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0"/>
  </p:handoutMasterIdLst>
  <p:sldIdLst>
    <p:sldId id="256" r:id="rId3"/>
    <p:sldId id="260" r:id="rId4"/>
    <p:sldId id="271" r:id="rId5"/>
    <p:sldId id="277" r:id="rId6"/>
    <p:sldId id="272" r:id="rId7"/>
    <p:sldId id="273" r:id="rId8"/>
    <p:sldId id="261" r:id="rId9"/>
    <p:sldId id="275" r:id="rId10"/>
    <p:sldId id="267" r:id="rId11"/>
    <p:sldId id="278" r:id="rId12"/>
    <p:sldId id="262" r:id="rId13"/>
    <p:sldId id="274" r:id="rId14"/>
    <p:sldId id="265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1" r:id="rId25"/>
    <p:sldId id="292" r:id="rId26"/>
    <p:sldId id="293" r:id="rId27"/>
    <p:sldId id="280" r:id="rId28"/>
    <p:sldId id="279" r:id="rId29"/>
  </p:sldIdLst>
  <p:sldSz cx="9144000" cy="6858000" type="screen4x3"/>
  <p:notesSz cx="6854825" cy="9750425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F73D67-9193-42FF-BC40-FBFCEEF968F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GB" altLang="x-none" sz="1200" dirty="0"/>
            </a:fld>
            <a:endParaRPr lang="en-GB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GB"/>
              <a:t>Click to edit Master title style</a:t>
            </a:r>
            <a:endParaRPr lang="en-GB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  <a:endParaRPr lang="en-GB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en-GB" altLang="x-none" dirty="0"/>
            </a:fld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l"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GB" altLang="x-none" dirty="0"/>
              <a:t>Click to edit Master text styles</a:t>
            </a:r>
            <a:endParaRPr lang="en-GB" altLang="x-none" dirty="0"/>
          </a:p>
          <a:p>
            <a:pPr lvl="1"/>
            <a:r>
              <a:rPr lang="en-GB" altLang="x-none" dirty="0"/>
              <a:t>Second level</a:t>
            </a:r>
            <a:endParaRPr lang="en-GB" altLang="x-none" dirty="0"/>
          </a:p>
          <a:p>
            <a:pPr lvl="2"/>
            <a:r>
              <a:rPr lang="en-GB" altLang="x-none" dirty="0"/>
              <a:t>Third level</a:t>
            </a:r>
            <a:endParaRPr lang="en-GB" altLang="x-none" dirty="0"/>
          </a:p>
          <a:p>
            <a:pPr lvl="3"/>
            <a:r>
              <a:rPr lang="en-GB" altLang="x-none" dirty="0"/>
              <a:t>Fourth level</a:t>
            </a:r>
            <a:endParaRPr lang="en-GB" altLang="x-none" dirty="0"/>
          </a:p>
          <a:p>
            <a:pPr lvl="4"/>
            <a:r>
              <a:rPr lang="en-GB" altLang="x-none" dirty="0"/>
              <a:t>Fifth level</a:t>
            </a:r>
            <a:endParaRPr lang="en-GB" altLang="x-none" dirty="0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GB" altLang="x-none" dirty="0">
                <a:latin typeface="Comic Sans MS" panose="030F0702030302020204" pitchFamily="66" charset="0"/>
              </a:rPr>
            </a:fld>
            <a:endParaRPr lang="en-GB" altLang="x-none" dirty="0">
              <a:latin typeface="Comic Sans MS" panose="030F0702030302020204" pitchFamily="66" charset="0"/>
            </a:endParaRPr>
          </a:p>
        </p:txBody>
      </p:sp>
      <p:sp>
        <p:nvSpPr>
          <p:cNvPr id="1031" name="Rectang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GB" altLang="x-none" dirty="0"/>
              <a:t>Click to edit Master title style</a:t>
            </a:r>
            <a:endParaRPr lang="en-GB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13.jpeg"/><Relationship Id="rId7" Type="http://schemas.openxmlformats.org/officeDocument/2006/relationships/image" Target="../media/image6.GIF"/><Relationship Id="rId6" Type="http://schemas.openxmlformats.org/officeDocument/2006/relationships/image" Target="../media/image7.wmf"/><Relationship Id="rId5" Type="http://schemas.openxmlformats.org/officeDocument/2006/relationships/image" Target="../media/image8.GIF"/><Relationship Id="rId4" Type="http://schemas.openxmlformats.org/officeDocument/2006/relationships/image" Target="../media/image9.png"/><Relationship Id="rId3" Type="http://schemas.openxmlformats.org/officeDocument/2006/relationships/image" Target="../media/image10.GIF"/><Relationship Id="rId2" Type="http://schemas.openxmlformats.org/officeDocument/2006/relationships/image" Target="../media/image11.wmf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11" Type="http://schemas.openxmlformats.org/officeDocument/2006/relationships/image" Target="../media/image2.wmf"/><Relationship Id="rId10" Type="http://schemas.openxmlformats.org/officeDocument/2006/relationships/image" Target="../media/image3.wmf"/><Relationship Id="rId1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 eaLnBrk="1" hangingPunct="1">
              <a:buClrTx/>
              <a:buSzTx/>
              <a:buFontTx/>
            </a:pPr>
            <a:r>
              <a:rPr lang="en-GB" altLang="x-none" dirty="0">
                <a:latin typeface="+mj-lt"/>
                <a:ea typeface="+mj-ea"/>
                <a:cs typeface="+mj-cs"/>
              </a:rPr>
              <a:t>Hobbys</a:t>
            </a:r>
            <a:endParaRPr lang="en-GB" altLang="x-none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Tx/>
            </a:pPr>
            <a:r>
              <a:rPr lang="en-GB" altLang="x-none" dirty="0">
                <a:latin typeface="+mn-lt"/>
                <a:ea typeface="+mn-ea"/>
                <a:cs typeface="+mn-cs"/>
              </a:rPr>
              <a:t>How many do you remember???</a:t>
            </a:r>
            <a:endParaRPr lang="en-GB" altLang="x-none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regarde une vidéo</a:t>
            </a:r>
            <a:endParaRPr dirty="0"/>
          </a:p>
        </p:txBody>
      </p:sp>
      <p:sp>
        <p:nvSpPr>
          <p:cNvPr id="12291" name="Content Placeholder 4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Tx/>
            </a:pPr>
            <a:endParaRPr lang="en-GB" altLang="x-none" dirty="0">
              <a:latin typeface="+mn-lt"/>
              <a:ea typeface="+mn-ea"/>
              <a:cs typeface="+mn-cs"/>
            </a:endParaRPr>
          </a:p>
        </p:txBody>
      </p:sp>
      <p:pic>
        <p:nvPicPr>
          <p:cNvPr id="12292" name="Picture 2" descr="C:\Documents and Settings\Anni\Local Settings\Temporary Internet Files\Content.IE5\8Z9DM61B\MCj04348530000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0" y="1643063"/>
            <a:ext cx="3500438" cy="3500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fais de la natation/</a:t>
            </a:r>
            <a:br>
              <a:rPr lang="en-GB" altLang="x-none" dirty="0"/>
            </a:br>
            <a:r>
              <a:rPr lang="en-GB" altLang="x-none" dirty="0"/>
              <a:t>je nage</a:t>
            </a:r>
            <a:endParaRPr dirty="0"/>
          </a:p>
        </p:txBody>
      </p:sp>
      <p:pic>
        <p:nvPicPr>
          <p:cNvPr id="13315" name="Picture 3" descr="j0296998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879725" y="2292350"/>
            <a:ext cx="4075113" cy="34544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fais du vélo</a:t>
            </a:r>
            <a:endParaRPr dirty="0"/>
          </a:p>
        </p:txBody>
      </p:sp>
      <p:pic>
        <p:nvPicPr>
          <p:cNvPr id="43014" name="Picture 6" descr="MCj03317020000[1]"/>
          <p:cNvPicPr>
            <a:picLocks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85875" y="3143250"/>
            <a:ext cx="1787525" cy="153987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5.49804E-6 L 0.48038 -0.01064 " pathEditMode="relative" ptsTypes="AA">
                                      <p:cBhvr>
                                        <p:cTn id="6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fais mes devoirs</a:t>
            </a:r>
            <a:endParaRPr dirty="0"/>
          </a:p>
        </p:txBody>
      </p:sp>
      <p:pic>
        <p:nvPicPr>
          <p:cNvPr id="15363" name="Picture 4" descr="C:\Documents and Settings\Anni\Local Settings\Temporary Internet Files\Content.IE5\MTJSVW3C\MCj0232133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6063" y="1522413"/>
            <a:ext cx="3643312" cy="374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 football</a:t>
            </a:r>
            <a:endParaRPr dirty="0">
              <a:ea typeface="Arial" panose="020B0604020202020204" pitchFamily="34" charset="0"/>
            </a:endParaRPr>
          </a:p>
        </p:txBody>
      </p:sp>
      <p:pic>
        <p:nvPicPr>
          <p:cNvPr id="21507" name="Picture 3" descr="j029976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559175" y="3136900"/>
            <a:ext cx="2036763" cy="1516063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 0.0  L 0.067 -0.05327  C 0.081 -0.06526  0.102 -0.07192  0.124 -0.07192  C 0.149 -0.07192  0.169 -0.06526  0.183 -0.05327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 tennis</a:t>
            </a:r>
            <a:endParaRPr dirty="0">
              <a:ea typeface="Arial" panose="020B0604020202020204" pitchFamily="34" charset="0"/>
            </a:endParaRPr>
          </a:p>
        </p:txBody>
      </p:sp>
      <p:pic>
        <p:nvPicPr>
          <p:cNvPr id="17411" name="Picture 5" descr="MCj03516450000[1]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779838" y="2636838"/>
            <a:ext cx="1871662" cy="223202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 volleyball</a:t>
            </a:r>
            <a:endParaRPr dirty="0">
              <a:ea typeface="Arial" panose="020B0604020202020204" pitchFamily="34" charset="0"/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en-GB" altLang="x-none" dirty="0"/>
          </a:p>
        </p:txBody>
      </p:sp>
      <p:pic>
        <p:nvPicPr>
          <p:cNvPr id="18436" name="Picture 2" descr="C:\Documents and Settings\Anni\Local Settings\Temporary Internet Files\Content.IE5\MTJSVW3C\MCj0250167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0" y="2519363"/>
            <a:ext cx="3565525" cy="2752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aux cartes</a:t>
            </a:r>
            <a:endParaRPr dirty="0"/>
          </a:p>
        </p:txBody>
      </p:sp>
      <p:pic>
        <p:nvPicPr>
          <p:cNvPr id="34826" name="Picture 10" descr="C:\Documents and Settings\Anni\Local Settings\Temporary Internet Files\Content.IE5\IQDE9L8L\MCj04315370000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1813" y="2457450"/>
            <a:ext cx="2857500" cy="2428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de la guitare</a:t>
            </a:r>
            <a:endParaRPr dirty="0"/>
          </a:p>
        </p:txBody>
      </p:sp>
      <p:pic>
        <p:nvPicPr>
          <p:cNvPr id="36874" name="Picture 10" descr="C:\Documents and Settings\Anni\Local Settings\Temporary Internet Files\Content.IE5\MTJSVW3C\MPj04227210000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4625" y="2000250"/>
            <a:ext cx="3786188" cy="3786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4" name="Content Placeholder 9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Tx/>
            </a:pPr>
            <a:endParaRPr lang="en-GB" altLang="x-none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avec mon ordinateur</a:t>
            </a:r>
            <a:endParaRPr dirty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en-GB" altLang="x-none" dirty="0"/>
          </a:p>
        </p:txBody>
      </p:sp>
      <p:pic>
        <p:nvPicPr>
          <p:cNvPr id="21508" name="Picture 4" descr="j03005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2667000"/>
            <a:ext cx="3581400" cy="2819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 football</a:t>
            </a:r>
            <a:endParaRPr dirty="0">
              <a:ea typeface="Arial" panose="020B0604020202020204" pitchFamily="34" charset="0"/>
            </a:endParaRPr>
          </a:p>
        </p:txBody>
      </p:sp>
      <p:pic>
        <p:nvPicPr>
          <p:cNvPr id="21507" name="Picture 3" descr="j0299763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559175" y="3136900"/>
            <a:ext cx="2036763" cy="1516063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 0.0  L 0.067 -0.05327  C 0.081 -0.06526  0.102 -0.07192  0.124 -0.07192  C 0.149 -0.07192  0.169 -0.06526  0.183 -0.05327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J’écoute de la musique</a:t>
            </a:r>
            <a:endParaRPr dirty="0"/>
          </a:p>
        </p:txBody>
      </p:sp>
      <p:pic>
        <p:nvPicPr>
          <p:cNvPr id="47109" name="Picture 5" descr="MCj03974340000[1]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203575" y="2420938"/>
            <a:ext cx="2881313" cy="27368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regarde la télé</a:t>
            </a:r>
            <a:endParaRPr dirty="0"/>
          </a:p>
        </p:txBody>
      </p:sp>
      <p:pic>
        <p:nvPicPr>
          <p:cNvPr id="23555" name="Picture 13" descr="MMj03363660000[1]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3203575" y="2924175"/>
            <a:ext cx="3024188" cy="25209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regarde une vidéo</a:t>
            </a:r>
            <a:endParaRPr dirty="0"/>
          </a:p>
        </p:txBody>
      </p:sp>
      <p:sp>
        <p:nvSpPr>
          <p:cNvPr id="24579" name="Content Placeholder 4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Tx/>
            </a:pPr>
            <a:endParaRPr lang="en-GB" altLang="x-none" dirty="0">
              <a:latin typeface="+mn-lt"/>
              <a:ea typeface="+mn-ea"/>
              <a:cs typeface="+mn-cs"/>
            </a:endParaRPr>
          </a:p>
        </p:txBody>
      </p:sp>
      <p:pic>
        <p:nvPicPr>
          <p:cNvPr id="24580" name="Picture 2" descr="C:\Documents and Settings\Anni\Local Settings\Temporary Internet Files\Content.IE5\8Z9DM61B\MCj04348530000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0" y="1643063"/>
            <a:ext cx="3500438" cy="3500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fais de la natation/</a:t>
            </a:r>
            <a:br>
              <a:rPr lang="en-GB" altLang="x-none" dirty="0"/>
            </a:br>
            <a:r>
              <a:rPr lang="en-GB" altLang="x-none" dirty="0"/>
              <a:t>je nage</a:t>
            </a:r>
            <a:endParaRPr dirty="0"/>
          </a:p>
        </p:txBody>
      </p:sp>
      <p:pic>
        <p:nvPicPr>
          <p:cNvPr id="25603" name="Picture 3" descr="j0296998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879725" y="2292350"/>
            <a:ext cx="4075113" cy="34544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fais du vélo</a:t>
            </a:r>
            <a:endParaRPr dirty="0"/>
          </a:p>
        </p:txBody>
      </p:sp>
      <p:pic>
        <p:nvPicPr>
          <p:cNvPr id="43014" name="Picture 6" descr="MCj03317020000[1]"/>
          <p:cNvPicPr>
            <a:picLocks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85875" y="3143250"/>
            <a:ext cx="1787525" cy="153987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5.49804E-6 L 0.48038 -0.01064 " pathEditMode="relative" ptsTypes="AA">
                                      <p:cBhvr>
                                        <p:cTn id="6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fais mes devoirs</a:t>
            </a:r>
            <a:endParaRPr dirty="0"/>
          </a:p>
        </p:txBody>
      </p:sp>
      <p:pic>
        <p:nvPicPr>
          <p:cNvPr id="27651" name="Picture 4" descr="C:\Documents and Settings\Anni\Local Settings\Temporary Internet Files\Content.IE5\MTJSVW3C\MCj0232133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6063" y="1522413"/>
            <a:ext cx="3643312" cy="374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Picture 4" descr="C:\Documents and Settings\Anni\Local Settings\Temporary Internet Files\Content.IE5\MTJSVW3C\MCj0232133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9363" y="1522413"/>
            <a:ext cx="1370012" cy="1406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Picture 6" descr="MCj0331702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5072063"/>
            <a:ext cx="1358900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6" name="Picture 3" descr="j02969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0" y="3929063"/>
            <a:ext cx="1601788" cy="1357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7" name="Picture 2" descr="C:\Documents and Settings\Anni\Local Settings\Temporary Internet Files\Content.IE5\8Z9DM61B\MCj04348530000[1]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3" y="5072063"/>
            <a:ext cx="1785937" cy="1785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8" name="Picture 13" descr="MMj03363660000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63" y="4500563"/>
            <a:ext cx="1462087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9" name="Picture 5" descr="MCj0397434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3" y="2928938"/>
            <a:ext cx="1587500" cy="1508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4" descr="j030050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188" y="1285875"/>
            <a:ext cx="137160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1" name="Picture 10" descr="C:\Documents and Settings\Anni\Local Settings\Temporary Internet Files\Content.IE5\MTJSVW3C\MPj04227210000[1]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8" y="357188"/>
            <a:ext cx="1500187" cy="1500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2" name="Picture 10" descr="C:\Documents and Settings\Anni\Local Settings\Temporary Internet Files\Content.IE5\IQDE9L8L\MCj04315370000[1]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000" y="5072063"/>
            <a:ext cx="1643063" cy="1397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3" name="Picture 2" descr="C:\Documents and Settings\Anni\Local Settings\Temporary Internet Files\Content.IE5\MTJSVW3C\MCj02501670000[1]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8750" y="1000125"/>
            <a:ext cx="1493838" cy="1152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Picture 5" descr="MCj03516450000[1]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86625" y="3000375"/>
            <a:ext cx="1212850" cy="1446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5" name="Picture 3" descr="j029976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7563" y="2786063"/>
            <a:ext cx="1381125" cy="1028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500563" cy="5416550"/>
          </a:xfrm>
          <a:ln/>
        </p:spPr>
        <p:txBody>
          <a:bodyPr vert="horz" wrap="square" lIns="91440" tIns="45720" rIns="91440" bIns="45720" anchor="t" anchorCtr="0"/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je joue 	au football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au tennis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au volleyball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aux cartes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de la guitare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avec mon ordinateur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j’écoute de la musique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je regarde la télé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	une vidéo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je fais	de la natation	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du vélo</a:t>
            </a:r>
            <a:endParaRPr lang="en-GB" altLang="x-none" sz="2200" dirty="0"/>
          </a:p>
          <a:p>
            <a:pPr defTabSz="914400">
              <a:tabLst>
                <a:tab pos="1430655" algn="l"/>
              </a:tabLst>
            </a:pPr>
            <a:r>
              <a:rPr lang="en-GB" altLang="x-none" sz="2200" dirty="0"/>
              <a:t>	mes devoirs</a:t>
            </a:r>
            <a:endParaRPr lang="en-GB" altLang="x-none" sz="2200" dirty="0"/>
          </a:p>
          <a:p>
            <a:pPr lvl="4" defTabSz="914400">
              <a:tabLst>
                <a:tab pos="1430655" algn="l"/>
              </a:tabLst>
            </a:pPr>
            <a:endParaRPr lang="en-GB" altLang="x-none" sz="2200" dirty="0"/>
          </a:p>
        </p:txBody>
      </p:sp>
      <p:sp>
        <p:nvSpPr>
          <p:cNvPr id="29699" name="TextBox 3"/>
          <p:cNvSpPr txBox="1"/>
          <p:nvPr/>
        </p:nvSpPr>
        <p:spPr>
          <a:xfrm>
            <a:off x="4357688" y="1143000"/>
            <a:ext cx="4286250" cy="5262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I play 	football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	tennis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	volleyball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	cards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	guitar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	with my computer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I listen to music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I watch	the tv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	a video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I swim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I cycle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r>
              <a:rPr lang="en-GB" altLang="x-none" sz="2200" dirty="0">
                <a:latin typeface="Comic Sans MS" panose="030F0702030302020204" pitchFamily="66" charset="0"/>
              </a:rPr>
              <a:t>I do my homework</a:t>
            </a:r>
            <a:endParaRPr lang="en-GB" altLang="x-none" sz="2200" dirty="0">
              <a:latin typeface="Comic Sans MS" panose="030F0702030302020204" pitchFamily="66" charset="0"/>
            </a:endParaRPr>
          </a:p>
          <a:p>
            <a:pPr defTabSz="914400">
              <a:spcBef>
                <a:spcPts val="525"/>
              </a:spcBef>
              <a:tabLst>
                <a:tab pos="1254125" algn="l"/>
              </a:tabLst>
            </a:pPr>
            <a:endParaRPr lang="en-GB" altLang="x-none" sz="2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 tennis</a:t>
            </a:r>
            <a:endParaRPr dirty="0">
              <a:ea typeface="Arial" panose="020B0604020202020204" pitchFamily="34" charset="0"/>
            </a:endParaRPr>
          </a:p>
        </p:txBody>
      </p:sp>
      <p:pic>
        <p:nvPicPr>
          <p:cNvPr id="5123" name="Picture 5" descr="MCj03516450000[1]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779838" y="2636838"/>
            <a:ext cx="1871662" cy="223202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 volleyball</a:t>
            </a:r>
            <a:endParaRPr dirty="0">
              <a:ea typeface="Arial" panose="020B0604020202020204" pitchFamily="34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en-GB" altLang="x-none" dirty="0"/>
          </a:p>
        </p:txBody>
      </p:sp>
      <p:pic>
        <p:nvPicPr>
          <p:cNvPr id="6148" name="Picture 2" descr="C:\Documents and Settings\Anni\Local Settings\Temporary Internet Files\Content.IE5\MTJSVW3C\MCj0250167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0" y="2519363"/>
            <a:ext cx="3565525" cy="2752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aux cartes</a:t>
            </a:r>
            <a:endParaRPr dirty="0"/>
          </a:p>
        </p:txBody>
      </p:sp>
      <p:pic>
        <p:nvPicPr>
          <p:cNvPr id="34826" name="Picture 10" descr="C:\Documents and Settings\Anni\Local Settings\Temporary Internet Files\Content.IE5\IQDE9L8L\MCj04315370000[1]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1813" y="2457450"/>
            <a:ext cx="2857500" cy="2428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de la guitare</a:t>
            </a:r>
            <a:endParaRPr dirty="0"/>
          </a:p>
        </p:txBody>
      </p:sp>
      <p:pic>
        <p:nvPicPr>
          <p:cNvPr id="36874" name="Picture 10" descr="C:\Documents and Settings\Anni\Local Settings\Temporary Internet Files\Content.IE5\MTJSVW3C\MPj04227210000[1]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4625" y="2000250"/>
            <a:ext cx="3786188" cy="3786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Content Placeholder 9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Tx/>
            </a:pPr>
            <a:endParaRPr lang="en-GB" altLang="x-none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joue avec mon ordinateur</a:t>
            </a:r>
            <a:endParaRPr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en-GB" altLang="x-none" dirty="0"/>
          </a:p>
        </p:txBody>
      </p:sp>
      <p:pic>
        <p:nvPicPr>
          <p:cNvPr id="9220" name="Picture 4" descr="j03005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2667000"/>
            <a:ext cx="3581400" cy="2819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J’écoute de la musique</a:t>
            </a:r>
            <a:endParaRPr dirty="0"/>
          </a:p>
        </p:txBody>
      </p:sp>
      <p:pic>
        <p:nvPicPr>
          <p:cNvPr id="47109" name="Picture 5" descr="MCj03974340000[1]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203575" y="2420938"/>
            <a:ext cx="2881313" cy="27368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n-GB" altLang="x-none" dirty="0"/>
              <a:t>Je regarde la télé</a:t>
            </a:r>
            <a:endParaRPr dirty="0"/>
          </a:p>
        </p:txBody>
      </p:sp>
      <p:pic>
        <p:nvPicPr>
          <p:cNvPr id="11267" name="Picture 13" descr="MMj03363660000[1]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3203575" y="2924175"/>
            <a:ext cx="3024188" cy="25209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844</Words>
  <Application>WPS Presentation</Application>
  <PresentationFormat>On-screen Show (4:3)</PresentationFormat>
  <Paragraphs>80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Arial</vt:lpstr>
      <vt:lpstr>SimSun</vt:lpstr>
      <vt:lpstr>Wingdings</vt:lpstr>
      <vt:lpstr>Comic Sans MS</vt:lpstr>
      <vt:lpstr>Calibri</vt:lpstr>
      <vt:lpstr>Times New Roman</vt:lpstr>
      <vt:lpstr>Microsoft YaHei</vt:lpstr>
      <vt:lpstr>Arial Unicode MS</vt:lpstr>
      <vt:lpstr>Watermark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Rossana Ruggiero</cp:lastModifiedBy>
  <cp:revision>13</cp:revision>
  <dcterms:created xsi:type="dcterms:W3CDTF">2021-09-09T12:18:22Z</dcterms:created>
  <dcterms:modified xsi:type="dcterms:W3CDTF">2021-09-09T12:18:37Z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