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7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8" r:id="rId25"/>
    <p:sldId id="289" r:id="rId26"/>
    <p:sldId id="29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</p:sldIdLst>
  <p:sldSz cx="9144000" cy="6858000" type="screen4x3"/>
  <p:notesSz cx="6797675" cy="9874250"/>
  <p:defaultTextStyle>
    <a:defPPr>
      <a:defRPr lang="en-GB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Header Placeholder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GB" sz="1200" dirty="0"/>
          </a:p>
        </p:txBody>
      </p:sp>
      <p:sp>
        <p:nvSpPr>
          <p:cNvPr id="5123" name="Date Placeholder 512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GB" sz="1200" dirty="0"/>
          </a:p>
        </p:txBody>
      </p:sp>
      <p:sp>
        <p:nvSpPr>
          <p:cNvPr id="5124" name="Slide Image Placeholder 5123"/>
          <p:cNvSpPr>
            <a:spLocks noRot="1" noTextEdi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Text Placeholder 512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5126" name="Footer Placeholder 512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en-GB" sz="1200" dirty="0"/>
          </a:p>
        </p:txBody>
      </p:sp>
      <p:sp>
        <p:nvSpPr>
          <p:cNvPr id="5127" name="Slide Number Placeholder 512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48130" name="Slide Image Placeholder 48129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8131" name="Text Placeholder 4813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29698" name="Slide Image Placeholder 29697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9699" name="Text Placeholder 296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31746" name="Slide Image Placeholder 31745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1747" name="Text Placeholder 317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33794" name="Slide Image Placeholder 33793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3795" name="Text Placeholder 337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35842" name="Slide Image Placeholder 35841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5843" name="Text Placeholder 358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65538" name="Slide Image Placeholder 65537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65539" name="Text Placeholder 655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51202" name="Slide Image Placeholder 51201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1203" name="Text Placeholder 512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52226" name="Slide Image Placeholder 52225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2227" name="Text Placeholder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53250" name="Slide Image Placeholder 53249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3251" name="Text Placeholder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54274" name="Slide Image Placeholder 54273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4275" name="Text Placeholder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55298" name="Slide Image Placeholder 55297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5299" name="Text Placeholder 552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49154" name="Slide Image Placeholder 49153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9155" name="Text Placeholder 491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56322" name="Slide Image Placeholder 56321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6323" name="Text Placeholder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57346" name="Slide Image Placeholder 57345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7347" name="Text Placeholder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70658" name="Slide Image Placeholder 70657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70659" name="Text Placeholder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84994" name="Slide Image Placeholder 84993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84995" name="Text Placeholder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72706" name="Slide Image Placeholder 72705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72707" name="Text Placeholder 727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74754" name="Slide Image Placeholder 74753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74755" name="Text Placeholder 747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76802" name="Slide Image Placeholder 76801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76803" name="Text Placeholder 768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15362" name="Slide Image Placeholder 15361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5363" name="Text Placeholder 1536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17410" name="Slide Image Placeholder 17409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7411" name="Text Placeholder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19458" name="Slide Image Placeholder 19457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9459" name="Text Placeholder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21506" name="Slide Image Placeholder 21505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1507" name="Text Placeholder 215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23554" name="Slide Image Placeholder 23553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3555" name="Text Placeholder 235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25602" name="Slide Image Placeholder 25601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5603" name="Text Placeholder 256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  <p:sp>
        <p:nvSpPr>
          <p:cNvPr id="27650" name="Slide Image Placeholder 27649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7651" name="Text Placeholder 276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GB" dirty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GB" dirty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GB" dirty="0"/>
            </a:fld>
            <a:endParaRPr lang="en-GB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GB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4.png"/><Relationship Id="rId7" Type="http://schemas.openxmlformats.org/officeDocument/2006/relationships/image" Target="../media/image12.png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16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17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18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21.x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wmf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Title 204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sz="4400" u="sng" kern="1200" baseline="0">
                <a:latin typeface="Comic Sans MS" panose="030F0702030302020204" pitchFamily="66" charset="0"/>
              </a:rPr>
              <a:t>Les </a:t>
            </a:r>
            <a:r>
              <a:rPr sz="4400" u="sng" kern="1200" baseline="0" dirty="0" err="1">
                <a:latin typeface="Comic Sans MS" panose="030F0702030302020204" pitchFamily="66" charset="0"/>
              </a:rPr>
              <a:t>Couleurs</a:t>
            </a:r>
            <a:br>
              <a:rPr sz="4400" u="sng" kern="1200" baseline="0">
                <a:latin typeface="Comic Sans MS" panose="030F0702030302020204" pitchFamily="66" charset="0"/>
              </a:rPr>
            </a:br>
            <a:endParaRPr sz="4400" u="sng" kern="1200" baseline="0">
              <a:latin typeface="Comic Sans MS" panose="030F0702030302020204" pitchFamily="66" charset="0"/>
            </a:endParaRPr>
          </a:p>
        </p:txBody>
      </p:sp>
      <p:sp>
        <p:nvSpPr>
          <p:cNvPr id="2051" name="Subtitle 205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188"/>
          </a:xfrm>
          <a:ln/>
        </p:spPr>
        <p:txBody>
          <a:bodyPr/>
          <a:p>
            <a:pPr marL="609600" indent="-609600" defTabSz="914400">
              <a:buClrTx/>
              <a:buSzTx/>
              <a:buFontTx/>
            </a:pPr>
            <a:r>
              <a:rPr sz="3200" kern="1200" baseline="0" dirty="0" err="1">
                <a:latin typeface="Comic Sans MS" panose="030F0702030302020204" pitchFamily="66" charset="0"/>
              </a:rPr>
              <a:t>Objectifs</a:t>
            </a:r>
            <a:r>
              <a:rPr sz="3200" kern="1200" baseline="0">
                <a:latin typeface="Comic Sans MS" panose="030F0702030302020204" pitchFamily="66" charset="0"/>
              </a:rPr>
              <a:t>:</a:t>
            </a:r>
            <a:endParaRPr sz="3200" kern="1200" baseline="0">
              <a:latin typeface="Comic Sans MS" panose="030F0702030302020204" pitchFamily="66" charset="0"/>
            </a:endParaRPr>
          </a:p>
          <a:p>
            <a:pPr marL="609600" indent="-609600" defTabSz="914400">
              <a:buClrTx/>
              <a:buSzTx/>
              <a:buFontTx/>
              <a:buAutoNum type="arabicParenR"/>
            </a:pPr>
            <a:r>
              <a:rPr sz="3200" kern="1200" baseline="0">
                <a:latin typeface="Comic Sans MS" panose="030F0702030302020204" pitchFamily="66" charset="0"/>
              </a:rPr>
              <a:t>To learn colours.</a:t>
            </a:r>
            <a:endParaRPr sz="3200" kern="1200" baseline="0">
              <a:latin typeface="Comic Sans MS" panose="030F0702030302020204" pitchFamily="66" charset="0"/>
            </a:endParaRPr>
          </a:p>
          <a:p>
            <a:pPr marL="609600" indent="-609600" defTabSz="914400">
              <a:buClrTx/>
              <a:buSzTx/>
              <a:buFontTx/>
              <a:buAutoNum type="arabicParenR"/>
            </a:pPr>
            <a:r>
              <a:rPr sz="3200" kern="1200" baseline="0">
                <a:latin typeface="Comic Sans MS" panose="030F0702030302020204" pitchFamily="66" charset="0"/>
              </a:rPr>
              <a:t>To look at word order</a:t>
            </a:r>
            <a:endParaRPr sz="3200" kern="1200" baseline="0">
              <a:latin typeface="Comic Sans MS" panose="030F0702030302020204" pitchFamily="66" charset="0"/>
            </a:endParaRPr>
          </a:p>
        </p:txBody>
      </p:sp>
      <p:pic>
        <p:nvPicPr>
          <p:cNvPr id="2053" name="Picture 2052" descr="MCDD00016_00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23847">
            <a:off x="250825" y="476250"/>
            <a:ext cx="2435225" cy="179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2055" descr="MCDD01799_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333375"/>
            <a:ext cx="2105025" cy="203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2058" descr="MCj0367958000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260350"/>
            <a:ext cx="1782763" cy="1944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itle 2867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ln/>
        </p:spPr>
        <p:txBody>
          <a:bodyPr anchor="ctr" anchorCtr="0"/>
          <a:p>
            <a:r>
              <a:rPr dirty="0" err="1">
                <a:latin typeface="Comic Sans MS" panose="030F0702030302020204" pitchFamily="66" charset="0"/>
              </a:rPr>
              <a:t>blanc</a:t>
            </a:r>
            <a:endParaRPr>
              <a:latin typeface="Comic Sans MS" panose="030F0702030302020204" pitchFamily="66" charset="0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052513"/>
            <a:ext cx="7232650" cy="5424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itle 3072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ln/>
        </p:spPr>
        <p:txBody>
          <a:bodyPr anchor="ctr" anchorCtr="0"/>
          <a:p>
            <a:r>
              <a:rPr dirty="0" err="1">
                <a:latin typeface="Comic Sans MS" panose="030F0702030302020204" pitchFamily="66" charset="0"/>
              </a:rPr>
              <a:t>gris</a:t>
            </a:r>
            <a:endParaRPr>
              <a:latin typeface="Comic Sans MS" panose="030F0702030302020204" pitchFamily="66" charset="0"/>
            </a:endParaRPr>
          </a:p>
        </p:txBody>
      </p:sp>
      <p:pic>
        <p:nvPicPr>
          <p:cNvPr id="30723" name="Picture 307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1052513"/>
            <a:ext cx="7489825" cy="5183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itle 32769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  <a:ln/>
        </p:spPr>
        <p:txBody>
          <a:bodyPr anchor="ctr" anchorCtr="0"/>
          <a:p>
            <a:r>
              <a:rPr>
                <a:latin typeface="Comic Sans MS" panose="030F0702030302020204" pitchFamily="66" charset="0"/>
              </a:rPr>
              <a:t>rose</a:t>
            </a:r>
            <a:endParaRPr>
              <a:latin typeface="Comic Sans MS" panose="030F0702030302020204" pitchFamily="66" charset="0"/>
            </a:endParaRPr>
          </a:p>
        </p:txBody>
      </p:sp>
      <p:pic>
        <p:nvPicPr>
          <p:cNvPr id="32771" name="Picture 327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908050"/>
            <a:ext cx="5616575" cy="5616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itle 34817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  <a:ln/>
        </p:spPr>
        <p:txBody>
          <a:bodyPr anchor="ctr" anchorCtr="0"/>
          <a:p>
            <a:r>
              <a:rPr>
                <a:latin typeface="Comic Sans MS" panose="030F0702030302020204" pitchFamily="66" charset="0"/>
              </a:rPr>
              <a:t>violet</a:t>
            </a:r>
            <a:endParaRPr>
              <a:latin typeface="Comic Sans MS" panose="030F0702030302020204" pitchFamily="66" charset="0"/>
            </a:endParaRPr>
          </a:p>
        </p:txBody>
      </p:sp>
      <p:pic>
        <p:nvPicPr>
          <p:cNvPr id="34820" name="Picture 348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052513"/>
            <a:ext cx="6192838" cy="5381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Title 645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sz="2800" u="sng" dirty="0" err="1">
                <a:latin typeface="Comic Sans MS" panose="030F0702030302020204" pitchFamily="66" charset="0"/>
              </a:rPr>
              <a:t>Écrivez</a:t>
            </a:r>
            <a:r>
              <a:rPr sz="2800" u="sng">
                <a:latin typeface="Comic Sans MS" panose="030F0702030302020204" pitchFamily="66" charset="0"/>
              </a:rPr>
              <a:t> le </a:t>
            </a:r>
            <a:r>
              <a:rPr sz="2800" u="sng" dirty="0" err="1">
                <a:latin typeface="Comic Sans MS" panose="030F0702030302020204" pitchFamily="66" charset="0"/>
              </a:rPr>
              <a:t>vocabulaire</a:t>
            </a:r>
            <a:r>
              <a:rPr sz="2800" u="sng">
                <a:latin typeface="Comic Sans MS" panose="030F0702030302020204" pitchFamily="66" charset="0"/>
              </a:rPr>
              <a:t> et </a:t>
            </a:r>
            <a:r>
              <a:rPr sz="2800" u="sng" dirty="0" err="1">
                <a:latin typeface="Comic Sans MS" panose="030F0702030302020204" pitchFamily="66" charset="0"/>
              </a:rPr>
              <a:t>traduisez</a:t>
            </a:r>
            <a:r>
              <a:rPr sz="2800" u="sng">
                <a:latin typeface="Comic Sans MS" panose="030F0702030302020204" pitchFamily="66" charset="0"/>
              </a:rPr>
              <a:t> le en </a:t>
            </a:r>
            <a:r>
              <a:rPr sz="2800" u="sng" dirty="0" err="1">
                <a:latin typeface="Comic Sans MS" panose="030F0702030302020204" pitchFamily="66" charset="0"/>
              </a:rPr>
              <a:t>anglais</a:t>
            </a:r>
            <a:endParaRPr sz="2800" u="sng">
              <a:latin typeface="Comic Sans MS" panose="030F0702030302020204" pitchFamily="66" charset="0"/>
            </a:endParaRPr>
          </a:p>
        </p:txBody>
      </p:sp>
      <p:sp>
        <p:nvSpPr>
          <p:cNvPr id="64515" name="Text Placeholder 6451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ln/>
        </p:spPr>
        <p:txBody>
          <a:bodyPr/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rouge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bleu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 dirty="0" err="1">
                <a:latin typeface="Comic Sans MS" panose="030F0702030302020204" pitchFamily="66" charset="0"/>
              </a:rPr>
              <a:t>jaune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 dirty="0" err="1">
                <a:latin typeface="Comic Sans MS" panose="030F0702030302020204" pitchFamily="66" charset="0"/>
              </a:rPr>
              <a:t>vert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 dirty="0" err="1">
                <a:latin typeface="Comic Sans MS" panose="030F0702030302020204" pitchFamily="66" charset="0"/>
              </a:rPr>
              <a:t>marron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orange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noir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 dirty="0" err="1">
                <a:latin typeface="Comic Sans MS" panose="030F0702030302020204" pitchFamily="66" charset="0"/>
              </a:rPr>
              <a:t>blanc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 dirty="0" err="1">
                <a:latin typeface="Comic Sans MS" panose="030F0702030302020204" pitchFamily="66" charset="0"/>
              </a:rPr>
              <a:t>gris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rose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violet</a:t>
            </a:r>
            <a:endParaRPr sz="2400">
              <a:latin typeface="Comic Sans MS" panose="030F0702030302020204" pitchFamily="66" charset="0"/>
            </a:endParaRPr>
          </a:p>
        </p:txBody>
      </p:sp>
      <p:sp>
        <p:nvSpPr>
          <p:cNvPr id="64516" name="Text Placeholder 64515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ln/>
        </p:spPr>
        <p:txBody>
          <a:bodyPr/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red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blue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yellow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green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brown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orange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black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white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grey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pink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purple</a:t>
            </a:r>
            <a:endParaRPr sz="2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1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4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6">
                                            <p:txEl>
                                              <p:charRg st="4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16">
                                            <p:txEl>
                                              <p:charRg st="4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16">
                                            <p:txEl>
                                              <p:charRg st="4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6">
                                            <p:txEl>
                                              <p:charRg st="4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516">
                                            <p:txEl>
                                              <p:charRg st="4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9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16">
                                            <p:txEl>
                                              <p:charRg st="9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16">
                                            <p:txEl>
                                              <p:charRg st="9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16">
                                            <p:txEl>
                                              <p:charRg st="9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16">
                                            <p:txEl>
                                              <p:charRg st="9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516">
                                            <p:txEl>
                                              <p:charRg st="9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1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16">
                                            <p:txEl>
                                              <p:charRg st="1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516">
                                            <p:txEl>
                                              <p:charRg st="1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516">
                                            <p:txEl>
                                              <p:charRg st="1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16">
                                            <p:txEl>
                                              <p:charRg st="1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516">
                                            <p:txEl>
                                              <p:charRg st="16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22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516">
                                            <p:txEl>
                                              <p:charRg st="22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516">
                                            <p:txEl>
                                              <p:charRg st="22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516">
                                            <p:txEl>
                                              <p:charRg st="22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516">
                                            <p:txEl>
                                              <p:charRg st="22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516">
                                            <p:txEl>
                                              <p:charRg st="22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2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516">
                                            <p:txEl>
                                              <p:charRg st="2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516">
                                            <p:txEl>
                                              <p:charRg st="2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516">
                                            <p:txEl>
                                              <p:charRg st="2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516">
                                            <p:txEl>
                                              <p:charRg st="2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516">
                                            <p:txEl>
                                              <p:charRg st="28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35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516">
                                            <p:txEl>
                                              <p:charRg st="35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516">
                                            <p:txEl>
                                              <p:charRg st="35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516">
                                            <p:txEl>
                                              <p:charRg st="35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516">
                                            <p:txEl>
                                              <p:charRg st="35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516">
                                            <p:txEl>
                                              <p:charRg st="35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4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516">
                                            <p:txEl>
                                              <p:charRg st="4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516">
                                            <p:txEl>
                                              <p:charRg st="4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516">
                                            <p:txEl>
                                              <p:charRg st="4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516">
                                            <p:txEl>
                                              <p:charRg st="4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516">
                                            <p:txEl>
                                              <p:charRg st="41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47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516">
                                            <p:txEl>
                                              <p:charRg st="47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516">
                                            <p:txEl>
                                              <p:charRg st="47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516">
                                            <p:txEl>
                                              <p:charRg st="47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516">
                                            <p:txEl>
                                              <p:charRg st="47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516">
                                            <p:txEl>
                                              <p:charRg st="47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52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516">
                                            <p:txEl>
                                              <p:charRg st="52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4516">
                                            <p:txEl>
                                              <p:charRg st="52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516">
                                            <p:txEl>
                                              <p:charRg st="52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516">
                                            <p:txEl>
                                              <p:charRg st="52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516">
                                            <p:txEl>
                                              <p:charRg st="52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5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516">
                                            <p:txEl>
                                              <p:charRg st="5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516">
                                            <p:txEl>
                                              <p:charRg st="5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516">
                                            <p:txEl>
                                              <p:charRg st="5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4516">
                                            <p:txEl>
                                              <p:charRg st="5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516">
                                            <p:txEl>
                                              <p:charRg st="57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8" name="Title 3686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ln/>
        </p:spPr>
        <p:txBody>
          <a:bodyPr anchor="ctr" anchorCtr="0"/>
          <a:p>
            <a:r>
              <a:rPr sz="2400" u="sng" dirty="0" err="1">
                <a:latin typeface="Comic Sans MS" panose="030F0702030302020204" pitchFamily="66" charset="0"/>
              </a:rPr>
              <a:t>Quels</a:t>
            </a:r>
            <a:r>
              <a:rPr sz="2400" u="sng">
                <a:latin typeface="Comic Sans MS" panose="030F0702030302020204" pitchFamily="66" charset="0"/>
              </a:rPr>
              <a:t> </a:t>
            </a:r>
            <a:r>
              <a:rPr sz="2400" u="sng" dirty="0" err="1">
                <a:latin typeface="Comic Sans MS" panose="030F0702030302020204" pitchFamily="66" charset="0"/>
              </a:rPr>
              <a:t>couleurs</a:t>
            </a:r>
            <a:r>
              <a:rPr sz="2400" u="sng">
                <a:latin typeface="Comic Sans MS" panose="030F0702030302020204" pitchFamily="66" charset="0"/>
              </a:rPr>
              <a:t> </a:t>
            </a:r>
            <a:r>
              <a:rPr sz="2400" u="sng" dirty="0" err="1">
                <a:latin typeface="Comic Sans MS" panose="030F0702030302020204" pitchFamily="66" charset="0"/>
              </a:rPr>
              <a:t>manquent</a:t>
            </a:r>
            <a:r>
              <a:rPr sz="2400" u="sng">
                <a:latin typeface="Comic Sans MS" panose="030F0702030302020204" pitchFamily="66" charset="0"/>
              </a:rPr>
              <a:t>?</a:t>
            </a:r>
            <a:endParaRPr sz="2400" u="sng">
              <a:latin typeface="Comic Sans MS" panose="030F0702030302020204" pitchFamily="66" charset="0"/>
            </a:endParaRPr>
          </a:p>
        </p:txBody>
      </p:sp>
      <p:pic>
        <p:nvPicPr>
          <p:cNvPr id="36869" name="Picture 368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981075"/>
            <a:ext cx="15113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Picture 368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981075"/>
            <a:ext cx="1871663" cy="151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1" name="Picture 368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38" y="981075"/>
            <a:ext cx="2003425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2" name="Picture 368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25" y="1052513"/>
            <a:ext cx="2089150" cy="135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3" name="Picture 368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2781300"/>
            <a:ext cx="1944688" cy="137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4" name="Picture 368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413" y="2636838"/>
            <a:ext cx="2089150" cy="164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5" name="Picture 368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2636838"/>
            <a:ext cx="2016125" cy="156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6" name="Picture 368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7050" y="2636838"/>
            <a:ext cx="2047875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7" name="Picture 368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088" y="4508500"/>
            <a:ext cx="2449512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8" name="Picture 368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5375" y="4437063"/>
            <a:ext cx="1871663" cy="1871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9" name="Picture 368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7400" y="4437063"/>
            <a:ext cx="2160588" cy="1878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itle 399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ln/>
        </p:spPr>
        <p:txBody>
          <a:bodyPr anchor="ctr" anchorCtr="0"/>
          <a:p>
            <a:r>
              <a:rPr sz="2400" u="sng" dirty="0" err="1">
                <a:latin typeface="Comic Sans MS" panose="030F0702030302020204" pitchFamily="66" charset="0"/>
              </a:rPr>
              <a:t>Quels</a:t>
            </a:r>
            <a:r>
              <a:rPr sz="2400" u="sng">
                <a:latin typeface="Comic Sans MS" panose="030F0702030302020204" pitchFamily="66" charset="0"/>
              </a:rPr>
              <a:t> </a:t>
            </a:r>
            <a:r>
              <a:rPr sz="2400" u="sng" dirty="0" err="1">
                <a:latin typeface="Comic Sans MS" panose="030F0702030302020204" pitchFamily="66" charset="0"/>
              </a:rPr>
              <a:t>couleurs</a:t>
            </a:r>
            <a:r>
              <a:rPr sz="2400" u="sng">
                <a:latin typeface="Comic Sans MS" panose="030F0702030302020204" pitchFamily="66" charset="0"/>
              </a:rPr>
              <a:t> </a:t>
            </a:r>
            <a:r>
              <a:rPr sz="2400" u="sng" dirty="0" err="1">
                <a:latin typeface="Comic Sans MS" panose="030F0702030302020204" pitchFamily="66" charset="0"/>
              </a:rPr>
              <a:t>manquent</a:t>
            </a:r>
            <a:r>
              <a:rPr sz="2400" u="sng">
                <a:latin typeface="Comic Sans MS" panose="030F0702030302020204" pitchFamily="66" charset="0"/>
              </a:rPr>
              <a:t>?</a:t>
            </a:r>
            <a:endParaRPr sz="2400" u="sng">
              <a:latin typeface="Comic Sans MS" panose="030F0702030302020204" pitchFamily="66" charset="0"/>
            </a:endParaRPr>
          </a:p>
        </p:txBody>
      </p:sp>
      <p:pic>
        <p:nvPicPr>
          <p:cNvPr id="39939" name="Picture 399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981075"/>
            <a:ext cx="15113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Picture 399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981075"/>
            <a:ext cx="1871663" cy="151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399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38" y="981075"/>
            <a:ext cx="2003425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4" name="Picture 399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413" y="2636838"/>
            <a:ext cx="2089150" cy="164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5" name="Picture 399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636838"/>
            <a:ext cx="2016125" cy="156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6" name="Picture 399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050" y="2636838"/>
            <a:ext cx="2047875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7" name="Picture 399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88" y="4508500"/>
            <a:ext cx="2449512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9" name="Picture 399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4437063"/>
            <a:ext cx="2160588" cy="1878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itle 4096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ln/>
        </p:spPr>
        <p:txBody>
          <a:bodyPr anchor="ctr" anchorCtr="0"/>
          <a:p>
            <a:r>
              <a:rPr sz="2400" u="sng" dirty="0" err="1">
                <a:latin typeface="Comic Sans MS" panose="030F0702030302020204" pitchFamily="66" charset="0"/>
              </a:rPr>
              <a:t>Quels</a:t>
            </a:r>
            <a:r>
              <a:rPr sz="2400" u="sng">
                <a:latin typeface="Comic Sans MS" panose="030F0702030302020204" pitchFamily="66" charset="0"/>
              </a:rPr>
              <a:t> </a:t>
            </a:r>
            <a:r>
              <a:rPr sz="2400" u="sng" dirty="0" err="1">
                <a:latin typeface="Comic Sans MS" panose="030F0702030302020204" pitchFamily="66" charset="0"/>
              </a:rPr>
              <a:t>couleurs</a:t>
            </a:r>
            <a:r>
              <a:rPr sz="2400" u="sng">
                <a:latin typeface="Comic Sans MS" panose="030F0702030302020204" pitchFamily="66" charset="0"/>
              </a:rPr>
              <a:t> </a:t>
            </a:r>
            <a:r>
              <a:rPr sz="2400" u="sng" dirty="0" err="1">
                <a:latin typeface="Comic Sans MS" panose="030F0702030302020204" pitchFamily="66" charset="0"/>
              </a:rPr>
              <a:t>manquent</a:t>
            </a:r>
            <a:r>
              <a:rPr sz="2400" u="sng">
                <a:latin typeface="Comic Sans MS" panose="030F0702030302020204" pitchFamily="66" charset="0"/>
              </a:rPr>
              <a:t>?</a:t>
            </a:r>
            <a:endParaRPr sz="2400" u="sng">
              <a:latin typeface="Comic Sans MS" panose="030F0702030302020204" pitchFamily="66" charset="0"/>
            </a:endParaRPr>
          </a:p>
        </p:txBody>
      </p:sp>
      <p:pic>
        <p:nvPicPr>
          <p:cNvPr id="40963" name="Picture 409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981075"/>
            <a:ext cx="15113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409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981075"/>
            <a:ext cx="2003425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409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5" y="1052513"/>
            <a:ext cx="2089150" cy="135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Picture 409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2781300"/>
            <a:ext cx="1944688" cy="137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409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636838"/>
            <a:ext cx="2016125" cy="156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Picture 409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050" y="2636838"/>
            <a:ext cx="2047875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409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88" y="4508500"/>
            <a:ext cx="2449512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Picture 409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375" y="4437063"/>
            <a:ext cx="1871663" cy="1871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itle 4198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ln/>
        </p:spPr>
        <p:txBody>
          <a:bodyPr anchor="ctr" anchorCtr="0"/>
          <a:p>
            <a:r>
              <a:rPr sz="2400" u="sng" dirty="0" err="1">
                <a:latin typeface="Comic Sans MS" panose="030F0702030302020204" pitchFamily="66" charset="0"/>
              </a:rPr>
              <a:t>Quels</a:t>
            </a:r>
            <a:r>
              <a:rPr sz="2400" u="sng">
                <a:latin typeface="Comic Sans MS" panose="030F0702030302020204" pitchFamily="66" charset="0"/>
              </a:rPr>
              <a:t> </a:t>
            </a:r>
            <a:r>
              <a:rPr sz="2400" u="sng" dirty="0" err="1">
                <a:latin typeface="Comic Sans MS" panose="030F0702030302020204" pitchFamily="66" charset="0"/>
              </a:rPr>
              <a:t>couleurs</a:t>
            </a:r>
            <a:r>
              <a:rPr sz="2400" u="sng">
                <a:latin typeface="Comic Sans MS" panose="030F0702030302020204" pitchFamily="66" charset="0"/>
              </a:rPr>
              <a:t> </a:t>
            </a:r>
            <a:r>
              <a:rPr sz="2400" u="sng" dirty="0" err="1">
                <a:latin typeface="Comic Sans MS" panose="030F0702030302020204" pitchFamily="66" charset="0"/>
              </a:rPr>
              <a:t>manquent</a:t>
            </a:r>
            <a:r>
              <a:rPr sz="2400" u="sng">
                <a:latin typeface="Comic Sans MS" panose="030F0702030302020204" pitchFamily="66" charset="0"/>
              </a:rPr>
              <a:t>?</a:t>
            </a:r>
            <a:endParaRPr sz="2400" u="sng">
              <a:latin typeface="Comic Sans MS" panose="030F0702030302020204" pitchFamily="66" charset="0"/>
            </a:endParaRPr>
          </a:p>
        </p:txBody>
      </p:sp>
      <p:pic>
        <p:nvPicPr>
          <p:cNvPr id="41987" name="Picture 419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981075"/>
            <a:ext cx="15113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Picture 419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981075"/>
            <a:ext cx="1871663" cy="151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0" name="Picture 419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5" y="1052513"/>
            <a:ext cx="2089150" cy="135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1" name="Picture 419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2781300"/>
            <a:ext cx="1944688" cy="137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Picture 419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413" y="2636838"/>
            <a:ext cx="2089150" cy="164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Picture 419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088" y="4508500"/>
            <a:ext cx="2449512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6" name="Picture 419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375" y="4437063"/>
            <a:ext cx="1871663" cy="1871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Picture 419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4437063"/>
            <a:ext cx="2160588" cy="1878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itle 430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ln/>
        </p:spPr>
        <p:txBody>
          <a:bodyPr anchor="ctr" anchorCtr="0"/>
          <a:p>
            <a:r>
              <a:rPr sz="2400" u="sng" dirty="0" err="1">
                <a:latin typeface="Comic Sans MS" panose="030F0702030302020204" pitchFamily="66" charset="0"/>
              </a:rPr>
              <a:t>Quels</a:t>
            </a:r>
            <a:r>
              <a:rPr sz="2400" u="sng">
                <a:latin typeface="Comic Sans MS" panose="030F0702030302020204" pitchFamily="66" charset="0"/>
              </a:rPr>
              <a:t> </a:t>
            </a:r>
            <a:r>
              <a:rPr sz="2400" u="sng" dirty="0" err="1">
                <a:latin typeface="Comic Sans MS" panose="030F0702030302020204" pitchFamily="66" charset="0"/>
              </a:rPr>
              <a:t>couleurs</a:t>
            </a:r>
            <a:r>
              <a:rPr sz="2400" u="sng">
                <a:latin typeface="Comic Sans MS" panose="030F0702030302020204" pitchFamily="66" charset="0"/>
              </a:rPr>
              <a:t> </a:t>
            </a:r>
            <a:r>
              <a:rPr sz="2400" u="sng" dirty="0" err="1">
                <a:latin typeface="Comic Sans MS" panose="030F0702030302020204" pitchFamily="66" charset="0"/>
              </a:rPr>
              <a:t>manquent</a:t>
            </a:r>
            <a:r>
              <a:rPr sz="2400" u="sng">
                <a:latin typeface="Comic Sans MS" panose="030F0702030302020204" pitchFamily="66" charset="0"/>
              </a:rPr>
              <a:t>?</a:t>
            </a:r>
            <a:endParaRPr sz="2400" u="sng">
              <a:latin typeface="Comic Sans MS" panose="030F0702030302020204" pitchFamily="66" charset="0"/>
            </a:endParaRPr>
          </a:p>
        </p:txBody>
      </p:sp>
      <p:pic>
        <p:nvPicPr>
          <p:cNvPr id="43012" name="Picture 43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050" y="981075"/>
            <a:ext cx="1871663" cy="151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4" name="Picture 430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1052513"/>
            <a:ext cx="2089150" cy="135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Picture 430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2781300"/>
            <a:ext cx="1944688" cy="137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7" name="Picture 430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636838"/>
            <a:ext cx="2016125" cy="156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8" name="Picture 430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050" y="2636838"/>
            <a:ext cx="2047875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9" name="Picture 430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088" y="4508500"/>
            <a:ext cx="2449512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1" name="Picture 430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4437063"/>
            <a:ext cx="2160588" cy="1878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8" name="Title 1126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u="sng" dirty="0" err="1">
                <a:latin typeface="Comic Sans MS" panose="030F0702030302020204" pitchFamily="66" charset="0"/>
              </a:rPr>
              <a:t>Trouvez</a:t>
            </a:r>
            <a:r>
              <a:rPr u="sng">
                <a:latin typeface="Comic Sans MS" panose="030F0702030302020204" pitchFamily="66" charset="0"/>
              </a:rPr>
              <a:t> les </a:t>
            </a:r>
            <a:r>
              <a:rPr u="sng" dirty="0" err="1">
                <a:latin typeface="Comic Sans MS" panose="030F0702030302020204" pitchFamily="66" charset="0"/>
              </a:rPr>
              <a:t>paires</a:t>
            </a:r>
            <a:endParaRPr u="sng">
              <a:latin typeface="Comic Sans MS" panose="030F0702030302020204" pitchFamily="66" charset="0"/>
            </a:endParaRPr>
          </a:p>
        </p:txBody>
      </p:sp>
      <p:sp>
        <p:nvSpPr>
          <p:cNvPr id="11269" name="Text Placeholder 1126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ln/>
        </p:spPr>
        <p:txBody>
          <a:bodyPr/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rouge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bleu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 dirty="0" err="1">
                <a:latin typeface="Comic Sans MS" panose="030F0702030302020204" pitchFamily="66" charset="0"/>
              </a:rPr>
              <a:t>jaune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 dirty="0" err="1">
                <a:latin typeface="Comic Sans MS" panose="030F0702030302020204" pitchFamily="66" charset="0"/>
              </a:rPr>
              <a:t>vert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 dirty="0" err="1">
                <a:latin typeface="Comic Sans MS" panose="030F0702030302020204" pitchFamily="66" charset="0"/>
              </a:rPr>
              <a:t>marron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orange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noir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 dirty="0" err="1">
                <a:latin typeface="Comic Sans MS" panose="030F0702030302020204" pitchFamily="66" charset="0"/>
              </a:rPr>
              <a:t>blanc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 dirty="0" err="1">
                <a:latin typeface="Comic Sans MS" panose="030F0702030302020204" pitchFamily="66" charset="0"/>
              </a:rPr>
              <a:t>gris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rose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violet</a:t>
            </a:r>
            <a:endParaRPr sz="2400">
              <a:latin typeface="Comic Sans MS" panose="030F0702030302020204" pitchFamily="66" charset="0"/>
            </a:endParaRPr>
          </a:p>
        </p:txBody>
      </p:sp>
      <p:sp>
        <p:nvSpPr>
          <p:cNvPr id="11270" name="Text Placeholder 11269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ln/>
        </p:spPr>
        <p:txBody>
          <a:bodyPr/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yellow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purple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brown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white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red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pink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blue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grey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green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orange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black</a:t>
            </a:r>
            <a:endParaRPr sz="2400">
              <a:latin typeface="Comic Sans MS" panose="030F0702030302020204" pitchFamily="66" charset="0"/>
            </a:endParaRPr>
          </a:p>
        </p:txBody>
      </p:sp>
      <p:sp>
        <p:nvSpPr>
          <p:cNvPr id="11282" name="Straight Connector 11281"/>
          <p:cNvSpPr/>
          <p:nvPr/>
        </p:nvSpPr>
        <p:spPr>
          <a:xfrm>
            <a:off x="1331913" y="1773238"/>
            <a:ext cx="6840537" cy="16557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3" name="Straight Connector 11282"/>
          <p:cNvSpPr/>
          <p:nvPr/>
        </p:nvSpPr>
        <p:spPr>
          <a:xfrm>
            <a:off x="1116013" y="2205038"/>
            <a:ext cx="6985000" cy="19446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4" name="Straight Connector 11283"/>
          <p:cNvSpPr/>
          <p:nvPr/>
        </p:nvSpPr>
        <p:spPr>
          <a:xfrm flipV="1">
            <a:off x="1258888" y="1844675"/>
            <a:ext cx="6481762" cy="7921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5" name="Straight Connector 11284"/>
          <p:cNvSpPr/>
          <p:nvPr/>
        </p:nvSpPr>
        <p:spPr>
          <a:xfrm>
            <a:off x="1116013" y="3068638"/>
            <a:ext cx="6696075" cy="19446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6" name="Straight Connector 11285"/>
          <p:cNvSpPr/>
          <p:nvPr/>
        </p:nvSpPr>
        <p:spPr>
          <a:xfrm flipV="1">
            <a:off x="1547813" y="2636838"/>
            <a:ext cx="6192837" cy="7921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7" name="Straight Connector 11286"/>
          <p:cNvSpPr/>
          <p:nvPr/>
        </p:nvSpPr>
        <p:spPr>
          <a:xfrm>
            <a:off x="1476375" y="3789363"/>
            <a:ext cx="6191250" cy="15843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8" name="Straight Connector 11287"/>
          <p:cNvSpPr/>
          <p:nvPr/>
        </p:nvSpPr>
        <p:spPr>
          <a:xfrm>
            <a:off x="1116013" y="4221163"/>
            <a:ext cx="6769100" cy="15843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9" name="Straight Connector 11288"/>
          <p:cNvSpPr/>
          <p:nvPr/>
        </p:nvSpPr>
        <p:spPr>
          <a:xfrm flipV="1">
            <a:off x="1258888" y="3068638"/>
            <a:ext cx="6553200" cy="15843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0" name="Straight Connector 11289"/>
          <p:cNvSpPr/>
          <p:nvPr/>
        </p:nvSpPr>
        <p:spPr>
          <a:xfrm flipV="1">
            <a:off x="1116013" y="4652963"/>
            <a:ext cx="6840537" cy="3603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1" name="Straight Connector 11290"/>
          <p:cNvSpPr/>
          <p:nvPr/>
        </p:nvSpPr>
        <p:spPr>
          <a:xfrm flipV="1">
            <a:off x="1187450" y="3860800"/>
            <a:ext cx="6840538" cy="15843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2" name="Straight Connector 11291"/>
          <p:cNvSpPr/>
          <p:nvPr/>
        </p:nvSpPr>
        <p:spPr>
          <a:xfrm flipV="1">
            <a:off x="1331913" y="2276475"/>
            <a:ext cx="6408737" cy="352901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itle 4403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ln/>
        </p:spPr>
        <p:txBody>
          <a:bodyPr anchor="ctr" anchorCtr="0"/>
          <a:p>
            <a:r>
              <a:rPr sz="2400" u="sng" dirty="0" err="1">
                <a:latin typeface="Comic Sans MS" panose="030F0702030302020204" pitchFamily="66" charset="0"/>
              </a:rPr>
              <a:t>Quels</a:t>
            </a:r>
            <a:r>
              <a:rPr sz="2400" u="sng">
                <a:latin typeface="Comic Sans MS" panose="030F0702030302020204" pitchFamily="66" charset="0"/>
              </a:rPr>
              <a:t> </a:t>
            </a:r>
            <a:r>
              <a:rPr sz="2400" u="sng" dirty="0" err="1">
                <a:latin typeface="Comic Sans MS" panose="030F0702030302020204" pitchFamily="66" charset="0"/>
              </a:rPr>
              <a:t>couleurs</a:t>
            </a:r>
            <a:r>
              <a:rPr sz="2400" u="sng">
                <a:latin typeface="Comic Sans MS" panose="030F0702030302020204" pitchFamily="66" charset="0"/>
              </a:rPr>
              <a:t> </a:t>
            </a:r>
            <a:r>
              <a:rPr sz="2400" u="sng" dirty="0" err="1">
                <a:latin typeface="Comic Sans MS" panose="030F0702030302020204" pitchFamily="66" charset="0"/>
              </a:rPr>
              <a:t>manquent</a:t>
            </a:r>
            <a:r>
              <a:rPr sz="2400" u="sng">
                <a:latin typeface="Comic Sans MS" panose="030F0702030302020204" pitchFamily="66" charset="0"/>
              </a:rPr>
              <a:t>?</a:t>
            </a:r>
            <a:endParaRPr sz="2400" u="sng">
              <a:latin typeface="Comic Sans MS" panose="030F0702030302020204" pitchFamily="66" charset="0"/>
            </a:endParaRPr>
          </a:p>
        </p:txBody>
      </p:sp>
      <p:pic>
        <p:nvPicPr>
          <p:cNvPr id="44035" name="Picture 440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981075"/>
            <a:ext cx="15113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6" name="Picture 440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981075"/>
            <a:ext cx="1871663" cy="151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Picture 440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38" y="981075"/>
            <a:ext cx="2003425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Picture 440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25" y="1052513"/>
            <a:ext cx="2089150" cy="135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0" name="Picture 440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413" y="2636838"/>
            <a:ext cx="2089150" cy="164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2" name="Picture 440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050" y="2636838"/>
            <a:ext cx="2047875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4" name="Picture 440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375" y="4437063"/>
            <a:ext cx="1871663" cy="1871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Title 4505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ln/>
        </p:spPr>
        <p:txBody>
          <a:bodyPr anchor="ctr" anchorCtr="0"/>
          <a:p>
            <a:r>
              <a:rPr sz="2400" u="sng" dirty="0" err="1">
                <a:latin typeface="Comic Sans MS" panose="030F0702030302020204" pitchFamily="66" charset="0"/>
              </a:rPr>
              <a:t>C’est</a:t>
            </a:r>
            <a:r>
              <a:rPr sz="2400" u="sng">
                <a:latin typeface="Comic Sans MS" panose="030F0702030302020204" pitchFamily="66" charset="0"/>
              </a:rPr>
              <a:t> de </a:t>
            </a:r>
            <a:r>
              <a:rPr sz="2400" u="sng" dirty="0" err="1">
                <a:latin typeface="Comic Sans MS" panose="030F0702030302020204" pitchFamily="66" charset="0"/>
              </a:rPr>
              <a:t>quel</a:t>
            </a:r>
            <a:r>
              <a:rPr sz="2400" u="sng">
                <a:latin typeface="Comic Sans MS" panose="030F0702030302020204" pitchFamily="66" charset="0"/>
              </a:rPr>
              <a:t> </a:t>
            </a:r>
            <a:r>
              <a:rPr sz="2400" u="sng" dirty="0" err="1">
                <a:latin typeface="Comic Sans MS" panose="030F0702030302020204" pitchFamily="66" charset="0"/>
              </a:rPr>
              <a:t>couleur</a:t>
            </a:r>
            <a:r>
              <a:rPr sz="2400" u="sng">
                <a:latin typeface="Comic Sans MS" panose="030F0702030302020204" pitchFamily="66" charset="0"/>
              </a:rPr>
              <a:t>?</a:t>
            </a:r>
            <a:endParaRPr sz="2400" u="sng">
              <a:latin typeface="Comic Sans MS" panose="030F0702030302020204" pitchFamily="66" charset="0"/>
            </a:endParaRPr>
          </a:p>
        </p:txBody>
      </p:sp>
      <p:pic>
        <p:nvPicPr>
          <p:cNvPr id="45059" name="Picture 450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981075"/>
            <a:ext cx="15113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Picture 450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981075"/>
            <a:ext cx="1871663" cy="151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Picture 450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38" y="981075"/>
            <a:ext cx="2003425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Picture 450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25" y="1052513"/>
            <a:ext cx="2089150" cy="135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3" name="Picture 450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2781300"/>
            <a:ext cx="1944688" cy="137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4" name="Picture 450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413" y="2636838"/>
            <a:ext cx="2089150" cy="164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5" name="Picture 450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2636838"/>
            <a:ext cx="2016125" cy="156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6" name="Picture 450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7050" y="2636838"/>
            <a:ext cx="2047875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7" name="Picture 450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088" y="4508500"/>
            <a:ext cx="2449512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8" name="Picture 450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5375" y="4437063"/>
            <a:ext cx="1871663" cy="1871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9" name="Picture 450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7400" y="4437063"/>
            <a:ext cx="2160588" cy="1878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Title 6656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ln/>
        </p:spPr>
        <p:txBody>
          <a:bodyPr anchor="ctr" anchorCtr="0"/>
          <a:p>
            <a:r>
              <a:rPr sz="3200" u="sng">
                <a:latin typeface="Comic Sans MS" panose="030F0702030302020204" pitchFamily="66" charset="0"/>
              </a:rPr>
              <a:t>What do you notice?</a:t>
            </a:r>
            <a:endParaRPr sz="3200" u="sng">
              <a:latin typeface="Comic Sans MS" panose="030F0702030302020204" pitchFamily="66" charset="0"/>
            </a:endParaRPr>
          </a:p>
        </p:txBody>
      </p:sp>
      <p:sp>
        <p:nvSpPr>
          <p:cNvPr id="66563" name="Text Placeholder 66562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256212"/>
          </a:xfrm>
          <a:ln/>
        </p:spPr>
        <p:txBody>
          <a:bodyPr/>
          <a:p>
            <a:pPr>
              <a:buNone/>
            </a:pPr>
            <a:endParaRPr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dirty="0" err="1">
                <a:latin typeface="Comic Sans MS" panose="030F0702030302020204" pitchFamily="66" charset="0"/>
              </a:rPr>
              <a:t>Qu’est-ce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que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c’est</a:t>
            </a:r>
            <a:r>
              <a:rPr>
                <a:latin typeface="Comic Sans MS" panose="030F0702030302020204" pitchFamily="66" charset="0"/>
              </a:rPr>
              <a:t>?</a:t>
            </a:r>
            <a:endParaRPr>
              <a:latin typeface="Comic Sans MS" panose="030F0702030302020204" pitchFamily="66" charset="0"/>
            </a:endParaRPr>
          </a:p>
          <a:p>
            <a:pPr algn="ctr">
              <a:buNone/>
            </a:pPr>
            <a:endParaRPr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dirty="0" err="1">
                <a:latin typeface="Comic Sans MS" panose="030F0702030302020204" pitchFamily="66" charset="0"/>
              </a:rPr>
              <a:t>C’est</a:t>
            </a:r>
            <a:r>
              <a:rPr>
                <a:latin typeface="Comic Sans MS" panose="030F0702030302020204" pitchFamily="66" charset="0"/>
              </a:rPr>
              <a:t> un crayon bleu.</a:t>
            </a:r>
            <a:endParaRPr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dirty="0" err="1">
                <a:latin typeface="Comic Sans MS" panose="030F0702030302020204" pitchFamily="66" charset="0"/>
              </a:rPr>
              <a:t>C’est</a:t>
            </a:r>
            <a:r>
              <a:rPr>
                <a:latin typeface="Comic Sans MS" panose="030F0702030302020204" pitchFamily="66" charset="0"/>
              </a:rPr>
              <a:t> un </a:t>
            </a:r>
            <a:r>
              <a:rPr dirty="0" err="1">
                <a:latin typeface="Comic Sans MS" panose="030F0702030302020204" pitchFamily="66" charset="0"/>
              </a:rPr>
              <a:t>stylo</a:t>
            </a:r>
            <a:r>
              <a:rPr>
                <a:latin typeface="Comic Sans MS" panose="030F0702030302020204" pitchFamily="66" charset="0"/>
              </a:rPr>
              <a:t> rouge.</a:t>
            </a:r>
            <a:endParaRPr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dirty="0" err="1">
                <a:latin typeface="Comic Sans MS" panose="030F0702030302020204" pitchFamily="66" charset="0"/>
              </a:rPr>
              <a:t>C’est</a:t>
            </a:r>
            <a:r>
              <a:rPr>
                <a:latin typeface="Comic Sans MS" panose="030F0702030302020204" pitchFamily="66" charset="0"/>
              </a:rPr>
              <a:t> un </a:t>
            </a:r>
            <a:r>
              <a:rPr dirty="0" err="1">
                <a:latin typeface="Comic Sans MS" panose="030F0702030302020204" pitchFamily="66" charset="0"/>
              </a:rPr>
              <a:t>livre</a:t>
            </a:r>
            <a:r>
              <a:rPr>
                <a:latin typeface="Comic Sans MS" panose="030F0702030302020204" pitchFamily="66" charset="0"/>
              </a:rPr>
              <a:t> vert.</a:t>
            </a:r>
            <a:endParaRPr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dirty="0" err="1">
                <a:latin typeface="Comic Sans MS" panose="030F0702030302020204" pitchFamily="66" charset="0"/>
              </a:rPr>
              <a:t>C’est</a:t>
            </a:r>
            <a:r>
              <a:rPr>
                <a:latin typeface="Comic Sans MS" panose="030F0702030302020204" pitchFamily="66" charset="0"/>
              </a:rPr>
              <a:t> un sac noir.</a:t>
            </a:r>
            <a:endParaRPr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Title 696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sz="2800" u="sng" dirty="0" err="1">
                <a:latin typeface="Comic Sans MS" panose="030F0702030302020204" pitchFamily="66" charset="0"/>
              </a:rPr>
              <a:t>Écrivez</a:t>
            </a:r>
            <a:r>
              <a:rPr sz="2800" u="sng">
                <a:latin typeface="Comic Sans MS" panose="030F0702030302020204" pitchFamily="66" charset="0"/>
              </a:rPr>
              <a:t> le </a:t>
            </a:r>
            <a:r>
              <a:rPr sz="2800" u="sng" dirty="0" err="1">
                <a:latin typeface="Comic Sans MS" panose="030F0702030302020204" pitchFamily="66" charset="0"/>
              </a:rPr>
              <a:t>vocabulaire</a:t>
            </a:r>
            <a:r>
              <a:rPr sz="2800" u="sng">
                <a:latin typeface="Comic Sans MS" panose="030F0702030302020204" pitchFamily="66" charset="0"/>
              </a:rPr>
              <a:t> et </a:t>
            </a:r>
            <a:r>
              <a:rPr sz="2800" u="sng" dirty="0" err="1">
                <a:latin typeface="Comic Sans MS" panose="030F0702030302020204" pitchFamily="66" charset="0"/>
              </a:rPr>
              <a:t>traduisez</a:t>
            </a:r>
            <a:r>
              <a:rPr sz="2800" u="sng">
                <a:latin typeface="Comic Sans MS" panose="030F0702030302020204" pitchFamily="66" charset="0"/>
              </a:rPr>
              <a:t> le en </a:t>
            </a:r>
            <a:r>
              <a:rPr sz="2800" u="sng" dirty="0" err="1">
                <a:latin typeface="Comic Sans MS" panose="030F0702030302020204" pitchFamily="66" charset="0"/>
              </a:rPr>
              <a:t>anglais</a:t>
            </a:r>
            <a:endParaRPr sz="2800" u="sng">
              <a:latin typeface="Comic Sans MS" panose="030F0702030302020204" pitchFamily="66" charset="0"/>
            </a:endParaRPr>
          </a:p>
        </p:txBody>
      </p:sp>
      <p:sp>
        <p:nvSpPr>
          <p:cNvPr id="69635" name="Text Placeholder 6963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ln/>
        </p:spPr>
        <p:txBody>
          <a:bodyPr/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rouge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bleu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 dirty="0" err="1">
                <a:latin typeface="Comic Sans MS" panose="030F0702030302020204" pitchFamily="66" charset="0"/>
              </a:rPr>
              <a:t>jaune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 dirty="0" err="1">
                <a:latin typeface="Comic Sans MS" panose="030F0702030302020204" pitchFamily="66" charset="0"/>
              </a:rPr>
              <a:t>vert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 dirty="0" err="1">
                <a:latin typeface="Comic Sans MS" panose="030F0702030302020204" pitchFamily="66" charset="0"/>
              </a:rPr>
              <a:t>marron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orange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noir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 dirty="0" err="1">
                <a:latin typeface="Comic Sans MS" panose="030F0702030302020204" pitchFamily="66" charset="0"/>
              </a:rPr>
              <a:t>blanc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 dirty="0" err="1">
                <a:latin typeface="Comic Sans MS" panose="030F0702030302020204" pitchFamily="66" charset="0"/>
              </a:rPr>
              <a:t>gris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rose</a:t>
            </a:r>
            <a:endParaRPr sz="24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violet</a:t>
            </a:r>
            <a:endParaRPr sz="2400">
              <a:latin typeface="Comic Sans MS" panose="030F0702030302020204" pitchFamily="66" charset="0"/>
            </a:endParaRPr>
          </a:p>
        </p:txBody>
      </p:sp>
      <p:sp>
        <p:nvSpPr>
          <p:cNvPr id="69636" name="Text Placeholder 69635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ln/>
        </p:spPr>
        <p:txBody>
          <a:bodyPr/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______________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______________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yellow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green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brown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______________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black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______________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______________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>
                <a:latin typeface="Comic Sans MS" panose="030F0702030302020204" pitchFamily="66" charset="0"/>
              </a:rPr>
              <a:t>______________</a:t>
            </a:r>
            <a:endParaRPr sz="2400">
              <a:latin typeface="Comic Sans MS" panose="030F0702030302020204" pitchFamily="66" charset="0"/>
            </a:endParaRPr>
          </a:p>
          <a:p>
            <a:pPr algn="r">
              <a:lnSpc>
                <a:spcPct val="90000"/>
              </a:lnSpc>
              <a:buClrTx/>
              <a:buSzTx/>
              <a:buFontTx/>
              <a:buNone/>
            </a:pPr>
            <a:r>
              <a:rPr sz="2400" dirty="0">
                <a:latin typeface="Comic Sans MS" panose="030F0702030302020204" pitchFamily="66" charset="0"/>
              </a:rPr>
              <a:t>______________</a:t>
            </a:r>
            <a:endParaRPr sz="2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63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6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36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36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36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636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charRg st="3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6">
                                            <p:txEl>
                                              <p:charRg st="3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36">
                                            <p:txEl>
                                              <p:charRg st="3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36">
                                            <p:txEl>
                                              <p:charRg st="3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636">
                                            <p:txEl>
                                              <p:charRg st="3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636">
                                            <p:txEl>
                                              <p:charRg st="3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charRg st="3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36">
                                            <p:txEl>
                                              <p:charRg st="3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636">
                                            <p:txEl>
                                              <p:charRg st="3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36">
                                            <p:txEl>
                                              <p:charRg st="3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36">
                                            <p:txEl>
                                              <p:charRg st="3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636">
                                            <p:txEl>
                                              <p:charRg st="37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charRg st="43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36">
                                            <p:txEl>
                                              <p:charRg st="43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636">
                                            <p:txEl>
                                              <p:charRg st="43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636">
                                            <p:txEl>
                                              <p:charRg st="43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36">
                                            <p:txEl>
                                              <p:charRg st="43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636">
                                            <p:txEl>
                                              <p:charRg st="43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charRg st="4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636">
                                            <p:txEl>
                                              <p:charRg st="4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636">
                                            <p:txEl>
                                              <p:charRg st="4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636">
                                            <p:txEl>
                                              <p:charRg st="4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636">
                                            <p:txEl>
                                              <p:charRg st="4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636">
                                            <p:txEl>
                                              <p:charRg st="49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charRg st="64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636">
                                            <p:txEl>
                                              <p:charRg st="64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636">
                                            <p:txEl>
                                              <p:charRg st="64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636">
                                            <p:txEl>
                                              <p:charRg st="64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636">
                                            <p:txEl>
                                              <p:charRg st="64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636">
                                            <p:txEl>
                                              <p:charRg st="64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charRg st="7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636">
                                            <p:txEl>
                                              <p:charRg st="7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636">
                                            <p:txEl>
                                              <p:charRg st="7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636">
                                            <p:txEl>
                                              <p:charRg st="7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636">
                                            <p:txEl>
                                              <p:charRg st="7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636">
                                            <p:txEl>
                                              <p:charRg st="70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charRg st="85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636">
                                            <p:txEl>
                                              <p:charRg st="85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9636">
                                            <p:txEl>
                                              <p:charRg st="85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636">
                                            <p:txEl>
                                              <p:charRg st="85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636">
                                            <p:txEl>
                                              <p:charRg st="85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636">
                                            <p:txEl>
                                              <p:charRg st="85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charRg st="100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636">
                                            <p:txEl>
                                              <p:charRg st="100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636">
                                            <p:txEl>
                                              <p:charRg st="100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636">
                                            <p:txEl>
                                              <p:charRg st="100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636">
                                            <p:txEl>
                                              <p:charRg st="100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636">
                                            <p:txEl>
                                              <p:charRg st="100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charRg st="115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636">
                                            <p:txEl>
                                              <p:charRg st="115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636">
                                            <p:txEl>
                                              <p:charRg st="115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636">
                                            <p:txEl>
                                              <p:charRg st="115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9636">
                                            <p:txEl>
                                              <p:charRg st="115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9636">
                                            <p:txEl>
                                              <p:charRg st="115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Title 8396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sz="4400" u="sng" kern="1200" baseline="0">
                <a:latin typeface="Comic Sans MS" panose="030F0702030302020204" pitchFamily="66" charset="0"/>
              </a:rPr>
              <a:t>Les </a:t>
            </a:r>
            <a:r>
              <a:rPr sz="4400" u="sng" kern="1200" baseline="0" dirty="0" err="1">
                <a:latin typeface="Comic Sans MS" panose="030F0702030302020204" pitchFamily="66" charset="0"/>
              </a:rPr>
              <a:t>Couleurs</a:t>
            </a:r>
            <a:br>
              <a:rPr sz="4400" u="sng" kern="1200" baseline="0">
                <a:latin typeface="Comic Sans MS" panose="030F0702030302020204" pitchFamily="66" charset="0"/>
              </a:rPr>
            </a:br>
            <a:r>
              <a:rPr sz="4400" u="sng" kern="1200" baseline="0" dirty="0" err="1">
                <a:latin typeface="Comic Sans MS" panose="030F0702030302020204" pitchFamily="66" charset="0"/>
              </a:rPr>
              <a:t>jeudi</a:t>
            </a:r>
            <a:r>
              <a:rPr sz="4400" u="sng" kern="1200" baseline="0">
                <a:latin typeface="Comic Sans MS" panose="030F0702030302020204" pitchFamily="66" charset="0"/>
              </a:rPr>
              <a:t>, le 20 </a:t>
            </a:r>
            <a:r>
              <a:rPr sz="4400" u="sng" kern="1200" baseline="0" dirty="0" err="1">
                <a:latin typeface="Comic Sans MS" panose="030F0702030302020204" pitchFamily="66" charset="0"/>
              </a:rPr>
              <a:t>octobre</a:t>
            </a:r>
            <a:r>
              <a:rPr sz="4400" u="sng" kern="1200" baseline="0">
                <a:latin typeface="Comic Sans MS" panose="030F0702030302020204" pitchFamily="66" charset="0"/>
              </a:rPr>
              <a:t> 2011</a:t>
            </a:r>
            <a:endParaRPr sz="4400" u="sng" kern="1200" baseline="0">
              <a:latin typeface="Comic Sans MS" panose="030F0702030302020204" pitchFamily="66" charset="0"/>
            </a:endParaRPr>
          </a:p>
        </p:txBody>
      </p:sp>
      <p:sp>
        <p:nvSpPr>
          <p:cNvPr id="83971" name="Subtitle 8397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188"/>
          </a:xfrm>
          <a:ln/>
        </p:spPr>
        <p:txBody>
          <a:bodyPr/>
          <a:p>
            <a:pPr marL="609600" indent="-609600" defTabSz="914400">
              <a:lnSpc>
                <a:spcPct val="80000"/>
              </a:lnSpc>
              <a:buClrTx/>
              <a:buSzTx/>
              <a:buFontTx/>
            </a:pPr>
            <a:r>
              <a:rPr sz="2800" kern="1200" baseline="0" dirty="0" err="1">
                <a:latin typeface="Comic Sans MS" panose="030F0702030302020204" pitchFamily="66" charset="0"/>
              </a:rPr>
              <a:t>Objectifs</a:t>
            </a:r>
            <a:r>
              <a:rPr sz="2800" kern="1200" baseline="0">
                <a:latin typeface="Comic Sans MS" panose="030F0702030302020204" pitchFamily="66" charset="0"/>
              </a:rPr>
              <a:t>:</a:t>
            </a:r>
            <a:endParaRPr sz="2800" kern="1200" baseline="0">
              <a:latin typeface="Comic Sans MS" panose="030F0702030302020204" pitchFamily="66" charset="0"/>
            </a:endParaRPr>
          </a:p>
          <a:p>
            <a:pPr marL="609600" indent="-609600" defTabSz="914400">
              <a:lnSpc>
                <a:spcPct val="80000"/>
              </a:lnSpc>
              <a:buClrTx/>
              <a:buSzTx/>
              <a:buFontTx/>
              <a:buAutoNum type="arabicParenR"/>
            </a:pPr>
            <a:r>
              <a:rPr sz="2800" kern="1200" baseline="0">
                <a:latin typeface="Comic Sans MS" panose="030F0702030302020204" pitchFamily="66" charset="0"/>
              </a:rPr>
              <a:t>To briefly revise the colours we learned yesterday.</a:t>
            </a:r>
            <a:endParaRPr sz="2800" kern="1200" baseline="0">
              <a:latin typeface="Comic Sans MS" panose="030F0702030302020204" pitchFamily="66" charset="0"/>
            </a:endParaRPr>
          </a:p>
          <a:p>
            <a:pPr marL="609600" indent="-609600" defTabSz="914400">
              <a:lnSpc>
                <a:spcPct val="80000"/>
              </a:lnSpc>
              <a:buClrTx/>
              <a:buSzTx/>
              <a:buFontTx/>
              <a:buAutoNum type="arabicParenR"/>
            </a:pPr>
            <a:r>
              <a:rPr sz="2800" kern="1200" baseline="0">
                <a:latin typeface="Comic Sans MS" panose="030F0702030302020204" pitchFamily="66" charset="0"/>
              </a:rPr>
              <a:t>To learn how to use colours correctly in sentences.</a:t>
            </a:r>
            <a:endParaRPr sz="2800" kern="1200" baseline="0">
              <a:latin typeface="Comic Sans MS" panose="030F0702030302020204" pitchFamily="66" charset="0"/>
            </a:endParaRPr>
          </a:p>
        </p:txBody>
      </p:sp>
      <p:pic>
        <p:nvPicPr>
          <p:cNvPr id="83972" name="Picture 83971" descr="MCDD00016_00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23847">
            <a:off x="250825" y="476250"/>
            <a:ext cx="2435225" cy="179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3" name="Picture 83972" descr="MCDD01799_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333375"/>
            <a:ext cx="2105025" cy="203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4" name="Picture 83973" descr="MCj0367958000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260350"/>
            <a:ext cx="1782763" cy="1944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charRg st="1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charRg st="11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charRg st="63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charRg st="63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Title 716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u="sng">
                <a:latin typeface="Comic Sans MS" panose="030F0702030302020204" pitchFamily="66" charset="0"/>
              </a:rPr>
              <a:t>Le </a:t>
            </a:r>
            <a:r>
              <a:rPr u="sng" dirty="0" err="1">
                <a:latin typeface="Comic Sans MS" panose="030F0702030302020204" pitchFamily="66" charset="0"/>
              </a:rPr>
              <a:t>morpion</a:t>
            </a:r>
            <a:r>
              <a:rPr u="sng">
                <a:latin typeface="Comic Sans MS" panose="030F0702030302020204" pitchFamily="66" charset="0"/>
              </a:rPr>
              <a:t>!</a:t>
            </a:r>
            <a:endParaRPr u="sng">
              <a:latin typeface="Comic Sans MS" panose="030F0702030302020204" pitchFamily="66" charset="0"/>
            </a:endParaRPr>
          </a:p>
        </p:txBody>
      </p:sp>
      <p:graphicFrame>
        <p:nvGraphicFramePr>
          <p:cNvPr id="71683" name="Table 71682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081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2400">
                          <a:latin typeface="Comic Sans MS" panose="030F0702030302020204" pitchFamily="66" charset="0"/>
                        </a:rPr>
                        <a:t>rose</a:t>
                      </a: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400">
                          <a:latin typeface="Comic Sans MS" panose="030F0702030302020204" pitchFamily="66" charset="0"/>
                        </a:rPr>
                        <a:t>rouge</a:t>
                      </a:r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2400" dirty="0" err="1">
                          <a:latin typeface="Comic Sans MS" panose="030F0702030302020204" pitchFamily="66" charset="0"/>
                        </a:rPr>
                        <a:t>jaune</a:t>
                      </a: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2400">
                          <a:latin typeface="Comic Sans MS" panose="030F0702030302020204" pitchFamily="66" charset="0"/>
                        </a:rPr>
                        <a:t>bleu</a:t>
                      </a: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2400" dirty="0" err="1">
                          <a:latin typeface="Comic Sans MS" panose="030F0702030302020204" pitchFamily="66" charset="0"/>
                        </a:rPr>
                        <a:t>marron</a:t>
                      </a: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400" dirty="0" err="1">
                          <a:latin typeface="Comic Sans MS" panose="030F0702030302020204" pitchFamily="66" charset="0"/>
                        </a:rPr>
                        <a:t>vert</a:t>
                      </a:r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400">
                          <a:latin typeface="Comic Sans MS" panose="030F0702030302020204" pitchFamily="66" charset="0"/>
                        </a:rPr>
                        <a:t>noir</a:t>
                      </a:r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2400" dirty="0" err="1">
                          <a:latin typeface="Comic Sans MS" panose="030F0702030302020204" pitchFamily="66" charset="0"/>
                        </a:rPr>
                        <a:t>blanc</a:t>
                      </a: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400" dirty="0" err="1">
                          <a:latin typeface="Comic Sans MS" panose="030F0702030302020204" pitchFamily="66" charset="0"/>
                        </a:rPr>
                        <a:t>gris</a:t>
                      </a:r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01" name="Picture 717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88913"/>
            <a:ext cx="1144588" cy="1262062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1702" name="Picture 717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688" y="188913"/>
            <a:ext cx="1144587" cy="1262062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Title 7372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u="sng">
                <a:latin typeface="Comic Sans MS" panose="030F0702030302020204" pitchFamily="66" charset="0"/>
              </a:rPr>
              <a:t>Le </a:t>
            </a:r>
            <a:r>
              <a:rPr u="sng" dirty="0" err="1">
                <a:latin typeface="Comic Sans MS" panose="030F0702030302020204" pitchFamily="66" charset="0"/>
              </a:rPr>
              <a:t>morpion</a:t>
            </a:r>
            <a:r>
              <a:rPr u="sng">
                <a:latin typeface="Comic Sans MS" panose="030F0702030302020204" pitchFamily="66" charset="0"/>
              </a:rPr>
              <a:t>!</a:t>
            </a:r>
            <a:endParaRPr u="sng">
              <a:latin typeface="Comic Sans MS" panose="030F0702030302020204" pitchFamily="66" charset="0"/>
            </a:endParaRPr>
          </a:p>
        </p:txBody>
      </p:sp>
      <p:graphicFrame>
        <p:nvGraphicFramePr>
          <p:cNvPr id="73731" name="Table 73730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081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2400">
                          <a:latin typeface="Comic Sans MS" panose="030F0702030302020204" pitchFamily="66" charset="0"/>
                        </a:rPr>
                        <a:t>grey</a:t>
                      </a: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400">
                          <a:latin typeface="Comic Sans MS" panose="030F0702030302020204" pitchFamily="66" charset="0"/>
                        </a:rPr>
                        <a:t>red</a:t>
                      </a:r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2400">
                          <a:latin typeface="Comic Sans MS" panose="030F0702030302020204" pitchFamily="66" charset="0"/>
                        </a:rPr>
                        <a:t>black</a:t>
                      </a: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2400">
                          <a:latin typeface="Comic Sans MS" panose="030F0702030302020204" pitchFamily="66" charset="0"/>
                        </a:rPr>
                        <a:t>white</a:t>
                      </a: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2400">
                          <a:latin typeface="Comic Sans MS" panose="030F0702030302020204" pitchFamily="66" charset="0"/>
                        </a:rPr>
                        <a:t>pink</a:t>
                      </a: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400">
                          <a:latin typeface="Comic Sans MS" panose="030F0702030302020204" pitchFamily="66" charset="0"/>
                        </a:rPr>
                        <a:t>green</a:t>
                      </a:r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400">
                          <a:latin typeface="Comic Sans MS" panose="030F0702030302020204" pitchFamily="66" charset="0"/>
                        </a:rPr>
                        <a:t>yellow</a:t>
                      </a:r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2400">
                          <a:latin typeface="Comic Sans MS" panose="030F0702030302020204" pitchFamily="66" charset="0"/>
                        </a:rPr>
                        <a:t>blue</a:t>
                      </a: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400">
                          <a:latin typeface="Comic Sans MS" panose="030F0702030302020204" pitchFamily="66" charset="0"/>
                        </a:rPr>
                        <a:t>purple</a:t>
                      </a:r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3749" name="Picture 737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88913"/>
            <a:ext cx="1144588" cy="1262062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3750" name="Picture 737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688" y="188913"/>
            <a:ext cx="1144587" cy="1262062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Title 7577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u="sng">
                <a:latin typeface="Comic Sans MS" panose="030F0702030302020204" pitchFamily="66" charset="0"/>
              </a:rPr>
              <a:t>Le </a:t>
            </a:r>
            <a:r>
              <a:rPr u="sng" dirty="0" err="1">
                <a:latin typeface="Comic Sans MS" panose="030F0702030302020204" pitchFamily="66" charset="0"/>
              </a:rPr>
              <a:t>morpion</a:t>
            </a:r>
            <a:r>
              <a:rPr u="sng">
                <a:latin typeface="Comic Sans MS" panose="030F0702030302020204" pitchFamily="66" charset="0"/>
              </a:rPr>
              <a:t>!</a:t>
            </a:r>
            <a:endParaRPr u="sng">
              <a:latin typeface="Comic Sans MS" panose="030F0702030302020204" pitchFamily="66" charset="0"/>
            </a:endParaRPr>
          </a:p>
        </p:txBody>
      </p:sp>
      <p:graphicFrame>
        <p:nvGraphicFramePr>
          <p:cNvPr id="75779" name="Table 75778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081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2400">
                          <a:latin typeface="Comic Sans MS" panose="030F0702030302020204" pitchFamily="66" charset="0"/>
                        </a:rPr>
                        <a:t>white</a:t>
                      </a: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400">
                          <a:latin typeface="Comic Sans MS" panose="030F0702030302020204" pitchFamily="66" charset="0"/>
                        </a:rPr>
                        <a:t>black</a:t>
                      </a:r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2400">
                          <a:latin typeface="Comic Sans MS" panose="030F0702030302020204" pitchFamily="66" charset="0"/>
                        </a:rPr>
                        <a:t>red</a:t>
                      </a: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400">
                          <a:latin typeface="Comic Sans MS" panose="030F0702030302020204" pitchFamily="66" charset="0"/>
                        </a:rPr>
                        <a:t>yellow</a:t>
                      </a: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2400">
                          <a:latin typeface="Comic Sans MS" panose="030F0702030302020204" pitchFamily="66" charset="0"/>
                        </a:rPr>
                        <a:t>green</a:t>
                      </a: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400">
                          <a:latin typeface="Comic Sans MS" panose="030F0702030302020204" pitchFamily="66" charset="0"/>
                        </a:rPr>
                        <a:t>blue</a:t>
                      </a:r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2400" dirty="0">
                          <a:latin typeface="Comic Sans MS" panose="030F0702030302020204" pitchFamily="66" charset="0"/>
                        </a:rPr>
                        <a:t>pink</a:t>
                      </a:r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sz="2400">
                          <a:latin typeface="Comic Sans MS" panose="030F0702030302020204" pitchFamily="66" charset="0"/>
                        </a:rPr>
                        <a:t>orange</a:t>
                      </a:r>
                      <a:endParaRPr lang="en-US" altLang="x-none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>
                        <a:latin typeface="Comic Sans MS" panose="030F0702030302020204" pitchFamily="66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400">
                          <a:latin typeface="Comic Sans MS" panose="030F0702030302020204" pitchFamily="66" charset="0"/>
                        </a:rPr>
                        <a:t>grey</a:t>
                      </a:r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5797" name="Picture 757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88913"/>
            <a:ext cx="1144588" cy="1262062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5798" name="Picture 757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688" y="188913"/>
            <a:ext cx="1144587" cy="1262062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Title 7782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sz="4400" u="sng" kern="1200" baseline="0">
                <a:latin typeface="Comic Sans MS" panose="030F0702030302020204" pitchFamily="66" charset="0"/>
              </a:rPr>
              <a:t>What do you remember about word order?</a:t>
            </a:r>
            <a:endParaRPr sz="4400" u="sng" kern="1200" baseline="0">
              <a:latin typeface="Comic Sans MS" panose="030F0702030302020204" pitchFamily="66" charset="0"/>
            </a:endParaRPr>
          </a:p>
        </p:txBody>
      </p:sp>
      <p:pic>
        <p:nvPicPr>
          <p:cNvPr id="77827" name="Picture 77826" descr="MC900441428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4781550"/>
            <a:ext cx="1873250" cy="187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8" name="Picture 77827" descr="MC900441902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288" y="188913"/>
            <a:ext cx="1520825" cy="179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Title 788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ln/>
        </p:spPr>
        <p:txBody>
          <a:bodyPr anchor="ctr" anchorCtr="0"/>
          <a:p>
            <a:r>
              <a:rPr sz="3200" u="sng">
                <a:latin typeface="Comic Sans MS" panose="030F0702030302020204" pitchFamily="66" charset="0"/>
              </a:rPr>
              <a:t>What do you notice?</a:t>
            </a:r>
            <a:endParaRPr sz="3200" u="sng">
              <a:latin typeface="Comic Sans MS" panose="030F0702030302020204" pitchFamily="66" charset="0"/>
            </a:endParaRPr>
          </a:p>
        </p:txBody>
      </p:sp>
      <p:sp>
        <p:nvSpPr>
          <p:cNvPr id="78851" name="Text Placeholder 78850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256212"/>
          </a:xfrm>
          <a:ln/>
        </p:spPr>
        <p:txBody>
          <a:bodyPr/>
          <a:p>
            <a:pPr>
              <a:buNone/>
            </a:pPr>
            <a:endParaRPr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dirty="0" err="1">
                <a:latin typeface="Comic Sans MS" panose="030F0702030302020204" pitchFamily="66" charset="0"/>
              </a:rPr>
              <a:t>Qu’est-ce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que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c’est</a:t>
            </a:r>
            <a:r>
              <a:rPr>
                <a:latin typeface="Comic Sans MS" panose="030F0702030302020204" pitchFamily="66" charset="0"/>
              </a:rPr>
              <a:t>?</a:t>
            </a:r>
            <a:endParaRPr>
              <a:latin typeface="Comic Sans MS" panose="030F0702030302020204" pitchFamily="66" charset="0"/>
            </a:endParaRPr>
          </a:p>
          <a:p>
            <a:pPr algn="ctr">
              <a:buNone/>
            </a:pPr>
            <a:endParaRPr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dirty="0" err="1">
                <a:latin typeface="Comic Sans MS" panose="030F0702030302020204" pitchFamily="66" charset="0"/>
              </a:rPr>
              <a:t>C’est</a:t>
            </a:r>
            <a:r>
              <a:rPr>
                <a:latin typeface="Comic Sans MS" panose="030F0702030302020204" pitchFamily="66" charset="0"/>
              </a:rPr>
              <a:t> un crayon bleu.</a:t>
            </a:r>
            <a:endParaRPr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dirty="0" err="1">
                <a:latin typeface="Comic Sans MS" panose="030F0702030302020204" pitchFamily="66" charset="0"/>
              </a:rPr>
              <a:t>C’est</a:t>
            </a:r>
            <a:r>
              <a:rPr>
                <a:latin typeface="Comic Sans MS" panose="030F0702030302020204" pitchFamily="66" charset="0"/>
              </a:rPr>
              <a:t> un </a:t>
            </a:r>
            <a:r>
              <a:rPr dirty="0" err="1">
                <a:latin typeface="Comic Sans MS" panose="030F0702030302020204" pitchFamily="66" charset="0"/>
              </a:rPr>
              <a:t>stylo</a:t>
            </a:r>
            <a:r>
              <a:rPr>
                <a:latin typeface="Comic Sans MS" panose="030F0702030302020204" pitchFamily="66" charset="0"/>
              </a:rPr>
              <a:t> rouge.</a:t>
            </a:r>
            <a:endParaRPr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dirty="0" err="1">
                <a:latin typeface="Comic Sans MS" panose="030F0702030302020204" pitchFamily="66" charset="0"/>
              </a:rPr>
              <a:t>C’est</a:t>
            </a:r>
            <a:r>
              <a:rPr>
                <a:latin typeface="Comic Sans MS" panose="030F0702030302020204" pitchFamily="66" charset="0"/>
              </a:rPr>
              <a:t> un </a:t>
            </a:r>
            <a:r>
              <a:rPr dirty="0" err="1">
                <a:latin typeface="Comic Sans MS" panose="030F0702030302020204" pitchFamily="66" charset="0"/>
              </a:rPr>
              <a:t>livre</a:t>
            </a:r>
            <a:r>
              <a:rPr>
                <a:latin typeface="Comic Sans MS" panose="030F0702030302020204" pitchFamily="66" charset="0"/>
              </a:rPr>
              <a:t> vert.</a:t>
            </a:r>
            <a:endParaRPr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dirty="0" err="1">
                <a:latin typeface="Comic Sans MS" panose="030F0702030302020204" pitchFamily="66" charset="0"/>
              </a:rPr>
              <a:t>C’est</a:t>
            </a:r>
            <a:r>
              <a:rPr>
                <a:latin typeface="Comic Sans MS" panose="030F0702030302020204" pitchFamily="66" charset="0"/>
              </a:rPr>
              <a:t> un sac noir.</a:t>
            </a:r>
            <a:endParaRPr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4337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ln/>
        </p:spPr>
        <p:txBody>
          <a:bodyPr anchor="ctr" anchorCtr="0"/>
          <a:p>
            <a:r>
              <a:rPr>
                <a:latin typeface="Comic Sans MS" panose="030F0702030302020204" pitchFamily="66" charset="0"/>
              </a:rPr>
              <a:t>rouge</a:t>
            </a:r>
            <a:endParaRPr>
              <a:latin typeface="Comic Sans MS" panose="030F0702030302020204" pitchFamily="66" charset="0"/>
            </a:endParaRPr>
          </a:p>
        </p:txBody>
      </p:sp>
      <p:pic>
        <p:nvPicPr>
          <p:cNvPr id="14339" name="Picture 143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981075"/>
            <a:ext cx="5543550" cy="5543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Title 798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sz="4000" u="sng">
                <a:latin typeface="Comic Sans MS" panose="030F0702030302020204" pitchFamily="66" charset="0"/>
              </a:rPr>
              <a:t>Now to make it a bit trickier </a:t>
            </a:r>
            <a:r>
              <a:rPr sz="4000" u="sng">
                <a:latin typeface="Comic Sans MS" panose="030F0702030302020204" pitchFamily="66" charset="0"/>
                <a:sym typeface="Wingdings" panose="05000000000000000000" pitchFamily="2" charset="2"/>
              </a:rPr>
              <a:t>…</a:t>
            </a:r>
            <a:endParaRPr sz="4000" u="sng">
              <a:latin typeface="Comic Sans MS" panose="030F0702030302020204" pitchFamily="66" charset="0"/>
            </a:endParaRPr>
          </a:p>
        </p:txBody>
      </p:sp>
      <p:sp>
        <p:nvSpPr>
          <p:cNvPr id="79875" name="Text Placeholder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algn="ctr">
              <a:buNone/>
            </a:pPr>
            <a:endParaRPr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>
                <a:latin typeface="Comic Sans MS" panose="030F0702030302020204" pitchFamily="66" charset="0"/>
              </a:rPr>
              <a:t>un </a:t>
            </a:r>
            <a:r>
              <a:rPr dirty="0" err="1">
                <a:latin typeface="Comic Sans MS" panose="030F0702030302020204" pitchFamily="66" charset="0"/>
              </a:rPr>
              <a:t>stylo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vert</a:t>
            </a:r>
            <a:endParaRPr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dirty="0" err="1">
                <a:latin typeface="Comic Sans MS" panose="030F0702030302020204" pitchFamily="66" charset="0"/>
              </a:rPr>
              <a:t>une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trousse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verte</a:t>
            </a:r>
            <a:endParaRPr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>
                <a:latin typeface="Comic Sans MS" panose="030F0702030302020204" pitchFamily="66" charset="0"/>
              </a:rPr>
              <a:t>des </a:t>
            </a:r>
            <a:r>
              <a:rPr dirty="0" err="1">
                <a:latin typeface="Comic Sans MS" panose="030F0702030302020204" pitchFamily="66" charset="0"/>
              </a:rPr>
              <a:t>stylos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verts</a:t>
            </a:r>
            <a:endParaRPr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>
                <a:latin typeface="Comic Sans MS" panose="030F0702030302020204" pitchFamily="66" charset="0"/>
              </a:rPr>
              <a:t>des </a:t>
            </a:r>
            <a:r>
              <a:rPr dirty="0" err="1">
                <a:latin typeface="Comic Sans MS" panose="030F0702030302020204" pitchFamily="66" charset="0"/>
              </a:rPr>
              <a:t>trousses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vertes</a:t>
            </a:r>
            <a:endParaRPr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Title 8089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ln/>
        </p:spPr>
        <p:txBody>
          <a:bodyPr anchor="ctr" anchorCtr="0"/>
          <a:p>
            <a:r>
              <a:rPr sz="4000" u="sng">
                <a:latin typeface="Comic Sans MS" panose="030F0702030302020204" pitchFamily="66" charset="0"/>
              </a:rPr>
              <a:t>Now to make it a bit trickier </a:t>
            </a:r>
            <a:r>
              <a:rPr sz="4000" u="sng">
                <a:latin typeface="Comic Sans MS" panose="030F0702030302020204" pitchFamily="66" charset="0"/>
                <a:sym typeface="Wingdings" panose="05000000000000000000" pitchFamily="2" charset="2"/>
              </a:rPr>
              <a:t>…</a:t>
            </a:r>
            <a:endParaRPr sz="4000" u="sng">
              <a:latin typeface="Comic Sans MS" panose="030F0702030302020204" pitchFamily="66" charset="0"/>
            </a:endParaRPr>
          </a:p>
        </p:txBody>
      </p:sp>
      <p:sp>
        <p:nvSpPr>
          <p:cNvPr id="80899" name="Text Placeholder 80898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  <a:ln/>
        </p:spPr>
        <p:txBody>
          <a:bodyPr/>
          <a:p>
            <a:pPr algn="ctr">
              <a:buNone/>
            </a:pPr>
            <a:r>
              <a:rPr>
                <a:solidFill>
                  <a:srgbClr val="0000FF"/>
                </a:solidFill>
                <a:latin typeface="Comic Sans MS" panose="030F0702030302020204" pitchFamily="66" charset="0"/>
              </a:rPr>
              <a:t>un </a:t>
            </a:r>
            <a:r>
              <a:rPr dirty="0" err="1">
                <a:solidFill>
                  <a:srgbClr val="0000FF"/>
                </a:solidFill>
                <a:latin typeface="Comic Sans MS" panose="030F0702030302020204" pitchFamily="66" charset="0"/>
              </a:rPr>
              <a:t>stylo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vert</a:t>
            </a:r>
            <a:endParaRPr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dirty="0" err="1">
                <a:solidFill>
                  <a:srgbClr val="FF0066"/>
                </a:solidFill>
                <a:latin typeface="Comic Sans MS" panose="030F0702030302020204" pitchFamily="66" charset="0"/>
              </a:rPr>
              <a:t>une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solidFill>
                  <a:srgbClr val="FF0066"/>
                </a:solidFill>
                <a:latin typeface="Comic Sans MS" panose="030F0702030302020204" pitchFamily="66" charset="0"/>
              </a:rPr>
              <a:t>trousse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vert</a:t>
            </a:r>
            <a:r>
              <a:rPr dirty="0" err="1">
                <a:solidFill>
                  <a:srgbClr val="FF0066"/>
                </a:solidFill>
                <a:latin typeface="Comic Sans MS" panose="030F0702030302020204" pitchFamily="66" charset="0"/>
              </a:rPr>
              <a:t>e</a:t>
            </a:r>
            <a:endParaRPr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b="1">
                <a:solidFill>
                  <a:srgbClr val="0000FF"/>
                </a:solidFill>
                <a:latin typeface="Comic Sans MS" panose="030F0702030302020204" pitchFamily="66" charset="0"/>
              </a:rPr>
              <a:t>des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stylos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vert</a:t>
            </a:r>
            <a:r>
              <a:rPr b="1" dirty="0" err="1">
                <a:latin typeface="Comic Sans MS" panose="030F0702030302020204" pitchFamily="66" charset="0"/>
              </a:rPr>
              <a:t>s</a:t>
            </a:r>
            <a:endParaRPr b="1"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b="1">
                <a:solidFill>
                  <a:srgbClr val="FF0066"/>
                </a:solidFill>
                <a:latin typeface="Comic Sans MS" panose="030F0702030302020204" pitchFamily="66" charset="0"/>
              </a:rPr>
              <a:t>des </a:t>
            </a:r>
            <a:r>
              <a:rPr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trousses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vert</a:t>
            </a:r>
            <a:r>
              <a:rPr dirty="0" err="1">
                <a:solidFill>
                  <a:srgbClr val="FF0066"/>
                </a:solidFill>
                <a:latin typeface="Comic Sans MS" panose="030F0702030302020204" pitchFamily="66" charset="0"/>
              </a:rPr>
              <a:t>e</a:t>
            </a:r>
            <a:r>
              <a:rPr b="1" dirty="0" err="1">
                <a:latin typeface="Comic Sans MS" panose="030F0702030302020204" pitchFamily="66" charset="0"/>
              </a:rPr>
              <a:t>s</a:t>
            </a:r>
            <a:endParaRPr b="1">
              <a:latin typeface="Comic Sans MS" panose="030F0702030302020204" pitchFamily="66" charset="0"/>
            </a:endParaRPr>
          </a:p>
        </p:txBody>
      </p:sp>
      <p:sp>
        <p:nvSpPr>
          <p:cNvPr id="80900" name="Rectangular Callout 80899"/>
          <p:cNvSpPr/>
          <p:nvPr/>
        </p:nvSpPr>
        <p:spPr>
          <a:xfrm>
            <a:off x="611188" y="3500438"/>
            <a:ext cx="6769100" cy="2881312"/>
          </a:xfrm>
          <a:prstGeom prst="wedgeRectCallout">
            <a:avLst>
              <a:gd name="adj1" fmla="val -45755"/>
              <a:gd name="adj2" fmla="val 61514"/>
            </a:avLst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200">
                <a:latin typeface="Comic Sans MS" panose="030F0702030302020204" pitchFamily="66" charset="0"/>
              </a:rPr>
              <a:t>If the noun is feminine, we add an e to the adjective.</a:t>
            </a:r>
            <a:endParaRPr sz="2200">
              <a:latin typeface="Comic Sans MS" panose="030F0702030302020204" pitchFamily="66" charset="0"/>
            </a:endParaRPr>
          </a:p>
          <a:p>
            <a:pPr algn="ctr"/>
            <a:r>
              <a:rPr sz="2200">
                <a:latin typeface="Comic Sans MS" panose="030F0702030302020204" pitchFamily="66" charset="0"/>
              </a:rPr>
              <a:t>If the noun is masculine and plural, we add an s to the adjective.</a:t>
            </a:r>
            <a:endParaRPr sz="2200">
              <a:latin typeface="Comic Sans MS" panose="030F0702030302020204" pitchFamily="66" charset="0"/>
            </a:endParaRPr>
          </a:p>
          <a:p>
            <a:pPr algn="ctr"/>
            <a:r>
              <a:rPr sz="2200">
                <a:latin typeface="Comic Sans MS" panose="030F0702030302020204" pitchFamily="66" charset="0"/>
              </a:rPr>
              <a:t>If the noun is feminine and plural, we add an </a:t>
            </a:r>
            <a:r>
              <a:rPr sz="2200" dirty="0" err="1">
                <a:latin typeface="Comic Sans MS" panose="030F0702030302020204" pitchFamily="66" charset="0"/>
              </a:rPr>
              <a:t>es</a:t>
            </a:r>
            <a:r>
              <a:rPr sz="2200">
                <a:latin typeface="Comic Sans MS" panose="030F0702030302020204" pitchFamily="66" charset="0"/>
              </a:rPr>
              <a:t> to the adjective.</a:t>
            </a:r>
            <a:endParaRPr sz="2200">
              <a:latin typeface="Comic Sans MS" panose="030F0702030302020204" pitchFamily="66" charset="0"/>
            </a:endParaRPr>
          </a:p>
          <a:p>
            <a:pPr algn="ctr"/>
            <a:r>
              <a:rPr sz="2200">
                <a:latin typeface="Comic Sans MS" panose="030F0702030302020204" pitchFamily="66" charset="0"/>
              </a:rPr>
              <a:t>BUT BE CAREFUL – SOME ARE IRREGULAR!</a:t>
            </a:r>
            <a:endParaRPr sz="2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Title 819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ln/>
        </p:spPr>
        <p:txBody>
          <a:bodyPr anchor="ctr" anchorCtr="0"/>
          <a:p>
            <a:r>
              <a:rPr sz="4000" u="sng" dirty="0" err="1">
                <a:latin typeface="Comic Sans MS" panose="030F0702030302020204" pitchFamily="66" charset="0"/>
              </a:rPr>
              <a:t>Est-ce</a:t>
            </a:r>
            <a:r>
              <a:rPr sz="4000" u="sng">
                <a:latin typeface="Comic Sans MS" panose="030F0702030302020204" pitchFamily="66" charset="0"/>
              </a:rPr>
              <a:t> </a:t>
            </a:r>
            <a:r>
              <a:rPr sz="4000" u="sng" dirty="0" err="1">
                <a:latin typeface="Comic Sans MS" panose="030F0702030302020204" pitchFamily="66" charset="0"/>
              </a:rPr>
              <a:t>que</a:t>
            </a:r>
            <a:r>
              <a:rPr sz="4000" u="sng">
                <a:latin typeface="Comic Sans MS" panose="030F0702030302020204" pitchFamily="66" charset="0"/>
              </a:rPr>
              <a:t> </a:t>
            </a:r>
            <a:r>
              <a:rPr sz="4000" u="sng" dirty="0" err="1">
                <a:latin typeface="Comic Sans MS" panose="030F0702030302020204" pitchFamily="66" charset="0"/>
              </a:rPr>
              <a:t>c’est</a:t>
            </a:r>
            <a:r>
              <a:rPr sz="4000" u="sng">
                <a:latin typeface="Comic Sans MS" panose="030F0702030302020204" pitchFamily="66" charset="0"/>
              </a:rPr>
              <a:t> correct?</a:t>
            </a:r>
            <a:endParaRPr sz="4000" u="sng">
              <a:latin typeface="Comic Sans MS" panose="030F0702030302020204" pitchFamily="66" charset="0"/>
            </a:endParaRPr>
          </a:p>
        </p:txBody>
      </p:sp>
      <p:sp>
        <p:nvSpPr>
          <p:cNvPr id="81923" name="Text Placeholder 81922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472113"/>
          </a:xfrm>
          <a:ln/>
        </p:spPr>
        <p:txBody>
          <a:bodyPr/>
          <a:p>
            <a:pPr marL="609600" indent="-609600">
              <a:buFontTx/>
              <a:buAutoNum type="arabicPeriod"/>
            </a:pPr>
            <a:r>
              <a:rPr dirty="0" err="1">
                <a:latin typeface="Comic Sans MS" panose="030F0702030302020204" pitchFamily="66" charset="0"/>
              </a:rPr>
              <a:t>une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gomme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bleue</a:t>
            </a:r>
            <a:endParaRPr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/>
            </a:pPr>
            <a:r>
              <a:rPr dirty="0" err="1">
                <a:latin typeface="Comic Sans MS" panose="030F0702030302020204" pitchFamily="66" charset="0"/>
              </a:rPr>
              <a:t>une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trousse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vert</a:t>
            </a:r>
            <a:endParaRPr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/>
            </a:pPr>
            <a:r>
              <a:rPr>
                <a:latin typeface="Comic Sans MS" panose="030F0702030302020204" pitchFamily="66" charset="0"/>
              </a:rPr>
              <a:t>un </a:t>
            </a:r>
            <a:r>
              <a:rPr dirty="0" err="1">
                <a:latin typeface="Comic Sans MS" panose="030F0702030302020204" pitchFamily="66" charset="0"/>
              </a:rPr>
              <a:t>stylo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blanc</a:t>
            </a:r>
            <a:endParaRPr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/>
            </a:pPr>
            <a:r>
              <a:rPr>
                <a:latin typeface="Comic Sans MS" panose="030F0702030302020204" pitchFamily="66" charset="0"/>
              </a:rPr>
              <a:t>un cahier </a:t>
            </a:r>
            <a:r>
              <a:rPr dirty="0" err="1">
                <a:latin typeface="Comic Sans MS" panose="030F0702030302020204" pitchFamily="66" charset="0"/>
              </a:rPr>
              <a:t>bleue</a:t>
            </a:r>
            <a:endParaRPr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/>
            </a:pPr>
            <a:r>
              <a:rPr>
                <a:latin typeface="Comic Sans MS" panose="030F0702030302020204" pitchFamily="66" charset="0"/>
              </a:rPr>
              <a:t>des chaises rouge</a:t>
            </a:r>
            <a:endParaRPr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/>
            </a:pPr>
            <a:r>
              <a:rPr>
                <a:latin typeface="Comic Sans MS" panose="030F0702030302020204" pitchFamily="66" charset="0"/>
              </a:rPr>
              <a:t>des </a:t>
            </a:r>
            <a:r>
              <a:rPr dirty="0" err="1">
                <a:latin typeface="Comic Sans MS" panose="030F0702030302020204" pitchFamily="66" charset="0"/>
              </a:rPr>
              <a:t>livres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jaunes</a:t>
            </a:r>
            <a:endParaRPr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/>
            </a:pPr>
            <a:r>
              <a:rPr dirty="0" err="1">
                <a:latin typeface="Comic Sans MS" panose="030F0702030302020204" pitchFamily="66" charset="0"/>
              </a:rPr>
              <a:t>une</a:t>
            </a:r>
            <a:r>
              <a:rPr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règle</a:t>
            </a:r>
            <a:r>
              <a:rPr>
                <a:latin typeface="Comic Sans MS" panose="030F0702030302020204" pitchFamily="66" charset="0"/>
              </a:rPr>
              <a:t> noire</a:t>
            </a:r>
            <a:endParaRPr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/>
            </a:pPr>
            <a:r>
              <a:rPr>
                <a:latin typeface="Comic Sans MS" panose="030F0702030302020204" pitchFamily="66" charset="0"/>
              </a:rPr>
              <a:t>des crayons </a:t>
            </a:r>
            <a:r>
              <a:rPr dirty="0" err="1">
                <a:latin typeface="Comic Sans MS" panose="030F0702030302020204" pitchFamily="66" charset="0"/>
              </a:rPr>
              <a:t>grises</a:t>
            </a:r>
            <a:endParaRPr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/>
            </a:pPr>
            <a:r>
              <a:rPr>
                <a:latin typeface="Comic Sans MS" panose="030F0702030302020204" pitchFamily="66" charset="0"/>
              </a:rPr>
              <a:t>un portable rose</a:t>
            </a:r>
            <a:endParaRPr>
              <a:latin typeface="Comic Sans MS" panose="030F0702030302020204" pitchFamily="66" charset="0"/>
            </a:endParaRPr>
          </a:p>
        </p:txBody>
      </p:sp>
      <p:sp>
        <p:nvSpPr>
          <p:cNvPr id="81924" name="Oval 81923"/>
          <p:cNvSpPr/>
          <p:nvPr/>
        </p:nvSpPr>
        <p:spPr>
          <a:xfrm>
            <a:off x="4427538" y="1052513"/>
            <a:ext cx="504825" cy="504825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1925" name="Oval 81924"/>
          <p:cNvSpPr/>
          <p:nvPr/>
        </p:nvSpPr>
        <p:spPr>
          <a:xfrm>
            <a:off x="4356100" y="1628775"/>
            <a:ext cx="504825" cy="50482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1926" name="Oval 81925"/>
          <p:cNvSpPr/>
          <p:nvPr/>
        </p:nvSpPr>
        <p:spPr>
          <a:xfrm>
            <a:off x="3779838" y="2205038"/>
            <a:ext cx="504825" cy="504825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1927" name="Oval 81926"/>
          <p:cNvSpPr/>
          <p:nvPr/>
        </p:nvSpPr>
        <p:spPr>
          <a:xfrm>
            <a:off x="4067175" y="2781300"/>
            <a:ext cx="504825" cy="50482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1928" name="Oval 81927"/>
          <p:cNvSpPr/>
          <p:nvPr/>
        </p:nvSpPr>
        <p:spPr>
          <a:xfrm>
            <a:off x="4643438" y="3357563"/>
            <a:ext cx="504825" cy="50482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1929" name="Oval 81928"/>
          <p:cNvSpPr/>
          <p:nvPr/>
        </p:nvSpPr>
        <p:spPr>
          <a:xfrm>
            <a:off x="4427538" y="3933825"/>
            <a:ext cx="504825" cy="504825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1930" name="Oval 81929"/>
          <p:cNvSpPr/>
          <p:nvPr/>
        </p:nvSpPr>
        <p:spPr>
          <a:xfrm>
            <a:off x="3995738" y="4508500"/>
            <a:ext cx="504825" cy="504825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1931" name="Oval 81930"/>
          <p:cNvSpPr/>
          <p:nvPr/>
        </p:nvSpPr>
        <p:spPr>
          <a:xfrm>
            <a:off x="4716463" y="5084763"/>
            <a:ext cx="504825" cy="50482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1932" name="Oval 81931"/>
          <p:cNvSpPr/>
          <p:nvPr/>
        </p:nvSpPr>
        <p:spPr>
          <a:xfrm>
            <a:off x="4356100" y="5734050"/>
            <a:ext cx="504825" cy="504825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Title 8294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ln/>
        </p:spPr>
        <p:txBody>
          <a:bodyPr anchor="ctr" anchorCtr="0"/>
          <a:p>
            <a:r>
              <a:rPr sz="4000" u="sng" dirty="0" err="1">
                <a:latin typeface="Comic Sans MS" panose="030F0702030302020204" pitchFamily="66" charset="0"/>
              </a:rPr>
              <a:t>Traduisez</a:t>
            </a:r>
            <a:r>
              <a:rPr sz="4000" u="sng">
                <a:latin typeface="Comic Sans MS" panose="030F0702030302020204" pitchFamily="66" charset="0"/>
              </a:rPr>
              <a:t> les phrases en </a:t>
            </a:r>
            <a:r>
              <a:rPr sz="4000" u="sng" dirty="0" err="1">
                <a:latin typeface="Comic Sans MS" panose="030F0702030302020204" pitchFamily="66" charset="0"/>
              </a:rPr>
              <a:t>fran</a:t>
            </a:r>
            <a:r>
              <a:rPr sz="4000" u="sng" dirty="0" err="1">
                <a:latin typeface="Comic Sans MS" panose="030F0702030302020204" pitchFamily="66" charset="0"/>
                <a:cs typeface="Arial" panose="020B0604020202020204" pitchFamily="34" charset="0"/>
              </a:rPr>
              <a:t>çais</a:t>
            </a:r>
            <a:endParaRPr sz="4000" u="sng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82947" name="Text Placeholder 82946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256212"/>
          </a:xfrm>
          <a:ln/>
        </p:spPr>
        <p:txBody>
          <a:bodyPr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sz="2800">
                <a:latin typeface="Comic Sans MS" panose="030F0702030302020204" pitchFamily="66" charset="0"/>
              </a:rPr>
              <a:t>a red pen</a:t>
            </a:r>
            <a:endParaRPr sz="2800"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sz="2800"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sz="2800">
                <a:latin typeface="Comic Sans MS" panose="030F0702030302020204" pitchFamily="66" charset="0"/>
              </a:rPr>
              <a:t>a green exercise book</a:t>
            </a:r>
            <a:endParaRPr sz="2800"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sz="2800"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sz="2800">
                <a:latin typeface="Comic Sans MS" panose="030F0702030302020204" pitchFamily="66" charset="0"/>
              </a:rPr>
              <a:t>a blue pencil case</a:t>
            </a:r>
            <a:endParaRPr sz="2800"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sz="2800"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sz="2800">
                <a:latin typeface="Comic Sans MS" panose="030F0702030302020204" pitchFamily="66" charset="0"/>
              </a:rPr>
              <a:t>some pink pencils</a:t>
            </a:r>
            <a:endParaRPr sz="2800"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sz="2800"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sz="2800">
                <a:latin typeface="Comic Sans MS" panose="030F0702030302020204" pitchFamily="66" charset="0"/>
              </a:rPr>
              <a:t>some yellow pencil cases</a:t>
            </a:r>
            <a:endParaRPr sz="2800"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sz="2800"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sz="2800">
                <a:latin typeface="Comic Sans MS" panose="030F0702030302020204" pitchFamily="66" charset="0"/>
              </a:rPr>
              <a:t>an orange mobile phone</a:t>
            </a:r>
            <a:endParaRPr sz="2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6385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  <a:ln/>
        </p:spPr>
        <p:txBody>
          <a:bodyPr anchor="ctr" anchorCtr="0"/>
          <a:p>
            <a:r>
              <a:rPr>
                <a:latin typeface="Comic Sans MS" panose="030F0702030302020204" pitchFamily="66" charset="0"/>
              </a:rPr>
              <a:t>bleu</a:t>
            </a:r>
            <a:endParaRPr>
              <a:latin typeface="Comic Sans MS" panose="030F0702030302020204" pitchFamily="66" charset="0"/>
            </a:endParaRPr>
          </a:p>
        </p:txBody>
      </p:sp>
      <p:pic>
        <p:nvPicPr>
          <p:cNvPr id="16387" name="Picture 163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1196975"/>
            <a:ext cx="6480175" cy="5256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itle 1843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ln/>
        </p:spPr>
        <p:txBody>
          <a:bodyPr anchor="ctr" anchorCtr="0"/>
          <a:p>
            <a:r>
              <a:rPr dirty="0" err="1">
                <a:latin typeface="Comic Sans MS" panose="030F0702030302020204" pitchFamily="66" charset="0"/>
              </a:rPr>
              <a:t>jaune</a:t>
            </a:r>
            <a:endParaRPr>
              <a:latin typeface="Comic Sans MS" panose="030F0702030302020204" pitchFamily="66" charset="0"/>
            </a:endParaRPr>
          </a:p>
        </p:txBody>
      </p:sp>
      <p:pic>
        <p:nvPicPr>
          <p:cNvPr id="18435" name="Picture 18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125538"/>
            <a:ext cx="7620000" cy="5400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2048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ln/>
        </p:spPr>
        <p:txBody>
          <a:bodyPr anchor="ctr" anchorCtr="0"/>
          <a:p>
            <a:r>
              <a:rPr dirty="0" err="1">
                <a:latin typeface="Comic Sans MS" panose="030F0702030302020204" pitchFamily="66" charset="0"/>
              </a:rPr>
              <a:t>marron</a:t>
            </a:r>
            <a:endParaRPr>
              <a:latin typeface="Comic Sans MS" panose="030F0702030302020204" pitchFamily="66" charset="0"/>
            </a:endParaRPr>
          </a:p>
        </p:txBody>
      </p:sp>
      <p:pic>
        <p:nvPicPr>
          <p:cNvPr id="20484" name="Picture 204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1268413"/>
            <a:ext cx="7200900" cy="4656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itle 22529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ln/>
        </p:spPr>
        <p:txBody>
          <a:bodyPr anchor="ctr" anchorCtr="0"/>
          <a:p>
            <a:r>
              <a:rPr dirty="0" err="1">
                <a:latin typeface="Comic Sans MS" panose="030F0702030302020204" pitchFamily="66" charset="0"/>
              </a:rPr>
              <a:t>vert</a:t>
            </a:r>
            <a:endParaRPr>
              <a:latin typeface="Comic Sans MS" panose="030F0702030302020204" pitchFamily="66" charset="0"/>
            </a:endParaRPr>
          </a:p>
        </p:txBody>
      </p:sp>
      <p:pic>
        <p:nvPicPr>
          <p:cNvPr id="22531" name="Picture 225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1052513"/>
            <a:ext cx="7489825" cy="5297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itle 24577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ln/>
        </p:spPr>
        <p:txBody>
          <a:bodyPr anchor="ctr" anchorCtr="0"/>
          <a:p>
            <a:r>
              <a:rPr>
                <a:latin typeface="Comic Sans MS" panose="030F0702030302020204" pitchFamily="66" charset="0"/>
              </a:rPr>
              <a:t>orange</a:t>
            </a:r>
            <a:endParaRPr>
              <a:latin typeface="Comic Sans MS" panose="030F0702030302020204" pitchFamily="66" charset="0"/>
            </a:endParaRPr>
          </a:p>
        </p:txBody>
      </p:sp>
      <p:pic>
        <p:nvPicPr>
          <p:cNvPr id="24580" name="Picture 245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1125538"/>
            <a:ext cx="6408737" cy="5038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itle 2662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ln/>
        </p:spPr>
        <p:txBody>
          <a:bodyPr anchor="ctr" anchorCtr="0"/>
          <a:p>
            <a:r>
              <a:rPr>
                <a:latin typeface="Comic Sans MS" panose="030F0702030302020204" pitchFamily="66" charset="0"/>
              </a:rPr>
              <a:t>noir</a:t>
            </a:r>
            <a:endParaRPr>
              <a:latin typeface="Comic Sans MS" panose="030F0702030302020204" pitchFamily="66" charset="0"/>
            </a:endParaRPr>
          </a:p>
        </p:txBody>
      </p:sp>
      <p:pic>
        <p:nvPicPr>
          <p:cNvPr id="26627" name="Picture 266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981075"/>
            <a:ext cx="7129462" cy="552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2122</Words>
  <Application>WPS Presentation</Application>
  <PresentationFormat/>
  <Paragraphs>251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SimSun</vt:lpstr>
      <vt:lpstr>Wingdings</vt:lpstr>
      <vt:lpstr>Comic Sans MS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Farben Freitag, den 02. Oktober 2009</dc:title>
  <dc:creator>Victoria</dc:creator>
  <cp:lastModifiedBy>Rossana Ruggiero</cp:lastModifiedBy>
  <cp:revision>16</cp:revision>
  <dcterms:created xsi:type="dcterms:W3CDTF">2009-10-01T19:10:44Z</dcterms:created>
  <dcterms:modified xsi:type="dcterms:W3CDTF">2021-09-09T11:46:17Z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