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96" r:id="rId4"/>
    <p:sldId id="297" r:id="rId6"/>
    <p:sldId id="298" r:id="rId7"/>
    <p:sldId id="299" r:id="rId8"/>
    <p:sldId id="336" r:id="rId9"/>
    <p:sldId id="301" r:id="rId10"/>
    <p:sldId id="302" r:id="rId11"/>
    <p:sldId id="304" r:id="rId12"/>
    <p:sldId id="308" r:id="rId13"/>
    <p:sldId id="326" r:id="rId14"/>
    <p:sldId id="332" r:id="rId15"/>
    <p:sldId id="327" r:id="rId16"/>
    <p:sldId id="328" r:id="rId17"/>
    <p:sldId id="329" r:id="rId18"/>
    <p:sldId id="337" r:id="rId19"/>
    <p:sldId id="330" r:id="rId20"/>
    <p:sldId id="340" r:id="rId21"/>
    <p:sldId id="341" r:id="rId22"/>
    <p:sldId id="338" r:id="rId23"/>
    <p:sldId id="339" r:id="rId24"/>
  </p:sldIdLst>
  <p:sldSz cx="9144000" cy="6858000" type="screen4x3"/>
  <p:notesSz cx="6797675" cy="987425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3333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695"/>
    <p:restoredTop sz="94660"/>
  </p:normalViewPr>
  <p:slideViewPr>
    <p:cSldViewPr showGuides="1">
      <p:cViewPr varScale="1">
        <p:scale>
          <a:sx n="71" d="100"/>
          <a:sy n="71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Header Placeholder 1945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/>
          <a:p>
            <a:pPr lvl="0"/>
            <a:endParaRPr lang="en-GB" sz="1200" dirty="0"/>
          </a:p>
        </p:txBody>
      </p:sp>
      <p:sp>
        <p:nvSpPr>
          <p:cNvPr id="19459" name="Date Placeholder 19458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/>
          <a:p>
            <a:pPr lvl="0" algn="r"/>
            <a:endParaRPr lang="en-GB" sz="1200" dirty="0"/>
          </a:p>
        </p:txBody>
      </p:sp>
      <p:sp>
        <p:nvSpPr>
          <p:cNvPr id="19460" name="Slide Image Placeholder 19459"/>
          <p:cNvSpPr>
            <a:spLocks noRot="1" noTextEdi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Text Placeholder 19460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9462" name="Footer Placeholder 19461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 anchor="b" anchorCtr="0"/>
          <a:p>
            <a:pPr lvl="0"/>
            <a:endParaRPr lang="en-GB" sz="1200" dirty="0"/>
          </a:p>
        </p:txBody>
      </p:sp>
      <p:sp>
        <p:nvSpPr>
          <p:cNvPr id="19463" name="Slide Number Placeholder 19462"/>
          <p:cNvSpPr>
            <a:spLocks noGrp="1"/>
          </p:cNvSpPr>
          <p:nvPr>
            <p:ph type="sldNum" sz="quarter" idx="5"/>
          </p:nvPr>
        </p:nvSpPr>
        <p:spPr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 anchor="b" anchorCtr="0"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58370" name="Slide Image Placeholder 5836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8371" name="Text Placeholder 58370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28002" name="Slide Image Placeholder 12800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28003" name="Text Placeholder 128002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18786" name="Slide Image Placeholder 118785"/>
          <p:cNvSpPr>
            <a:spLocks noRot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118787" name="Text Placeholder 118786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20834" name="Slide Image Placeholder 120833"/>
          <p:cNvSpPr>
            <a:spLocks noRot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120835" name="Text Placeholder 120834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22882" name="Slide Image Placeholder 122881"/>
          <p:cNvSpPr>
            <a:spLocks noRot="1" noTextEdit="1"/>
          </p:cNvSpPr>
          <p:nvPr>
            <p:ph type="sldImg"/>
          </p:nvPr>
        </p:nvSpPr>
        <p:spPr>
          <a:xfrm>
            <a:off x="931863" y="741363"/>
            <a:ext cx="4937125" cy="3702050"/>
          </a:xfrm>
          <a:ln/>
        </p:spPr>
      </p:sp>
      <p:sp>
        <p:nvSpPr>
          <p:cNvPr id="122883" name="Text Placeholder 122882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60418" name="Slide Image Placeholder 6041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60419" name="Text Placeholder 60418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62466" name="Slide Image Placeholder 62465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62467" name="Text Placeholder 62466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64514" name="Slide Image Placeholder 6451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64515" name="Text Placeholder 64514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135170" name="Slide Image Placeholder 13516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35171" name="Text Placeholder 135170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68610" name="Slide Image Placeholder 6860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68611" name="Text Placeholder 68610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70658" name="Slide Image Placeholder 7065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70659" name="Text Placeholder 70658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74754" name="Slide Image Placeholder 7475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74755" name="Text Placeholder 74754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82946" name="Slide Image Placeholder 82945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82947" name="Text Placeholder 82946"/>
          <p:cNvSpPr>
            <a:spLocks noGrp="1"/>
          </p:cNvSpPr>
          <p:nvPr>
            <p:ph type="body" idx="1"/>
          </p:nvPr>
        </p:nvSpPr>
        <p:spPr>
          <a:ln/>
        </p:spPr>
        <p:txBody>
          <a:bodyPr lIns="91422" tIns="45711" rIns="91422" bIns="45711"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GB"/>
            </a:fld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5" Type="http://schemas.openxmlformats.org/officeDocument/2006/relationships/notesSlide" Target="../notesSlides/notesSlide10.xml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17.png"/><Relationship Id="rId12" Type="http://schemas.openxmlformats.org/officeDocument/2006/relationships/image" Target="../media/image18.png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sz="4400" u="sng" kern="1200" baseline="0">
                <a:latin typeface="Comic Sans MS" panose="030F0702030302020204" pitchFamily="66" charset="0"/>
              </a:rPr>
              <a:t>Ma </a:t>
            </a:r>
            <a:r>
              <a:rPr sz="4400" u="sng" kern="1200" baseline="0" dirty="0" err="1">
                <a:latin typeface="Comic Sans MS" panose="030F0702030302020204" pitchFamily="66" charset="0"/>
              </a:rPr>
              <a:t>famille</a:t>
            </a:r>
            <a:endParaRPr sz="4400" u="sng" kern="1200" baseline="0">
              <a:latin typeface="Comic Sans MS" panose="030F0702030302020204" pitchFamily="66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1403350" y="4221163"/>
            <a:ext cx="6400800" cy="2232025"/>
          </a:xfrm>
          <a:ln/>
        </p:spPr>
        <p:txBody>
          <a:bodyPr/>
          <a:p>
            <a:pPr marL="609600" indent="-609600" defTabSz="914400">
              <a:buClrTx/>
              <a:buSzTx/>
              <a:buFontTx/>
            </a:pPr>
            <a:r>
              <a:rPr sz="3200" kern="1200" baseline="0" dirty="0" err="1">
                <a:latin typeface="Comic Sans MS" panose="030F0702030302020204" pitchFamily="66" charset="0"/>
              </a:rPr>
              <a:t>Objectif</a:t>
            </a:r>
            <a:r>
              <a:rPr sz="3200" kern="1200" baseline="0">
                <a:latin typeface="Comic Sans MS" panose="030F0702030302020204" pitchFamily="66" charset="0"/>
              </a:rPr>
              <a:t>:</a:t>
            </a:r>
            <a:endParaRPr sz="3200" kern="1200" baseline="0">
              <a:latin typeface="Comic Sans MS" panose="030F0702030302020204" pitchFamily="66" charset="0"/>
            </a:endParaRPr>
          </a:p>
          <a:p>
            <a:pPr marL="609600" indent="-609600" defTabSz="914400">
              <a:buClrTx/>
              <a:buSzTx/>
              <a:buFontTx/>
            </a:pPr>
            <a:r>
              <a:rPr sz="3200" kern="1200" baseline="0">
                <a:latin typeface="Comic Sans MS" panose="030F0702030302020204" pitchFamily="66" charset="0"/>
              </a:rPr>
              <a:t>To learn the names of other members of our family.</a:t>
            </a:r>
            <a:endParaRPr sz="3200" kern="1200" baseline="0">
              <a:latin typeface="Comic Sans MS" panose="030F0702030302020204" pitchFamily="66" charset="0"/>
            </a:endParaRPr>
          </a:p>
        </p:txBody>
      </p:sp>
      <p:pic>
        <p:nvPicPr>
          <p:cNvPr id="2055" name="Picture 2054" descr="simpsons16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19475" y="260350"/>
            <a:ext cx="2017713" cy="2305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22" name="Picture 819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3181350" cy="4824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23" name="Oval Callout 81922"/>
          <p:cNvSpPr/>
          <p:nvPr/>
        </p:nvSpPr>
        <p:spPr>
          <a:xfrm>
            <a:off x="3419475" y="260350"/>
            <a:ext cx="3529013" cy="1944688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3200" err="1">
                <a:latin typeface="Comic Sans MS" panose="030F0702030302020204" pitchFamily="66" charset="0"/>
              </a:rPr>
              <a:t>Voici</a:t>
            </a:r>
            <a:r>
              <a:rPr sz="3200">
                <a:latin typeface="Comic Sans MS" panose="030F0702030302020204" pitchFamily="66" charset="0"/>
              </a:rPr>
              <a:t> </a:t>
            </a:r>
            <a:r>
              <a:rPr sz="3200" err="1">
                <a:solidFill>
                  <a:srgbClr val="FF0066"/>
                </a:solidFill>
                <a:latin typeface="Comic Sans MS" panose="030F0702030302020204" pitchFamily="66" charset="0"/>
              </a:rPr>
              <a:t>mon</a:t>
            </a:r>
            <a:r>
              <a:rPr sz="320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sz="3200" err="1">
                <a:solidFill>
                  <a:srgbClr val="FF0066"/>
                </a:solidFill>
                <a:latin typeface="Comic Sans MS" panose="030F0702030302020204" pitchFamily="66" charset="0"/>
              </a:rPr>
              <a:t>amie</a:t>
            </a:r>
            <a:r>
              <a:rPr sz="3200">
                <a:solidFill>
                  <a:srgbClr val="FF0066"/>
                </a:solidFill>
                <a:latin typeface="Comic Sans MS" panose="030F0702030302020204" pitchFamily="66" charset="0"/>
              </a:rPr>
              <a:t>/ma </a:t>
            </a:r>
            <a:r>
              <a:rPr sz="3200" err="1">
                <a:solidFill>
                  <a:srgbClr val="FF0066"/>
                </a:solidFill>
                <a:latin typeface="Comic Sans MS" panose="030F0702030302020204" pitchFamily="66" charset="0"/>
              </a:rPr>
              <a:t>copine</a:t>
            </a:r>
            <a:r>
              <a:rPr sz="3200">
                <a:latin typeface="Comic Sans MS" panose="030F0702030302020204" pitchFamily="66" charset="0"/>
              </a:rPr>
              <a:t>.</a:t>
            </a:r>
            <a:endParaRPr sz="3200">
              <a:latin typeface="Comic Sans MS" panose="030F0702030302020204" pitchFamily="66" charset="0"/>
            </a:endParaRPr>
          </a:p>
        </p:txBody>
      </p:sp>
      <p:pic>
        <p:nvPicPr>
          <p:cNvPr id="81925" name="Picture 819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050" y="1628775"/>
            <a:ext cx="2005013" cy="4946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716" name="Title 1157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ln/>
        </p:spPr>
        <p:txBody>
          <a:bodyPr anchor="ctr" anchorCtr="0"/>
          <a:p>
            <a:r>
              <a:rPr sz="2800" u="sng" dirty="0" err="1">
                <a:latin typeface="Comic Sans MS" panose="030F0702030302020204" pitchFamily="66" charset="0"/>
              </a:rPr>
              <a:t>Écrivez</a:t>
            </a:r>
            <a:r>
              <a:rPr sz="2800" u="sng">
                <a:latin typeface="Comic Sans MS" panose="030F0702030302020204" pitchFamily="66" charset="0"/>
              </a:rPr>
              <a:t> le </a:t>
            </a:r>
            <a:r>
              <a:rPr sz="2800" u="sng" dirty="0" err="1">
                <a:latin typeface="Comic Sans MS" panose="030F0702030302020204" pitchFamily="66" charset="0"/>
              </a:rPr>
              <a:t>vocabulaire</a:t>
            </a:r>
            <a:r>
              <a:rPr sz="2800" u="sng">
                <a:latin typeface="Comic Sans MS" panose="030F0702030302020204" pitchFamily="66" charset="0"/>
              </a:rPr>
              <a:t> et </a:t>
            </a:r>
            <a:r>
              <a:rPr sz="2800" u="sng" dirty="0" err="1">
                <a:latin typeface="Comic Sans MS" panose="030F0702030302020204" pitchFamily="66" charset="0"/>
              </a:rPr>
              <a:t>traduisez</a:t>
            </a:r>
            <a:r>
              <a:rPr sz="2800" u="sng">
                <a:latin typeface="Comic Sans MS" panose="030F0702030302020204" pitchFamily="66" charset="0"/>
              </a:rPr>
              <a:t> le en </a:t>
            </a:r>
            <a:r>
              <a:rPr sz="2800" u="sng" dirty="0" err="1">
                <a:latin typeface="Comic Sans MS" panose="030F0702030302020204" pitchFamily="66" charset="0"/>
              </a:rPr>
              <a:t>anglais</a:t>
            </a:r>
            <a:endParaRPr sz="2800" u="sng">
              <a:latin typeface="Comic Sans MS" panose="030F0702030302020204" pitchFamily="66" charset="0"/>
            </a:endParaRPr>
          </a:p>
        </p:txBody>
      </p:sp>
      <p:sp>
        <p:nvSpPr>
          <p:cNvPr id="115717" name="Text Placeholder 115716"/>
          <p:cNvSpPr>
            <a:spLocks noGrp="1"/>
          </p:cNvSpPr>
          <p:nvPr>
            <p:ph type="body" sz="half" idx="1"/>
          </p:nvPr>
        </p:nvSpPr>
        <p:spPr>
          <a:xfrm>
            <a:off x="250825" y="908050"/>
            <a:ext cx="4244975" cy="5689600"/>
          </a:xfrm>
          <a:ln/>
        </p:spPr>
        <p:txBody>
          <a:bodyPr/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Voici</a:t>
            </a:r>
            <a:r>
              <a:rPr sz="2400">
                <a:latin typeface="Comic Sans MS" panose="030F0702030302020204" pitchFamily="66" charset="0"/>
              </a:rPr>
              <a:t>…</a:t>
            </a:r>
            <a:endParaRPr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père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grand-</a:t>
            </a:r>
            <a:r>
              <a:rPr lang="en-US" altLang="x-none" sz="2400" dirty="0" err="1">
                <a:latin typeface="Comic Sans MS" panose="030F0702030302020204" pitchFamily="66" charset="0"/>
              </a:rPr>
              <a:t>père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oncle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frère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demi</a:t>
            </a:r>
            <a:r>
              <a:rPr lang="en-US" altLang="x-none" sz="2400">
                <a:latin typeface="Comic Sans MS" panose="030F0702030302020204" pitchFamily="66" charset="0"/>
              </a:rPr>
              <a:t>-frère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copain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ami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</a:t>
            </a:r>
            <a:r>
              <a:rPr lang="en-US" altLang="x-none" sz="2400" dirty="0" err="1">
                <a:latin typeface="Comic Sans MS" panose="030F0702030302020204" pitchFamily="66" charset="0"/>
              </a:rPr>
              <a:t>mère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grand-</a:t>
            </a:r>
            <a:r>
              <a:rPr lang="en-US" altLang="x-none" sz="2400" dirty="0" err="1">
                <a:latin typeface="Comic Sans MS" panose="030F0702030302020204" pitchFamily="66" charset="0"/>
              </a:rPr>
              <a:t>mère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fr-FR" altLang="x-none" sz="2400" dirty="0">
                <a:latin typeface="Comic Sans MS" panose="030F0702030302020204" pitchFamily="66" charset="0"/>
              </a:rPr>
              <a:t>ma sœur</a:t>
            </a:r>
            <a:endParaRPr lang="fr-FR" altLang="x-none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</a:t>
            </a:r>
            <a:r>
              <a:rPr lang="en-US" altLang="x-none" sz="2400" dirty="0" err="1">
                <a:latin typeface="Comic Sans MS" panose="030F0702030302020204" pitchFamily="66" charset="0"/>
              </a:rPr>
              <a:t>demi</a:t>
            </a:r>
            <a:r>
              <a:rPr lang="en-US" altLang="x-none" sz="2400">
                <a:latin typeface="Comic Sans MS" panose="030F0702030302020204" pitchFamily="66" charset="0"/>
              </a:rPr>
              <a:t>-</a:t>
            </a:r>
            <a:r>
              <a:rPr lang="fr-FR" altLang="x-none" sz="2400" dirty="0">
                <a:latin typeface="Comic Sans MS" panose="030F0702030302020204" pitchFamily="66" charset="0"/>
              </a:rPr>
              <a:t>sœur</a:t>
            </a:r>
            <a:endParaRPr lang="fr-FR" altLang="x-none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</a:t>
            </a:r>
            <a:r>
              <a:rPr lang="en-US" altLang="x-none" sz="2400" dirty="0" err="1">
                <a:latin typeface="Comic Sans MS" panose="030F0702030302020204" pitchFamily="66" charset="0"/>
              </a:rPr>
              <a:t>tante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</a:t>
            </a:r>
            <a:r>
              <a:rPr lang="en-US" altLang="x-none" sz="2400" dirty="0" err="1">
                <a:latin typeface="Comic Sans MS" panose="030F0702030302020204" pitchFamily="66" charset="0"/>
              </a:rPr>
              <a:t>copine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amie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  <p:sp>
        <p:nvSpPr>
          <p:cNvPr id="115718" name="Text Placeholder 115717"/>
          <p:cNvSpPr>
            <a:spLocks noGrp="1"/>
          </p:cNvSpPr>
          <p:nvPr>
            <p:ph type="body" sz="half" idx="2"/>
          </p:nvPr>
        </p:nvSpPr>
        <p:spPr>
          <a:xfrm>
            <a:off x="4648200" y="908050"/>
            <a:ext cx="4244975" cy="5689600"/>
          </a:xfrm>
          <a:ln/>
        </p:spPr>
        <p:txBody>
          <a:bodyPr/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Here is/are…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Dad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Granddad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uncle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brother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half/step brother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friend (male)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friend (male)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Mum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Nan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sister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half/step sister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aunt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friend (female)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friend (female)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8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13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8">
                                            <p:txEl>
                                              <p:charRg st="13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2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18">
                                            <p:txEl>
                                              <p:charRg st="2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32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718">
                                            <p:txEl>
                                              <p:charRg st="32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718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52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718">
                                            <p:txEl>
                                              <p:charRg st="52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73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5718">
                                            <p:txEl>
                                              <p:charRg st="73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9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5718">
                                            <p:txEl>
                                              <p:charRg st="90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10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5718">
                                            <p:txEl>
                                              <p:charRg st="107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114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5718">
                                            <p:txEl>
                                              <p:charRg st="114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12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5718">
                                            <p:txEl>
                                              <p:charRg st="12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131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5718">
                                            <p:txEl>
                                              <p:charRg st="131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151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5718">
                                            <p:txEl>
                                              <p:charRg st="151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159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5718">
                                            <p:txEl>
                                              <p:charRg st="159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charRg st="17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5718">
                                            <p:txEl>
                                              <p:charRg st="178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6978" name="Title 126977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647700"/>
          </a:xfrm>
          <a:ln/>
        </p:spPr>
        <p:txBody>
          <a:bodyPr anchor="ctr" anchorCtr="0"/>
          <a:p>
            <a:r>
              <a:rPr sz="4000" u="sng" dirty="0" err="1">
                <a:latin typeface="Comic Sans MS" panose="030F0702030302020204" pitchFamily="66" charset="0"/>
              </a:rPr>
              <a:t>C’est</a:t>
            </a:r>
            <a:r>
              <a:rPr sz="4000" u="sng">
                <a:latin typeface="Comic Sans MS" panose="030F0702030302020204" pitchFamily="66" charset="0"/>
              </a:rPr>
              <a:t> qui?</a:t>
            </a:r>
            <a:endParaRPr sz="4000" u="sng">
              <a:latin typeface="Comic Sans MS" panose="030F0702030302020204" pitchFamily="66" charset="0"/>
            </a:endParaRPr>
          </a:p>
        </p:txBody>
      </p:sp>
      <p:pic>
        <p:nvPicPr>
          <p:cNvPr id="126979" name="Picture 12697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1275" y="2636838"/>
            <a:ext cx="1263650" cy="1916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0" name="Picture 1269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313" y="4941888"/>
            <a:ext cx="1728787" cy="1616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1" name="Picture 1269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8" y="4724400"/>
            <a:ext cx="1270000" cy="1890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2" name="Picture 1269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375" y="1052513"/>
            <a:ext cx="1143000" cy="13795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3" name="Picture 12698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8263" y="1052513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4" name="Picture 1269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" y="1412875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5" name="Picture 12698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9613" y="1052513"/>
            <a:ext cx="1441450" cy="144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6" name="Picture 12698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825" y="2997200"/>
            <a:ext cx="1512888" cy="15128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7" name="Picture 12698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19925" y="1196975"/>
            <a:ext cx="1296988" cy="1296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8" name="Picture 12698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96188" y="2708275"/>
            <a:ext cx="1346200" cy="1444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89" name="Picture 12698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40650" y="4292600"/>
            <a:ext cx="946150" cy="1800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91" name="Picture 12699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43438" y="4868863"/>
            <a:ext cx="1770062" cy="1638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92" name="Picture 12699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59563" y="4652963"/>
            <a:ext cx="750887" cy="1851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3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7762" name="Title 11776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>
                <a:latin typeface="Comic Sans MS" panose="030F0702030302020204" pitchFamily="66" charset="0"/>
              </a:rPr>
              <a:t>Le </a:t>
            </a:r>
            <a:r>
              <a:rPr u="sng" dirty="0" err="1">
                <a:latin typeface="Comic Sans MS" panose="030F0702030302020204" pitchFamily="66" charset="0"/>
              </a:rPr>
              <a:t>morpion</a:t>
            </a:r>
            <a:r>
              <a:rPr u="sng">
                <a:latin typeface="Comic Sans MS" panose="030F0702030302020204" pitchFamily="66" charset="0"/>
              </a:rPr>
              <a:t>!</a:t>
            </a:r>
            <a:endParaRPr u="sng">
              <a:latin typeface="Comic Sans MS" panose="030F0702030302020204" pitchFamily="66" charset="0"/>
            </a:endParaRPr>
          </a:p>
        </p:txBody>
      </p:sp>
      <p:graphicFrame>
        <p:nvGraphicFramePr>
          <p:cNvPr id="117763" name="Table 117762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 dirty="0" err="1">
                          <a:latin typeface="Comic Sans MS" panose="030F0702030302020204" pitchFamily="66" charset="0"/>
                        </a:rPr>
                        <a:t>voici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mon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père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ma grand-</a:t>
                      </a: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mère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mon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oncle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mon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amie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ma </a:t>
                      </a:r>
                      <a:r>
                        <a:rPr sz="2400" err="1">
                          <a:latin typeface="Comic Sans MS" panose="030F0702030302020204" pitchFamily="66" charset="0"/>
                        </a:rPr>
                        <a:t>tante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ma </a:t>
                      </a: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mère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mon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copain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mon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grand-</a:t>
                      </a:r>
                      <a:r>
                        <a:rPr lang="en-US" altLang="x-none" sz="2400" err="1">
                          <a:latin typeface="Comic Sans MS" panose="030F0702030302020204" pitchFamily="66" charset="0"/>
                        </a:rPr>
                        <a:t>père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7781" name="Picture 1177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88913"/>
            <a:ext cx="1144588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17782" name="Picture 1177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188913"/>
            <a:ext cx="1144587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9810" name="Title 1198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>
                <a:latin typeface="Comic Sans MS" panose="030F0702030302020204" pitchFamily="66" charset="0"/>
              </a:rPr>
              <a:t>Le </a:t>
            </a:r>
            <a:r>
              <a:rPr u="sng" dirty="0" err="1">
                <a:latin typeface="Comic Sans MS" panose="030F0702030302020204" pitchFamily="66" charset="0"/>
              </a:rPr>
              <a:t>morpion</a:t>
            </a:r>
            <a:r>
              <a:rPr u="sng">
                <a:latin typeface="Comic Sans MS" panose="030F0702030302020204" pitchFamily="66" charset="0"/>
              </a:rPr>
              <a:t>!</a:t>
            </a:r>
            <a:endParaRPr u="sng">
              <a:latin typeface="Comic Sans MS" panose="030F0702030302020204" pitchFamily="66" charset="0"/>
            </a:endParaRPr>
          </a:p>
        </p:txBody>
      </p:sp>
      <p:graphicFrame>
        <p:nvGraphicFramePr>
          <p:cNvPr id="119811" name="Table 119810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uncle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father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mother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sister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friend (male)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friend (female)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aunt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brother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granddad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9829" name="Picture 1198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88913"/>
            <a:ext cx="1144588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19830" name="Picture 1198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188913"/>
            <a:ext cx="1144587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1858" name="Title 12185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>
                <a:latin typeface="Comic Sans MS" panose="030F0702030302020204" pitchFamily="66" charset="0"/>
              </a:rPr>
              <a:t>Le </a:t>
            </a:r>
            <a:r>
              <a:rPr u="sng" dirty="0">
                <a:latin typeface="Comic Sans MS" panose="030F0702030302020204" pitchFamily="66" charset="0"/>
              </a:rPr>
              <a:t>morpion!</a:t>
            </a:r>
            <a:endParaRPr u="sng">
              <a:latin typeface="Comic Sans MS" panose="030F0702030302020204" pitchFamily="66" charset="0"/>
            </a:endParaRPr>
          </a:p>
        </p:txBody>
      </p:sp>
      <p:graphicFrame>
        <p:nvGraphicFramePr>
          <p:cNvPr id="121859" name="Table 121858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my </a:t>
                      </a:r>
                      <a:r>
                        <a:rPr sz="2400" err="1">
                          <a:latin typeface="Comic Sans MS" panose="030F0702030302020204" pitchFamily="66" charset="0"/>
                        </a:rPr>
                        <a:t>nan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my father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my uncle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my male friend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my sister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my aunt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my granddad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my brother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my female friend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1877" name="Picture 12187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88913"/>
            <a:ext cx="1144588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21878" name="Picture 12187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188913"/>
            <a:ext cx="1144587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6194" name="Title 13619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/>
        </p:spPr>
        <p:txBody>
          <a:bodyPr anchor="ctr" anchorCtr="0"/>
          <a:p>
            <a:r>
              <a:rPr sz="3200" u="sng" dirty="0" err="1">
                <a:latin typeface="Comic Sans MS" panose="030F0702030302020204" pitchFamily="66" charset="0"/>
              </a:rPr>
              <a:t>Est-ce</a:t>
            </a:r>
            <a:r>
              <a:rPr sz="3200" u="sng">
                <a:latin typeface="Comic Sans MS" panose="030F0702030302020204" pitchFamily="66" charset="0"/>
              </a:rPr>
              <a:t> </a:t>
            </a:r>
            <a:r>
              <a:rPr sz="3200" u="sng" dirty="0" err="1">
                <a:latin typeface="Comic Sans MS" panose="030F0702030302020204" pitchFamily="66" charset="0"/>
              </a:rPr>
              <a:t>que</a:t>
            </a:r>
            <a:r>
              <a:rPr sz="3200" u="sng">
                <a:latin typeface="Comic Sans MS" panose="030F0702030302020204" pitchFamily="66" charset="0"/>
              </a:rPr>
              <a:t> </a:t>
            </a:r>
            <a:r>
              <a:rPr sz="3200" u="sng" dirty="0" err="1">
                <a:latin typeface="Comic Sans MS" panose="030F0702030302020204" pitchFamily="66" charset="0"/>
              </a:rPr>
              <a:t>c’est</a:t>
            </a:r>
            <a:r>
              <a:rPr sz="3200" u="sng">
                <a:latin typeface="Comic Sans MS" panose="030F0702030302020204" pitchFamily="66" charset="0"/>
              </a:rPr>
              <a:t> correct </a:t>
            </a:r>
            <a:r>
              <a:rPr sz="3200" u="sng" dirty="0" err="1">
                <a:latin typeface="Comic Sans MS" panose="030F0702030302020204" pitchFamily="66" charset="0"/>
              </a:rPr>
              <a:t>ou</a:t>
            </a:r>
            <a:r>
              <a:rPr sz="3200" u="sng">
                <a:latin typeface="Comic Sans MS" panose="030F0702030302020204" pitchFamily="66" charset="0"/>
              </a:rPr>
              <a:t> incorrect?</a:t>
            </a:r>
            <a:endParaRPr sz="3200" u="sng">
              <a:latin typeface="Comic Sans MS" panose="030F0702030302020204" pitchFamily="66" charset="0"/>
            </a:endParaRPr>
          </a:p>
        </p:txBody>
      </p:sp>
      <p:sp>
        <p:nvSpPr>
          <p:cNvPr id="136195" name="Text Placeholder 136194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545137"/>
          </a:xfrm>
          <a:ln/>
        </p:spPr>
        <p:txBody>
          <a:bodyPr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</a:t>
            </a:r>
            <a:r>
              <a:rPr dirty="0" err="1">
                <a:latin typeface="Comic Sans MS" panose="030F0702030302020204" pitchFamily="66" charset="0"/>
              </a:rPr>
              <a:t>mon</a:t>
            </a:r>
            <a:r>
              <a:rPr>
                <a:latin typeface="Comic Sans MS" panose="030F0702030302020204" pitchFamily="66" charset="0"/>
              </a:rPr>
              <a:t> </a:t>
            </a:r>
            <a:r>
              <a:rPr dirty="0" err="1">
                <a:latin typeface="Comic Sans MS" panose="030F0702030302020204" pitchFamily="66" charset="0"/>
              </a:rPr>
              <a:t>père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ma grand-</a:t>
            </a:r>
            <a:r>
              <a:rPr dirty="0" err="1">
                <a:latin typeface="Comic Sans MS" panose="030F0702030302020204" pitchFamily="66" charset="0"/>
              </a:rPr>
              <a:t>mère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ma </a:t>
            </a:r>
            <a:r>
              <a:rPr dirty="0" err="1">
                <a:latin typeface="Comic Sans MS" panose="030F0702030302020204" pitchFamily="66" charset="0"/>
              </a:rPr>
              <a:t>oncle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ma </a:t>
            </a:r>
            <a:r>
              <a:rPr dirty="0" err="1">
                <a:latin typeface="Comic Sans MS" panose="030F0702030302020204" pitchFamily="66" charset="0"/>
              </a:rPr>
              <a:t>copine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</a:t>
            </a:r>
            <a:r>
              <a:rPr dirty="0" err="1">
                <a:latin typeface="Comic Sans MS" panose="030F0702030302020204" pitchFamily="66" charset="0"/>
              </a:rPr>
              <a:t>mon</a:t>
            </a:r>
            <a:r>
              <a:rPr>
                <a:latin typeface="Comic Sans MS" panose="030F0702030302020204" pitchFamily="66" charset="0"/>
              </a:rPr>
              <a:t> </a:t>
            </a:r>
            <a:r>
              <a:rPr dirty="0" err="1">
                <a:latin typeface="Comic Sans MS" panose="030F0702030302020204" pitchFamily="66" charset="0"/>
              </a:rPr>
              <a:t>tante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ma </a:t>
            </a:r>
            <a:r>
              <a:rPr lang="fr-FR" altLang="x-none" dirty="0">
                <a:latin typeface="Comic Sans MS" panose="030F0702030302020204" pitchFamily="66" charset="0"/>
              </a:rPr>
              <a:t>sœur.</a:t>
            </a:r>
            <a:endParaRPr lang="fr-FR" altLang="x-none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altLang="x-none" dirty="0">
                <a:latin typeface="Comic Sans MS" panose="030F0702030302020204" pitchFamily="66" charset="0"/>
              </a:rPr>
              <a:t>Voici mon mère.</a:t>
            </a:r>
            <a:endParaRPr lang="fr-FR" altLang="x-none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altLang="x-none" dirty="0">
                <a:latin typeface="Comic Sans MS" panose="030F0702030302020204" pitchFamily="66" charset="0"/>
              </a:rPr>
              <a:t>Voici ma amie.</a:t>
            </a:r>
            <a:endParaRPr lang="fr-FR" altLang="x-none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altLang="x-none" dirty="0">
                <a:latin typeface="Comic Sans MS" panose="030F0702030302020204" pitchFamily="66" charset="0"/>
              </a:rPr>
              <a:t>Voici mon copain.</a:t>
            </a:r>
            <a:endParaRPr lang="fr-FR" altLang="x-none" dirty="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altLang="x-none" dirty="0">
                <a:latin typeface="Comic Sans MS" panose="030F0702030302020204" pitchFamily="66" charset="0"/>
              </a:rPr>
              <a:t>Voici ma demi-frère.</a:t>
            </a:r>
            <a:endParaRPr lang="fr-FR" altLang="x-none" dirty="0">
              <a:latin typeface="Comic Sans MS" panose="030F0702030302020204" pitchFamily="66" charset="0"/>
            </a:endParaRPr>
          </a:p>
        </p:txBody>
      </p:sp>
      <p:sp>
        <p:nvSpPr>
          <p:cNvPr id="136196" name="Oval 136195"/>
          <p:cNvSpPr/>
          <p:nvPr/>
        </p:nvSpPr>
        <p:spPr>
          <a:xfrm>
            <a:off x="3995738" y="1125538"/>
            <a:ext cx="431800" cy="4318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6197" name="Oval 136196"/>
          <p:cNvSpPr/>
          <p:nvPr/>
        </p:nvSpPr>
        <p:spPr>
          <a:xfrm>
            <a:off x="5148263" y="1628775"/>
            <a:ext cx="431800" cy="4318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6198" name="Oval 136197"/>
          <p:cNvSpPr/>
          <p:nvPr/>
        </p:nvSpPr>
        <p:spPr>
          <a:xfrm>
            <a:off x="3924300" y="2133600"/>
            <a:ext cx="431800" cy="4318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6199" name="Oval 136198"/>
          <p:cNvSpPr/>
          <p:nvPr/>
        </p:nvSpPr>
        <p:spPr>
          <a:xfrm>
            <a:off x="4140200" y="2708275"/>
            <a:ext cx="431800" cy="4318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6200" name="Oval 136199"/>
          <p:cNvSpPr/>
          <p:nvPr/>
        </p:nvSpPr>
        <p:spPr>
          <a:xfrm>
            <a:off x="4211638" y="3213100"/>
            <a:ext cx="431800" cy="4318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6201" name="Oval 136200"/>
          <p:cNvSpPr/>
          <p:nvPr/>
        </p:nvSpPr>
        <p:spPr>
          <a:xfrm>
            <a:off x="3924300" y="3716338"/>
            <a:ext cx="431800" cy="4318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6202" name="Oval 136201"/>
          <p:cNvSpPr/>
          <p:nvPr/>
        </p:nvSpPr>
        <p:spPr>
          <a:xfrm>
            <a:off x="4140200" y="4292600"/>
            <a:ext cx="431800" cy="4318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6203" name="Oval 136202"/>
          <p:cNvSpPr/>
          <p:nvPr/>
        </p:nvSpPr>
        <p:spPr>
          <a:xfrm>
            <a:off x="3779838" y="4797425"/>
            <a:ext cx="431800" cy="4318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6204" name="Oval 136203"/>
          <p:cNvSpPr/>
          <p:nvPr/>
        </p:nvSpPr>
        <p:spPr>
          <a:xfrm>
            <a:off x="4356100" y="5373688"/>
            <a:ext cx="431800" cy="4318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36205" name="Oval 136204"/>
          <p:cNvSpPr/>
          <p:nvPr/>
        </p:nvSpPr>
        <p:spPr>
          <a:xfrm>
            <a:off x="5076825" y="5876925"/>
            <a:ext cx="431800" cy="4318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4930" name="Title 12492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 dirty="0" err="1">
                <a:latin typeface="Comic Sans MS" panose="030F0702030302020204" pitchFamily="66" charset="0"/>
              </a:rPr>
              <a:t>Remplissez</a:t>
            </a:r>
            <a:r>
              <a:rPr u="sng">
                <a:latin typeface="Comic Sans MS" panose="030F0702030302020204" pitchFamily="66" charset="0"/>
              </a:rPr>
              <a:t> les </a:t>
            </a:r>
            <a:r>
              <a:rPr u="sng" dirty="0" err="1">
                <a:latin typeface="Comic Sans MS" panose="030F0702030302020204" pitchFamily="66" charset="0"/>
              </a:rPr>
              <a:t>blancs</a:t>
            </a:r>
            <a:endParaRPr lang="en-US" altLang="x-none" u="sng">
              <a:latin typeface="Comic Sans MS" panose="030F0702030302020204" pitchFamily="66" charset="0"/>
            </a:endParaRPr>
          </a:p>
        </p:txBody>
      </p:sp>
      <p:sp>
        <p:nvSpPr>
          <p:cNvPr id="124931" name="Text Placeholder 12493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grand-</a:t>
            </a:r>
            <a:r>
              <a:rPr dirty="0" err="1">
                <a:latin typeface="Comic Sans MS" panose="030F0702030302020204" pitchFamily="66" charset="0"/>
              </a:rPr>
              <a:t>mère</a:t>
            </a:r>
            <a:r>
              <a:rPr lang="en-US" altLang="x-none">
                <a:latin typeface="Comic Sans MS" panose="030F0702030302020204" pitchFamily="66" charset="0"/>
              </a:rPr>
              <a:t>.</a:t>
            </a:r>
            <a:endParaRPr lang="en-US" altLang="x-none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père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demi</a:t>
            </a:r>
            <a:r>
              <a:rPr>
                <a:latin typeface="Comic Sans MS" panose="030F0702030302020204" pitchFamily="66" charset="0"/>
              </a:rPr>
              <a:t>-frère.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copine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mère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oncle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ami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grand-</a:t>
            </a:r>
            <a:r>
              <a:rPr dirty="0" err="1">
                <a:latin typeface="Comic Sans MS" panose="030F0702030302020204" pitchFamily="66" charset="0"/>
              </a:rPr>
              <a:t>père</a:t>
            </a:r>
            <a:r>
              <a:rPr lang="en-US" altLang="x-none">
                <a:latin typeface="Comic Sans MS" panose="030F0702030302020204" pitchFamily="66" charset="0"/>
              </a:rPr>
              <a:t>.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pic>
        <p:nvPicPr>
          <p:cNvPr id="124932" name="Picture 124931" descr="MCj0433868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188913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4933" name="Picture 124932" descr="MCj0433868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188913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4934" name="Rectangles 124933"/>
          <p:cNvSpPr/>
          <p:nvPr/>
        </p:nvSpPr>
        <p:spPr>
          <a:xfrm>
            <a:off x="2195513" y="1628775"/>
            <a:ext cx="1439862" cy="3603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ma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  <p:sp>
        <p:nvSpPr>
          <p:cNvPr id="124935" name="Rectangles 124934"/>
          <p:cNvSpPr/>
          <p:nvPr/>
        </p:nvSpPr>
        <p:spPr>
          <a:xfrm>
            <a:off x="2195513" y="3213100"/>
            <a:ext cx="1439862" cy="3603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ma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  <p:sp>
        <p:nvSpPr>
          <p:cNvPr id="124936" name="Rectangles 124935"/>
          <p:cNvSpPr/>
          <p:nvPr/>
        </p:nvSpPr>
        <p:spPr>
          <a:xfrm>
            <a:off x="2195513" y="3789363"/>
            <a:ext cx="1439862" cy="360362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ma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  <p:sp>
        <p:nvSpPr>
          <p:cNvPr id="124937" name="Rectangles 124936"/>
          <p:cNvSpPr/>
          <p:nvPr/>
        </p:nvSpPr>
        <p:spPr>
          <a:xfrm>
            <a:off x="2195513" y="4868863"/>
            <a:ext cx="1439862" cy="360362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err="1">
                <a:latin typeface="Comic Sans MS" panose="030F0702030302020204" pitchFamily="66" charset="0"/>
              </a:rPr>
              <a:t>mon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  <p:sp>
        <p:nvSpPr>
          <p:cNvPr id="124938" name="Rectangles 124937"/>
          <p:cNvSpPr/>
          <p:nvPr/>
        </p:nvSpPr>
        <p:spPr>
          <a:xfrm>
            <a:off x="2195513" y="2133600"/>
            <a:ext cx="1439862" cy="360363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err="1">
                <a:latin typeface="Comic Sans MS" panose="030F0702030302020204" pitchFamily="66" charset="0"/>
              </a:rPr>
              <a:t>mon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  <p:sp>
        <p:nvSpPr>
          <p:cNvPr id="124939" name="Rectangles 124938"/>
          <p:cNvSpPr/>
          <p:nvPr/>
        </p:nvSpPr>
        <p:spPr>
          <a:xfrm>
            <a:off x="2195513" y="2708275"/>
            <a:ext cx="1439862" cy="360363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err="1">
                <a:latin typeface="Comic Sans MS" panose="030F0702030302020204" pitchFamily="66" charset="0"/>
              </a:rPr>
              <a:t>mon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  <p:sp>
        <p:nvSpPr>
          <p:cNvPr id="124940" name="Rectangles 124939"/>
          <p:cNvSpPr/>
          <p:nvPr/>
        </p:nvSpPr>
        <p:spPr>
          <a:xfrm>
            <a:off x="2195513" y="4292600"/>
            <a:ext cx="1439862" cy="360363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err="1">
                <a:latin typeface="Comic Sans MS" panose="030F0702030302020204" pitchFamily="66" charset="0"/>
              </a:rPr>
              <a:t>mon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  <p:sp>
        <p:nvSpPr>
          <p:cNvPr id="124941" name="Rectangles 124940"/>
          <p:cNvSpPr/>
          <p:nvPr/>
        </p:nvSpPr>
        <p:spPr>
          <a:xfrm>
            <a:off x="2195513" y="5373688"/>
            <a:ext cx="1439862" cy="360362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err="1">
                <a:latin typeface="Comic Sans MS" panose="030F0702030302020204" pitchFamily="66" charset="0"/>
              </a:rPr>
              <a:t>mon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 animBg="1"/>
      <p:bldP spid="124935" grpId="0" animBg="1"/>
      <p:bldP spid="124936" grpId="0" animBg="1"/>
      <p:bldP spid="124937" grpId="0" animBg="1"/>
      <p:bldP spid="124938" grpId="0" animBg="1"/>
      <p:bldP spid="124939" grpId="0" animBg="1"/>
      <p:bldP spid="124940" grpId="0" animBg="1"/>
      <p:bldP spid="1249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9266" name="Title 1392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 dirty="0" err="1">
                <a:latin typeface="Comic Sans MS" panose="030F0702030302020204" pitchFamily="66" charset="0"/>
              </a:rPr>
              <a:t>Qu’est-ce</a:t>
            </a:r>
            <a:r>
              <a:rPr u="sng">
                <a:latin typeface="Comic Sans MS" panose="030F0702030302020204" pitchFamily="66" charset="0"/>
              </a:rPr>
              <a:t> </a:t>
            </a:r>
            <a:r>
              <a:rPr u="sng" dirty="0" err="1">
                <a:latin typeface="Comic Sans MS" panose="030F0702030302020204" pitchFamily="66" charset="0"/>
              </a:rPr>
              <a:t>que</a:t>
            </a:r>
            <a:r>
              <a:rPr u="sng">
                <a:latin typeface="Comic Sans MS" panose="030F0702030302020204" pitchFamily="66" charset="0"/>
              </a:rPr>
              <a:t> </a:t>
            </a:r>
            <a:r>
              <a:rPr u="sng" dirty="0" err="1">
                <a:latin typeface="Comic Sans MS" panose="030F0702030302020204" pitchFamily="66" charset="0"/>
              </a:rPr>
              <a:t>c’est</a:t>
            </a:r>
            <a:r>
              <a:rPr u="sng">
                <a:latin typeface="Comic Sans MS" panose="030F0702030302020204" pitchFamily="66" charset="0"/>
              </a:rPr>
              <a:t> en </a:t>
            </a:r>
            <a:r>
              <a:rPr u="sng" dirty="0" err="1">
                <a:latin typeface="Comic Sans MS" panose="030F0702030302020204" pitchFamily="66" charset="0"/>
              </a:rPr>
              <a:t>anglais</a:t>
            </a:r>
            <a:r>
              <a:rPr u="sng">
                <a:latin typeface="Comic Sans MS" panose="030F0702030302020204" pitchFamily="66" charset="0"/>
              </a:rPr>
              <a:t>?</a:t>
            </a:r>
            <a:endParaRPr u="sng">
              <a:latin typeface="Comic Sans MS" panose="030F0702030302020204" pitchFamily="66" charset="0"/>
            </a:endParaRPr>
          </a:p>
        </p:txBody>
      </p:sp>
      <p:sp>
        <p:nvSpPr>
          <p:cNvPr id="139267" name="Text Placeholder 13926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>
              <a:latin typeface="Comic Sans MS" panose="030F0702030302020204" pitchFamily="66" charset="0"/>
            </a:endParaRPr>
          </a:p>
          <a:p>
            <a:r>
              <a:rPr>
                <a:latin typeface="Comic Sans MS" panose="030F0702030302020204" pitchFamily="66" charset="0"/>
              </a:rPr>
              <a:t>Mon </a:t>
            </a:r>
            <a:r>
              <a:rPr dirty="0" err="1">
                <a:latin typeface="Comic Sans MS" panose="030F0702030302020204" pitchFamily="66" charset="0"/>
              </a:rPr>
              <a:t>père</a:t>
            </a:r>
            <a:endParaRPr>
              <a:latin typeface="Comic Sans MS" panose="030F0702030302020204" pitchFamily="66" charset="0"/>
            </a:endParaRPr>
          </a:p>
          <a:p>
            <a:r>
              <a:rPr>
                <a:latin typeface="Comic Sans MS" panose="030F0702030302020204" pitchFamily="66" charset="0"/>
              </a:rPr>
              <a:t>Ma </a:t>
            </a:r>
            <a:r>
              <a:rPr dirty="0" err="1">
                <a:latin typeface="Comic Sans MS" panose="030F0702030302020204" pitchFamily="66" charset="0"/>
              </a:rPr>
              <a:t>mère</a:t>
            </a:r>
            <a:endParaRPr>
              <a:latin typeface="Comic Sans MS" panose="030F0702030302020204" pitchFamily="66" charset="0"/>
            </a:endParaRPr>
          </a:p>
          <a:p>
            <a:r>
              <a:rPr dirty="0" err="1">
                <a:latin typeface="Comic Sans MS" panose="030F0702030302020204" pitchFamily="66" charset="0"/>
              </a:rPr>
              <a:t>Mes</a:t>
            </a:r>
            <a:r>
              <a:rPr>
                <a:latin typeface="Comic Sans MS" panose="030F0702030302020204" pitchFamily="66" charset="0"/>
              </a:rPr>
              <a:t> parents</a:t>
            </a:r>
            <a:endParaRPr>
              <a:latin typeface="Comic Sans MS" panose="030F0702030302020204" pitchFamily="66" charset="0"/>
            </a:endParaRPr>
          </a:p>
          <a:p>
            <a:r>
              <a:rPr>
                <a:latin typeface="Comic Sans MS" panose="030F0702030302020204" pitchFamily="66" charset="0"/>
              </a:rPr>
              <a:t>Ton </a:t>
            </a:r>
            <a:r>
              <a:rPr dirty="0" err="1">
                <a:latin typeface="Comic Sans MS" panose="030F0702030302020204" pitchFamily="66" charset="0"/>
              </a:rPr>
              <a:t>père</a:t>
            </a:r>
            <a:endParaRPr>
              <a:latin typeface="Comic Sans MS" panose="030F0702030302020204" pitchFamily="66" charset="0"/>
            </a:endParaRPr>
          </a:p>
          <a:p>
            <a:r>
              <a:rPr>
                <a:latin typeface="Comic Sans MS" panose="030F0702030302020204" pitchFamily="66" charset="0"/>
              </a:rPr>
              <a:t>Ta </a:t>
            </a:r>
            <a:r>
              <a:rPr dirty="0" err="1">
                <a:latin typeface="Comic Sans MS" panose="030F0702030302020204" pitchFamily="66" charset="0"/>
              </a:rPr>
              <a:t>mère</a:t>
            </a:r>
            <a:endParaRPr>
              <a:latin typeface="Comic Sans MS" panose="030F0702030302020204" pitchFamily="66" charset="0"/>
            </a:endParaRPr>
          </a:p>
          <a:p>
            <a:r>
              <a:rPr dirty="0" err="1">
                <a:latin typeface="Comic Sans MS" panose="030F0702030302020204" pitchFamily="66" charset="0"/>
              </a:rPr>
              <a:t>Tes</a:t>
            </a:r>
            <a:r>
              <a:rPr>
                <a:latin typeface="Comic Sans MS" panose="030F0702030302020204" pitchFamily="66" charset="0"/>
              </a:rPr>
              <a:t> parents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charRg st="1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9267">
                                            <p:txEl>
                                              <p:charRg st="1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charRg st="1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9267">
                                            <p:txEl>
                                              <p:charRg st="1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charRg st="18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9267">
                                            <p:txEl>
                                              <p:charRg st="18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charRg st="3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9267">
                                            <p:txEl>
                                              <p:charRg st="3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charRg st="39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9267">
                                            <p:txEl>
                                              <p:charRg st="39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charRg st="4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9267">
                                            <p:txEl>
                                              <p:charRg st="47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0290" name="Title 140289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61975"/>
          </a:xfrm>
          <a:ln/>
        </p:spPr>
        <p:txBody>
          <a:bodyPr anchor="ctr" anchorCtr="0"/>
          <a:p>
            <a:r>
              <a:rPr sz="4000" u="sng">
                <a:latin typeface="Comic Sans MS" panose="030F0702030302020204" pitchFamily="66" charset="0"/>
              </a:rPr>
              <a:t>Mon, ma or </a:t>
            </a:r>
            <a:r>
              <a:rPr sz="4000" u="sng" dirty="0" err="1">
                <a:latin typeface="Comic Sans MS" panose="030F0702030302020204" pitchFamily="66" charset="0"/>
              </a:rPr>
              <a:t>mes</a:t>
            </a:r>
            <a:r>
              <a:rPr sz="4000" u="sng">
                <a:latin typeface="Comic Sans MS" panose="030F0702030302020204" pitchFamily="66" charset="0"/>
              </a:rPr>
              <a:t>?</a:t>
            </a:r>
            <a:endParaRPr sz="4000" u="sng">
              <a:latin typeface="Comic Sans MS" panose="030F0702030302020204" pitchFamily="66" charset="0"/>
            </a:endParaRPr>
          </a:p>
        </p:txBody>
      </p:sp>
      <p:sp>
        <p:nvSpPr>
          <p:cNvPr id="140291" name="Oval 140290"/>
          <p:cNvSpPr/>
          <p:nvPr/>
        </p:nvSpPr>
        <p:spPr>
          <a:xfrm>
            <a:off x="468313" y="1125538"/>
            <a:ext cx="3311525" cy="719137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grand-parents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292" name="Oval 140291"/>
          <p:cNvSpPr/>
          <p:nvPr/>
        </p:nvSpPr>
        <p:spPr>
          <a:xfrm>
            <a:off x="3995738" y="908050"/>
            <a:ext cx="3311525" cy="719138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dirty="0" err="1">
                <a:latin typeface="Comic Sans MS" panose="030F0702030302020204" pitchFamily="66" charset="0"/>
              </a:rPr>
              <a:t>copain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293" name="Oval 140292"/>
          <p:cNvSpPr/>
          <p:nvPr/>
        </p:nvSpPr>
        <p:spPr>
          <a:xfrm>
            <a:off x="2627313" y="1773238"/>
            <a:ext cx="3311525" cy="719137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dirty="0" err="1">
                <a:latin typeface="Comic Sans MS" panose="030F0702030302020204" pitchFamily="66" charset="0"/>
              </a:rPr>
              <a:t>mère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294" name="Oval 140293"/>
          <p:cNvSpPr/>
          <p:nvPr/>
        </p:nvSpPr>
        <p:spPr>
          <a:xfrm>
            <a:off x="179388" y="2420938"/>
            <a:ext cx="3311525" cy="719137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dirty="0" err="1">
                <a:latin typeface="Comic Sans MS" panose="030F0702030302020204" pitchFamily="66" charset="0"/>
              </a:rPr>
              <a:t>amis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295" name="Oval 140294"/>
          <p:cNvSpPr/>
          <p:nvPr/>
        </p:nvSpPr>
        <p:spPr>
          <a:xfrm>
            <a:off x="5580063" y="2276475"/>
            <a:ext cx="3311525" cy="719138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parents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296" name="Oval 140295"/>
          <p:cNvSpPr/>
          <p:nvPr/>
        </p:nvSpPr>
        <p:spPr>
          <a:xfrm>
            <a:off x="2916238" y="2997200"/>
            <a:ext cx="3311525" cy="719138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dirty="0" err="1">
                <a:latin typeface="Comic Sans MS" panose="030F0702030302020204" pitchFamily="66" charset="0"/>
              </a:rPr>
              <a:t>tante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297" name="Oval 140296"/>
          <p:cNvSpPr/>
          <p:nvPr/>
        </p:nvSpPr>
        <p:spPr>
          <a:xfrm>
            <a:off x="323850" y="3644900"/>
            <a:ext cx="3311525" cy="719138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dirty="0" err="1">
                <a:latin typeface="Comic Sans MS" panose="030F0702030302020204" pitchFamily="66" charset="0"/>
              </a:rPr>
              <a:t>oncle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298" name="Oval 140297"/>
          <p:cNvSpPr/>
          <p:nvPr/>
        </p:nvSpPr>
        <p:spPr>
          <a:xfrm>
            <a:off x="4067175" y="3789363"/>
            <a:ext cx="3311525" cy="719137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dirty="0" err="1">
                <a:latin typeface="Comic Sans MS" panose="030F0702030302020204" pitchFamily="66" charset="0"/>
              </a:rPr>
              <a:t>amie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299" name="Oval 140298"/>
          <p:cNvSpPr/>
          <p:nvPr/>
        </p:nvSpPr>
        <p:spPr>
          <a:xfrm>
            <a:off x="323850" y="4508500"/>
            <a:ext cx="3311525" cy="719138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dirty="0" err="1">
                <a:latin typeface="Comic Sans MS" panose="030F0702030302020204" pitchFamily="66" charset="0"/>
              </a:rPr>
              <a:t>copine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300" name="Oval 140299"/>
          <p:cNvSpPr/>
          <p:nvPr/>
        </p:nvSpPr>
        <p:spPr>
          <a:xfrm>
            <a:off x="3348038" y="4941888"/>
            <a:ext cx="3311525" cy="719137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frères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301" name="Oval 140300"/>
          <p:cNvSpPr/>
          <p:nvPr/>
        </p:nvSpPr>
        <p:spPr>
          <a:xfrm>
            <a:off x="971550" y="5516563"/>
            <a:ext cx="3311525" cy="719137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grand-</a:t>
            </a:r>
            <a:r>
              <a:rPr sz="2400" dirty="0" err="1">
                <a:latin typeface="Comic Sans MS" panose="030F0702030302020204" pitchFamily="66" charset="0"/>
              </a:rPr>
              <a:t>mère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40302" name="Oval 140301"/>
          <p:cNvSpPr/>
          <p:nvPr/>
        </p:nvSpPr>
        <p:spPr>
          <a:xfrm>
            <a:off x="5508625" y="5661025"/>
            <a:ext cx="3311525" cy="719138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 dirty="0">
                <a:latin typeface="Comic Sans MS" panose="030F0702030302020204" pitchFamily="66" charset="0"/>
              </a:rPr>
              <a:t>copains</a:t>
            </a:r>
            <a:endParaRPr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animBg="1"/>
      <p:bldP spid="140292" grpId="0" animBg="1"/>
      <p:bldP spid="140293" grpId="0" animBg="1"/>
      <p:bldP spid="140294" grpId="0" animBg="1"/>
      <p:bldP spid="140295" grpId="0" animBg="1"/>
      <p:bldP spid="140296" grpId="0" animBg="1"/>
      <p:bldP spid="140297" grpId="0" animBg="1"/>
      <p:bldP spid="140298" grpId="0" animBg="1"/>
      <p:bldP spid="140299" grpId="0" animBg="1"/>
      <p:bldP spid="140300" grpId="0" animBg="1"/>
      <p:bldP spid="140301" grpId="0" animBg="1"/>
      <p:bldP spid="1403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Title 57345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8062"/>
          </a:xfrm>
          <a:ln/>
        </p:spPr>
        <p:txBody>
          <a:bodyPr anchor="ctr" anchorCtr="0"/>
          <a:p>
            <a:r>
              <a:rPr sz="2000" u="sng">
                <a:latin typeface="Comic Sans MS" panose="030F0702030302020204" pitchFamily="66" charset="0"/>
              </a:rPr>
              <a:t>Les Simpson</a:t>
            </a:r>
            <a:br>
              <a:rPr sz="2000" u="sng">
                <a:latin typeface="Comic Sans MS" panose="030F0702030302020204" pitchFamily="66" charset="0"/>
              </a:rPr>
            </a:br>
            <a:r>
              <a:rPr sz="2000" u="sng">
                <a:latin typeface="Comic Sans MS" panose="030F0702030302020204" pitchFamily="66" charset="0"/>
              </a:rPr>
              <a:t>In English, with the person sitting next to you, discuss the relationship between Bart and each of these people</a:t>
            </a:r>
            <a:endParaRPr sz="2000" u="sng">
              <a:latin typeface="Comic Sans MS" panose="030F0702030302020204" pitchFamily="66" charset="0"/>
            </a:endParaRPr>
          </a:p>
        </p:txBody>
      </p:sp>
      <p:pic>
        <p:nvPicPr>
          <p:cNvPr id="57347" name="Picture 573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1275" y="2852738"/>
            <a:ext cx="1263650" cy="1916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48" name="Picture 573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5013325"/>
            <a:ext cx="1728788" cy="1616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49" name="Picture 573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175" y="4797425"/>
            <a:ext cx="1270000" cy="1890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0" name="Picture 573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375" y="1268413"/>
            <a:ext cx="1143000" cy="13795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1" name="Picture 573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8263" y="1268413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2" name="Picture 573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" y="1773238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4" name="Picture 5735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8175" y="1341438"/>
            <a:ext cx="1441450" cy="144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5" name="Picture 573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825" y="3284538"/>
            <a:ext cx="1512888" cy="15128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6" name="Picture 5735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04025" y="1412875"/>
            <a:ext cx="1296988" cy="1296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7" name="Picture 5735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48488" y="2852738"/>
            <a:ext cx="1346200" cy="1444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358" name="Picture 5735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92950" y="4508500"/>
            <a:ext cx="803275" cy="15287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7218" name="Title 1372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ln/>
        </p:spPr>
        <p:txBody>
          <a:bodyPr anchor="ctr" anchorCtr="0"/>
          <a:p>
            <a:r>
              <a:rPr sz="2800" u="sng" dirty="0" err="1">
                <a:latin typeface="Comic Sans MS" panose="030F0702030302020204" pitchFamily="66" charset="0"/>
              </a:rPr>
              <a:t>Écrivez</a:t>
            </a:r>
            <a:r>
              <a:rPr sz="2800" u="sng">
                <a:latin typeface="Comic Sans MS" panose="030F0702030302020204" pitchFamily="66" charset="0"/>
              </a:rPr>
              <a:t> le </a:t>
            </a:r>
            <a:r>
              <a:rPr sz="2800" u="sng" dirty="0" err="1">
                <a:latin typeface="Comic Sans MS" panose="030F0702030302020204" pitchFamily="66" charset="0"/>
              </a:rPr>
              <a:t>vocabulaire</a:t>
            </a:r>
            <a:r>
              <a:rPr sz="2800" u="sng">
                <a:latin typeface="Comic Sans MS" panose="030F0702030302020204" pitchFamily="66" charset="0"/>
              </a:rPr>
              <a:t> et </a:t>
            </a:r>
            <a:r>
              <a:rPr sz="2800" u="sng" dirty="0" err="1">
                <a:latin typeface="Comic Sans MS" panose="030F0702030302020204" pitchFamily="66" charset="0"/>
              </a:rPr>
              <a:t>traduisez</a:t>
            </a:r>
            <a:r>
              <a:rPr sz="2800" u="sng">
                <a:latin typeface="Comic Sans MS" panose="030F0702030302020204" pitchFamily="66" charset="0"/>
              </a:rPr>
              <a:t> le en </a:t>
            </a:r>
            <a:r>
              <a:rPr sz="2800" u="sng" dirty="0" err="1">
                <a:latin typeface="Comic Sans MS" panose="030F0702030302020204" pitchFamily="66" charset="0"/>
              </a:rPr>
              <a:t>anglais</a:t>
            </a:r>
            <a:endParaRPr sz="2800" u="sng">
              <a:latin typeface="Comic Sans MS" panose="030F0702030302020204" pitchFamily="66" charset="0"/>
            </a:endParaRPr>
          </a:p>
        </p:txBody>
      </p:sp>
      <p:sp>
        <p:nvSpPr>
          <p:cNvPr id="137219" name="Text Placeholder 137218"/>
          <p:cNvSpPr>
            <a:spLocks noGrp="1"/>
          </p:cNvSpPr>
          <p:nvPr>
            <p:ph type="body" sz="half" idx="1"/>
          </p:nvPr>
        </p:nvSpPr>
        <p:spPr>
          <a:xfrm>
            <a:off x="250825" y="908050"/>
            <a:ext cx="4244975" cy="5689600"/>
          </a:xfrm>
          <a:ln/>
        </p:spPr>
        <p:txBody>
          <a:bodyPr/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Voici</a:t>
            </a:r>
            <a:r>
              <a:rPr sz="2400">
                <a:latin typeface="Comic Sans MS" panose="030F0702030302020204" pitchFamily="66" charset="0"/>
              </a:rPr>
              <a:t>…</a:t>
            </a:r>
            <a:endParaRPr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père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grand-</a:t>
            </a:r>
            <a:r>
              <a:rPr lang="en-US" altLang="x-none" sz="2400" dirty="0" err="1">
                <a:latin typeface="Comic Sans MS" panose="030F0702030302020204" pitchFamily="66" charset="0"/>
              </a:rPr>
              <a:t>père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oncle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frère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demi</a:t>
            </a:r>
            <a:r>
              <a:rPr lang="en-US" altLang="x-none" sz="2400">
                <a:latin typeface="Comic Sans MS" panose="030F0702030302020204" pitchFamily="66" charset="0"/>
              </a:rPr>
              <a:t>-frère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copain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ami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</a:t>
            </a:r>
            <a:r>
              <a:rPr lang="en-US" altLang="x-none" sz="2400" dirty="0" err="1">
                <a:latin typeface="Comic Sans MS" panose="030F0702030302020204" pitchFamily="66" charset="0"/>
              </a:rPr>
              <a:t>mère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grand-</a:t>
            </a:r>
            <a:r>
              <a:rPr lang="en-US" altLang="x-none" sz="2400" dirty="0" err="1">
                <a:latin typeface="Comic Sans MS" panose="030F0702030302020204" pitchFamily="66" charset="0"/>
              </a:rPr>
              <a:t>mère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fr-FR" altLang="x-none" sz="2400" dirty="0">
                <a:latin typeface="Comic Sans MS" panose="030F0702030302020204" pitchFamily="66" charset="0"/>
              </a:rPr>
              <a:t>ma sœur</a:t>
            </a:r>
            <a:endParaRPr lang="fr-FR" altLang="x-none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</a:t>
            </a:r>
            <a:r>
              <a:rPr lang="en-US" altLang="x-none" sz="2400" dirty="0" err="1">
                <a:latin typeface="Comic Sans MS" panose="030F0702030302020204" pitchFamily="66" charset="0"/>
              </a:rPr>
              <a:t>demi</a:t>
            </a:r>
            <a:r>
              <a:rPr lang="en-US" altLang="x-none" sz="2400">
                <a:latin typeface="Comic Sans MS" panose="030F0702030302020204" pitchFamily="66" charset="0"/>
              </a:rPr>
              <a:t>-</a:t>
            </a:r>
            <a:r>
              <a:rPr lang="fr-FR" altLang="x-none" sz="2400" dirty="0">
                <a:latin typeface="Comic Sans MS" panose="030F0702030302020204" pitchFamily="66" charset="0"/>
              </a:rPr>
              <a:t>sœur</a:t>
            </a:r>
            <a:endParaRPr lang="fr-FR" altLang="x-none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</a:t>
            </a:r>
            <a:r>
              <a:rPr lang="en-US" altLang="x-none" sz="2400" dirty="0" err="1">
                <a:latin typeface="Comic Sans MS" panose="030F0702030302020204" pitchFamily="66" charset="0"/>
              </a:rPr>
              <a:t>tante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ma </a:t>
            </a:r>
            <a:r>
              <a:rPr lang="en-US" altLang="x-none" sz="2400" dirty="0" err="1">
                <a:latin typeface="Comic Sans MS" panose="030F0702030302020204" pitchFamily="66" charset="0"/>
              </a:rPr>
              <a:t>copine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 dirty="0" err="1">
                <a:latin typeface="Comic Sans MS" panose="030F0702030302020204" pitchFamily="66" charset="0"/>
              </a:rPr>
              <a:t>mon</a:t>
            </a:r>
            <a:r>
              <a:rPr lang="en-US" altLang="x-none" sz="2400">
                <a:latin typeface="Comic Sans MS" panose="030F0702030302020204" pitchFamily="66" charset="0"/>
              </a:rPr>
              <a:t> </a:t>
            </a:r>
            <a:r>
              <a:rPr lang="en-US" altLang="x-none" sz="2400" dirty="0" err="1">
                <a:latin typeface="Comic Sans MS" panose="030F0702030302020204" pitchFamily="66" charset="0"/>
              </a:rPr>
              <a:t>amie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  <p:sp>
        <p:nvSpPr>
          <p:cNvPr id="137220" name="Text Placeholder 137219"/>
          <p:cNvSpPr>
            <a:spLocks noGrp="1"/>
          </p:cNvSpPr>
          <p:nvPr>
            <p:ph type="body" sz="half" idx="2"/>
          </p:nvPr>
        </p:nvSpPr>
        <p:spPr>
          <a:xfrm>
            <a:off x="4648200" y="908050"/>
            <a:ext cx="4244975" cy="5689600"/>
          </a:xfrm>
          <a:ln/>
        </p:spPr>
        <p:txBody>
          <a:bodyPr/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Here is/are…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_____________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Granddad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_____________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_____________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_____________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friend (male)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friend (male)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_____________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Nan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_____________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_____________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aunt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friend (female)</a:t>
            </a:r>
            <a:endParaRPr lang="en-US" altLang="x-none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x-none" sz="2400">
                <a:latin typeface="Comic Sans MS" panose="030F0702030302020204" pitchFamily="66" charset="0"/>
              </a:rPr>
              <a:t>my friend (female)</a:t>
            </a:r>
            <a:endParaRPr lang="en-US" altLang="x-none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0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13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7220">
                                            <p:txEl>
                                              <p:charRg st="13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3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7220">
                                            <p:txEl>
                                              <p:charRg st="3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42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7220">
                                            <p:txEl>
                                              <p:charRg st="42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5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7220">
                                            <p:txEl>
                                              <p:charRg st="59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76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7220">
                                            <p:txEl>
                                              <p:charRg st="76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93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7220">
                                            <p:txEl>
                                              <p:charRg st="93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110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7220">
                                            <p:txEl>
                                              <p:charRg st="110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127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7220">
                                            <p:txEl>
                                              <p:charRg st="127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144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7220">
                                            <p:txEl>
                                              <p:charRg st="144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151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7220">
                                            <p:txEl>
                                              <p:charRg st="151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168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7220">
                                            <p:txEl>
                                              <p:charRg st="168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185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7220">
                                            <p:txEl>
                                              <p:charRg st="185" end="1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193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7220">
                                            <p:txEl>
                                              <p:charRg st="193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charRg st="212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37220">
                                            <p:txEl>
                                              <p:charRg st="212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8242" name="Title 1382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 dirty="0" err="1">
                <a:latin typeface="Comic Sans MS" panose="030F0702030302020204" pitchFamily="66" charset="0"/>
              </a:rPr>
              <a:t>Remplissez</a:t>
            </a:r>
            <a:r>
              <a:rPr u="sng">
                <a:latin typeface="Comic Sans MS" panose="030F0702030302020204" pitchFamily="66" charset="0"/>
              </a:rPr>
              <a:t> les </a:t>
            </a:r>
            <a:r>
              <a:rPr u="sng" dirty="0" err="1">
                <a:latin typeface="Comic Sans MS" panose="030F0702030302020204" pitchFamily="66" charset="0"/>
              </a:rPr>
              <a:t>blancs</a:t>
            </a:r>
            <a:endParaRPr lang="en-US" altLang="x-none" u="sng">
              <a:latin typeface="Comic Sans MS" panose="030F0702030302020204" pitchFamily="66" charset="0"/>
            </a:endParaRPr>
          </a:p>
        </p:txBody>
      </p:sp>
      <p:sp>
        <p:nvSpPr>
          <p:cNvPr id="138243" name="Text Placeholder 13824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marL="609600" indent="-609600"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grand-</a:t>
            </a:r>
            <a:r>
              <a:rPr dirty="0" err="1">
                <a:latin typeface="Comic Sans MS" panose="030F0702030302020204" pitchFamily="66" charset="0"/>
              </a:rPr>
              <a:t>mère</a:t>
            </a:r>
            <a:r>
              <a:rPr lang="en-US" altLang="x-none">
                <a:latin typeface="Comic Sans MS" panose="030F0702030302020204" pitchFamily="66" charset="0"/>
              </a:rPr>
              <a:t>.</a:t>
            </a:r>
            <a:endParaRPr lang="en-US" altLang="x-none"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père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demi</a:t>
            </a:r>
            <a:r>
              <a:rPr>
                <a:latin typeface="Comic Sans MS" panose="030F0702030302020204" pitchFamily="66" charset="0"/>
              </a:rPr>
              <a:t>-frère.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copine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mère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oncle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</a:t>
            </a:r>
            <a:r>
              <a:rPr dirty="0" err="1">
                <a:latin typeface="Comic Sans MS" panose="030F0702030302020204" pitchFamily="66" charset="0"/>
              </a:rPr>
              <a:t>ami</a:t>
            </a:r>
            <a:r>
              <a:rPr>
                <a:latin typeface="Comic Sans MS" panose="030F0702030302020204" pitchFamily="66" charset="0"/>
              </a:rPr>
              <a:t>.</a:t>
            </a:r>
            <a:endParaRPr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dirty="0" err="1">
                <a:latin typeface="Comic Sans MS" panose="030F0702030302020204" pitchFamily="66" charset="0"/>
              </a:rPr>
              <a:t>Voici</a:t>
            </a:r>
            <a:r>
              <a:rPr>
                <a:latin typeface="Comic Sans MS" panose="030F0702030302020204" pitchFamily="66" charset="0"/>
              </a:rPr>
              <a:t> ______ grand-</a:t>
            </a:r>
            <a:r>
              <a:rPr dirty="0" err="1">
                <a:latin typeface="Comic Sans MS" panose="030F0702030302020204" pitchFamily="66" charset="0"/>
              </a:rPr>
              <a:t>père</a:t>
            </a:r>
            <a:r>
              <a:rPr lang="en-US" altLang="x-none">
                <a:latin typeface="Comic Sans MS" panose="030F0702030302020204" pitchFamily="66" charset="0"/>
              </a:rPr>
              <a:t>.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pic>
        <p:nvPicPr>
          <p:cNvPr id="138244" name="Picture 138243" descr="MCj0433868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188913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245" name="Picture 138244" descr="MCj0433868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188913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8254" name="Text Box 138253"/>
          <p:cNvSpPr txBox="1"/>
          <p:nvPr/>
        </p:nvSpPr>
        <p:spPr>
          <a:xfrm>
            <a:off x="6300788" y="4221163"/>
            <a:ext cx="2447925" cy="788987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mon</a:t>
            </a:r>
            <a:r>
              <a:rPr>
                <a:latin typeface="Comic Sans MS" panose="030F0702030302020204" pitchFamily="66" charset="0"/>
              </a:rPr>
              <a:t> = my (for men)</a:t>
            </a:r>
            <a:endParaRPr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ma = my (for women)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9394" name="Picture 5939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3181350" cy="4824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9395" name="Picture 593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725" y="2205038"/>
            <a:ext cx="3462338" cy="4176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9396" name="Oval Callout 59395"/>
          <p:cNvSpPr/>
          <p:nvPr/>
        </p:nvSpPr>
        <p:spPr>
          <a:xfrm>
            <a:off x="3419475" y="260350"/>
            <a:ext cx="3529013" cy="1944688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3200" err="1">
                <a:latin typeface="Comic Sans MS" panose="030F0702030302020204" pitchFamily="66" charset="0"/>
              </a:rPr>
              <a:t>Voici</a:t>
            </a:r>
            <a:r>
              <a:rPr sz="3200">
                <a:latin typeface="Comic Sans MS" panose="030F0702030302020204" pitchFamily="66" charset="0"/>
              </a:rPr>
              <a:t> </a:t>
            </a:r>
            <a:r>
              <a:rPr sz="3200" err="1">
                <a:solidFill>
                  <a:srgbClr val="0000FF"/>
                </a:solidFill>
                <a:latin typeface="Comic Sans MS" panose="030F0702030302020204" pitchFamily="66" charset="0"/>
              </a:rPr>
              <a:t>mon</a:t>
            </a:r>
            <a:r>
              <a:rPr sz="32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sz="3200" err="1">
                <a:solidFill>
                  <a:srgbClr val="0000FF"/>
                </a:solidFill>
                <a:latin typeface="Comic Sans MS" panose="030F0702030302020204" pitchFamily="66" charset="0"/>
              </a:rPr>
              <a:t>père</a:t>
            </a:r>
            <a:r>
              <a:rPr sz="3200">
                <a:latin typeface="Comic Sans MS" panose="030F0702030302020204" pitchFamily="66" charset="0"/>
              </a:rPr>
              <a:t>.</a:t>
            </a:r>
            <a:endParaRPr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42" name="Picture 614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3181350" cy="4824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43" name="Oval Callout 61442"/>
          <p:cNvSpPr/>
          <p:nvPr/>
        </p:nvSpPr>
        <p:spPr>
          <a:xfrm>
            <a:off x="3419475" y="260350"/>
            <a:ext cx="3529013" cy="1944688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3200" err="1">
                <a:latin typeface="Comic Sans MS" panose="030F0702030302020204" pitchFamily="66" charset="0"/>
              </a:rPr>
              <a:t>Voici</a:t>
            </a:r>
            <a:r>
              <a:rPr sz="3200">
                <a:latin typeface="Comic Sans MS" panose="030F0702030302020204" pitchFamily="66" charset="0"/>
              </a:rPr>
              <a:t> </a:t>
            </a:r>
            <a:r>
              <a:rPr sz="3200" err="1">
                <a:solidFill>
                  <a:srgbClr val="0000FF"/>
                </a:solidFill>
                <a:latin typeface="Comic Sans MS" panose="030F0702030302020204" pitchFamily="66" charset="0"/>
              </a:rPr>
              <a:t>mon</a:t>
            </a:r>
            <a:r>
              <a:rPr sz="3200">
                <a:solidFill>
                  <a:srgbClr val="0000FF"/>
                </a:solidFill>
                <a:latin typeface="Comic Sans MS" panose="030F0702030302020204" pitchFamily="66" charset="0"/>
              </a:rPr>
              <a:t> grand-</a:t>
            </a:r>
            <a:r>
              <a:rPr sz="3200" err="1">
                <a:solidFill>
                  <a:srgbClr val="0000FF"/>
                </a:solidFill>
                <a:latin typeface="Comic Sans MS" panose="030F0702030302020204" pitchFamily="66" charset="0"/>
              </a:rPr>
              <a:t>père</a:t>
            </a:r>
            <a:r>
              <a:rPr sz="3200">
                <a:latin typeface="Comic Sans MS" panose="030F0702030302020204" pitchFamily="66" charset="0"/>
              </a:rPr>
              <a:t>.</a:t>
            </a:r>
            <a:endParaRPr sz="3200">
              <a:latin typeface="Comic Sans MS" panose="030F0702030302020204" pitchFamily="66" charset="0"/>
            </a:endParaRPr>
          </a:p>
        </p:txBody>
      </p:sp>
      <p:pic>
        <p:nvPicPr>
          <p:cNvPr id="61444" name="Picture 614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420938"/>
            <a:ext cx="4176712" cy="41767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3490" name="Picture 6348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3181350" cy="4824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491" name="Oval Callout 63490"/>
          <p:cNvSpPr/>
          <p:nvPr/>
        </p:nvSpPr>
        <p:spPr>
          <a:xfrm>
            <a:off x="3419475" y="260350"/>
            <a:ext cx="3529013" cy="1944688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3200" err="1">
                <a:latin typeface="Comic Sans MS" panose="030F0702030302020204" pitchFamily="66" charset="0"/>
              </a:rPr>
              <a:t>Voici</a:t>
            </a:r>
            <a:r>
              <a:rPr sz="32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sz="3200" err="1">
                <a:solidFill>
                  <a:srgbClr val="0000FF"/>
                </a:solidFill>
                <a:latin typeface="Comic Sans MS" panose="030F0702030302020204" pitchFamily="66" charset="0"/>
              </a:rPr>
              <a:t>mon</a:t>
            </a:r>
            <a:r>
              <a:rPr sz="32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sz="3200" err="1">
                <a:solidFill>
                  <a:srgbClr val="0000FF"/>
                </a:solidFill>
                <a:latin typeface="Comic Sans MS" panose="030F0702030302020204" pitchFamily="66" charset="0"/>
              </a:rPr>
              <a:t>oncle</a:t>
            </a:r>
            <a:r>
              <a:rPr sz="3200">
                <a:latin typeface="Comic Sans MS" panose="030F0702030302020204" pitchFamily="66" charset="0"/>
              </a:rPr>
              <a:t>.</a:t>
            </a:r>
            <a:endParaRPr sz="3200">
              <a:latin typeface="Comic Sans MS" panose="030F0702030302020204" pitchFamily="66" charset="0"/>
            </a:endParaRPr>
          </a:p>
        </p:txBody>
      </p:sp>
      <p:pic>
        <p:nvPicPr>
          <p:cNvPr id="63492" name="Picture 634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347913"/>
            <a:ext cx="4178300" cy="4178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4146" name="Picture 1341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3181350" cy="4824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4147" name="Oval Callout 134146"/>
          <p:cNvSpPr/>
          <p:nvPr/>
        </p:nvSpPr>
        <p:spPr>
          <a:xfrm>
            <a:off x="3419475" y="260350"/>
            <a:ext cx="3529013" cy="1944688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3200" err="1">
                <a:latin typeface="Comic Sans MS" panose="030F0702030302020204" pitchFamily="66" charset="0"/>
              </a:rPr>
              <a:t>Voici</a:t>
            </a:r>
            <a:r>
              <a:rPr sz="32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sz="3200" err="1">
                <a:solidFill>
                  <a:srgbClr val="0000FF"/>
                </a:solidFill>
                <a:latin typeface="Comic Sans MS" panose="030F0702030302020204" pitchFamily="66" charset="0"/>
              </a:rPr>
              <a:t>mon</a:t>
            </a:r>
            <a:r>
              <a:rPr sz="32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sz="3200" err="1">
                <a:solidFill>
                  <a:srgbClr val="0000FF"/>
                </a:solidFill>
                <a:latin typeface="Comic Sans MS" panose="030F0702030302020204" pitchFamily="66" charset="0"/>
              </a:rPr>
              <a:t>copain/ami</a:t>
            </a:r>
            <a:r>
              <a:rPr sz="3200">
                <a:latin typeface="Comic Sans MS" panose="030F0702030302020204" pitchFamily="66" charset="0"/>
              </a:rPr>
              <a:t>.</a:t>
            </a:r>
            <a:endParaRPr sz="3200">
              <a:latin typeface="Comic Sans MS" panose="030F0702030302020204" pitchFamily="66" charset="0"/>
            </a:endParaRPr>
          </a:p>
        </p:txBody>
      </p:sp>
      <p:pic>
        <p:nvPicPr>
          <p:cNvPr id="134149" name="Picture 134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363" y="2924175"/>
            <a:ext cx="4002087" cy="3705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7586" name="Picture 675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3181350" cy="4824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7587" name="Oval Callout 67586"/>
          <p:cNvSpPr/>
          <p:nvPr/>
        </p:nvSpPr>
        <p:spPr>
          <a:xfrm>
            <a:off x="3419475" y="260350"/>
            <a:ext cx="3529013" cy="1944688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3200" err="1">
                <a:latin typeface="Comic Sans MS" panose="030F0702030302020204" pitchFamily="66" charset="0"/>
              </a:rPr>
              <a:t>Voici</a:t>
            </a:r>
            <a:r>
              <a:rPr sz="3200">
                <a:latin typeface="Comic Sans MS" panose="030F0702030302020204" pitchFamily="66" charset="0"/>
              </a:rPr>
              <a:t> </a:t>
            </a:r>
            <a:r>
              <a:rPr sz="3200">
                <a:solidFill>
                  <a:srgbClr val="FF0066"/>
                </a:solidFill>
                <a:latin typeface="Comic Sans MS" panose="030F0702030302020204" pitchFamily="66" charset="0"/>
              </a:rPr>
              <a:t>ma </a:t>
            </a:r>
            <a:r>
              <a:rPr sz="3200" err="1">
                <a:solidFill>
                  <a:srgbClr val="FF0066"/>
                </a:solidFill>
                <a:latin typeface="Comic Sans MS" panose="030F0702030302020204" pitchFamily="66" charset="0"/>
              </a:rPr>
              <a:t>mère</a:t>
            </a:r>
            <a:r>
              <a:rPr sz="3200">
                <a:latin typeface="Comic Sans MS" panose="030F0702030302020204" pitchFamily="66" charset="0"/>
              </a:rPr>
              <a:t>.</a:t>
            </a:r>
            <a:endParaRPr sz="3200">
              <a:latin typeface="Comic Sans MS" panose="030F0702030302020204" pitchFamily="66" charset="0"/>
            </a:endParaRPr>
          </a:p>
        </p:txBody>
      </p:sp>
      <p:pic>
        <p:nvPicPr>
          <p:cNvPr id="67588" name="Picture 675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347913"/>
            <a:ext cx="4321175" cy="432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9634" name="Picture 696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3181350" cy="4824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9635" name="Oval Callout 69634"/>
          <p:cNvSpPr/>
          <p:nvPr/>
        </p:nvSpPr>
        <p:spPr>
          <a:xfrm>
            <a:off x="3419475" y="260350"/>
            <a:ext cx="3529013" cy="1944688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3200" err="1">
                <a:latin typeface="Comic Sans MS" panose="030F0702030302020204" pitchFamily="66" charset="0"/>
              </a:rPr>
              <a:t>Voici</a:t>
            </a:r>
            <a:r>
              <a:rPr sz="3200">
                <a:latin typeface="Comic Sans MS" panose="030F0702030302020204" pitchFamily="66" charset="0"/>
              </a:rPr>
              <a:t> </a:t>
            </a:r>
            <a:r>
              <a:rPr sz="3200">
                <a:solidFill>
                  <a:srgbClr val="FF0066"/>
                </a:solidFill>
                <a:latin typeface="Comic Sans MS" panose="030F0702030302020204" pitchFamily="66" charset="0"/>
              </a:rPr>
              <a:t>ma grand-</a:t>
            </a:r>
            <a:r>
              <a:rPr sz="3200" err="1">
                <a:solidFill>
                  <a:srgbClr val="FF0066"/>
                </a:solidFill>
                <a:latin typeface="Comic Sans MS" panose="030F0702030302020204" pitchFamily="66" charset="0"/>
              </a:rPr>
              <a:t>mère</a:t>
            </a:r>
            <a:r>
              <a:rPr sz="3200">
                <a:latin typeface="Comic Sans MS" panose="030F0702030302020204" pitchFamily="66" charset="0"/>
              </a:rPr>
              <a:t>.</a:t>
            </a:r>
            <a:endParaRPr sz="3200">
              <a:latin typeface="Comic Sans MS" panose="030F0702030302020204" pitchFamily="66" charset="0"/>
            </a:endParaRPr>
          </a:p>
        </p:txBody>
      </p:sp>
      <p:pic>
        <p:nvPicPr>
          <p:cNvPr id="69636" name="Picture 696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76475"/>
            <a:ext cx="4321175" cy="432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3730" name="Picture 737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3181350" cy="4824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731" name="Oval Callout 73730"/>
          <p:cNvSpPr/>
          <p:nvPr/>
        </p:nvSpPr>
        <p:spPr>
          <a:xfrm>
            <a:off x="3419475" y="260350"/>
            <a:ext cx="3529013" cy="1944688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sz="3200" err="1">
                <a:latin typeface="Comic Sans MS" panose="030F0702030302020204" pitchFamily="66" charset="0"/>
              </a:rPr>
              <a:t>Voici</a:t>
            </a:r>
            <a:r>
              <a:rPr sz="3200">
                <a:latin typeface="Comic Sans MS" panose="030F0702030302020204" pitchFamily="66" charset="0"/>
              </a:rPr>
              <a:t> </a:t>
            </a:r>
            <a:r>
              <a:rPr sz="3200">
                <a:solidFill>
                  <a:srgbClr val="FF0066"/>
                </a:solidFill>
                <a:latin typeface="Comic Sans MS" panose="030F0702030302020204" pitchFamily="66" charset="0"/>
              </a:rPr>
              <a:t>ma </a:t>
            </a:r>
            <a:r>
              <a:rPr sz="3200" err="1">
                <a:solidFill>
                  <a:srgbClr val="FF0066"/>
                </a:solidFill>
                <a:latin typeface="Comic Sans MS" panose="030F0702030302020204" pitchFamily="66" charset="0"/>
              </a:rPr>
              <a:t>tante</a:t>
            </a:r>
            <a:r>
              <a:rPr sz="3200">
                <a:latin typeface="Comic Sans MS" panose="030F0702030302020204" pitchFamily="66" charset="0"/>
              </a:rPr>
              <a:t>.</a:t>
            </a:r>
            <a:endParaRPr sz="3200">
              <a:latin typeface="Comic Sans MS" panose="030F0702030302020204" pitchFamily="66" charset="0"/>
            </a:endParaRPr>
          </a:p>
        </p:txBody>
      </p:sp>
      <p:pic>
        <p:nvPicPr>
          <p:cNvPr id="73732" name="Picture 737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2420938"/>
            <a:ext cx="3892550" cy="41767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2233</Words>
  <Application>WPS Presentation</Application>
  <PresentationFormat>On-screen Show</PresentationFormat>
  <Paragraphs>242</Paragraphs>
  <Slides>21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Arial</vt:lpstr>
      <vt:lpstr>SimSun</vt:lpstr>
      <vt:lpstr>Wingdings</vt:lpstr>
      <vt:lpstr>Comic Sans MS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Montag, den 18. Januar 2010 Ich schicke SMS</dc:title>
  <dc:creator>HP Authorized Customer</dc:creator>
  <cp:lastModifiedBy>Rossana Ruggiero</cp:lastModifiedBy>
  <cp:revision>21</cp:revision>
  <dcterms:created xsi:type="dcterms:W3CDTF">2010-01-17T16:44:58Z</dcterms:created>
  <dcterms:modified xsi:type="dcterms:W3CDTF">2021-09-09T09:58:54Z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1033-11.2.0.10130</vt:lpwstr>
  </property>
</Properties>
</file>