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2EC4-AAD0-4B29-B309-910153BE0FB1}" type="datetimeFigureOut">
              <a:rPr lang="en-U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76DC-35F7-44AD-BBFE-B382CCAB66BE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/>
              <a:t>O</a:t>
            </a:r>
            <a:r>
              <a:rPr lang="fr-FR" sz="6000" b="1" dirty="0" smtClean="0">
                <a:latin typeface="Calibri" panose="020F0502020204030204"/>
              </a:rPr>
              <a:t>ù</a:t>
            </a:r>
            <a:r>
              <a:rPr lang="fr-FR" sz="6000" b="1" dirty="0" smtClean="0"/>
              <a:t> est le chat?</a:t>
            </a:r>
            <a:endParaRPr lang="fr-F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Learning how to say where things are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llie\AppData\Local\Microsoft\Windows\Temporary Internet Files\Content.IE5\DI4BWC0Q\MPj04276550000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71736" y="428604"/>
            <a:ext cx="3490444" cy="253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tuscany-flower-pictures-verrucola-6.jpg"/>
          <p:cNvPicPr>
            <a:picLocks noChangeAspect="1"/>
          </p:cNvPicPr>
          <p:nvPr/>
        </p:nvPicPr>
        <p:blipFill>
          <a:blip r:embed="rId1"/>
          <a:srcRect l="13053" r="10294"/>
          <a:stretch>
            <a:fillRect/>
          </a:stretch>
        </p:blipFill>
        <p:spPr>
          <a:xfrm>
            <a:off x="5929322" y="928670"/>
            <a:ext cx="2564271" cy="221457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642918"/>
          <a:ext cx="8143932" cy="5357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2714644"/>
                <a:gridCol w="2714644"/>
              </a:tblGrid>
              <a:tr h="26789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789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s-ES" sz="1800" b="1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 descr="cat_in_a_box_0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857232"/>
            <a:ext cx="2523819" cy="2284056"/>
          </a:xfrm>
        </p:spPr>
      </p:pic>
      <p:pic>
        <p:nvPicPr>
          <p:cNvPr id="6" name="Content Placeholder 3" descr="cat in front of 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500438"/>
            <a:ext cx="2286016" cy="2476518"/>
          </a:xfrm>
          <a:prstGeom prst="rect">
            <a:avLst/>
          </a:prstGeom>
        </p:spPr>
      </p:pic>
      <p:pic>
        <p:nvPicPr>
          <p:cNvPr id="7" name="Content Placeholder 3" descr="cat-behind-laptop.jpg"/>
          <p:cNvPicPr>
            <a:picLocks noChangeAspect="1"/>
          </p:cNvPicPr>
          <p:nvPr/>
        </p:nvPicPr>
        <p:blipFill>
          <a:blip r:embed="rId4"/>
          <a:srcRect l="18307"/>
          <a:stretch>
            <a:fillRect/>
          </a:stretch>
        </p:blipFill>
        <p:spPr>
          <a:xfrm>
            <a:off x="571472" y="785794"/>
            <a:ext cx="2428892" cy="2357454"/>
          </a:xfrm>
          <a:prstGeom prst="rect">
            <a:avLst/>
          </a:prstGeom>
        </p:spPr>
      </p:pic>
      <p:pic>
        <p:nvPicPr>
          <p:cNvPr id="8" name="Content Placeholder 3" descr="cat-under-table.jpg"/>
          <p:cNvPicPr>
            <a:picLocks noChangeAspect="1"/>
          </p:cNvPicPr>
          <p:nvPr/>
        </p:nvPicPr>
        <p:blipFill>
          <a:blip r:embed="rId5" cstate="print"/>
          <a:srcRect l="15824" r="9735"/>
          <a:stretch>
            <a:fillRect/>
          </a:stretch>
        </p:blipFill>
        <p:spPr>
          <a:xfrm>
            <a:off x="500034" y="3571876"/>
            <a:ext cx="2571768" cy="2268535"/>
          </a:xfrm>
          <a:prstGeom prst="rect">
            <a:avLst/>
          </a:prstGeom>
        </p:spPr>
      </p:pic>
      <p:pic>
        <p:nvPicPr>
          <p:cNvPr id="9" name="Content Placeholder 3" descr="cat_on_a_guit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500438"/>
            <a:ext cx="2590259" cy="2286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64291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1</a:t>
            </a:r>
            <a:endParaRPr lang="es-E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71435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2</a:t>
            </a:r>
            <a:endParaRPr lang="es-E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78579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3</a:t>
            </a:r>
            <a:endParaRPr lang="es-E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342900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4</a:t>
            </a:r>
            <a:endParaRPr lang="es-E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342900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5</a:t>
            </a:r>
            <a:endParaRPr lang="es-ES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84" y="328612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6</a:t>
            </a:r>
            <a:endParaRPr lang="es-E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chaton est sur la guitare </a:t>
            </a:r>
            <a:endParaRPr lang="fr-FR" dirty="0"/>
          </a:p>
        </p:txBody>
      </p:sp>
      <p:pic>
        <p:nvPicPr>
          <p:cNvPr id="4" name="Content Placeholder 3" descr="cat_on_a_guitar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728" y="1214422"/>
            <a:ext cx="6258442" cy="5005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 est sous la table</a:t>
            </a:r>
            <a:endParaRPr lang="fr-FR" dirty="0"/>
          </a:p>
        </p:txBody>
      </p:sp>
      <p:pic>
        <p:nvPicPr>
          <p:cNvPr id="4" name="Content Placeholder 3" descr="cat-under-table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4348" y="1214422"/>
            <a:ext cx="7480132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 est derrière l’ordinateur</a:t>
            </a:r>
            <a:endParaRPr lang="fr-FR" dirty="0"/>
          </a:p>
        </p:txBody>
      </p:sp>
      <p:pic>
        <p:nvPicPr>
          <p:cNvPr id="4" name="Content Placeholder 3" descr="cat-behind-laptop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8662" y="1142984"/>
            <a:ext cx="7017837" cy="5263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 est devant le feu</a:t>
            </a:r>
            <a:endParaRPr lang="fr-FR" dirty="0"/>
          </a:p>
        </p:txBody>
      </p:sp>
      <p:pic>
        <p:nvPicPr>
          <p:cNvPr id="4" name="Content Placeholder 3" descr="cat in front of fire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0232" y="1142984"/>
            <a:ext cx="5072098" cy="5494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 est dans la bo</a:t>
            </a:r>
            <a:r>
              <a:rPr lang="fr-FR" dirty="0" smtClean="0">
                <a:latin typeface="Calibri" panose="020F0502020204030204"/>
              </a:rPr>
              <a:t>î</a:t>
            </a:r>
            <a:r>
              <a:rPr lang="fr-FR" dirty="0" smtClean="0"/>
              <a:t>te </a:t>
            </a:r>
            <a:endParaRPr lang="fr-FR" dirty="0"/>
          </a:p>
        </p:txBody>
      </p:sp>
      <p:pic>
        <p:nvPicPr>
          <p:cNvPr id="4" name="Content Placeholder 3" descr="cat_in_a_box_0609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7356" y="1500174"/>
            <a:ext cx="5286614" cy="4784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 est </a:t>
            </a:r>
            <a:r>
              <a:rPr lang="fr-FR" dirty="0" smtClean="0">
                <a:latin typeface="Calibri" panose="020F0502020204030204"/>
              </a:rPr>
              <a:t>à</a:t>
            </a:r>
            <a:r>
              <a:rPr lang="fr-FR" dirty="0" smtClean="0"/>
              <a:t> </a:t>
            </a:r>
            <a:r>
              <a:rPr lang="fr-FR" smtClean="0"/>
              <a:t>côté des </a:t>
            </a:r>
            <a:r>
              <a:rPr lang="fr-FR" dirty="0" smtClean="0"/>
              <a:t>fleurs </a:t>
            </a:r>
            <a:endParaRPr lang="fr-FR" dirty="0"/>
          </a:p>
        </p:txBody>
      </p:sp>
      <p:pic>
        <p:nvPicPr>
          <p:cNvPr id="4" name="Content Placeholder 3" descr="tuscany-flower-pictures-verrucola-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2976" y="1428736"/>
            <a:ext cx="6960322" cy="4607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sur</a:t>
            </a:r>
            <a:endParaRPr lang="fr-FR" dirty="0" smtClean="0"/>
          </a:p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sous</a:t>
            </a:r>
            <a:endParaRPr lang="fr-FR" dirty="0" smtClean="0"/>
          </a:p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derrière</a:t>
            </a:r>
            <a:endParaRPr lang="fr-FR" dirty="0" smtClean="0"/>
          </a:p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devant</a:t>
            </a:r>
            <a:endParaRPr lang="fr-FR" dirty="0" smtClean="0"/>
          </a:p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dans</a:t>
            </a:r>
            <a:endParaRPr lang="fr-FR" dirty="0" smtClean="0"/>
          </a:p>
          <a:p>
            <a:pPr algn="ctr">
              <a:lnSpc>
                <a:spcPct val="150000"/>
              </a:lnSpc>
              <a:buNone/>
            </a:pPr>
            <a:r>
              <a:rPr lang="fr-FR" dirty="0" smtClean="0"/>
              <a:t>à côté de</a:t>
            </a:r>
            <a:endParaRPr lang="es-ES" dirty="0"/>
          </a:p>
        </p:txBody>
      </p:sp>
      <p:pic>
        <p:nvPicPr>
          <p:cNvPr id="4" name="Picture 2" descr="C:\Users\Ellie\AppData\Local\Microsoft\Windows\Temporary Internet Files\Content.IE5\DI4BWC0Q\MPj04276550000[1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4681932"/>
            <a:ext cx="2000264" cy="145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Le chaton est sur la guitare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chat est sous la table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chat est derrière </a:t>
            </a:r>
            <a:r>
              <a:rPr lang="fr-FR" dirty="0" smtClean="0"/>
              <a:t>l’ordinateur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chat est devant le feu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chat est dans la bo</a:t>
            </a:r>
            <a:r>
              <a:rPr lang="fr-FR" dirty="0"/>
              <a:t>î</a:t>
            </a:r>
            <a:r>
              <a:rPr lang="fr-FR" dirty="0" smtClean="0"/>
              <a:t>te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Le chat est </a:t>
            </a:r>
            <a:r>
              <a:rPr lang="fr-FR" dirty="0"/>
              <a:t>à</a:t>
            </a:r>
            <a:r>
              <a:rPr lang="fr-FR" dirty="0" smtClean="0"/>
              <a:t> côté </a:t>
            </a:r>
            <a:r>
              <a:rPr lang="fr-FR" dirty="0" smtClean="0"/>
              <a:t>des </a:t>
            </a:r>
            <a:r>
              <a:rPr lang="fr-FR" dirty="0" smtClean="0"/>
              <a:t>fleurs 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Copy the sentences into your books and write in the English. Think about the pictures to remember what each word means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WPS Presentation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Où est le chat?</vt:lpstr>
      <vt:lpstr>Le chaton est sur la guitare </vt:lpstr>
      <vt:lpstr>Le chat est sous la table</vt:lpstr>
      <vt:lpstr>Le chat est derrière l’ordinateur</vt:lpstr>
      <vt:lpstr>Le chat est devant le feu</vt:lpstr>
      <vt:lpstr>Le chat est dans la boîte </vt:lpstr>
      <vt:lpstr>Le chat est à côté des fleurs 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est le chat?</dc:title>
  <dc:creator>Ellie</dc:creator>
  <cp:lastModifiedBy>Rossana Ruggiero</cp:lastModifiedBy>
  <cp:revision>11</cp:revision>
  <dcterms:created xsi:type="dcterms:W3CDTF">2010-02-28T21:35:00Z</dcterms:created>
  <dcterms:modified xsi:type="dcterms:W3CDTF">2021-09-09T09:46:46Z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