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5" r:id="rId3"/>
    <p:sldId id="257" r:id="rId5"/>
    <p:sldId id="266" r:id="rId6"/>
    <p:sldId id="267" r:id="rId7"/>
    <p:sldId id="259" r:id="rId8"/>
    <p:sldId id="272" r:id="rId9"/>
    <p:sldId id="274" r:id="rId10"/>
    <p:sldId id="275" r:id="rId11"/>
    <p:sldId id="276" r:id="rId12"/>
    <p:sldId id="277" r:id="rId13"/>
    <p:sldId id="278" r:id="rId14"/>
    <p:sldId id="280" r:id="rId15"/>
    <p:sldId id="283" r:id="rId16"/>
    <p:sldId id="281" r:id="rId17"/>
    <p:sldId id="284" r:id="rId18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FF00"/>
    <a:srgbClr val="FF33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1746" name="Header Placeholder 3174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endParaRPr lang="en-US" sz="1200" dirty="0"/>
          </a:p>
        </p:txBody>
      </p:sp>
      <p:sp>
        <p:nvSpPr>
          <p:cNvPr id="31747" name="Date Placeholder 3174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/>
            <a:endParaRPr lang="en-US" sz="1200" dirty="0"/>
          </a:p>
        </p:txBody>
      </p:sp>
      <p:sp>
        <p:nvSpPr>
          <p:cNvPr id="31748" name="Slide Image Placeholder 31747"/>
          <p:cNvSpPr>
            <a:spLocks noRo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1749" name="Text Placeholder 31748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31750" name="Footer Placeholder 3174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/>
            <a:endParaRPr lang="en-US" sz="1200" dirty="0"/>
          </a:p>
        </p:txBody>
      </p:sp>
      <p:sp>
        <p:nvSpPr>
          <p:cNvPr id="31751" name="Slide Number Placeholder 3175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2770" name="Slide Image Placeholder 3276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2771" name="Text Placeholder 3277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1986" name="Slide Image Placeholder 41985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1987" name="Text Placeholder 4198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3010" name="Slide Image Placeholder 4300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3011" name="Text Placeholder 4301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4034" name="Slide Image Placeholder 4403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4035" name="Text Placeholder 4403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5058" name="Slide Image Placeholder 4505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5059" name="Text Placeholder 4505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6082" name="Slide Image Placeholder 4608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6083" name="Text Placeholder 4608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7106" name="Slide Image Placeholder 47105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7107" name="Text Placeholder 4710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3794" name="Slide Image Placeholder 3379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3795" name="Text Placeholder 3379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4818" name="Slide Image Placeholder 3481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4819" name="Text Placeholder 3481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5842" name="Slide Image Placeholder 3584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5843" name="Text Placeholder 3584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6866" name="Slide Image Placeholder 36865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6867" name="Text Placeholder 36866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7890" name="Slide Image Placeholder 37889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7891" name="Text Placeholder 37890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8914" name="Slide Image Placeholder 38913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8915" name="Text Placeholder 38914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39938" name="Slide Image Placeholder 39937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39939" name="Text Placeholder 39938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/>
          <p:nvPr>
            <p:ph type="sldNum" sz="quarter" idx="2"/>
          </p:nvPr>
        </p:nvSpPr>
        <p:spPr/>
        <p:txBody>
          <a:bodyPr/>
          <a:p>
            <a:pPr lvl="0" algn="r"/>
            <a:fld id="{9A0DB2DC-4C9A-4742-B13C-FB6460FD3503}" type="slidenum">
              <a:rPr lang="en-US" sz="1200" dirty="0"/>
            </a:fld>
            <a:endParaRPr lang="en-US" sz="1200" dirty="0"/>
          </a:p>
        </p:txBody>
      </p:sp>
      <p:sp>
        <p:nvSpPr>
          <p:cNvPr id="40962" name="Slide Image Placeholder 40961"/>
          <p:cNvSpPr>
            <a:spLocks noRot="1" noTextEdit="1"/>
          </p:cNvSpPr>
          <p:nvPr>
            <p:ph type="sldImg"/>
          </p:nvPr>
        </p:nvSpPr>
        <p:spPr>
          <a:ln/>
        </p:spPr>
      </p:sp>
      <p:sp>
        <p:nvSpPr>
          <p:cNvPr id="40963" name="Text Placeholder 4096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p>
            <a:pPr lvl="0"/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US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Oval 11265"/>
          <p:cNvSpPr/>
          <p:nvPr/>
        </p:nvSpPr>
        <p:spPr>
          <a:xfrm>
            <a:off x="2051050" y="1341438"/>
            <a:ext cx="4895850" cy="4679950"/>
          </a:xfrm>
          <a:prstGeom prst="ellipse">
            <a:avLst/>
          </a:prstGeom>
          <a:solidFill>
            <a:srgbClr val="00FF00"/>
          </a:solidFill>
          <a:ln w="76200" cap="flat" cmpd="sng">
            <a:solidFill>
              <a:schemeClr val="tx2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en-US"/>
          </a:p>
        </p:txBody>
      </p:sp>
      <p:pic>
        <p:nvPicPr>
          <p:cNvPr id="11267" name="Picture 11266" descr="pe03020_[1]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563938" y="2781300"/>
            <a:ext cx="1844675" cy="1800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Text Box 11267"/>
          <p:cNvSpPr txBox="1"/>
          <p:nvPr/>
        </p:nvSpPr>
        <p:spPr>
          <a:xfrm>
            <a:off x="395288" y="134938"/>
            <a:ext cx="820737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 b="1">
                <a:solidFill>
                  <a:srgbClr val="FF3300"/>
                </a:solidFill>
                <a:latin typeface="Times New Roman" panose="02020603050405020304" pitchFamily="18" charset="0"/>
              </a:rPr>
              <a:t>QUELLE HEURE EST-IL?</a:t>
            </a:r>
            <a:endParaRPr lang="en-GB" altLang="x-none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9" name="Straight Connector 11268"/>
          <p:cNvSpPr/>
          <p:nvPr/>
        </p:nvSpPr>
        <p:spPr>
          <a:xfrm>
            <a:off x="4427538" y="1412875"/>
            <a:ext cx="71437" cy="2447925"/>
          </a:xfrm>
          <a:prstGeom prst="line">
            <a:avLst/>
          </a:prstGeom>
          <a:ln w="88900" cap="flat" cmpd="sng">
            <a:solidFill>
              <a:schemeClr val="tx1"/>
            </a:solidFill>
            <a:prstDash val="solid"/>
            <a:headEnd type="triangle" w="lg" len="lg"/>
            <a:tailEnd type="none" w="lg" len="lg"/>
          </a:ln>
        </p:spPr>
      </p:sp>
      <p:sp>
        <p:nvSpPr>
          <p:cNvPr id="11270" name="Straight Connector 11269"/>
          <p:cNvSpPr/>
          <p:nvPr/>
        </p:nvSpPr>
        <p:spPr>
          <a:xfrm flipH="1">
            <a:off x="4500563" y="2492375"/>
            <a:ext cx="863600" cy="1295400"/>
          </a:xfrm>
          <a:prstGeom prst="line">
            <a:avLst/>
          </a:prstGeom>
          <a:ln w="88900" cap="flat" cmpd="sng">
            <a:solidFill>
              <a:schemeClr val="tx1"/>
            </a:solidFill>
            <a:prstDash val="solid"/>
            <a:headEnd type="triangle" w="lg" len="lg"/>
            <a:tailEnd type="none" w="lg" len="lg"/>
          </a:ln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Text Box 23553"/>
          <p:cNvSpPr txBox="1"/>
          <p:nvPr/>
        </p:nvSpPr>
        <p:spPr>
          <a:xfrm>
            <a:off x="755650" y="1052513"/>
            <a:ext cx="7920038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6000" b="1">
                <a:solidFill>
                  <a:srgbClr val="CC0099"/>
                </a:solidFill>
                <a:latin typeface="Times New Roman" panose="02020603050405020304" pitchFamily="18" charset="0"/>
              </a:rPr>
              <a:t>MOINS LE QUART</a:t>
            </a:r>
            <a:endParaRPr lang="en-GB" altLang="x-none" sz="6000" b="1">
              <a:solidFill>
                <a:srgbClr val="CC0099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x-none" sz="6000" b="1">
                <a:solidFill>
                  <a:srgbClr val="CC0099"/>
                </a:solidFill>
                <a:latin typeface="Times New Roman" panose="02020603050405020304" pitchFamily="18" charset="0"/>
              </a:rPr>
              <a:t>=</a:t>
            </a:r>
            <a:endParaRPr lang="en-GB" altLang="x-none" sz="6000" b="1">
              <a:solidFill>
                <a:srgbClr val="CC0099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x-none" sz="6000" b="1">
                <a:solidFill>
                  <a:srgbClr val="CC0099"/>
                </a:solidFill>
                <a:latin typeface="Times New Roman" panose="02020603050405020304" pitchFamily="18" charset="0"/>
              </a:rPr>
              <a:t>QUARTER TO</a:t>
            </a:r>
            <a:endParaRPr lang="en-GB" altLang="x-none" sz="6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Text Box 24577"/>
          <p:cNvSpPr txBox="1"/>
          <p:nvPr/>
        </p:nvSpPr>
        <p:spPr>
          <a:xfrm>
            <a:off x="107950" y="115888"/>
            <a:ext cx="8856663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IL EST DIX HEURES MOINS LE QUART</a:t>
            </a:r>
            <a:endParaRPr lang="en-GB" altLang="x-none" sz="3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4579" name="Group 24578"/>
          <p:cNvGrpSpPr/>
          <p:nvPr/>
        </p:nvGrpSpPr>
        <p:grpSpPr>
          <a:xfrm>
            <a:off x="1763713" y="908050"/>
            <a:ext cx="5545137" cy="5257800"/>
            <a:chOff x="1111" y="572"/>
            <a:chExt cx="3493" cy="3312"/>
          </a:xfrm>
        </p:grpSpPr>
        <p:sp>
          <p:nvSpPr>
            <p:cNvPr id="24580" name="Oval 24579"/>
            <p:cNvSpPr/>
            <p:nvPr/>
          </p:nvSpPr>
          <p:spPr>
            <a:xfrm>
              <a:off x="1111" y="572"/>
              <a:ext cx="3493" cy="3312"/>
            </a:xfrm>
            <a:prstGeom prst="ellipse">
              <a:avLst/>
            </a:prstGeom>
            <a:solidFill>
              <a:srgbClr val="00FF00"/>
            </a:solidFill>
            <a:ln w="762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4581" name="Straight Connector 24580"/>
            <p:cNvSpPr/>
            <p:nvPr/>
          </p:nvSpPr>
          <p:spPr>
            <a:xfrm>
              <a:off x="1701" y="2205"/>
              <a:ext cx="1134" cy="46"/>
            </a:xfrm>
            <a:prstGeom prst="line">
              <a:avLst/>
            </a:prstGeom>
            <a:ln w="88900" cap="flat" cmpd="sng">
              <a:solidFill>
                <a:schemeClr val="tx1"/>
              </a:solidFill>
              <a:prstDash val="solid"/>
              <a:headEnd type="triangle" w="lg" len="lg"/>
              <a:tailEnd type="none" w="lg" len="lg"/>
            </a:ln>
          </p:spPr>
        </p:sp>
        <p:sp>
          <p:nvSpPr>
            <p:cNvPr id="24582" name="Straight Connector 24581"/>
            <p:cNvSpPr/>
            <p:nvPr/>
          </p:nvSpPr>
          <p:spPr>
            <a:xfrm>
              <a:off x="2154" y="1888"/>
              <a:ext cx="681" cy="363"/>
            </a:xfrm>
            <a:prstGeom prst="line">
              <a:avLst/>
            </a:prstGeom>
            <a:ln w="88900" cap="flat" cmpd="sng">
              <a:solidFill>
                <a:schemeClr val="tx1"/>
              </a:solidFill>
              <a:prstDash val="solid"/>
              <a:headEnd type="triangle" w="lg" len="lg"/>
              <a:tailEnd type="none" w="lg" len="lg"/>
            </a:ln>
          </p:spPr>
        </p:sp>
        <p:sp>
          <p:nvSpPr>
            <p:cNvPr id="24583" name="Text Box 24582"/>
            <p:cNvSpPr txBox="1"/>
            <p:nvPr/>
          </p:nvSpPr>
          <p:spPr>
            <a:xfrm>
              <a:off x="2698" y="66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12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84" name="Text Box 24583"/>
            <p:cNvSpPr txBox="1"/>
            <p:nvPr/>
          </p:nvSpPr>
          <p:spPr>
            <a:xfrm>
              <a:off x="3470" y="845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85" name="Text Box 24584"/>
            <p:cNvSpPr txBox="1"/>
            <p:nvPr/>
          </p:nvSpPr>
          <p:spPr>
            <a:xfrm>
              <a:off x="3470" y="320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5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86" name="Text Box 24585"/>
            <p:cNvSpPr txBox="1"/>
            <p:nvPr/>
          </p:nvSpPr>
          <p:spPr>
            <a:xfrm>
              <a:off x="3969" y="270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4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87" name="Text Box 24586"/>
            <p:cNvSpPr txBox="1"/>
            <p:nvPr/>
          </p:nvSpPr>
          <p:spPr>
            <a:xfrm>
              <a:off x="1111" y="2060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9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88" name="Text Box 24587"/>
            <p:cNvSpPr txBox="1"/>
            <p:nvPr/>
          </p:nvSpPr>
          <p:spPr>
            <a:xfrm>
              <a:off x="4195" y="202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3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89" name="Text Box 24588"/>
            <p:cNvSpPr txBox="1"/>
            <p:nvPr/>
          </p:nvSpPr>
          <p:spPr>
            <a:xfrm>
              <a:off x="2653" y="3475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6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90" name="Text Box 24589"/>
            <p:cNvSpPr txBox="1"/>
            <p:nvPr/>
          </p:nvSpPr>
          <p:spPr>
            <a:xfrm>
              <a:off x="1383" y="143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10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91" name="Text Box 24590"/>
            <p:cNvSpPr txBox="1"/>
            <p:nvPr/>
          </p:nvSpPr>
          <p:spPr>
            <a:xfrm>
              <a:off x="1882" y="935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11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92" name="Text Box 24591"/>
            <p:cNvSpPr txBox="1"/>
            <p:nvPr/>
          </p:nvSpPr>
          <p:spPr>
            <a:xfrm>
              <a:off x="3923" y="138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2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93" name="Text Box 24592"/>
            <p:cNvSpPr txBox="1"/>
            <p:nvPr/>
          </p:nvSpPr>
          <p:spPr>
            <a:xfrm>
              <a:off x="1837" y="320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7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4594" name="Text Box 24593"/>
            <p:cNvSpPr txBox="1"/>
            <p:nvPr/>
          </p:nvSpPr>
          <p:spPr>
            <a:xfrm>
              <a:off x="1383" y="265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8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-45,000000"/>
                                          </p:val>
                                        </p:tav>
                                        <p:tav tm="69900">
                                          <p:val>
                                            <p:strVal val="45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Subtitle 26625"/>
          <p:cNvSpPr>
            <a:spLocks noGrp="1"/>
          </p:cNvSpPr>
          <p:nvPr>
            <p:ph type="subTitle" idx="1"/>
          </p:nvPr>
        </p:nvSpPr>
        <p:spPr>
          <a:xfrm>
            <a:off x="74613" y="909638"/>
            <a:ext cx="3344862" cy="431800"/>
          </a:xfrm>
          <a:ln/>
        </p:spPr>
        <p:txBody>
          <a:bodyPr/>
          <a:p>
            <a:pPr defTabSz="914400">
              <a:lnSpc>
                <a:spcPct val="90000"/>
              </a:lnSpc>
              <a:buClrTx/>
              <a:buSzTx/>
              <a:buFontTx/>
            </a:pPr>
            <a:r>
              <a:rPr lang="en-GB" altLang="x-none" sz="2800" b="1" kern="1200" baseline="0">
                <a:solidFill>
                  <a:srgbClr val="CC0099"/>
                </a:solidFill>
                <a:latin typeface="Times New Roman" panose="02020603050405020304" pitchFamily="18" charset="0"/>
              </a:rPr>
              <a:t>1) Il </a:t>
            </a:r>
            <a:r>
              <a:rPr lang="en-GB" altLang="x-none" sz="2800" b="1" kern="1200" baseline="0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2800" b="1" kern="1200" baseline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kern="1200" baseline="0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cinq</a:t>
            </a:r>
            <a:r>
              <a:rPr lang="en-GB" altLang="x-none" sz="2800" b="1" kern="1200" baseline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kern="1200" baseline="0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r>
              <a:rPr lang="en-GB" altLang="x-none" sz="2800" b="1" kern="1200" baseline="0">
                <a:solidFill>
                  <a:srgbClr val="CC0099"/>
                </a:solidFill>
                <a:latin typeface="Times New Roman" panose="02020603050405020304" pitchFamily="18" charset="0"/>
              </a:rPr>
              <a:t>.</a:t>
            </a:r>
            <a:endParaRPr sz="2800" b="1" kern="1200" baseline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s 26626"/>
          <p:cNvSpPr/>
          <p:nvPr/>
        </p:nvSpPr>
        <p:spPr>
          <a:xfrm>
            <a:off x="107950" y="1484313"/>
            <a:ext cx="2232025" cy="431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2) Il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midi.</a:t>
            </a:r>
            <a:endParaRPr sz="28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8" name="Rectangles 26627"/>
          <p:cNvSpPr/>
          <p:nvPr/>
        </p:nvSpPr>
        <p:spPr>
          <a:xfrm>
            <a:off x="34925" y="2132013"/>
            <a:ext cx="3386138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3) Il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onze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moins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le quart.</a:t>
            </a:r>
            <a:endParaRPr sz="28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9" name="Rectangles 26628"/>
          <p:cNvSpPr/>
          <p:nvPr/>
        </p:nvSpPr>
        <p:spPr>
          <a:xfrm>
            <a:off x="74613" y="3068638"/>
            <a:ext cx="3273425" cy="431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4) Il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huit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.</a:t>
            </a:r>
            <a:endParaRPr sz="28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0" name="Rectangles 26629"/>
          <p:cNvSpPr/>
          <p:nvPr/>
        </p:nvSpPr>
        <p:spPr>
          <a:xfrm>
            <a:off x="34925" y="3717925"/>
            <a:ext cx="3024188" cy="8636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5) Il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une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et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demie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.</a:t>
            </a:r>
            <a:endParaRPr sz="28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1" name="Rectangles 26630"/>
          <p:cNvSpPr/>
          <p:nvPr/>
        </p:nvSpPr>
        <p:spPr>
          <a:xfrm>
            <a:off x="34925" y="4652963"/>
            <a:ext cx="3313113" cy="79216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6) Il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trois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8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r>
              <a:rPr lang="en-GB" altLang="x-none" sz="2800" b="1">
                <a:solidFill>
                  <a:srgbClr val="CC0099"/>
                </a:solidFill>
                <a:latin typeface="Times New Roman" panose="02020603050405020304" pitchFamily="18" charset="0"/>
              </a:rPr>
              <a:t> et quart.</a:t>
            </a:r>
            <a:endParaRPr sz="28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2" name="Straight Connector 26631"/>
          <p:cNvSpPr/>
          <p:nvPr/>
        </p:nvSpPr>
        <p:spPr>
          <a:xfrm flipH="1" flipV="1">
            <a:off x="7380288" y="2995613"/>
            <a:ext cx="0" cy="5048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26735" name="Group 26734"/>
          <p:cNvGrpSpPr/>
          <p:nvPr/>
        </p:nvGrpSpPr>
        <p:grpSpPr>
          <a:xfrm>
            <a:off x="6372225" y="260350"/>
            <a:ext cx="2160588" cy="2041525"/>
            <a:chOff x="4014" y="164"/>
            <a:chExt cx="1361" cy="1286"/>
          </a:xfrm>
        </p:grpSpPr>
        <p:sp>
          <p:nvSpPr>
            <p:cNvPr id="26634" name="Oval 26633"/>
            <p:cNvSpPr/>
            <p:nvPr/>
          </p:nvSpPr>
          <p:spPr>
            <a:xfrm>
              <a:off x="4014" y="164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6635" name="Text Box 26634"/>
            <p:cNvSpPr txBox="1"/>
            <p:nvPr/>
          </p:nvSpPr>
          <p:spPr>
            <a:xfrm>
              <a:off x="4604" y="199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36" name="Text Box 26635"/>
            <p:cNvSpPr txBox="1"/>
            <p:nvPr/>
          </p:nvSpPr>
          <p:spPr>
            <a:xfrm>
              <a:off x="4934" y="26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37" name="Text Box 26636"/>
            <p:cNvSpPr txBox="1"/>
            <p:nvPr/>
          </p:nvSpPr>
          <p:spPr>
            <a:xfrm>
              <a:off x="4934" y="117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38" name="Text Box 26637"/>
            <p:cNvSpPr txBox="1"/>
            <p:nvPr/>
          </p:nvSpPr>
          <p:spPr>
            <a:xfrm>
              <a:off x="5127" y="982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39" name="Text Box 26638"/>
            <p:cNvSpPr txBox="1"/>
            <p:nvPr/>
          </p:nvSpPr>
          <p:spPr>
            <a:xfrm>
              <a:off x="4014" y="717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40" name="Text Box 26639"/>
            <p:cNvSpPr txBox="1"/>
            <p:nvPr/>
          </p:nvSpPr>
          <p:spPr>
            <a:xfrm>
              <a:off x="5216" y="720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41" name="Text Box 26640"/>
            <p:cNvSpPr txBox="1"/>
            <p:nvPr/>
          </p:nvSpPr>
          <p:spPr>
            <a:xfrm>
              <a:off x="4599" y="1277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42" name="Text Box 26641"/>
            <p:cNvSpPr txBox="1"/>
            <p:nvPr/>
          </p:nvSpPr>
          <p:spPr>
            <a:xfrm>
              <a:off x="4120" y="494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43" name="Text Box 26642"/>
            <p:cNvSpPr txBox="1"/>
            <p:nvPr/>
          </p:nvSpPr>
          <p:spPr>
            <a:xfrm>
              <a:off x="4315" y="303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44" name="Text Box 26643"/>
            <p:cNvSpPr txBox="1"/>
            <p:nvPr/>
          </p:nvSpPr>
          <p:spPr>
            <a:xfrm>
              <a:off x="5110" y="478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45" name="Text Box 26644"/>
            <p:cNvSpPr txBox="1"/>
            <p:nvPr/>
          </p:nvSpPr>
          <p:spPr>
            <a:xfrm>
              <a:off x="4297" y="1174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46" name="Text Box 26645"/>
            <p:cNvSpPr txBox="1"/>
            <p:nvPr/>
          </p:nvSpPr>
          <p:spPr>
            <a:xfrm>
              <a:off x="4120" y="964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647" name="Group 26646"/>
          <p:cNvGrpSpPr/>
          <p:nvPr/>
        </p:nvGrpSpPr>
        <p:grpSpPr>
          <a:xfrm>
            <a:off x="6443663" y="2492375"/>
            <a:ext cx="2160587" cy="2041525"/>
            <a:chOff x="249" y="1979"/>
            <a:chExt cx="1361" cy="1286"/>
          </a:xfrm>
        </p:grpSpPr>
        <p:sp>
          <p:nvSpPr>
            <p:cNvPr id="26648" name="Oval 26647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6649" name="Text Box 26648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0" name="Text Box 26649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1" name="Text Box 26650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2" name="Text Box 26651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3" name="Text Box 26652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4" name="Text Box 26653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5" name="Text Box 26654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6" name="Text Box 26655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7" name="Text Box 26656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8" name="Text Box 26657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59" name="Text Box 26658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60" name="Text Box 26659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661" name="Group 26660"/>
          <p:cNvGrpSpPr/>
          <p:nvPr/>
        </p:nvGrpSpPr>
        <p:grpSpPr>
          <a:xfrm>
            <a:off x="6443663" y="4700588"/>
            <a:ext cx="2160587" cy="2041525"/>
            <a:chOff x="249" y="1979"/>
            <a:chExt cx="1361" cy="1286"/>
          </a:xfrm>
        </p:grpSpPr>
        <p:sp>
          <p:nvSpPr>
            <p:cNvPr id="26662" name="Oval 26661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6663" name="Text Box 26662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64" name="Text Box 26663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65" name="Text Box 26664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66" name="Text Box 26665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67" name="Text Box 26666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68" name="Text Box 26667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69" name="Text Box 26668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70" name="Text Box 26669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71" name="Text Box 26670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72" name="Text Box 26671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73" name="Text Box 26672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74" name="Text Box 26673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675" name="Group 26674"/>
          <p:cNvGrpSpPr/>
          <p:nvPr/>
        </p:nvGrpSpPr>
        <p:grpSpPr>
          <a:xfrm>
            <a:off x="3708400" y="307975"/>
            <a:ext cx="2160588" cy="2041525"/>
            <a:chOff x="249" y="1979"/>
            <a:chExt cx="1361" cy="1286"/>
          </a:xfrm>
        </p:grpSpPr>
        <p:sp>
          <p:nvSpPr>
            <p:cNvPr id="26676" name="Oval 26675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6677" name="Text Box 26676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78" name="Text Box 26677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79" name="Text Box 26678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80" name="Text Box 26679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81" name="Text Box 26680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82" name="Text Box 26681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83" name="Text Box 26682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84" name="Text Box 26683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85" name="Text Box 26684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86" name="Text Box 26685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87" name="Text Box 26686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88" name="Text Box 26687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689" name="Group 26688"/>
          <p:cNvGrpSpPr/>
          <p:nvPr/>
        </p:nvGrpSpPr>
        <p:grpSpPr>
          <a:xfrm>
            <a:off x="3708400" y="2540000"/>
            <a:ext cx="2160588" cy="2041525"/>
            <a:chOff x="249" y="1979"/>
            <a:chExt cx="1361" cy="1286"/>
          </a:xfrm>
        </p:grpSpPr>
        <p:sp>
          <p:nvSpPr>
            <p:cNvPr id="26690" name="Oval 26689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6691" name="Text Box 26690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92" name="Text Box 26691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93" name="Text Box 26692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94" name="Text Box 26693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95" name="Text Box 26694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96" name="Text Box 26695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97" name="Text Box 26696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98" name="Text Box 26697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699" name="Text Box 26698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00" name="Text Box 26699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01" name="Text Box 26700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02" name="Text Box 26701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6703" name="Group 26702"/>
          <p:cNvGrpSpPr/>
          <p:nvPr/>
        </p:nvGrpSpPr>
        <p:grpSpPr>
          <a:xfrm>
            <a:off x="3708400" y="4724400"/>
            <a:ext cx="2160588" cy="2041525"/>
            <a:chOff x="249" y="1979"/>
            <a:chExt cx="1361" cy="1286"/>
          </a:xfrm>
        </p:grpSpPr>
        <p:sp>
          <p:nvSpPr>
            <p:cNvPr id="26704" name="Oval 26703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6705" name="Text Box 26704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06" name="Text Box 26705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07" name="Text Box 26706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08" name="Text Box 26707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09" name="Text Box 26708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10" name="Text Box 26709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11" name="Text Box 26710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12" name="Text Box 26711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13" name="Text Box 26712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14" name="Text Box 26713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15" name="Text Box 26714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6716" name="Text Box 26715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sp>
        <p:nvSpPr>
          <p:cNvPr id="26717" name="Straight Connector 26716"/>
          <p:cNvSpPr/>
          <p:nvPr/>
        </p:nvSpPr>
        <p:spPr>
          <a:xfrm>
            <a:off x="7524750" y="3500438"/>
            <a:ext cx="287338" cy="3603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18" name="Straight Connector 26717"/>
          <p:cNvSpPr/>
          <p:nvPr/>
        </p:nvSpPr>
        <p:spPr>
          <a:xfrm flipH="1" flipV="1">
            <a:off x="7524750" y="2924175"/>
            <a:ext cx="0" cy="5762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19" name="Rectangles 26718"/>
          <p:cNvSpPr/>
          <p:nvPr/>
        </p:nvSpPr>
        <p:spPr>
          <a:xfrm>
            <a:off x="3316288" y="260350"/>
            <a:ext cx="608012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a.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0" name="Rectangles 26719"/>
          <p:cNvSpPr/>
          <p:nvPr/>
        </p:nvSpPr>
        <p:spPr>
          <a:xfrm>
            <a:off x="5980113" y="260350"/>
            <a:ext cx="608012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b.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1" name="Rectangles 26720"/>
          <p:cNvSpPr/>
          <p:nvPr/>
        </p:nvSpPr>
        <p:spPr>
          <a:xfrm>
            <a:off x="3348038" y="2492375"/>
            <a:ext cx="608012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c.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2" name="Rectangles 26721"/>
          <p:cNvSpPr/>
          <p:nvPr/>
        </p:nvSpPr>
        <p:spPr>
          <a:xfrm>
            <a:off x="6051550" y="2492375"/>
            <a:ext cx="608013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d.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3" name="Rectangles 26722"/>
          <p:cNvSpPr/>
          <p:nvPr/>
        </p:nvSpPr>
        <p:spPr>
          <a:xfrm>
            <a:off x="3419475" y="4579938"/>
            <a:ext cx="608013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e.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4" name="Rectangles 26723"/>
          <p:cNvSpPr/>
          <p:nvPr/>
        </p:nvSpPr>
        <p:spPr>
          <a:xfrm>
            <a:off x="6084888" y="4652963"/>
            <a:ext cx="608012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f.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725" name="Straight Connector 26724"/>
          <p:cNvSpPr/>
          <p:nvPr/>
        </p:nvSpPr>
        <p:spPr>
          <a:xfrm>
            <a:off x="4787900" y="5734050"/>
            <a:ext cx="5048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26" name="Straight Connector 26725"/>
          <p:cNvSpPr/>
          <p:nvPr/>
        </p:nvSpPr>
        <p:spPr>
          <a:xfrm flipV="1">
            <a:off x="4787900" y="5734050"/>
            <a:ext cx="7207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27" name="Straight Connector 26726"/>
          <p:cNvSpPr/>
          <p:nvPr/>
        </p:nvSpPr>
        <p:spPr>
          <a:xfrm flipH="1" flipV="1">
            <a:off x="6804025" y="1268413"/>
            <a:ext cx="6477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28" name="Straight Connector 26727"/>
          <p:cNvSpPr/>
          <p:nvPr/>
        </p:nvSpPr>
        <p:spPr>
          <a:xfrm flipH="1" flipV="1">
            <a:off x="7235825" y="981075"/>
            <a:ext cx="215900" cy="28733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29" name="Straight Connector 26728"/>
          <p:cNvSpPr/>
          <p:nvPr/>
        </p:nvSpPr>
        <p:spPr>
          <a:xfrm flipH="1">
            <a:off x="7164388" y="5734050"/>
            <a:ext cx="431800" cy="2159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30" name="Straight Connector 26729"/>
          <p:cNvSpPr/>
          <p:nvPr/>
        </p:nvSpPr>
        <p:spPr>
          <a:xfrm flipH="1" flipV="1">
            <a:off x="7596188" y="5157788"/>
            <a:ext cx="0" cy="5762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31" name="Straight Connector 26730"/>
          <p:cNvSpPr/>
          <p:nvPr/>
        </p:nvSpPr>
        <p:spPr>
          <a:xfrm flipH="1">
            <a:off x="4787900" y="1268413"/>
            <a:ext cx="0" cy="5762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32" name="Straight Connector 26731"/>
          <p:cNvSpPr/>
          <p:nvPr/>
        </p:nvSpPr>
        <p:spPr>
          <a:xfrm flipV="1">
            <a:off x="4787900" y="981075"/>
            <a:ext cx="215900" cy="28733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33" name="Straight Connector 26732"/>
          <p:cNvSpPr/>
          <p:nvPr/>
        </p:nvSpPr>
        <p:spPr>
          <a:xfrm flipH="1" flipV="1">
            <a:off x="4787900" y="2924175"/>
            <a:ext cx="0" cy="6492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6734" name="Straight Connector 26733"/>
          <p:cNvSpPr/>
          <p:nvPr/>
        </p:nvSpPr>
        <p:spPr>
          <a:xfrm flipH="1" flipV="1">
            <a:off x="4787900" y="3213100"/>
            <a:ext cx="0" cy="3603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807" name="Subtitle 29806"/>
          <p:cNvSpPr>
            <a:spLocks noGrp="1"/>
          </p:cNvSpPr>
          <p:nvPr>
            <p:ph type="subTitle" idx="1"/>
          </p:nvPr>
        </p:nvSpPr>
        <p:spPr>
          <a:xfrm>
            <a:off x="2484438" y="115888"/>
            <a:ext cx="4208462" cy="720725"/>
          </a:xfrm>
          <a:ln/>
        </p:spPr>
        <p:txBody>
          <a:bodyPr/>
          <a:p>
            <a:pPr defTabSz="914400">
              <a:buClrTx/>
              <a:buSzTx/>
              <a:buFontTx/>
            </a:pPr>
            <a:r>
              <a:rPr lang="en-GB" altLang="x-none" sz="4000" b="1" kern="1200" baseline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L’heure</a:t>
            </a:r>
            <a:r>
              <a:rPr lang="en-GB" altLang="x-none" sz="4000" b="1" kern="1200" baseline="0">
                <a:solidFill>
                  <a:srgbClr val="FF3300"/>
                </a:solidFill>
                <a:latin typeface="Times New Roman" panose="02020603050405020304" pitchFamily="18" charset="0"/>
              </a:rPr>
              <a:t> (the time)</a:t>
            </a:r>
            <a:endParaRPr sz="4000" b="1" kern="1200" baseline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808" name="Rectangles 29807"/>
          <p:cNvSpPr/>
          <p:nvPr/>
        </p:nvSpPr>
        <p:spPr>
          <a:xfrm>
            <a:off x="179388" y="1844675"/>
            <a:ext cx="7561262" cy="6477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Il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une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= It is one o’clock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809" name="Rectangles 29808"/>
          <p:cNvSpPr/>
          <p:nvPr/>
        </p:nvSpPr>
        <p:spPr>
          <a:xfrm>
            <a:off x="107950" y="2636838"/>
            <a:ext cx="7418388" cy="13684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Il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midi/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minuit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= It is midday/ midnight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810" name="Rectangles 29809"/>
          <p:cNvSpPr/>
          <p:nvPr/>
        </p:nvSpPr>
        <p:spPr>
          <a:xfrm>
            <a:off x="250825" y="3933825"/>
            <a:ext cx="5329238" cy="6492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Et quart = quarter past 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811" name="Rectangles 29810"/>
          <p:cNvSpPr/>
          <p:nvPr/>
        </p:nvSpPr>
        <p:spPr>
          <a:xfrm>
            <a:off x="250825" y="4652963"/>
            <a:ext cx="4608513" cy="6477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Et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demie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= half past 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812" name="Rectangles 29811"/>
          <p:cNvSpPr/>
          <p:nvPr/>
        </p:nvSpPr>
        <p:spPr>
          <a:xfrm>
            <a:off x="250825" y="5372100"/>
            <a:ext cx="6192838" cy="6492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Moins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le quart = quarter to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813" name="Rectangles 29812"/>
          <p:cNvSpPr/>
          <p:nvPr/>
        </p:nvSpPr>
        <p:spPr>
          <a:xfrm>
            <a:off x="179388" y="1125538"/>
            <a:ext cx="8424862" cy="6477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Quelle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-il? = What time is it?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7657" name="Group 27656"/>
          <p:cNvGrpSpPr/>
          <p:nvPr/>
        </p:nvGrpSpPr>
        <p:grpSpPr>
          <a:xfrm>
            <a:off x="3635375" y="260350"/>
            <a:ext cx="2160588" cy="2041525"/>
            <a:chOff x="4014" y="164"/>
            <a:chExt cx="1361" cy="1286"/>
          </a:xfrm>
        </p:grpSpPr>
        <p:sp>
          <p:nvSpPr>
            <p:cNvPr id="27658" name="Oval 27657"/>
            <p:cNvSpPr/>
            <p:nvPr/>
          </p:nvSpPr>
          <p:spPr>
            <a:xfrm>
              <a:off x="4014" y="164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7659" name="Text Box 27658"/>
            <p:cNvSpPr txBox="1"/>
            <p:nvPr/>
          </p:nvSpPr>
          <p:spPr>
            <a:xfrm>
              <a:off x="4604" y="199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0" name="Text Box 27659"/>
            <p:cNvSpPr txBox="1"/>
            <p:nvPr/>
          </p:nvSpPr>
          <p:spPr>
            <a:xfrm>
              <a:off x="4934" y="26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1" name="Text Box 27660"/>
            <p:cNvSpPr txBox="1"/>
            <p:nvPr/>
          </p:nvSpPr>
          <p:spPr>
            <a:xfrm>
              <a:off x="4934" y="117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2" name="Text Box 27661"/>
            <p:cNvSpPr txBox="1"/>
            <p:nvPr/>
          </p:nvSpPr>
          <p:spPr>
            <a:xfrm>
              <a:off x="5127" y="982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3" name="Text Box 27662"/>
            <p:cNvSpPr txBox="1"/>
            <p:nvPr/>
          </p:nvSpPr>
          <p:spPr>
            <a:xfrm>
              <a:off x="4014" y="717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4" name="Text Box 27663"/>
            <p:cNvSpPr txBox="1"/>
            <p:nvPr/>
          </p:nvSpPr>
          <p:spPr>
            <a:xfrm>
              <a:off x="5216" y="720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5" name="Text Box 27664"/>
            <p:cNvSpPr txBox="1"/>
            <p:nvPr/>
          </p:nvSpPr>
          <p:spPr>
            <a:xfrm>
              <a:off x="4599" y="1277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6" name="Text Box 27665"/>
            <p:cNvSpPr txBox="1"/>
            <p:nvPr/>
          </p:nvSpPr>
          <p:spPr>
            <a:xfrm>
              <a:off x="4120" y="494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7" name="Text Box 27666"/>
            <p:cNvSpPr txBox="1"/>
            <p:nvPr/>
          </p:nvSpPr>
          <p:spPr>
            <a:xfrm>
              <a:off x="4315" y="303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8" name="Text Box 27667"/>
            <p:cNvSpPr txBox="1"/>
            <p:nvPr/>
          </p:nvSpPr>
          <p:spPr>
            <a:xfrm>
              <a:off x="5110" y="478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69" name="Text Box 27668"/>
            <p:cNvSpPr txBox="1"/>
            <p:nvPr/>
          </p:nvSpPr>
          <p:spPr>
            <a:xfrm>
              <a:off x="4297" y="1174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70" name="Text Box 27669"/>
            <p:cNvSpPr txBox="1"/>
            <p:nvPr/>
          </p:nvSpPr>
          <p:spPr>
            <a:xfrm>
              <a:off x="4120" y="964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671" name="Group 27670"/>
          <p:cNvGrpSpPr/>
          <p:nvPr/>
        </p:nvGrpSpPr>
        <p:grpSpPr>
          <a:xfrm>
            <a:off x="684213" y="3332163"/>
            <a:ext cx="2160587" cy="2041525"/>
            <a:chOff x="249" y="1979"/>
            <a:chExt cx="1361" cy="1286"/>
          </a:xfrm>
        </p:grpSpPr>
        <p:sp>
          <p:nvSpPr>
            <p:cNvPr id="27672" name="Oval 27671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7673" name="Text Box 27672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74" name="Text Box 27673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75" name="Text Box 27674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76" name="Text Box 27675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77" name="Text Box 27676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78" name="Text Box 27677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79" name="Text Box 27678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80" name="Text Box 27679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81" name="Text Box 27680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82" name="Text Box 27681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83" name="Text Box 27682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84" name="Text Box 27683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685" name="Group 27684"/>
          <p:cNvGrpSpPr/>
          <p:nvPr/>
        </p:nvGrpSpPr>
        <p:grpSpPr>
          <a:xfrm>
            <a:off x="6443663" y="3332163"/>
            <a:ext cx="2160587" cy="2041525"/>
            <a:chOff x="249" y="1979"/>
            <a:chExt cx="1361" cy="1286"/>
          </a:xfrm>
        </p:grpSpPr>
        <p:sp>
          <p:nvSpPr>
            <p:cNvPr id="27686" name="Oval 27685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7687" name="Text Box 27686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88" name="Text Box 27687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89" name="Text Box 27688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90" name="Text Box 27689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91" name="Text Box 27690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92" name="Text Box 27691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93" name="Text Box 27692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94" name="Text Box 27693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95" name="Text Box 27694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96" name="Text Box 27695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97" name="Text Box 27696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698" name="Text Box 27697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699" name="Group 27698"/>
          <p:cNvGrpSpPr/>
          <p:nvPr/>
        </p:nvGrpSpPr>
        <p:grpSpPr>
          <a:xfrm>
            <a:off x="539750" y="307975"/>
            <a:ext cx="2160588" cy="2041525"/>
            <a:chOff x="249" y="1979"/>
            <a:chExt cx="1361" cy="1286"/>
          </a:xfrm>
        </p:grpSpPr>
        <p:sp>
          <p:nvSpPr>
            <p:cNvPr id="27700" name="Oval 27699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7701" name="Text Box 27700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02" name="Text Box 27701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03" name="Text Box 27702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04" name="Text Box 27703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05" name="Text Box 27704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06" name="Text Box 27705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07" name="Text Box 27706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08" name="Text Box 27707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09" name="Text Box 27708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10" name="Text Box 27709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11" name="Text Box 27710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12" name="Text Box 27711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713" name="Group 27712"/>
          <p:cNvGrpSpPr/>
          <p:nvPr/>
        </p:nvGrpSpPr>
        <p:grpSpPr>
          <a:xfrm>
            <a:off x="6443663" y="260350"/>
            <a:ext cx="2160587" cy="2041525"/>
            <a:chOff x="249" y="1979"/>
            <a:chExt cx="1361" cy="1286"/>
          </a:xfrm>
        </p:grpSpPr>
        <p:sp>
          <p:nvSpPr>
            <p:cNvPr id="27714" name="Oval 27713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7715" name="Text Box 27714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16" name="Text Box 27715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17" name="Text Box 27716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18" name="Text Box 27717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19" name="Text Box 27718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20" name="Text Box 27719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21" name="Text Box 27720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22" name="Text Box 27721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23" name="Text Box 27722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24" name="Text Box 27723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25" name="Text Box 27724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26" name="Text Box 27725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727" name="Group 27726"/>
          <p:cNvGrpSpPr/>
          <p:nvPr/>
        </p:nvGrpSpPr>
        <p:grpSpPr>
          <a:xfrm>
            <a:off x="3563938" y="3332163"/>
            <a:ext cx="2160587" cy="2041525"/>
            <a:chOff x="249" y="1979"/>
            <a:chExt cx="1361" cy="1286"/>
          </a:xfrm>
        </p:grpSpPr>
        <p:sp>
          <p:nvSpPr>
            <p:cNvPr id="27728" name="Oval 27727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27729" name="Text Box 27728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0" name="Text Box 27729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1" name="Text Box 27730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2" name="Text Box 27731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3" name="Text Box 27732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4" name="Text Box 27733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5" name="Text Box 27734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6" name="Text Box 27735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7" name="Text Box 27736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8" name="Text Box 27737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39" name="Text Box 27738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27740" name="Text Box 27739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sp>
        <p:nvSpPr>
          <p:cNvPr id="27743" name="Rectangles 27742"/>
          <p:cNvSpPr/>
          <p:nvPr/>
        </p:nvSpPr>
        <p:spPr>
          <a:xfrm>
            <a:off x="147638" y="260350"/>
            <a:ext cx="608012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1.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44" name="Rectangles 27743"/>
          <p:cNvSpPr/>
          <p:nvPr/>
        </p:nvSpPr>
        <p:spPr>
          <a:xfrm>
            <a:off x="3171825" y="260350"/>
            <a:ext cx="608013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2.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45" name="Rectangles 27744"/>
          <p:cNvSpPr/>
          <p:nvPr/>
        </p:nvSpPr>
        <p:spPr>
          <a:xfrm>
            <a:off x="5908675" y="260350"/>
            <a:ext cx="608013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3.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46" name="Rectangles 27745"/>
          <p:cNvSpPr/>
          <p:nvPr/>
        </p:nvSpPr>
        <p:spPr>
          <a:xfrm>
            <a:off x="250825" y="3140075"/>
            <a:ext cx="608013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4.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47" name="Rectangles 27746"/>
          <p:cNvSpPr/>
          <p:nvPr/>
        </p:nvSpPr>
        <p:spPr>
          <a:xfrm>
            <a:off x="3316288" y="3140075"/>
            <a:ext cx="608012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5.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48" name="Rectangles 27747"/>
          <p:cNvSpPr/>
          <p:nvPr/>
        </p:nvSpPr>
        <p:spPr>
          <a:xfrm>
            <a:off x="6051550" y="3141663"/>
            <a:ext cx="608013" cy="5048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>
              <a:lnSpc>
                <a:spcPct val="90000"/>
              </a:lnSpc>
            </a:pPr>
            <a:r>
              <a:rPr lang="en-GB" altLang="x-none" b="1">
                <a:solidFill>
                  <a:srgbClr val="CC0099"/>
                </a:solidFill>
                <a:latin typeface="Times New Roman" panose="02020603050405020304" pitchFamily="18" charset="0"/>
              </a:rPr>
              <a:t>6.</a:t>
            </a:r>
            <a:endParaRPr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760" name="Straight Connector 27759"/>
          <p:cNvSpPr/>
          <p:nvPr/>
        </p:nvSpPr>
        <p:spPr>
          <a:xfrm flipH="1" flipV="1">
            <a:off x="4356100" y="4149725"/>
            <a:ext cx="360363" cy="2159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61" name="Straight Connector 27760"/>
          <p:cNvSpPr/>
          <p:nvPr/>
        </p:nvSpPr>
        <p:spPr>
          <a:xfrm flipH="1" flipV="1">
            <a:off x="4716463" y="3716338"/>
            <a:ext cx="0" cy="6477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62" name="Straight Connector 27761"/>
          <p:cNvSpPr/>
          <p:nvPr/>
        </p:nvSpPr>
        <p:spPr>
          <a:xfrm flipH="1" flipV="1">
            <a:off x="1042988" y="1268413"/>
            <a:ext cx="649287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63" name="Straight Connector 27762"/>
          <p:cNvSpPr/>
          <p:nvPr/>
        </p:nvSpPr>
        <p:spPr>
          <a:xfrm flipV="1">
            <a:off x="1692275" y="1125538"/>
            <a:ext cx="358775" cy="1428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64" name="Straight Connector 27763"/>
          <p:cNvSpPr/>
          <p:nvPr/>
        </p:nvSpPr>
        <p:spPr>
          <a:xfrm flipH="1">
            <a:off x="1763713" y="4292600"/>
            <a:ext cx="0" cy="6492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65" name="Straight Connector 27764"/>
          <p:cNvSpPr/>
          <p:nvPr/>
        </p:nvSpPr>
        <p:spPr>
          <a:xfrm>
            <a:off x="1763713" y="4292600"/>
            <a:ext cx="144462" cy="431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66" name="Straight Connector 27765"/>
          <p:cNvSpPr/>
          <p:nvPr/>
        </p:nvSpPr>
        <p:spPr>
          <a:xfrm flipV="1">
            <a:off x="7523163" y="4365625"/>
            <a:ext cx="7207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67" name="Straight Connector 27766"/>
          <p:cNvSpPr/>
          <p:nvPr/>
        </p:nvSpPr>
        <p:spPr>
          <a:xfrm>
            <a:off x="7524750" y="4365625"/>
            <a:ext cx="431800" cy="28733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68" name="Straight Connector 27767"/>
          <p:cNvSpPr/>
          <p:nvPr/>
        </p:nvSpPr>
        <p:spPr>
          <a:xfrm flipH="1" flipV="1">
            <a:off x="4716463" y="620713"/>
            <a:ext cx="0" cy="7207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69" name="Straight Connector 27768"/>
          <p:cNvSpPr/>
          <p:nvPr/>
        </p:nvSpPr>
        <p:spPr>
          <a:xfrm flipH="1" flipV="1">
            <a:off x="4716463" y="981075"/>
            <a:ext cx="0" cy="3603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70" name="Straight Connector 27769"/>
          <p:cNvSpPr/>
          <p:nvPr/>
        </p:nvSpPr>
        <p:spPr>
          <a:xfrm flipH="1">
            <a:off x="7524750" y="1195388"/>
            <a:ext cx="0" cy="7207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27772" name="Straight Connector 27771"/>
          <p:cNvSpPr/>
          <p:nvPr/>
        </p:nvSpPr>
        <p:spPr>
          <a:xfrm flipH="1">
            <a:off x="7524750" y="1196975"/>
            <a:ext cx="0" cy="36036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22" name="Subtitle 30721"/>
          <p:cNvSpPr>
            <a:spLocks noGrp="1"/>
          </p:cNvSpPr>
          <p:nvPr>
            <p:ph type="subTitle" idx="1"/>
          </p:nvPr>
        </p:nvSpPr>
        <p:spPr>
          <a:xfrm>
            <a:off x="2484438" y="115888"/>
            <a:ext cx="4208462" cy="720725"/>
          </a:xfrm>
          <a:ln/>
        </p:spPr>
        <p:txBody>
          <a:bodyPr/>
          <a:p>
            <a:pPr defTabSz="914400">
              <a:buClrTx/>
              <a:buSzTx/>
              <a:buFontTx/>
            </a:pPr>
            <a:r>
              <a:rPr lang="en-GB" altLang="x-none" sz="4000" b="1" kern="1200" baseline="0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L’heure</a:t>
            </a:r>
            <a:r>
              <a:rPr lang="en-GB" altLang="x-none" sz="4000" b="1" kern="1200" baseline="0">
                <a:solidFill>
                  <a:srgbClr val="FF3300"/>
                </a:solidFill>
                <a:latin typeface="Times New Roman" panose="02020603050405020304" pitchFamily="18" charset="0"/>
              </a:rPr>
              <a:t> (the time)</a:t>
            </a:r>
            <a:endParaRPr sz="4000" b="1" kern="1200" baseline="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s 30722"/>
          <p:cNvSpPr/>
          <p:nvPr/>
        </p:nvSpPr>
        <p:spPr>
          <a:xfrm>
            <a:off x="107950" y="981075"/>
            <a:ext cx="4679950" cy="71913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1) Il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trois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.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4" name="Rectangles 30723"/>
          <p:cNvSpPr/>
          <p:nvPr/>
        </p:nvSpPr>
        <p:spPr>
          <a:xfrm>
            <a:off x="106363" y="1700213"/>
            <a:ext cx="4537075" cy="6492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2) It is half past six.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8" name="Rectangles 30727"/>
          <p:cNvSpPr/>
          <p:nvPr/>
        </p:nvSpPr>
        <p:spPr>
          <a:xfrm>
            <a:off x="107950" y="2420938"/>
            <a:ext cx="6192838" cy="7207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3) Il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dix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 et quart.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9" name="Rectangles 30728"/>
          <p:cNvSpPr/>
          <p:nvPr/>
        </p:nvSpPr>
        <p:spPr>
          <a:xfrm>
            <a:off x="107950" y="3141663"/>
            <a:ext cx="4895850" cy="71913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320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lvl="2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4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lvl="3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lvl="4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 sz="20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4) It is quarter to ten.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itle 3073"/>
          <p:cNvSpPr>
            <a:spLocks noGrp="1"/>
          </p:cNvSpPr>
          <p:nvPr>
            <p:ph type="ctrTitle"/>
          </p:nvPr>
        </p:nvSpPr>
        <p:spPr>
          <a:xfrm>
            <a:off x="1187450" y="115888"/>
            <a:ext cx="1728788" cy="576262"/>
          </a:xfrm>
          <a:ln/>
        </p:spPr>
        <p:txBody>
          <a:bodyPr anchor="ctr" anchorCtr="0"/>
          <a:p>
            <a:pPr defTabSz="914400">
              <a:buClrTx/>
              <a:buSzTx/>
              <a:buFontTx/>
              <a:buNone/>
            </a:pPr>
            <a:r>
              <a:rPr lang="en-GB" altLang="x-none" sz="4000" b="1" kern="1200" baseline="0">
                <a:solidFill>
                  <a:srgbClr val="CC0099"/>
                </a:solidFill>
                <a:latin typeface="Times New Roman" panose="02020603050405020304" pitchFamily="18" charset="0"/>
              </a:rPr>
              <a:t>1. One</a:t>
            </a:r>
            <a:endParaRPr sz="4000" b="1" kern="1200" baseline="0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6" name="Rectangles 3075"/>
          <p:cNvSpPr/>
          <p:nvPr/>
        </p:nvSpPr>
        <p:spPr>
          <a:xfrm>
            <a:off x="1260475" y="692150"/>
            <a:ext cx="1655763" cy="574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2. Two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7" name="Rectangles 3076"/>
          <p:cNvSpPr/>
          <p:nvPr/>
        </p:nvSpPr>
        <p:spPr>
          <a:xfrm>
            <a:off x="1260475" y="1268413"/>
            <a:ext cx="2016125" cy="574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3. Three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8" name="Rectangles 3077"/>
          <p:cNvSpPr/>
          <p:nvPr/>
        </p:nvSpPr>
        <p:spPr>
          <a:xfrm>
            <a:off x="1260475" y="1844675"/>
            <a:ext cx="1798638" cy="5762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4. Four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9" name="Rectangles 3078"/>
          <p:cNvSpPr/>
          <p:nvPr/>
        </p:nvSpPr>
        <p:spPr>
          <a:xfrm>
            <a:off x="1258888" y="2420938"/>
            <a:ext cx="1728787" cy="6477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5. Five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0" name="Rectangles 3079"/>
          <p:cNvSpPr/>
          <p:nvPr/>
        </p:nvSpPr>
        <p:spPr>
          <a:xfrm>
            <a:off x="1260475" y="3068638"/>
            <a:ext cx="1439863" cy="574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6. Six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1" name="Rectangles 3080"/>
          <p:cNvSpPr/>
          <p:nvPr/>
        </p:nvSpPr>
        <p:spPr>
          <a:xfrm>
            <a:off x="1260475" y="3644900"/>
            <a:ext cx="2016125" cy="574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7. Seven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2" name="Rectangles 3081"/>
          <p:cNvSpPr/>
          <p:nvPr/>
        </p:nvSpPr>
        <p:spPr>
          <a:xfrm>
            <a:off x="1260475" y="4221163"/>
            <a:ext cx="1943100" cy="6477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8. Eight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3" name="Rectangles 3082"/>
          <p:cNvSpPr/>
          <p:nvPr/>
        </p:nvSpPr>
        <p:spPr>
          <a:xfrm>
            <a:off x="1258888" y="4868863"/>
            <a:ext cx="1800225" cy="574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9. Nine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4" name="Rectangles 3083"/>
          <p:cNvSpPr/>
          <p:nvPr/>
        </p:nvSpPr>
        <p:spPr>
          <a:xfrm>
            <a:off x="1258888" y="5445125"/>
            <a:ext cx="1800225" cy="5746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10. Ten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5" name="Rectangles 3084"/>
          <p:cNvSpPr/>
          <p:nvPr/>
        </p:nvSpPr>
        <p:spPr>
          <a:xfrm>
            <a:off x="1260475" y="6021388"/>
            <a:ext cx="2447925" cy="5762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11. Eleven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6" name="Rectangles 3085"/>
          <p:cNvSpPr/>
          <p:nvPr/>
        </p:nvSpPr>
        <p:spPr>
          <a:xfrm>
            <a:off x="4716463" y="44450"/>
            <a:ext cx="2376487" cy="649288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a.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Quatre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7" name="Rectangles 3086"/>
          <p:cNvSpPr/>
          <p:nvPr/>
        </p:nvSpPr>
        <p:spPr>
          <a:xfrm>
            <a:off x="4787900" y="690563"/>
            <a:ext cx="1728788" cy="5778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b. Sept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8" name="Rectangles 3087"/>
          <p:cNvSpPr/>
          <p:nvPr/>
        </p:nvSpPr>
        <p:spPr>
          <a:xfrm>
            <a:off x="4930775" y="6092825"/>
            <a:ext cx="1657350" cy="5064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k. Dix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9" name="Rectangles 3088"/>
          <p:cNvSpPr/>
          <p:nvPr/>
        </p:nvSpPr>
        <p:spPr>
          <a:xfrm>
            <a:off x="4787900" y="1844675"/>
            <a:ext cx="1439863" cy="5762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d. Un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0" name="Rectangles 3089"/>
          <p:cNvSpPr/>
          <p:nvPr/>
        </p:nvSpPr>
        <p:spPr>
          <a:xfrm>
            <a:off x="4859338" y="2420938"/>
            <a:ext cx="1871662" cy="5762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e.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Deux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1" name="Rectangles 3090"/>
          <p:cNvSpPr/>
          <p:nvPr/>
        </p:nvSpPr>
        <p:spPr>
          <a:xfrm>
            <a:off x="4930775" y="3573463"/>
            <a:ext cx="1873250" cy="64928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g.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Trois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2" name="Rectangles 3091"/>
          <p:cNvSpPr/>
          <p:nvPr/>
        </p:nvSpPr>
        <p:spPr>
          <a:xfrm>
            <a:off x="4786313" y="1268413"/>
            <a:ext cx="1801812" cy="57626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c.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Cinq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3" name="Rectangles 3092"/>
          <p:cNvSpPr/>
          <p:nvPr/>
        </p:nvSpPr>
        <p:spPr>
          <a:xfrm>
            <a:off x="4932363" y="4868863"/>
            <a:ext cx="1368425" cy="5778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i. Six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4" name="Rectangles 3093"/>
          <p:cNvSpPr/>
          <p:nvPr/>
        </p:nvSpPr>
        <p:spPr>
          <a:xfrm>
            <a:off x="4932363" y="5445125"/>
            <a:ext cx="1800225" cy="5778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j.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Huit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5" name="Rectangles 3094"/>
          <p:cNvSpPr/>
          <p:nvPr/>
        </p:nvSpPr>
        <p:spPr>
          <a:xfrm>
            <a:off x="4859338" y="2997200"/>
            <a:ext cx="1728787" cy="5778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f.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Neuf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96" name="Rectangles 3095"/>
          <p:cNvSpPr/>
          <p:nvPr/>
        </p:nvSpPr>
        <p:spPr>
          <a:xfrm>
            <a:off x="4932363" y="4221163"/>
            <a:ext cx="1873250" cy="5778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marL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4400" u="none" kern="1200" baseline="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h. </a:t>
            </a:r>
            <a:r>
              <a:rPr lang="en-GB" altLang="x-none" sz="40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Onze</a:t>
            </a:r>
            <a:endParaRPr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Straight Connector 12289"/>
          <p:cNvSpPr/>
          <p:nvPr/>
        </p:nvSpPr>
        <p:spPr>
          <a:xfrm flipV="1">
            <a:off x="1403350" y="2133600"/>
            <a:ext cx="0" cy="7191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12291" name="Group 12290"/>
          <p:cNvGrpSpPr/>
          <p:nvPr/>
        </p:nvGrpSpPr>
        <p:grpSpPr>
          <a:xfrm>
            <a:off x="395288" y="1557338"/>
            <a:ext cx="2160587" cy="2041525"/>
            <a:chOff x="249" y="1979"/>
            <a:chExt cx="1361" cy="1286"/>
          </a:xfrm>
        </p:grpSpPr>
        <p:sp>
          <p:nvSpPr>
            <p:cNvPr id="12292" name="Oval 12291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2293" name="Text Box 12292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294" name="Text Box 12293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295" name="Text Box 12294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296" name="Text Box 12295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297" name="Text Box 12296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298" name="Text Box 12297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299" name="Text Box 12298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00" name="Text Box 12299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01" name="Text Box 12300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02" name="Text Box 12301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03" name="Text Box 12302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04" name="Text Box 12303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sp>
        <p:nvSpPr>
          <p:cNvPr id="12305" name="Straight Connector 12304"/>
          <p:cNvSpPr/>
          <p:nvPr/>
        </p:nvSpPr>
        <p:spPr>
          <a:xfrm flipV="1">
            <a:off x="1476375" y="2205038"/>
            <a:ext cx="215900" cy="3603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06" name="Text Box 12305"/>
          <p:cNvSpPr txBox="1"/>
          <p:nvPr/>
        </p:nvSpPr>
        <p:spPr>
          <a:xfrm>
            <a:off x="2268538" y="44450"/>
            <a:ext cx="44640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Quelle</a:t>
            </a:r>
            <a:r>
              <a:rPr lang="en-GB" altLang="x-none" sz="4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heure</a:t>
            </a:r>
            <a:r>
              <a:rPr lang="en-GB" altLang="x-none" sz="4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4000" b="1">
                <a:solidFill>
                  <a:srgbClr val="FF3300"/>
                </a:solidFill>
                <a:latin typeface="Times New Roman" panose="02020603050405020304" pitchFamily="18" charset="0"/>
              </a:rPr>
              <a:t>-il?</a:t>
            </a:r>
            <a:endParaRPr lang="en-GB" altLang="x-none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07" name="Text Box 12306"/>
          <p:cNvSpPr txBox="1"/>
          <p:nvPr/>
        </p:nvSpPr>
        <p:spPr>
          <a:xfrm>
            <a:off x="3492500" y="762000"/>
            <a:ext cx="20161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Il </a:t>
            </a:r>
            <a:r>
              <a:rPr lang="en-GB" altLang="x-none" sz="3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 …</a:t>
            </a:r>
            <a:endParaRPr lang="en-GB" altLang="x-none" sz="3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308" name="Group 12307"/>
          <p:cNvGrpSpPr/>
          <p:nvPr/>
        </p:nvGrpSpPr>
        <p:grpSpPr>
          <a:xfrm>
            <a:off x="6227763" y="1603375"/>
            <a:ext cx="2160587" cy="2041525"/>
            <a:chOff x="249" y="1979"/>
            <a:chExt cx="1361" cy="1286"/>
          </a:xfrm>
        </p:grpSpPr>
        <p:sp>
          <p:nvSpPr>
            <p:cNvPr id="12309" name="Oval 12308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2310" name="Text Box 12309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11" name="Text Box 12310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12" name="Text Box 12311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13" name="Text Box 12312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14" name="Text Box 12313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15" name="Text Box 12314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16" name="Text Box 12315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17" name="Text Box 12316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18" name="Text Box 12317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19" name="Text Box 12318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20" name="Text Box 12319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21" name="Text Box 12320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22" name="Group 12321"/>
          <p:cNvGrpSpPr/>
          <p:nvPr/>
        </p:nvGrpSpPr>
        <p:grpSpPr>
          <a:xfrm>
            <a:off x="3275013" y="1557338"/>
            <a:ext cx="2160587" cy="2041525"/>
            <a:chOff x="249" y="1979"/>
            <a:chExt cx="1361" cy="1286"/>
          </a:xfrm>
        </p:grpSpPr>
        <p:sp>
          <p:nvSpPr>
            <p:cNvPr id="12323" name="Oval 12322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2324" name="Text Box 12323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25" name="Text Box 12324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26" name="Text Box 12325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27" name="Text Box 12326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28" name="Text Box 12327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29" name="Text Box 12328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30" name="Text Box 12329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31" name="Text Box 12330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32" name="Text Box 12331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33" name="Text Box 12332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34" name="Text Box 12333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35" name="Text Box 12334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36" name="Group 12335"/>
          <p:cNvGrpSpPr/>
          <p:nvPr/>
        </p:nvGrpSpPr>
        <p:grpSpPr>
          <a:xfrm>
            <a:off x="395288" y="4221163"/>
            <a:ext cx="2160587" cy="2041525"/>
            <a:chOff x="249" y="1979"/>
            <a:chExt cx="1361" cy="1286"/>
          </a:xfrm>
        </p:grpSpPr>
        <p:sp>
          <p:nvSpPr>
            <p:cNvPr id="12337" name="Oval 12336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2338" name="Text Box 12337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39" name="Text Box 12338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0" name="Text Box 12339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1" name="Text Box 12340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2" name="Text Box 12341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3" name="Text Box 12342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4" name="Text Box 12343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5" name="Text Box 12344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6" name="Text Box 12345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7" name="Text Box 12346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8" name="Text Box 12347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49" name="Text Box 12348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50" name="Group 12349"/>
          <p:cNvGrpSpPr/>
          <p:nvPr/>
        </p:nvGrpSpPr>
        <p:grpSpPr>
          <a:xfrm>
            <a:off x="3348038" y="4221163"/>
            <a:ext cx="2160587" cy="2041525"/>
            <a:chOff x="249" y="1979"/>
            <a:chExt cx="1361" cy="1286"/>
          </a:xfrm>
        </p:grpSpPr>
        <p:sp>
          <p:nvSpPr>
            <p:cNvPr id="12351" name="Oval 12350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2352" name="Text Box 12351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53" name="Text Box 12352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54" name="Text Box 12353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55" name="Text Box 12354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56" name="Text Box 12355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57" name="Text Box 12356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58" name="Text Box 12357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59" name="Text Box 12358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60" name="Text Box 12359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61" name="Text Box 12360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62" name="Text Box 12361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63" name="Text Box 12362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2364" name="Group 12363"/>
          <p:cNvGrpSpPr/>
          <p:nvPr/>
        </p:nvGrpSpPr>
        <p:grpSpPr>
          <a:xfrm>
            <a:off x="6227763" y="4221163"/>
            <a:ext cx="2160587" cy="2041525"/>
            <a:chOff x="249" y="1979"/>
            <a:chExt cx="1361" cy="1286"/>
          </a:xfrm>
        </p:grpSpPr>
        <p:sp>
          <p:nvSpPr>
            <p:cNvPr id="12365" name="Oval 12364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2366" name="Text Box 12365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67" name="Text Box 12366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68" name="Text Box 12367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69" name="Text Box 12368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70" name="Text Box 12369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71" name="Text Box 12370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72" name="Text Box 12371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73" name="Text Box 12372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74" name="Text Box 12373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75" name="Text Box 12374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76" name="Text Box 12375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2377" name="Text Box 12376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sp>
        <p:nvSpPr>
          <p:cNvPr id="12378" name="Text Box 12377"/>
          <p:cNvSpPr txBox="1"/>
          <p:nvPr/>
        </p:nvSpPr>
        <p:spPr>
          <a:xfrm>
            <a:off x="684213" y="3573463"/>
            <a:ext cx="1800225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une</a:t>
            </a: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84" name="Straight Connector 12383"/>
          <p:cNvSpPr/>
          <p:nvPr/>
        </p:nvSpPr>
        <p:spPr>
          <a:xfrm flipV="1">
            <a:off x="1476375" y="1916113"/>
            <a:ext cx="0" cy="6492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86" name="Straight Connector 12385"/>
          <p:cNvSpPr/>
          <p:nvPr/>
        </p:nvSpPr>
        <p:spPr>
          <a:xfrm flipV="1">
            <a:off x="4356100" y="2349500"/>
            <a:ext cx="431800" cy="2159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95" name="Straight Connector 12394"/>
          <p:cNvSpPr/>
          <p:nvPr/>
        </p:nvSpPr>
        <p:spPr>
          <a:xfrm flipV="1">
            <a:off x="4356100" y="1916113"/>
            <a:ext cx="0" cy="6492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96" name="Text Box 12395"/>
          <p:cNvSpPr txBox="1"/>
          <p:nvPr/>
        </p:nvSpPr>
        <p:spPr>
          <a:xfrm>
            <a:off x="3419475" y="3573463"/>
            <a:ext cx="1944688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deux</a:t>
            </a: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97" name="Straight Connector 12396"/>
          <p:cNvSpPr/>
          <p:nvPr/>
        </p:nvSpPr>
        <p:spPr>
          <a:xfrm flipV="1">
            <a:off x="7308850" y="2636838"/>
            <a:ext cx="576263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98" name="Straight Connector 12397"/>
          <p:cNvSpPr/>
          <p:nvPr/>
        </p:nvSpPr>
        <p:spPr>
          <a:xfrm flipV="1">
            <a:off x="7308850" y="1989138"/>
            <a:ext cx="0" cy="6492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399" name="Text Box 12398"/>
          <p:cNvSpPr txBox="1"/>
          <p:nvPr/>
        </p:nvSpPr>
        <p:spPr>
          <a:xfrm>
            <a:off x="6443663" y="3573463"/>
            <a:ext cx="1944687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trois</a:t>
            </a: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400" name="Straight Connector 12399"/>
          <p:cNvSpPr/>
          <p:nvPr/>
        </p:nvSpPr>
        <p:spPr>
          <a:xfrm flipV="1">
            <a:off x="1476375" y="4651375"/>
            <a:ext cx="0" cy="6492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401" name="Straight Connector 12400"/>
          <p:cNvSpPr/>
          <p:nvPr/>
        </p:nvSpPr>
        <p:spPr>
          <a:xfrm>
            <a:off x="1476375" y="5300663"/>
            <a:ext cx="431800" cy="2159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402" name="Text Box 12401"/>
          <p:cNvSpPr txBox="1"/>
          <p:nvPr/>
        </p:nvSpPr>
        <p:spPr>
          <a:xfrm>
            <a:off x="396875" y="6237288"/>
            <a:ext cx="23749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_____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404" name="Straight Connector 12403"/>
          <p:cNvSpPr/>
          <p:nvPr/>
        </p:nvSpPr>
        <p:spPr>
          <a:xfrm flipV="1">
            <a:off x="4427538" y="4652963"/>
            <a:ext cx="0" cy="6492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405" name="Straight Connector 12404"/>
          <p:cNvSpPr/>
          <p:nvPr/>
        </p:nvSpPr>
        <p:spPr>
          <a:xfrm>
            <a:off x="4427538" y="5300663"/>
            <a:ext cx="288925" cy="360362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406" name="Straight Connector 12405"/>
          <p:cNvSpPr/>
          <p:nvPr/>
        </p:nvSpPr>
        <p:spPr>
          <a:xfrm flipV="1">
            <a:off x="7308850" y="4652963"/>
            <a:ext cx="0" cy="6492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407" name="Straight Connector 12406"/>
          <p:cNvSpPr/>
          <p:nvPr/>
        </p:nvSpPr>
        <p:spPr>
          <a:xfrm>
            <a:off x="7307263" y="5300663"/>
            <a:ext cx="1587" cy="4333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2409" name="Text Box 12408"/>
          <p:cNvSpPr txBox="1"/>
          <p:nvPr/>
        </p:nvSpPr>
        <p:spPr>
          <a:xfrm>
            <a:off x="3276600" y="6237288"/>
            <a:ext cx="23749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_____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410" name="Text Box 12409"/>
          <p:cNvSpPr txBox="1"/>
          <p:nvPr/>
        </p:nvSpPr>
        <p:spPr>
          <a:xfrm>
            <a:off x="6300788" y="6237288"/>
            <a:ext cx="23749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_____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2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07" grpId="0"/>
      <p:bldP spid="12378" grpId="0"/>
      <p:bldP spid="12396" grpId="0"/>
      <p:bldP spid="12399" grpId="0"/>
      <p:bldP spid="12402" grpId="0"/>
      <p:bldP spid="12409" grpId="0"/>
      <p:bldP spid="12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Straight Connector 13313"/>
          <p:cNvSpPr/>
          <p:nvPr/>
        </p:nvSpPr>
        <p:spPr>
          <a:xfrm flipV="1">
            <a:off x="1403350" y="2133600"/>
            <a:ext cx="0" cy="719138"/>
          </a:xfrm>
          <a:prstGeom prst="line">
            <a:avLst/>
          </a:prstGeom>
          <a:ln w="1905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13315" name="Group 13314"/>
          <p:cNvGrpSpPr/>
          <p:nvPr/>
        </p:nvGrpSpPr>
        <p:grpSpPr>
          <a:xfrm>
            <a:off x="395288" y="1557338"/>
            <a:ext cx="2160587" cy="2041525"/>
            <a:chOff x="249" y="1979"/>
            <a:chExt cx="1361" cy="1286"/>
          </a:xfrm>
        </p:grpSpPr>
        <p:sp>
          <p:nvSpPr>
            <p:cNvPr id="13316" name="Oval 13315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3317" name="Text Box 13316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18" name="Text Box 13317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19" name="Text Box 13318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20" name="Text Box 13319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21" name="Text Box 13320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22" name="Text Box 13321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23" name="Text Box 13322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24" name="Text Box 13323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25" name="Text Box 13324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26" name="Text Box 13325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27" name="Text Box 13326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28" name="Text Box 13327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sp>
        <p:nvSpPr>
          <p:cNvPr id="13329" name="Straight Connector 13328"/>
          <p:cNvSpPr/>
          <p:nvPr/>
        </p:nvSpPr>
        <p:spPr>
          <a:xfrm flipH="1">
            <a:off x="1258888" y="2565400"/>
            <a:ext cx="217487" cy="3587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330" name="Text Box 13329"/>
          <p:cNvSpPr txBox="1"/>
          <p:nvPr/>
        </p:nvSpPr>
        <p:spPr>
          <a:xfrm>
            <a:off x="2268538" y="44450"/>
            <a:ext cx="4464050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Quelle</a:t>
            </a:r>
            <a:r>
              <a:rPr lang="en-GB" altLang="x-none" sz="4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heure</a:t>
            </a:r>
            <a:r>
              <a:rPr lang="en-GB" altLang="x-none" sz="40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40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4000" b="1">
                <a:solidFill>
                  <a:srgbClr val="FF3300"/>
                </a:solidFill>
                <a:latin typeface="Times New Roman" panose="02020603050405020304" pitchFamily="18" charset="0"/>
              </a:rPr>
              <a:t>-il?</a:t>
            </a:r>
            <a:endParaRPr lang="en-GB" altLang="x-none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31" name="Text Box 13330"/>
          <p:cNvSpPr txBox="1"/>
          <p:nvPr/>
        </p:nvSpPr>
        <p:spPr>
          <a:xfrm>
            <a:off x="3492500" y="762000"/>
            <a:ext cx="2016125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Il </a:t>
            </a:r>
            <a:r>
              <a:rPr lang="en-GB" altLang="x-none" sz="3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 …</a:t>
            </a:r>
            <a:endParaRPr lang="en-GB" altLang="x-none" sz="3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3332" name="Group 13331"/>
          <p:cNvGrpSpPr/>
          <p:nvPr/>
        </p:nvGrpSpPr>
        <p:grpSpPr>
          <a:xfrm>
            <a:off x="6227763" y="1603375"/>
            <a:ext cx="2160587" cy="2041525"/>
            <a:chOff x="249" y="1979"/>
            <a:chExt cx="1361" cy="1286"/>
          </a:xfrm>
        </p:grpSpPr>
        <p:sp>
          <p:nvSpPr>
            <p:cNvPr id="13333" name="Oval 13332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3334" name="Text Box 13333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35" name="Text Box 13334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36" name="Text Box 13335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37" name="Text Box 13336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38" name="Text Box 13337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39" name="Text Box 13338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40" name="Text Box 13339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41" name="Text Box 13340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42" name="Text Box 13341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43" name="Text Box 13342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44" name="Text Box 13343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45" name="Text Box 13344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46" name="Group 13345"/>
          <p:cNvGrpSpPr/>
          <p:nvPr/>
        </p:nvGrpSpPr>
        <p:grpSpPr>
          <a:xfrm>
            <a:off x="3275013" y="1557338"/>
            <a:ext cx="2160587" cy="2041525"/>
            <a:chOff x="249" y="1979"/>
            <a:chExt cx="1361" cy="1286"/>
          </a:xfrm>
        </p:grpSpPr>
        <p:sp>
          <p:nvSpPr>
            <p:cNvPr id="13347" name="Oval 13346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3348" name="Text Box 13347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49" name="Text Box 13348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0" name="Text Box 13349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1" name="Text Box 13350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2" name="Text Box 13351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3" name="Text Box 13352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4" name="Text Box 13353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5" name="Text Box 13354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6" name="Text Box 13355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7" name="Text Box 13356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8" name="Text Box 13357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59" name="Text Box 13358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60" name="Group 13359"/>
          <p:cNvGrpSpPr/>
          <p:nvPr/>
        </p:nvGrpSpPr>
        <p:grpSpPr>
          <a:xfrm>
            <a:off x="395288" y="4221163"/>
            <a:ext cx="2160587" cy="2041525"/>
            <a:chOff x="249" y="1979"/>
            <a:chExt cx="1361" cy="1286"/>
          </a:xfrm>
        </p:grpSpPr>
        <p:sp>
          <p:nvSpPr>
            <p:cNvPr id="13361" name="Oval 13360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3362" name="Text Box 13361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63" name="Text Box 13362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64" name="Text Box 13363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65" name="Text Box 13364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66" name="Text Box 13365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67" name="Text Box 13366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68" name="Text Box 13367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69" name="Text Box 13368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70" name="Text Box 13369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71" name="Text Box 13370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72" name="Text Box 13371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73" name="Text Box 13372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grpSp>
        <p:nvGrpSpPr>
          <p:cNvPr id="13374" name="Group 13373"/>
          <p:cNvGrpSpPr/>
          <p:nvPr/>
        </p:nvGrpSpPr>
        <p:grpSpPr>
          <a:xfrm>
            <a:off x="3348038" y="4221163"/>
            <a:ext cx="2160587" cy="2041525"/>
            <a:chOff x="249" y="1979"/>
            <a:chExt cx="1361" cy="1286"/>
          </a:xfrm>
        </p:grpSpPr>
        <p:sp>
          <p:nvSpPr>
            <p:cNvPr id="13375" name="Oval 13374"/>
            <p:cNvSpPr/>
            <p:nvPr/>
          </p:nvSpPr>
          <p:spPr>
            <a:xfrm>
              <a:off x="249" y="1979"/>
              <a:ext cx="1361" cy="1270"/>
            </a:xfrm>
            <a:prstGeom prst="ellipse">
              <a:avLst/>
            </a:prstGeom>
            <a:solidFill>
              <a:srgbClr val="00FF00"/>
            </a:solidFill>
            <a:ln w="28575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  <a:endParaRPr sz="1200" b="1" dirty="0"/>
            </a:p>
          </p:txBody>
        </p:sp>
        <p:sp>
          <p:nvSpPr>
            <p:cNvPr id="13376" name="Text Box 13375"/>
            <p:cNvSpPr txBox="1"/>
            <p:nvPr/>
          </p:nvSpPr>
          <p:spPr>
            <a:xfrm>
              <a:off x="839" y="2014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77" name="Text Box 13376"/>
            <p:cNvSpPr txBox="1"/>
            <p:nvPr/>
          </p:nvSpPr>
          <p:spPr>
            <a:xfrm>
              <a:off x="1169" y="2084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78" name="Text Box 13377"/>
            <p:cNvSpPr txBox="1"/>
            <p:nvPr/>
          </p:nvSpPr>
          <p:spPr>
            <a:xfrm>
              <a:off x="1169" y="2989"/>
              <a:ext cx="140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5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79" name="Text Box 13378"/>
            <p:cNvSpPr txBox="1"/>
            <p:nvPr/>
          </p:nvSpPr>
          <p:spPr>
            <a:xfrm>
              <a:off x="1362" y="2797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4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80" name="Text Box 13379"/>
            <p:cNvSpPr txBox="1"/>
            <p:nvPr/>
          </p:nvSpPr>
          <p:spPr>
            <a:xfrm>
              <a:off x="249" y="253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9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81" name="Text Box 13380"/>
            <p:cNvSpPr txBox="1"/>
            <p:nvPr/>
          </p:nvSpPr>
          <p:spPr>
            <a:xfrm>
              <a:off x="1451" y="2535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3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82" name="Text Box 13381"/>
            <p:cNvSpPr txBox="1"/>
            <p:nvPr/>
          </p:nvSpPr>
          <p:spPr>
            <a:xfrm>
              <a:off x="834" y="3092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6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83" name="Text Box 13382"/>
            <p:cNvSpPr txBox="1"/>
            <p:nvPr/>
          </p:nvSpPr>
          <p:spPr>
            <a:xfrm>
              <a:off x="355" y="2309"/>
              <a:ext cx="257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10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84" name="Text Box 13383"/>
            <p:cNvSpPr txBox="1"/>
            <p:nvPr/>
          </p:nvSpPr>
          <p:spPr>
            <a:xfrm>
              <a:off x="550" y="2118"/>
              <a:ext cx="243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11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85" name="Text Box 13384"/>
            <p:cNvSpPr txBox="1"/>
            <p:nvPr/>
          </p:nvSpPr>
          <p:spPr>
            <a:xfrm>
              <a:off x="1345" y="2293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2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86" name="Text Box 13385"/>
            <p:cNvSpPr txBox="1"/>
            <p:nvPr/>
          </p:nvSpPr>
          <p:spPr>
            <a:xfrm>
              <a:off x="532" y="2989"/>
              <a:ext cx="141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7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  <p:sp>
          <p:nvSpPr>
            <p:cNvPr id="13387" name="Text Box 13386"/>
            <p:cNvSpPr txBox="1"/>
            <p:nvPr/>
          </p:nvSpPr>
          <p:spPr>
            <a:xfrm>
              <a:off x="355" y="2779"/>
              <a:ext cx="142" cy="173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1200" b="1">
                  <a:latin typeface="Comic Sans MS" panose="030F0702030302020204" pitchFamily="66" charset="0"/>
                </a:rPr>
                <a:t>8</a:t>
              </a:r>
              <a:endParaRPr lang="en-GB" altLang="x-none" sz="1200" b="1">
                <a:latin typeface="Comic Sans MS" panose="030F0702030302020204" pitchFamily="66" charset="0"/>
              </a:endParaRPr>
            </a:p>
          </p:txBody>
        </p:sp>
      </p:grpSp>
      <p:sp>
        <p:nvSpPr>
          <p:cNvPr id="13402" name="Text Box 13401"/>
          <p:cNvSpPr txBox="1"/>
          <p:nvPr/>
        </p:nvSpPr>
        <p:spPr>
          <a:xfrm>
            <a:off x="539750" y="3573463"/>
            <a:ext cx="2303463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_____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03" name="Straight Connector 13402"/>
          <p:cNvSpPr/>
          <p:nvPr/>
        </p:nvSpPr>
        <p:spPr>
          <a:xfrm flipV="1">
            <a:off x="1476375" y="1916113"/>
            <a:ext cx="0" cy="6492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404" name="Straight Connector 13403"/>
          <p:cNvSpPr/>
          <p:nvPr/>
        </p:nvSpPr>
        <p:spPr>
          <a:xfrm flipH="1">
            <a:off x="3995738" y="2565400"/>
            <a:ext cx="360362" cy="2159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405" name="Straight Connector 13404"/>
          <p:cNvSpPr/>
          <p:nvPr/>
        </p:nvSpPr>
        <p:spPr>
          <a:xfrm flipV="1">
            <a:off x="4356100" y="1916113"/>
            <a:ext cx="0" cy="6492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407" name="Straight Connector 13406"/>
          <p:cNvSpPr/>
          <p:nvPr/>
        </p:nvSpPr>
        <p:spPr>
          <a:xfrm flipH="1" flipV="1">
            <a:off x="6877050" y="2636838"/>
            <a:ext cx="4318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408" name="Straight Connector 13407"/>
          <p:cNvSpPr/>
          <p:nvPr/>
        </p:nvSpPr>
        <p:spPr>
          <a:xfrm flipV="1">
            <a:off x="7308850" y="1989138"/>
            <a:ext cx="0" cy="6492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410" name="Straight Connector 13409"/>
          <p:cNvSpPr/>
          <p:nvPr/>
        </p:nvSpPr>
        <p:spPr>
          <a:xfrm flipV="1">
            <a:off x="1476375" y="4651375"/>
            <a:ext cx="0" cy="649288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411" name="Straight Connector 13410"/>
          <p:cNvSpPr/>
          <p:nvPr/>
        </p:nvSpPr>
        <p:spPr>
          <a:xfrm flipH="1" flipV="1">
            <a:off x="1187450" y="5084763"/>
            <a:ext cx="288925" cy="2159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414" name="Straight Connector 13413"/>
          <p:cNvSpPr/>
          <p:nvPr/>
        </p:nvSpPr>
        <p:spPr>
          <a:xfrm flipV="1">
            <a:off x="4427538" y="4652963"/>
            <a:ext cx="0" cy="649287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415" name="Straight Connector 13414"/>
          <p:cNvSpPr/>
          <p:nvPr/>
        </p:nvSpPr>
        <p:spPr>
          <a:xfrm flipH="1" flipV="1">
            <a:off x="4211638" y="4941888"/>
            <a:ext cx="215900" cy="35877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3419" name="Text Box 13418"/>
          <p:cNvSpPr txBox="1"/>
          <p:nvPr/>
        </p:nvSpPr>
        <p:spPr>
          <a:xfrm>
            <a:off x="3276600" y="3573463"/>
            <a:ext cx="2303463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_____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20" name="Text Box 13419"/>
          <p:cNvSpPr txBox="1"/>
          <p:nvPr/>
        </p:nvSpPr>
        <p:spPr>
          <a:xfrm>
            <a:off x="6372225" y="3573463"/>
            <a:ext cx="2303463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_____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21" name="Text Box 13420"/>
          <p:cNvSpPr txBox="1"/>
          <p:nvPr/>
        </p:nvSpPr>
        <p:spPr>
          <a:xfrm>
            <a:off x="539750" y="6253163"/>
            <a:ext cx="2303463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_____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422" name="Text Box 13421"/>
          <p:cNvSpPr txBox="1"/>
          <p:nvPr/>
        </p:nvSpPr>
        <p:spPr>
          <a:xfrm>
            <a:off x="3421063" y="6237288"/>
            <a:ext cx="2303462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2600" b="1">
                <a:solidFill>
                  <a:srgbClr val="CC0099"/>
                </a:solidFill>
                <a:latin typeface="Times New Roman" panose="02020603050405020304" pitchFamily="18" charset="0"/>
              </a:rPr>
              <a:t>_____ </a:t>
            </a:r>
            <a:r>
              <a:rPr lang="en-GB" altLang="x-none" sz="2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heures</a:t>
            </a:r>
            <a:endParaRPr lang="en-GB" altLang="x-none" sz="2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3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3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3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3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0" grpId="0"/>
      <p:bldP spid="13331" grpId="0"/>
      <p:bldP spid="13402" grpId="0"/>
      <p:bldP spid="13419" grpId="0"/>
      <p:bldP spid="13420" grpId="0"/>
      <p:bldP spid="13421" grpId="0"/>
      <p:bldP spid="134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4" name="Group 5123"/>
          <p:cNvGrpSpPr/>
          <p:nvPr/>
        </p:nvGrpSpPr>
        <p:grpSpPr>
          <a:xfrm>
            <a:off x="1763713" y="836613"/>
            <a:ext cx="5545137" cy="5257800"/>
            <a:chOff x="1111" y="572"/>
            <a:chExt cx="3493" cy="3312"/>
          </a:xfrm>
        </p:grpSpPr>
        <p:sp>
          <p:nvSpPr>
            <p:cNvPr id="5125" name="Oval 5124"/>
            <p:cNvSpPr/>
            <p:nvPr/>
          </p:nvSpPr>
          <p:spPr>
            <a:xfrm>
              <a:off x="1111" y="572"/>
              <a:ext cx="3493" cy="3312"/>
            </a:xfrm>
            <a:prstGeom prst="ellipse">
              <a:avLst/>
            </a:prstGeom>
            <a:solidFill>
              <a:srgbClr val="00FF00"/>
            </a:solidFill>
            <a:ln w="762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26" name="Straight Connector 5125"/>
            <p:cNvSpPr/>
            <p:nvPr/>
          </p:nvSpPr>
          <p:spPr>
            <a:xfrm flipH="1">
              <a:off x="2835" y="1117"/>
              <a:ext cx="45" cy="1088"/>
            </a:xfrm>
            <a:prstGeom prst="line">
              <a:avLst/>
            </a:prstGeom>
            <a:ln w="88900" cap="flat" cmpd="sng">
              <a:solidFill>
                <a:schemeClr val="tx1"/>
              </a:solidFill>
              <a:prstDash val="solid"/>
              <a:headEnd type="triangle" w="lg" len="lg"/>
              <a:tailEnd type="none" w="lg" len="lg"/>
            </a:ln>
          </p:spPr>
        </p:sp>
        <p:sp>
          <p:nvSpPr>
            <p:cNvPr id="5127" name="Straight Connector 5126"/>
            <p:cNvSpPr/>
            <p:nvPr/>
          </p:nvSpPr>
          <p:spPr>
            <a:xfrm>
              <a:off x="2835" y="1434"/>
              <a:ext cx="0" cy="771"/>
            </a:xfrm>
            <a:prstGeom prst="line">
              <a:avLst/>
            </a:prstGeom>
            <a:ln w="88900" cap="flat" cmpd="sng">
              <a:solidFill>
                <a:schemeClr val="tx1"/>
              </a:solidFill>
              <a:prstDash val="solid"/>
              <a:headEnd type="triangle" w="lg" len="lg"/>
              <a:tailEnd type="none" w="lg" len="lg"/>
            </a:ln>
          </p:spPr>
        </p:sp>
        <p:sp>
          <p:nvSpPr>
            <p:cNvPr id="5128" name="Text Box 5127"/>
            <p:cNvSpPr txBox="1"/>
            <p:nvPr/>
          </p:nvSpPr>
          <p:spPr>
            <a:xfrm>
              <a:off x="2699" y="66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12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29" name="Text Box 5128"/>
            <p:cNvSpPr txBox="1"/>
            <p:nvPr/>
          </p:nvSpPr>
          <p:spPr>
            <a:xfrm>
              <a:off x="3470" y="890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0" name="Text Box 5129"/>
            <p:cNvSpPr txBox="1"/>
            <p:nvPr/>
          </p:nvSpPr>
          <p:spPr>
            <a:xfrm>
              <a:off x="3470" y="320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5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1" name="Text Box 5130"/>
            <p:cNvSpPr txBox="1"/>
            <p:nvPr/>
          </p:nvSpPr>
          <p:spPr>
            <a:xfrm>
              <a:off x="3969" y="270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4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2" name="Text Box 5131"/>
            <p:cNvSpPr txBox="1"/>
            <p:nvPr/>
          </p:nvSpPr>
          <p:spPr>
            <a:xfrm>
              <a:off x="1156" y="201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9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3" name="Text Box 5132"/>
            <p:cNvSpPr txBox="1"/>
            <p:nvPr/>
          </p:nvSpPr>
          <p:spPr>
            <a:xfrm>
              <a:off x="4195" y="202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3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4" name="Text Box 5133"/>
            <p:cNvSpPr txBox="1"/>
            <p:nvPr/>
          </p:nvSpPr>
          <p:spPr>
            <a:xfrm>
              <a:off x="2653" y="3475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6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5" name="Text Box 5134"/>
            <p:cNvSpPr txBox="1"/>
            <p:nvPr/>
          </p:nvSpPr>
          <p:spPr>
            <a:xfrm>
              <a:off x="1383" y="143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10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6" name="Text Box 5135"/>
            <p:cNvSpPr txBox="1"/>
            <p:nvPr/>
          </p:nvSpPr>
          <p:spPr>
            <a:xfrm>
              <a:off x="1882" y="935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11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7" name="Text Box 5136"/>
            <p:cNvSpPr txBox="1"/>
            <p:nvPr/>
          </p:nvSpPr>
          <p:spPr>
            <a:xfrm>
              <a:off x="3923" y="138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2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8" name="Text Box 5137"/>
            <p:cNvSpPr txBox="1"/>
            <p:nvPr/>
          </p:nvSpPr>
          <p:spPr>
            <a:xfrm>
              <a:off x="1837" y="320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7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5139" name="Text Box 5138"/>
            <p:cNvSpPr txBox="1"/>
            <p:nvPr/>
          </p:nvSpPr>
          <p:spPr>
            <a:xfrm>
              <a:off x="1383" y="265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8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</p:grpSp>
      <p:sp>
        <p:nvSpPr>
          <p:cNvPr id="5141" name="Text Box 5140"/>
          <p:cNvSpPr txBox="1"/>
          <p:nvPr/>
        </p:nvSpPr>
        <p:spPr>
          <a:xfrm>
            <a:off x="2052638" y="44450"/>
            <a:ext cx="5040312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Il </a:t>
            </a:r>
            <a:r>
              <a:rPr lang="en-GB" altLang="x-none" sz="3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 midi = It is midday</a:t>
            </a:r>
            <a:endParaRPr lang="en-GB" altLang="x-none" sz="3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42" name="Text Box 5141"/>
          <p:cNvSpPr txBox="1"/>
          <p:nvPr/>
        </p:nvSpPr>
        <p:spPr>
          <a:xfrm>
            <a:off x="1908175" y="6172200"/>
            <a:ext cx="5976938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Il </a:t>
            </a:r>
            <a:r>
              <a:rPr lang="en-GB" altLang="x-none" sz="3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est</a:t>
            </a: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GB" altLang="x-none" sz="3600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minuit</a:t>
            </a:r>
            <a:r>
              <a:rPr lang="en-GB" altLang="x-none" sz="3600" b="1">
                <a:solidFill>
                  <a:srgbClr val="CC0099"/>
                </a:solidFill>
                <a:latin typeface="Times New Roman" panose="02020603050405020304" pitchFamily="18" charset="0"/>
              </a:rPr>
              <a:t> = It is midnight</a:t>
            </a:r>
            <a:endParaRPr lang="en-GB" altLang="x-none" sz="3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1" grpId="0"/>
      <p:bldP spid="51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Text Box 18433"/>
          <p:cNvSpPr txBox="1"/>
          <p:nvPr/>
        </p:nvSpPr>
        <p:spPr>
          <a:xfrm>
            <a:off x="1331913" y="1052513"/>
            <a:ext cx="6769100" cy="41179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6600" b="1">
                <a:solidFill>
                  <a:srgbClr val="CC0099"/>
                </a:solidFill>
                <a:latin typeface="Times New Roman" panose="02020603050405020304" pitchFamily="18" charset="0"/>
              </a:rPr>
              <a:t>ET QUART</a:t>
            </a:r>
            <a:endParaRPr lang="en-GB" altLang="x-none" sz="6600" b="1">
              <a:solidFill>
                <a:srgbClr val="CC0099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x-none" sz="6600" b="1">
                <a:solidFill>
                  <a:srgbClr val="CC0099"/>
                </a:solidFill>
                <a:latin typeface="Times New Roman" panose="02020603050405020304" pitchFamily="18" charset="0"/>
              </a:rPr>
              <a:t>=</a:t>
            </a:r>
            <a:endParaRPr lang="en-GB" altLang="x-none" sz="6600" b="1">
              <a:solidFill>
                <a:srgbClr val="CC0099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x-none" sz="6600" b="1">
                <a:solidFill>
                  <a:srgbClr val="CC0099"/>
                </a:solidFill>
                <a:latin typeface="Times New Roman" panose="02020603050405020304" pitchFamily="18" charset="0"/>
              </a:rPr>
              <a:t>QUARTER PAST</a:t>
            </a:r>
            <a:endParaRPr lang="en-GB" altLang="x-none" sz="66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Text Box 20481"/>
          <p:cNvSpPr txBox="1"/>
          <p:nvPr/>
        </p:nvSpPr>
        <p:spPr>
          <a:xfrm>
            <a:off x="395288" y="0"/>
            <a:ext cx="85693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IL EST NEUF HEURES ET QUART</a:t>
            </a:r>
            <a:endParaRPr lang="en-GB" altLang="x-none"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0506" name="Group 20505"/>
          <p:cNvGrpSpPr/>
          <p:nvPr/>
        </p:nvGrpSpPr>
        <p:grpSpPr>
          <a:xfrm>
            <a:off x="1692275" y="908050"/>
            <a:ext cx="5688013" cy="5184775"/>
            <a:chOff x="1066" y="572"/>
            <a:chExt cx="3583" cy="3266"/>
          </a:xfrm>
        </p:grpSpPr>
        <p:sp>
          <p:nvSpPr>
            <p:cNvPr id="20484" name="Oval 20483"/>
            <p:cNvSpPr/>
            <p:nvPr/>
          </p:nvSpPr>
          <p:spPr>
            <a:xfrm>
              <a:off x="1066" y="572"/>
              <a:ext cx="3583" cy="3266"/>
            </a:xfrm>
            <a:prstGeom prst="ellipse">
              <a:avLst/>
            </a:prstGeom>
            <a:solidFill>
              <a:srgbClr val="00FF00"/>
            </a:solidFill>
            <a:ln w="762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0485" name="Straight Connector 20484"/>
            <p:cNvSpPr/>
            <p:nvPr/>
          </p:nvSpPr>
          <p:spPr>
            <a:xfrm flipH="1" flipV="1">
              <a:off x="2811" y="2099"/>
              <a:ext cx="1103" cy="16"/>
            </a:xfrm>
            <a:prstGeom prst="line">
              <a:avLst/>
            </a:prstGeom>
            <a:ln w="88900" cap="flat" cmpd="sng">
              <a:solidFill>
                <a:schemeClr val="tx1"/>
              </a:solidFill>
              <a:prstDash val="solid"/>
              <a:headEnd type="triangle" w="lg" len="lg"/>
              <a:tailEnd type="none" w="lg" len="lg"/>
            </a:ln>
          </p:spPr>
        </p:sp>
        <p:sp>
          <p:nvSpPr>
            <p:cNvPr id="20486" name="Straight Connector 20485"/>
            <p:cNvSpPr/>
            <p:nvPr/>
          </p:nvSpPr>
          <p:spPr>
            <a:xfrm>
              <a:off x="2031" y="2024"/>
              <a:ext cx="827" cy="91"/>
            </a:xfrm>
            <a:prstGeom prst="line">
              <a:avLst/>
            </a:prstGeom>
            <a:ln w="88900" cap="flat" cmpd="sng">
              <a:solidFill>
                <a:schemeClr val="tx1"/>
              </a:solidFill>
              <a:prstDash val="solid"/>
              <a:headEnd type="triangle" w="lg" len="lg"/>
              <a:tailEnd type="none" w="lg" len="lg"/>
            </a:ln>
          </p:spPr>
        </p:sp>
        <p:sp>
          <p:nvSpPr>
            <p:cNvPr id="20487" name="Text Box 20486"/>
            <p:cNvSpPr txBox="1"/>
            <p:nvPr/>
          </p:nvSpPr>
          <p:spPr>
            <a:xfrm>
              <a:off x="2628" y="663"/>
              <a:ext cx="372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12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88" name="Text Box 20487"/>
            <p:cNvSpPr txBox="1"/>
            <p:nvPr/>
          </p:nvSpPr>
          <p:spPr>
            <a:xfrm>
              <a:off x="3455" y="845"/>
              <a:ext cx="373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89" name="Text Box 20488"/>
            <p:cNvSpPr txBox="1"/>
            <p:nvPr/>
          </p:nvSpPr>
          <p:spPr>
            <a:xfrm>
              <a:off x="3455" y="3203"/>
              <a:ext cx="373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5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90" name="Text Box 20489"/>
            <p:cNvSpPr txBox="1"/>
            <p:nvPr/>
          </p:nvSpPr>
          <p:spPr>
            <a:xfrm>
              <a:off x="3960" y="2704"/>
              <a:ext cx="373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4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91" name="Text Box 20490"/>
            <p:cNvSpPr txBox="1"/>
            <p:nvPr/>
          </p:nvSpPr>
          <p:spPr>
            <a:xfrm>
              <a:off x="1146" y="2024"/>
              <a:ext cx="373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9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92" name="Text Box 20491"/>
            <p:cNvSpPr txBox="1"/>
            <p:nvPr/>
          </p:nvSpPr>
          <p:spPr>
            <a:xfrm>
              <a:off x="4189" y="2024"/>
              <a:ext cx="373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3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93" name="Text Box 20492"/>
            <p:cNvSpPr txBox="1"/>
            <p:nvPr/>
          </p:nvSpPr>
          <p:spPr>
            <a:xfrm>
              <a:off x="2673" y="3475"/>
              <a:ext cx="373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6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94" name="Text Box 20493"/>
            <p:cNvSpPr txBox="1"/>
            <p:nvPr/>
          </p:nvSpPr>
          <p:spPr>
            <a:xfrm>
              <a:off x="1341" y="1434"/>
              <a:ext cx="373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10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95" name="Text Box 20494"/>
            <p:cNvSpPr txBox="1"/>
            <p:nvPr/>
          </p:nvSpPr>
          <p:spPr>
            <a:xfrm>
              <a:off x="1847" y="935"/>
              <a:ext cx="372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11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96" name="Text Box 20495"/>
            <p:cNvSpPr txBox="1"/>
            <p:nvPr/>
          </p:nvSpPr>
          <p:spPr>
            <a:xfrm>
              <a:off x="3914" y="1389"/>
              <a:ext cx="372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2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97" name="Text Box 20496"/>
            <p:cNvSpPr txBox="1"/>
            <p:nvPr/>
          </p:nvSpPr>
          <p:spPr>
            <a:xfrm>
              <a:off x="1801" y="3158"/>
              <a:ext cx="373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7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0498" name="Text Box 20497"/>
            <p:cNvSpPr txBox="1"/>
            <p:nvPr/>
          </p:nvSpPr>
          <p:spPr>
            <a:xfrm>
              <a:off x="1341" y="2659"/>
              <a:ext cx="373" cy="327"/>
            </a:xfrm>
            <a:prstGeom prst="rect">
              <a:avLst/>
            </a:prstGeom>
            <a:solidFill>
              <a:srgbClr val="00FF00"/>
            </a:solidFill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8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Text Box 21505"/>
          <p:cNvSpPr txBox="1"/>
          <p:nvPr/>
        </p:nvSpPr>
        <p:spPr>
          <a:xfrm>
            <a:off x="1692275" y="1052513"/>
            <a:ext cx="6264275" cy="3749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6000" b="1">
                <a:solidFill>
                  <a:srgbClr val="CC0099"/>
                </a:solidFill>
                <a:latin typeface="Times New Roman" panose="02020603050405020304" pitchFamily="18" charset="0"/>
              </a:rPr>
              <a:t>ET DEMIE</a:t>
            </a:r>
            <a:endParaRPr lang="en-GB" altLang="x-none" sz="6000" b="1">
              <a:solidFill>
                <a:srgbClr val="CC0099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x-none" sz="6000" b="1">
                <a:solidFill>
                  <a:srgbClr val="CC0099"/>
                </a:solidFill>
                <a:latin typeface="Times New Roman" panose="02020603050405020304" pitchFamily="18" charset="0"/>
              </a:rPr>
              <a:t>=</a:t>
            </a:r>
            <a:endParaRPr lang="en-GB" altLang="x-none" sz="6000" b="1">
              <a:solidFill>
                <a:srgbClr val="CC0099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GB" altLang="x-none" sz="6000" b="1">
                <a:solidFill>
                  <a:srgbClr val="CC0099"/>
                </a:solidFill>
                <a:latin typeface="Times New Roman" panose="02020603050405020304" pitchFamily="18" charset="0"/>
              </a:rPr>
              <a:t>HALF PAST</a:t>
            </a:r>
            <a:endParaRPr lang="en-GB" altLang="x-none" sz="6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Text Box 22529"/>
          <p:cNvSpPr txBox="1"/>
          <p:nvPr/>
        </p:nvSpPr>
        <p:spPr>
          <a:xfrm>
            <a:off x="395288" y="0"/>
            <a:ext cx="8569325" cy="7016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algn="ctr">
              <a:spcBef>
                <a:spcPct val="50000"/>
              </a:spcBef>
            </a:pPr>
            <a:r>
              <a:rPr lang="en-GB" altLang="x-none" sz="4000" b="1">
                <a:solidFill>
                  <a:srgbClr val="CC0099"/>
                </a:solidFill>
                <a:latin typeface="Times New Roman" panose="02020603050405020304" pitchFamily="18" charset="0"/>
              </a:rPr>
              <a:t>IL EST NEUF HEURES ET DEMIE</a:t>
            </a:r>
            <a:endParaRPr lang="en-GB" altLang="x-none" sz="4000" b="1">
              <a:solidFill>
                <a:srgbClr val="CC0099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2547" name="Group 22546"/>
          <p:cNvGrpSpPr/>
          <p:nvPr/>
        </p:nvGrpSpPr>
        <p:grpSpPr>
          <a:xfrm>
            <a:off x="1763713" y="836613"/>
            <a:ext cx="5545137" cy="5257800"/>
            <a:chOff x="1111" y="527"/>
            <a:chExt cx="3493" cy="3312"/>
          </a:xfrm>
        </p:grpSpPr>
        <p:sp>
          <p:nvSpPr>
            <p:cNvPr id="22532" name="Oval 22531"/>
            <p:cNvSpPr/>
            <p:nvPr/>
          </p:nvSpPr>
          <p:spPr>
            <a:xfrm>
              <a:off x="1111" y="527"/>
              <a:ext cx="3493" cy="3312"/>
            </a:xfrm>
            <a:prstGeom prst="ellipse">
              <a:avLst/>
            </a:prstGeom>
            <a:solidFill>
              <a:srgbClr val="00FF00"/>
            </a:solidFill>
            <a:ln w="76200" cap="flat" cmpd="sng">
              <a:solidFill>
                <a:schemeClr val="tx2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22533" name="Straight Connector 22532"/>
            <p:cNvSpPr/>
            <p:nvPr/>
          </p:nvSpPr>
          <p:spPr>
            <a:xfrm flipV="1">
              <a:off x="2835" y="2205"/>
              <a:ext cx="45" cy="1089"/>
            </a:xfrm>
            <a:prstGeom prst="line">
              <a:avLst/>
            </a:prstGeom>
            <a:ln w="88900" cap="flat" cmpd="sng">
              <a:solidFill>
                <a:schemeClr val="tx1"/>
              </a:solidFill>
              <a:prstDash val="solid"/>
              <a:headEnd type="triangle" w="lg" len="lg"/>
              <a:tailEnd type="none" w="lg" len="lg"/>
            </a:ln>
          </p:spPr>
        </p:sp>
        <p:sp>
          <p:nvSpPr>
            <p:cNvPr id="22534" name="Straight Connector 22533"/>
            <p:cNvSpPr/>
            <p:nvPr/>
          </p:nvSpPr>
          <p:spPr>
            <a:xfrm>
              <a:off x="2018" y="2024"/>
              <a:ext cx="862" cy="181"/>
            </a:xfrm>
            <a:prstGeom prst="line">
              <a:avLst/>
            </a:prstGeom>
            <a:ln w="88900" cap="flat" cmpd="sng">
              <a:solidFill>
                <a:schemeClr val="tx1"/>
              </a:solidFill>
              <a:prstDash val="solid"/>
              <a:headEnd type="triangle" w="lg" len="lg"/>
              <a:tailEnd type="none" w="lg" len="lg"/>
            </a:ln>
          </p:spPr>
        </p:sp>
        <p:sp>
          <p:nvSpPr>
            <p:cNvPr id="22535" name="Text Box 22534"/>
            <p:cNvSpPr txBox="1"/>
            <p:nvPr/>
          </p:nvSpPr>
          <p:spPr>
            <a:xfrm>
              <a:off x="2699" y="66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12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36" name="Text Box 22535"/>
            <p:cNvSpPr txBox="1"/>
            <p:nvPr/>
          </p:nvSpPr>
          <p:spPr>
            <a:xfrm>
              <a:off x="3470" y="845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37" name="Text Box 22536"/>
            <p:cNvSpPr txBox="1"/>
            <p:nvPr/>
          </p:nvSpPr>
          <p:spPr>
            <a:xfrm>
              <a:off x="3470" y="320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5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38" name="Text Box 22537"/>
            <p:cNvSpPr txBox="1"/>
            <p:nvPr/>
          </p:nvSpPr>
          <p:spPr>
            <a:xfrm>
              <a:off x="3969" y="270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4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39" name="Text Box 22538"/>
            <p:cNvSpPr txBox="1"/>
            <p:nvPr/>
          </p:nvSpPr>
          <p:spPr>
            <a:xfrm>
              <a:off x="1111" y="202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9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40" name="Text Box 22539"/>
            <p:cNvSpPr txBox="1"/>
            <p:nvPr/>
          </p:nvSpPr>
          <p:spPr>
            <a:xfrm>
              <a:off x="4195" y="202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3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41" name="Text Box 22540"/>
            <p:cNvSpPr txBox="1"/>
            <p:nvPr/>
          </p:nvSpPr>
          <p:spPr>
            <a:xfrm>
              <a:off x="2653" y="3475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6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42" name="Text Box 22541"/>
            <p:cNvSpPr txBox="1"/>
            <p:nvPr/>
          </p:nvSpPr>
          <p:spPr>
            <a:xfrm>
              <a:off x="1383" y="1434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10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43" name="Text Box 22542"/>
            <p:cNvSpPr txBox="1"/>
            <p:nvPr/>
          </p:nvSpPr>
          <p:spPr>
            <a:xfrm>
              <a:off x="1882" y="935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11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44" name="Text Box 22543"/>
            <p:cNvSpPr txBox="1"/>
            <p:nvPr/>
          </p:nvSpPr>
          <p:spPr>
            <a:xfrm>
              <a:off x="3923" y="138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2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45" name="Text Box 22544"/>
            <p:cNvSpPr txBox="1"/>
            <p:nvPr/>
          </p:nvSpPr>
          <p:spPr>
            <a:xfrm>
              <a:off x="1837" y="3203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7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  <p:sp>
          <p:nvSpPr>
            <p:cNvPr id="22546" name="Text Box 22545"/>
            <p:cNvSpPr txBox="1"/>
            <p:nvPr/>
          </p:nvSpPr>
          <p:spPr>
            <a:xfrm>
              <a:off x="1383" y="2659"/>
              <a:ext cx="363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GB" altLang="x-none" sz="2800">
                  <a:latin typeface="Comic Sans MS" panose="030F0702030302020204" pitchFamily="66" charset="0"/>
                </a:rPr>
                <a:t>8</a:t>
              </a:r>
              <a:endParaRPr lang="en-GB" altLang="x-none" sz="2800">
                <a:latin typeface="Comic Sans MS" panose="030F0702030302020204" pitchFamily="66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1478</Words>
  <Application>WPS Presentation</Application>
  <PresentationFormat>On-screen Show</PresentationFormat>
  <Paragraphs>806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Comic Sans MS</vt:lpstr>
      <vt:lpstr>Microsoft YaHei</vt:lpstr>
      <vt:lpstr>Arial Unicode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Emilie</dc:creator>
  <cp:lastModifiedBy>Rossana Ruggiero</cp:lastModifiedBy>
  <cp:revision>74</cp:revision>
  <dcterms:created xsi:type="dcterms:W3CDTF">2007-01-20T16:27:02Z</dcterms:created>
  <dcterms:modified xsi:type="dcterms:W3CDTF">2021-09-09T12:47:07Z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1033-11.2.0.10130</vt:lpwstr>
  </property>
</Properties>
</file>