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7" r:id="rId4"/>
    <p:sldId id="268" r:id="rId5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78" r:id="rId16"/>
    <p:sldId id="280" r:id="rId17"/>
    <p:sldId id="281" r:id="rId18"/>
    <p:sldId id="282" r:id="rId19"/>
    <p:sldId id="283" r:id="rId20"/>
    <p:sldId id="279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</p:sldIdLst>
  <p:sldSz cx="9144000" cy="6858000" type="screen4x3"/>
  <p:notesSz cx="6797675" cy="987425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170" name="Header Placeholder 716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GB" sz="1200" dirty="0"/>
          </a:p>
        </p:txBody>
      </p:sp>
      <p:sp>
        <p:nvSpPr>
          <p:cNvPr id="7171" name="Date Placeholder 7170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GB" sz="1200" dirty="0"/>
          </a:p>
        </p:txBody>
      </p:sp>
      <p:sp>
        <p:nvSpPr>
          <p:cNvPr id="7172" name="Slide Image Placeholder 7171"/>
          <p:cNvSpPr>
            <a:spLocks noRot="1" noTextEdi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7173" name="Text Placeholder 7172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7174" name="Footer Placeholder 7173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en-GB" sz="1200" dirty="0"/>
          </a:p>
        </p:txBody>
      </p:sp>
      <p:sp>
        <p:nvSpPr>
          <p:cNvPr id="7175" name="Slide Number Placeholder 7174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23554" name="Slide Image Placeholder 2355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3555" name="Text Placeholder 2355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44034" name="Slide Image Placeholder 4403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4035" name="Text Placeholder 440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51202" name="Slide Image Placeholder 5120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1203" name="Text Placeholder 5120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53250" name="Slide Image Placeholder 5324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3251" name="Text Placeholder 5325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55298" name="Slide Image Placeholder 5529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55299" name="Text Placeholder 552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68610" name="Slide Image Placeholder 6860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68611" name="Text Placeholder 686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70658" name="Slide Image Placeholder 7065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0659" name="Text Placeholder 706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72706" name="Slide Image Placeholder 7270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72707" name="Text Placeholder 7270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25602" name="Slide Image Placeholder 2560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5603" name="Text Placeholder 2560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27650" name="Slide Image Placeholder 2764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7651" name="Text Placeholder 2765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29698" name="Slide Image Placeholder 2969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29699" name="Text Placeholder 2969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31746" name="Slide Image Placeholder 3174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1747" name="Text Placeholder 3174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33794" name="Slide Image Placeholder 3379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5" name="Text Placeholder 337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35842" name="Slide Image Placeholder 3584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5843" name="Text Placeholder 358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37890" name="Slide Image Placeholder 3788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7891" name="Text Placeholder 3789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  <p:sp>
        <p:nvSpPr>
          <p:cNvPr id="46082" name="Slide Image Placeholder 4608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6083" name="Text Placeholder 4608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 dirty="0"/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 dirty="0"/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 dirty="0"/>
            </a:fld>
            <a:endParaRPr lang="en-GB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image" Target="../media/image5.png"/><Relationship Id="rId7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10.png"/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0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3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4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7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Quel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 temps fait-</a:t>
            </a: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il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?</a:t>
            </a:r>
            <a:endParaRPr sz="4400" u="sng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650"/>
          </a:xfrm>
          <a:ln/>
        </p:spPr>
        <p:txBody>
          <a:bodyPr/>
          <a:p>
            <a:pPr marL="609600" indent="-609600" defTabSz="914400">
              <a:buClrTx/>
              <a:buSzTx/>
              <a:buFontTx/>
            </a:pPr>
            <a:r>
              <a:rPr sz="3200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Objectif</a:t>
            </a:r>
            <a:r>
              <a:rPr sz="3200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:</a:t>
            </a:r>
            <a:endParaRPr sz="3200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  <a:p>
            <a:pPr marL="609600" indent="-609600" defTabSz="914400">
              <a:buClrTx/>
              <a:buSzTx/>
              <a:buFontTx/>
            </a:pPr>
            <a:r>
              <a:rPr sz="3200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To learn how to say what the weather is like.</a:t>
            </a:r>
            <a:endParaRPr sz="3200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pic>
        <p:nvPicPr>
          <p:cNvPr id="2052" name="Picture 205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333375"/>
            <a:ext cx="2735263" cy="1647825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053" name="Picture 20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288" y="188913"/>
            <a:ext cx="1584325" cy="1655762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2054" name="Picture 205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60350"/>
            <a:ext cx="1731963" cy="1800225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Title 36865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y a des </a:t>
            </a:r>
            <a:r>
              <a:rPr dirty="0" err="1">
                <a:latin typeface="Comic Sans MS" panose="030F0702030302020204" pitchFamily="66" charset="0"/>
              </a:rPr>
              <a:t>orages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36867" name="Picture 3686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8538" y="1341438"/>
            <a:ext cx="4627562" cy="5040312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Title 45057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</a:t>
            </a:r>
            <a:r>
              <a:rPr dirty="0" err="1">
                <a:latin typeface="Comic Sans MS" panose="030F0702030302020204" pitchFamily="66" charset="0"/>
              </a:rPr>
              <a:t>neige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45059" name="Picture 450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557338"/>
            <a:ext cx="4968875" cy="4424362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Title 43009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</a:t>
            </a:r>
            <a:r>
              <a:rPr dirty="0" err="1">
                <a:latin typeface="Comic Sans MS" panose="030F0702030302020204" pitchFamily="66" charset="0"/>
              </a:rPr>
              <a:t>pleut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43011" name="Picture 4301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95513" y="1484313"/>
            <a:ext cx="4752975" cy="465455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Title 4710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2800" u="sng" dirty="0" err="1">
                <a:latin typeface="Comic Sans MS" panose="030F0702030302020204" pitchFamily="66" charset="0"/>
              </a:rPr>
              <a:t>Écrivez</a:t>
            </a:r>
            <a:r>
              <a:rPr sz="2800" u="sng">
                <a:latin typeface="Comic Sans MS" panose="030F0702030302020204" pitchFamily="66" charset="0"/>
              </a:rPr>
              <a:t> le </a:t>
            </a:r>
            <a:r>
              <a:rPr sz="2800" u="sng" dirty="0" err="1">
                <a:latin typeface="Comic Sans MS" panose="030F0702030302020204" pitchFamily="66" charset="0"/>
              </a:rPr>
              <a:t>vocabulaire</a:t>
            </a:r>
            <a:r>
              <a:rPr sz="2800" u="sng">
                <a:latin typeface="Comic Sans MS" panose="030F0702030302020204" pitchFamily="66" charset="0"/>
              </a:rPr>
              <a:t> et </a:t>
            </a:r>
            <a:r>
              <a:rPr sz="2800" u="sng" dirty="0" err="1">
                <a:latin typeface="Comic Sans MS" panose="030F0702030302020204" pitchFamily="66" charset="0"/>
              </a:rPr>
              <a:t>traduisez</a:t>
            </a:r>
            <a:r>
              <a:rPr sz="2800" u="sng">
                <a:latin typeface="Comic Sans MS" panose="030F0702030302020204" pitchFamily="66" charset="0"/>
              </a:rPr>
              <a:t> le en </a:t>
            </a:r>
            <a:r>
              <a:rPr sz="2800" u="sng" dirty="0" err="1">
                <a:latin typeface="Comic Sans MS" panose="030F0702030302020204" pitchFamily="66" charset="0"/>
              </a:rPr>
              <a:t>anglais</a:t>
            </a:r>
            <a:endParaRPr sz="2800" u="sng">
              <a:latin typeface="Comic Sans MS" panose="030F0702030302020204" pitchFamily="66" charset="0"/>
            </a:endParaRPr>
          </a:p>
        </p:txBody>
      </p:sp>
      <p:sp>
        <p:nvSpPr>
          <p:cNvPr id="47107" name="Text Placeholder 4710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chaud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froid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beau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mauvais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vent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brouillard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soleil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des </a:t>
            </a:r>
            <a:r>
              <a:rPr sz="2400" dirty="0" err="1">
                <a:latin typeface="Comic Sans MS" panose="030F0702030302020204" pitchFamily="66" charset="0"/>
              </a:rPr>
              <a:t>orages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neige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pleut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47108" name="Text Placeholder 47107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hot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cold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beautiful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bad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windy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foggy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sunny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stormy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snowing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raining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8">
                                            <p:txEl>
                                              <p:charRg st="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19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8">
                                            <p:txEl>
                                              <p:charRg st="19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34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8">
                                            <p:txEl>
                                              <p:charRg st="34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43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charRg st="43" end="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5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108">
                                            <p:txEl>
                                              <p:charRg st="54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65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7108">
                                            <p:txEl>
                                              <p:charRg st="65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7108">
                                            <p:txEl>
                                              <p:charRg st="76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88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7108">
                                            <p:txEl>
                                              <p:charRg st="88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charRg st="10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7108">
                                            <p:txEl>
                                              <p:charRg st="101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9156" name="Picture 49155"/>
          <p:cNvPicPr preferRelativeResize="0"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43663" y="260350"/>
            <a:ext cx="2447925" cy="1474788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57" name="Picture 49156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025" y="1916113"/>
            <a:ext cx="1785938" cy="1944687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58" name="Picture 49157"/>
          <p:cNvPicPr preferRelativeResize="0"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7900" y="1989138"/>
            <a:ext cx="1790700" cy="1871662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59" name="Picture 49158"/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788" y="4076700"/>
            <a:ext cx="2519362" cy="1660525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60" name="Picture 49159"/>
          <p:cNvPicPr preferRelativeResize="0"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638" y="4076700"/>
            <a:ext cx="1728787" cy="1692275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61" name="Picture 49160"/>
          <p:cNvPicPr preferRelativeResize="0"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55875" y="2060575"/>
            <a:ext cx="1944688" cy="1731963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62" name="Picture 49161"/>
          <p:cNvPicPr preferRelativeResize="0"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68538" y="4005263"/>
            <a:ext cx="1801812" cy="1873250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63" name="Picture 49162"/>
          <p:cNvPicPr preferRelativeResize="0"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3850" y="4005263"/>
            <a:ext cx="1801813" cy="1873250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9164" name="Straight Connector 49163"/>
          <p:cNvSpPr/>
          <p:nvPr/>
        </p:nvSpPr>
        <p:spPr>
          <a:xfrm flipH="1">
            <a:off x="2268538" y="4076700"/>
            <a:ext cx="1727200" cy="18002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9165" name="Straight Connector 49164"/>
          <p:cNvSpPr/>
          <p:nvPr/>
        </p:nvSpPr>
        <p:spPr>
          <a:xfrm>
            <a:off x="2268538" y="4005263"/>
            <a:ext cx="1798637" cy="18716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49167" name="Picture 49166"/>
          <p:cNvPicPr preferRelativeResize="0"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8313" y="2060575"/>
            <a:ext cx="1800225" cy="1735138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49168" name="Picture 49167"/>
          <p:cNvPicPr preferRelativeResize="0"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51275" y="188913"/>
            <a:ext cx="1944688" cy="1722437"/>
          </a:xfrm>
          <a:prstGeom prst="rect">
            <a:avLst/>
          </a:prstGeom>
          <a:noFill/>
          <a:ln w="28575" cap="flat" cmpd="sng">
            <a:solidFill>
              <a:srgbClr val="CCFFFF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Title 501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50179" name="Table 50178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brouillard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soleil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des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orages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chaud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froid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fait beau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mauvais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neige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pleut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0197" name="Picture 5019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0198" name="Picture 5019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2226" name="Title 5222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52227" name="Table 52226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des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orages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y a du vent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brouillard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mauvais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neige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chaud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 dirty="0">
                          <a:latin typeface="Comic Sans MS" panose="030F0702030302020204" pitchFamily="66" charset="0"/>
                        </a:rPr>
                        <a:t>Il fait beau</a:t>
                      </a:r>
                      <a:endParaRPr sz="2400" dirty="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pleut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soleil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2245" name="Picture 5224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2246" name="Picture 522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Title 542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54275" name="Table 54274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It’s snowing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It’s raining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It’s sunny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It’s cold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It’s hot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It’s beautiful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It’s bad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It’s windy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It’s stormy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4293" name="Picture 542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4294" name="Picture 542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30" name="Title 4812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3600" u="sng" dirty="0" err="1">
                <a:latin typeface="Comic Sans MS" panose="030F0702030302020204" pitchFamily="66" charset="0"/>
              </a:rPr>
              <a:t>Traduisez</a:t>
            </a:r>
            <a:r>
              <a:rPr sz="3600" u="sng">
                <a:latin typeface="Comic Sans MS" panose="030F0702030302020204" pitchFamily="66" charset="0"/>
              </a:rPr>
              <a:t> le </a:t>
            </a:r>
            <a:r>
              <a:rPr sz="3600" u="sng" dirty="0" err="1">
                <a:latin typeface="Comic Sans MS" panose="030F0702030302020204" pitchFamily="66" charset="0"/>
              </a:rPr>
              <a:t>vocabulaire</a:t>
            </a:r>
            <a:r>
              <a:rPr sz="3600" u="sng">
                <a:latin typeface="Comic Sans MS" panose="030F0702030302020204" pitchFamily="66" charset="0"/>
              </a:rPr>
              <a:t> en </a:t>
            </a:r>
            <a:r>
              <a:rPr sz="3600" u="sng" dirty="0" err="1">
                <a:latin typeface="Comic Sans MS" panose="030F0702030302020204" pitchFamily="66" charset="0"/>
              </a:rPr>
              <a:t>anglais</a:t>
            </a:r>
            <a:endParaRPr sz="3600" u="sng">
              <a:latin typeface="Comic Sans MS" panose="030F0702030302020204" pitchFamily="66" charset="0"/>
            </a:endParaRPr>
          </a:p>
        </p:txBody>
      </p:sp>
      <p:sp>
        <p:nvSpPr>
          <p:cNvPr id="48131" name="Text Placeholder 48130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chaud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froid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beau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mauvais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vent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brouillard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soleil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des </a:t>
            </a:r>
            <a:r>
              <a:rPr sz="2400" dirty="0" err="1">
                <a:latin typeface="Comic Sans MS" panose="030F0702030302020204" pitchFamily="66" charset="0"/>
              </a:rPr>
              <a:t>orages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neige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pleut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48132" name="Text Placeholder 4813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2" name="Title 5632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mercredi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, le 19 </a:t>
            </a: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octobre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 2011</a:t>
            </a:r>
            <a:b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</a:b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Quel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 temps fait-</a:t>
            </a:r>
            <a:r>
              <a:rPr sz="4400" u="sng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il</a:t>
            </a:r>
            <a:r>
              <a:rPr sz="4400" u="sng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?</a:t>
            </a:r>
            <a:endParaRPr sz="4400" u="sng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sp>
        <p:nvSpPr>
          <p:cNvPr id="56323" name="Subtitle 5632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79650"/>
          </a:xfrm>
          <a:ln/>
        </p:spPr>
        <p:txBody>
          <a:bodyPr/>
          <a:p>
            <a:pPr marL="609600" indent="-609600" defTabSz="914400">
              <a:lnSpc>
                <a:spcPct val="90000"/>
              </a:lnSpc>
              <a:buClrTx/>
              <a:buSzTx/>
              <a:buFontTx/>
            </a:pPr>
            <a:r>
              <a:rPr sz="2800" kern="1200" baseline="0" dirty="0" err="1">
                <a:latin typeface="Comic Sans MS" panose="030F0702030302020204" pitchFamily="66" charset="0"/>
                <a:ea typeface="Arial" panose="020B0604020202020204" pitchFamily="34" charset="0"/>
              </a:rPr>
              <a:t>Objectifs</a:t>
            </a:r>
            <a:r>
              <a:rPr sz="2800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:</a:t>
            </a:r>
            <a:endParaRPr sz="2800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  <a:p>
            <a:pPr marL="609600" indent="-609600" defTabSz="914400">
              <a:lnSpc>
                <a:spcPct val="90000"/>
              </a:lnSpc>
              <a:buClrTx/>
              <a:buSzTx/>
              <a:buFontTx/>
            </a:pPr>
            <a:r>
              <a:rPr sz="2800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1) To revise the weather phrases from last week.</a:t>
            </a:r>
            <a:endParaRPr sz="2800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  <a:p>
            <a:pPr marL="609600" indent="-609600" defTabSz="914400">
              <a:lnSpc>
                <a:spcPct val="90000"/>
              </a:lnSpc>
              <a:buClrTx/>
              <a:buSzTx/>
              <a:buFontTx/>
            </a:pPr>
            <a:r>
              <a:rPr sz="2800" kern="1200" baseline="0">
                <a:latin typeface="Comic Sans MS" panose="030F0702030302020204" pitchFamily="66" charset="0"/>
                <a:ea typeface="Arial" panose="020B0604020202020204" pitchFamily="34" charset="0"/>
              </a:rPr>
              <a:t>2) To learn how to say what we do in different weather types.</a:t>
            </a:r>
            <a:endParaRPr sz="2800" kern="1200" baseline="0">
              <a:latin typeface="Comic Sans MS" panose="030F0702030302020204" pitchFamily="66" charset="0"/>
              <a:ea typeface="Arial" panose="020B0604020202020204" pitchFamily="34" charset="0"/>
            </a:endParaRPr>
          </a:p>
        </p:txBody>
      </p:sp>
      <p:pic>
        <p:nvPicPr>
          <p:cNvPr id="56324" name="Picture 563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333375"/>
            <a:ext cx="2735263" cy="1647825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6325" name="Picture 563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288" y="188913"/>
            <a:ext cx="1584325" cy="1655762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56326" name="Picture 563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260350"/>
            <a:ext cx="1731963" cy="1800225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11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charRg st="11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charRg st="60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charRg st="60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4" name="Title 2048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4000" u="sng" dirty="0" err="1">
                <a:latin typeface="Comic Sans MS" panose="030F0702030302020204" pitchFamily="66" charset="0"/>
              </a:rPr>
              <a:t>Trouvez</a:t>
            </a:r>
            <a:r>
              <a:rPr sz="4000" u="sng">
                <a:latin typeface="Comic Sans MS" panose="030F0702030302020204" pitchFamily="66" charset="0"/>
              </a:rPr>
              <a:t> les </a:t>
            </a:r>
            <a:r>
              <a:rPr sz="4000" u="sng" dirty="0" err="1">
                <a:latin typeface="Comic Sans MS" panose="030F0702030302020204" pitchFamily="66" charset="0"/>
              </a:rPr>
              <a:t>paires</a:t>
            </a:r>
            <a:endParaRPr sz="4000" u="sng">
              <a:latin typeface="Comic Sans MS" panose="030F0702030302020204" pitchFamily="66" charset="0"/>
            </a:endParaRPr>
          </a:p>
        </p:txBody>
      </p:sp>
      <p:sp>
        <p:nvSpPr>
          <p:cNvPr id="20485" name="Text Placeholder 2048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chaud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froid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beau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fait </a:t>
            </a:r>
            <a:r>
              <a:rPr sz="2400" dirty="0" err="1">
                <a:latin typeface="Comic Sans MS" panose="030F0702030302020204" pitchFamily="66" charset="0"/>
              </a:rPr>
              <a:t>mauvais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vent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brouillard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du </a:t>
            </a:r>
            <a:r>
              <a:rPr sz="2400" dirty="0" err="1">
                <a:latin typeface="Comic Sans MS" panose="030F0702030302020204" pitchFamily="66" charset="0"/>
              </a:rPr>
              <a:t>soleil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y a des </a:t>
            </a:r>
            <a:r>
              <a:rPr sz="2400" dirty="0" err="1">
                <a:latin typeface="Comic Sans MS" panose="030F0702030302020204" pitchFamily="66" charset="0"/>
              </a:rPr>
              <a:t>orages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neige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Il </a:t>
            </a:r>
            <a:r>
              <a:rPr sz="2400" dirty="0" err="1">
                <a:latin typeface="Comic Sans MS" panose="030F0702030302020204" pitchFamily="66" charset="0"/>
              </a:rPr>
              <a:t>pleut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20486" name="Text Placeholder 20485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foggy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raining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sunny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hot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stormy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snowing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cold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beautiful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windy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It’s bad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20487" name="Straight Connector 20486"/>
          <p:cNvSpPr/>
          <p:nvPr/>
        </p:nvSpPr>
        <p:spPr>
          <a:xfrm>
            <a:off x="2339975" y="1844675"/>
            <a:ext cx="5256213" cy="12969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8" name="Straight Connector 20487"/>
          <p:cNvSpPr/>
          <p:nvPr/>
        </p:nvSpPr>
        <p:spPr>
          <a:xfrm>
            <a:off x="2268538" y="2276475"/>
            <a:ext cx="5183187" cy="2160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89" name="Straight Connector 20488"/>
          <p:cNvSpPr/>
          <p:nvPr/>
        </p:nvSpPr>
        <p:spPr>
          <a:xfrm>
            <a:off x="2195513" y="2708275"/>
            <a:ext cx="4537075" cy="21605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0" name="Straight Connector 20489"/>
          <p:cNvSpPr/>
          <p:nvPr/>
        </p:nvSpPr>
        <p:spPr>
          <a:xfrm>
            <a:off x="2627313" y="3141663"/>
            <a:ext cx="4897437" cy="25923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1" name="Straight Connector 20490"/>
          <p:cNvSpPr/>
          <p:nvPr/>
        </p:nvSpPr>
        <p:spPr>
          <a:xfrm>
            <a:off x="2411413" y="3573463"/>
            <a:ext cx="4824412" cy="172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2" name="Straight Connector 20491"/>
          <p:cNvSpPr/>
          <p:nvPr/>
        </p:nvSpPr>
        <p:spPr>
          <a:xfrm flipV="1">
            <a:off x="3203575" y="1844675"/>
            <a:ext cx="4032250" cy="2232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3" name="Straight Connector 20492"/>
          <p:cNvSpPr/>
          <p:nvPr/>
        </p:nvSpPr>
        <p:spPr>
          <a:xfrm flipV="1">
            <a:off x="2555875" y="2708275"/>
            <a:ext cx="4679950" cy="1728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4" name="Straight Connector 20493"/>
          <p:cNvSpPr/>
          <p:nvPr/>
        </p:nvSpPr>
        <p:spPr>
          <a:xfrm flipV="1">
            <a:off x="2843213" y="3573463"/>
            <a:ext cx="4249737" cy="136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5" name="Straight Connector 20494"/>
          <p:cNvSpPr/>
          <p:nvPr/>
        </p:nvSpPr>
        <p:spPr>
          <a:xfrm flipV="1">
            <a:off x="1619250" y="4005263"/>
            <a:ext cx="5329238" cy="13684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0496" name="Straight Connector 20495"/>
          <p:cNvSpPr/>
          <p:nvPr/>
        </p:nvSpPr>
        <p:spPr>
          <a:xfrm flipV="1">
            <a:off x="1547813" y="2349500"/>
            <a:ext cx="5545137" cy="34559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Title 5734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 dirty="0" err="1">
                <a:latin typeface="Comic Sans MS" panose="030F0702030302020204" pitchFamily="66" charset="0"/>
              </a:rPr>
              <a:t>Qu’est-ce</a:t>
            </a:r>
            <a:r>
              <a:rPr u="sng">
                <a:latin typeface="Comic Sans MS" panose="030F0702030302020204" pitchFamily="66" charset="0"/>
              </a:rPr>
              <a:t> </a:t>
            </a:r>
            <a:r>
              <a:rPr u="sng" dirty="0" err="1">
                <a:latin typeface="Comic Sans MS" panose="030F0702030302020204" pitchFamily="66" charset="0"/>
              </a:rPr>
              <a:t>que</a:t>
            </a:r>
            <a:r>
              <a:rPr u="sng">
                <a:latin typeface="Comic Sans MS" panose="030F0702030302020204" pitchFamily="66" charset="0"/>
              </a:rPr>
              <a:t> </a:t>
            </a:r>
            <a:r>
              <a:rPr u="sng" dirty="0" err="1">
                <a:latin typeface="Comic Sans MS" panose="030F0702030302020204" pitchFamily="66" charset="0"/>
              </a:rPr>
              <a:t>c’est</a:t>
            </a:r>
            <a:r>
              <a:rPr u="sng">
                <a:latin typeface="Comic Sans MS" panose="030F0702030302020204" pitchFamily="66" charset="0"/>
              </a:rPr>
              <a:t> en </a:t>
            </a:r>
            <a:r>
              <a:rPr u="sng" dirty="0" err="1">
                <a:latin typeface="Comic Sans MS" panose="030F0702030302020204" pitchFamily="66" charset="0"/>
              </a:rPr>
              <a:t>anglais</a:t>
            </a:r>
            <a:r>
              <a:rPr u="sng">
                <a:latin typeface="Comic Sans MS" panose="030F0702030302020204" pitchFamily="66" charset="0"/>
              </a:rPr>
              <a:t>?</a:t>
            </a:r>
            <a:endParaRPr u="sng">
              <a:latin typeface="Comic Sans MS" panose="030F0702030302020204" pitchFamily="66" charset="0"/>
            </a:endParaRPr>
          </a:p>
        </p:txBody>
      </p:sp>
      <p:sp>
        <p:nvSpPr>
          <p:cNvPr id="57347" name="Text Placeholder 57346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skate.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</a:t>
            </a:r>
            <a:r>
              <a:rPr sz="2400" dirty="0" err="1">
                <a:latin typeface="Comic Sans MS" panose="030F0702030302020204" pitchFamily="66" charset="0"/>
              </a:rPr>
              <a:t>vélo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aux </a:t>
            </a:r>
            <a:r>
              <a:rPr sz="2400" dirty="0" err="1">
                <a:latin typeface="Comic Sans MS" panose="030F0702030302020204" pitchFamily="66" charset="0"/>
              </a:rPr>
              <a:t>cartes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 foot.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regarde</a:t>
            </a:r>
            <a:r>
              <a:rPr sz="2400">
                <a:latin typeface="Comic Sans MS" panose="030F0702030302020204" pitchFamily="66" charset="0"/>
              </a:rPr>
              <a:t> la </a:t>
            </a:r>
            <a:r>
              <a:rPr sz="2400" dirty="0" err="1">
                <a:latin typeface="Comic Sans MS" panose="030F0702030302020204" pitchFamily="66" charset="0"/>
              </a:rPr>
              <a:t>télé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café.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</a:t>
            </a:r>
            <a:r>
              <a:rPr sz="2400" dirty="0" err="1">
                <a:latin typeface="Comic Sans MS" panose="030F0702030302020204" pitchFamily="66" charset="0"/>
              </a:rPr>
              <a:t>cinéma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shopping.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quand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si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57348" name="Text Placeholder 57347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skateboarding.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cycling.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play cards.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play football.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watch TV.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to the café.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to the cinema.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shopping.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when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if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8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3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8">
                                            <p:txEl>
                                              <p:charRg st="36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5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8">
                                            <p:txEl>
                                              <p:charRg st="5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6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8">
                                            <p:txEl>
                                              <p:charRg st="69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8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10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48">
                                            <p:txEl>
                                              <p:charRg st="101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122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348">
                                            <p:txEl>
                                              <p:charRg st="122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13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7348">
                                            <p:txEl>
                                              <p:charRg st="138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>
                                            <p:txEl>
                                              <p:charRg st="14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7348">
                                            <p:txEl>
                                              <p:charRg st="143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8370" name="Title 583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fait du skate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58371" name="Picture 58370" descr="MC90036326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13013" y="1268413"/>
            <a:ext cx="4195762" cy="52562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9394" name="Title 5939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fait du </a:t>
            </a:r>
            <a:r>
              <a:rPr dirty="0" err="1">
                <a:latin typeface="Comic Sans MS" panose="030F0702030302020204" pitchFamily="66" charset="0"/>
              </a:rPr>
              <a:t>vélo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59395" name="Picture 59394" descr="MC900318754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76600" y="1341438"/>
            <a:ext cx="2659063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0418" name="Title 6041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</a:t>
            </a:r>
            <a:r>
              <a:rPr dirty="0" err="1">
                <a:latin typeface="Comic Sans MS" panose="030F0702030302020204" pitchFamily="66" charset="0"/>
              </a:rPr>
              <a:t>joue</a:t>
            </a:r>
            <a:r>
              <a:rPr>
                <a:latin typeface="Comic Sans MS" panose="030F0702030302020204" pitchFamily="66" charset="0"/>
              </a:rPr>
              <a:t> aux </a:t>
            </a:r>
            <a:r>
              <a:rPr dirty="0" err="1">
                <a:latin typeface="Comic Sans MS" panose="030F0702030302020204" pitchFamily="66" charset="0"/>
              </a:rPr>
              <a:t>cartes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60419" name="Picture 60418" descr="MC90031025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70113" y="1341438"/>
            <a:ext cx="4768850" cy="5111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42" name="Title 6144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</a:t>
            </a:r>
            <a:r>
              <a:rPr dirty="0" err="1">
                <a:latin typeface="Comic Sans MS" panose="030F0702030302020204" pitchFamily="66" charset="0"/>
              </a:rPr>
              <a:t>joue</a:t>
            </a:r>
            <a:r>
              <a:rPr>
                <a:latin typeface="Comic Sans MS" panose="030F0702030302020204" pitchFamily="66" charset="0"/>
              </a:rPr>
              <a:t> au foot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61443" name="Picture 61442" descr="MC90043487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268413"/>
            <a:ext cx="5172075" cy="5172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2466" name="Title 6246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</a:t>
            </a:r>
            <a:r>
              <a:rPr dirty="0" err="1">
                <a:latin typeface="Comic Sans MS" panose="030F0702030302020204" pitchFamily="66" charset="0"/>
              </a:rPr>
              <a:t>regarde</a:t>
            </a:r>
            <a:r>
              <a:rPr>
                <a:latin typeface="Comic Sans MS" panose="030F0702030302020204" pitchFamily="66" charset="0"/>
              </a:rPr>
              <a:t> la </a:t>
            </a:r>
            <a:r>
              <a:rPr dirty="0" err="1">
                <a:latin typeface="Comic Sans MS" panose="030F0702030302020204" pitchFamily="66" charset="0"/>
              </a:rPr>
              <a:t>télé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62467" name="Picture 62466" descr="MC900232151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03350" y="1484313"/>
            <a:ext cx="6337300" cy="4676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490" name="Title 6348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</a:t>
            </a:r>
            <a:r>
              <a:rPr dirty="0" err="1">
                <a:latin typeface="Comic Sans MS" panose="030F0702030302020204" pitchFamily="66" charset="0"/>
              </a:rPr>
              <a:t>va</a:t>
            </a:r>
            <a:r>
              <a:rPr>
                <a:latin typeface="Comic Sans MS" panose="030F0702030302020204" pitchFamily="66" charset="0"/>
              </a:rPr>
              <a:t> au café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63491" name="Picture 63490" descr="MC90028029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1775" y="1412875"/>
            <a:ext cx="3538538" cy="51847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4514" name="Title 6451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On fait du shopping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64515" name="Picture 64514" descr="MC90044157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1916113"/>
            <a:ext cx="5326063" cy="38528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5538" name="Title 6553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4000" u="sng" dirty="0" err="1">
                <a:latin typeface="Comic Sans MS" panose="030F0702030302020204" pitchFamily="66" charset="0"/>
              </a:rPr>
              <a:t>Écrivez</a:t>
            </a:r>
            <a:r>
              <a:rPr sz="4000" u="sng">
                <a:latin typeface="Comic Sans MS" panose="030F0702030302020204" pitchFamily="66" charset="0"/>
              </a:rPr>
              <a:t> le </a:t>
            </a:r>
            <a:r>
              <a:rPr sz="4000" u="sng" dirty="0" err="1">
                <a:latin typeface="Comic Sans MS" panose="030F0702030302020204" pitchFamily="66" charset="0"/>
              </a:rPr>
              <a:t>vocabulaire</a:t>
            </a:r>
            <a:r>
              <a:rPr sz="4000" u="sng">
                <a:latin typeface="Comic Sans MS" panose="030F0702030302020204" pitchFamily="66" charset="0"/>
              </a:rPr>
              <a:t> et </a:t>
            </a:r>
            <a:r>
              <a:rPr sz="4000" u="sng" dirty="0" err="1">
                <a:latin typeface="Comic Sans MS" panose="030F0702030302020204" pitchFamily="66" charset="0"/>
              </a:rPr>
              <a:t>traduisez</a:t>
            </a:r>
            <a:r>
              <a:rPr sz="4000" u="sng">
                <a:latin typeface="Comic Sans MS" panose="030F0702030302020204" pitchFamily="66" charset="0"/>
              </a:rPr>
              <a:t> le en </a:t>
            </a:r>
            <a:r>
              <a:rPr sz="4000" u="sng" dirty="0" err="1">
                <a:latin typeface="Comic Sans MS" panose="030F0702030302020204" pitchFamily="66" charset="0"/>
              </a:rPr>
              <a:t>anglais</a:t>
            </a:r>
            <a:endParaRPr sz="4000" u="sng">
              <a:latin typeface="Comic Sans MS" panose="030F0702030302020204" pitchFamily="66" charset="0"/>
            </a:endParaRPr>
          </a:p>
        </p:txBody>
      </p:sp>
      <p:sp>
        <p:nvSpPr>
          <p:cNvPr id="65539" name="Text Placeholder 6553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skate.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</a:t>
            </a:r>
            <a:r>
              <a:rPr sz="2400" dirty="0" err="1">
                <a:latin typeface="Comic Sans MS" panose="030F0702030302020204" pitchFamily="66" charset="0"/>
              </a:rPr>
              <a:t>vélo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aux </a:t>
            </a:r>
            <a:r>
              <a:rPr sz="2400" dirty="0" err="1">
                <a:latin typeface="Comic Sans MS" panose="030F0702030302020204" pitchFamily="66" charset="0"/>
              </a:rPr>
              <a:t>cartes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 foot.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regarde</a:t>
            </a:r>
            <a:r>
              <a:rPr sz="2400">
                <a:latin typeface="Comic Sans MS" panose="030F0702030302020204" pitchFamily="66" charset="0"/>
              </a:rPr>
              <a:t> la </a:t>
            </a:r>
            <a:r>
              <a:rPr sz="2400" dirty="0" err="1">
                <a:latin typeface="Comic Sans MS" panose="030F0702030302020204" pitchFamily="66" charset="0"/>
              </a:rPr>
              <a:t>télé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café.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</a:t>
            </a:r>
            <a:r>
              <a:rPr sz="2400" dirty="0" err="1">
                <a:latin typeface="Comic Sans MS" panose="030F0702030302020204" pitchFamily="66" charset="0"/>
              </a:rPr>
              <a:t>cinéma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shopping.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quand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si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65540" name="Text Placeholder 65539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skateboarding.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cycling.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play cards.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play football.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watch TV.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to the café.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to the cinema.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We go shopping.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when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if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charRg st="21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36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5540">
                                            <p:txEl>
                                              <p:charRg st="36" end="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5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5540">
                                            <p:txEl>
                                              <p:charRg st="51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69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5540">
                                            <p:txEl>
                                              <p:charRg st="69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5540">
                                            <p:txEl>
                                              <p:charRg st="82" end="1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101" end="1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5540">
                                            <p:txEl>
                                              <p:charRg st="101" end="1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122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5540">
                                            <p:txEl>
                                              <p:charRg st="122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138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5540">
                                            <p:txEl>
                                              <p:charRg st="138" end="1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charRg st="143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5540">
                                            <p:txEl>
                                              <p:charRg st="143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6562" name="Title 6656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3200" u="sng">
                <a:latin typeface="Comic Sans MS" panose="030F0702030302020204" pitchFamily="66" charset="0"/>
              </a:rPr>
              <a:t>Listen to the extracts and fill out the table in English</a:t>
            </a:r>
            <a:endParaRPr sz="3200" u="sng">
              <a:latin typeface="Comic Sans MS" panose="030F0702030302020204" pitchFamily="66" charset="0"/>
            </a:endParaRPr>
          </a:p>
        </p:txBody>
      </p:sp>
      <p:graphicFrame>
        <p:nvGraphicFramePr>
          <p:cNvPr id="66563" name="Table 66562"/>
          <p:cNvGraphicFramePr/>
          <p:nvPr/>
        </p:nvGraphicFramePr>
        <p:xfrm>
          <a:off x="250825" y="1600200"/>
          <a:ext cx="8642350" cy="4997450"/>
        </p:xfrm>
        <a:graphic>
          <a:graphicData uri="http://schemas.openxmlformats.org/drawingml/2006/table">
            <a:tbl>
              <a:tblPr/>
              <a:tblGrid>
                <a:gridCol w="1371600"/>
                <a:gridCol w="3629025"/>
                <a:gridCol w="3641725"/>
              </a:tblGrid>
              <a:tr h="831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 u="sng">
                          <a:latin typeface="Comic Sans MS" panose="030F0702030302020204" pitchFamily="66" charset="0"/>
                        </a:rPr>
                        <a:t>Weather</a:t>
                      </a:r>
                      <a:endParaRPr lang="en-US" b="1" u="sng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 u="sng">
                          <a:latin typeface="Comic Sans MS" panose="030F0702030302020204" pitchFamily="66" charset="0"/>
                        </a:rPr>
                        <a:t>Activity</a:t>
                      </a:r>
                      <a:endParaRPr lang="en-US" b="1" u="sng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>
                          <a:latin typeface="Comic Sans MS" panose="030F0702030302020204" pitchFamily="66" charset="0"/>
                        </a:rPr>
                        <a:t>1</a:t>
                      </a:r>
                      <a:endParaRPr lang="en-US" b="1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>
                          <a:latin typeface="Comic Sans MS" panose="030F0702030302020204" pitchFamily="66" charset="0"/>
                        </a:rPr>
                        <a:t>2</a:t>
                      </a:r>
                      <a:endParaRPr lang="en-US" b="1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>
                          <a:latin typeface="Comic Sans MS" panose="030F0702030302020204" pitchFamily="66" charset="0"/>
                        </a:rPr>
                        <a:t>3</a:t>
                      </a:r>
                      <a:endParaRPr lang="en-US" b="1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>
                          <a:latin typeface="Comic Sans MS" panose="030F0702030302020204" pitchFamily="66" charset="0"/>
                        </a:rPr>
                        <a:t>4</a:t>
                      </a:r>
                      <a:endParaRPr lang="en-US" b="1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b="1">
                          <a:latin typeface="Comic Sans MS" panose="030F0702030302020204" pitchFamily="66" charset="0"/>
                        </a:rPr>
                        <a:t>5</a:t>
                      </a:r>
                      <a:endParaRPr lang="en-US" b="1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6593" name="Picture 6659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88913"/>
            <a:ext cx="711200" cy="1079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6594" name="Picture 6659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43888" y="188913"/>
            <a:ext cx="711200" cy="1079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itle 22529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fait </a:t>
            </a:r>
            <a:r>
              <a:rPr dirty="0" err="1">
                <a:latin typeface="Comic Sans MS" panose="030F0702030302020204" pitchFamily="66" charset="0"/>
              </a:rPr>
              <a:t>chaud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22531" name="Picture 2253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557338"/>
            <a:ext cx="4968875" cy="440055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itle 675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67587" name="Table 67586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brouillard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y a du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soleil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y a des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orages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chaud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froid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fait beau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fait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mauvais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neige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Il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pleut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7605" name="Picture 6760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67606" name="Picture 676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4" name="Title 6963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69635" name="Table 69634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quand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va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cinéma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on fait du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vélo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on fait du skate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si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regarde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la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télé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on fait du shopping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aux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cartes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 foot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9653" name="Picture 696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69654" name="Picture 696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82" name="Title 716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u="sng">
                <a:latin typeface="Comic Sans MS" panose="030F0702030302020204" pitchFamily="66" charset="0"/>
              </a:rPr>
              <a:t>Le </a:t>
            </a:r>
            <a:r>
              <a:rPr u="sng" dirty="0" err="1">
                <a:latin typeface="Comic Sans MS" panose="030F0702030302020204" pitchFamily="66" charset="0"/>
              </a:rPr>
              <a:t>morpion</a:t>
            </a:r>
            <a:r>
              <a:rPr u="sng">
                <a:latin typeface="Comic Sans MS" panose="030F0702030302020204" pitchFamily="66" charset="0"/>
              </a:rPr>
              <a:t>!</a:t>
            </a:r>
            <a:endParaRPr u="sng">
              <a:latin typeface="Comic Sans MS" panose="030F0702030302020204" pitchFamily="66" charset="0"/>
            </a:endParaRPr>
          </a:p>
        </p:txBody>
      </p:sp>
      <p:graphicFrame>
        <p:nvGraphicFramePr>
          <p:cNvPr id="71683" name="Table 71682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fait beau, on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au foot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pleut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va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cinéma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neige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aux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cartes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971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y a du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soleil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, on fait du v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élo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S’il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chaud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, on fait du skate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400">
                        <a:latin typeface="Comic Sans MS" panose="030F0702030302020204" pitchFamily="66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sz="2400" dirty="0" err="1">
                          <a:latin typeface="Comic Sans MS" panose="030F0702030302020204" pitchFamily="66" charset="0"/>
                        </a:rPr>
                        <a:t>S’il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mauvais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va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 café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812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froid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aux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cartes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mauvais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lang="en-US" altLang="x-none" sz="2400" dirty="0" err="1">
                          <a:latin typeface="Comic Sans MS" panose="030F0702030302020204" pitchFamily="66" charset="0"/>
                        </a:rPr>
                        <a:t>regarde</a:t>
                      </a:r>
                      <a:r>
                        <a:rPr lang="en-US" altLang="x-none" sz="2400">
                          <a:latin typeface="Comic Sans MS" panose="030F0702030302020204" pitchFamily="66" charset="0"/>
                        </a:rPr>
                        <a:t> la t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élé</a:t>
                      </a:r>
                      <a:endParaRPr lang="en-US" altLang="x-none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2400" dirty="0" err="1">
                          <a:latin typeface="Comic Sans MS" panose="030F0702030302020204" pitchFamily="66" charset="0"/>
                        </a:rPr>
                        <a:t>Quand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y a du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soleil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, on </a:t>
                      </a:r>
                      <a:r>
                        <a:rPr sz="24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sz="2400">
                          <a:latin typeface="Comic Sans MS" panose="030F0702030302020204" pitchFamily="66" charset="0"/>
                        </a:rPr>
                        <a:t> au foot</a:t>
                      </a:r>
                      <a:endParaRPr lang="en-US" sz="2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01" name="Picture 7170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88913"/>
            <a:ext cx="1144588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71702" name="Picture 717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16688" y="188913"/>
            <a:ext cx="1144587" cy="1262062"/>
          </a:xfrm>
          <a:prstGeom prst="rect">
            <a:avLst/>
          </a:prstGeom>
          <a:noFill/>
          <a:ln w="28575" cap="flat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3730" name="Title 737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637"/>
          </a:xfrm>
          <a:ln/>
        </p:spPr>
        <p:txBody>
          <a:bodyPr anchor="ctr" anchorCtr="0"/>
          <a:p>
            <a:r>
              <a:rPr sz="2800" u="sng">
                <a:latin typeface="Comic Sans MS" panose="030F0702030302020204" pitchFamily="66" charset="0"/>
              </a:rPr>
              <a:t>Puissance </a:t>
            </a:r>
            <a:r>
              <a:rPr sz="2800" u="sng" dirty="0" err="1">
                <a:latin typeface="Comic Sans MS" panose="030F0702030302020204" pitchFamily="66" charset="0"/>
              </a:rPr>
              <a:t>Quatre</a:t>
            </a:r>
            <a:endParaRPr sz="2800" u="sng">
              <a:latin typeface="Comic Sans MS" panose="030F0702030302020204" pitchFamily="66" charset="0"/>
            </a:endParaRPr>
          </a:p>
        </p:txBody>
      </p:sp>
      <p:graphicFrame>
        <p:nvGraphicFramePr>
          <p:cNvPr id="73731" name="Table 73730"/>
          <p:cNvGraphicFramePr/>
          <p:nvPr/>
        </p:nvGraphicFramePr>
        <p:xfrm>
          <a:off x="179388" y="765175"/>
          <a:ext cx="8785225" cy="5903913"/>
        </p:xfrm>
        <a:graphic>
          <a:graphicData uri="http://schemas.openxmlformats.org/drawingml/2006/table">
            <a:tbl>
              <a:tblPr/>
              <a:tblGrid>
                <a:gridCol w="1463675"/>
                <a:gridCol w="1465263"/>
                <a:gridCol w="1463675"/>
                <a:gridCol w="1463675"/>
                <a:gridCol w="1465262"/>
                <a:gridCol w="1463675"/>
              </a:tblGrid>
              <a:tr h="984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ouvrier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serveur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infirmier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professeur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coiffeur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mécanicien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père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ma belle-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mère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ma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soeur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mon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frère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elle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425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les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cheveux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noirs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sportif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timide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j’adore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je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déteste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les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yeux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verts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je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suis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j’ai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grand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petit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les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yeux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bleus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amusant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7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fait du shopping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fait du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vélo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aux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cartes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joue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au food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va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au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cinéma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>
                          <a:latin typeface="Comic Sans MS" panose="030F0702030302020204" pitchFamily="66" charset="0"/>
                        </a:rPr>
                        <a:t>on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regarde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la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télé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y a du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soleil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y a du vent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chaud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fait beau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mauvais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sz="1900" dirty="0" err="1">
                          <a:latin typeface="Comic Sans MS" panose="030F0702030302020204" pitchFamily="66" charset="0"/>
                        </a:rPr>
                        <a:t>il</a:t>
                      </a:r>
                      <a:r>
                        <a:rPr sz="1900">
                          <a:latin typeface="Comic Sans MS" panose="030F0702030302020204" pitchFamily="66" charset="0"/>
                        </a:rPr>
                        <a:t> fait </a:t>
                      </a:r>
                      <a:r>
                        <a:rPr sz="1900" dirty="0" err="1">
                          <a:latin typeface="Comic Sans MS" panose="030F0702030302020204" pitchFamily="66" charset="0"/>
                        </a:rPr>
                        <a:t>froid</a:t>
                      </a:r>
                      <a:endParaRPr lang="en-US" sz="19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4754" name="Title 747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sz="4000" u="sng" dirty="0" err="1">
                <a:latin typeface="Comic Sans MS" panose="030F0702030302020204" pitchFamily="66" charset="0"/>
              </a:rPr>
              <a:t>Écrivez</a:t>
            </a:r>
            <a:r>
              <a:rPr sz="4000" u="sng">
                <a:latin typeface="Comic Sans MS" panose="030F0702030302020204" pitchFamily="66" charset="0"/>
              </a:rPr>
              <a:t> le </a:t>
            </a:r>
            <a:r>
              <a:rPr sz="4000" u="sng" dirty="0" err="1">
                <a:latin typeface="Comic Sans MS" panose="030F0702030302020204" pitchFamily="66" charset="0"/>
              </a:rPr>
              <a:t>vocabulaire</a:t>
            </a:r>
            <a:r>
              <a:rPr sz="4000" u="sng">
                <a:latin typeface="Comic Sans MS" panose="030F0702030302020204" pitchFamily="66" charset="0"/>
              </a:rPr>
              <a:t> et </a:t>
            </a:r>
            <a:r>
              <a:rPr sz="4000" u="sng" dirty="0" err="1">
                <a:latin typeface="Comic Sans MS" panose="030F0702030302020204" pitchFamily="66" charset="0"/>
              </a:rPr>
              <a:t>traduisez</a:t>
            </a:r>
            <a:r>
              <a:rPr sz="4000" u="sng">
                <a:latin typeface="Comic Sans MS" panose="030F0702030302020204" pitchFamily="66" charset="0"/>
              </a:rPr>
              <a:t> le en </a:t>
            </a:r>
            <a:r>
              <a:rPr sz="4000" u="sng" dirty="0" err="1">
                <a:latin typeface="Comic Sans MS" panose="030F0702030302020204" pitchFamily="66" charset="0"/>
              </a:rPr>
              <a:t>anglais</a:t>
            </a:r>
            <a:endParaRPr sz="4000" u="sng">
              <a:latin typeface="Comic Sans MS" panose="030F0702030302020204" pitchFamily="66" charset="0"/>
            </a:endParaRPr>
          </a:p>
        </p:txBody>
      </p:sp>
      <p:sp>
        <p:nvSpPr>
          <p:cNvPr id="74755" name="Text Placeholder 7475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skate.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</a:t>
            </a:r>
            <a:r>
              <a:rPr sz="2400" dirty="0" err="1">
                <a:latin typeface="Comic Sans MS" panose="030F0702030302020204" pitchFamily="66" charset="0"/>
              </a:rPr>
              <a:t>vélo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aux </a:t>
            </a:r>
            <a:r>
              <a:rPr sz="2400" dirty="0" err="1">
                <a:latin typeface="Comic Sans MS" panose="030F0702030302020204" pitchFamily="66" charset="0"/>
              </a:rPr>
              <a:t>cartes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joue</a:t>
            </a:r>
            <a:r>
              <a:rPr sz="2400">
                <a:latin typeface="Comic Sans MS" panose="030F0702030302020204" pitchFamily="66" charset="0"/>
              </a:rPr>
              <a:t> au foot.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regarde</a:t>
            </a:r>
            <a:r>
              <a:rPr sz="2400">
                <a:latin typeface="Comic Sans MS" panose="030F0702030302020204" pitchFamily="66" charset="0"/>
              </a:rPr>
              <a:t> la </a:t>
            </a:r>
            <a:r>
              <a:rPr sz="2400" dirty="0" err="1">
                <a:latin typeface="Comic Sans MS" panose="030F0702030302020204" pitchFamily="66" charset="0"/>
              </a:rPr>
              <a:t>télé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café.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</a:t>
            </a:r>
            <a:r>
              <a:rPr sz="2400" dirty="0" err="1">
                <a:latin typeface="Comic Sans MS" panose="030F0702030302020204" pitchFamily="66" charset="0"/>
              </a:rPr>
              <a:t>va</a:t>
            </a:r>
            <a:r>
              <a:rPr sz="2400">
                <a:latin typeface="Comic Sans MS" panose="030F0702030302020204" pitchFamily="66" charset="0"/>
              </a:rPr>
              <a:t> au </a:t>
            </a:r>
            <a:r>
              <a:rPr sz="2400" dirty="0" err="1">
                <a:latin typeface="Comic Sans MS" panose="030F0702030302020204" pitchFamily="66" charset="0"/>
              </a:rPr>
              <a:t>cinéma</a:t>
            </a:r>
            <a:r>
              <a:rPr sz="2400">
                <a:latin typeface="Comic Sans MS" panose="030F0702030302020204" pitchFamily="66" charset="0"/>
              </a:rPr>
              <a:t>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On fait du shopping.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quand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si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74756" name="Text Placeholder 74755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____________________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itle 24577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fait </a:t>
            </a:r>
            <a:r>
              <a:rPr dirty="0" err="1">
                <a:latin typeface="Comic Sans MS" panose="030F0702030302020204" pitchFamily="66" charset="0"/>
              </a:rPr>
              <a:t>froid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24579" name="Picture 2457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1700213"/>
            <a:ext cx="4824413" cy="4649787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Title 26625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fait beau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26627" name="Picture 266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1412875"/>
            <a:ext cx="4848225" cy="504190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Title 28673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fait </a:t>
            </a:r>
            <a:r>
              <a:rPr dirty="0" err="1">
                <a:latin typeface="Comic Sans MS" panose="030F0702030302020204" pitchFamily="66" charset="0"/>
              </a:rPr>
              <a:t>mauvais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28675" name="Picture 286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24075" y="1412875"/>
            <a:ext cx="4848225" cy="504190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8676" name="Straight Connector 28675"/>
          <p:cNvSpPr/>
          <p:nvPr/>
        </p:nvSpPr>
        <p:spPr>
          <a:xfrm>
            <a:off x="2124075" y="1412875"/>
            <a:ext cx="4824413" cy="50403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8677" name="Straight Connector 28676"/>
          <p:cNvSpPr/>
          <p:nvPr/>
        </p:nvSpPr>
        <p:spPr>
          <a:xfrm flipH="1">
            <a:off x="2124075" y="1412875"/>
            <a:ext cx="4824413" cy="5040313"/>
          </a:xfrm>
          <a:prstGeom prst="line">
            <a:avLst/>
          </a:prstGeom>
          <a:ln w="571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Title 3072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y a du vent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30723" name="Picture 3072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1700213"/>
            <a:ext cx="6848475" cy="451485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Title 32769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y a du </a:t>
            </a:r>
            <a:r>
              <a:rPr dirty="0" err="1">
                <a:latin typeface="Comic Sans MS" panose="030F0702030302020204" pitchFamily="66" charset="0"/>
              </a:rPr>
              <a:t>brouillard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32771" name="Picture 3277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6375" y="1773238"/>
            <a:ext cx="5976938" cy="3600450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8" name="Title 34817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  <a:ln/>
        </p:spPr>
        <p:txBody>
          <a:bodyPr anchor="ctr" anchorCtr="0"/>
          <a:p>
            <a:r>
              <a:rPr>
                <a:latin typeface="Comic Sans MS" panose="030F0702030302020204" pitchFamily="66" charset="0"/>
              </a:rPr>
              <a:t>Il y a du </a:t>
            </a:r>
            <a:r>
              <a:rPr dirty="0" err="1">
                <a:latin typeface="Comic Sans MS" panose="030F0702030302020204" pitchFamily="66" charset="0"/>
              </a:rPr>
              <a:t>soleil</a:t>
            </a:r>
            <a:endParaRPr>
              <a:latin typeface="Comic Sans MS" panose="030F0702030302020204" pitchFamily="66" charset="0"/>
            </a:endParaRPr>
          </a:p>
        </p:txBody>
      </p:sp>
      <p:pic>
        <p:nvPicPr>
          <p:cNvPr id="34819" name="Picture 348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51050" y="1341438"/>
            <a:ext cx="4959350" cy="5183187"/>
          </a:xfrm>
          <a:prstGeom prst="rect">
            <a:avLst/>
          </a:prstGeom>
          <a:noFill/>
          <a:ln w="9525" cap="flat" cmpd="sng">
            <a:solidFill>
              <a:srgbClr val="FFFF99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3936</Words>
  <Application>WPS Presentation</Application>
  <PresentationFormat>On-screen Show</PresentationFormat>
  <Paragraphs>400</Paragraphs>
  <Slides>34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1" baseType="lpstr">
      <vt:lpstr>Arial</vt:lpstr>
      <vt:lpstr>SimSun</vt:lpstr>
      <vt:lpstr>Wingdings</vt:lpstr>
      <vt:lpstr>Comic Sans MS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mardi, le 04 octobre 2011 Où habitent-ils?</dc:title>
  <dc:creator>PhilV</dc:creator>
  <cp:lastModifiedBy>Rossana Ruggiero</cp:lastModifiedBy>
  <cp:revision>12</cp:revision>
  <dcterms:created xsi:type="dcterms:W3CDTF">2011-10-03T19:41:50Z</dcterms:created>
  <dcterms:modified xsi:type="dcterms:W3CDTF">2021-09-09T11:51:58Z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