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56" r:id="rId3"/>
    <p:sldId id="27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3" r:id="rId13"/>
    <p:sldId id="274" r:id="rId14"/>
    <p:sldId id="275" r:id="rId15"/>
    <p:sldId id="278" r:id="rId16"/>
    <p:sldId id="280" r:id="rId17"/>
    <p:sldId id="276" r:id="rId18"/>
    <p:sldId id="270" r:id="rId19"/>
    <p:sldId id="271" r:id="rId20"/>
    <p:sldId id="279" r:id="rId21"/>
    <p:sldId id="277" r:id="rId22"/>
  </p:sldIdLst>
  <p:sldSz cx="9144000" cy="6858000" type="screen4x3"/>
  <p:notesSz cx="6797675" cy="987425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FF33CC"/>
    <a:srgbClr val="3333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2966"/>
    <p:restoredTop sz="94660"/>
  </p:normalViewPr>
  <p:slideViewPr>
    <p:cSldViewPr showGuides="1">
      <p:cViewPr varScale="1">
        <p:scale>
          <a:sx n="76" d="100"/>
          <a:sy n="7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notesMaster" Target="notesMasters/notesMaster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9458" name="Header Placeholder 1945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/>
          <a:p>
            <a:pPr lvl="0"/>
            <a:endParaRPr lang="en-GB" sz="1200" dirty="0"/>
          </a:p>
        </p:txBody>
      </p:sp>
      <p:sp>
        <p:nvSpPr>
          <p:cNvPr id="19459" name="Date Placeholder 19458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/>
          <a:p>
            <a:pPr lvl="0" algn="r"/>
            <a:endParaRPr lang="en-GB" sz="1200" dirty="0"/>
          </a:p>
        </p:txBody>
      </p:sp>
      <p:sp>
        <p:nvSpPr>
          <p:cNvPr id="19460" name="Slide Image Placeholder 19459"/>
          <p:cNvSpPr>
            <a:spLocks noRot="1" noTextEdi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461" name="Text Placeholder 19460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9462" name="Footer Placeholder 19461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 anchor="b" anchorCtr="0"/>
          <a:p>
            <a:pPr lvl="0"/>
            <a:endParaRPr lang="en-GB" sz="1200" dirty="0"/>
          </a:p>
        </p:txBody>
      </p:sp>
      <p:sp>
        <p:nvSpPr>
          <p:cNvPr id="19463" name="Slide Number Placeholder 19462"/>
          <p:cNvSpPr>
            <a:spLocks noGrp="1"/>
          </p:cNvSpPr>
          <p:nvPr>
            <p:ph type="sldNum" sz="quarter" idx="5"/>
          </p:nvPr>
        </p:nvSpPr>
        <p:spPr>
          <a:xfrm>
            <a:off x="3851275" y="9378950"/>
            <a:ext cx="2944813" cy="493713"/>
          </a:xfrm>
          <a:prstGeom prst="rect">
            <a:avLst/>
          </a:prstGeom>
          <a:noFill/>
          <a:ln w="9525">
            <a:noFill/>
          </a:ln>
        </p:spPr>
        <p:txBody>
          <a:bodyPr lIns="91422" tIns="45711" rIns="91422" bIns="45711" anchor="b" anchorCtr="0"/>
          <a:p>
            <a:pPr lvl="0" algn="r"/>
            <a:fld id="{9A0DB2DC-4C9A-4742-B13C-FB6460FD3503}" type="slidenum">
              <a:rPr lang="en-GB" sz="1200" dirty="0"/>
            </a:fld>
            <a:endParaRPr lang="en-GB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B962C8B-B14F-4D97-AF65-F5344CB8AC3E}" type="datetime1">
              <a:rPr lang="en-GB" dirty="0"/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fld id="{BB962C8B-B14F-4D97-AF65-F5344CB8AC3E}" type="datetime1">
              <a:rPr lang="en-GB" dirty="0"/>
            </a:fld>
            <a:endParaRPr lang="en-GB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8" Type="http://schemas.openxmlformats.org/officeDocument/2006/relationships/image" Target="../media/image7.wmf"/><Relationship Id="rId7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1.wmf"/><Relationship Id="rId4" Type="http://schemas.openxmlformats.org/officeDocument/2006/relationships/image" Target="../media/image6.wmf"/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10.wmf"/><Relationship Id="rId1" Type="http://schemas.openxmlformats.org/officeDocument/2006/relationships/image" Target="../media/image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8" Type="http://schemas.openxmlformats.org/officeDocument/2006/relationships/image" Target="../media/image7.wmf"/><Relationship Id="rId7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1.wmf"/><Relationship Id="rId4" Type="http://schemas.openxmlformats.org/officeDocument/2006/relationships/image" Target="../media/image6.wmf"/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2" Type="http://schemas.openxmlformats.org/officeDocument/2006/relationships/slideLayout" Target="../slideLayouts/slideLayout7.xml"/><Relationship Id="rId11" Type="http://schemas.openxmlformats.org/officeDocument/2006/relationships/image" Target="../media/image10.wmf"/><Relationship Id="rId10" Type="http://schemas.openxmlformats.org/officeDocument/2006/relationships/image" Target="../media/image11.png"/><Relationship Id="rId1" Type="http://schemas.openxmlformats.org/officeDocument/2006/relationships/image" Target="../media/image3.wmf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8" Type="http://schemas.openxmlformats.org/officeDocument/2006/relationships/image" Target="../media/image7.wmf"/><Relationship Id="rId7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1.wmf"/><Relationship Id="rId4" Type="http://schemas.openxmlformats.org/officeDocument/2006/relationships/image" Target="../media/image6.wmf"/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10.wmf"/><Relationship Id="rId1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684213" y="2492375"/>
            <a:ext cx="7772400" cy="1470025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sz="4400" u="sng" kern="1200" baseline="0" dirty="0" err="1">
                <a:latin typeface="Comic Sans MS" panose="030F0702030302020204" pitchFamily="66" charset="0"/>
              </a:rPr>
              <a:t>Tu</a:t>
            </a:r>
            <a:r>
              <a:rPr sz="4400" u="sng" kern="1200" baseline="0">
                <a:latin typeface="Comic Sans MS" panose="030F0702030302020204" pitchFamily="66" charset="0"/>
              </a:rPr>
              <a:t> as un animal?</a:t>
            </a:r>
            <a:endParaRPr sz="4400" u="sng" kern="1200" baseline="0">
              <a:latin typeface="Comic Sans MS" panose="030F0702030302020204" pitchFamily="66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1403350" y="4221163"/>
            <a:ext cx="6400800" cy="2232025"/>
          </a:xfrm>
          <a:ln/>
        </p:spPr>
        <p:txBody>
          <a:bodyPr/>
          <a:p>
            <a:pPr marL="609600" indent="-609600" defTabSz="914400">
              <a:buClrTx/>
              <a:buSzTx/>
              <a:buFontTx/>
            </a:pPr>
            <a:r>
              <a:rPr sz="3200" kern="1200" baseline="0" dirty="0" err="1">
                <a:latin typeface="Comic Sans MS" panose="030F0702030302020204" pitchFamily="66" charset="0"/>
              </a:rPr>
              <a:t>Objectif</a:t>
            </a:r>
            <a:r>
              <a:rPr sz="3200" kern="1200" baseline="0">
                <a:latin typeface="Comic Sans MS" panose="030F0702030302020204" pitchFamily="66" charset="0"/>
              </a:rPr>
              <a:t>:</a:t>
            </a:r>
            <a:endParaRPr sz="3200" kern="1200" baseline="0">
              <a:latin typeface="Comic Sans MS" panose="030F0702030302020204" pitchFamily="66" charset="0"/>
            </a:endParaRPr>
          </a:p>
          <a:p>
            <a:pPr marL="609600" indent="-609600" defTabSz="914400">
              <a:buClrTx/>
              <a:buSzTx/>
              <a:buFontTx/>
            </a:pPr>
            <a:r>
              <a:rPr sz="3200" kern="1200" baseline="0">
                <a:latin typeface="Comic Sans MS" panose="030F0702030302020204" pitchFamily="66" charset="0"/>
              </a:rPr>
              <a:t>To learn how to say different pets in French.</a:t>
            </a:r>
            <a:endParaRPr sz="3200" kern="1200" baseline="0">
              <a:latin typeface="Comic Sans MS" panose="030F0702030302020204" pitchFamily="66" charset="0"/>
            </a:endParaRPr>
          </a:p>
        </p:txBody>
      </p:sp>
      <p:pic>
        <p:nvPicPr>
          <p:cNvPr id="2056" name="Picture 2055" descr="j023217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188913"/>
            <a:ext cx="2160587" cy="21113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7" name="Picture 2056" descr="j02322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8400" y="0"/>
            <a:ext cx="1722438" cy="2689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58" name="Picture 2057" descr="j02329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425" y="260350"/>
            <a:ext cx="2951163" cy="2192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charRg st="1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8722" name="Title 15872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US" altLang="x-none" dirty="0" err="1">
                <a:solidFill>
                  <a:srgbClr val="3333FF"/>
                </a:solidFill>
                <a:latin typeface="Comic Sans MS" panose="030F0702030302020204" pitchFamily="66" charset="0"/>
              </a:rPr>
              <a:t>J’ai</a:t>
            </a:r>
            <a:r>
              <a:rPr lang="en-US" altLang="x-none">
                <a:solidFill>
                  <a:srgbClr val="3333FF"/>
                </a:solidFill>
                <a:latin typeface="Comic Sans MS" panose="030F0702030302020204" pitchFamily="66" charset="0"/>
              </a:rPr>
              <a:t> un </a:t>
            </a:r>
            <a:r>
              <a:rPr lang="en-US" altLang="x-none" dirty="0" err="1">
                <a:solidFill>
                  <a:srgbClr val="3333FF"/>
                </a:solidFill>
                <a:latin typeface="Comic Sans MS" panose="030F0702030302020204" pitchFamily="66" charset="0"/>
              </a:rPr>
              <a:t>cochon</a:t>
            </a:r>
            <a:r>
              <a:rPr lang="en-US" altLang="x-none">
                <a:solidFill>
                  <a:srgbClr val="3333FF"/>
                </a:solidFill>
                <a:latin typeface="Comic Sans MS" panose="030F0702030302020204" pitchFamily="66" charset="0"/>
              </a:rPr>
              <a:t> </a:t>
            </a:r>
            <a:r>
              <a:rPr lang="en-US" altLang="x-none" dirty="0" err="1">
                <a:solidFill>
                  <a:srgbClr val="3333FF"/>
                </a:solidFill>
                <a:latin typeface="Comic Sans MS" panose="030F0702030302020204" pitchFamily="66" charset="0"/>
              </a:rPr>
              <a:t>d’Inde</a:t>
            </a:r>
            <a:endParaRPr lang="en-US" altLang="x-none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8724" name="Picture 158723" descr="MCj0428347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11413" y="1412875"/>
            <a:ext cx="4284662" cy="4895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5650" name="Title 15564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dirty="0" err="1">
                <a:solidFill>
                  <a:srgbClr val="FF33CC"/>
                </a:solidFill>
                <a:latin typeface="Comic Sans MS" panose="030F0702030302020204" pitchFamily="66" charset="0"/>
              </a:rPr>
              <a:t>J’ai</a:t>
            </a:r>
            <a:r>
              <a:rPr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dirty="0" err="1">
                <a:solidFill>
                  <a:srgbClr val="FF33CC"/>
                </a:solidFill>
                <a:latin typeface="Comic Sans MS" panose="030F0702030302020204" pitchFamily="66" charset="0"/>
              </a:rPr>
              <a:t>une</a:t>
            </a:r>
            <a:r>
              <a:rPr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dirty="0" err="1">
                <a:solidFill>
                  <a:srgbClr val="FF33CC"/>
                </a:solidFill>
                <a:latin typeface="Comic Sans MS" panose="030F0702030302020204" pitchFamily="66" charset="0"/>
              </a:rPr>
              <a:t>tortue</a:t>
            </a:r>
            <a:endParaRPr lang="en-US" altLang="x-none"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5652" name="Picture 155651" descr="MCj0441417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63713" y="1989138"/>
            <a:ext cx="5184775" cy="2933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9986" name="Title 16998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dirty="0" err="1">
                <a:solidFill>
                  <a:srgbClr val="FF33CC"/>
                </a:solidFill>
                <a:latin typeface="Comic Sans MS" panose="030F0702030302020204" pitchFamily="66" charset="0"/>
              </a:rPr>
              <a:t>J’ai</a:t>
            </a:r>
            <a:r>
              <a:rPr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dirty="0" err="1">
                <a:solidFill>
                  <a:srgbClr val="FF33CC"/>
                </a:solidFill>
                <a:latin typeface="Comic Sans MS" panose="030F0702030302020204" pitchFamily="66" charset="0"/>
              </a:rPr>
              <a:t>une</a:t>
            </a:r>
            <a:r>
              <a:rPr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dirty="0" err="1">
                <a:solidFill>
                  <a:srgbClr val="FF33CC"/>
                </a:solidFill>
                <a:latin typeface="Comic Sans MS" panose="030F0702030302020204" pitchFamily="66" charset="0"/>
              </a:rPr>
              <a:t>souris</a:t>
            </a:r>
            <a:endParaRPr lang="en-US" altLang="x-none"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169988" name="Picture 169987" descr="MC900417366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47813" y="1341438"/>
            <a:ext cx="6191250" cy="467201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1010" name="Title 17100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dirty="0" err="1">
                <a:solidFill>
                  <a:srgbClr val="FF33CC"/>
                </a:solidFill>
                <a:latin typeface="Comic Sans MS" panose="030F0702030302020204" pitchFamily="66" charset="0"/>
              </a:rPr>
              <a:t>J’ai</a:t>
            </a:r>
            <a:r>
              <a:rPr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dirty="0" err="1">
                <a:solidFill>
                  <a:srgbClr val="FF33CC"/>
                </a:solidFill>
                <a:latin typeface="Comic Sans MS" panose="030F0702030302020204" pitchFamily="66" charset="0"/>
              </a:rPr>
              <a:t>une</a:t>
            </a:r>
            <a:r>
              <a:rPr>
                <a:solidFill>
                  <a:srgbClr val="FF33CC"/>
                </a:solidFill>
                <a:latin typeface="Comic Sans MS" panose="030F0702030302020204" pitchFamily="66" charset="0"/>
              </a:rPr>
              <a:t> </a:t>
            </a:r>
            <a:r>
              <a:rPr dirty="0" err="1">
                <a:solidFill>
                  <a:srgbClr val="FF33CC"/>
                </a:solidFill>
                <a:latin typeface="Comic Sans MS" panose="030F0702030302020204" pitchFamily="66" charset="0"/>
              </a:rPr>
              <a:t>araignée</a:t>
            </a:r>
            <a:endParaRPr>
              <a:solidFill>
                <a:srgbClr val="FF33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171013" name="Picture 171012" descr="MC900436398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8175" y="908050"/>
            <a:ext cx="5329238" cy="53292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82" name="Title 17408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>
                <a:solidFill>
                  <a:schemeClr val="tx1"/>
                </a:solidFill>
                <a:latin typeface="Comic Sans MS" panose="030F0702030302020204" pitchFamily="66" charset="0"/>
              </a:rPr>
              <a:t>Je </a:t>
            </a:r>
            <a:r>
              <a:rPr dirty="0" err="1">
                <a:solidFill>
                  <a:schemeClr val="tx1"/>
                </a:solidFill>
                <a:latin typeface="Comic Sans MS" panose="030F0702030302020204" pitchFamily="66" charset="0"/>
              </a:rPr>
              <a:t>n’ai</a:t>
            </a:r>
            <a:r>
              <a:rPr>
                <a:solidFill>
                  <a:schemeClr val="tx1"/>
                </a:solidFill>
                <a:latin typeface="Comic Sans MS" panose="030F0702030302020204" pitchFamily="66" charset="0"/>
              </a:rPr>
              <a:t> pas </a:t>
            </a:r>
            <a:r>
              <a:rPr dirty="0" err="1">
                <a:solidFill>
                  <a:schemeClr val="tx1"/>
                </a:solidFill>
                <a:latin typeface="Comic Sans MS" panose="030F0702030302020204" pitchFamily="66" charset="0"/>
              </a:rPr>
              <a:t>d’animal</a:t>
            </a:r>
            <a:endParaRPr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4085" name="Rectangles 174084"/>
          <p:cNvSpPr/>
          <p:nvPr/>
        </p:nvSpPr>
        <p:spPr>
          <a:xfrm>
            <a:off x="1258888" y="2492375"/>
            <a:ext cx="6624637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A PET</a:t>
            </a:r>
            <a:endParaRPr lang="en-US" sz="3600" spc="720"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80000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174086" name="Freeform 174085"/>
          <p:cNvSpPr/>
          <p:nvPr/>
        </p:nvSpPr>
        <p:spPr>
          <a:xfrm>
            <a:off x="2484438" y="1773238"/>
            <a:ext cx="4537075" cy="4033837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0800" y="0"/>
              </a:cxn>
              <a:cxn ang="270">
                <a:pos x="3163" y="3163"/>
              </a:cxn>
              <a:cxn ang="180">
                <a:pos x="0" y="10800"/>
              </a:cxn>
              <a:cxn ang="90">
                <a:pos x="3163" y="18437"/>
              </a:cxn>
              <a:cxn ang="90">
                <a:pos x="10800" y="21600"/>
              </a:cxn>
              <a:cxn ang="90">
                <a:pos x="18437" y="18437"/>
              </a:cxn>
              <a:cxn ang="0">
                <a:pos x="21600" y="10800"/>
              </a:cxn>
              <a:cxn ang="270">
                <a:pos x="18437" y="3163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arcTo wR="10800" hR="10800" stAng="10800000" swAng="5400000"/>
                <a:arcTo wR="10800" hR="10800" stAng="-5400000" swAng="5400000"/>
                <a:arcTo wR="10800" hR="10800" stAng="0" swAng="5400000"/>
                <a:arcTo wR="10800" hR="10800" stAng="5400000" swAng="5400000"/>
                <a:close/>
                <a:moveTo>
                  <a:pt x="17402" y="15492"/>
                </a:moveTo>
                <a:arcTo wR="8100" hR="8100" stAng="-19475930" swAng="-9648240"/>
                <a:close/>
                <a:moveTo>
                  <a:pt x="4197" y="6107"/>
                </a:moveTo>
                <a:arcTo wR="8100" hR="8100" stAng="-8675830" swAng="-9648240"/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4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76130" name="Picture 176129" descr="j02329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088" y="2924175"/>
            <a:ext cx="1727200" cy="1282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131" name="Picture 176130" descr="MPj0427605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4652963"/>
            <a:ext cx="1716088" cy="1728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132" name="Picture 176131" descr="j02053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4652963"/>
            <a:ext cx="1728788" cy="15668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133" name="Picture 176132" descr="MCAN02373_0000[1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213" y="476250"/>
            <a:ext cx="1169987" cy="1922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134" name="Picture 176133" descr="j02321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475" y="2492375"/>
            <a:ext cx="1728788" cy="1689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135" name="Picture 176134" descr="MCj04414170000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3800" y="5013325"/>
            <a:ext cx="2089150" cy="1182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136" name="Picture 176135" descr="j02322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0338" y="188913"/>
            <a:ext cx="1352550" cy="2112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137" name="Picture 176136" descr="j01857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0063" y="2276475"/>
            <a:ext cx="1849437" cy="1409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138" name="Picture 176137" descr="MCj04283470000[1]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2363" y="476250"/>
            <a:ext cx="1385887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6139" name="Picture 176138" descr="MC900417366[1]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04025" y="549275"/>
            <a:ext cx="1944688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76140" name="Rectangles 176139"/>
          <p:cNvSpPr/>
          <p:nvPr/>
        </p:nvSpPr>
        <p:spPr>
          <a:xfrm>
            <a:off x="7019925" y="4005263"/>
            <a:ext cx="18002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A PET</a:t>
            </a:r>
            <a:endParaRPr lang="en-US" sz="3600" spc="720"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80000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176141" name="Freeform 176140"/>
          <p:cNvSpPr/>
          <p:nvPr/>
        </p:nvSpPr>
        <p:spPr>
          <a:xfrm>
            <a:off x="7164388" y="3716338"/>
            <a:ext cx="1511300" cy="136842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0800" y="0"/>
              </a:cxn>
              <a:cxn ang="270">
                <a:pos x="3163" y="3163"/>
              </a:cxn>
              <a:cxn ang="180">
                <a:pos x="0" y="10800"/>
              </a:cxn>
              <a:cxn ang="90">
                <a:pos x="3163" y="18437"/>
              </a:cxn>
              <a:cxn ang="90">
                <a:pos x="10800" y="21600"/>
              </a:cxn>
              <a:cxn ang="90">
                <a:pos x="18437" y="18437"/>
              </a:cxn>
              <a:cxn ang="0">
                <a:pos x="21600" y="10800"/>
              </a:cxn>
              <a:cxn ang="270">
                <a:pos x="18437" y="3163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arcTo wR="10800" hR="10800" stAng="10800000" swAng="5400000"/>
                <a:arcTo wR="10800" hR="10800" stAng="-5400000" swAng="5400000"/>
                <a:arcTo wR="10800" hR="10800" stAng="0" swAng="5400000"/>
                <a:arcTo wR="10800" hR="10800" stAng="5400000" swAng="5400000"/>
                <a:close/>
                <a:moveTo>
                  <a:pt x="17402" y="15492"/>
                </a:moveTo>
                <a:arcTo wR="8100" hR="8100" stAng="-19475930" swAng="-9648240"/>
                <a:close/>
                <a:moveTo>
                  <a:pt x="4197" y="6107"/>
                </a:moveTo>
                <a:arcTo wR="8100" hR="8100" stAng="-8675830" swAng="-9648240"/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2034" name="Title 17203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ln/>
        </p:spPr>
        <p:txBody>
          <a:bodyPr anchor="ctr" anchorCtr="0"/>
          <a:p>
            <a:r>
              <a:rPr sz="2800" u="sng" dirty="0" err="1">
                <a:latin typeface="Comic Sans MS" panose="030F0702030302020204" pitchFamily="66" charset="0"/>
              </a:rPr>
              <a:t>Écrivez</a:t>
            </a:r>
            <a:r>
              <a:rPr sz="2800" u="sng">
                <a:latin typeface="Comic Sans MS" panose="030F0702030302020204" pitchFamily="66" charset="0"/>
              </a:rPr>
              <a:t> le </a:t>
            </a:r>
            <a:r>
              <a:rPr sz="2800" u="sng" dirty="0" err="1">
                <a:latin typeface="Comic Sans MS" panose="030F0702030302020204" pitchFamily="66" charset="0"/>
              </a:rPr>
              <a:t>vocabulaire</a:t>
            </a:r>
            <a:r>
              <a:rPr sz="2800" u="sng">
                <a:latin typeface="Comic Sans MS" panose="030F0702030302020204" pitchFamily="66" charset="0"/>
              </a:rPr>
              <a:t> et </a:t>
            </a:r>
            <a:r>
              <a:rPr sz="2800" u="sng" dirty="0" err="1">
                <a:latin typeface="Comic Sans MS" panose="030F0702030302020204" pitchFamily="66" charset="0"/>
              </a:rPr>
              <a:t>traduisez</a:t>
            </a:r>
            <a:r>
              <a:rPr sz="2800" u="sng">
                <a:latin typeface="Comic Sans MS" panose="030F0702030302020204" pitchFamily="66" charset="0"/>
              </a:rPr>
              <a:t> le en </a:t>
            </a:r>
            <a:r>
              <a:rPr sz="2800" u="sng" dirty="0" err="1">
                <a:latin typeface="Comic Sans MS" panose="030F0702030302020204" pitchFamily="66" charset="0"/>
              </a:rPr>
              <a:t>anglais</a:t>
            </a:r>
            <a:endParaRPr sz="2800" u="sng">
              <a:latin typeface="Comic Sans MS" panose="030F0702030302020204" pitchFamily="66" charset="0"/>
            </a:endParaRPr>
          </a:p>
        </p:txBody>
      </p:sp>
      <p:sp>
        <p:nvSpPr>
          <p:cNvPr id="172035" name="Text Placeholder 172034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244975" cy="5399087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cochon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d’Inde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chat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lapin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chien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poisson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serpent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oiseau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hamster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une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souris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une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tortue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une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araignée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Je </a:t>
            </a:r>
            <a:r>
              <a:rPr sz="2400" dirty="0" err="1">
                <a:latin typeface="Comic Sans MS" panose="030F0702030302020204" pitchFamily="66" charset="0"/>
              </a:rPr>
              <a:t>n’ai</a:t>
            </a:r>
            <a:r>
              <a:rPr sz="2400">
                <a:latin typeface="Comic Sans MS" panose="030F0702030302020204" pitchFamily="66" charset="0"/>
              </a:rPr>
              <a:t> pas </a:t>
            </a:r>
            <a:r>
              <a:rPr sz="2400" dirty="0" err="1">
                <a:latin typeface="Comic Sans MS" panose="030F0702030302020204" pitchFamily="66" charset="0"/>
              </a:rPr>
              <a:t>d’animal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72036" name="Text Placeholder 172035"/>
          <p:cNvSpPr>
            <a:spLocks noGrp="1"/>
          </p:cNvSpPr>
          <p:nvPr>
            <p:ph type="body" sz="half" idx="2"/>
          </p:nvPr>
        </p:nvSpPr>
        <p:spPr>
          <a:xfrm>
            <a:off x="4648200" y="1125538"/>
            <a:ext cx="4244975" cy="5399087"/>
          </a:xfrm>
          <a:ln/>
        </p:spPr>
        <p:txBody>
          <a:bodyPr/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guinea pig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cat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rabbit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dog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fish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snake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bird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hamster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mouse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tortoise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spider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 don’t have a pet</a:t>
            </a:r>
            <a:endParaRPr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2036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13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2036">
                                            <p:txEl>
                                              <p:charRg st="13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19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2036">
                                            <p:txEl>
                                              <p:charRg st="19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28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2036">
                                            <p:txEl>
                                              <p:charRg st="28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34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2036">
                                            <p:txEl>
                                              <p:charRg st="34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41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2036">
                                            <p:txEl>
                                              <p:charRg st="41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49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2036">
                                            <p:txEl>
                                              <p:charRg st="49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56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2036">
                                            <p:txEl>
                                              <p:charRg st="56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66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2036">
                                            <p:txEl>
                                              <p:charRg st="66" end="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74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2036">
                                            <p:txEl>
                                              <p:charRg st="74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85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2036">
                                            <p:txEl>
                                              <p:charRg st="85" end="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6">
                                            <p:txEl>
                                              <p:charRg st="94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2036">
                                            <p:txEl>
                                              <p:charRg st="94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3844" name="Picture 163843" descr="j02329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4213" y="2781300"/>
            <a:ext cx="1727200" cy="1282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46" name="Picture 163845" descr="MPj0427605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650" y="4437063"/>
            <a:ext cx="1716088" cy="1728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47" name="Picture 163846" descr="j02053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388" y="2781300"/>
            <a:ext cx="1728787" cy="15668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48" name="Picture 163847" descr="MCAN02373_0000[1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50" y="260350"/>
            <a:ext cx="1169988" cy="1922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49" name="Picture 163848" descr="j02321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3213" y="2636838"/>
            <a:ext cx="1728787" cy="1689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50" name="Picture 163849" descr="MCj04414170000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16238" y="4797425"/>
            <a:ext cx="2089150" cy="1182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51" name="Picture 163850" descr="j02322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5875" y="260350"/>
            <a:ext cx="1352550" cy="2112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52" name="Picture 163851" descr="j01857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6825" y="2924175"/>
            <a:ext cx="1849438" cy="1409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3853" name="Picture 163852" descr="MCj04283470000[1]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16463" y="476250"/>
            <a:ext cx="1385887" cy="1584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55" name="Rectangles 163854"/>
          <p:cNvSpPr/>
          <p:nvPr/>
        </p:nvSpPr>
        <p:spPr>
          <a:xfrm>
            <a:off x="250825" y="333375"/>
            <a:ext cx="433388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a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56" name="Rectangles 163855"/>
          <p:cNvSpPr/>
          <p:nvPr/>
        </p:nvSpPr>
        <p:spPr>
          <a:xfrm>
            <a:off x="2268538" y="333375"/>
            <a:ext cx="433387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b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57" name="Rectangles 163856"/>
          <p:cNvSpPr/>
          <p:nvPr/>
        </p:nvSpPr>
        <p:spPr>
          <a:xfrm>
            <a:off x="4211638" y="333375"/>
            <a:ext cx="433387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c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58" name="Rectangles 163857"/>
          <p:cNvSpPr/>
          <p:nvPr/>
        </p:nvSpPr>
        <p:spPr>
          <a:xfrm>
            <a:off x="6443663" y="333375"/>
            <a:ext cx="433387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d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59" name="Rectangles 163858"/>
          <p:cNvSpPr/>
          <p:nvPr/>
        </p:nvSpPr>
        <p:spPr>
          <a:xfrm>
            <a:off x="250825" y="2781300"/>
            <a:ext cx="433388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e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60" name="Rectangles 163859"/>
          <p:cNvSpPr/>
          <p:nvPr/>
        </p:nvSpPr>
        <p:spPr>
          <a:xfrm>
            <a:off x="2411413" y="2781300"/>
            <a:ext cx="433387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f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61" name="Rectangles 163860"/>
          <p:cNvSpPr/>
          <p:nvPr/>
        </p:nvSpPr>
        <p:spPr>
          <a:xfrm>
            <a:off x="4643438" y="2781300"/>
            <a:ext cx="433387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g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63" name="Rectangles 163862"/>
          <p:cNvSpPr/>
          <p:nvPr/>
        </p:nvSpPr>
        <p:spPr>
          <a:xfrm>
            <a:off x="250825" y="4365625"/>
            <a:ext cx="433388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i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64" name="Rectangles 163863"/>
          <p:cNvSpPr/>
          <p:nvPr/>
        </p:nvSpPr>
        <p:spPr>
          <a:xfrm>
            <a:off x="2700338" y="4365625"/>
            <a:ext cx="433387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j</a:t>
            </a:r>
            <a:endParaRPr sz="2400">
              <a:latin typeface="Comic Sans MS" panose="030F0702030302020204" pitchFamily="66" charset="0"/>
            </a:endParaRPr>
          </a:p>
        </p:txBody>
      </p:sp>
      <p:pic>
        <p:nvPicPr>
          <p:cNvPr id="163865" name="Picture 163864" descr="MC900436398[1]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19925" y="404813"/>
            <a:ext cx="1655763" cy="16557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66" name="Rectangles 163865"/>
          <p:cNvSpPr/>
          <p:nvPr/>
        </p:nvSpPr>
        <p:spPr>
          <a:xfrm>
            <a:off x="6659563" y="2781300"/>
            <a:ext cx="433387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h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67" name="Rectangles 163866"/>
          <p:cNvSpPr/>
          <p:nvPr/>
        </p:nvSpPr>
        <p:spPr>
          <a:xfrm>
            <a:off x="5003800" y="4437063"/>
            <a:ext cx="433388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k</a:t>
            </a:r>
            <a:endParaRPr sz="2400">
              <a:latin typeface="Comic Sans MS" panose="030F0702030302020204" pitchFamily="66" charset="0"/>
            </a:endParaRPr>
          </a:p>
        </p:txBody>
      </p:sp>
      <p:pic>
        <p:nvPicPr>
          <p:cNvPr id="163868" name="Picture 163867" descr="MC900417366[1]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148263" y="4581525"/>
            <a:ext cx="1944687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69" name="Rectangles 163868"/>
          <p:cNvSpPr/>
          <p:nvPr/>
        </p:nvSpPr>
        <p:spPr>
          <a:xfrm>
            <a:off x="7451725" y="5084763"/>
            <a:ext cx="1152525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A PET</a:t>
            </a:r>
            <a:endParaRPr lang="en-US" sz="3600" spc="720"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80000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163870" name="Rectangles 163869"/>
          <p:cNvSpPr/>
          <p:nvPr/>
        </p:nvSpPr>
        <p:spPr>
          <a:xfrm>
            <a:off x="6948488" y="4437063"/>
            <a:ext cx="433387" cy="431800"/>
          </a:xfrm>
          <a:prstGeom prst="rect">
            <a:avLst/>
          </a:prstGeom>
          <a:solidFill>
            <a:srgbClr val="CCFF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p>
            <a:pPr algn="ctr"/>
            <a:r>
              <a:rPr sz="2400">
                <a:latin typeface="Comic Sans MS" panose="030F0702030302020204" pitchFamily="66" charset="0"/>
              </a:rPr>
              <a:t>l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3871" name="Freeform 163870"/>
          <p:cNvSpPr/>
          <p:nvPr/>
        </p:nvSpPr>
        <p:spPr>
          <a:xfrm>
            <a:off x="7524750" y="4868863"/>
            <a:ext cx="1008063" cy="938212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0800" y="0"/>
              </a:cxn>
              <a:cxn ang="270">
                <a:pos x="3163" y="3163"/>
              </a:cxn>
              <a:cxn ang="180">
                <a:pos x="0" y="10800"/>
              </a:cxn>
              <a:cxn ang="90">
                <a:pos x="3163" y="18437"/>
              </a:cxn>
              <a:cxn ang="90">
                <a:pos x="10800" y="21600"/>
              </a:cxn>
              <a:cxn ang="90">
                <a:pos x="18437" y="18437"/>
              </a:cxn>
              <a:cxn ang="0">
                <a:pos x="21600" y="10800"/>
              </a:cxn>
              <a:cxn ang="270">
                <a:pos x="18437" y="3163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arcTo wR="10800" hR="10800" stAng="10800000" swAng="5400000"/>
                <a:arcTo wR="10800" hR="10800" stAng="-5400000" swAng="5400000"/>
                <a:arcTo wR="10800" hR="10800" stAng="0" swAng="5400000"/>
                <a:arcTo wR="10800" hR="10800" stAng="5400000" swAng="5400000"/>
                <a:close/>
                <a:moveTo>
                  <a:pt x="17402" y="15492"/>
                </a:moveTo>
                <a:arcTo wR="8100" hR="8100" stAng="-19475930" swAng="-9648240"/>
                <a:close/>
                <a:moveTo>
                  <a:pt x="4197" y="6107"/>
                </a:moveTo>
                <a:arcTo wR="8100" hR="8100" stAng="-8675830" swAng="-9648240"/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64866" name="Picture 164865" descr="j02329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088" y="2924175"/>
            <a:ext cx="1727200" cy="1282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867" name="Picture 164866" descr="MPj04276050000[1]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4652963"/>
            <a:ext cx="1716088" cy="1728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868" name="Picture 164867" descr="j02053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" y="4652963"/>
            <a:ext cx="1728788" cy="15668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869" name="Picture 164868" descr="MCAN02373_0000[1]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213" y="476250"/>
            <a:ext cx="1169987" cy="19224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870" name="Picture 164869" descr="j023217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475" y="2492375"/>
            <a:ext cx="1728788" cy="1689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871" name="Picture 164870" descr="MCj04414170000[1]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3800" y="5013325"/>
            <a:ext cx="2089150" cy="1182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872" name="Picture 164871" descr="j02322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0338" y="188913"/>
            <a:ext cx="1352550" cy="211296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873" name="Picture 164872" descr="j018578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0063" y="2276475"/>
            <a:ext cx="1849437" cy="1409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874" name="Picture 164873" descr="MCj04283470000[1]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32363" y="476250"/>
            <a:ext cx="1385887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4886" name="Picture 164885" descr="MC900417366[1]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04025" y="549275"/>
            <a:ext cx="1944688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4887" name="Rectangles 164886"/>
          <p:cNvSpPr/>
          <p:nvPr/>
        </p:nvSpPr>
        <p:spPr>
          <a:xfrm>
            <a:off x="7019925" y="4005263"/>
            <a:ext cx="18002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en-US" sz="3600" spc="720"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  <a:effectLst>
                  <a:outerShdw dist="45791" dir="3378595" algn="ctr" rotWithShape="0">
                    <a:srgbClr val="4D4D4D">
                      <a:alpha val="80000"/>
                    </a:srgbClr>
                  </a:outerShdw>
                </a:effectLst>
                <a:latin typeface="Arial Black" panose="020B0A04020102020204" charset="0"/>
                <a:ea typeface="Arial Black" panose="020B0A04020102020204" charset="0"/>
              </a:rPr>
              <a:t>A PET</a:t>
            </a:r>
            <a:endParaRPr lang="en-US" sz="3600" spc="720"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  <a:tileRect/>
              </a:gradFill>
              <a:effectLst>
                <a:outerShdw dist="45791" dir="3378595" algn="ctr" rotWithShape="0">
                  <a:srgbClr val="4D4D4D">
                    <a:alpha val="80000"/>
                  </a:srgbClr>
                </a:outerShdw>
              </a:effectLst>
              <a:latin typeface="Arial Black" panose="020B0A04020102020204" charset="0"/>
              <a:ea typeface="Arial Black" panose="020B0A04020102020204" charset="0"/>
            </a:endParaRPr>
          </a:p>
        </p:txBody>
      </p:sp>
      <p:sp>
        <p:nvSpPr>
          <p:cNvPr id="164888" name="Freeform 164887"/>
          <p:cNvSpPr/>
          <p:nvPr/>
        </p:nvSpPr>
        <p:spPr>
          <a:xfrm>
            <a:off x="7164388" y="3716338"/>
            <a:ext cx="1511300" cy="1368425"/>
          </a:xfrm>
          <a:custGeom>
            <a:avLst/>
            <a:gdLst>
              <a:gd name="txL" fmla="*/ 3163 w 21600"/>
              <a:gd name="txT" fmla="*/ 3163 h 21600"/>
              <a:gd name="txR" fmla="*/ 18437 w 21600"/>
              <a:gd name="txB" fmla="*/ 18437 h 21600"/>
            </a:gdLst>
            <a:ahLst/>
            <a:cxnLst>
              <a:cxn ang="270">
                <a:pos x="10800" y="0"/>
              </a:cxn>
              <a:cxn ang="270">
                <a:pos x="3163" y="3163"/>
              </a:cxn>
              <a:cxn ang="180">
                <a:pos x="0" y="10800"/>
              </a:cxn>
              <a:cxn ang="90">
                <a:pos x="3163" y="18437"/>
              </a:cxn>
              <a:cxn ang="90">
                <a:pos x="10800" y="21600"/>
              </a:cxn>
              <a:cxn ang="90">
                <a:pos x="18437" y="18437"/>
              </a:cxn>
              <a:cxn ang="0">
                <a:pos x="21600" y="10800"/>
              </a:cxn>
              <a:cxn ang="270">
                <a:pos x="18437" y="3163"/>
              </a:cxn>
            </a:cxnLst>
            <a:rect l="txL" t="txT" r="txR" b="txB"/>
            <a:pathLst>
              <a:path w="21600" h="21600">
                <a:moveTo>
                  <a:pt x="0" y="10800"/>
                </a:moveTo>
                <a:arcTo wR="10800" hR="10800" stAng="10800000" swAng="5400000"/>
                <a:arcTo wR="10800" hR="10800" stAng="-5400000" swAng="5400000"/>
                <a:arcTo wR="10800" hR="10800" stAng="0" swAng="5400000"/>
                <a:arcTo wR="10800" hR="10800" stAng="5400000" swAng="5400000"/>
                <a:close/>
                <a:moveTo>
                  <a:pt x="17402" y="15492"/>
                </a:moveTo>
                <a:arcTo wR="8100" hR="8100" stAng="-19475930" swAng="-9648240"/>
                <a:close/>
                <a:moveTo>
                  <a:pt x="4197" y="6107"/>
                </a:moveTo>
                <a:arcTo wR="8100" hR="8100" stAng="-8675830" swAng="-9648240"/>
                <a:close/>
              </a:path>
            </a:pathLst>
          </a:custGeom>
          <a:solidFill>
            <a:srgbClr val="FF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5106" name="Title 17510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/>
        </p:spPr>
        <p:txBody>
          <a:bodyPr anchor="ctr" anchorCtr="0"/>
          <a:p>
            <a:r>
              <a:rPr sz="3200" u="sng" dirty="0" err="1">
                <a:latin typeface="Comic Sans MS" panose="030F0702030302020204" pitchFamily="66" charset="0"/>
              </a:rPr>
              <a:t>Mettez</a:t>
            </a:r>
            <a:r>
              <a:rPr sz="3200" u="sng">
                <a:latin typeface="Comic Sans MS" panose="030F0702030302020204" pitchFamily="66" charset="0"/>
              </a:rPr>
              <a:t> les </a:t>
            </a:r>
            <a:r>
              <a:rPr sz="3200" u="sng" dirty="0" err="1">
                <a:latin typeface="Comic Sans MS" panose="030F0702030302020204" pitchFamily="66" charset="0"/>
              </a:rPr>
              <a:t>lettres</a:t>
            </a:r>
            <a:r>
              <a:rPr sz="3200" u="sng">
                <a:latin typeface="Comic Sans MS" panose="030F0702030302020204" pitchFamily="66" charset="0"/>
              </a:rPr>
              <a:t> en bon </a:t>
            </a:r>
            <a:r>
              <a:rPr sz="3200" u="sng" dirty="0" err="1">
                <a:latin typeface="Comic Sans MS" panose="030F0702030302020204" pitchFamily="66" charset="0"/>
              </a:rPr>
              <a:t>ordre</a:t>
            </a:r>
            <a:endParaRPr sz="3200" u="sng">
              <a:latin typeface="Comic Sans MS" panose="030F0702030302020204" pitchFamily="66" charset="0"/>
            </a:endParaRPr>
          </a:p>
        </p:txBody>
      </p:sp>
      <p:pic>
        <p:nvPicPr>
          <p:cNvPr id="175108" name="Picture 1751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6013" y="981075"/>
            <a:ext cx="6840537" cy="56261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7940" name="Title 16793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  <a:ln/>
        </p:spPr>
        <p:txBody>
          <a:bodyPr anchor="ctr" anchorCtr="0"/>
          <a:p>
            <a:r>
              <a:rPr sz="4000" u="sng" dirty="0" err="1">
                <a:latin typeface="Comic Sans MS" panose="030F0702030302020204" pitchFamily="66" charset="0"/>
              </a:rPr>
              <a:t>Trouvez</a:t>
            </a:r>
            <a:r>
              <a:rPr sz="4000" u="sng">
                <a:latin typeface="Comic Sans MS" panose="030F0702030302020204" pitchFamily="66" charset="0"/>
              </a:rPr>
              <a:t> les </a:t>
            </a:r>
            <a:r>
              <a:rPr sz="4000" u="sng" dirty="0" err="1">
                <a:latin typeface="Comic Sans MS" panose="030F0702030302020204" pitchFamily="66" charset="0"/>
              </a:rPr>
              <a:t>paires</a:t>
            </a:r>
            <a:endParaRPr sz="4000" u="sng">
              <a:latin typeface="Comic Sans MS" panose="030F0702030302020204" pitchFamily="66" charset="0"/>
            </a:endParaRPr>
          </a:p>
        </p:txBody>
      </p:sp>
      <p:sp>
        <p:nvSpPr>
          <p:cNvPr id="167941" name="Text Placeholder 167940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244975" cy="5399087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cochon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d’Inde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chat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lapin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chien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poisson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serpent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oiseau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hamster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une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souris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une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tortue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une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araignée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Je </a:t>
            </a:r>
            <a:r>
              <a:rPr sz="2400" dirty="0" err="1">
                <a:latin typeface="Comic Sans MS" panose="030F0702030302020204" pitchFamily="66" charset="0"/>
              </a:rPr>
              <a:t>n’ai</a:t>
            </a:r>
            <a:r>
              <a:rPr sz="2400">
                <a:latin typeface="Comic Sans MS" panose="030F0702030302020204" pitchFamily="66" charset="0"/>
              </a:rPr>
              <a:t> pas </a:t>
            </a:r>
            <a:r>
              <a:rPr sz="2400" dirty="0" err="1">
                <a:latin typeface="Comic Sans MS" panose="030F0702030302020204" pitchFamily="66" charset="0"/>
              </a:rPr>
              <a:t>d’animal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7942" name="Text Placeholder 167941"/>
          <p:cNvSpPr>
            <a:spLocks noGrp="1"/>
          </p:cNvSpPr>
          <p:nvPr>
            <p:ph type="body" sz="half" idx="2"/>
          </p:nvPr>
        </p:nvSpPr>
        <p:spPr>
          <a:xfrm>
            <a:off x="4648200" y="1125538"/>
            <a:ext cx="4244975" cy="5399087"/>
          </a:xfrm>
          <a:ln/>
        </p:spPr>
        <p:txBody>
          <a:bodyPr/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 don’t have a pet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snake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tortoise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guinea pig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rabbit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hamster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cat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spider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fish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bird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mouse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dog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67943" name="Straight Connector 167942"/>
          <p:cNvSpPr/>
          <p:nvPr/>
        </p:nvSpPr>
        <p:spPr>
          <a:xfrm>
            <a:off x="2700338" y="1341438"/>
            <a:ext cx="4464050" cy="1295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44" name="Straight Connector 167943"/>
          <p:cNvSpPr/>
          <p:nvPr/>
        </p:nvSpPr>
        <p:spPr>
          <a:xfrm>
            <a:off x="1403350" y="1773238"/>
            <a:ext cx="6697663" cy="22320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45" name="Straight Connector 167944"/>
          <p:cNvSpPr/>
          <p:nvPr/>
        </p:nvSpPr>
        <p:spPr>
          <a:xfrm>
            <a:off x="1403350" y="2276475"/>
            <a:ext cx="6264275" cy="8651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46" name="Straight Connector 167945"/>
          <p:cNvSpPr/>
          <p:nvPr/>
        </p:nvSpPr>
        <p:spPr>
          <a:xfrm>
            <a:off x="1476375" y="2708275"/>
            <a:ext cx="6551613" cy="345757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47" name="Straight Connector 167946"/>
          <p:cNvSpPr/>
          <p:nvPr/>
        </p:nvSpPr>
        <p:spPr>
          <a:xfrm>
            <a:off x="1763713" y="3141663"/>
            <a:ext cx="6264275" cy="17272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48" name="Straight Connector 167947"/>
          <p:cNvSpPr/>
          <p:nvPr/>
        </p:nvSpPr>
        <p:spPr>
          <a:xfrm flipV="1">
            <a:off x="1835150" y="1844675"/>
            <a:ext cx="5905500" cy="17287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49" name="Straight Connector 167948"/>
          <p:cNvSpPr/>
          <p:nvPr/>
        </p:nvSpPr>
        <p:spPr>
          <a:xfrm>
            <a:off x="1619250" y="4005263"/>
            <a:ext cx="6337300" cy="12954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50" name="Straight Connector 167949"/>
          <p:cNvSpPr/>
          <p:nvPr/>
        </p:nvSpPr>
        <p:spPr>
          <a:xfrm flipV="1">
            <a:off x="1908175" y="3573463"/>
            <a:ext cx="5472113" cy="86360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51" name="Straight Connector 167950"/>
          <p:cNvSpPr/>
          <p:nvPr/>
        </p:nvSpPr>
        <p:spPr>
          <a:xfrm>
            <a:off x="1763713" y="4868863"/>
            <a:ext cx="5903912" cy="8651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52" name="Straight Connector 167951"/>
          <p:cNvSpPr/>
          <p:nvPr/>
        </p:nvSpPr>
        <p:spPr>
          <a:xfrm flipV="1">
            <a:off x="1835150" y="2205038"/>
            <a:ext cx="5616575" cy="30956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53" name="Straight Connector 167952"/>
          <p:cNvSpPr/>
          <p:nvPr/>
        </p:nvSpPr>
        <p:spPr>
          <a:xfrm flipV="1">
            <a:off x="2124075" y="4437063"/>
            <a:ext cx="5543550" cy="1296987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67954" name="Straight Connector 167953"/>
          <p:cNvSpPr/>
          <p:nvPr/>
        </p:nvSpPr>
        <p:spPr>
          <a:xfrm flipV="1">
            <a:off x="2987675" y="1341438"/>
            <a:ext cx="3384550" cy="4824412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167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167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167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167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500"/>
                                        <p:tgtEl>
                                          <p:spTgt spid="167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500"/>
                                        <p:tgtEl>
                                          <p:spTgt spid="167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500"/>
                                        <p:tgtEl>
                                          <p:spTgt spid="167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500"/>
                                        <p:tgtEl>
                                          <p:spTgt spid="167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7" dur="500"/>
                                        <p:tgtEl>
                                          <p:spTgt spid="167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2" dur="5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3058" name="Title 17305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ln/>
        </p:spPr>
        <p:txBody>
          <a:bodyPr anchor="ctr" anchorCtr="0"/>
          <a:p>
            <a:r>
              <a:rPr sz="2800" u="sng" dirty="0" err="1">
                <a:latin typeface="Comic Sans MS" panose="030F0702030302020204" pitchFamily="66" charset="0"/>
              </a:rPr>
              <a:t>Écrivez</a:t>
            </a:r>
            <a:r>
              <a:rPr sz="2800" u="sng">
                <a:latin typeface="Comic Sans MS" panose="030F0702030302020204" pitchFamily="66" charset="0"/>
              </a:rPr>
              <a:t> le </a:t>
            </a:r>
            <a:r>
              <a:rPr sz="2800" u="sng" dirty="0" err="1">
                <a:latin typeface="Comic Sans MS" panose="030F0702030302020204" pitchFamily="66" charset="0"/>
              </a:rPr>
              <a:t>vocabulaire</a:t>
            </a:r>
            <a:r>
              <a:rPr sz="2800" u="sng">
                <a:latin typeface="Comic Sans MS" panose="030F0702030302020204" pitchFamily="66" charset="0"/>
              </a:rPr>
              <a:t> et </a:t>
            </a:r>
            <a:r>
              <a:rPr sz="2800" u="sng" dirty="0" err="1">
                <a:latin typeface="Comic Sans MS" panose="030F0702030302020204" pitchFamily="66" charset="0"/>
              </a:rPr>
              <a:t>traduisez</a:t>
            </a:r>
            <a:r>
              <a:rPr sz="2800" u="sng">
                <a:latin typeface="Comic Sans MS" panose="030F0702030302020204" pitchFamily="66" charset="0"/>
              </a:rPr>
              <a:t> le en </a:t>
            </a:r>
            <a:r>
              <a:rPr sz="2800" u="sng" dirty="0" err="1">
                <a:latin typeface="Comic Sans MS" panose="030F0702030302020204" pitchFamily="66" charset="0"/>
              </a:rPr>
              <a:t>anglais</a:t>
            </a:r>
            <a:endParaRPr sz="2800" u="sng">
              <a:latin typeface="Comic Sans MS" panose="030F0702030302020204" pitchFamily="66" charset="0"/>
            </a:endParaRPr>
          </a:p>
        </p:txBody>
      </p:sp>
      <p:sp>
        <p:nvSpPr>
          <p:cNvPr id="173059" name="Text Placeholder 173058"/>
          <p:cNvSpPr>
            <a:spLocks noGrp="1"/>
          </p:cNvSpPr>
          <p:nvPr>
            <p:ph type="body" sz="half" idx="1"/>
          </p:nvPr>
        </p:nvSpPr>
        <p:spPr>
          <a:xfrm>
            <a:off x="250825" y="1125538"/>
            <a:ext cx="4244975" cy="5399087"/>
          </a:xfrm>
          <a:ln/>
        </p:spPr>
        <p:txBody>
          <a:bodyPr/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cochon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d’Inde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chat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lapin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chien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poisson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serpent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</a:t>
            </a:r>
            <a:r>
              <a:rPr sz="2400" dirty="0" err="1">
                <a:latin typeface="Comic Sans MS" panose="030F0702030302020204" pitchFamily="66" charset="0"/>
              </a:rPr>
              <a:t>oiseau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un hamster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une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souris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une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tortue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 dirty="0" err="1">
                <a:latin typeface="Comic Sans MS" panose="030F0702030302020204" pitchFamily="66" charset="0"/>
              </a:rPr>
              <a:t>une</a:t>
            </a:r>
            <a:r>
              <a:rPr sz="2400">
                <a:latin typeface="Comic Sans MS" panose="030F0702030302020204" pitchFamily="66" charset="0"/>
              </a:rPr>
              <a:t> </a:t>
            </a:r>
            <a:r>
              <a:rPr sz="2400" dirty="0" err="1">
                <a:latin typeface="Comic Sans MS" panose="030F0702030302020204" pitchFamily="66" charset="0"/>
              </a:rPr>
              <a:t>araignée</a:t>
            </a:r>
            <a:endParaRPr sz="2400">
              <a:latin typeface="Comic Sans MS" panose="030F0702030302020204" pitchFamily="66" charset="0"/>
            </a:endParaRPr>
          </a:p>
          <a:p>
            <a:pPr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Je </a:t>
            </a:r>
            <a:r>
              <a:rPr sz="2400" dirty="0" err="1">
                <a:latin typeface="Comic Sans MS" panose="030F0702030302020204" pitchFamily="66" charset="0"/>
              </a:rPr>
              <a:t>n’ai</a:t>
            </a:r>
            <a:r>
              <a:rPr sz="2400">
                <a:latin typeface="Comic Sans MS" panose="030F0702030302020204" pitchFamily="66" charset="0"/>
              </a:rPr>
              <a:t> pas </a:t>
            </a:r>
            <a:r>
              <a:rPr sz="2400" dirty="0" err="1">
                <a:latin typeface="Comic Sans MS" panose="030F0702030302020204" pitchFamily="66" charset="0"/>
              </a:rPr>
              <a:t>d’animal</a:t>
            </a:r>
            <a:endParaRPr sz="2400">
              <a:latin typeface="Comic Sans MS" panose="030F0702030302020204" pitchFamily="66" charset="0"/>
            </a:endParaRPr>
          </a:p>
        </p:txBody>
      </p:sp>
      <p:sp>
        <p:nvSpPr>
          <p:cNvPr id="173060" name="Text Placeholder 173059"/>
          <p:cNvSpPr>
            <a:spLocks noGrp="1"/>
          </p:cNvSpPr>
          <p:nvPr>
            <p:ph type="body" sz="half" idx="2"/>
          </p:nvPr>
        </p:nvSpPr>
        <p:spPr>
          <a:xfrm>
            <a:off x="4648200" y="1125538"/>
            <a:ext cx="4244975" cy="5399087"/>
          </a:xfrm>
          <a:ln/>
        </p:spPr>
        <p:txBody>
          <a:bodyPr/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guinea _ _ _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_ _ _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</a:t>
            </a:r>
            <a:r>
              <a:rPr sz="2400" dirty="0" err="1">
                <a:latin typeface="Comic Sans MS" panose="030F0702030302020204" pitchFamily="66" charset="0"/>
              </a:rPr>
              <a:t>ra</a:t>
            </a:r>
            <a:r>
              <a:rPr sz="2400">
                <a:latin typeface="Comic Sans MS" panose="030F0702030302020204" pitchFamily="66" charset="0"/>
              </a:rPr>
              <a:t>_ _ _ _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_ _ _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f_ _ _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snake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b_ _ _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_ _ _ _ _ _ _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mouse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tortoise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a spider</a:t>
            </a:r>
            <a:endParaRPr sz="2400">
              <a:latin typeface="Comic Sans MS" panose="030F0702030302020204" pitchFamily="66" charset="0"/>
            </a:endParaRPr>
          </a:p>
          <a:p>
            <a:pPr algn="r">
              <a:buClrTx/>
              <a:buSzTx/>
              <a:buFontTx/>
              <a:buNone/>
            </a:pPr>
            <a:r>
              <a:rPr sz="2400">
                <a:latin typeface="Comic Sans MS" panose="030F0702030302020204" pitchFamily="66" charset="0"/>
              </a:rPr>
              <a:t>I don’t have a _ _ _</a:t>
            </a:r>
            <a:endParaRPr sz="24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6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60">
                                            <p:txEl>
                                              <p:charRg st="15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23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60">
                                            <p:txEl>
                                              <p:charRg st="23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060">
                                            <p:txEl>
                                              <p:charRg st="35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3060">
                                            <p:txEl>
                                              <p:charRg st="43" end="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52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3060">
                                            <p:txEl>
                                              <p:charRg st="52" end="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60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3060">
                                            <p:txEl>
                                              <p:charRg st="60" end="6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69" end="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3060">
                                            <p:txEl>
                                              <p:charRg st="69" end="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85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73060">
                                            <p:txEl>
                                              <p:charRg st="85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9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73060">
                                            <p:txEl>
                                              <p:charRg st="93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104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73060">
                                            <p:txEl>
                                              <p:charRg st="104" end="1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>
                                            <p:txEl>
                                              <p:charRg st="113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3060">
                                            <p:txEl>
                                              <p:charRg st="113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9508" name="Title 14950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dirty="0" err="1">
                <a:solidFill>
                  <a:srgbClr val="3333FF"/>
                </a:solidFill>
                <a:latin typeface="Comic Sans MS" panose="030F0702030302020204" pitchFamily="66" charset="0"/>
              </a:rPr>
              <a:t>J’ai</a:t>
            </a:r>
            <a:r>
              <a:rPr>
                <a:solidFill>
                  <a:srgbClr val="3333FF"/>
                </a:solidFill>
                <a:latin typeface="Comic Sans MS" panose="030F0702030302020204" pitchFamily="66" charset="0"/>
              </a:rPr>
              <a:t> un </a:t>
            </a:r>
            <a:r>
              <a:rPr dirty="0" err="1">
                <a:solidFill>
                  <a:srgbClr val="3333FF"/>
                </a:solidFill>
                <a:latin typeface="Comic Sans MS" panose="030F0702030302020204" pitchFamily="66" charset="0"/>
              </a:rPr>
              <a:t>poisson</a:t>
            </a:r>
            <a:endParaRPr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49509" name="Picture 149508" descr="j02329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0" y="1412875"/>
            <a:ext cx="6048375" cy="4492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1554" name="Title 15155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dirty="0" err="1">
                <a:solidFill>
                  <a:srgbClr val="3333FF"/>
                </a:solidFill>
                <a:latin typeface="Comic Sans MS" panose="030F0702030302020204" pitchFamily="66" charset="0"/>
              </a:rPr>
              <a:t>J’ai</a:t>
            </a:r>
            <a:r>
              <a:rPr>
                <a:solidFill>
                  <a:srgbClr val="3333FF"/>
                </a:solidFill>
                <a:latin typeface="Comic Sans MS" panose="030F0702030302020204" pitchFamily="66" charset="0"/>
              </a:rPr>
              <a:t> un hamster</a:t>
            </a:r>
            <a:endParaRPr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1557" name="Picture 151556" descr="MPj0427605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68538" y="1484313"/>
            <a:ext cx="4645025" cy="46815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2578" name="Title 15257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dirty="0" err="1">
                <a:solidFill>
                  <a:srgbClr val="3333FF"/>
                </a:solidFill>
                <a:latin typeface="Comic Sans MS" panose="030F0702030302020204" pitchFamily="66" charset="0"/>
              </a:rPr>
              <a:t>J’ai</a:t>
            </a:r>
            <a:r>
              <a:rPr>
                <a:solidFill>
                  <a:srgbClr val="3333FF"/>
                </a:solidFill>
                <a:latin typeface="Comic Sans MS" panose="030F0702030302020204" pitchFamily="66" charset="0"/>
              </a:rPr>
              <a:t> un </a:t>
            </a:r>
            <a:r>
              <a:rPr dirty="0" err="1">
                <a:solidFill>
                  <a:srgbClr val="3333FF"/>
                </a:solidFill>
                <a:latin typeface="Comic Sans MS" panose="030F0702030302020204" pitchFamily="66" charset="0"/>
              </a:rPr>
              <a:t>chien</a:t>
            </a:r>
            <a:endParaRPr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2584" name="Picture 152583" descr="j020536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9975" y="1484313"/>
            <a:ext cx="4608513" cy="41783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02" name="Title 153601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dirty="0" err="1">
                <a:solidFill>
                  <a:srgbClr val="3333FF"/>
                </a:solidFill>
                <a:latin typeface="Comic Sans MS" panose="030F0702030302020204" pitchFamily="66" charset="0"/>
              </a:rPr>
              <a:t>J’ai</a:t>
            </a:r>
            <a:r>
              <a:rPr>
                <a:solidFill>
                  <a:srgbClr val="3333FF"/>
                </a:solidFill>
                <a:latin typeface="Comic Sans MS" panose="030F0702030302020204" pitchFamily="66" charset="0"/>
              </a:rPr>
              <a:t> un </a:t>
            </a:r>
            <a:r>
              <a:rPr dirty="0" err="1">
                <a:solidFill>
                  <a:srgbClr val="3333FF"/>
                </a:solidFill>
                <a:latin typeface="Comic Sans MS" panose="030F0702030302020204" pitchFamily="66" charset="0"/>
              </a:rPr>
              <a:t>oiseau</a:t>
            </a:r>
            <a:endParaRPr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3604" name="Picture 153603" descr="MCAN02373_0000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03575" y="1341438"/>
            <a:ext cx="2701925" cy="44418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4626" name="Title 154625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dirty="0" err="1">
                <a:solidFill>
                  <a:srgbClr val="3333FF"/>
                </a:solidFill>
                <a:latin typeface="Comic Sans MS" panose="030F0702030302020204" pitchFamily="66" charset="0"/>
              </a:rPr>
              <a:t>J’ai</a:t>
            </a:r>
            <a:r>
              <a:rPr>
                <a:solidFill>
                  <a:srgbClr val="3333FF"/>
                </a:solidFill>
                <a:latin typeface="Comic Sans MS" panose="030F0702030302020204" pitchFamily="66" charset="0"/>
              </a:rPr>
              <a:t> un chat</a:t>
            </a:r>
            <a:endParaRPr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4631" name="Picture 154630" descr="j023217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9975" y="1341438"/>
            <a:ext cx="4681538" cy="45751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6674" name="Title 156673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dirty="0" err="1">
                <a:solidFill>
                  <a:srgbClr val="3333FF"/>
                </a:solidFill>
                <a:latin typeface="Comic Sans MS" panose="030F0702030302020204" pitchFamily="66" charset="0"/>
              </a:rPr>
              <a:t>J’ai</a:t>
            </a:r>
            <a:r>
              <a:rPr>
                <a:solidFill>
                  <a:srgbClr val="3333FF"/>
                </a:solidFill>
                <a:latin typeface="Comic Sans MS" panose="030F0702030302020204" pitchFamily="66" charset="0"/>
              </a:rPr>
              <a:t> un serpent</a:t>
            </a:r>
            <a:endParaRPr lang="en-US" altLang="x-none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6676" name="Picture 156675" descr="j023223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2138" y="1484313"/>
            <a:ext cx="2736850" cy="42735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7698" name="Title 157697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 anchorCtr="0"/>
          <a:p>
            <a:r>
              <a:rPr lang="en-US" altLang="x-none" dirty="0" err="1">
                <a:solidFill>
                  <a:srgbClr val="3333FF"/>
                </a:solidFill>
                <a:latin typeface="Comic Sans MS" panose="030F0702030302020204" pitchFamily="66" charset="0"/>
              </a:rPr>
              <a:t>J’ai</a:t>
            </a:r>
            <a:r>
              <a:rPr lang="en-US" altLang="x-none">
                <a:solidFill>
                  <a:srgbClr val="3333FF"/>
                </a:solidFill>
                <a:latin typeface="Comic Sans MS" panose="030F0702030302020204" pitchFamily="66" charset="0"/>
              </a:rPr>
              <a:t> un lapin</a:t>
            </a:r>
            <a:endParaRPr lang="en-US" altLang="x-none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7700" name="Picture 157699" descr="j018578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39975" y="2133600"/>
            <a:ext cx="4513263" cy="34417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1148</Words>
  <Application>WPS Presentation</Application>
  <PresentationFormat>On-screen Show</PresentationFormat>
  <Paragraphs>147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Arial</vt:lpstr>
      <vt:lpstr>SimSun</vt:lpstr>
      <vt:lpstr>Wingdings</vt:lpstr>
      <vt:lpstr>Comic Sans MS</vt:lpstr>
      <vt:lpstr>Microsoft YaHei</vt:lpstr>
      <vt:lpstr>Arial Unicode MS</vt:lpstr>
      <vt:lpstr>Arial Black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Montag, den 18. Januar 2010 Ich schicke SMS</dc:title>
  <dc:creator>HP Authorized Customer</dc:creator>
  <cp:lastModifiedBy>Rossana Ruggiero</cp:lastModifiedBy>
  <cp:revision>24</cp:revision>
  <dcterms:created xsi:type="dcterms:W3CDTF">2010-01-17T16:44:58Z</dcterms:created>
  <dcterms:modified xsi:type="dcterms:W3CDTF">2021-09-09T13:18:20Z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1033-11.2.0.10130</vt:lpwstr>
  </property>
</Properties>
</file>