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en-GB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96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96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96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96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96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96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96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96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96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7" Type="http://schemas.openxmlformats.org/officeDocument/2006/relationships/tableStyles" Target="tableStyles.xml"/><Relationship Id="rId46" Type="http://schemas.openxmlformats.org/officeDocument/2006/relationships/viewProps" Target="viewProps.xml"/><Relationship Id="rId45" Type="http://schemas.openxmlformats.org/officeDocument/2006/relationships/presProps" Target="presProps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482" name="Group 20481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483" name="Group 20482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0484" name="Rectangles 20483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485" name="Rectangles 20484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20486" name="Group 20485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487" name="Rectangles 20486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488" name="Rectangles 20487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20489" name="Rectangles 20488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490" name="Rectangles 20489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491" name="Rectangles 20490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20492" name="Title 2049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493" name="Subtitle 2049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  <a:endParaRPr dirty="0"/>
          </a:p>
        </p:txBody>
      </p:sp>
      <p:sp>
        <p:nvSpPr>
          <p:cNvPr id="20494" name="Date Placeholder 20493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l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20495" name="Footer Placeholder 20494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20496" name="Slide Number Placeholder 20495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1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40009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s 19457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 anchorCtr="0"/>
          <a:p>
            <a:pPr lvl="0" algn="ctr"/>
            <a:endParaRPr sz="2400">
              <a:latin typeface="Tahoma" panose="020B0604030504040204" pitchFamily="34" charset="0"/>
            </a:endParaRPr>
          </a:p>
        </p:txBody>
      </p:sp>
      <p:sp>
        <p:nvSpPr>
          <p:cNvPr id="19459" name="Rectangles 19458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/>
            <a:endParaRPr sz="2400">
              <a:latin typeface="Tahoma" panose="020B0604030504040204" pitchFamily="34" charset="0"/>
            </a:endParaRPr>
          </a:p>
        </p:txBody>
      </p:sp>
      <p:sp>
        <p:nvSpPr>
          <p:cNvPr id="19460" name="Rectangles 19459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 anchorCtr="0"/>
          <a:p>
            <a:pPr lvl="0" algn="ctr"/>
            <a:endParaRPr sz="2400">
              <a:latin typeface="Tahoma" panose="020B0604030504040204" pitchFamily="34" charset="0"/>
            </a:endParaRPr>
          </a:p>
        </p:txBody>
      </p:sp>
      <p:sp>
        <p:nvSpPr>
          <p:cNvPr id="19461" name="Rectangles 19460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/>
            <a:endParaRPr sz="2400">
              <a:latin typeface="Tahoma" panose="020B0604030504040204" pitchFamily="34" charset="0"/>
            </a:endParaRPr>
          </a:p>
        </p:txBody>
      </p:sp>
      <p:sp>
        <p:nvSpPr>
          <p:cNvPr id="19462" name="Rectangles 19461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/>
            <a:endParaRPr sz="2400">
              <a:latin typeface="Tahoma" panose="020B0604030504040204" pitchFamily="34" charset="0"/>
            </a:endParaRPr>
          </a:p>
        </p:txBody>
      </p:sp>
      <p:sp>
        <p:nvSpPr>
          <p:cNvPr id="19463" name="Rectangles 19462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 anchorCtr="0"/>
          <a:p>
            <a:pPr lvl="0" algn="ctr"/>
            <a:endParaRPr sz="2400">
              <a:latin typeface="Tahoma" panose="020B0604030504040204" pitchFamily="34" charset="0"/>
            </a:endParaRPr>
          </a:p>
        </p:txBody>
      </p:sp>
      <p:sp>
        <p:nvSpPr>
          <p:cNvPr id="19464" name="Rectangles 19463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/>
            <a:endParaRPr sz="2400">
              <a:latin typeface="Tahoma" panose="020B0604030504040204" pitchFamily="34" charset="0"/>
            </a:endParaRPr>
          </a:p>
        </p:txBody>
      </p:sp>
      <p:sp>
        <p:nvSpPr>
          <p:cNvPr id="19465" name="Title 19464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9466" name="Text Placeholder 19465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9467" name="Date Placeholder 19466"/>
          <p:cNvSpPr>
            <a:spLocks noGrp="1"/>
          </p:cNvSpPr>
          <p:nvPr>
            <p:ph type="dt" sz="half" idx="2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l">
              <a:defRPr sz="1400">
                <a:latin typeface="Tahoma" panose="020B0604030504040204" pitchFamily="34" charset="0"/>
              </a:defRPr>
            </a:lvl1pPr>
          </a:lstStyle>
          <a:p>
            <a:pPr lvl="0"/>
            <a:fld id="{BB962C8B-B14F-4D97-AF65-F5344CB8AC3E}" type="datetime1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19468" name="Footer Placeholder 19467"/>
          <p:cNvSpPr>
            <a:spLocks noGrp="1"/>
          </p:cNvSpPr>
          <p:nvPr>
            <p:ph type="ftr" sz="quarter" idx="3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9469" name="Slide Number Placeholder 19468"/>
          <p:cNvSpPr>
            <a:spLocks noGrp="1"/>
          </p:cNvSpPr>
          <p:nvPr>
            <p:ph type="sldNum" sz="quarter" idx="4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GB"/>
            </a:fld>
            <a:endParaRPr lang="en-GB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6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6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6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6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6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6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6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6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microsoft.com/office/2007/relationships/media" Target="file:///C:\Documents%20and%20Settings\Miriam%20Wall\Local%20Settings\Temporary%20Internet%20Files\Content.IE5\7AGZR1OT\swmgxeaa%5b1%5d.mid" TargetMode="External"/><Relationship Id="rId1" Type="http://schemas.openxmlformats.org/officeDocument/2006/relationships/audio" Target="file:///C:\Documents%20and%20Settings\Miriam%20Wall\Local%20Settings\Temporary%20Internet%20Files\Content.IE5\7AGZR1OT\swmgxeaa%5b1%5d.mid" TargetMode="Externa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microsoft.com/office/2007/relationships/media" Target="file:///C:\Documents%20and%20Settings\Miriam%20Wall\Local%20Settings\Temporary%20Internet%20Files\Content.IE5\AHT2VYT4\jwyiuubx%5b1%5d.mid" TargetMode="External"/><Relationship Id="rId1" Type="http://schemas.openxmlformats.org/officeDocument/2006/relationships/audio" Target="file:///C:\Documents%20and%20Settings\Miriam%20Wall\Local%20Settings\Temporary%20Internet%20Files\Content.IE5\AHT2VYT4\jwyiuubx%5b1%5d.mi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7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7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8.wav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microsoft.com/office/2007/relationships/media" Target="file:///C:\WINDOWS\Media\tada.wav" TargetMode="External"/><Relationship Id="rId1" Type="http://schemas.openxmlformats.org/officeDocument/2006/relationships/audio" Target="file:///C:\WINDOWS\Media\tada.wa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9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0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4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5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6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6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7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8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19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0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1.wav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microsoft.com/office/2007/relationships/media" Target="file:///C:\Documents%20and%20Settings\Miriam%20Wall\Local%20Settings\Temporary%20Internet%20Files\Content.IE5\TF77T1CE\exnocsai%5b1%5d.mid" TargetMode="External"/><Relationship Id="rId1" Type="http://schemas.openxmlformats.org/officeDocument/2006/relationships/audio" Target="file:///C:\Documents%20and%20Settings\Miriam%20Wall\Local%20Settings\Temporary%20Internet%20Files\Content.IE5\TF77T1CE\exnocsai%5b1%5d.mid" TargetMode="Externa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microsoft.com/office/2007/relationships/media" Target="file:///C:\WINDOWS\Media\tada.wav" TargetMode="External"/><Relationship Id="rId1" Type="http://schemas.openxmlformats.org/officeDocument/2006/relationships/audio" Target="file:///C:\WINDOWS\Media\tada.wav" TargetMode="Externa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microsoft.com/office/2007/relationships/media" Target="file:///C:\Documents%20and%20Settings\Miriam%20Wall\Local%20Settings\Temporary%20Internet%20Files\Content.IE5\AHT2VYT4\vm1osjrn%5b1%5d.mid" TargetMode="External"/><Relationship Id="rId1" Type="http://schemas.openxmlformats.org/officeDocument/2006/relationships/audio" Target="file:///C:\Documents%20and%20Settings\Miriam%20Wall\Local%20Settings\Temporary%20Internet%20Files\Content.IE5\AHT2VYT4\vm1osjrn%5b1%5d.mid" TargetMode="Externa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microsoft.com/office/2007/relationships/media" Target="file:///C:\Documents%20and%20Settings\Miriam%20Wall\Local%20Settings\Temporary%20Internet%20Files\Content.IE5\7AGZR1OT\wb2s0wbb%5b1%5d.mid" TargetMode="External"/><Relationship Id="rId1" Type="http://schemas.openxmlformats.org/officeDocument/2006/relationships/audio" Target="file:///C:\Documents%20and%20Settings\Miriam%20Wall\Local%20Settings\Temporary%20Internet%20Files\Content.IE5\7AGZR1OT\wb2s0wbb%5b1%5d.mid" TargetMode="Externa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microsoft.com/office/2007/relationships/media" Target="file:///C:\Documents%20and%20Settings\All%20Users\Documents\My%20Music\Sample%20Music\Beethoven's%20Symphony%20No.%209%20(Scherzo).wma" TargetMode="External"/><Relationship Id="rId1" Type="http://schemas.openxmlformats.org/officeDocument/2006/relationships/audio" Target="file:///C:\Documents%20and%20Settings\All%20Users\Documents\My%20Music\Sample%20Music\Beethoven's%20Symphony%20No.%209%20(Scherzo).wma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4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5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6.wav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microsoft.com/office/2007/relationships/media" Target="file:///C:\WINDOWS\Media\Windows%20XP%20Logon%20Sound.wav" TargetMode="External"/><Relationship Id="rId1" Type="http://schemas.openxmlformats.org/officeDocument/2006/relationships/audio" Target="file:///C:\WINDOWS\Media\Windows%20XP%20Logon%20Sound.wav" TargetMode="Externa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microsoft.com/office/2007/relationships/media" Target="file:///C:\WINDOWS\Media\onestop.mid" TargetMode="External"/><Relationship Id="rId1" Type="http://schemas.openxmlformats.org/officeDocument/2006/relationships/audio" Target="file:///C:\WINDOWS\Media\onestop.mi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7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28.wav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7169"/>
          <p:cNvSpPr txBox="1"/>
          <p:nvPr/>
        </p:nvSpPr>
        <p:spPr>
          <a:xfrm>
            <a:off x="755650" y="1052513"/>
            <a:ext cx="7345363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sz="4400" u="sng">
              <a:latin typeface="Comic Sans MS" panose="030F0702030302020204" pitchFamily="66" charset="0"/>
            </a:endParaRPr>
          </a:p>
        </p:txBody>
      </p:sp>
      <p:sp>
        <p:nvSpPr>
          <p:cNvPr id="7171" name="Rectangles 7170"/>
          <p:cNvSpPr/>
          <p:nvPr/>
        </p:nvSpPr>
        <p:spPr>
          <a:xfrm>
            <a:off x="1403350" y="2276475"/>
            <a:ext cx="6624638" cy="3240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48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charset="0"/>
                <a:ea typeface="Impact" panose="020B0806030902050204" charset="0"/>
              </a:rPr>
              <a:t>Cognates</a:t>
            </a:r>
            <a:endParaRPr lang="en-US" sz="48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Impact" panose="020B0806030902050204" charset="0"/>
              <a:ea typeface="Impact" panose="020B0806030902050204" charset="0"/>
            </a:endParaRPr>
          </a:p>
        </p:txBody>
      </p:sp>
      <p:pic>
        <p:nvPicPr>
          <p:cNvPr id="7175" name="swmgxeaa[1].mid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027988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6" fill="hold"/>
                                        <p:tgtEl>
                                          <p:spTgt spid="71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5"/>
                </p:tgtEl>
              </p:cMediaNode>
            </p:audio>
          </p:childTnLst>
        </p:cTn>
      </p:par>
    </p:tnLst>
    <p:bldLst>
      <p:bldP spid="7170" grpId="0"/>
      <p:bldP spid="717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25601"/>
          <p:cNvSpPr txBox="1"/>
          <p:nvPr/>
        </p:nvSpPr>
        <p:spPr>
          <a:xfrm>
            <a:off x="1258888" y="2205038"/>
            <a:ext cx="669766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Ecosse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5603" name="Text Box 25602"/>
          <p:cNvSpPr txBox="1"/>
          <p:nvPr/>
        </p:nvSpPr>
        <p:spPr>
          <a:xfrm>
            <a:off x="684213" y="4005263"/>
            <a:ext cx="79914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Scotland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605" name="jwyiuubx[1].mid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459788" y="1916113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61665" fill="hold"/>
                                        <p:tgtEl>
                                          <p:spTgt spid="25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5"/>
                </p:tgtEl>
              </p:cMediaNode>
            </p:audio>
          </p:childTnLst>
        </p:cTn>
      </p:par>
    </p:tnLst>
    <p:bldLst>
      <p:bldP spid="25602" grpId="0"/>
      <p:bldP spid="256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24577"/>
          <p:cNvSpPr txBox="1"/>
          <p:nvPr/>
        </p:nvSpPr>
        <p:spPr>
          <a:xfrm>
            <a:off x="1258888" y="2492375"/>
            <a:ext cx="309721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ép</a:t>
            </a:r>
            <a:r>
              <a:rPr lang="en-US" altLang="x-none">
                <a:latin typeface="Comic Sans MS" panose="030F0702030302020204" pitchFamily="66" charset="0"/>
              </a:rPr>
              <a:t>-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4579" name="Text Box 24578"/>
          <p:cNvSpPr txBox="1"/>
          <p:nvPr/>
        </p:nvSpPr>
        <p:spPr>
          <a:xfrm>
            <a:off x="5219700" y="2565400"/>
            <a:ext cx="309721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sp-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4581" name="RegBel04.wav">
            <a:hlinkClick r:id="" action="ppaction://media"/>
          </p:cNvPr>
          <p:cNvPicPr>
            <a:picLocks noRot="1" noChangeAspect="1"/>
          </p:cNvPicPr>
          <p:nvPr>
            <a:wavAudioFile r:embed="rId1" name="RegBel04.wav"/>
          </p:nvPr>
        </p:nvPicPr>
        <p:blipFill>
          <a:blip r:embed="rId2"/>
          <a:stretch>
            <a:fillRect/>
          </a:stretch>
        </p:blipFill>
        <p:spPr>
          <a:xfrm>
            <a:off x="8675688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089" fill="hold"/>
                                        <p:tgtEl>
                                          <p:spTgt spid="245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81"/>
                </p:tgtEl>
              </p:cMediaNode>
            </p:audio>
          </p:childTnLst>
        </p:cTn>
      </p:par>
    </p:tnLst>
    <p:bldLst>
      <p:bldP spid="24578" grpId="0"/>
      <p:bldP spid="245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 Box 23553"/>
          <p:cNvSpPr txBox="1"/>
          <p:nvPr/>
        </p:nvSpPr>
        <p:spPr>
          <a:xfrm>
            <a:off x="539750" y="2205038"/>
            <a:ext cx="410368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épeler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3556" name="Text Box 23555"/>
          <p:cNvSpPr txBox="1"/>
          <p:nvPr/>
        </p:nvSpPr>
        <p:spPr>
          <a:xfrm>
            <a:off x="4427538" y="2276475"/>
            <a:ext cx="44656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to spell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7" name="Text Box 23556"/>
          <p:cNvSpPr txBox="1"/>
          <p:nvPr/>
        </p:nvSpPr>
        <p:spPr>
          <a:xfrm>
            <a:off x="611188" y="4149725"/>
            <a:ext cx="381635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épice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3558" name="Text Box 23557"/>
          <p:cNvSpPr txBox="1"/>
          <p:nvPr/>
        </p:nvSpPr>
        <p:spPr>
          <a:xfrm>
            <a:off x="4572000" y="4149725"/>
            <a:ext cx="410368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spice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564" name="RegBel04.wav">
            <a:hlinkClick r:id="" action="ppaction://media"/>
          </p:cNvPr>
          <p:cNvPicPr>
            <a:picLocks noRot="1" noChangeAspect="1"/>
          </p:cNvPicPr>
          <p:nvPr>
            <a:wavAudioFile r:embed="rId1" name="RegBel04.wav"/>
          </p:nvPr>
        </p:nvPicPr>
        <p:blipFill>
          <a:blip r:embed="rId2"/>
          <a:stretch>
            <a:fillRect/>
          </a:stretch>
        </p:blipFill>
        <p:spPr>
          <a:xfrm>
            <a:off x="7667625" y="2133600"/>
            <a:ext cx="3683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1089" fill="hold"/>
                                        <p:tgtEl>
                                          <p:spTgt spid="235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4"/>
                </p:tgtEl>
              </p:cMediaNode>
            </p:audio>
          </p:childTnLst>
        </p:cTn>
      </p:par>
    </p:tnLst>
    <p:bldLst>
      <p:bldP spid="23554" grpId="0"/>
      <p:bldP spid="23556" grpId="0"/>
      <p:bldP spid="23557" grpId="0"/>
      <p:bldP spid="235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22529"/>
          <p:cNvSpPr txBox="1"/>
          <p:nvPr/>
        </p:nvSpPr>
        <p:spPr>
          <a:xfrm>
            <a:off x="971550" y="2060575"/>
            <a:ext cx="324008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>
              <a:latin typeface="Comic Sans MS" panose="030F0702030302020204" pitchFamily="66" charset="0"/>
            </a:endParaRPr>
          </a:p>
        </p:txBody>
      </p:sp>
      <p:sp>
        <p:nvSpPr>
          <p:cNvPr id="22531" name="Text Box 22530"/>
          <p:cNvSpPr txBox="1"/>
          <p:nvPr/>
        </p:nvSpPr>
        <p:spPr>
          <a:xfrm>
            <a:off x="395288" y="2205038"/>
            <a:ext cx="45370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éponge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2532" name="Text Box 22531"/>
          <p:cNvSpPr txBox="1"/>
          <p:nvPr/>
        </p:nvSpPr>
        <p:spPr>
          <a:xfrm>
            <a:off x="4787900" y="2133600"/>
            <a:ext cx="403225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sponge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3" name="Text Box 22532"/>
          <p:cNvSpPr txBox="1"/>
          <p:nvPr/>
        </p:nvSpPr>
        <p:spPr>
          <a:xfrm>
            <a:off x="395288" y="3716338"/>
            <a:ext cx="6697662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x-none" sz="8000" err="1">
                <a:latin typeface="Comic Sans MS" panose="030F0702030302020204" pitchFamily="66" charset="0"/>
              </a:rPr>
              <a:t>époux</a:t>
            </a:r>
            <a:endParaRPr lang="en-US" altLang="x-none" sz="8000">
              <a:latin typeface="Comic Sans MS" panose="030F0702030302020204" pitchFamily="66" charset="0"/>
            </a:endParaRPr>
          </a:p>
          <a:p>
            <a:pPr algn="l">
              <a:spcBef>
                <a:spcPct val="50000"/>
              </a:spcBef>
            </a:pPr>
            <a:r>
              <a:rPr lang="en-US" altLang="x-none" sz="8000" err="1">
                <a:latin typeface="Comic Sans MS" panose="030F0702030302020204" pitchFamily="66" charset="0"/>
              </a:rPr>
              <a:t>épouse</a:t>
            </a:r>
            <a:endParaRPr lang="en-US" altLang="x-none" sz="8000">
              <a:latin typeface="Comic Sans MS" panose="030F0702030302020204" pitchFamily="66" charset="0"/>
            </a:endParaRPr>
          </a:p>
        </p:txBody>
      </p:sp>
      <p:sp>
        <p:nvSpPr>
          <p:cNvPr id="22534" name="Text Box 22533"/>
          <p:cNvSpPr txBox="1"/>
          <p:nvPr/>
        </p:nvSpPr>
        <p:spPr>
          <a:xfrm>
            <a:off x="4643438" y="4005263"/>
            <a:ext cx="42497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spouse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537" name="rooster0.wav">
            <a:hlinkClick r:id="" action="ppaction://media"/>
          </p:cNvPr>
          <p:cNvPicPr>
            <a:picLocks noRot="1" noChangeAspect="1"/>
          </p:cNvPicPr>
          <p:nvPr>
            <a:wavAudioFile r:embed="rId1" name="rooster0.wav"/>
          </p:nvPr>
        </p:nvPicPr>
        <p:blipFill>
          <a:blip r:embed="rId2"/>
          <a:stretch>
            <a:fillRect/>
          </a:stretch>
        </p:blipFill>
        <p:spPr>
          <a:xfrm>
            <a:off x="8243888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5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25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814" fill="hold"/>
                                        <p:tgtEl>
                                          <p:spTgt spid="225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7"/>
                </p:tgtEl>
              </p:cMediaNode>
            </p:audio>
          </p:childTnLst>
        </p:cTn>
      </p:par>
    </p:tnLst>
    <p:bldLst>
      <p:bldP spid="22531" grpId="0"/>
      <p:bldP spid="22532" grpId="0"/>
      <p:bldP spid="22533" grpId="0"/>
      <p:bldP spid="22533" grpId="1"/>
      <p:bldP spid="225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 Box 21505"/>
          <p:cNvSpPr txBox="1"/>
          <p:nvPr/>
        </p:nvSpPr>
        <p:spPr>
          <a:xfrm>
            <a:off x="755650" y="2276475"/>
            <a:ext cx="396081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ét</a:t>
            </a:r>
            <a:r>
              <a:rPr lang="en-US" altLang="x-none">
                <a:latin typeface="Comic Sans MS" panose="030F0702030302020204" pitchFamily="66" charset="0"/>
              </a:rPr>
              <a:t>-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1507" name="Text Box 21506"/>
          <p:cNvSpPr txBox="1"/>
          <p:nvPr/>
        </p:nvSpPr>
        <p:spPr>
          <a:xfrm>
            <a:off x="4716463" y="2349500"/>
            <a:ext cx="367188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err="1">
                <a:solidFill>
                  <a:schemeClr val="hlink"/>
                </a:solidFill>
                <a:latin typeface="Comic Sans MS" panose="030F0702030302020204" pitchFamily="66" charset="0"/>
              </a:rPr>
              <a:t>st</a:t>
            </a: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-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508" name="tada.wav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316913" y="1916113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939" fill="hold"/>
                                        <p:tgtEl>
                                          <p:spTgt spid="2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8"/>
                </p:tgtEl>
              </p:cMediaNode>
            </p:audio>
          </p:childTnLst>
        </p:cTn>
      </p:par>
    </p:tnLst>
    <p:bldLst>
      <p:bldP spid="21506" grpId="0"/>
      <p:bldP spid="215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700" name="Text Box 29699"/>
          <p:cNvSpPr txBox="1"/>
          <p:nvPr/>
        </p:nvSpPr>
        <p:spPr>
          <a:xfrm>
            <a:off x="611188" y="2276475"/>
            <a:ext cx="820896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établissement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9701" name="Text Box 29700"/>
          <p:cNvSpPr txBox="1"/>
          <p:nvPr/>
        </p:nvSpPr>
        <p:spPr>
          <a:xfrm>
            <a:off x="539750" y="4005263"/>
            <a:ext cx="83534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establishment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703" name="Boo.wav">
            <a:hlinkClick r:id="" action="ppaction://media"/>
          </p:cNvPr>
          <p:cNvPicPr>
            <a:picLocks noRot="1" noChangeAspect="1"/>
          </p:cNvPicPr>
          <p:nvPr>
            <a:wavAudioFile r:embed="rId1" name="Boo.wav"/>
          </p:nvPr>
        </p:nvPicPr>
        <p:blipFill>
          <a:blip r:embed="rId2"/>
          <a:stretch>
            <a:fillRect/>
          </a:stretch>
        </p:blipFill>
        <p:spPr>
          <a:xfrm>
            <a:off x="8388350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7329" fill="hold"/>
                                        <p:tgtEl>
                                          <p:spTgt spid="297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3"/>
                </p:tgtEl>
              </p:cMediaNode>
            </p:audio>
          </p:childTnLst>
        </p:cTn>
      </p:par>
    </p:tnLst>
    <p:bldLst>
      <p:bldP spid="29700" grpId="0"/>
      <p:bldP spid="297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4" name="Text Box 30723"/>
          <p:cNvSpPr txBox="1"/>
          <p:nvPr/>
        </p:nvSpPr>
        <p:spPr>
          <a:xfrm>
            <a:off x="971550" y="2205038"/>
            <a:ext cx="734536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état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30725" name="Text Box 30724"/>
          <p:cNvSpPr txBox="1"/>
          <p:nvPr/>
        </p:nvSpPr>
        <p:spPr>
          <a:xfrm>
            <a:off x="1116013" y="4292600"/>
            <a:ext cx="74882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state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27" name="DingDong.wav">
            <a:hlinkClick r:id="" action="ppaction://media"/>
          </p:cNvPr>
          <p:cNvPicPr>
            <a:picLocks noRot="1" noChangeAspect="1"/>
          </p:cNvPicPr>
          <p:nvPr>
            <a:wavAudioFile r:embed="rId1" name="DingDong.wav"/>
          </p:nvPr>
        </p:nvPicPr>
        <p:blipFill>
          <a:blip r:embed="rId2"/>
          <a:stretch>
            <a:fillRect/>
          </a:stretch>
        </p:blipFill>
        <p:spPr>
          <a:xfrm>
            <a:off x="8316913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496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audio>
          </p:childTnLst>
        </p:cTn>
      </p:par>
    </p:tnLst>
    <p:bldLst>
      <p:bldP spid="30724" grpId="0"/>
      <p:bldP spid="307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31745"/>
          <p:cNvSpPr txBox="1"/>
          <p:nvPr/>
        </p:nvSpPr>
        <p:spPr>
          <a:xfrm>
            <a:off x="1116013" y="2205038"/>
            <a:ext cx="74882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s’</a:t>
            </a:r>
            <a:r>
              <a:rPr lang="en-US" altLang="x-none" err="1">
                <a:latin typeface="Comic Sans MS" panose="030F0702030302020204" pitchFamily="66" charset="0"/>
              </a:rPr>
              <a:t>étonner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31747" name="Text Box 31746"/>
          <p:cNvSpPr txBox="1"/>
          <p:nvPr/>
        </p:nvSpPr>
        <p:spPr>
          <a:xfrm>
            <a:off x="1258888" y="4005263"/>
            <a:ext cx="70580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to surprise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1749" name="Trumpet1.wav">
            <a:hlinkClick r:id="" action="ppaction://media"/>
          </p:cNvPr>
          <p:cNvPicPr>
            <a:picLocks noRot="1" noChangeAspect="1"/>
          </p:cNvPicPr>
          <p:nvPr>
            <a:wavAudioFile r:embed="rId1" name="Trumpet1.wav"/>
          </p:nvPr>
        </p:nvPicPr>
        <p:blipFill>
          <a:blip r:embed="rId2"/>
          <a:stretch>
            <a:fillRect/>
          </a:stretch>
        </p:blipFill>
        <p:spPr>
          <a:xfrm>
            <a:off x="8459788" y="19891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993" fill="hold"/>
                                        <p:tgtEl>
                                          <p:spTgt spid="317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49"/>
                </p:tgtEl>
              </p:cMediaNode>
            </p:audio>
          </p:childTnLst>
        </p:cTn>
      </p:par>
    </p:tnLst>
    <p:bldLst>
      <p:bldP spid="31746" grpId="0"/>
      <p:bldP spid="317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ext Box 32769"/>
          <p:cNvSpPr txBox="1"/>
          <p:nvPr/>
        </p:nvSpPr>
        <p:spPr>
          <a:xfrm>
            <a:off x="1258888" y="2349500"/>
            <a:ext cx="69850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étranger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32771" name="Text Box 32770"/>
          <p:cNvSpPr txBox="1"/>
          <p:nvPr/>
        </p:nvSpPr>
        <p:spPr>
          <a:xfrm>
            <a:off x="1476375" y="4724400"/>
            <a:ext cx="60483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stranger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277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2"/>
          <a:stretch>
            <a:fillRect/>
          </a:stretch>
        </p:blipFill>
        <p:spPr>
          <a:xfrm>
            <a:off x="8459788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4716" fill="hold"/>
                                        <p:tgtEl>
                                          <p:spTgt spid="327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3"/>
                </p:tgtEl>
              </p:cMediaNode>
            </p:audio>
          </p:childTnLst>
        </p:cTn>
      </p:par>
    </p:tnLst>
    <p:bldLst>
      <p:bldP spid="32770" grpId="0"/>
      <p:bldP spid="327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ext Box 33793"/>
          <p:cNvSpPr txBox="1"/>
          <p:nvPr/>
        </p:nvSpPr>
        <p:spPr>
          <a:xfrm>
            <a:off x="900113" y="2420938"/>
            <a:ext cx="78486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à</a:t>
            </a:r>
            <a:r>
              <a:rPr lang="en-US" altLang="x-none">
                <a:latin typeface="Comic Sans MS" panose="030F0702030302020204" pitchFamily="66" charset="0"/>
              </a:rPr>
              <a:t> </a:t>
            </a:r>
            <a:r>
              <a:rPr lang="en-US" altLang="x-none" err="1">
                <a:latin typeface="Comic Sans MS" panose="030F0702030302020204" pitchFamily="66" charset="0"/>
              </a:rPr>
              <a:t>l’étranger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33795" name="Text Box 33794"/>
          <p:cNvSpPr txBox="1"/>
          <p:nvPr/>
        </p:nvSpPr>
        <p:spPr>
          <a:xfrm>
            <a:off x="1258888" y="4292600"/>
            <a:ext cx="691356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abroad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33796" name="Text Box 33795"/>
          <p:cNvSpPr txBox="1"/>
          <p:nvPr/>
        </p:nvSpPr>
        <p:spPr>
          <a:xfrm>
            <a:off x="2195513" y="476250"/>
            <a:ext cx="48974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accent1"/>
                </a:solidFill>
                <a:latin typeface="Comic Sans MS" panose="030F0702030302020204" pitchFamily="66" charset="0"/>
              </a:rPr>
              <a:t>BUT…</a:t>
            </a:r>
            <a:endParaRPr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3798" name="j0074798.wav">
            <a:hlinkClick r:id="" action="ppaction://media"/>
          </p:cNvPr>
          <p:cNvPicPr>
            <a:picLocks noRot="1" noChangeAspect="1"/>
          </p:cNvPicPr>
          <p:nvPr>
            <a:wavAudioFile r:embed="rId1" name="j0074798.wav"/>
          </p:nvPr>
        </p:nvPicPr>
        <p:blipFill>
          <a:blip r:embed="rId2"/>
          <a:stretch>
            <a:fillRect/>
          </a:stretch>
        </p:blipFill>
        <p:spPr>
          <a:xfrm>
            <a:off x="8388350" y="19891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8663" fill="hold"/>
                                        <p:tgtEl>
                                          <p:spTgt spid="337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798"/>
                </p:tgtEl>
              </p:cMediaNode>
            </p:audio>
          </p:childTnLst>
        </p:cTn>
      </p:par>
    </p:tnLst>
    <p:bldLst>
      <p:bldP spid="33794" grpId="0"/>
      <p:bldP spid="33795" grpId="0"/>
      <p:bldP spid="337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2051"/>
          <p:cNvSpPr txBox="1"/>
          <p:nvPr/>
        </p:nvSpPr>
        <p:spPr>
          <a:xfrm rot="10800000" flipV="1">
            <a:off x="1543050" y="2487613"/>
            <a:ext cx="338931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dé</a:t>
            </a:r>
            <a:r>
              <a:rPr lang="en-US" altLang="x-none">
                <a:latin typeface="Comic Sans MS" panose="030F0702030302020204" pitchFamily="66" charset="0"/>
              </a:rPr>
              <a:t>…..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054" name="Text Box 2053"/>
          <p:cNvSpPr txBox="1"/>
          <p:nvPr/>
        </p:nvSpPr>
        <p:spPr>
          <a:xfrm>
            <a:off x="6064250" y="2868613"/>
            <a:ext cx="17478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endParaRPr sz="1800">
              <a:latin typeface="Tahoma" panose="020B0604030504040204" pitchFamily="34" charset="0"/>
            </a:endParaRPr>
          </a:p>
        </p:txBody>
      </p:sp>
      <p:sp>
        <p:nvSpPr>
          <p:cNvPr id="2055" name="Text Box 2054"/>
          <p:cNvSpPr txBox="1"/>
          <p:nvPr/>
        </p:nvSpPr>
        <p:spPr>
          <a:xfrm>
            <a:off x="5435600" y="2420938"/>
            <a:ext cx="288131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err="1">
                <a:solidFill>
                  <a:schemeClr val="hlink"/>
                </a:solidFill>
                <a:latin typeface="Comic Sans MS" panose="030F0702030302020204" pitchFamily="66" charset="0"/>
              </a:rPr>
              <a:t>dis</a:t>
            </a: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…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62" name="zapbig0G.wav">
            <a:hlinkClick r:id="" action="ppaction://media"/>
          </p:cNvPr>
          <p:cNvPicPr>
            <a:picLocks noRot="1" noChangeAspect="1"/>
          </p:cNvPicPr>
          <p:nvPr>
            <a:wavAudioFile r:embed="rId1" name="zapbig0G.wav"/>
          </p:nvPr>
        </p:nvPicPr>
        <p:blipFill>
          <a:blip r:embed="rId2"/>
          <a:stretch>
            <a:fillRect/>
          </a:stretch>
        </p:blipFill>
        <p:spPr>
          <a:xfrm>
            <a:off x="8459788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270" fill="hold"/>
                                        <p:tgtEl>
                                          <p:spTgt spid="20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2"/>
                </p:tgtEl>
              </p:cMediaNode>
            </p:audio>
          </p:childTnLst>
        </p:cTn>
      </p:par>
    </p:tnLst>
    <p:bldLst>
      <p:bldP spid="2052" grpId="0"/>
      <p:bldP spid="20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ext Box 34817"/>
          <p:cNvSpPr txBox="1"/>
          <p:nvPr/>
        </p:nvSpPr>
        <p:spPr>
          <a:xfrm>
            <a:off x="1763713" y="2060575"/>
            <a:ext cx="60483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étudiant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34819" name="Text Box 34818"/>
          <p:cNvSpPr txBox="1"/>
          <p:nvPr/>
        </p:nvSpPr>
        <p:spPr>
          <a:xfrm>
            <a:off x="1258888" y="4076700"/>
            <a:ext cx="626586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student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4821" name="j0074822.wav">
            <a:hlinkClick r:id="" action="ppaction://media"/>
          </p:cNvPr>
          <p:cNvPicPr>
            <a:picLocks noRot="1" noChangeAspect="1"/>
          </p:cNvPicPr>
          <p:nvPr>
            <a:wavAudioFile r:embed="rId1" name="j0074822.wav"/>
          </p:nvPr>
        </p:nvPicPr>
        <p:blipFill>
          <a:blip r:embed="rId2"/>
          <a:stretch>
            <a:fillRect/>
          </a:stretch>
        </p:blipFill>
        <p:spPr>
          <a:xfrm>
            <a:off x="8172450" y="22764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,000000"/>
                                          </p:val>
                                        </p:tav>
                                        <p:tav tm="80000">
                                          <p:val>
                                            <p:strVal val="90,000000"/>
                                          </p:val>
                                        </p:tav>
                                        <p:tav tm="80000">
                                          <p:val>
                                            <p:strVal val="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1,000000"/>
                                          </p:val>
                                        </p:tav>
                                        <p:tav tm="50000">
                                          <p:val>
                                            <p:strVal val="0,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,000000"/>
                                          </p:val>
                                        </p:tav>
                                        <p:tav tm="80000">
                                          <p:val>
                                            <p:strVal val="90,000000"/>
                                          </p:val>
                                        </p:tav>
                                        <p:tav tm="80000">
                                          <p:val>
                                            <p:strVal val="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1,000000"/>
                                          </p:val>
                                        </p:tav>
                                        <p:tav tm="50000">
                                          <p:val>
                                            <p:strVal val="0,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447" fill="hold"/>
                                        <p:tgtEl>
                                          <p:spTgt spid="348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21"/>
                </p:tgtEl>
              </p:cMediaNode>
            </p:audio>
          </p:childTnLst>
        </p:cTn>
      </p:par>
    </p:tnLst>
    <p:bldLst>
      <p:bldP spid="34818" grpId="0"/>
      <p:bldP spid="348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Text Box 37889"/>
          <p:cNvSpPr txBox="1"/>
          <p:nvPr/>
        </p:nvSpPr>
        <p:spPr>
          <a:xfrm>
            <a:off x="1042988" y="2276475"/>
            <a:ext cx="381635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re-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37891" name="Text Box 37890"/>
          <p:cNvSpPr txBox="1"/>
          <p:nvPr/>
        </p:nvSpPr>
        <p:spPr>
          <a:xfrm>
            <a:off x="4716463" y="2492375"/>
            <a:ext cx="4032250" cy="3751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re- 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again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7893" name="j0074879.wav">
            <a:hlinkClick r:id="" action="ppaction://media"/>
          </p:cNvPr>
          <p:cNvPicPr>
            <a:picLocks noRot="1" noChangeAspect="1"/>
          </p:cNvPicPr>
          <p:nvPr>
            <a:wavAudioFile r:embed="rId1" name="j0074879.wav"/>
          </p:nvPr>
        </p:nvPicPr>
        <p:blipFill>
          <a:blip r:embed="rId2"/>
          <a:stretch>
            <a:fillRect/>
          </a:stretch>
        </p:blipFill>
        <p:spPr>
          <a:xfrm>
            <a:off x="8388350" y="22050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45,000000"/>
                                          </p:val>
                                        </p:tav>
                                        <p:tav tm="69900">
                                          <p:val>
                                            <p:strVal val="45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45,000000"/>
                                          </p:val>
                                        </p:tav>
                                        <p:tav tm="69900">
                                          <p:val>
                                            <p:strVal val="45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406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audio>
          </p:childTnLst>
        </p:cTn>
      </p:par>
    </p:tnLst>
    <p:bldLst>
      <p:bldP spid="37890" grpId="0"/>
      <p:bldP spid="3789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7" name="Text Box 36866"/>
          <p:cNvSpPr txBox="1"/>
          <p:nvPr/>
        </p:nvSpPr>
        <p:spPr>
          <a:xfrm>
            <a:off x="755650" y="2349500"/>
            <a:ext cx="81375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recommencer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36868" name="Text Box 36867"/>
          <p:cNvSpPr txBox="1"/>
          <p:nvPr/>
        </p:nvSpPr>
        <p:spPr>
          <a:xfrm>
            <a:off x="395288" y="4365625"/>
            <a:ext cx="8748712" cy="1922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800">
                <a:solidFill>
                  <a:schemeClr val="hlink"/>
                </a:solidFill>
                <a:latin typeface="Comic Sans MS" panose="030F0702030302020204" pitchFamily="66" charset="0"/>
              </a:rPr>
              <a:t>to start again</a:t>
            </a:r>
            <a:endParaRPr sz="4800"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sz="4800">
                <a:solidFill>
                  <a:schemeClr val="hlink"/>
                </a:solidFill>
                <a:latin typeface="Comic Sans MS" panose="030F0702030302020204" pitchFamily="66" charset="0"/>
              </a:rPr>
              <a:t>recommence</a:t>
            </a:r>
            <a:endParaRPr sz="480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6870" name="j0074927.wav">
            <a:hlinkClick r:id="" action="ppaction://media"/>
          </p:cNvPr>
          <p:cNvPicPr>
            <a:picLocks noRot="1" noChangeAspect="1"/>
          </p:cNvPicPr>
          <p:nvPr>
            <a:wavAudioFile r:embed="rId1" name="j0074927.wav"/>
          </p:nvPr>
        </p:nvPicPr>
        <p:blipFill>
          <a:blip r:embed="rId2"/>
          <a:stretch>
            <a:fillRect/>
          </a:stretch>
        </p:blipFill>
        <p:spPr>
          <a:xfrm>
            <a:off x="8388350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179" fill="hold"/>
                                        <p:tgtEl>
                                          <p:spTgt spid="368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70"/>
                </p:tgtEl>
              </p:cMediaNode>
            </p:audio>
          </p:childTnLst>
        </p:cTn>
      </p:par>
    </p:tnLst>
    <p:bldLst>
      <p:bldP spid="36867" grpId="0"/>
      <p:bldP spid="368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ext Box 35841"/>
          <p:cNvSpPr txBox="1"/>
          <p:nvPr/>
        </p:nvSpPr>
        <p:spPr>
          <a:xfrm>
            <a:off x="684213" y="2420938"/>
            <a:ext cx="79200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rentrer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35843" name="Text Box 35842"/>
          <p:cNvSpPr txBox="1"/>
          <p:nvPr/>
        </p:nvSpPr>
        <p:spPr>
          <a:xfrm>
            <a:off x="971550" y="4149725"/>
            <a:ext cx="756126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to return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5845" name="j0097502.wav">
            <a:hlinkClick r:id="" action="ppaction://media"/>
          </p:cNvPr>
          <p:cNvPicPr>
            <a:picLocks noRot="1" noChangeAspect="1"/>
          </p:cNvPicPr>
          <p:nvPr>
            <a:wavAudioFile r:embed="rId1" name="j0097502.wav"/>
          </p:nvPr>
        </p:nvPicPr>
        <p:blipFill>
          <a:blip r:embed="rId2"/>
          <a:stretch>
            <a:fillRect/>
          </a:stretch>
        </p:blipFill>
        <p:spPr>
          <a:xfrm>
            <a:off x="8532813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998" fill="hold"/>
                                        <p:tgtEl>
                                          <p:spTgt spid="35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5"/>
                </p:tgtEl>
              </p:cMediaNode>
            </p:audio>
          </p:childTnLst>
        </p:cTn>
      </p:par>
    </p:tnLst>
    <p:bldLst>
      <p:bldP spid="35842" grpId="0"/>
      <p:bldP spid="35842" grpId="1"/>
      <p:bldP spid="35843" grpId="0"/>
      <p:bldP spid="3584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6" name="Text Box 38915"/>
          <p:cNvSpPr txBox="1"/>
          <p:nvPr/>
        </p:nvSpPr>
        <p:spPr>
          <a:xfrm>
            <a:off x="1187450" y="2276475"/>
            <a:ext cx="712946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retrouver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38917" name="Text Box 38916"/>
          <p:cNvSpPr txBox="1"/>
          <p:nvPr/>
        </p:nvSpPr>
        <p:spPr>
          <a:xfrm>
            <a:off x="1331913" y="4365625"/>
            <a:ext cx="6769100" cy="2147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sz="5400">
                <a:solidFill>
                  <a:schemeClr val="hlink"/>
                </a:solidFill>
                <a:latin typeface="Comic Sans MS" panose="030F0702030302020204" pitchFamily="66" charset="0"/>
              </a:rPr>
              <a:t>to find again</a:t>
            </a:r>
            <a:endParaRPr sz="5400"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 algn="l">
              <a:spcBef>
                <a:spcPct val="50000"/>
              </a:spcBef>
            </a:pPr>
            <a:r>
              <a:rPr sz="5400">
                <a:solidFill>
                  <a:schemeClr val="hlink"/>
                </a:solidFill>
                <a:latin typeface="Comic Sans MS" panose="030F0702030302020204" pitchFamily="66" charset="0"/>
              </a:rPr>
              <a:t>to meet</a:t>
            </a:r>
            <a:endParaRPr sz="540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8920" name="laflow04.wav">
            <a:hlinkClick r:id="" action="ppaction://media"/>
          </p:cNvPr>
          <p:cNvPicPr>
            <a:picLocks noRot="1" noChangeAspect="1"/>
          </p:cNvPicPr>
          <p:nvPr>
            <a:wavAudioFile r:embed="rId1" name="laflow04.wav"/>
          </p:nvPr>
        </p:nvPicPr>
        <p:blipFill>
          <a:blip r:embed="rId2"/>
          <a:stretch>
            <a:fillRect/>
          </a:stretch>
        </p:blipFill>
        <p:spPr>
          <a:xfrm>
            <a:off x="8388350" y="18446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989" fill="hold"/>
                                        <p:tgtEl>
                                          <p:spTgt spid="389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20"/>
                </p:tgtEl>
              </p:cMediaNode>
            </p:audio>
          </p:childTnLst>
        </p:cTn>
      </p:par>
    </p:tnLst>
    <p:bldLst>
      <p:bldP spid="38916" grpId="0"/>
      <p:bldP spid="389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40" name="Text Box 39939"/>
          <p:cNvSpPr txBox="1"/>
          <p:nvPr/>
        </p:nvSpPr>
        <p:spPr>
          <a:xfrm>
            <a:off x="1258888" y="2420938"/>
            <a:ext cx="70580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sou</a:t>
            </a:r>
            <a:r>
              <a:rPr>
                <a:latin typeface="Comic Sans MS" panose="030F0702030302020204" pitchFamily="66" charset="0"/>
              </a:rPr>
              <a:t>-    </a:t>
            </a:r>
            <a:r>
              <a:rPr err="1">
                <a:latin typeface="Comic Sans MS" panose="030F0702030302020204" pitchFamily="66" charset="0"/>
              </a:rPr>
              <a:t>sous</a:t>
            </a:r>
            <a:r>
              <a:rPr>
                <a:latin typeface="Comic Sans MS" panose="030F0702030302020204" pitchFamily="66" charset="0"/>
              </a:rPr>
              <a:t>-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39941" name="Text Box 39940"/>
          <p:cNvSpPr txBox="1"/>
          <p:nvPr/>
        </p:nvSpPr>
        <p:spPr>
          <a:xfrm>
            <a:off x="611188" y="4292600"/>
            <a:ext cx="83534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sub-    under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9943" name="lafftr02.wav">
            <a:hlinkClick r:id="" action="ppaction://media"/>
          </p:cNvPr>
          <p:cNvPicPr>
            <a:picLocks noRot="1" noChangeAspect="1"/>
          </p:cNvPicPr>
          <p:nvPr>
            <a:wavAudioFile r:embed="rId1" name="lafftr02.wav"/>
          </p:nvPr>
        </p:nvPicPr>
        <p:blipFill>
          <a:blip r:embed="rId2"/>
          <a:stretch>
            <a:fillRect/>
          </a:stretch>
        </p:blipFill>
        <p:spPr>
          <a:xfrm>
            <a:off x="8532813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855" fill="hold"/>
                                        <p:tgtEl>
                                          <p:spTgt spid="399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43"/>
                </p:tgtEl>
              </p:cMediaNode>
            </p:audio>
          </p:childTnLst>
        </p:cTn>
      </p:par>
    </p:tnLst>
    <p:bldLst>
      <p:bldP spid="399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Text Box 40961"/>
          <p:cNvSpPr txBox="1"/>
          <p:nvPr/>
        </p:nvSpPr>
        <p:spPr>
          <a:xfrm>
            <a:off x="827088" y="2492375"/>
            <a:ext cx="72009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souterrain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40964" name="Text Box 40963"/>
          <p:cNvSpPr txBox="1"/>
          <p:nvPr/>
        </p:nvSpPr>
        <p:spPr>
          <a:xfrm>
            <a:off x="1116013" y="4005263"/>
            <a:ext cx="73437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underground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66" name="MKTRPT05.wav">
            <a:hlinkClick r:id="" action="ppaction://media"/>
          </p:cNvPr>
          <p:cNvPicPr>
            <a:picLocks noRot="1" noChangeAspect="1"/>
          </p:cNvPicPr>
          <p:nvPr>
            <a:wavAudioFile r:embed="rId1" name="MKTRPT05.wav"/>
          </p:nvPr>
        </p:nvPicPr>
        <p:blipFill>
          <a:blip r:embed="rId2"/>
          <a:stretch>
            <a:fillRect/>
          </a:stretch>
        </p:blipFill>
        <p:spPr>
          <a:xfrm>
            <a:off x="8388350" y="19891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3719" fill="hold"/>
                                        <p:tgtEl>
                                          <p:spTgt spid="409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66"/>
                </p:tgtEl>
              </p:cMediaNode>
            </p:audio>
          </p:childTnLst>
        </p:cTn>
      </p:par>
    </p:tnLst>
    <p:bldLst>
      <p:bldP spid="409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Text Box 48129"/>
          <p:cNvSpPr txBox="1"/>
          <p:nvPr/>
        </p:nvSpPr>
        <p:spPr>
          <a:xfrm>
            <a:off x="1331913" y="2133600"/>
            <a:ext cx="69850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sous-marin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48131" name="Text Box 48130"/>
          <p:cNvSpPr txBox="1"/>
          <p:nvPr/>
        </p:nvSpPr>
        <p:spPr>
          <a:xfrm>
            <a:off x="1116013" y="3789363"/>
            <a:ext cx="70564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submarine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8133" name="NEWSLP05.wav">
            <a:hlinkClick r:id="" action="ppaction://media"/>
          </p:cNvPr>
          <p:cNvPicPr>
            <a:picLocks noRot="1" noChangeAspect="1"/>
          </p:cNvPicPr>
          <p:nvPr>
            <a:wavAudioFile r:embed="rId1" name="NEWSLP05.wav"/>
          </p:nvPr>
        </p:nvPicPr>
        <p:blipFill>
          <a:blip r:embed="rId2"/>
          <a:stretch>
            <a:fillRect/>
          </a:stretch>
        </p:blipFill>
        <p:spPr>
          <a:xfrm>
            <a:off x="8172450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259" fill="hold"/>
                                        <p:tgtEl>
                                          <p:spTgt spid="481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33"/>
                </p:tgtEl>
              </p:cMediaNode>
            </p:audio>
          </p:childTnLst>
        </p:cTn>
      </p:par>
    </p:tnLst>
    <p:bldLst>
      <p:bldP spid="48130" grpId="0"/>
      <p:bldP spid="481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ext Box 47105"/>
          <p:cNvSpPr txBox="1"/>
          <p:nvPr/>
        </p:nvSpPr>
        <p:spPr>
          <a:xfrm>
            <a:off x="1187450" y="1700213"/>
            <a:ext cx="69850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sous</a:t>
            </a:r>
            <a:r>
              <a:rPr>
                <a:latin typeface="Comic Sans MS" panose="030F0702030302020204" pitchFamily="66" charset="0"/>
              </a:rPr>
              <a:t>-sol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47108" name="Text Box 47107"/>
          <p:cNvSpPr txBox="1"/>
          <p:nvPr/>
        </p:nvSpPr>
        <p:spPr>
          <a:xfrm>
            <a:off x="971550" y="3357563"/>
            <a:ext cx="7488238" cy="2789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underground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sz="5400">
                <a:solidFill>
                  <a:schemeClr val="hlink"/>
                </a:solidFill>
                <a:latin typeface="Comic Sans MS" panose="030F0702030302020204" pitchFamily="66" charset="0"/>
              </a:rPr>
              <a:t>(basement)</a:t>
            </a:r>
            <a:endParaRPr sz="540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7110" name="OLPHNE05.wav">
            <a:hlinkClick r:id="" action="ppaction://media"/>
          </p:cNvPr>
          <p:cNvPicPr>
            <a:picLocks noRot="1" noChangeAspect="1"/>
          </p:cNvPicPr>
          <p:nvPr>
            <a:wavAudioFile r:embed="rId1" name="OLPHNE05.wav"/>
          </p:nvPr>
        </p:nvPicPr>
        <p:blipFill>
          <a:blip r:embed="rId2"/>
          <a:stretch>
            <a:fillRect/>
          </a:stretch>
        </p:blipFill>
        <p:spPr>
          <a:xfrm>
            <a:off x="8316913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901" fill="hold"/>
                                        <p:tgtEl>
                                          <p:spTgt spid="471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10"/>
                </p:tgtEl>
              </p:cMediaNode>
            </p:audio>
          </p:childTnLst>
        </p:cTn>
      </p:par>
    </p:tnLst>
    <p:bldLst>
      <p:bldP spid="47106" grpId="0"/>
      <p:bldP spid="4710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Text Box 46081"/>
          <p:cNvSpPr txBox="1"/>
          <p:nvPr/>
        </p:nvSpPr>
        <p:spPr>
          <a:xfrm>
            <a:off x="1331913" y="2205038"/>
            <a:ext cx="66960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-</a:t>
            </a:r>
            <a:r>
              <a:rPr err="1">
                <a:latin typeface="Comic Sans MS" panose="030F0702030302020204" pitchFamily="66" charset="0"/>
              </a:rPr>
              <a:t>eux</a:t>
            </a:r>
            <a:r>
              <a:rPr>
                <a:latin typeface="Comic Sans MS" panose="030F0702030302020204" pitchFamily="66" charset="0"/>
              </a:rPr>
              <a:t>  -</a:t>
            </a:r>
            <a:r>
              <a:rPr err="1">
                <a:latin typeface="Comic Sans MS" panose="030F0702030302020204" pitchFamily="66" charset="0"/>
              </a:rPr>
              <a:t>euse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46083" name="Text Box 46082"/>
          <p:cNvSpPr txBox="1"/>
          <p:nvPr/>
        </p:nvSpPr>
        <p:spPr>
          <a:xfrm>
            <a:off x="1258888" y="4292600"/>
            <a:ext cx="691356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-</a:t>
            </a:r>
            <a:r>
              <a:rPr err="1">
                <a:solidFill>
                  <a:schemeClr val="hlink"/>
                </a:solidFill>
                <a:latin typeface="Comic Sans MS" panose="030F0702030302020204" pitchFamily="66" charset="0"/>
              </a:rPr>
              <a:t>ous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6085" name="exnocsai[1].mid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604250" y="19891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54294" fill="hold"/>
                                        <p:tgtEl>
                                          <p:spTgt spid="460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5"/>
                </p:tgtEl>
              </p:cMediaNode>
            </p:audio>
          </p:childTnLst>
        </p:cTn>
      </p:par>
    </p:tnLst>
    <p:bldLst>
      <p:bldP spid="46082" grpId="0"/>
      <p:bldP spid="46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6" name="Text Box 3075"/>
          <p:cNvSpPr txBox="1"/>
          <p:nvPr/>
        </p:nvSpPr>
        <p:spPr>
          <a:xfrm>
            <a:off x="1619250" y="2420938"/>
            <a:ext cx="619283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d</a:t>
            </a:r>
            <a:r>
              <a:rPr lang="en-US" altLang="x-none">
                <a:latin typeface="Comic Sans MS" panose="030F0702030302020204" pitchFamily="66" charset="0"/>
              </a:rPr>
              <a:t>é</a:t>
            </a:r>
            <a:r>
              <a:rPr err="1">
                <a:latin typeface="Comic Sans MS" panose="030F0702030302020204" pitchFamily="66" charset="0"/>
              </a:rPr>
              <a:t>couvrir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3077" name="Text Box 3076"/>
          <p:cNvSpPr txBox="1"/>
          <p:nvPr/>
        </p:nvSpPr>
        <p:spPr>
          <a:xfrm>
            <a:off x="827088" y="4365625"/>
            <a:ext cx="777716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to discover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8" name="tada.wav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101013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939" fill="hold"/>
                                        <p:tgtEl>
                                          <p:spTgt spid="30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8"/>
                </p:tgtEl>
              </p:cMediaNode>
            </p:audio>
          </p:childTnLst>
        </p:cTn>
      </p:par>
    </p:tnLst>
    <p:bldLst>
      <p:bldP spid="3076" grpId="0"/>
      <p:bldP spid="307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Text Box 45057"/>
          <p:cNvSpPr txBox="1"/>
          <p:nvPr/>
        </p:nvSpPr>
        <p:spPr>
          <a:xfrm>
            <a:off x="1116013" y="2349500"/>
            <a:ext cx="69850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curieux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45059" name="Text Box 45058"/>
          <p:cNvSpPr txBox="1"/>
          <p:nvPr/>
        </p:nvSpPr>
        <p:spPr>
          <a:xfrm>
            <a:off x="1258888" y="4581525"/>
            <a:ext cx="72739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curious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5061" name="vm1osjrn[1].mid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459788" y="19891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57941" fill="hold"/>
                                        <p:tgtEl>
                                          <p:spTgt spid="45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1"/>
                </p:tgtEl>
              </p:cMediaNode>
            </p:audio>
          </p:childTnLst>
        </p:cTn>
      </p:par>
    </p:tnLst>
    <p:bldLst>
      <p:bldP spid="45058" grpId="0"/>
      <p:bldP spid="4505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Text Box 44033"/>
          <p:cNvSpPr txBox="1"/>
          <p:nvPr/>
        </p:nvSpPr>
        <p:spPr>
          <a:xfrm>
            <a:off x="1403350" y="2205038"/>
            <a:ext cx="669766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d</a:t>
            </a:r>
            <a:r>
              <a:rPr lang="en-US" altLang="x-none" err="1">
                <a:latin typeface="Comic Sans MS" panose="030F0702030302020204" pitchFamily="66" charset="0"/>
              </a:rPr>
              <a:t>ésastreux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44035" name="Text Box 44034"/>
          <p:cNvSpPr txBox="1"/>
          <p:nvPr/>
        </p:nvSpPr>
        <p:spPr>
          <a:xfrm>
            <a:off x="971550" y="4149725"/>
            <a:ext cx="72009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disastrous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4039" name="wb2s0wbb[1].mid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459788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4934" fill="hold"/>
                                        <p:tgtEl>
                                          <p:spTgt spid="440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39"/>
                </p:tgtEl>
              </p:cMediaNode>
            </p:audio>
          </p:childTnLst>
        </p:cTn>
      </p:par>
    </p:tnLst>
    <p:bldLst>
      <p:bldP spid="440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ext Box 43009"/>
          <p:cNvSpPr txBox="1"/>
          <p:nvPr/>
        </p:nvSpPr>
        <p:spPr>
          <a:xfrm>
            <a:off x="1187450" y="2205038"/>
            <a:ext cx="691356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ing</a:t>
            </a:r>
            <a:r>
              <a:rPr lang="en-US" altLang="x-none" err="1">
                <a:latin typeface="Comic Sans MS" panose="030F0702030302020204" pitchFamily="66" charset="0"/>
              </a:rPr>
              <a:t>énieux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43011" name="Text Box 43010"/>
          <p:cNvSpPr txBox="1"/>
          <p:nvPr/>
        </p:nvSpPr>
        <p:spPr>
          <a:xfrm>
            <a:off x="1258888" y="3933825"/>
            <a:ext cx="68421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ingenious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301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388350" y="19891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99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5742" fill="hold"/>
                                        <p:tgtEl>
                                          <p:spTgt spid="430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14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Text Box 41985"/>
          <p:cNvSpPr txBox="1"/>
          <p:nvPr/>
        </p:nvSpPr>
        <p:spPr>
          <a:xfrm>
            <a:off x="1331913" y="2349500"/>
            <a:ext cx="68405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merveilleux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41987" name="Text Box 41986"/>
          <p:cNvSpPr txBox="1"/>
          <p:nvPr/>
        </p:nvSpPr>
        <p:spPr>
          <a:xfrm>
            <a:off x="900113" y="4437063"/>
            <a:ext cx="79200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marvellous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989" name="ringin.wav">
            <a:hlinkClick r:id="" action="ppaction://media"/>
          </p:cNvPr>
          <p:cNvPicPr>
            <a:picLocks noRot="1" noChangeAspect="1"/>
          </p:cNvPicPr>
          <p:nvPr>
            <a:wavAudioFile r:embed="rId1" name="ringin.wav"/>
          </p:nvPr>
        </p:nvPicPr>
        <p:blipFill>
          <a:blip r:embed="rId2"/>
          <a:stretch>
            <a:fillRect/>
          </a:stretch>
        </p:blipFill>
        <p:spPr>
          <a:xfrm>
            <a:off x="8316913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905" fill="hold"/>
                                        <p:tgtEl>
                                          <p:spTgt spid="419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989"/>
                </p:tgtEl>
              </p:cMediaNode>
            </p:audio>
          </p:childTnLst>
        </p:cTn>
      </p:par>
    </p:tnLst>
    <p:bldLst>
      <p:bldP spid="41986" grpId="0"/>
      <p:bldP spid="4198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6" name="Text Box 49155"/>
          <p:cNvSpPr txBox="1"/>
          <p:nvPr/>
        </p:nvSpPr>
        <p:spPr>
          <a:xfrm>
            <a:off x="1187450" y="2492375"/>
            <a:ext cx="684053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pr</a:t>
            </a:r>
            <a:r>
              <a:rPr lang="en-US" altLang="x-none" err="1">
                <a:latin typeface="Comic Sans MS" panose="030F0702030302020204" pitchFamily="66" charset="0"/>
              </a:rPr>
              <a:t>écieux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49157" name="Text Box 49156"/>
          <p:cNvSpPr txBox="1"/>
          <p:nvPr/>
        </p:nvSpPr>
        <p:spPr>
          <a:xfrm>
            <a:off x="1187450" y="4508500"/>
            <a:ext cx="67691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precious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9159" name="ringout.wav">
            <a:hlinkClick r:id="" action="ppaction://media"/>
          </p:cNvPr>
          <p:cNvPicPr>
            <a:picLocks noRot="1" noChangeAspect="1"/>
          </p:cNvPicPr>
          <p:nvPr>
            <a:wavAudioFile r:embed="rId1" name="ringout.wav"/>
          </p:nvPr>
        </p:nvPicPr>
        <p:blipFill>
          <a:blip r:embed="rId2"/>
          <a:stretch>
            <a:fillRect/>
          </a:stretch>
        </p:blipFill>
        <p:spPr>
          <a:xfrm>
            <a:off x="8675688" y="22050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69" fill="hold"/>
                                        <p:tgtEl>
                                          <p:spTgt spid="49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59"/>
                </p:tgtEl>
              </p:cMediaNode>
            </p:audio>
          </p:childTnLst>
        </p:cTn>
      </p:par>
    </p:tnLst>
    <p:bldLst>
      <p:bldP spid="49156" grpId="0"/>
      <p:bldP spid="4915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Text Box 50177"/>
          <p:cNvSpPr txBox="1"/>
          <p:nvPr/>
        </p:nvSpPr>
        <p:spPr>
          <a:xfrm>
            <a:off x="827088" y="2349500"/>
            <a:ext cx="74898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-</a:t>
            </a:r>
            <a:r>
              <a:rPr err="1">
                <a:latin typeface="Comic Sans MS" panose="030F0702030302020204" pitchFamily="66" charset="0"/>
              </a:rPr>
              <a:t>oire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50179" name="Text Box 50178"/>
          <p:cNvSpPr txBox="1"/>
          <p:nvPr/>
        </p:nvSpPr>
        <p:spPr>
          <a:xfrm>
            <a:off x="971550" y="4149725"/>
            <a:ext cx="72009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-</a:t>
            </a:r>
            <a:r>
              <a:rPr err="1">
                <a:solidFill>
                  <a:schemeClr val="hlink"/>
                </a:solidFill>
                <a:latin typeface="Comic Sans MS" panose="030F0702030302020204" pitchFamily="66" charset="0"/>
              </a:rPr>
              <a:t>ory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50182" name="Windows XP Battery Low.wav">
            <a:hlinkClick r:id="" action="ppaction://media"/>
          </p:cNvPr>
          <p:cNvPicPr>
            <a:picLocks noRot="1" noChangeAspect="1"/>
          </p:cNvPicPr>
          <p:nvPr>
            <a:wavAudioFile r:embed="rId1" name="Windows XP Battery Low.wav"/>
          </p:nvPr>
        </p:nvPicPr>
        <p:blipFill>
          <a:blip r:embed="rId2"/>
          <a:stretch>
            <a:fillRect/>
          </a:stretch>
        </p:blipFill>
        <p:spPr>
          <a:xfrm>
            <a:off x="8172450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220" fill="hold"/>
                                        <p:tgtEl>
                                          <p:spTgt spid="501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2"/>
                </p:tgtEl>
              </p:cMediaNode>
            </p:audio>
          </p:childTnLst>
        </p:cTn>
      </p:par>
    </p:tnLst>
    <p:bldLst>
      <p:bldP spid="50178" grpId="0"/>
      <p:bldP spid="5017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Text Box 51201"/>
          <p:cNvSpPr txBox="1"/>
          <p:nvPr/>
        </p:nvSpPr>
        <p:spPr>
          <a:xfrm>
            <a:off x="900113" y="2492375"/>
            <a:ext cx="76327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gloire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51203" name="Text Box 51202"/>
          <p:cNvSpPr txBox="1"/>
          <p:nvPr/>
        </p:nvSpPr>
        <p:spPr>
          <a:xfrm>
            <a:off x="1692275" y="4365625"/>
            <a:ext cx="640873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glory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05" name="Windows XP Ding.wav">
            <a:hlinkClick r:id="" action="ppaction://media"/>
          </p:cNvPr>
          <p:cNvPicPr>
            <a:picLocks noRot="1" noChangeAspect="1"/>
          </p:cNvPicPr>
          <p:nvPr>
            <a:wavAudioFile r:embed="rId1" name="Windows XP Ding.wav"/>
          </p:nvPr>
        </p:nvPicPr>
        <p:blipFill>
          <a:blip r:embed="rId2"/>
          <a:stretch>
            <a:fillRect/>
          </a:stretch>
        </p:blipFill>
        <p:spPr>
          <a:xfrm>
            <a:off x="8604250" y="2133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87" fill="hold"/>
                                        <p:tgtEl>
                                          <p:spTgt spid="512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5"/>
                </p:tgtEl>
              </p:cMediaNode>
            </p:audio>
          </p:childTnLst>
        </p:cTn>
      </p:par>
    </p:tnLst>
    <p:bldLst>
      <p:bldP spid="51202" grpId="0"/>
      <p:bldP spid="5120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Text Box 57345"/>
          <p:cNvSpPr txBox="1"/>
          <p:nvPr/>
        </p:nvSpPr>
        <p:spPr>
          <a:xfrm>
            <a:off x="1331913" y="2565400"/>
            <a:ext cx="65532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laboratoire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57347" name="Text Box 57346"/>
          <p:cNvSpPr txBox="1"/>
          <p:nvPr/>
        </p:nvSpPr>
        <p:spPr>
          <a:xfrm>
            <a:off x="1042988" y="4292600"/>
            <a:ext cx="72009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laboratory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57349" name="Windows XP Hardware Insert.wav">
            <a:hlinkClick r:id="" action="ppaction://media"/>
          </p:cNvPr>
          <p:cNvPicPr>
            <a:picLocks noRot="1" noChangeAspect="1"/>
          </p:cNvPicPr>
          <p:nvPr>
            <a:wavAudioFile r:embed="rId1" name="Windows XP Hardware Insert.wav"/>
          </p:nvPr>
        </p:nvPicPr>
        <p:blipFill>
          <a:blip r:embed="rId2"/>
          <a:stretch>
            <a:fillRect/>
          </a:stretch>
        </p:blipFill>
        <p:spPr>
          <a:xfrm>
            <a:off x="8604250" y="22050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830" fill="hold"/>
                                        <p:tgtEl>
                                          <p:spTgt spid="573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49"/>
                </p:tgtEl>
              </p:cMediaNode>
            </p:audio>
          </p:childTnLst>
        </p:cTn>
      </p:par>
    </p:tnLst>
    <p:bldLst>
      <p:bldP spid="5734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Text Box 56321"/>
          <p:cNvSpPr txBox="1"/>
          <p:nvPr/>
        </p:nvSpPr>
        <p:spPr>
          <a:xfrm>
            <a:off x="1258888" y="2492375"/>
            <a:ext cx="66262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-</a:t>
            </a:r>
            <a:r>
              <a:rPr err="1">
                <a:latin typeface="Comic Sans MS" panose="030F0702030302020204" pitchFamily="66" charset="0"/>
              </a:rPr>
              <a:t>aine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56323" name="Text Box 56322"/>
          <p:cNvSpPr txBox="1"/>
          <p:nvPr/>
        </p:nvSpPr>
        <p:spPr>
          <a:xfrm>
            <a:off x="1692275" y="4365625"/>
            <a:ext cx="611981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about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56325" name="Windows XP Logon Sound.wav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243888" y="22050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156" fill="hold"/>
                                        <p:tgtEl>
                                          <p:spTgt spid="563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25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Text Box 55297"/>
          <p:cNvSpPr txBox="1"/>
          <p:nvPr/>
        </p:nvSpPr>
        <p:spPr>
          <a:xfrm>
            <a:off x="1403350" y="2349500"/>
            <a:ext cx="691356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une</a:t>
            </a:r>
            <a:r>
              <a:rPr>
                <a:latin typeface="Comic Sans MS" panose="030F0702030302020204" pitchFamily="66" charset="0"/>
              </a:rPr>
              <a:t> </a:t>
            </a:r>
            <a:r>
              <a:rPr err="1">
                <a:latin typeface="Comic Sans MS" panose="030F0702030302020204" pitchFamily="66" charset="0"/>
              </a:rPr>
              <a:t>dixaine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55299" name="Text Box 55298"/>
          <p:cNvSpPr txBox="1"/>
          <p:nvPr/>
        </p:nvSpPr>
        <p:spPr>
          <a:xfrm>
            <a:off x="900113" y="4221163"/>
            <a:ext cx="77041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about 10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55302" name="onestop.mid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459788" y="22050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90764" fill="hold"/>
                                        <p:tgtEl>
                                          <p:spTgt spid="55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2"/>
                </p:tgtEl>
              </p:cMediaNode>
            </p:audio>
          </p:childTnLst>
        </p:cTn>
      </p:par>
    </p:tnLst>
    <p:bldLst>
      <p:bldP spid="552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Text Box 4099"/>
          <p:cNvSpPr txBox="1"/>
          <p:nvPr/>
        </p:nvSpPr>
        <p:spPr>
          <a:xfrm>
            <a:off x="1258888" y="2492375"/>
            <a:ext cx="68421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d</a:t>
            </a:r>
            <a:r>
              <a:rPr lang="en-US" altLang="x-none" err="1">
                <a:latin typeface="Comic Sans MS" panose="030F0702030302020204" pitchFamily="66" charset="0"/>
              </a:rPr>
              <a:t>écourager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4101" name="Text Box 4100"/>
          <p:cNvSpPr txBox="1"/>
          <p:nvPr/>
        </p:nvSpPr>
        <p:spPr>
          <a:xfrm>
            <a:off x="395288" y="4149725"/>
            <a:ext cx="83534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to discourage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03" name="Zipby102.wav">
            <a:hlinkClick r:id="" action="ppaction://media"/>
          </p:cNvPr>
          <p:cNvPicPr>
            <a:picLocks noRot="1" noChangeAspect="1"/>
          </p:cNvPicPr>
          <p:nvPr>
            <a:wavAudioFile r:embed="rId1" name="Zipby102.wav"/>
          </p:nvPr>
        </p:nvPicPr>
        <p:blipFill>
          <a:blip r:embed="rId2"/>
          <a:stretch>
            <a:fillRect/>
          </a:stretch>
        </p:blipFill>
        <p:spPr>
          <a:xfrm>
            <a:off x="8459788" y="19891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36" fill="hold"/>
                                        <p:tgtEl>
                                          <p:spTgt spid="4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3"/>
                </p:tgtEl>
              </p:cMediaNode>
            </p:audio>
          </p:childTnLst>
        </p:cTn>
      </p:par>
    </p:tnLst>
    <p:bldLst>
      <p:bldP spid="4100" grpId="0"/>
      <p:bldP spid="410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Text Box 54273"/>
          <p:cNvSpPr txBox="1"/>
          <p:nvPr/>
        </p:nvSpPr>
        <p:spPr>
          <a:xfrm>
            <a:off x="684213" y="2492375"/>
            <a:ext cx="76327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une</a:t>
            </a:r>
            <a:r>
              <a:rPr>
                <a:latin typeface="Comic Sans MS" panose="030F0702030302020204" pitchFamily="66" charset="0"/>
              </a:rPr>
              <a:t> </a:t>
            </a:r>
            <a:r>
              <a:rPr err="1">
                <a:latin typeface="Comic Sans MS" panose="030F0702030302020204" pitchFamily="66" charset="0"/>
              </a:rPr>
              <a:t>douzaine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54275" name="Text Box 54274"/>
          <p:cNvSpPr txBox="1"/>
          <p:nvPr/>
        </p:nvSpPr>
        <p:spPr>
          <a:xfrm>
            <a:off x="468313" y="4437063"/>
            <a:ext cx="84963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about a dozen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54278" name="j0074721.wav">
            <a:hlinkClick r:id="" action="ppaction://media"/>
          </p:cNvPr>
          <p:cNvPicPr>
            <a:picLocks noRot="1" noChangeAspect="1"/>
          </p:cNvPicPr>
          <p:nvPr>
            <a:wavAudioFile r:embed="rId1" name="j0074721.wav"/>
          </p:nvPr>
        </p:nvPicPr>
        <p:blipFill>
          <a:blip r:embed="rId2"/>
          <a:stretch>
            <a:fillRect/>
          </a:stretch>
        </p:blipFill>
        <p:spPr>
          <a:xfrm>
            <a:off x="8459788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5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3311" fill="hold"/>
                                        <p:tgtEl>
                                          <p:spTgt spid="542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8"/>
                </p:tgtEl>
              </p:cMediaNode>
            </p:audio>
          </p:childTnLst>
        </p:cTn>
      </p:par>
    </p:tnLst>
    <p:bldLst>
      <p:bldP spid="5427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Text Box 53249"/>
          <p:cNvSpPr txBox="1"/>
          <p:nvPr/>
        </p:nvSpPr>
        <p:spPr>
          <a:xfrm>
            <a:off x="611188" y="2565400"/>
            <a:ext cx="820896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Comic Sans MS" panose="030F0702030302020204" pitchFamily="66" charset="0"/>
              </a:rPr>
              <a:t>une</a:t>
            </a:r>
            <a:r>
              <a:rPr>
                <a:latin typeface="Comic Sans MS" panose="030F0702030302020204" pitchFamily="66" charset="0"/>
              </a:rPr>
              <a:t> </a:t>
            </a:r>
            <a:r>
              <a:rPr err="1">
                <a:latin typeface="Comic Sans MS" panose="030F0702030302020204" pitchFamily="66" charset="0"/>
              </a:rPr>
              <a:t>centaine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53251" name="Text Box 53250"/>
          <p:cNvSpPr txBox="1"/>
          <p:nvPr/>
        </p:nvSpPr>
        <p:spPr>
          <a:xfrm>
            <a:off x="1042988" y="4652963"/>
            <a:ext cx="70580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about 100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53256" name="j0074739.wav">
            <a:hlinkClick r:id="" action="ppaction://media"/>
          </p:cNvPr>
          <p:cNvPicPr>
            <a:picLocks noRot="1" noChangeAspect="1"/>
          </p:cNvPicPr>
          <p:nvPr>
            <a:wavAudioFile r:embed="rId1" name="j0074739.wav"/>
          </p:nvPr>
        </p:nvPicPr>
        <p:blipFill>
          <a:blip r:embed="rId2"/>
          <a:stretch>
            <a:fillRect/>
          </a:stretch>
        </p:blipFill>
        <p:spPr>
          <a:xfrm>
            <a:off x="8101013" y="1916113"/>
            <a:ext cx="296862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449" fill="hold"/>
                                        <p:tgtEl>
                                          <p:spTgt spid="532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56"/>
                </p:tgtEl>
              </p:cMediaNode>
            </p:audio>
          </p:childTnLst>
        </p:cTn>
      </p:par>
    </p:tnLst>
    <p:bldLst>
      <p:bldP spid="53250" grpId="0"/>
      <p:bldP spid="5325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Text Box 52225"/>
          <p:cNvSpPr txBox="1"/>
          <p:nvPr/>
        </p:nvSpPr>
        <p:spPr>
          <a:xfrm>
            <a:off x="1258888" y="2420938"/>
            <a:ext cx="669766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fin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Text Box 5123"/>
          <p:cNvSpPr txBox="1"/>
          <p:nvPr/>
        </p:nvSpPr>
        <p:spPr>
          <a:xfrm>
            <a:off x="1547813" y="2420938"/>
            <a:ext cx="65532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d</a:t>
            </a:r>
            <a:r>
              <a:rPr lang="en-US" altLang="x-none" err="1">
                <a:latin typeface="Comic Sans MS" panose="030F0702030302020204" pitchFamily="66" charset="0"/>
              </a:rPr>
              <a:t>égoûtant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5125" name="Text Box 5124"/>
          <p:cNvSpPr txBox="1"/>
          <p:nvPr/>
        </p:nvSpPr>
        <p:spPr>
          <a:xfrm>
            <a:off x="1619250" y="4149725"/>
            <a:ext cx="619283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disgusting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7" name="j0097485.wav">
            <a:hlinkClick r:id="" action="ppaction://media"/>
          </p:cNvPr>
          <p:cNvPicPr>
            <a:picLocks noRot="1" noChangeAspect="1"/>
          </p:cNvPicPr>
          <p:nvPr>
            <a:wavAudioFile r:embed="rId1" name="j0097485.wav"/>
          </p:nvPr>
        </p:nvPicPr>
        <p:blipFill>
          <a:blip r:embed="rId2"/>
          <a:stretch>
            <a:fillRect/>
          </a:stretch>
        </p:blipFill>
        <p:spPr>
          <a:xfrm>
            <a:off x="8243888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270" fill="hold"/>
                                        <p:tgtEl>
                                          <p:spTgt spid="51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7"/>
                </p:tgtEl>
              </p:cMediaNode>
            </p:audio>
          </p:childTnLst>
        </p:cTn>
      </p:par>
    </p:tnLst>
    <p:bldLst>
      <p:bldP spid="5124" grpId="0"/>
      <p:bldP spid="5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8" name="Text Box 6147"/>
          <p:cNvSpPr txBox="1"/>
          <p:nvPr/>
        </p:nvSpPr>
        <p:spPr>
          <a:xfrm>
            <a:off x="1187450" y="2349500"/>
            <a:ext cx="67691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d</a:t>
            </a:r>
            <a:r>
              <a:rPr lang="en-US" altLang="x-none" err="1">
                <a:latin typeface="Comic Sans MS" panose="030F0702030302020204" pitchFamily="66" charset="0"/>
              </a:rPr>
              <a:t>éguiser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6149" name="Text Box 6148"/>
          <p:cNvSpPr txBox="1"/>
          <p:nvPr/>
        </p:nvSpPr>
        <p:spPr>
          <a:xfrm>
            <a:off x="971550" y="4292600"/>
            <a:ext cx="756126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to disguise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51" name="j0097484.wav">
            <a:hlinkClick r:id="" action="ppaction://media"/>
          </p:cNvPr>
          <p:cNvPicPr>
            <a:picLocks noRot="1" noChangeAspect="1"/>
          </p:cNvPicPr>
          <p:nvPr>
            <a:wavAudioFile r:embed="rId1" name="j0097484.wav"/>
          </p:nvPr>
        </p:nvPicPr>
        <p:blipFill>
          <a:blip r:embed="rId2"/>
          <a:stretch>
            <a:fillRect/>
          </a:stretch>
        </p:blipFill>
        <p:spPr>
          <a:xfrm>
            <a:off x="8388350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132" fill="hold"/>
                                        <p:tgtEl>
                                          <p:spTgt spid="61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1"/>
                </p:tgtEl>
              </p:cMediaNode>
            </p:audio>
          </p:childTnLst>
        </p:cTn>
      </p:par>
    </p:tnLst>
    <p:bldLst>
      <p:bldP spid="6148" grpId="0"/>
      <p:bldP spid="61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 Box 28673"/>
          <p:cNvSpPr txBox="1"/>
          <p:nvPr/>
        </p:nvSpPr>
        <p:spPr>
          <a:xfrm>
            <a:off x="1403350" y="2205038"/>
            <a:ext cx="65532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d</a:t>
            </a:r>
            <a:r>
              <a:rPr lang="en-US" altLang="x-none" err="1">
                <a:latin typeface="Comic Sans MS" panose="030F0702030302020204" pitchFamily="66" charset="0"/>
              </a:rPr>
              <a:t>étruire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8676" name="Text Box 28675"/>
          <p:cNvSpPr txBox="1"/>
          <p:nvPr/>
        </p:nvSpPr>
        <p:spPr>
          <a:xfrm>
            <a:off x="900113" y="4149725"/>
            <a:ext cx="71278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to destroy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8678" name="j0097484.wav">
            <a:hlinkClick r:id="" action="ppaction://media"/>
          </p:cNvPr>
          <p:cNvPicPr>
            <a:picLocks noRot="1" noChangeAspect="1"/>
          </p:cNvPicPr>
          <p:nvPr>
            <a:wavAudioFile r:embed="rId1" name="j0097484.wav"/>
          </p:nvPr>
        </p:nvPicPr>
        <p:blipFill>
          <a:blip r:embed="rId2"/>
          <a:stretch>
            <a:fillRect/>
          </a:stretch>
        </p:blipFill>
        <p:spPr>
          <a:xfrm>
            <a:off x="8532813" y="198913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132" fill="hold"/>
                                        <p:tgtEl>
                                          <p:spTgt spid="286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8"/>
                </p:tgtEl>
              </p:cMediaNode>
            </p:audio>
          </p:childTnLst>
        </p:cTn>
      </p:par>
    </p:tnLst>
    <p:bldLst>
      <p:bldP spid="28674" grpId="0"/>
      <p:bldP spid="286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 Box 27649"/>
          <p:cNvSpPr txBox="1"/>
          <p:nvPr/>
        </p:nvSpPr>
        <p:spPr>
          <a:xfrm>
            <a:off x="1476375" y="2205038"/>
            <a:ext cx="662463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éc</a:t>
            </a:r>
            <a:r>
              <a:rPr lang="en-US" altLang="x-none">
                <a:latin typeface="Comic Sans MS" panose="030F0702030302020204" pitchFamily="66" charset="0"/>
              </a:rPr>
              <a:t>…….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7651" name="Text Box 27650"/>
          <p:cNvSpPr txBox="1"/>
          <p:nvPr/>
        </p:nvSpPr>
        <p:spPr>
          <a:xfrm>
            <a:off x="1547813" y="4292600"/>
            <a:ext cx="60483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sc-   </a:t>
            </a:r>
            <a:r>
              <a:rPr err="1">
                <a:solidFill>
                  <a:schemeClr val="hlink"/>
                </a:solidFill>
                <a:latin typeface="Comic Sans MS" panose="030F0702030302020204" pitchFamily="66" charset="0"/>
              </a:rPr>
              <a:t>squ</a:t>
            </a: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-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7653" name="j0097497.wav">
            <a:hlinkClick r:id="" action="ppaction://media"/>
          </p:cNvPr>
          <p:cNvPicPr>
            <a:picLocks noRot="1" noChangeAspect="1"/>
          </p:cNvPicPr>
          <p:nvPr>
            <a:wavAudioFile r:embed="rId1" name="j0097497.wav"/>
          </p:nvPr>
        </p:nvPicPr>
        <p:blipFill>
          <a:blip r:embed="rId2"/>
          <a:stretch>
            <a:fillRect/>
          </a:stretch>
        </p:blipFill>
        <p:spPr>
          <a:xfrm>
            <a:off x="8101013" y="22764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05" fill="hold"/>
                                        <p:tgtEl>
                                          <p:spTgt spid="27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3"/>
                </p:tgtEl>
              </p:cMediaNode>
            </p:audio>
          </p:childTnLst>
        </p:cTn>
      </p:par>
    </p:tnLst>
    <p:bldLst>
      <p:bldP spid="27650" grpId="0"/>
      <p:bldP spid="276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26625"/>
          <p:cNvSpPr txBox="1"/>
          <p:nvPr/>
        </p:nvSpPr>
        <p:spPr>
          <a:xfrm>
            <a:off x="1835150" y="2276475"/>
            <a:ext cx="518477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err="1">
                <a:latin typeface="Comic Sans MS" panose="030F0702030302020204" pitchFamily="66" charset="0"/>
              </a:rPr>
              <a:t>écran</a:t>
            </a:r>
            <a:endParaRPr lang="en-US" altLang="x-none">
              <a:latin typeface="Comic Sans MS" panose="030F0702030302020204" pitchFamily="66" charset="0"/>
            </a:endParaRPr>
          </a:p>
        </p:txBody>
      </p:sp>
      <p:sp>
        <p:nvSpPr>
          <p:cNvPr id="26627" name="Text Box 26626"/>
          <p:cNvSpPr txBox="1"/>
          <p:nvPr/>
        </p:nvSpPr>
        <p:spPr>
          <a:xfrm>
            <a:off x="1547813" y="3933825"/>
            <a:ext cx="59769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solidFill>
                  <a:schemeClr val="hlink"/>
                </a:solidFill>
                <a:latin typeface="Comic Sans MS" panose="030F0702030302020204" pitchFamily="66" charset="0"/>
              </a:rPr>
              <a:t>screen</a:t>
            </a:r>
            <a:endParaRPr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6629" name="j0097502.wav">
            <a:hlinkClick r:id="" action="ppaction://media"/>
          </p:cNvPr>
          <p:cNvPicPr>
            <a:picLocks noRot="1" noChangeAspect="1"/>
          </p:cNvPicPr>
          <p:nvPr>
            <a:wavAudioFile r:embed="rId1" name="j0097502.wav"/>
          </p:nvPr>
        </p:nvPicPr>
        <p:blipFill>
          <a:blip r:embed="rId2"/>
          <a:stretch>
            <a:fillRect/>
          </a:stretch>
        </p:blipFill>
        <p:spPr>
          <a:xfrm>
            <a:off x="8388350" y="206057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998" fill="hold"/>
                                        <p:tgtEl>
                                          <p:spTgt spid="266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29"/>
                </p:tgtEl>
              </p:cMediaNode>
            </p:audio>
          </p:childTnLst>
        </p:cTn>
      </p:par>
    </p:tnLst>
    <p:bldLst>
      <p:bldP spid="26626" grpId="0"/>
      <p:bldP spid="26627" grpId="0"/>
    </p:bldLst>
  </p:timing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739</Words>
  <Application>WPS Presentation</Application>
  <PresentationFormat>On-screen Show</PresentationFormat>
  <Paragraphs>179</Paragraphs>
  <Slides>42</Slides>
  <Notes>0</Notes>
  <HiddenSlides>0</HiddenSlides>
  <MMClips>41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2" baseType="lpstr">
      <vt:lpstr>Arial</vt:lpstr>
      <vt:lpstr>SimSun</vt:lpstr>
      <vt:lpstr>Wingdings</vt:lpstr>
      <vt:lpstr>Tahoma</vt:lpstr>
      <vt:lpstr>Comic Sans MS</vt:lpstr>
      <vt:lpstr>Impact</vt:lpstr>
      <vt:lpstr>Microsoft YaHei</vt:lpstr>
      <vt:lpstr>Arial Unicode MS</vt:lpstr>
      <vt:lpstr>Calibri</vt:lpstr>
      <vt:lpstr>Blends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OEM</dc:creator>
  <cp:lastModifiedBy>Rossana Ruggiero</cp:lastModifiedBy>
  <cp:revision>4</cp:revision>
  <dcterms:created xsi:type="dcterms:W3CDTF">2004-05-26T19:08:17Z</dcterms:created>
  <dcterms:modified xsi:type="dcterms:W3CDTF">2021-09-09T13:13:40Z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1033-11.2.0.10130</vt:lpwstr>
  </property>
</Properties>
</file>