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1" r:id="rId3"/>
    <p:sldId id="270" r:id="rId4"/>
    <p:sldId id="256" r:id="rId5"/>
    <p:sldId id="257" r:id="rId6"/>
    <p:sldId id="258" r:id="rId7"/>
    <p:sldId id="260" r:id="rId8"/>
    <p:sldId id="266" r:id="rId9"/>
    <p:sldId id="261" r:id="rId10"/>
    <p:sldId id="262" r:id="rId11"/>
    <p:sldId id="263" r:id="rId12"/>
    <p:sldId id="264" r:id="rId13"/>
    <p:sldId id="267" r:id="rId14"/>
    <p:sldId id="268" r:id="rId15"/>
    <p:sldId id="269" r:id="rId16"/>
    <p:sldId id="272" r:id="rId17"/>
    <p:sldId id="276" r:id="rId18"/>
    <p:sldId id="273" r:id="rId19"/>
    <p:sldId id="274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F9F"/>
    <a:srgbClr val="F5F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6"/>
    <p:restoredTop sz="94581"/>
  </p:normalViewPr>
  <p:slideViewPr>
    <p:cSldViewPr showGuides="1">
      <p:cViewPr varScale="1">
        <p:scale>
          <a:sx n="76" d="100"/>
          <a:sy n="76" d="100"/>
        </p:scale>
        <p:origin x="-4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en-US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fld id="{BB962C8B-B14F-4D97-AF65-F5344CB8AC3E}" type="datetime1">
              <a:rPr lang="en-US"/>
            </a:fld>
            <a:endParaRPr lang="en-US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3.wmf"/><Relationship Id="rId6" Type="http://schemas.openxmlformats.org/officeDocument/2006/relationships/image" Target="../media/image5.wmf"/><Relationship Id="rId5" Type="http://schemas.openxmlformats.org/officeDocument/2006/relationships/image" Target="../media/image7.wmf"/><Relationship Id="rId4" Type="http://schemas.openxmlformats.org/officeDocument/2006/relationships/image" Target="../media/image4.wmf"/><Relationship Id="rId3" Type="http://schemas.openxmlformats.org/officeDocument/2006/relationships/image" Target="../media/image6.wmf"/><Relationship Id="rId2" Type="http://schemas.openxmlformats.org/officeDocument/2006/relationships/image" Target="../media/image8.wmf"/><Relationship Id="rId1" Type="http://schemas.openxmlformats.org/officeDocument/2006/relationships/image" Target="../media/image2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4580" name="Picture 24579" descr="j041083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0113" y="3644900"/>
            <a:ext cx="2403475" cy="2478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581" name="Oval Callout 24580"/>
          <p:cNvSpPr/>
          <p:nvPr/>
        </p:nvSpPr>
        <p:spPr>
          <a:xfrm>
            <a:off x="1331913" y="1125538"/>
            <a:ext cx="7199312" cy="2808287"/>
          </a:xfrm>
          <a:prstGeom prst="wedgeEllipseCallout">
            <a:avLst>
              <a:gd name="adj1" fmla="val -28125"/>
              <a:gd name="adj2" fmla="val 72556"/>
            </a:avLst>
          </a:prstGeom>
          <a:solidFill>
            <a:srgbClr val="FDFF9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 sz="4400">
                <a:latin typeface="Comic Sans MS" panose="030F0702030302020204" pitchFamily="66" charset="0"/>
              </a:rPr>
              <a:t>Bonjour </a:t>
            </a:r>
            <a:r>
              <a:rPr lang="en-GB" altLang="x-none" sz="4400" err="1">
                <a:latin typeface="Comic Sans MS" panose="030F0702030302020204" pitchFamily="66" charset="0"/>
              </a:rPr>
              <a:t>je</a:t>
            </a:r>
            <a:r>
              <a:rPr lang="en-GB" altLang="x-none" sz="4400">
                <a:latin typeface="Comic Sans MS" panose="030F0702030302020204" pitchFamily="66" charset="0"/>
              </a:rPr>
              <a:t> </a:t>
            </a:r>
            <a:r>
              <a:rPr lang="en-GB" altLang="x-none" sz="4400" err="1">
                <a:latin typeface="Comic Sans MS" panose="030F0702030302020204" pitchFamily="66" charset="0"/>
              </a:rPr>
              <a:t>m’appelle</a:t>
            </a:r>
            <a:r>
              <a:rPr lang="en-GB" altLang="x-none" sz="4400">
                <a:latin typeface="Comic Sans MS" panose="030F0702030302020204" pitchFamily="66" charset="0"/>
              </a:rPr>
              <a:t> </a:t>
            </a:r>
            <a:r>
              <a:rPr lang="en-GB" altLang="x-none" sz="4400" err="1">
                <a:latin typeface="Comic Sans MS" panose="030F0702030302020204" pitchFamily="66" charset="0"/>
              </a:rPr>
              <a:t>Coccinelle</a:t>
            </a:r>
            <a:r>
              <a:rPr lang="en-GB" altLang="x-none" sz="3200">
                <a:latin typeface="Comic Sans MS" panose="030F0702030302020204" pitchFamily="66" charset="0"/>
              </a:rPr>
              <a:t> </a:t>
            </a:r>
            <a:endParaRPr sz="32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341" name="Picture 14340" descr="j042446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55875" y="333375"/>
            <a:ext cx="4875213" cy="4192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2" name="Text Box 14341"/>
          <p:cNvSpPr txBox="1"/>
          <p:nvPr/>
        </p:nvSpPr>
        <p:spPr>
          <a:xfrm>
            <a:off x="1116013" y="4797425"/>
            <a:ext cx="6551612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5400">
                <a:latin typeface="Comic Sans MS" panose="030F0702030302020204" pitchFamily="66" charset="0"/>
              </a:rPr>
              <a:t>Comment </a:t>
            </a:r>
            <a:r>
              <a:rPr sz="5400" err="1">
                <a:latin typeface="Comic Sans MS" panose="030F0702030302020204" pitchFamily="66" charset="0"/>
              </a:rPr>
              <a:t>ça</a:t>
            </a:r>
            <a:r>
              <a:rPr sz="5400">
                <a:latin typeface="Comic Sans MS" panose="030F0702030302020204" pitchFamily="66" charset="0"/>
              </a:rPr>
              <a:t> </a:t>
            </a:r>
            <a:r>
              <a:rPr sz="5400" err="1">
                <a:latin typeface="Comic Sans MS" panose="030F0702030302020204" pitchFamily="66" charset="0"/>
              </a:rPr>
              <a:t>va</a:t>
            </a:r>
            <a:r>
              <a:rPr sz="5400">
                <a:latin typeface="Comic Sans MS" panose="030F0702030302020204" pitchFamily="66" charset="0"/>
              </a:rPr>
              <a:t> ?</a:t>
            </a:r>
            <a:endParaRPr sz="5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5364" name="Picture 15363" descr="j042579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19250" y="1052513"/>
            <a:ext cx="4765675" cy="3251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5" name="Text Box 15364"/>
          <p:cNvSpPr txBox="1"/>
          <p:nvPr/>
        </p:nvSpPr>
        <p:spPr>
          <a:xfrm>
            <a:off x="1331913" y="4868863"/>
            <a:ext cx="6697662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5400" err="1">
                <a:latin typeface="Comic Sans MS" panose="030F0702030302020204" pitchFamily="66" charset="0"/>
              </a:rPr>
              <a:t>Ça</a:t>
            </a:r>
            <a:r>
              <a:rPr sz="5400">
                <a:latin typeface="Comic Sans MS" panose="030F0702030302020204" pitchFamily="66" charset="0"/>
              </a:rPr>
              <a:t> </a:t>
            </a:r>
            <a:r>
              <a:rPr sz="5400" err="1">
                <a:latin typeface="Comic Sans MS" panose="030F0702030302020204" pitchFamily="66" charset="0"/>
              </a:rPr>
              <a:t>va</a:t>
            </a:r>
            <a:r>
              <a:rPr sz="5400">
                <a:latin typeface="Comic Sans MS" panose="030F0702030302020204" pitchFamily="66" charset="0"/>
              </a:rPr>
              <a:t> mal !</a:t>
            </a:r>
            <a:endParaRPr sz="5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9460" name="Picture 19459" descr="j042446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55875" y="333375"/>
            <a:ext cx="4875213" cy="4192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461" name="Text Box 19460"/>
          <p:cNvSpPr txBox="1"/>
          <p:nvPr/>
        </p:nvSpPr>
        <p:spPr>
          <a:xfrm>
            <a:off x="1403350" y="5013325"/>
            <a:ext cx="6551613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5400">
                <a:latin typeface="Comic Sans MS" panose="030F0702030302020204" pitchFamily="66" charset="0"/>
              </a:rPr>
              <a:t>Comment </a:t>
            </a:r>
            <a:r>
              <a:rPr sz="5400" err="1">
                <a:latin typeface="Comic Sans MS" panose="030F0702030302020204" pitchFamily="66" charset="0"/>
              </a:rPr>
              <a:t>ça</a:t>
            </a:r>
            <a:r>
              <a:rPr sz="5400">
                <a:latin typeface="Comic Sans MS" panose="030F0702030302020204" pitchFamily="66" charset="0"/>
              </a:rPr>
              <a:t> </a:t>
            </a:r>
            <a:r>
              <a:rPr sz="5400" err="1">
                <a:latin typeface="Comic Sans MS" panose="030F0702030302020204" pitchFamily="66" charset="0"/>
              </a:rPr>
              <a:t>va</a:t>
            </a:r>
            <a:r>
              <a:rPr sz="5400">
                <a:latin typeface="Comic Sans MS" panose="030F0702030302020204" pitchFamily="66" charset="0"/>
              </a:rPr>
              <a:t> ?</a:t>
            </a:r>
            <a:endParaRPr sz="5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484" name="Picture 20483" descr="j042446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95513" y="692150"/>
            <a:ext cx="3943350" cy="37099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5" name="Text Box 20484"/>
          <p:cNvSpPr txBox="1"/>
          <p:nvPr/>
        </p:nvSpPr>
        <p:spPr>
          <a:xfrm>
            <a:off x="1116013" y="4797425"/>
            <a:ext cx="67691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5400" err="1">
                <a:latin typeface="Comic Sans MS" panose="030F0702030302020204" pitchFamily="66" charset="0"/>
              </a:rPr>
              <a:t>Ça</a:t>
            </a:r>
            <a:r>
              <a:rPr sz="5400">
                <a:latin typeface="Comic Sans MS" panose="030F0702030302020204" pitchFamily="66" charset="0"/>
              </a:rPr>
              <a:t> </a:t>
            </a:r>
            <a:r>
              <a:rPr sz="5400" err="1">
                <a:latin typeface="Comic Sans MS" panose="030F0702030302020204" pitchFamily="66" charset="0"/>
              </a:rPr>
              <a:t>va</a:t>
            </a:r>
            <a:r>
              <a:rPr sz="5400">
                <a:latin typeface="Comic Sans MS" panose="030F0702030302020204" pitchFamily="66" charset="0"/>
              </a:rPr>
              <a:t> </a:t>
            </a:r>
            <a:r>
              <a:rPr sz="5400" err="1">
                <a:latin typeface="Comic Sans MS" panose="030F0702030302020204" pitchFamily="66" charset="0"/>
              </a:rPr>
              <a:t>très</a:t>
            </a:r>
            <a:r>
              <a:rPr sz="5400">
                <a:latin typeface="Comic Sans MS" panose="030F0702030302020204" pitchFamily="66" charset="0"/>
              </a:rPr>
              <a:t> mal !</a:t>
            </a:r>
            <a:endParaRPr sz="5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8" name="Oval Callout 21507"/>
          <p:cNvSpPr/>
          <p:nvPr/>
        </p:nvSpPr>
        <p:spPr>
          <a:xfrm>
            <a:off x="1476375" y="692150"/>
            <a:ext cx="6264275" cy="2449513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rgbClr val="FDFF9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 sz="5400">
                <a:latin typeface="Comic Sans MS" panose="030F0702030302020204" pitchFamily="66" charset="0"/>
              </a:rPr>
              <a:t>Un </a:t>
            </a:r>
            <a:r>
              <a:rPr lang="en-GB" altLang="x-none" sz="5400" err="1">
                <a:latin typeface="Comic Sans MS" panose="030F0702030302020204" pitchFamily="66" charset="0"/>
              </a:rPr>
              <a:t>peu</a:t>
            </a:r>
            <a:r>
              <a:rPr lang="en-GB" altLang="x-none" sz="5400">
                <a:latin typeface="Comic Sans MS" panose="030F0702030302020204" pitchFamily="66" charset="0"/>
              </a:rPr>
              <a:t> de repetition !</a:t>
            </a:r>
            <a:endParaRPr sz="5400">
              <a:latin typeface="Comic Sans MS" panose="030F0702030302020204" pitchFamily="66" charset="0"/>
            </a:endParaRPr>
          </a:p>
        </p:txBody>
      </p:sp>
      <p:pic>
        <p:nvPicPr>
          <p:cNvPr id="21509" name="Picture 21508" descr="j041083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71550" y="4292600"/>
            <a:ext cx="1774825" cy="18303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5604" name="Picture 25603" descr="j042579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2988" y="1052513"/>
            <a:ext cx="7416800" cy="36718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9700" name="Picture 29699" descr="j042444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43213" y="549275"/>
            <a:ext cx="3806825" cy="40211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6628" name="Picture 26627" descr="j042446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55875" y="333375"/>
            <a:ext cx="4875213" cy="41925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Title 2764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/>
        </p:txBody>
      </p:sp>
      <p:sp>
        <p:nvSpPr>
          <p:cNvPr id="27651" name="Text Placeholder 27650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/>
        </p:txBody>
      </p:sp>
      <p:pic>
        <p:nvPicPr>
          <p:cNvPr id="27652" name="Picture 27651" descr="j042806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35150" y="981075"/>
            <a:ext cx="5621338" cy="34274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24" name="Picture 30723" descr="j042445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71775" y="836613"/>
            <a:ext cx="3498850" cy="36020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2532" name="Picture 22531" descr="j041083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0113" y="3644900"/>
            <a:ext cx="2403475" cy="2478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3" name="Oval Callout 22532"/>
          <p:cNvSpPr/>
          <p:nvPr/>
        </p:nvSpPr>
        <p:spPr>
          <a:xfrm>
            <a:off x="2484438" y="549275"/>
            <a:ext cx="5616575" cy="2808288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rgbClr val="FDFF9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 sz="4000" err="1">
                <a:latin typeface="Comic Sans MS" panose="030F0702030302020204" pitchFamily="66" charset="0"/>
              </a:rPr>
              <a:t>Voici</a:t>
            </a:r>
            <a:r>
              <a:rPr lang="en-GB" altLang="x-none" sz="4000">
                <a:latin typeface="Comic Sans MS" panose="030F0702030302020204" pitchFamily="66" charset="0"/>
              </a:rPr>
              <a:t> les salutations en Fran</a:t>
            </a:r>
            <a:r>
              <a:rPr sz="4000" err="1">
                <a:latin typeface="Comic Sans MS" panose="030F0702030302020204" pitchFamily="66" charset="0"/>
              </a:rPr>
              <a:t>çais</a:t>
            </a:r>
            <a:r>
              <a:rPr sz="4000">
                <a:latin typeface="Comic Sans MS" panose="030F0702030302020204" pitchFamily="66" charset="0"/>
              </a:rPr>
              <a:t> </a:t>
            </a:r>
            <a:r>
              <a:rPr lang="en-GB" altLang="x-none" sz="4000">
                <a:latin typeface="Comic Sans MS" panose="030F0702030302020204" pitchFamily="66" charset="0"/>
              </a:rPr>
              <a:t>!</a:t>
            </a:r>
            <a:endParaRPr sz="40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1748" name="Picture 31747" descr="j042579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19250" y="1052513"/>
            <a:ext cx="4765675" cy="3251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2772" name="Picture 32771" descr="j042446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95513" y="692150"/>
            <a:ext cx="3943350" cy="37099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3796" name="Picture 33795" descr="j041083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00113" y="3644900"/>
            <a:ext cx="2403475" cy="2478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3797" name="Oval Callout 33796"/>
          <p:cNvSpPr/>
          <p:nvPr/>
        </p:nvSpPr>
        <p:spPr>
          <a:xfrm>
            <a:off x="2843213" y="404813"/>
            <a:ext cx="5545137" cy="2303462"/>
          </a:xfrm>
          <a:prstGeom prst="wedgeEllipseCallout">
            <a:avLst>
              <a:gd name="adj1" fmla="val -43986"/>
              <a:gd name="adj2" fmla="val 111269"/>
            </a:avLst>
          </a:prstGeom>
          <a:solidFill>
            <a:srgbClr val="FDFF9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en-GB" altLang="x-none" sz="4000">
                <a:latin typeface="Comic Sans MS" panose="030F0702030302020204" pitchFamily="66" charset="0"/>
              </a:rPr>
              <a:t>Un </a:t>
            </a:r>
            <a:r>
              <a:rPr lang="en-GB" altLang="x-none" sz="4000" err="1">
                <a:latin typeface="Comic Sans MS" panose="030F0702030302020204" pitchFamily="66" charset="0"/>
              </a:rPr>
              <a:t>peu</a:t>
            </a:r>
            <a:r>
              <a:rPr lang="en-GB" altLang="x-none" sz="4000">
                <a:latin typeface="Comic Sans MS" panose="030F0702030302020204" pitchFamily="66" charset="0"/>
              </a:rPr>
              <a:t> de </a:t>
            </a:r>
            <a:r>
              <a:rPr lang="en-GB" altLang="x-none" sz="4000" err="1">
                <a:latin typeface="Comic Sans MS" panose="030F0702030302020204" pitchFamily="66" charset="0"/>
              </a:rPr>
              <a:t>compr</a:t>
            </a:r>
            <a:r>
              <a:rPr sz="4000">
                <a:latin typeface="Comic Sans MS" panose="030F0702030302020204" pitchFamily="66" charset="0"/>
              </a:rPr>
              <a:t>é</a:t>
            </a:r>
            <a:r>
              <a:rPr lang="en-GB" altLang="x-none" sz="4000" err="1">
                <a:latin typeface="Comic Sans MS" panose="030F0702030302020204" pitchFamily="66" charset="0"/>
              </a:rPr>
              <a:t>hension</a:t>
            </a:r>
            <a:r>
              <a:rPr lang="en-GB" altLang="x-none" sz="4000">
                <a:latin typeface="Comic Sans MS" panose="030F0702030302020204" pitchFamily="66" charset="0"/>
              </a:rPr>
              <a:t> !</a:t>
            </a:r>
            <a:endParaRPr sz="40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20" name="Text Box 34819"/>
          <p:cNvSpPr txBox="1"/>
          <p:nvPr/>
        </p:nvSpPr>
        <p:spPr>
          <a:xfrm>
            <a:off x="971550" y="188913"/>
            <a:ext cx="4824413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b="1" u="sng" err="1">
                <a:effectLst>
                  <a:outerShdw blurRad="38100" dist="38100" dir="2700000">
                    <a:srgbClr val="C0C0C0"/>
                  </a:outerShdw>
                </a:effectLst>
                <a:latin typeface="Comic Sans MS" panose="030F0702030302020204" pitchFamily="66" charset="0"/>
              </a:rPr>
              <a:t>Relie</a:t>
            </a:r>
            <a:r>
              <a:rPr lang="en-GB" altLang="x-none" b="1" u="sng">
                <a:effectLst>
                  <a:outerShdw blurRad="38100" dist="38100" dir="2700000">
                    <a:srgbClr val="C0C0C0"/>
                  </a:outerShdw>
                </a:effectLst>
                <a:latin typeface="Comic Sans MS" panose="030F0702030302020204" pitchFamily="66" charset="0"/>
              </a:rPr>
              <a:t> les images avec les phrases</a:t>
            </a:r>
            <a:endParaRPr b="1" u="sng">
              <a:effectLst>
                <a:outerShdw blurRad="38100" dist="38100" dir="2700000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4821" name="Picture 34820" descr="j042579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5650" y="4941888"/>
            <a:ext cx="1223963" cy="6080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822" name="Picture 34821" descr="j042446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50" y="5805488"/>
            <a:ext cx="720725" cy="6143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823" name="Picture 34822" descr="j0424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988" y="4149725"/>
            <a:ext cx="576262" cy="5794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824" name="Picture 34823" descr="j04244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 flipV="1">
            <a:off x="1042988" y="3429000"/>
            <a:ext cx="576262" cy="576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825" name="Picture 34824" descr="j042579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088" y="2636838"/>
            <a:ext cx="865187" cy="590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826" name="Picture 34825" descr="j042806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7088" y="1916113"/>
            <a:ext cx="1008062" cy="6143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827" name="Picture 34826" descr="j042446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1550" y="1052513"/>
            <a:ext cx="720725" cy="619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28" name="Text Box 34827"/>
          <p:cNvSpPr txBox="1"/>
          <p:nvPr/>
        </p:nvSpPr>
        <p:spPr>
          <a:xfrm rot="10800000" flipV="1">
            <a:off x="3419475" y="1916113"/>
            <a:ext cx="4752975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t>Ç</a:t>
            </a:r>
            <a:r>
              <a:rPr lang="en-GB" altLang="x-none"/>
              <a:t>a </a:t>
            </a:r>
            <a:r>
              <a:rPr lang="en-GB" altLang="x-none" err="1"/>
              <a:t>va</a:t>
            </a:r>
            <a:r>
              <a:rPr lang="en-GB" altLang="x-none"/>
              <a:t> </a:t>
            </a:r>
            <a:r>
              <a:rPr lang="en-GB" altLang="x-none" err="1"/>
              <a:t>bien</a:t>
            </a:r>
            <a:r>
              <a:rPr lang="en-GB" altLang="x-none"/>
              <a:t> !</a:t>
            </a:r>
          </a:p>
        </p:txBody>
      </p:sp>
      <p:sp>
        <p:nvSpPr>
          <p:cNvPr id="34829" name="Text Box 34828"/>
          <p:cNvSpPr txBox="1"/>
          <p:nvPr/>
        </p:nvSpPr>
        <p:spPr>
          <a:xfrm>
            <a:off x="5076825" y="1268413"/>
            <a:ext cx="2519363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t>Ç</a:t>
            </a:r>
            <a:r>
              <a:rPr lang="en-GB" altLang="x-none"/>
              <a:t>a </a:t>
            </a:r>
            <a:r>
              <a:rPr lang="en-GB" altLang="x-none" err="1"/>
              <a:t>va</a:t>
            </a:r>
            <a:r>
              <a:rPr lang="en-GB" altLang="x-none"/>
              <a:t> mal !</a:t>
            </a:r>
          </a:p>
        </p:txBody>
      </p:sp>
      <p:sp>
        <p:nvSpPr>
          <p:cNvPr id="34830" name="Text Box 34829"/>
          <p:cNvSpPr txBox="1"/>
          <p:nvPr/>
        </p:nvSpPr>
        <p:spPr>
          <a:xfrm>
            <a:off x="5148263" y="2708275"/>
            <a:ext cx="1728787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/>
              <a:t>Bonjour !</a:t>
            </a:r>
          </a:p>
        </p:txBody>
      </p:sp>
      <p:sp>
        <p:nvSpPr>
          <p:cNvPr id="34831" name="Text Box 34830"/>
          <p:cNvSpPr txBox="1"/>
          <p:nvPr/>
        </p:nvSpPr>
        <p:spPr>
          <a:xfrm>
            <a:off x="5076825" y="3573463"/>
            <a:ext cx="208915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t>Ç</a:t>
            </a:r>
            <a:r>
              <a:rPr lang="en-GB" altLang="x-none"/>
              <a:t>a </a:t>
            </a:r>
            <a:r>
              <a:rPr lang="en-GB" altLang="x-none" err="1"/>
              <a:t>va</a:t>
            </a:r>
            <a:r>
              <a:rPr lang="en-GB" altLang="x-none"/>
              <a:t> </a:t>
            </a:r>
            <a:r>
              <a:rPr lang="en-GB" altLang="x-none" err="1"/>
              <a:t>tr</a:t>
            </a:r>
            <a:r>
              <a:t>è</a:t>
            </a:r>
            <a:r>
              <a:rPr lang="en-GB" altLang="x-none"/>
              <a:t>s </a:t>
            </a:r>
            <a:r>
              <a:rPr lang="en-GB" altLang="x-none" err="1"/>
              <a:t>bien</a:t>
            </a:r>
            <a:r>
              <a:rPr lang="en-GB" altLang="x-none"/>
              <a:t> !</a:t>
            </a:r>
          </a:p>
        </p:txBody>
      </p:sp>
      <p:sp>
        <p:nvSpPr>
          <p:cNvPr id="34833" name="Text Box 34832"/>
          <p:cNvSpPr txBox="1"/>
          <p:nvPr/>
        </p:nvSpPr>
        <p:spPr>
          <a:xfrm>
            <a:off x="5076825" y="4437063"/>
            <a:ext cx="230505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/>
              <a:t>Comment </a:t>
            </a:r>
            <a:r>
              <a:t>ç</a:t>
            </a:r>
            <a:r>
              <a:rPr lang="en-GB" altLang="x-none"/>
              <a:t>a </a:t>
            </a:r>
            <a:r>
              <a:rPr lang="en-GB" altLang="x-none" err="1"/>
              <a:t>va</a:t>
            </a:r>
            <a:r>
              <a:rPr lang="en-GB" altLang="x-none"/>
              <a:t> ?</a:t>
            </a:r>
          </a:p>
        </p:txBody>
      </p:sp>
      <p:sp>
        <p:nvSpPr>
          <p:cNvPr id="34834" name="Text Box 34833"/>
          <p:cNvSpPr txBox="1"/>
          <p:nvPr/>
        </p:nvSpPr>
        <p:spPr>
          <a:xfrm>
            <a:off x="5076825" y="5300663"/>
            <a:ext cx="273685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t>Ç</a:t>
            </a:r>
            <a:r>
              <a:rPr lang="en-GB" altLang="x-none"/>
              <a:t>a </a:t>
            </a:r>
            <a:r>
              <a:rPr lang="en-GB" altLang="x-none" err="1"/>
              <a:t>va</a:t>
            </a:r>
            <a:r>
              <a:rPr lang="en-GB" altLang="x-none"/>
              <a:t> </a:t>
            </a:r>
            <a:r>
              <a:rPr lang="en-GB" altLang="x-none" err="1"/>
              <a:t>tr</a:t>
            </a:r>
            <a:r>
              <a:t>è</a:t>
            </a:r>
            <a:r>
              <a:rPr lang="en-GB" altLang="x-none"/>
              <a:t>s mal !</a:t>
            </a:r>
          </a:p>
        </p:txBody>
      </p:sp>
      <p:sp>
        <p:nvSpPr>
          <p:cNvPr id="34835" name="Text Box 34834"/>
          <p:cNvSpPr txBox="1"/>
          <p:nvPr/>
        </p:nvSpPr>
        <p:spPr>
          <a:xfrm>
            <a:off x="5076825" y="5949950"/>
            <a:ext cx="287972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GB" altLang="x-none" err="1"/>
              <a:t>Comme</a:t>
            </a:r>
            <a:r>
              <a:rPr lang="en-GB" altLang="x-none"/>
              <a:t>-</a:t>
            </a:r>
            <a:r>
              <a:rPr err="1"/>
              <a:t>çi</a:t>
            </a:r>
            <a:r>
              <a:t> </a:t>
            </a:r>
            <a:r>
              <a:rPr err="1"/>
              <a:t>comme</a:t>
            </a:r>
            <a:r>
              <a:t> </a:t>
            </a:r>
            <a:r>
              <a:rPr dirty="0"/>
              <a:t>ça</a:t>
            </a:r>
            <a:r>
              <a:rPr lang="en-GB" altLang="x-none"/>
              <a:t> !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Text Box 36865"/>
          <p:cNvSpPr txBox="1"/>
          <p:nvPr/>
        </p:nvSpPr>
        <p:spPr>
          <a:xfrm>
            <a:off x="827088" y="836613"/>
            <a:ext cx="7416800" cy="2608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6600">
                <a:latin typeface="Comic Sans MS" panose="030F0702030302020204" pitchFamily="66" charset="0"/>
              </a:rPr>
              <a:t>Bravo la </a:t>
            </a:r>
            <a:r>
              <a:rPr lang="en-GB" altLang="x-none" sz="6600" err="1">
                <a:latin typeface="Comic Sans MS" panose="030F0702030302020204" pitchFamily="66" charset="0"/>
              </a:rPr>
              <a:t>classe</a:t>
            </a:r>
            <a:r>
              <a:rPr lang="en-GB" altLang="x-none" sz="6600">
                <a:latin typeface="Comic Sans MS" panose="030F0702030302020204" pitchFamily="66" charset="0"/>
              </a:rPr>
              <a:t>!</a:t>
            </a:r>
            <a:endParaRPr lang="en-GB" altLang="x-none" sz="6600">
              <a:latin typeface="Comic Sans MS" panose="030F0702030302020204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x-none" sz="6600" err="1">
                <a:latin typeface="Comic Sans MS" panose="030F0702030302020204" pitchFamily="66" charset="0"/>
              </a:rPr>
              <a:t>C’est</a:t>
            </a:r>
            <a:r>
              <a:rPr lang="en-GB" altLang="x-none" sz="6600">
                <a:latin typeface="Comic Sans MS" panose="030F0702030302020204" pitchFamily="66" charset="0"/>
              </a:rPr>
              <a:t> </a:t>
            </a:r>
            <a:r>
              <a:rPr lang="en-GB" altLang="x-none" sz="6600" err="1">
                <a:latin typeface="Comic Sans MS" panose="030F0702030302020204" pitchFamily="66" charset="0"/>
              </a:rPr>
              <a:t>fantastique</a:t>
            </a:r>
            <a:r>
              <a:rPr lang="en-GB" altLang="x-none" sz="6600">
                <a:latin typeface="Comic Sans MS" panose="030F0702030302020204" pitchFamily="66" charset="0"/>
              </a:rPr>
              <a:t> !</a:t>
            </a:r>
            <a:endParaRPr sz="6600">
              <a:latin typeface="Comic Sans MS" panose="030F0702030302020204" pitchFamily="66" charset="0"/>
            </a:endParaRPr>
          </a:p>
        </p:txBody>
      </p:sp>
      <p:pic>
        <p:nvPicPr>
          <p:cNvPr id="36867" name="Picture 36866" descr="j042581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92500" y="4076700"/>
            <a:ext cx="1895475" cy="1600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6868" name="SN00793A.wav">
            <a:hlinkClick r:id="" action="ppaction://media"/>
          </p:cNvPr>
          <p:cNvPicPr>
            <a:picLocks noRot="1" noChangeAspect="1"/>
          </p:cNvPicPr>
          <p:nvPr>
            <a:wavAudioFile r:embed="rId2" name="SN00793A.wav"/>
          </p:nvPr>
        </p:nvPicPr>
        <p:blipFill>
          <a:blip r:embed="rId3"/>
          <a:stretch>
            <a:fillRect/>
          </a:stretch>
        </p:blipFill>
        <p:spPr>
          <a:xfrm>
            <a:off x="1042988" y="573405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01" fill="hold"/>
                                        <p:tgtEl>
                                          <p:spTgt spid="368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86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2" name="Picture 2051" descr="j042579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2988" y="1052513"/>
            <a:ext cx="7416800" cy="36718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3" name="Text Box 2052"/>
          <p:cNvSpPr txBox="1"/>
          <p:nvPr/>
        </p:nvSpPr>
        <p:spPr>
          <a:xfrm>
            <a:off x="1403350" y="5300663"/>
            <a:ext cx="6408738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5400">
                <a:latin typeface="Comic Sans MS" panose="030F0702030302020204" pitchFamily="66" charset="0"/>
              </a:rPr>
              <a:t>Bonjour !</a:t>
            </a:r>
            <a:endParaRPr sz="5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6" name="Picture 3075" descr="j042446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55875" y="333375"/>
            <a:ext cx="4875213" cy="4192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7" name="Text Box 3076"/>
          <p:cNvSpPr txBox="1"/>
          <p:nvPr/>
        </p:nvSpPr>
        <p:spPr>
          <a:xfrm>
            <a:off x="1116013" y="4797425"/>
            <a:ext cx="6551612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5400">
                <a:latin typeface="Comic Sans MS" panose="030F0702030302020204" pitchFamily="66" charset="0"/>
              </a:rPr>
              <a:t>Comment </a:t>
            </a:r>
            <a:r>
              <a:rPr sz="5400" err="1">
                <a:latin typeface="Comic Sans MS" panose="030F0702030302020204" pitchFamily="66" charset="0"/>
              </a:rPr>
              <a:t>ça</a:t>
            </a:r>
            <a:r>
              <a:rPr sz="5400">
                <a:latin typeface="Comic Sans MS" panose="030F0702030302020204" pitchFamily="66" charset="0"/>
              </a:rPr>
              <a:t> </a:t>
            </a:r>
            <a:r>
              <a:rPr sz="5400" err="1">
                <a:latin typeface="Comic Sans MS" panose="030F0702030302020204" pitchFamily="66" charset="0"/>
              </a:rPr>
              <a:t>va</a:t>
            </a:r>
            <a:r>
              <a:rPr sz="5400">
                <a:latin typeface="Comic Sans MS" panose="030F0702030302020204" pitchFamily="66" charset="0"/>
              </a:rPr>
              <a:t> ?</a:t>
            </a:r>
            <a:endParaRPr sz="5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100" name="Picture 4099" descr="j042444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87675" y="333375"/>
            <a:ext cx="3806825" cy="40211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1" name="Text Box 4100"/>
          <p:cNvSpPr txBox="1"/>
          <p:nvPr/>
        </p:nvSpPr>
        <p:spPr>
          <a:xfrm>
            <a:off x="1258888" y="5013325"/>
            <a:ext cx="6769100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5400" err="1">
                <a:latin typeface="Comic Sans MS" panose="030F0702030302020204" pitchFamily="66" charset="0"/>
              </a:rPr>
              <a:t>Ça</a:t>
            </a:r>
            <a:r>
              <a:rPr sz="5400">
                <a:latin typeface="Comic Sans MS" panose="030F0702030302020204" pitchFamily="66" charset="0"/>
              </a:rPr>
              <a:t> </a:t>
            </a:r>
            <a:r>
              <a:rPr sz="5400" err="1">
                <a:latin typeface="Comic Sans MS" panose="030F0702030302020204" pitchFamily="66" charset="0"/>
              </a:rPr>
              <a:t>va</a:t>
            </a:r>
            <a:r>
              <a:rPr sz="5400">
                <a:latin typeface="Comic Sans MS" panose="030F0702030302020204" pitchFamily="66" charset="0"/>
              </a:rPr>
              <a:t> </a:t>
            </a:r>
            <a:r>
              <a:rPr sz="5400" err="1">
                <a:latin typeface="Comic Sans MS" panose="030F0702030302020204" pitchFamily="66" charset="0"/>
              </a:rPr>
              <a:t>bien</a:t>
            </a:r>
            <a:r>
              <a:rPr sz="5400">
                <a:latin typeface="Comic Sans MS" panose="030F0702030302020204" pitchFamily="66" charset="0"/>
              </a:rPr>
              <a:t> !</a:t>
            </a:r>
            <a:endParaRPr sz="5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8" name="Picture 6147" descr="j042446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55875" y="333375"/>
            <a:ext cx="4875213" cy="4192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9" name="Text Box 6148"/>
          <p:cNvSpPr txBox="1"/>
          <p:nvPr/>
        </p:nvSpPr>
        <p:spPr>
          <a:xfrm>
            <a:off x="1547813" y="4797425"/>
            <a:ext cx="6551612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5400">
                <a:latin typeface="Comic Sans MS" panose="030F0702030302020204" pitchFamily="66" charset="0"/>
              </a:rPr>
              <a:t>Comment </a:t>
            </a:r>
            <a:r>
              <a:rPr sz="5400" err="1">
                <a:latin typeface="Comic Sans MS" panose="030F0702030302020204" pitchFamily="66" charset="0"/>
              </a:rPr>
              <a:t>ça</a:t>
            </a:r>
            <a:r>
              <a:rPr sz="5400">
                <a:latin typeface="Comic Sans MS" panose="030F0702030302020204" pitchFamily="66" charset="0"/>
              </a:rPr>
              <a:t> </a:t>
            </a:r>
            <a:r>
              <a:rPr sz="5400" err="1">
                <a:latin typeface="Comic Sans MS" panose="030F0702030302020204" pitchFamily="66" charset="0"/>
              </a:rPr>
              <a:t>va</a:t>
            </a:r>
            <a:r>
              <a:rPr sz="5400">
                <a:latin typeface="Comic Sans MS" panose="030F0702030302020204" pitchFamily="66" charset="0"/>
              </a:rPr>
              <a:t> ?</a:t>
            </a:r>
            <a:endParaRPr sz="5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412" name="Picture 17411" descr="j042806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35150" y="981075"/>
            <a:ext cx="5621338" cy="34274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3" name="Text Box 17412"/>
          <p:cNvSpPr txBox="1"/>
          <p:nvPr/>
        </p:nvSpPr>
        <p:spPr>
          <a:xfrm>
            <a:off x="1979613" y="4797425"/>
            <a:ext cx="5545137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sz="5400">
                <a:latin typeface="Comic Sans MS" panose="030F0702030302020204" pitchFamily="66" charset="0"/>
              </a:rPr>
              <a:t>Ç</a:t>
            </a:r>
            <a:r>
              <a:rPr lang="en-GB" altLang="x-none" sz="5400">
                <a:latin typeface="Comic Sans MS" panose="030F0702030302020204" pitchFamily="66" charset="0"/>
              </a:rPr>
              <a:t>a </a:t>
            </a:r>
            <a:r>
              <a:rPr lang="en-GB" altLang="x-none" sz="5400" err="1">
                <a:latin typeface="Comic Sans MS" panose="030F0702030302020204" pitchFamily="66" charset="0"/>
              </a:rPr>
              <a:t>va</a:t>
            </a:r>
            <a:r>
              <a:rPr lang="en-GB" altLang="x-none" sz="5400">
                <a:latin typeface="Comic Sans MS" panose="030F0702030302020204" pitchFamily="66" charset="0"/>
              </a:rPr>
              <a:t> </a:t>
            </a:r>
            <a:r>
              <a:rPr lang="en-GB" altLang="x-none" sz="5400" err="1">
                <a:latin typeface="Comic Sans MS" panose="030F0702030302020204" pitchFamily="66" charset="0"/>
              </a:rPr>
              <a:t>tr</a:t>
            </a:r>
            <a:r>
              <a:rPr sz="5400">
                <a:latin typeface="Comic Sans MS" panose="030F0702030302020204" pitchFamily="66" charset="0"/>
              </a:rPr>
              <a:t>è</a:t>
            </a:r>
            <a:r>
              <a:rPr lang="en-GB" altLang="x-none" sz="5400">
                <a:latin typeface="Comic Sans MS" panose="030F0702030302020204" pitchFamily="66" charset="0"/>
              </a:rPr>
              <a:t>s </a:t>
            </a:r>
            <a:r>
              <a:rPr lang="en-GB" altLang="x-none" sz="5400" err="1">
                <a:latin typeface="Comic Sans MS" panose="030F0702030302020204" pitchFamily="66" charset="0"/>
              </a:rPr>
              <a:t>bien</a:t>
            </a:r>
            <a:r>
              <a:rPr lang="en-GB" altLang="x-none" sz="5400">
                <a:latin typeface="Comic Sans MS" panose="030F0702030302020204" pitchFamily="66" charset="0"/>
              </a:rPr>
              <a:t> !</a:t>
            </a:r>
            <a:endParaRPr sz="5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2" name="Text Box 12291"/>
          <p:cNvSpPr txBox="1"/>
          <p:nvPr/>
        </p:nvSpPr>
        <p:spPr>
          <a:xfrm>
            <a:off x="1116013" y="4797425"/>
            <a:ext cx="6551612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5400">
                <a:latin typeface="Comic Sans MS" panose="030F0702030302020204" pitchFamily="66" charset="0"/>
              </a:rPr>
              <a:t>Comment </a:t>
            </a:r>
            <a:r>
              <a:rPr sz="5400" err="1">
                <a:latin typeface="Comic Sans MS" panose="030F0702030302020204" pitchFamily="66" charset="0"/>
              </a:rPr>
              <a:t>ça</a:t>
            </a:r>
            <a:r>
              <a:rPr sz="5400">
                <a:latin typeface="Comic Sans MS" panose="030F0702030302020204" pitchFamily="66" charset="0"/>
              </a:rPr>
              <a:t> </a:t>
            </a:r>
            <a:r>
              <a:rPr sz="5400" err="1">
                <a:latin typeface="Comic Sans MS" panose="030F0702030302020204" pitchFamily="66" charset="0"/>
              </a:rPr>
              <a:t>va</a:t>
            </a:r>
            <a:r>
              <a:rPr sz="5400">
                <a:latin typeface="Comic Sans MS" panose="030F0702030302020204" pitchFamily="66" charset="0"/>
              </a:rPr>
              <a:t> ?</a:t>
            </a:r>
            <a:endParaRPr sz="5400">
              <a:latin typeface="Comic Sans MS" panose="030F0702030302020204" pitchFamily="66" charset="0"/>
            </a:endParaRPr>
          </a:p>
        </p:txBody>
      </p:sp>
      <p:pic>
        <p:nvPicPr>
          <p:cNvPr id="12293" name="Picture 12292" descr="j042446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55875" y="333375"/>
            <a:ext cx="4875213" cy="41925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3316" name="Picture 13315" descr="j042445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71775" y="836613"/>
            <a:ext cx="3498850" cy="36020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7" name="Text Box 13316"/>
          <p:cNvSpPr txBox="1"/>
          <p:nvPr/>
        </p:nvSpPr>
        <p:spPr>
          <a:xfrm>
            <a:off x="827088" y="4868863"/>
            <a:ext cx="7559675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5400" err="1">
                <a:latin typeface="Comic Sans MS" panose="030F0702030302020204" pitchFamily="66" charset="0"/>
              </a:rPr>
              <a:t>Comme</a:t>
            </a:r>
            <a:r>
              <a:rPr lang="en-GB" altLang="x-none" sz="5400">
                <a:latin typeface="Comic Sans MS" panose="030F0702030302020204" pitchFamily="66" charset="0"/>
              </a:rPr>
              <a:t>-</a:t>
            </a:r>
            <a:r>
              <a:rPr sz="5400" err="1">
                <a:latin typeface="Comic Sans MS" panose="030F0702030302020204" pitchFamily="66" charset="0"/>
              </a:rPr>
              <a:t>çi</a:t>
            </a:r>
            <a:r>
              <a:rPr sz="5400">
                <a:latin typeface="Comic Sans MS" panose="030F0702030302020204" pitchFamily="66" charset="0"/>
              </a:rPr>
              <a:t> </a:t>
            </a:r>
            <a:r>
              <a:rPr sz="5400" err="1">
                <a:latin typeface="Comic Sans MS" panose="030F0702030302020204" pitchFamily="66" charset="0"/>
              </a:rPr>
              <a:t>comme-ça</a:t>
            </a:r>
            <a:r>
              <a:rPr lang="en-GB" altLang="x-none" sz="5400">
                <a:latin typeface="Comic Sans MS" panose="030F0702030302020204" pitchFamily="66" charset="0"/>
              </a:rPr>
              <a:t> !</a:t>
            </a:r>
            <a:endParaRPr sz="5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440</Words>
  <Application>WPS Presentation</Application>
  <PresentationFormat>On-screen Show</PresentationFormat>
  <Paragraphs>49</Paragraphs>
  <Slides>25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Arial</vt:lpstr>
      <vt:lpstr>SimSun</vt:lpstr>
      <vt:lpstr>Wingdings</vt:lpstr>
      <vt:lpstr>Comic Sans MS</vt:lpstr>
      <vt:lpstr>Microsoft YaHei</vt:lpstr>
      <vt:lpstr>Arial Unicode MS</vt:lpstr>
      <vt:lpstr>Calibri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Wrenn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Kheira Ghachi</dc:creator>
  <cp:lastModifiedBy>Rossana Ruggiero</cp:lastModifiedBy>
  <cp:revision>6</cp:revision>
  <dcterms:created xsi:type="dcterms:W3CDTF">2007-05-02T18:32:57Z</dcterms:created>
  <dcterms:modified xsi:type="dcterms:W3CDTF">2021-09-09T09:28:17Z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1033-11.2.0.10130</vt:lpwstr>
  </property>
</Properties>
</file>