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0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544050"/>
  <p:defaultTextStyle>
    <a:defPPr>
      <a:defRPr lang="nl-N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6"/>
    <p:restoredTop sz="90929"/>
  </p:normalViewPr>
  <p:slideViewPr>
    <p:cSldViewPr showGuides="1">
      <p:cViewPr varScale="1">
        <p:scale>
          <a:sx n="93" d="100"/>
          <a:sy n="93" d="100"/>
        </p:scale>
        <p:origin x="-9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Header Placeholder 112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nl-NL" sz="1200"/>
          </a:p>
        </p:txBody>
      </p:sp>
      <p:sp>
        <p:nvSpPr>
          <p:cNvPr id="11267" name="Date Placeholder 11266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778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nl-NL" sz="1200"/>
          </a:p>
        </p:txBody>
      </p:sp>
      <p:sp>
        <p:nvSpPr>
          <p:cNvPr id="11268" name="Footer Placeholder 11267"/>
          <p:cNvSpPr>
            <a:spLocks noGrp="1"/>
          </p:cNvSpPr>
          <p:nvPr>
            <p:ph type="ftr" sz="quarter" idx="2"/>
          </p:nvPr>
        </p:nvSpPr>
        <p:spPr>
          <a:xfrm>
            <a:off x="0" y="9066213"/>
            <a:ext cx="2971800" cy="47783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nl-NL" sz="1200"/>
          </a:p>
        </p:txBody>
      </p:sp>
      <p:sp>
        <p:nvSpPr>
          <p:cNvPr id="11269" name="Slide Number Placeholder 11268"/>
          <p:cNvSpPr>
            <a:spLocks noGrp="1"/>
          </p:cNvSpPr>
          <p:nvPr>
            <p:ph type="sldNum" sz="quarter" idx="3"/>
          </p:nvPr>
        </p:nvSpPr>
        <p:spPr>
          <a:xfrm>
            <a:off x="3886200" y="9066213"/>
            <a:ext cx="2971800" cy="47783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nl-NL" sz="1200"/>
            </a:fld>
            <a:endParaRPr lang="nl-NL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Klik om het opmaakprofiel van de modeltitel te bewerken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Klik om de opmaakprofielen van de modeltekst te bewerken</a:t>
            </a:r>
            <a:endParaRPr dirty="0"/>
          </a:p>
          <a:p>
            <a:pPr lvl="1"/>
            <a:r>
              <a:rPr dirty="0"/>
              <a:t>Tweede niveau</a:t>
            </a:r>
            <a:endParaRPr dirty="0"/>
          </a:p>
          <a:p>
            <a:pPr lvl="2"/>
            <a:r>
              <a:rPr dirty="0"/>
              <a:t>Derde niveau</a:t>
            </a:r>
            <a:endParaRPr dirty="0"/>
          </a:p>
          <a:p>
            <a:pPr lvl="3"/>
            <a:r>
              <a:rPr dirty="0"/>
              <a:t>Vierde niveau</a:t>
            </a:r>
            <a:endParaRPr dirty="0"/>
          </a:p>
          <a:p>
            <a:pPr lvl="4"/>
            <a:r>
              <a:rPr dirty="0"/>
              <a:t>Vijfde niveau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nl-NL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nl-NL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nl-NL"/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143000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b="1" u="sng" kern="1200" baseline="0" err="1"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rPr>
              <a:t>Giving Advice</a:t>
            </a:r>
            <a:br>
              <a:rPr sz="4400" kern="1200" baseline="0" err="1">
                <a:latin typeface="Copperplate Gothic Light" pitchFamily="34" charset="0"/>
                <a:cs typeface="Times New Roman" panose="02020603050405020304" pitchFamily="18" charset="0"/>
              </a:rPr>
            </a:br>
            <a:endParaRPr sz="4400" kern="1200" baseline="0" err="1">
              <a:latin typeface="Copperplate Gothic Light" pitchFamily="34" charset="0"/>
              <a:ea typeface="Times New Roman" panose="02020603050405020304" pitchFamily="18" charset="0"/>
            </a:endParaRPr>
          </a:p>
        </p:txBody>
      </p:sp>
      <p:pic>
        <p:nvPicPr>
          <p:cNvPr id="2052" name="Picture 2051" descr="PE03130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819400"/>
            <a:ext cx="3519488" cy="2649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75" y="612933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4097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br>
              <a:rPr b="1" u="sng" err="1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b="1" u="sng" err="1">
                <a:latin typeface="Tahoma" panose="020B0604030504040204" pitchFamily="34" charset="0"/>
                <a:cs typeface="Tahoma" panose="020B0604030504040204" pitchFamily="34" charset="0"/>
              </a:rPr>
              <a:t>Giving Advice</a:t>
            </a:r>
            <a:br>
              <a:rPr b="1" u="sng" err="1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x-none" sz="2800" b="1" i="1">
                <a:latin typeface="Copperplate Gothic Light" pitchFamily="34" charset="0"/>
                <a:cs typeface="Times New Roman" panose="02020603050405020304" pitchFamily="18" charset="0"/>
              </a:rPr>
              <a:t>Should, Ought to, Had Better</a:t>
            </a:r>
            <a:r>
              <a:rPr sz="2800">
                <a:latin typeface="Copperplate Gothic Light" pitchFamily="34" charset="0"/>
                <a:cs typeface="Times New Roman" panose="02020603050405020304" pitchFamily="18" charset="0"/>
              </a:rPr>
              <a:t> </a:t>
            </a:r>
            <a:br>
              <a:rPr sz="2800">
                <a:latin typeface="Copperplate Gothic Light" pitchFamily="34" charset="0"/>
                <a:cs typeface="Times New Roman" panose="02020603050405020304" pitchFamily="18" charset="0"/>
              </a:rPr>
            </a:br>
            <a:br>
              <a:rPr>
                <a:latin typeface="Copperplate Gothic Light" pitchFamily="34" charset="0"/>
                <a:cs typeface="Times New Roman" panose="02020603050405020304" pitchFamily="18" charset="0"/>
              </a:rPr>
            </a:br>
            <a:endParaRPr>
              <a:latin typeface="Copperplate Gothic Light" pitchFamily="34" charset="0"/>
              <a:ea typeface="Times New Roman" panose="02020603050405020304" pitchFamily="18" charset="0"/>
            </a:endParaRP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sz="2600" err="1">
                <a:cs typeface="Times New Roman" panose="02020603050405020304" pitchFamily="18" charset="0"/>
              </a:rPr>
              <a:t>Patient</a:t>
            </a:r>
            <a:r>
              <a:rPr sz="2600">
                <a:cs typeface="Times New Roman" panose="02020603050405020304" pitchFamily="18" charset="0"/>
              </a:rPr>
              <a:t>:	I</a:t>
            </a:r>
            <a:r>
              <a:rPr sz="2600" err="1">
                <a:cs typeface="Times New Roman" panose="02020603050405020304" pitchFamily="18" charset="0"/>
              </a:rPr>
              <a:t> feel so tired all</a:t>
            </a:r>
            <a:r>
              <a:rPr sz="2600">
                <a:cs typeface="Times New Roman" panose="02020603050405020304" pitchFamily="18" charset="0"/>
              </a:rPr>
              <a:t> the time.  I</a:t>
            </a:r>
            <a:r>
              <a:rPr sz="2600" err="1">
                <a:cs typeface="Times New Roman" panose="02020603050405020304" pitchFamily="18" charset="0"/>
              </a:rPr>
              <a:t> can’t 			breathe</a:t>
            </a:r>
            <a:r>
              <a:rPr sz="2600">
                <a:cs typeface="Times New Roman" panose="02020603050405020304" pitchFamily="18" charset="0"/>
              </a:rPr>
              <a:t> and I have a terrible</a:t>
            </a:r>
            <a:r>
              <a:rPr sz="2600" err="1">
                <a:cs typeface="Times New Roman" panose="02020603050405020304" pitchFamily="18" charset="0"/>
              </a:rPr>
              <a:t> cough</a:t>
            </a:r>
            <a:endParaRPr sz="2600">
              <a:cs typeface="Times New Roman" panose="02020603050405020304" pitchFamily="18" charset="0"/>
            </a:endParaRPr>
          </a:p>
          <a:p>
            <a:r>
              <a:rPr sz="2600">
                <a:cs typeface="Times New Roman" panose="02020603050405020304" pitchFamily="18" charset="0"/>
              </a:rPr>
              <a:t>Doctor:</a:t>
            </a:r>
            <a:r>
              <a:rPr sz="2600" err="1">
                <a:cs typeface="Times New Roman" panose="02020603050405020304" pitchFamily="18" charset="0"/>
              </a:rPr>
              <a:t>	You </a:t>
            </a:r>
            <a:r>
              <a:rPr sz="2600" b="1" err="1">
                <a:cs typeface="Times New Roman" panose="02020603050405020304" pitchFamily="18" charset="0"/>
              </a:rPr>
              <a:t>should </a:t>
            </a:r>
            <a:r>
              <a:rPr sz="2600" err="1">
                <a:cs typeface="Times New Roman" panose="02020603050405020304" pitchFamily="18" charset="0"/>
              </a:rPr>
              <a:t>exercise</a:t>
            </a:r>
            <a:r>
              <a:rPr sz="2600">
                <a:cs typeface="Times New Roman" panose="02020603050405020304" pitchFamily="18" charset="0"/>
              </a:rPr>
              <a:t> more.</a:t>
            </a:r>
            <a:r>
              <a:rPr sz="2600" err="1">
                <a:cs typeface="Times New Roman" panose="02020603050405020304" pitchFamily="18" charset="0"/>
              </a:rPr>
              <a:t>  You 			</a:t>
            </a:r>
            <a:r>
              <a:rPr sz="2600" b="1" err="1">
                <a:cs typeface="Times New Roman" panose="02020603050405020304" pitchFamily="18" charset="0"/>
              </a:rPr>
              <a:t>shouldn’t </a:t>
            </a:r>
            <a:r>
              <a:rPr sz="2600" err="1">
                <a:cs typeface="Times New Roman" panose="02020603050405020304" pitchFamily="18" charset="0"/>
              </a:rPr>
              <a:t>smoke</a:t>
            </a:r>
            <a:r>
              <a:rPr sz="2600">
                <a:cs typeface="Times New Roman" panose="02020603050405020304" pitchFamily="18" charset="0"/>
              </a:rPr>
              <a:t>.</a:t>
            </a:r>
            <a:r>
              <a:rPr sz="2600" err="1">
                <a:cs typeface="Times New Roman" panose="02020603050405020304" pitchFamily="18" charset="0"/>
              </a:rPr>
              <a:t>  You </a:t>
            </a:r>
            <a:r>
              <a:rPr sz="2600" b="1" err="1">
                <a:cs typeface="Times New Roman" panose="02020603050405020304" pitchFamily="18" charset="0"/>
              </a:rPr>
              <a:t>ought to</a:t>
            </a:r>
            <a:r>
              <a:rPr sz="2600" err="1">
                <a:cs typeface="Times New Roman" panose="02020603050405020304" pitchFamily="18" charset="0"/>
              </a:rPr>
              <a:t> take your 			medicine</a:t>
            </a:r>
            <a:r>
              <a:rPr sz="2600">
                <a:cs typeface="Times New Roman" panose="02020603050405020304" pitchFamily="18" charset="0"/>
              </a:rPr>
              <a:t>.</a:t>
            </a:r>
            <a:r>
              <a:rPr sz="2600" err="1">
                <a:cs typeface="Times New Roman" panose="02020603050405020304" pitchFamily="18" charset="0"/>
              </a:rPr>
              <a:t>  You</a:t>
            </a:r>
            <a:r>
              <a:rPr sz="2600">
                <a:cs typeface="Times New Roman" panose="02020603050405020304" pitchFamily="18" charset="0"/>
              </a:rPr>
              <a:t> </a:t>
            </a:r>
            <a:r>
              <a:rPr sz="2600" b="1">
                <a:cs typeface="Times New Roman" panose="02020603050405020304" pitchFamily="18" charset="0"/>
              </a:rPr>
              <a:t>had</a:t>
            </a:r>
            <a:r>
              <a:rPr sz="2600" b="1" err="1">
                <a:cs typeface="Times New Roman" panose="02020603050405020304" pitchFamily="18" charset="0"/>
              </a:rPr>
              <a:t> better</a:t>
            </a:r>
            <a:r>
              <a:rPr sz="2600" err="1">
                <a:cs typeface="Times New Roman" panose="02020603050405020304" pitchFamily="18" charset="0"/>
              </a:rPr>
              <a:t> lose weight</a:t>
            </a:r>
            <a:r>
              <a:rPr sz="2600">
                <a:cs typeface="Times New Roman" panose="02020603050405020304" pitchFamily="18" charset="0"/>
              </a:rPr>
              <a:t>.</a:t>
            </a:r>
            <a:r>
              <a:rPr sz="2600" err="1">
                <a:cs typeface="Times New Roman" panose="02020603050405020304" pitchFamily="18" charset="0"/>
              </a:rPr>
              <a:t> 			</a:t>
            </a:r>
            <a:r>
              <a:rPr sz="2600" b="1" err="1">
                <a:cs typeface="Times New Roman" panose="02020603050405020304" pitchFamily="18" charset="0"/>
              </a:rPr>
              <a:t>You’d better</a:t>
            </a:r>
            <a:r>
              <a:rPr sz="2600" err="1">
                <a:cs typeface="Times New Roman" panose="02020603050405020304" pitchFamily="18" charset="0"/>
              </a:rPr>
              <a:t> not eat fast food</a:t>
            </a:r>
            <a:r>
              <a:rPr sz="2600">
                <a:cs typeface="Times New Roman" panose="02020603050405020304" pitchFamily="18" charset="0"/>
              </a:rPr>
              <a:t>.</a:t>
            </a:r>
            <a:r>
              <a:rPr sz="2600" err="1">
                <a:cs typeface="Times New Roman" panose="02020603050405020304" pitchFamily="18" charset="0"/>
              </a:rPr>
              <a:t> </a:t>
            </a:r>
            <a:endParaRPr sz="2600" err="1">
              <a:cs typeface="Times New Roman" panose="02020603050405020304" pitchFamily="18" charset="0"/>
            </a:endParaRPr>
          </a:p>
          <a:p>
            <a:r>
              <a:rPr sz="2600" err="1">
                <a:cs typeface="Times New Roman" panose="02020603050405020304" pitchFamily="18" charset="0"/>
              </a:rPr>
              <a:t>Patient</a:t>
            </a:r>
            <a:r>
              <a:rPr sz="2600">
                <a:cs typeface="Times New Roman" panose="02020603050405020304" pitchFamily="18" charset="0"/>
              </a:rPr>
              <a:t>:</a:t>
            </a:r>
            <a:r>
              <a:rPr sz="2600" err="1">
                <a:cs typeface="Times New Roman" panose="02020603050405020304" pitchFamily="18" charset="0"/>
              </a:rPr>
              <a:t>	That</a:t>
            </a:r>
            <a:r>
              <a:rPr sz="2600">
                <a:cs typeface="Times New Roman" panose="02020603050405020304" pitchFamily="18" charset="0"/>
              </a:rPr>
              <a:t> is</a:t>
            </a:r>
            <a:r>
              <a:rPr sz="2600" err="1">
                <a:cs typeface="Times New Roman" panose="02020603050405020304" pitchFamily="18" charset="0"/>
              </a:rPr>
              <a:t> very difficult to</a:t>
            </a:r>
            <a:r>
              <a:rPr sz="2600">
                <a:cs typeface="Times New Roman" panose="02020603050405020304" pitchFamily="18" charset="0"/>
              </a:rPr>
              <a:t> do. </a:t>
            </a:r>
            <a:endParaRPr sz="2600">
              <a:cs typeface="Times New Roman" panose="02020603050405020304" pitchFamily="18" charset="0"/>
            </a:endParaRPr>
          </a:p>
          <a:p>
            <a:r>
              <a:rPr sz="2600">
                <a:cs typeface="Times New Roman" panose="02020603050405020304" pitchFamily="18" charset="0"/>
              </a:rPr>
              <a:t>Doctor:</a:t>
            </a:r>
            <a:r>
              <a:rPr sz="2600" err="1">
                <a:cs typeface="Times New Roman" panose="02020603050405020304" pitchFamily="18" charset="0"/>
              </a:rPr>
              <a:t>	Well</a:t>
            </a:r>
            <a:r>
              <a:rPr sz="2600">
                <a:cs typeface="Times New Roman" panose="02020603050405020304" pitchFamily="18" charset="0"/>
              </a:rPr>
              <a:t>,</a:t>
            </a:r>
            <a:r>
              <a:rPr sz="2600" err="1">
                <a:cs typeface="Times New Roman" panose="02020603050405020304" pitchFamily="18" charset="0"/>
              </a:rPr>
              <a:t> perhaps you </a:t>
            </a:r>
            <a:r>
              <a:rPr sz="2600" b="1" err="1">
                <a:cs typeface="Times New Roman" panose="02020603050405020304" pitchFamily="18" charset="0"/>
              </a:rPr>
              <a:t>should</a:t>
            </a:r>
            <a:r>
              <a:rPr sz="2600" err="1">
                <a:cs typeface="Times New Roman" panose="02020603050405020304" pitchFamily="18" charset="0"/>
              </a:rPr>
              <a:t> think about 			getting</a:t>
            </a:r>
            <a:r>
              <a:rPr sz="2600">
                <a:cs typeface="Times New Roman" panose="02020603050405020304" pitchFamily="18" charset="0"/>
              </a:rPr>
              <a:t> a</a:t>
            </a:r>
            <a:r>
              <a:rPr sz="2600" err="1">
                <a:cs typeface="Times New Roman" panose="02020603050405020304" pitchFamily="18" charset="0"/>
              </a:rPr>
              <a:t> new</a:t>
            </a:r>
            <a:r>
              <a:rPr sz="2600">
                <a:cs typeface="Times New Roman" panose="02020603050405020304" pitchFamily="18" charset="0"/>
              </a:rPr>
              <a:t> doctor.</a:t>
            </a:r>
            <a:r>
              <a:rPr sz="2400">
                <a:cs typeface="Times New Roman" panose="02020603050405020304" pitchFamily="18" charset="0"/>
              </a:rPr>
              <a:t> </a:t>
            </a:r>
            <a:endParaRPr sz="2400">
              <a:cs typeface="Times New Roman" panose="02020603050405020304" pitchFamily="18" charset="0"/>
            </a:endParaRPr>
          </a:p>
          <a:p>
            <a:endParaRPr sz="2800"/>
          </a:p>
        </p:txBody>
      </p:sp>
      <p:pic>
        <p:nvPicPr>
          <p:cNvPr id="4100" name="Picture 4099" descr="j01523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75525" y="228600"/>
            <a:ext cx="1481138" cy="1616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" y="609568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512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b="1" i="1" u="sng" err="1">
                <a:latin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 b="1" u="sng">
                <a:latin typeface="Tahoma" panose="020B0604030504040204" pitchFamily="34" charset="0"/>
                <a:cs typeface="Tahoma" panose="020B0604030504040204" pitchFamily="34" charset="0"/>
              </a:rPr>
              <a:t>  and</a:t>
            </a:r>
            <a:r>
              <a:rPr b="1" u="sng" err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b="1" i="1" u="sng" err="1">
                <a:latin typeface="Tahoma" panose="020B0604030504040204" pitchFamily="34" charset="0"/>
                <a:cs typeface="Tahoma" panose="020B0604030504040204" pitchFamily="34" charset="0"/>
              </a:rPr>
              <a:t>Ought to</a:t>
            </a:r>
            <a:endParaRPr b="1" i="1" u="sng" err="1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123" name="Text Placeholder 512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err="1">
                <a:cs typeface="Times New Roman" panose="02020603050405020304" pitchFamily="18" charset="0"/>
              </a:rPr>
              <a:t>Use </a:t>
            </a:r>
            <a:r>
              <a:rPr b="1" i="1" err="1">
                <a:solidFill>
                  <a:schemeClr val="accent2"/>
                </a:solidFill>
                <a:cs typeface="Times New Roman" panose="02020603050405020304" pitchFamily="18" charset="0"/>
              </a:rPr>
              <a:t>should</a:t>
            </a:r>
            <a:r>
              <a:rPr>
                <a:cs typeface="Times New Roman" panose="02020603050405020304" pitchFamily="18" charset="0"/>
              </a:rPr>
              <a:t> and</a:t>
            </a:r>
            <a:r>
              <a:rPr err="1">
                <a:cs typeface="Times New Roman" panose="02020603050405020304" pitchFamily="18" charset="0"/>
              </a:rPr>
              <a:t> </a:t>
            </a:r>
            <a:r>
              <a:rPr b="1" i="1" err="1">
                <a:solidFill>
                  <a:schemeClr val="accent2"/>
                </a:solidFill>
                <a:cs typeface="Times New Roman" panose="02020603050405020304" pitchFamily="18" charset="0"/>
              </a:rPr>
              <a:t>ought to</a:t>
            </a:r>
            <a:r>
              <a:rPr err="1">
                <a:cs typeface="Times New Roman" panose="02020603050405020304" pitchFamily="18" charset="0"/>
              </a:rPr>
              <a:t> give advice</a:t>
            </a:r>
            <a:r>
              <a:rPr>
                <a:cs typeface="Times New Roman" panose="02020603050405020304" pitchFamily="18" charset="0"/>
              </a:rPr>
              <a:t>.</a:t>
            </a:r>
            <a:endParaRPr b="1" i="1" u="sng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b="1" i="1" u="sng" err="1">
                <a:cs typeface="Times New Roman" panose="02020603050405020304" pitchFamily="18" charset="0"/>
              </a:rPr>
              <a:t>You </a:t>
            </a:r>
            <a:r>
              <a:rPr b="1" i="1" u="sng" err="1">
                <a:solidFill>
                  <a:srgbClr val="009900"/>
                </a:solidFill>
                <a:cs typeface="Times New Roman" panose="02020603050405020304" pitchFamily="18" charset="0"/>
              </a:rPr>
              <a:t>should </a:t>
            </a:r>
            <a:r>
              <a:rPr b="1" i="1" u="sng" err="1">
                <a:cs typeface="Times New Roman" panose="02020603050405020304" pitchFamily="18" charset="0"/>
              </a:rPr>
              <a:t>get</a:t>
            </a:r>
            <a:r>
              <a:rPr b="1" i="1" u="sng">
                <a:cs typeface="Times New Roman" panose="02020603050405020304" pitchFamily="18" charset="0"/>
              </a:rPr>
              <a:t> more</a:t>
            </a:r>
            <a:r>
              <a:rPr b="1" i="1" u="sng" err="1">
                <a:cs typeface="Times New Roman" panose="02020603050405020304" pitchFamily="18" charset="0"/>
              </a:rPr>
              <a:t> exercise</a:t>
            </a:r>
            <a:r>
              <a:rPr b="1" i="1" u="sng">
                <a:cs typeface="Times New Roman" panose="02020603050405020304" pitchFamily="18" charset="0"/>
              </a:rPr>
              <a:t>.</a:t>
            </a:r>
            <a:endParaRPr b="1" i="1" u="sng">
              <a:cs typeface="Times New Roman" panose="02020603050405020304" pitchFamily="18" charset="0"/>
            </a:endParaRPr>
          </a:p>
          <a:p>
            <a:endParaRPr b="1" i="1" u="sng" err="1">
              <a:cs typeface="Times New Roman" panose="02020603050405020304" pitchFamily="18" charset="0"/>
            </a:endParaRPr>
          </a:p>
          <a:p>
            <a:r>
              <a:rPr b="1" i="1" u="sng" err="1">
                <a:cs typeface="Times New Roman" panose="02020603050405020304" pitchFamily="18" charset="0"/>
              </a:rPr>
              <a:t>You </a:t>
            </a:r>
            <a:r>
              <a:rPr b="1" i="1" u="sng" err="1">
                <a:solidFill>
                  <a:srgbClr val="009900"/>
                </a:solidFill>
                <a:cs typeface="Times New Roman" panose="02020603050405020304" pitchFamily="18" charset="0"/>
              </a:rPr>
              <a:t>ought to</a:t>
            </a:r>
            <a:r>
              <a:rPr b="1" i="1" u="sng" err="1">
                <a:cs typeface="Times New Roman" panose="02020603050405020304" pitchFamily="18" charset="0"/>
              </a:rPr>
              <a:t> take your medicine</a:t>
            </a:r>
            <a:endParaRPr b="1" i="1" u="sng">
              <a:ea typeface="Times New Roman" panose="02020603050405020304" pitchFamily="18" charset="0"/>
            </a:endParaRPr>
          </a:p>
        </p:txBody>
      </p:sp>
      <p:pic>
        <p:nvPicPr>
          <p:cNvPr id="5124" name="Picture 5123" descr="F:\PFiles\MSOffice\Clipart\standard\stddir3\HM00269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05200" y="4495800"/>
            <a:ext cx="1454150" cy="1608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5124" descr="C:\Program Files\Common Files\Microsoft Shared\Clipart\cagcat50\BD00017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514600"/>
            <a:ext cx="800100" cy="2259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45" y="612933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6145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b="1" u="sng">
                <a:latin typeface="Tahoma" panose="020B0604030504040204" pitchFamily="34" charset="0"/>
                <a:cs typeface="Tahoma" panose="020B0604030504040204" pitchFamily="34" charset="0"/>
              </a:rPr>
              <a:t>Had</a:t>
            </a:r>
            <a:r>
              <a:rPr b="1" u="sng" err="1">
                <a:latin typeface="Tahoma" panose="020B0604030504040204" pitchFamily="34" charset="0"/>
                <a:cs typeface="Tahoma" panose="020B0604030504040204" pitchFamily="34" charset="0"/>
              </a:rPr>
              <a:t> Better</a:t>
            </a:r>
            <a:endParaRPr b="1" u="sng" err="1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6147" name="Text Placeholder 6146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err="1">
                <a:cs typeface="Times New Roman" panose="02020603050405020304" pitchFamily="18" charset="0"/>
              </a:rPr>
              <a:t>Use</a:t>
            </a:r>
            <a:r>
              <a:rPr>
                <a:cs typeface="Times New Roman" panose="02020603050405020304" pitchFamily="18" charset="0"/>
              </a:rPr>
              <a:t> </a:t>
            </a:r>
            <a:r>
              <a:rPr b="1" i="1">
                <a:solidFill>
                  <a:srgbClr val="FF0000"/>
                </a:solidFill>
                <a:cs typeface="Times New Roman" panose="02020603050405020304" pitchFamily="18" charset="0"/>
              </a:rPr>
              <a:t>had</a:t>
            </a:r>
            <a:r>
              <a:rPr b="1" i="1" err="1">
                <a:solidFill>
                  <a:srgbClr val="FF0000"/>
                </a:solidFill>
                <a:cs typeface="Times New Roman" panose="02020603050405020304" pitchFamily="18" charset="0"/>
              </a:rPr>
              <a:t> better</a:t>
            </a:r>
            <a:r>
              <a:rPr err="1">
                <a:cs typeface="Times New Roman" panose="02020603050405020304" pitchFamily="18" charset="0"/>
              </a:rPr>
              <a:t> for strong advice</a:t>
            </a:r>
            <a:r>
              <a:rPr>
                <a:cs typeface="Times New Roman" panose="02020603050405020304" pitchFamily="18" charset="0"/>
              </a:rPr>
              <a:t>.  We</a:t>
            </a:r>
            <a:r>
              <a:rPr err="1">
                <a:cs typeface="Times New Roman" panose="02020603050405020304" pitchFamily="18" charset="0"/>
              </a:rPr>
              <a:t> usually use</a:t>
            </a:r>
            <a:r>
              <a:rPr>
                <a:cs typeface="Times New Roman" panose="02020603050405020304" pitchFamily="18" charset="0"/>
              </a:rPr>
              <a:t> a</a:t>
            </a:r>
            <a:r>
              <a:rPr err="1">
                <a:cs typeface="Times New Roman" panose="02020603050405020304" pitchFamily="18" charset="0"/>
              </a:rPr>
              <a:t> contraction with</a:t>
            </a:r>
            <a:r>
              <a:rPr>
                <a:cs typeface="Times New Roman" panose="02020603050405020304" pitchFamily="18" charset="0"/>
              </a:rPr>
              <a:t> had</a:t>
            </a:r>
            <a:r>
              <a:rPr err="1">
                <a:cs typeface="Times New Roman" panose="02020603050405020304" pitchFamily="18" charset="0"/>
              </a:rPr>
              <a:t> better</a:t>
            </a:r>
            <a:r>
              <a:rPr>
                <a:cs typeface="Times New Roman" panose="02020603050405020304" pitchFamily="18" charset="0"/>
              </a:rPr>
              <a:t>.</a:t>
            </a:r>
            <a:r>
              <a:rPr b="1" u="sng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b="1" u="sng" err="1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b="1" u="sng" err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b="1" u="sng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b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had </a:t>
            </a:r>
            <a:r>
              <a:rPr b="1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better</a:t>
            </a:r>
            <a:r>
              <a:rPr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lose weight</a:t>
            </a:r>
            <a:r>
              <a:rPr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err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err="1">
                <a:latin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b="1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’d better not </a:t>
            </a:r>
            <a:r>
              <a:rPr err="1">
                <a:latin typeface="Tahoma" panose="020B0604030504040204" pitchFamily="34" charset="0"/>
                <a:cs typeface="Tahoma" panose="020B0604030504040204" pitchFamily="34" charset="0"/>
              </a:rPr>
              <a:t>eat fast food</a:t>
            </a:r>
            <a:r>
              <a:rPr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6148" name="Picture 6147" descr="F:\PFiles\MSOffice\Clipart\smbusbas\HM00113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38600" y="3505200"/>
            <a:ext cx="938213" cy="727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Picture 6148" descr="F:\PFiles\MSOffice\Clipart\standard\stddir3\FD0047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876800"/>
            <a:ext cx="1816100" cy="830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15" y="608425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5" name="Rectangles 7174"/>
          <p:cNvSpPr/>
          <p:nvPr/>
        </p:nvSpPr>
        <p:spPr>
          <a:xfrm>
            <a:off x="317500" y="265113"/>
            <a:ext cx="85105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4400" b="1" u="sng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Had</a:t>
            </a:r>
            <a:r>
              <a:rPr sz="4400" b="1" u="sng" err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Better</a:t>
            </a:r>
            <a:r>
              <a:rPr sz="4400" b="1" u="sng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 BE CAREFUL!</a:t>
            </a:r>
            <a:endParaRPr sz="4400" b="1" u="sng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4" name="Rectangles 7173"/>
          <p:cNvSpPr/>
          <p:nvPr/>
        </p:nvSpPr>
        <p:spPr>
          <a:xfrm>
            <a:off x="1295400" y="1752600"/>
            <a:ext cx="640080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spcBef>
                <a:spcPct val="20000"/>
              </a:spcBef>
            </a:pPr>
            <a:r>
              <a:rPr sz="3200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You’</a:t>
            </a:r>
            <a:r>
              <a:rPr sz="3200" b="1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 better</a:t>
            </a:r>
            <a:r>
              <a:rPr sz="3200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take</a:t>
            </a:r>
            <a:r>
              <a:rPr sz="32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the bus</a:t>
            </a:r>
            <a:r>
              <a:rPr sz="3200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now</a:t>
            </a:r>
            <a:r>
              <a:rPr sz="32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sz="3200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Bef>
                <a:spcPct val="20000"/>
              </a:spcBef>
            </a:pPr>
          </a:p>
        </p:txBody>
      </p:sp>
      <p:sp>
        <p:nvSpPr>
          <p:cNvPr id="7173" name="Straight Connector 7172"/>
          <p:cNvSpPr/>
          <p:nvPr/>
        </p:nvSpPr>
        <p:spPr>
          <a:xfrm flipV="1">
            <a:off x="6248400" y="2286000"/>
            <a:ext cx="8382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2" name="Straight Connector 7171"/>
          <p:cNvSpPr/>
          <p:nvPr/>
        </p:nvSpPr>
        <p:spPr>
          <a:xfrm>
            <a:off x="5022850" y="4986338"/>
            <a:ext cx="16764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1" name="Rectangles 7170"/>
          <p:cNvSpPr/>
          <p:nvPr/>
        </p:nvSpPr>
        <p:spPr>
          <a:xfrm>
            <a:off x="1289050" y="4452938"/>
            <a:ext cx="685800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spcBef>
                <a:spcPct val="20000"/>
              </a:spcBef>
            </a:pPr>
            <a:r>
              <a:rPr sz="3200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sz="3200" b="1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’d better</a:t>
            </a:r>
            <a:r>
              <a:rPr sz="3200"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study tomorrow</a:t>
            </a:r>
            <a:r>
              <a:rPr sz="32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sz="3200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0" name="Picture 7169" descr="ED00208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27450" y="5062538"/>
            <a:ext cx="1714500" cy="1531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6" name="Picture 7175" descr="F:\PFiles\MSOffice\Clipart\standard\stddir1\BD07190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775" y="2549525"/>
            <a:ext cx="1820863" cy="1758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6039168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6" name="Rectangles 8195"/>
          <p:cNvSpPr/>
          <p:nvPr/>
        </p:nvSpPr>
        <p:spPr>
          <a:xfrm>
            <a:off x="152400" y="1295400"/>
            <a:ext cx="8839200" cy="968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  <a:spcBef>
                <a:spcPct val="20000"/>
              </a:spcBef>
            </a:pPr>
            <a:r>
              <a:rPr sz="3200" b="1" err="1">
                <a:cs typeface="Times New Roman" panose="02020603050405020304" pitchFamily="18" charset="0"/>
              </a:rPr>
              <a:t>Use</a:t>
            </a:r>
            <a:r>
              <a:rPr sz="3200" b="1" i="1" err="1">
                <a:cs typeface="Times New Roman" panose="02020603050405020304" pitchFamily="18" charset="0"/>
              </a:rPr>
              <a:t> should </a:t>
            </a:r>
            <a:r>
              <a:rPr sz="3200" b="1" err="1">
                <a:cs typeface="Times New Roman" panose="02020603050405020304" pitchFamily="18" charset="0"/>
              </a:rPr>
              <a:t>for </a:t>
            </a:r>
            <a:r>
              <a:rPr sz="3200" b="1" u="sng" err="1">
                <a:solidFill>
                  <a:srgbClr val="FF3300"/>
                </a:solidFill>
                <a:cs typeface="Times New Roman" panose="02020603050405020304" pitchFamily="18" charset="0"/>
              </a:rPr>
              <a:t>questions</a:t>
            </a:r>
            <a:r>
              <a:rPr sz="3200" b="1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sz="3200" b="1">
                <a:cs typeface="Times New Roman" panose="02020603050405020304" pitchFamily="18" charset="0"/>
              </a:rPr>
              <a:t>  We</a:t>
            </a:r>
            <a:r>
              <a:rPr sz="3200" b="1" err="1">
                <a:cs typeface="Times New Roman" panose="02020603050405020304" pitchFamily="18" charset="0"/>
              </a:rPr>
              <a:t> don’t usually use</a:t>
            </a:r>
            <a:r>
              <a:rPr sz="3200" b="1" i="1" err="1">
                <a:cs typeface="Times New Roman" panose="02020603050405020304" pitchFamily="18" charset="0"/>
              </a:rPr>
              <a:t> </a:t>
            </a:r>
            <a:r>
              <a:rPr sz="3200" b="1" i="1" err="1">
                <a:solidFill>
                  <a:srgbClr val="009900"/>
                </a:solidFill>
                <a:cs typeface="Times New Roman" panose="02020603050405020304" pitchFamily="18" charset="0"/>
              </a:rPr>
              <a:t>ought to</a:t>
            </a:r>
            <a:r>
              <a:rPr sz="3200" b="1" i="1" err="1">
                <a:cs typeface="Times New Roman" panose="02020603050405020304" pitchFamily="18" charset="0"/>
              </a:rPr>
              <a:t> </a:t>
            </a:r>
            <a:r>
              <a:rPr sz="3200" b="1" err="1">
                <a:cs typeface="Times New Roman" panose="02020603050405020304" pitchFamily="18" charset="0"/>
              </a:rPr>
              <a:t>or</a:t>
            </a:r>
            <a:r>
              <a:rPr sz="3200" b="1" i="1">
                <a:cs typeface="Times New Roman" panose="02020603050405020304" pitchFamily="18" charset="0"/>
              </a:rPr>
              <a:t> </a:t>
            </a:r>
            <a:r>
              <a:rPr sz="3200" b="1" i="1">
                <a:solidFill>
                  <a:srgbClr val="009900"/>
                </a:solidFill>
                <a:cs typeface="Times New Roman" panose="02020603050405020304" pitchFamily="18" charset="0"/>
              </a:rPr>
              <a:t>had</a:t>
            </a:r>
            <a:r>
              <a:rPr sz="3200" b="1" i="1" err="1">
                <a:solidFill>
                  <a:srgbClr val="009900"/>
                </a:solidFill>
                <a:cs typeface="Times New Roman" panose="02020603050405020304" pitchFamily="18" charset="0"/>
              </a:rPr>
              <a:t> better</a:t>
            </a:r>
            <a:r>
              <a:rPr sz="3200" b="1" i="1">
                <a:cs typeface="Times New Roman" panose="02020603050405020304" pitchFamily="18" charset="0"/>
              </a:rPr>
              <a:t> </a:t>
            </a:r>
            <a:r>
              <a:rPr sz="3200" b="1">
                <a:cs typeface="Times New Roman" panose="02020603050405020304" pitchFamily="18" charset="0"/>
              </a:rPr>
              <a:t>in</a:t>
            </a:r>
            <a:r>
              <a:rPr sz="3200" b="1" err="1">
                <a:cs typeface="Times New Roman" panose="02020603050405020304" pitchFamily="18" charset="0"/>
              </a:rPr>
              <a:t> questions</a:t>
            </a:r>
            <a:r>
              <a:rPr sz="3200" b="1">
                <a:cs typeface="Times New Roman" panose="02020603050405020304" pitchFamily="18" charset="0"/>
              </a:rPr>
              <a:t>.</a:t>
            </a:r>
            <a:endParaRPr sz="3200" b="1">
              <a:cs typeface="Times New Roman" panose="02020603050405020304" pitchFamily="18" charset="0"/>
            </a:endParaRPr>
          </a:p>
        </p:txBody>
      </p:sp>
      <p:sp>
        <p:nvSpPr>
          <p:cNvPr id="8194" name="Rectangles 8193"/>
          <p:cNvSpPr/>
          <p:nvPr/>
        </p:nvSpPr>
        <p:spPr>
          <a:xfrm>
            <a:off x="685800" y="3009900"/>
            <a:ext cx="77724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8197" name="Rectangles 8196"/>
          <p:cNvSpPr/>
          <p:nvPr/>
        </p:nvSpPr>
        <p:spPr>
          <a:xfrm>
            <a:off x="0" y="304800"/>
            <a:ext cx="9144000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sz="3200" b="1" err="1">
                <a:cs typeface="Times New Roman" panose="02020603050405020304" pitchFamily="18" charset="0"/>
              </a:rPr>
              <a:t>Questions</a:t>
            </a:r>
            <a:endParaRPr sz="3200" b="1" err="1">
              <a:cs typeface="Times New Roman" panose="02020603050405020304" pitchFamily="18" charset="0"/>
            </a:endParaRPr>
          </a:p>
        </p:txBody>
      </p:sp>
      <p:sp>
        <p:nvSpPr>
          <p:cNvPr id="8198" name="Text Box 8197"/>
          <p:cNvSpPr txBox="1"/>
          <p:nvPr/>
        </p:nvSpPr>
        <p:spPr>
          <a:xfrm>
            <a:off x="990600" y="2667000"/>
            <a:ext cx="68580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 go</a:t>
            </a:r>
            <a:r>
              <a:rPr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to</a:t>
            </a:r>
            <a:r>
              <a:rPr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the doctor?</a:t>
            </a:r>
            <a:endParaRPr err="1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err="1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Where should</a:t>
            </a:r>
            <a:r>
              <a:rPr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 go?</a:t>
            </a:r>
            <a:endParaRPr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8199" name="Picture 8198" descr="F:\PFiles\MSOffice\Clipart\corpbas\j0078711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81600" y="2438400"/>
            <a:ext cx="1622425" cy="3933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05" y="590391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2" name="Rectangles 9221"/>
          <p:cNvSpPr/>
          <p:nvPr/>
        </p:nvSpPr>
        <p:spPr>
          <a:xfrm>
            <a:off x="884238" y="438150"/>
            <a:ext cx="6964362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4400" b="1" u="sng" err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Polite Advice</a:t>
            </a:r>
            <a:endParaRPr sz="4400" b="1" u="sng" err="1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sz="2800" b="1" u="sng" err="1">
                <a:cs typeface="Times New Roman" panose="02020603050405020304" pitchFamily="18" charset="0"/>
              </a:rPr>
              <a:t>To give polite advice</a:t>
            </a:r>
            <a:r>
              <a:rPr sz="2800" b="1" u="sng">
                <a:cs typeface="Times New Roman" panose="02020603050405020304" pitchFamily="18" charset="0"/>
              </a:rPr>
              <a:t>,</a:t>
            </a:r>
            <a:r>
              <a:rPr sz="2800" b="1" u="sng" err="1">
                <a:cs typeface="Times New Roman" panose="02020603050405020304" pitchFamily="18" charset="0"/>
              </a:rPr>
              <a:t> you can use </a:t>
            </a:r>
            <a:r>
              <a:rPr sz="2800" b="1" i="1" u="sng" err="1">
                <a:solidFill>
                  <a:srgbClr val="FF0000"/>
                </a:solidFill>
                <a:cs typeface="Times New Roman" panose="02020603050405020304" pitchFamily="18" charset="0"/>
              </a:rPr>
              <a:t>maybe</a:t>
            </a:r>
            <a:r>
              <a:rPr sz="2800" b="1" i="1" u="sng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sz="2800" b="1" i="1" u="sng" err="1">
                <a:cs typeface="Times New Roman" panose="02020603050405020304" pitchFamily="18" charset="0"/>
              </a:rPr>
              <a:t> </a:t>
            </a:r>
            <a:r>
              <a:rPr sz="2800" b="1" i="1" u="sng" err="1">
                <a:solidFill>
                  <a:srgbClr val="FF0000"/>
                </a:solidFill>
                <a:cs typeface="Times New Roman" panose="02020603050405020304" pitchFamily="18" charset="0"/>
              </a:rPr>
              <a:t>perhaps</a:t>
            </a:r>
            <a:r>
              <a:rPr sz="2800" b="1" i="1" u="sng">
                <a:cs typeface="Times New Roman" panose="02020603050405020304" pitchFamily="18" charset="0"/>
              </a:rPr>
              <a:t>,</a:t>
            </a:r>
            <a:r>
              <a:rPr sz="2800" b="1" u="sng" err="1">
                <a:cs typeface="Times New Roman" panose="02020603050405020304" pitchFamily="18" charset="0"/>
              </a:rPr>
              <a:t> or</a:t>
            </a:r>
            <a:r>
              <a:rPr sz="2800" b="1" u="sng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sz="2800" b="1" i="1" u="sng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sz="2800" b="1" i="1" u="sng" err="1">
                <a:solidFill>
                  <a:srgbClr val="FF0000"/>
                </a:solidFill>
                <a:cs typeface="Times New Roman" panose="02020603050405020304" pitchFamily="18" charset="0"/>
              </a:rPr>
              <a:t> think</a:t>
            </a:r>
            <a:r>
              <a:rPr sz="2800" b="1" i="1" u="sng">
                <a:solidFill>
                  <a:srgbClr val="FF0000"/>
                </a:solidFill>
                <a:cs typeface="Times New Roman" panose="02020603050405020304" pitchFamily="18" charset="0"/>
              </a:rPr>
              <a:t>…</a:t>
            </a:r>
            <a:r>
              <a:rPr sz="2800" b="1" u="sng">
                <a:cs typeface="Times New Roman" panose="02020603050405020304" pitchFamily="18" charset="0"/>
              </a:rPr>
              <a:t>.</a:t>
            </a:r>
            <a:endParaRPr sz="2800" b="1" u="sng">
              <a:ea typeface="Times New Roman" panose="02020603050405020304" pitchFamily="18" charset="0"/>
            </a:endParaRPr>
          </a:p>
        </p:txBody>
      </p:sp>
      <p:pic>
        <p:nvPicPr>
          <p:cNvPr id="9221" name="Picture 9220" descr="j02431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8900" y="3482975"/>
            <a:ext cx="3733800" cy="2936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Oval Callout 9219"/>
          <p:cNvSpPr/>
          <p:nvPr/>
        </p:nvSpPr>
        <p:spPr>
          <a:xfrm>
            <a:off x="5372100" y="2187575"/>
            <a:ext cx="3276600" cy="1600200"/>
          </a:xfrm>
          <a:prstGeom prst="wedgeEllipseCallout">
            <a:avLst>
              <a:gd name="adj1" fmla="val -49759"/>
              <a:gd name="adj2" fmla="val 85713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b="1" err="1">
                <a:latin typeface="Tahoma" panose="020B0604030504040204" pitchFamily="34" charset="0"/>
                <a:cs typeface="Tahoma" panose="020B0604030504040204" pitchFamily="34" charset="0"/>
              </a:rPr>
              <a:t>Perhaps you ought to eat</a:t>
            </a:r>
            <a:r>
              <a:rPr b="1">
                <a:latin typeface="Tahoma" panose="020B0604030504040204" pitchFamily="34" charset="0"/>
                <a:cs typeface="Tahoma" panose="020B0604030504040204" pitchFamily="34" charset="0"/>
              </a:rPr>
              <a:t> more fruit.</a:t>
            </a:r>
            <a:endParaRPr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Straight Connector 9218"/>
          <p:cNvSpPr/>
          <p:nvPr/>
        </p:nvSpPr>
        <p:spPr>
          <a:xfrm flipV="1">
            <a:off x="6134100" y="2873375"/>
            <a:ext cx="12192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18" name="Oval Callout 9217"/>
          <p:cNvSpPr/>
          <p:nvPr/>
        </p:nvSpPr>
        <p:spPr>
          <a:xfrm>
            <a:off x="495300" y="2339975"/>
            <a:ext cx="3276600" cy="1981200"/>
          </a:xfrm>
          <a:prstGeom prst="wedgeEllipseCallout">
            <a:avLst>
              <a:gd name="adj1" fmla="val 52472"/>
              <a:gd name="adj2" fmla="val 57051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b="1" err="1">
                <a:latin typeface="Tahoma" panose="020B0604030504040204" pitchFamily="34" charset="0"/>
                <a:cs typeface="Tahoma" panose="020B0604030504040204" pitchFamily="34" charset="0"/>
              </a:rPr>
              <a:t>Maybe you</a:t>
            </a:r>
            <a:endParaRPr b="1" err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b="1" err="1">
                <a:latin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 b="1">
                <a:latin typeface="Tahoma" panose="020B0604030504040204" pitchFamily="34" charset="0"/>
                <a:cs typeface="Tahoma" panose="020B0604030504040204" pitchFamily="34" charset="0"/>
              </a:rPr>
              <a:t> stop</a:t>
            </a:r>
            <a:r>
              <a:rPr b="1" err="1">
                <a:latin typeface="Tahoma" panose="020B0604030504040204" pitchFamily="34" charset="0"/>
                <a:cs typeface="Tahoma" panose="020B0604030504040204" pitchFamily="34" charset="0"/>
              </a:rPr>
              <a:t> giving</a:t>
            </a:r>
            <a:r>
              <a:rPr b="1">
                <a:latin typeface="Tahoma" panose="020B0604030504040204" pitchFamily="34" charset="0"/>
                <a:cs typeface="Tahoma" panose="020B0604030504040204" pitchFamily="34" charset="0"/>
              </a:rPr>
              <a:t> me</a:t>
            </a:r>
            <a:r>
              <a:rPr b="1" err="1">
                <a:latin typeface="Tahoma" panose="020B0604030504040204" pitchFamily="34" charset="0"/>
                <a:cs typeface="Tahoma" panose="020B0604030504040204" pitchFamily="34" charset="0"/>
              </a:rPr>
              <a:t> advice</a:t>
            </a:r>
            <a:r>
              <a:rPr b="1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endParaRPr b="1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15" y="590391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1049</Words>
  <Application>WPS Presentation</Application>
  <PresentationFormat>Diavoorstelling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Tahoma</vt:lpstr>
      <vt:lpstr>Copperplate Gothic Light</vt:lpstr>
      <vt:lpstr>Segoe Print</vt:lpstr>
      <vt:lpstr>Microsoft YaHei</vt:lpstr>
      <vt:lpstr>Arial Unicode MS</vt:lpstr>
      <vt:lpstr>Calibri</vt:lpstr>
      <vt:lpstr>Standaardontwerp</vt:lpstr>
      <vt:lpstr>Giving Advice </vt:lpstr>
      <vt:lpstr> Giving Advice Should, Ought to, Had Better   </vt:lpstr>
      <vt:lpstr>Should  and Ought to</vt:lpstr>
      <vt:lpstr>Had Better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Advice </dc:title>
  <dc:creator>Riccardo</dc:creator>
  <cp:lastModifiedBy>Rossana Ruggiero</cp:lastModifiedBy>
  <cp:revision>8</cp:revision>
  <dcterms:created xsi:type="dcterms:W3CDTF">2004-05-20T13:06:00Z</dcterms:created>
  <dcterms:modified xsi:type="dcterms:W3CDTF">2021-10-14T13:09:04Z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1033-11.2.0.10323</vt:lpwstr>
  </property>
  <property fmtid="{D5CDD505-2E9C-101B-9397-08002B2CF9AE}" pid="3" name="ICV">
    <vt:lpwstr>8FB6D2B5E06E41169A42D0B1FC44C058</vt:lpwstr>
  </property>
</Properties>
</file>