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embeddedFontLst>
    <p:embeddedFont>
      <p:font typeface="Calibri" panose="020F0502020204030204"/>
      <p:regular r:id="rId8"/>
      <p:bold r:id="rId9"/>
      <p:italic r:id="rId10"/>
      <p:boldItalic r:id="rId11"/>
    </p:embeddedFont>
    <p:embeddedFont>
      <p:font typeface="Century Gothic" panose="020B0502020202020204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2.fntdata"/><Relationship Id="rId8" Type="http://schemas.openxmlformats.org/officeDocument/2006/relationships/font" Target="fonts/font1.fntdata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font" Target="fonts/font5.fntdata"/><Relationship Id="rId11" Type="http://schemas.openxmlformats.org/officeDocument/2006/relationships/font" Target="fonts/font4.fntdata"/><Relationship Id="rId10" Type="http://schemas.openxmlformats.org/officeDocument/2006/relationships/font" Target="fonts/font3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347662" y="358632"/>
            <a:ext cx="8434388" cy="614073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9007164" y="1754249"/>
            <a:ext cx="2044823" cy="399495"/>
            <a:chOff x="9268287" y="1381387"/>
            <a:chExt cx="2044823" cy="399495"/>
          </a:xfrm>
        </p:grpSpPr>
        <p:sp>
          <p:nvSpPr>
            <p:cNvPr id="88" name="Google Shape;88;p13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9809825" y="1411550"/>
              <a:ext cx="1503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je </a:t>
              </a:r>
              <a:endParaRPr sz="18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9007164" y="2341655"/>
            <a:ext cx="2044823" cy="399495"/>
            <a:chOff x="9268287" y="1381387"/>
            <a:chExt cx="2044823" cy="399495"/>
          </a:xfrm>
        </p:grpSpPr>
        <p:sp>
          <p:nvSpPr>
            <p:cNvPr id="91" name="Google Shape;91;p13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9809825" y="1411550"/>
              <a:ext cx="1503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tu </a:t>
              </a:r>
              <a:endParaRPr sz="18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9007164" y="2937823"/>
            <a:ext cx="2370338" cy="399495"/>
            <a:chOff x="9268287" y="1381387"/>
            <a:chExt cx="2370338" cy="399495"/>
          </a:xfrm>
        </p:grpSpPr>
        <p:sp>
          <p:nvSpPr>
            <p:cNvPr id="94" name="Google Shape;94;p13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9809825" y="1411550"/>
              <a:ext cx="1828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Il/elle/on</a:t>
              </a:r>
              <a:endParaRPr sz="18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9007164" y="3495939"/>
            <a:ext cx="2370338" cy="399495"/>
            <a:chOff x="9268287" y="1381387"/>
            <a:chExt cx="2370338" cy="399495"/>
          </a:xfrm>
        </p:grpSpPr>
        <p:sp>
          <p:nvSpPr>
            <p:cNvPr id="97" name="Google Shape;97;p13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9809825" y="1411550"/>
              <a:ext cx="1828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nous</a:t>
              </a:r>
              <a:endParaRPr sz="18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9007164" y="4027035"/>
            <a:ext cx="2370338" cy="399495"/>
            <a:chOff x="9268287" y="1381387"/>
            <a:chExt cx="2370338" cy="399495"/>
          </a:xfrm>
        </p:grpSpPr>
        <p:sp>
          <p:nvSpPr>
            <p:cNvPr id="100" name="Google Shape;100;p13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9809825" y="1411550"/>
              <a:ext cx="18288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vous</a:t>
              </a:r>
              <a:endParaRPr sz="18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9007164" y="4557780"/>
            <a:ext cx="2769742" cy="399495"/>
            <a:chOff x="9268287" y="1381387"/>
            <a:chExt cx="2769742" cy="399495"/>
          </a:xfrm>
        </p:grpSpPr>
        <p:sp>
          <p:nvSpPr>
            <p:cNvPr id="103" name="Google Shape;103;p13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9809825" y="1411550"/>
              <a:ext cx="222820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Ils/elles</a:t>
              </a:r>
              <a:endParaRPr sz="18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</p:grpSp>
      <p:sp>
        <p:nvSpPr>
          <p:cNvPr id="105" name="Google Shape;105;p13"/>
          <p:cNvSpPr txBox="1"/>
          <p:nvPr/>
        </p:nvSpPr>
        <p:spPr>
          <a:xfrm>
            <a:off x="6868464" y="1762386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ai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7325664" y="887563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vont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7055266" y="2735576"/>
            <a:ext cx="914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sortent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3922197" y="2797034"/>
            <a:ext cx="12145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faisons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671904" y="718286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écoutons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3671903" y="1402884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mange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3651071" y="2023821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nages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875705" y="808542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joue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14498" y="2816065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habitez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814497" y="1392181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danses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814496" y="2311639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lisez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744956" y="3644087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parlons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814496" y="5880181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mangent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744955" y="5127265"/>
            <a:ext cx="17151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écrivons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1395256" y="4024607"/>
            <a:ext cx="55360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va</a:t>
            </a:r>
            <a:endParaRPr sz="14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1274032" y="5618994"/>
            <a:ext cx="79604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faites</a:t>
            </a:r>
            <a:endParaRPr sz="12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3909883" y="4788711"/>
            <a:ext cx="12145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font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319736" y="3832755"/>
            <a:ext cx="12145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suis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4063796" y="5773981"/>
            <a:ext cx="12145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travailles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6843885" y="4998412"/>
            <a:ext cx="121453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sors</a:t>
            </a:r>
            <a:endParaRPr sz="14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6868464" y="3716544"/>
            <a:ext cx="12145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habitez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6982610" y="5501425"/>
            <a:ext cx="121453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mangez</a:t>
            </a:r>
            <a:endParaRPr sz="16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9095849" y="152201"/>
            <a:ext cx="2681057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Select 6 different colours and assign to each form of the verb. Then colour in your eggs according to your key.</a:t>
            </a:r>
            <a:endParaRPr lang="en-GB" sz="14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Note! Some verb forms have the same endings – e.g. je joue / il joue</a:t>
            </a:r>
            <a:endParaRPr sz="140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pic>
        <p:nvPicPr>
          <p:cNvPr id="2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220" y="599789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WPS Presentation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Arial</vt:lpstr>
      <vt:lpstr>Calibri</vt:lpstr>
      <vt:lpstr>Century Gothic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</dc:creator>
  <cp:lastModifiedBy>Rossana Ruggiero</cp:lastModifiedBy>
  <cp:revision>3</cp:revision>
  <dcterms:created xsi:type="dcterms:W3CDTF">2021-06-07T07:45:00Z</dcterms:created>
  <dcterms:modified xsi:type="dcterms:W3CDTF">2022-02-22T10:51:00Z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ICV">
    <vt:lpwstr>E0AF20E6F10F4ED9ADE68A5DA9AFFED0</vt:lpwstr>
  </property>
</Properties>
</file>