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5494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E0064-A8AF-4078-9A0C-C1CDE4F08325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ADFA1-2408-4238-89EA-2AD5FD7F1A98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E0064-A8AF-4078-9A0C-C1CDE4F08325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ADFA1-2408-4238-89EA-2AD5FD7F1A98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E0064-A8AF-4078-9A0C-C1CDE4F08325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ADFA1-2408-4238-89EA-2AD5FD7F1A98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E0064-A8AF-4078-9A0C-C1CDE4F08325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ADFA1-2408-4238-89EA-2AD5FD7F1A98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E0064-A8AF-4078-9A0C-C1CDE4F08325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ADFA1-2408-4238-89EA-2AD5FD7F1A98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E0064-A8AF-4078-9A0C-C1CDE4F08325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ADFA1-2408-4238-89EA-2AD5FD7F1A98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E0064-A8AF-4078-9A0C-C1CDE4F08325}" type="datetimeFigureOut">
              <a:rPr lang="en-GB" smtClean="0"/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ADFA1-2408-4238-89EA-2AD5FD7F1A98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E0064-A8AF-4078-9A0C-C1CDE4F08325}" type="datetimeFigureOut">
              <a:rPr lang="en-GB" smtClean="0"/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ADFA1-2408-4238-89EA-2AD5FD7F1A98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E0064-A8AF-4078-9A0C-C1CDE4F08325}" type="datetimeFigureOut">
              <a:rPr lang="en-GB" smtClean="0"/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ADFA1-2408-4238-89EA-2AD5FD7F1A98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E0064-A8AF-4078-9A0C-C1CDE4F08325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ADFA1-2408-4238-89EA-2AD5FD7F1A98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E0064-A8AF-4078-9A0C-C1CDE4F08325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ADFA1-2408-4238-89EA-2AD5FD7F1A98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E0064-A8AF-4078-9A0C-C1CDE4F08325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ADFA1-2408-4238-89EA-2AD5FD7F1A98}" type="slidenum">
              <a:rPr lang="en-GB" smtClean="0"/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480587" y="608424"/>
            <a:ext cx="2013305" cy="3591017"/>
            <a:chOff x="320358" y="1231592"/>
            <a:chExt cx="2133600" cy="4658742"/>
          </a:xfrm>
        </p:grpSpPr>
        <p:sp>
          <p:nvSpPr>
            <p:cNvPr id="2" name="Oval 1"/>
            <p:cNvSpPr/>
            <p:nvPr/>
          </p:nvSpPr>
          <p:spPr>
            <a:xfrm>
              <a:off x="320358" y="3604334"/>
              <a:ext cx="2133600" cy="2286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" name="Oval 2"/>
            <p:cNvSpPr/>
            <p:nvPr/>
          </p:nvSpPr>
          <p:spPr>
            <a:xfrm>
              <a:off x="567039" y="2213775"/>
              <a:ext cx="1643618" cy="1760461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" name="Oval 3"/>
            <p:cNvSpPr/>
            <p:nvPr/>
          </p:nvSpPr>
          <p:spPr>
            <a:xfrm>
              <a:off x="783593" y="1231592"/>
              <a:ext cx="1207131" cy="1131625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115410" y="133165"/>
            <a:ext cx="11940466" cy="661386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70001" y="4536387"/>
            <a:ext cx="2725445" cy="1990353"/>
          </a:xfrm>
          <a:prstGeom prst="rect">
            <a:avLst/>
          </a:prstGeom>
          <a:noFill/>
          <a:ln w="28575"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400" dirty="0">
                <a:latin typeface="Century Gothic" panose="020B0502020202020204" pitchFamily="34" charset="0"/>
              </a:rPr>
              <a:t>Le bonhomme de neige a deux bras, deux yeux noirs et une bouche. Il porte un chapeau vert et une écharpe jaune. Il a trois boutons.</a:t>
            </a:r>
            <a:endParaRPr lang="fr-FR" sz="1400" dirty="0">
              <a:latin typeface="Century Gothic" panose="020B0502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63725" y="4536387"/>
            <a:ext cx="2725445" cy="1990353"/>
          </a:xfrm>
          <a:prstGeom prst="rect">
            <a:avLst/>
          </a:prstGeom>
          <a:noFill/>
          <a:ln w="28575">
            <a:solidFill>
              <a:srgbClr val="435494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400">
                <a:latin typeface="Century Gothic" panose="020B0502020202020204" pitchFamily="34" charset="0"/>
              </a:rPr>
              <a:t>Le bonhomme de neige a une carotte pour un nez. Il a deux yeux verts et une bouche enorme. Il porte un chapeau bleu.</a:t>
            </a:r>
            <a:endParaRPr lang="fr-FR" sz="140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endParaRPr lang="fr-FR" sz="1400">
              <a:latin typeface="Century Gothic" panose="020B0502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93645" y="175895"/>
            <a:ext cx="777875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Broadway" panose="04040905080B02020502" pitchFamily="82" charset="0"/>
              </a:rPr>
              <a:t>Dessine un bonhomme de neige </a:t>
            </a:r>
            <a:endParaRPr lang="en-GB" sz="3200" dirty="0">
              <a:latin typeface="Broadway" panose="04040905080B02020502" pitchFamily="82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3433039" y="803708"/>
            <a:ext cx="2013305" cy="3591017"/>
            <a:chOff x="320358" y="1231592"/>
            <a:chExt cx="2133600" cy="4658742"/>
          </a:xfrm>
        </p:grpSpPr>
        <p:sp>
          <p:nvSpPr>
            <p:cNvPr id="16" name="Oval 15"/>
            <p:cNvSpPr/>
            <p:nvPr/>
          </p:nvSpPr>
          <p:spPr>
            <a:xfrm>
              <a:off x="320358" y="3604334"/>
              <a:ext cx="2133600" cy="2286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Oval 16"/>
            <p:cNvSpPr/>
            <p:nvPr/>
          </p:nvSpPr>
          <p:spPr>
            <a:xfrm>
              <a:off x="567039" y="2213775"/>
              <a:ext cx="1643618" cy="1760461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Oval 17"/>
            <p:cNvSpPr/>
            <p:nvPr/>
          </p:nvSpPr>
          <p:spPr>
            <a:xfrm>
              <a:off x="783593" y="1231592"/>
              <a:ext cx="1207131" cy="1131625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6347077" y="4536387"/>
            <a:ext cx="2725445" cy="1344022"/>
          </a:xfrm>
          <a:prstGeom prst="rect">
            <a:avLst/>
          </a:prstGeom>
          <a:noFill/>
          <a:ln w="28575"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400" dirty="0">
                <a:latin typeface="Century Gothic" panose="020B0502020202020204" pitchFamily="34" charset="0"/>
              </a:rPr>
              <a:t>Le bonhomme de neige a deux yeux gris. Il porte une écharpe rouge et un chapeau noir.</a:t>
            </a:r>
            <a:endParaRPr lang="fr-FR" sz="1400" dirty="0">
              <a:latin typeface="Century Gothic" panose="020B0502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201801" y="4536387"/>
            <a:ext cx="2725445" cy="1667188"/>
          </a:xfrm>
          <a:prstGeom prst="rect">
            <a:avLst/>
          </a:prstGeom>
          <a:noFill/>
          <a:ln w="28575">
            <a:solidFill>
              <a:srgbClr val="435494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400" dirty="0">
                <a:latin typeface="Century Gothic" panose="020B0502020202020204" pitchFamily="34" charset="0"/>
              </a:rPr>
              <a:t>Le bonhomme de neige a une carotte pour un nez. Il a deux yeux bleus. Il porte un chapeau orange et une écharpe rose. </a:t>
            </a:r>
            <a:endParaRPr lang="fr-FR" sz="1400" dirty="0">
              <a:latin typeface="Century Gothic" panose="020B0502020202020204" pitchFamily="34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6534368" y="857964"/>
            <a:ext cx="2013305" cy="3591017"/>
            <a:chOff x="320358" y="1231592"/>
            <a:chExt cx="2133600" cy="4658742"/>
          </a:xfrm>
        </p:grpSpPr>
        <p:sp>
          <p:nvSpPr>
            <p:cNvPr id="22" name="Oval 21"/>
            <p:cNvSpPr/>
            <p:nvPr/>
          </p:nvSpPr>
          <p:spPr>
            <a:xfrm>
              <a:off x="320358" y="3604334"/>
              <a:ext cx="2133600" cy="2286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3" name="Oval 22"/>
            <p:cNvSpPr/>
            <p:nvPr/>
          </p:nvSpPr>
          <p:spPr>
            <a:xfrm>
              <a:off x="567039" y="2213775"/>
              <a:ext cx="1643618" cy="1760461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4" name="Oval 23"/>
            <p:cNvSpPr/>
            <p:nvPr/>
          </p:nvSpPr>
          <p:spPr>
            <a:xfrm>
              <a:off x="783593" y="1231592"/>
              <a:ext cx="1207131" cy="1131625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9694354" y="824534"/>
            <a:ext cx="2013305" cy="3591017"/>
            <a:chOff x="320358" y="1231592"/>
            <a:chExt cx="2133600" cy="4658742"/>
          </a:xfrm>
        </p:grpSpPr>
        <p:sp>
          <p:nvSpPr>
            <p:cNvPr id="26" name="Oval 25"/>
            <p:cNvSpPr/>
            <p:nvPr/>
          </p:nvSpPr>
          <p:spPr>
            <a:xfrm>
              <a:off x="320358" y="3604334"/>
              <a:ext cx="2133600" cy="2286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7" name="Oval 26"/>
            <p:cNvSpPr/>
            <p:nvPr/>
          </p:nvSpPr>
          <p:spPr>
            <a:xfrm>
              <a:off x="567039" y="2213775"/>
              <a:ext cx="1643618" cy="1760461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783593" y="1231592"/>
              <a:ext cx="1207131" cy="1131625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pic>
        <p:nvPicPr>
          <p:cNvPr id="8" name="Picture 22" descr="la-logo-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593205" y="6043613"/>
            <a:ext cx="1898650" cy="403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479</Words>
  <Application>WPS Presentation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1" baseType="lpstr">
      <vt:lpstr>Arial</vt:lpstr>
      <vt:lpstr>SimSun</vt:lpstr>
      <vt:lpstr>Wingdings</vt:lpstr>
      <vt:lpstr>Century Gothic</vt:lpstr>
      <vt:lpstr>Broadway</vt:lpstr>
      <vt:lpstr>Calibri</vt:lpstr>
      <vt:lpstr>Microsoft YaHei</vt:lpstr>
      <vt:lpstr>Arial Unicode MS</vt:lpstr>
      <vt:lpstr>Calibri Light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Kirsty Peacock</dc:creator>
  <cp:lastModifiedBy>Rossana Ruggiero</cp:lastModifiedBy>
  <cp:revision>8</cp:revision>
  <dcterms:created xsi:type="dcterms:W3CDTF">2020-11-29T18:31:00Z</dcterms:created>
  <dcterms:modified xsi:type="dcterms:W3CDTF">2022-02-18T14:55:34Z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1033-11.2.0.10463</vt:lpwstr>
  </property>
  <property fmtid="{D5CDD505-2E9C-101B-9397-08002B2CF9AE}" pid="3" name="ICV">
    <vt:lpwstr>BC69FAE08A3D48288D53B25CBF5D25F8</vt:lpwstr>
  </property>
</Properties>
</file>