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66D87-A104-4351-AF39-19935DD060BC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C37D6-A7ED-4CF7-A5F2-A5479CAF5F79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66D87-A104-4351-AF39-19935DD060BC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C37D6-A7ED-4CF7-A5F2-A5479CAF5F79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66D87-A104-4351-AF39-19935DD060BC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C37D6-A7ED-4CF7-A5F2-A5479CAF5F79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66D87-A104-4351-AF39-19935DD060BC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C37D6-A7ED-4CF7-A5F2-A5479CAF5F79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66D87-A104-4351-AF39-19935DD060BC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C37D6-A7ED-4CF7-A5F2-A5479CAF5F79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66D87-A104-4351-AF39-19935DD060BC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C37D6-A7ED-4CF7-A5F2-A5479CAF5F79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66D87-A104-4351-AF39-19935DD060BC}" type="datetimeFigureOut">
              <a:rPr lang="en-GB" smtClean="0"/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C37D6-A7ED-4CF7-A5F2-A5479CAF5F79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66D87-A104-4351-AF39-19935DD060BC}" type="datetimeFigureOut">
              <a:rPr lang="en-GB" smtClean="0"/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C37D6-A7ED-4CF7-A5F2-A5479CAF5F79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66D87-A104-4351-AF39-19935DD060BC}" type="datetimeFigureOut">
              <a:rPr lang="en-GB" smtClean="0"/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C37D6-A7ED-4CF7-A5F2-A5479CAF5F79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66D87-A104-4351-AF39-19935DD060BC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C37D6-A7ED-4CF7-A5F2-A5479CAF5F79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66D87-A104-4351-AF39-19935DD060BC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C37D6-A7ED-4CF7-A5F2-A5479CAF5F79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66D87-A104-4351-AF39-19935DD060BC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C37D6-A7ED-4CF7-A5F2-A5479CAF5F79}" type="slidenum">
              <a:rPr lang="en-GB" smtClean="0"/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579213" y="920574"/>
            <a:ext cx="5524620" cy="5016851"/>
            <a:chOff x="174844" y="675003"/>
            <a:chExt cx="5916790" cy="5211860"/>
          </a:xfrm>
        </p:grpSpPr>
        <p:pic>
          <p:nvPicPr>
            <p:cNvPr id="2" name="Picture 2" descr="Free Snowflake Outline, Download Free Clip Art, Free Clip Art on Clipart  Library"/>
            <p:cNvPicPr>
              <a:picLocks noChangeAspect="1" noChangeArrowheads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527309" y="322538"/>
              <a:ext cx="5211860" cy="59167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TextBox 2"/>
            <p:cNvSpPr txBox="1"/>
            <p:nvPr/>
          </p:nvSpPr>
          <p:spPr>
            <a:xfrm>
              <a:off x="2161689" y="3050100"/>
              <a:ext cx="1943100" cy="479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 err="1">
                  <a:latin typeface="Broadway" panose="04040905080B02020502" pitchFamily="82" charset="0"/>
                </a:rPr>
                <a:t>Haben</a:t>
              </a:r>
              <a:r>
                <a:rPr lang="en-GB" dirty="0"/>
                <a:t> </a:t>
              </a:r>
              <a:endParaRPr lang="en-GB" dirty="0"/>
            </a:p>
          </p:txBody>
        </p:sp>
        <p:sp>
          <p:nvSpPr>
            <p:cNvPr id="4" name="TextBox 3"/>
            <p:cNvSpPr txBox="1"/>
            <p:nvPr/>
          </p:nvSpPr>
          <p:spPr>
            <a:xfrm rot="15862497">
              <a:off x="3276184" y="1229949"/>
              <a:ext cx="837484" cy="3955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entury Gothic" panose="020B0502020202020204" pitchFamily="34" charset="0"/>
                </a:rPr>
                <a:t>ich</a:t>
              </a:r>
              <a:r>
                <a:rPr lang="en-GB" sz="1400" dirty="0">
                  <a:latin typeface="Century Gothic" panose="020B0502020202020204" pitchFamily="34" charset="0"/>
                </a:rPr>
                <a:t> </a:t>
              </a:r>
              <a:endParaRPr lang="en-GB" sz="1400" dirty="0">
                <a:latin typeface="Century Gothic" panose="020B0502020202020204" pitchFamily="34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 rot="19545435">
              <a:off x="4578936" y="2688972"/>
              <a:ext cx="837484" cy="3836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entury Gothic" panose="020B0502020202020204" pitchFamily="34" charset="0"/>
                </a:rPr>
                <a:t>du</a:t>
              </a:r>
              <a:r>
                <a:rPr lang="en-GB" sz="1400" dirty="0">
                  <a:latin typeface="Century Gothic" panose="020B0502020202020204" pitchFamily="34" charset="0"/>
                </a:rPr>
                <a:t> </a:t>
              </a:r>
              <a:endParaRPr lang="en-GB" sz="1400" dirty="0">
                <a:latin typeface="Century Gothic" panose="020B0502020202020204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 rot="1592436">
              <a:off x="3350977" y="4421103"/>
              <a:ext cx="1740039" cy="319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err="1">
                  <a:latin typeface="Century Gothic" panose="020B0502020202020204" pitchFamily="34" charset="0"/>
                </a:rPr>
                <a:t>er</a:t>
              </a:r>
              <a:r>
                <a:rPr lang="en-GB" sz="1400" dirty="0">
                  <a:latin typeface="Century Gothic" panose="020B0502020202020204" pitchFamily="34" charset="0"/>
                </a:rPr>
                <a:t>/</a:t>
              </a:r>
              <a:r>
                <a:rPr lang="en-GB" sz="1400" dirty="0" err="1">
                  <a:latin typeface="Century Gothic" panose="020B0502020202020204" pitchFamily="34" charset="0"/>
                </a:rPr>
                <a:t>sie</a:t>
              </a:r>
              <a:r>
                <a:rPr lang="en-GB" sz="1400" dirty="0">
                  <a:latin typeface="Century Gothic" panose="020B0502020202020204" pitchFamily="34" charset="0"/>
                </a:rPr>
                <a:t>/es/man</a:t>
              </a:r>
              <a:r>
                <a:rPr lang="en-GB" sz="1100" dirty="0">
                  <a:latin typeface="Century Gothic" panose="020B0502020202020204" pitchFamily="34" charset="0"/>
                </a:rPr>
                <a:t> </a:t>
              </a:r>
              <a:endParaRPr lang="en-GB" sz="1100" dirty="0">
                <a:latin typeface="Century Gothic" panose="020B0502020202020204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 rot="20079186">
              <a:off x="1302708" y="4405115"/>
              <a:ext cx="1258107" cy="3517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err="1">
                  <a:latin typeface="Century Gothic" panose="020B0502020202020204" pitchFamily="34" charset="0"/>
                </a:rPr>
                <a:t>wir</a:t>
              </a:r>
              <a:r>
                <a:rPr lang="en-GB" sz="1200" dirty="0">
                  <a:latin typeface="Century Gothic" panose="020B0502020202020204" pitchFamily="34" charset="0"/>
                </a:rPr>
                <a:t> </a:t>
              </a:r>
              <a:endParaRPr lang="en-GB" sz="1200" dirty="0">
                <a:latin typeface="Century Gothic" panose="020B0502020202020204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 rot="2125014">
              <a:off x="700476" y="2750640"/>
              <a:ext cx="1258107" cy="3517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err="1">
                  <a:latin typeface="Century Gothic" panose="020B0502020202020204" pitchFamily="34" charset="0"/>
                </a:rPr>
                <a:t>ihr</a:t>
              </a:r>
              <a:endParaRPr lang="en-GB" sz="1200" dirty="0">
                <a:latin typeface="Century Gothic" panose="020B0502020202020204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 rot="5646747">
              <a:off x="1783051" y="1518386"/>
              <a:ext cx="1559854" cy="2801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1100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294215" y="908094"/>
            <a:ext cx="5524620" cy="5016851"/>
            <a:chOff x="199076" y="680938"/>
            <a:chExt cx="5916790" cy="5211860"/>
          </a:xfrm>
        </p:grpSpPr>
        <p:pic>
          <p:nvPicPr>
            <p:cNvPr id="12" name="Picture 2" descr="Free Snowflake Outline, Download Free Clip Art, Free Clip Art on Clipart  Library"/>
            <p:cNvPicPr>
              <a:picLocks noChangeAspect="1" noChangeArrowheads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551541" y="328473"/>
              <a:ext cx="5211860" cy="59167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TextBox 12"/>
            <p:cNvSpPr txBox="1"/>
            <p:nvPr/>
          </p:nvSpPr>
          <p:spPr>
            <a:xfrm>
              <a:off x="2161689" y="3050100"/>
              <a:ext cx="1943100" cy="479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>
                  <a:latin typeface="Broadway" panose="04040905080B02020502" pitchFamily="82" charset="0"/>
                </a:rPr>
                <a:t>Sein </a:t>
              </a:r>
              <a:r>
                <a:rPr lang="en-GB" dirty="0"/>
                <a:t> </a:t>
              </a:r>
              <a:endParaRPr lang="en-GB" dirty="0"/>
            </a:p>
          </p:txBody>
        </p:sp>
        <p:sp>
          <p:nvSpPr>
            <p:cNvPr id="14" name="TextBox 13"/>
            <p:cNvSpPr txBox="1"/>
            <p:nvPr/>
          </p:nvSpPr>
          <p:spPr>
            <a:xfrm rot="15862497">
              <a:off x="3276184" y="1229949"/>
              <a:ext cx="837484" cy="3955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entury Gothic" panose="020B0502020202020204" pitchFamily="34" charset="0"/>
                </a:rPr>
                <a:t>ich</a:t>
              </a:r>
              <a:r>
                <a:rPr lang="en-GB" sz="1400" dirty="0">
                  <a:latin typeface="Century Gothic" panose="020B0502020202020204" pitchFamily="34" charset="0"/>
                </a:rPr>
                <a:t> </a:t>
              </a:r>
              <a:endParaRPr lang="en-GB" sz="1400" dirty="0">
                <a:latin typeface="Century Gothic" panose="020B0502020202020204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 rot="19545435">
              <a:off x="4578936" y="2688972"/>
              <a:ext cx="837484" cy="3836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entury Gothic" panose="020B0502020202020204" pitchFamily="34" charset="0"/>
                </a:rPr>
                <a:t>du</a:t>
              </a:r>
              <a:r>
                <a:rPr lang="en-GB" sz="1400" dirty="0">
                  <a:latin typeface="Century Gothic" panose="020B0502020202020204" pitchFamily="34" charset="0"/>
                </a:rPr>
                <a:t> </a:t>
              </a:r>
              <a:endParaRPr lang="en-GB" sz="1400" dirty="0">
                <a:latin typeface="Century Gothic" panose="020B0502020202020204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 rot="1592436">
              <a:off x="3407346" y="4409882"/>
              <a:ext cx="1601049" cy="319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400" dirty="0" err="1">
                  <a:latin typeface="Century Gothic" panose="020B0502020202020204" pitchFamily="34" charset="0"/>
                </a:rPr>
                <a:t>er</a:t>
              </a:r>
              <a:r>
                <a:rPr lang="es-ES" sz="1400" dirty="0">
                  <a:latin typeface="Century Gothic" panose="020B0502020202020204" pitchFamily="34" charset="0"/>
                </a:rPr>
                <a:t>/</a:t>
              </a:r>
              <a:r>
                <a:rPr lang="es-ES" sz="1400" dirty="0" err="1">
                  <a:latin typeface="Century Gothic" panose="020B0502020202020204" pitchFamily="34" charset="0"/>
                </a:rPr>
                <a:t>sie</a:t>
              </a:r>
              <a:r>
                <a:rPr lang="es-ES" sz="1400" dirty="0">
                  <a:latin typeface="Century Gothic" panose="020B0502020202020204" pitchFamily="34" charset="0"/>
                </a:rPr>
                <a:t>/es/</a:t>
              </a:r>
              <a:r>
                <a:rPr lang="es-ES" sz="1400" dirty="0" err="1">
                  <a:latin typeface="Century Gothic" panose="020B0502020202020204" pitchFamily="34" charset="0"/>
                </a:rPr>
                <a:t>man</a:t>
              </a:r>
              <a:endParaRPr lang="es-ES" sz="1100" dirty="0">
                <a:latin typeface="Century Gothic" panose="020B050202020202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 rot="20079186">
              <a:off x="1302708" y="4405115"/>
              <a:ext cx="1258107" cy="3517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err="1">
                  <a:latin typeface="Century Gothic" panose="020B0502020202020204" pitchFamily="34" charset="0"/>
                </a:rPr>
                <a:t>wir</a:t>
              </a:r>
              <a:r>
                <a:rPr lang="en-GB" sz="1200" dirty="0">
                  <a:latin typeface="Century Gothic" panose="020B0502020202020204" pitchFamily="34" charset="0"/>
                </a:rPr>
                <a:t> </a:t>
              </a:r>
              <a:endParaRPr lang="en-GB" sz="1200" dirty="0">
                <a:latin typeface="Century Gothic" panose="020B0502020202020204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 rot="2125014">
              <a:off x="700476" y="2750640"/>
              <a:ext cx="1258107" cy="3517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err="1">
                  <a:latin typeface="Century Gothic" panose="020B0502020202020204" pitchFamily="34" charset="0"/>
                </a:rPr>
                <a:t>ihr</a:t>
              </a:r>
              <a:r>
                <a:rPr lang="en-GB" sz="1200" dirty="0">
                  <a:latin typeface="Century Gothic" panose="020B0502020202020204" pitchFamily="34" charset="0"/>
                </a:rPr>
                <a:t> </a:t>
              </a:r>
              <a:endParaRPr lang="en-GB" sz="1200" dirty="0">
                <a:latin typeface="Century Gothic" panose="020B0502020202020204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 rot="5646747">
              <a:off x="1924655" y="1362147"/>
              <a:ext cx="1296142" cy="3296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err="1">
                  <a:latin typeface="Century Gothic" panose="020B0502020202020204" pitchFamily="34" charset="0"/>
                </a:rPr>
                <a:t>sie</a:t>
              </a:r>
              <a:r>
                <a:rPr lang="en-GB" sz="1400" dirty="0">
                  <a:latin typeface="Century Gothic" panose="020B0502020202020204" pitchFamily="34" charset="0"/>
                </a:rPr>
                <a:t>/Sie</a:t>
              </a:r>
              <a:r>
                <a:rPr lang="en-GB" sz="1100" dirty="0">
                  <a:latin typeface="Century Gothic" panose="020B0502020202020204" pitchFamily="34" charset="0"/>
                </a:rPr>
                <a:t> </a:t>
              </a:r>
              <a:endParaRPr lang="en-GB" sz="110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20" name="Rectangle 19"/>
          <p:cNvSpPr/>
          <p:nvPr/>
        </p:nvSpPr>
        <p:spPr>
          <a:xfrm>
            <a:off x="123825" y="114300"/>
            <a:ext cx="11934825" cy="66198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7"/>
          <p:cNvSpPr txBox="1"/>
          <p:nvPr/>
        </p:nvSpPr>
        <p:spPr>
          <a:xfrm rot="3636205">
            <a:off x="1911259" y="1658117"/>
            <a:ext cx="11747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err="1">
                <a:latin typeface="Century Gothic" panose="020B0502020202020204" pitchFamily="34" charset="0"/>
              </a:rPr>
              <a:t>sie</a:t>
            </a:r>
            <a:r>
              <a:rPr lang="en-GB" sz="1600" dirty="0">
                <a:latin typeface="Century Gothic" panose="020B0502020202020204" pitchFamily="34" charset="0"/>
              </a:rPr>
              <a:t>/Sie</a:t>
            </a:r>
            <a:endParaRPr lang="en-GB" sz="1200" dirty="0">
              <a:latin typeface="Century Gothic" panose="020B0502020202020204" pitchFamily="34" charset="0"/>
            </a:endParaRPr>
          </a:p>
        </p:txBody>
      </p:sp>
      <p:pic>
        <p:nvPicPr>
          <p:cNvPr id="23" name="Picture 22" descr="la-logo-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" y="299403"/>
            <a:ext cx="1898650" cy="403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Picture 100"/>
          <p:cNvPicPr/>
          <p:nvPr/>
        </p:nvPicPr>
        <p:blipFill>
          <a:blip r:embed="rId3"/>
          <a:stretch>
            <a:fillRect/>
          </a:stretch>
        </p:blipFill>
        <p:spPr>
          <a:xfrm>
            <a:off x="1226820" y="6155055"/>
            <a:ext cx="10431780" cy="76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4" name="Text Box 23"/>
          <p:cNvSpPr txBox="1"/>
          <p:nvPr/>
        </p:nvSpPr>
        <p:spPr>
          <a:xfrm>
            <a:off x="1226185" y="6231255"/>
            <a:ext cx="232537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sz="1400" b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charset="0"/>
                <a:ea typeface="SimSun" panose="02010600030101010101" pitchFamily="2" charset="-122"/>
                <a:cs typeface="SimSun" panose="02010600030101010101" pitchFamily="2" charset="-122"/>
                <a:sym typeface="+mn-ea"/>
              </a:rPr>
              <a:t>© 2022 Language Ad</a:t>
            </a:r>
            <a:r>
              <a:rPr lang="it-IT" altLang="en-US" sz="1400" b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charset="0"/>
                <a:ea typeface="SimSun" panose="02010600030101010101" pitchFamily="2" charset="-122"/>
                <a:cs typeface="SimSun" panose="02010600030101010101" pitchFamily="2" charset="-122"/>
                <a:sym typeface="+mn-ea"/>
              </a:rPr>
              <a:t>visor</a:t>
            </a:r>
            <a:r>
              <a:rPr lang="en-US" b="1">
                <a:solidFill>
                  <a:srgbClr val="FFFFFF"/>
                </a:solidFill>
                <a:latin typeface="Calibri" panose="020F0502020204030204" charset="0"/>
                <a:ea typeface="SimSun" panose="02010600030101010101" pitchFamily="2" charset="-122"/>
                <a:cs typeface="SimSun" panose="02010600030101010101" pitchFamily="2" charset="-122"/>
                <a:sym typeface="+mn-ea"/>
              </a:rPr>
              <a:t>vis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571381" y="920576"/>
            <a:ext cx="5524620" cy="5016851"/>
            <a:chOff x="174845" y="675005"/>
            <a:chExt cx="5916790" cy="5211860"/>
          </a:xfrm>
        </p:grpSpPr>
        <p:pic>
          <p:nvPicPr>
            <p:cNvPr id="2" name="Picture 2" descr="Free Snowflake Outline, Download Free Clip Art, Free Clip Art on Clipart  Library"/>
            <p:cNvPicPr>
              <a:picLocks noChangeAspect="1" noChangeArrowheads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527310" y="322540"/>
              <a:ext cx="5211860" cy="59167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TextBox 2"/>
            <p:cNvSpPr txBox="1"/>
            <p:nvPr/>
          </p:nvSpPr>
          <p:spPr>
            <a:xfrm>
              <a:off x="2161689" y="3050100"/>
              <a:ext cx="1943100" cy="479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 err="1">
                  <a:latin typeface="Broadway" panose="04040905080B02020502" pitchFamily="82" charset="0"/>
                </a:rPr>
                <a:t>gehen</a:t>
              </a:r>
              <a:r>
                <a:rPr lang="en-GB" dirty="0"/>
                <a:t> </a:t>
              </a:r>
              <a:endParaRPr lang="en-GB" dirty="0"/>
            </a:p>
          </p:txBody>
        </p:sp>
        <p:sp>
          <p:nvSpPr>
            <p:cNvPr id="4" name="TextBox 3"/>
            <p:cNvSpPr txBox="1"/>
            <p:nvPr/>
          </p:nvSpPr>
          <p:spPr>
            <a:xfrm rot="15862497">
              <a:off x="3276184" y="1229949"/>
              <a:ext cx="837484" cy="3955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entury Gothic" panose="020B0502020202020204" pitchFamily="34" charset="0"/>
                </a:rPr>
                <a:t>ich</a:t>
              </a:r>
              <a:r>
                <a:rPr lang="en-GB" sz="1400" dirty="0">
                  <a:latin typeface="Century Gothic" panose="020B0502020202020204" pitchFamily="34" charset="0"/>
                </a:rPr>
                <a:t> </a:t>
              </a:r>
              <a:endParaRPr lang="en-GB" sz="1400" dirty="0">
                <a:latin typeface="Century Gothic" panose="020B0502020202020204" pitchFamily="34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 rot="19545435">
              <a:off x="4578936" y="2688972"/>
              <a:ext cx="837484" cy="3836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entury Gothic" panose="020B0502020202020204" pitchFamily="34" charset="0"/>
                </a:rPr>
                <a:t>du</a:t>
              </a:r>
              <a:r>
                <a:rPr lang="en-GB" sz="1400" dirty="0">
                  <a:latin typeface="Century Gothic" panose="020B0502020202020204" pitchFamily="34" charset="0"/>
                </a:rPr>
                <a:t> </a:t>
              </a:r>
              <a:endParaRPr lang="en-GB" sz="1400" dirty="0">
                <a:latin typeface="Century Gothic" panose="020B0502020202020204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 rot="1592436">
              <a:off x="3334097" y="4342626"/>
              <a:ext cx="1607212" cy="319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400" dirty="0" err="1">
                  <a:latin typeface="Century Gothic" panose="020B0502020202020204" pitchFamily="34" charset="0"/>
                </a:rPr>
                <a:t>er</a:t>
              </a:r>
              <a:r>
                <a:rPr lang="es-ES" sz="1400" dirty="0">
                  <a:latin typeface="Century Gothic" panose="020B0502020202020204" pitchFamily="34" charset="0"/>
                </a:rPr>
                <a:t>/</a:t>
              </a:r>
              <a:r>
                <a:rPr lang="es-ES" sz="1400" dirty="0" err="1">
                  <a:latin typeface="Century Gothic" panose="020B0502020202020204" pitchFamily="34" charset="0"/>
                </a:rPr>
                <a:t>sie</a:t>
              </a:r>
              <a:r>
                <a:rPr lang="es-ES" sz="1400" dirty="0">
                  <a:latin typeface="Century Gothic" panose="020B0502020202020204" pitchFamily="34" charset="0"/>
                </a:rPr>
                <a:t>/es/</a:t>
              </a:r>
              <a:r>
                <a:rPr lang="es-ES" sz="1400" dirty="0" err="1">
                  <a:latin typeface="Century Gothic" panose="020B0502020202020204" pitchFamily="34" charset="0"/>
                </a:rPr>
                <a:t>man</a:t>
              </a:r>
              <a:endParaRPr lang="es-ES" sz="1100" dirty="0">
                <a:latin typeface="Century Gothic" panose="020B0502020202020204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 rot="20079186">
              <a:off x="1302708" y="4405115"/>
              <a:ext cx="1258107" cy="3517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err="1">
                  <a:latin typeface="Century Gothic" panose="020B0502020202020204" pitchFamily="34" charset="0"/>
                </a:rPr>
                <a:t>wir</a:t>
              </a:r>
              <a:endParaRPr lang="en-GB" sz="1200" dirty="0">
                <a:latin typeface="Century Gothic" panose="020B0502020202020204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 rot="2125014">
              <a:off x="700476" y="2750640"/>
              <a:ext cx="1258107" cy="3517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err="1">
                  <a:latin typeface="Century Gothic" panose="020B0502020202020204" pitchFamily="34" charset="0"/>
                </a:rPr>
                <a:t>ihr</a:t>
              </a:r>
              <a:r>
                <a:rPr lang="en-GB" sz="1200" dirty="0">
                  <a:latin typeface="Century Gothic" panose="020B0502020202020204" pitchFamily="34" charset="0"/>
                </a:rPr>
                <a:t> </a:t>
              </a:r>
              <a:endParaRPr lang="en-GB" sz="1200" dirty="0">
                <a:latin typeface="Century Gothic" panose="020B0502020202020204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 rot="5646747">
              <a:off x="1924655" y="1362147"/>
              <a:ext cx="1296142" cy="3296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err="1">
                  <a:latin typeface="Century Gothic" panose="020B0502020202020204" pitchFamily="34" charset="0"/>
                </a:rPr>
                <a:t>sie</a:t>
              </a:r>
              <a:r>
                <a:rPr lang="en-GB" sz="1400" dirty="0">
                  <a:latin typeface="Century Gothic" panose="020B0502020202020204" pitchFamily="34" charset="0"/>
                </a:rPr>
                <a:t>/Sie</a:t>
              </a:r>
              <a:endParaRPr lang="en-GB" sz="1100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271589" y="902381"/>
            <a:ext cx="5524620" cy="5016851"/>
            <a:chOff x="174844" y="675003"/>
            <a:chExt cx="5916790" cy="5211860"/>
          </a:xfrm>
        </p:grpSpPr>
        <p:pic>
          <p:nvPicPr>
            <p:cNvPr id="12" name="Picture 2" descr="Free Snowflake Outline, Download Free Clip Art, Free Clip Art on Clipart  Library"/>
            <p:cNvPicPr>
              <a:picLocks noChangeAspect="1" noChangeArrowheads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527309" y="322538"/>
              <a:ext cx="5211860" cy="59167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TextBox 12"/>
            <p:cNvSpPr txBox="1"/>
            <p:nvPr/>
          </p:nvSpPr>
          <p:spPr>
            <a:xfrm>
              <a:off x="2161689" y="3050100"/>
              <a:ext cx="1943100" cy="479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 err="1">
                  <a:latin typeface="Broadway" panose="04040905080B02020502" pitchFamily="82" charset="0"/>
                </a:rPr>
                <a:t>fahren</a:t>
              </a:r>
              <a:r>
                <a:rPr lang="en-GB" sz="2400" dirty="0">
                  <a:latin typeface="Broadway" panose="04040905080B02020502" pitchFamily="82" charset="0"/>
                </a:rPr>
                <a:t> </a:t>
              </a:r>
              <a:r>
                <a:rPr lang="en-GB" dirty="0"/>
                <a:t> </a:t>
              </a:r>
              <a:endParaRPr lang="en-GB" dirty="0"/>
            </a:p>
          </p:txBody>
        </p:sp>
        <p:sp>
          <p:nvSpPr>
            <p:cNvPr id="14" name="TextBox 13"/>
            <p:cNvSpPr txBox="1"/>
            <p:nvPr/>
          </p:nvSpPr>
          <p:spPr>
            <a:xfrm rot="15862497">
              <a:off x="3276184" y="1229949"/>
              <a:ext cx="837484" cy="3955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entury Gothic" panose="020B0502020202020204" pitchFamily="34" charset="0"/>
                </a:rPr>
                <a:t>ich</a:t>
              </a:r>
              <a:r>
                <a:rPr lang="en-GB" sz="1400" dirty="0">
                  <a:latin typeface="Century Gothic" panose="020B0502020202020204" pitchFamily="34" charset="0"/>
                </a:rPr>
                <a:t> </a:t>
              </a:r>
              <a:endParaRPr lang="en-GB" sz="1400" dirty="0">
                <a:latin typeface="Century Gothic" panose="020B0502020202020204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 rot="19545435">
              <a:off x="4578936" y="2688972"/>
              <a:ext cx="837484" cy="3836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entury Gothic" panose="020B0502020202020204" pitchFamily="34" charset="0"/>
                </a:rPr>
                <a:t>du</a:t>
              </a:r>
              <a:r>
                <a:rPr lang="en-GB" sz="1400" dirty="0">
                  <a:latin typeface="Century Gothic" panose="020B0502020202020204" pitchFamily="34" charset="0"/>
                </a:rPr>
                <a:t> </a:t>
              </a:r>
              <a:endParaRPr lang="en-GB" sz="1400" dirty="0">
                <a:latin typeface="Century Gothic" panose="020B0502020202020204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 rot="1592436">
              <a:off x="3263626" y="4384872"/>
              <a:ext cx="1869167" cy="319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400" dirty="0" err="1">
                  <a:latin typeface="Century Gothic" panose="020B0502020202020204" pitchFamily="34" charset="0"/>
                </a:rPr>
                <a:t>er</a:t>
              </a:r>
              <a:r>
                <a:rPr lang="es-ES" sz="1400" dirty="0">
                  <a:latin typeface="Century Gothic" panose="020B0502020202020204" pitchFamily="34" charset="0"/>
                </a:rPr>
                <a:t>/</a:t>
              </a:r>
              <a:r>
                <a:rPr lang="es-ES" sz="1400" dirty="0" err="1">
                  <a:latin typeface="Century Gothic" panose="020B0502020202020204" pitchFamily="34" charset="0"/>
                </a:rPr>
                <a:t>sie</a:t>
              </a:r>
              <a:r>
                <a:rPr lang="es-ES" sz="1400" dirty="0">
                  <a:latin typeface="Century Gothic" panose="020B0502020202020204" pitchFamily="34" charset="0"/>
                </a:rPr>
                <a:t>/es/</a:t>
              </a:r>
              <a:r>
                <a:rPr lang="es-ES" sz="1400" dirty="0" err="1">
                  <a:latin typeface="Century Gothic" panose="020B0502020202020204" pitchFamily="34" charset="0"/>
                </a:rPr>
                <a:t>man</a:t>
              </a:r>
              <a:endParaRPr lang="es-ES" sz="1100" dirty="0">
                <a:latin typeface="Century Gothic" panose="020B050202020202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 rot="20079186">
              <a:off x="1302708" y="4405115"/>
              <a:ext cx="1258107" cy="3517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err="1">
                  <a:latin typeface="Century Gothic" panose="020B0502020202020204" pitchFamily="34" charset="0"/>
                </a:rPr>
                <a:t>wir</a:t>
              </a:r>
              <a:r>
                <a:rPr lang="en-GB" sz="1200" dirty="0">
                  <a:latin typeface="Century Gothic" panose="020B0502020202020204" pitchFamily="34" charset="0"/>
                </a:rPr>
                <a:t> </a:t>
              </a:r>
              <a:endParaRPr lang="en-GB" sz="1200" dirty="0">
                <a:latin typeface="Century Gothic" panose="020B0502020202020204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 rot="2125014">
              <a:off x="700476" y="2750640"/>
              <a:ext cx="1258107" cy="3517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err="1">
                  <a:latin typeface="Century Gothic" panose="020B0502020202020204" pitchFamily="34" charset="0"/>
                </a:rPr>
                <a:t>ihr</a:t>
              </a:r>
              <a:r>
                <a:rPr lang="en-GB" sz="1200" dirty="0">
                  <a:latin typeface="Century Gothic" panose="020B0502020202020204" pitchFamily="34" charset="0"/>
                </a:rPr>
                <a:t> </a:t>
              </a:r>
              <a:endParaRPr lang="en-GB" sz="1200" dirty="0">
                <a:latin typeface="Century Gothic" panose="020B0502020202020204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 rot="5646747">
              <a:off x="1924655" y="1362147"/>
              <a:ext cx="1296142" cy="3296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err="1">
                  <a:latin typeface="Century Gothic" panose="020B0502020202020204" pitchFamily="34" charset="0"/>
                </a:rPr>
                <a:t>sie</a:t>
              </a:r>
              <a:r>
                <a:rPr lang="en-GB" sz="1400">
                  <a:latin typeface="Century Gothic" panose="020B0502020202020204" pitchFamily="34" charset="0"/>
                </a:rPr>
                <a:t>/Sie</a:t>
              </a:r>
              <a:endParaRPr lang="en-GB" sz="110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20" name="Rectangle 19"/>
          <p:cNvSpPr/>
          <p:nvPr/>
        </p:nvSpPr>
        <p:spPr>
          <a:xfrm>
            <a:off x="123825" y="114300"/>
            <a:ext cx="11934825" cy="66198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2" name="Picture 22" descr="la-logo-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" y="333693"/>
            <a:ext cx="1898650" cy="403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Picture 100"/>
          <p:cNvPicPr/>
          <p:nvPr/>
        </p:nvPicPr>
        <p:blipFill>
          <a:blip r:embed="rId3"/>
          <a:stretch>
            <a:fillRect/>
          </a:stretch>
        </p:blipFill>
        <p:spPr>
          <a:xfrm>
            <a:off x="1226820" y="6155055"/>
            <a:ext cx="10431780" cy="76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3" name="Text Box 22"/>
          <p:cNvSpPr txBox="1"/>
          <p:nvPr/>
        </p:nvSpPr>
        <p:spPr>
          <a:xfrm>
            <a:off x="1217930" y="6231255"/>
            <a:ext cx="232537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sz="1400" b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charset="0"/>
                <a:ea typeface="SimSun" panose="02010600030101010101" pitchFamily="2" charset="-122"/>
                <a:cs typeface="SimSun" panose="02010600030101010101" pitchFamily="2" charset="-122"/>
                <a:sym typeface="+mn-ea"/>
              </a:rPr>
              <a:t>© 2022 Language Ad</a:t>
            </a:r>
            <a:r>
              <a:rPr lang="it-IT" altLang="en-US" sz="1400" b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charset="0"/>
                <a:ea typeface="SimSun" panose="02010600030101010101" pitchFamily="2" charset="-122"/>
                <a:cs typeface="SimSun" panose="02010600030101010101" pitchFamily="2" charset="-122"/>
                <a:sym typeface="+mn-ea"/>
              </a:rPr>
              <a:t>visor</a:t>
            </a:r>
            <a:r>
              <a:rPr lang="en-US" b="1">
                <a:solidFill>
                  <a:srgbClr val="FFFFFF"/>
                </a:solidFill>
                <a:latin typeface="Calibri" panose="020F0502020204030204" charset="0"/>
                <a:ea typeface="SimSun" panose="02010600030101010101" pitchFamily="2" charset="-122"/>
                <a:cs typeface="SimSun" panose="02010600030101010101" pitchFamily="2" charset="-122"/>
                <a:sym typeface="+mn-ea"/>
              </a:rPr>
              <a:t>vis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218</Words>
  <Application>WPS Presentation</Application>
  <PresentationFormat>Widescreen</PresentationFormat>
  <Paragraphs>60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2" baseType="lpstr">
      <vt:lpstr>Arial</vt:lpstr>
      <vt:lpstr>SimSun</vt:lpstr>
      <vt:lpstr>Wingdings</vt:lpstr>
      <vt:lpstr>Broadway</vt:lpstr>
      <vt:lpstr>Century Gothic</vt:lpstr>
      <vt:lpstr>Calibri</vt:lpstr>
      <vt:lpstr>Microsoft YaHei</vt:lpstr>
      <vt:lpstr>Arial Unicode MS</vt:lpstr>
      <vt:lpstr>Calibri Light</vt:lpstr>
      <vt:lpstr>Office Theme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Kirsty Peacock</dc:creator>
  <cp:lastModifiedBy>Rossana Ruggiero</cp:lastModifiedBy>
  <cp:revision>4</cp:revision>
  <dcterms:created xsi:type="dcterms:W3CDTF">2020-11-29T15:54:00Z</dcterms:created>
  <dcterms:modified xsi:type="dcterms:W3CDTF">2022-02-15T15:43:48Z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0x0101006FCBE002CC380745B9748A55578EDD82</vt:lpwstr>
  </property>
  <property fmtid="{D5CDD505-2E9C-101B-9397-08002B2CF9AE}" pid="3" name="KSOProductBuildVer">
    <vt:lpwstr>1033-11.2.0.10463</vt:lpwstr>
  </property>
  <property fmtid="{D5CDD505-2E9C-101B-9397-08002B2CF9AE}" pid="4" name="ICV">
    <vt:lpwstr>8E2B5E5FCB164BDC85B31C292E236AD7</vt:lpwstr>
  </property>
</Properties>
</file>