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9DFE-27DD-4FDA-BE78-B1E21F502F5E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73E9-EAF8-4563-8FB9-C934C04AA35E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7662" y="358632"/>
            <a:ext cx="8434388" cy="61407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007164" y="1754249"/>
            <a:ext cx="2044823" cy="399495"/>
            <a:chOff x="9268287" y="1381387"/>
            <a:chExt cx="2044823" cy="399495"/>
          </a:xfrm>
        </p:grpSpPr>
        <p:sp>
          <p:nvSpPr>
            <p:cNvPr id="6" name="Rectangle 5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809825" y="1411550"/>
              <a:ext cx="1503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latin typeface="Century Gothic" panose="020B0502020202020204" pitchFamily="34" charset="0"/>
                </a:rPr>
                <a:t>yo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007164" y="2341655"/>
            <a:ext cx="2044823" cy="399495"/>
            <a:chOff x="9268287" y="1381387"/>
            <a:chExt cx="2044823" cy="399495"/>
          </a:xfrm>
        </p:grpSpPr>
        <p:sp>
          <p:nvSpPr>
            <p:cNvPr id="10" name="Rectangle 9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09825" y="1411550"/>
              <a:ext cx="1503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latin typeface="Century Gothic" panose="020B0502020202020204" pitchFamily="34" charset="0"/>
                </a:rPr>
                <a:t>tú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007164" y="2937823"/>
            <a:ext cx="2370338" cy="399495"/>
            <a:chOff x="9268287" y="1381387"/>
            <a:chExt cx="2370338" cy="399495"/>
          </a:xfrm>
        </p:grpSpPr>
        <p:sp>
          <p:nvSpPr>
            <p:cNvPr id="13" name="Rectangle 12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809825" y="141155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latin typeface="Century Gothic" panose="020B0502020202020204" pitchFamily="34" charset="0"/>
                </a:rPr>
                <a:t>él</a:t>
              </a:r>
              <a:r>
                <a:rPr lang="en-GB" dirty="0">
                  <a:latin typeface="Century Gothic" panose="020B0502020202020204" pitchFamily="34" charset="0"/>
                </a:rPr>
                <a:t>/</a:t>
              </a:r>
              <a:r>
                <a:rPr lang="en-GB" dirty="0" err="1">
                  <a:latin typeface="Century Gothic" panose="020B0502020202020204" pitchFamily="34" charset="0"/>
                </a:rPr>
                <a:t>ella</a:t>
              </a:r>
              <a:r>
                <a:rPr lang="en-GB" dirty="0">
                  <a:latin typeface="Century Gothic" panose="020B0502020202020204" pitchFamily="34" charset="0"/>
                </a:rPr>
                <a:t>/</a:t>
              </a:r>
              <a:r>
                <a:rPr lang="en-GB" dirty="0" err="1">
                  <a:latin typeface="Century Gothic" panose="020B0502020202020204" pitchFamily="34" charset="0"/>
                </a:rPr>
                <a:t>usted</a:t>
              </a:r>
              <a:r>
                <a:rPr lang="en-GB" dirty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07164" y="3495939"/>
            <a:ext cx="2370338" cy="399495"/>
            <a:chOff x="9268287" y="1381387"/>
            <a:chExt cx="2370338" cy="399495"/>
          </a:xfrm>
        </p:grpSpPr>
        <p:sp>
          <p:nvSpPr>
            <p:cNvPr id="16" name="Rectangle 15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809825" y="141155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latin typeface="Century Gothic" panose="020B0502020202020204" pitchFamily="34" charset="0"/>
                </a:rPr>
                <a:t>nosotros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007164" y="4027035"/>
            <a:ext cx="2370338" cy="399495"/>
            <a:chOff x="9268287" y="1381387"/>
            <a:chExt cx="2370338" cy="399495"/>
          </a:xfrm>
        </p:grpSpPr>
        <p:sp>
          <p:nvSpPr>
            <p:cNvPr id="19" name="Rectangle 18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809825" y="141155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latin typeface="Century Gothic" panose="020B0502020202020204" pitchFamily="34" charset="0"/>
                </a:rPr>
                <a:t>vosotros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007164" y="4557780"/>
            <a:ext cx="2769742" cy="399495"/>
            <a:chOff x="9268287" y="1381387"/>
            <a:chExt cx="2769742" cy="399495"/>
          </a:xfrm>
        </p:grpSpPr>
        <p:sp>
          <p:nvSpPr>
            <p:cNvPr id="22" name="Rectangle 21"/>
            <p:cNvSpPr/>
            <p:nvPr/>
          </p:nvSpPr>
          <p:spPr>
            <a:xfrm>
              <a:off x="9268287" y="1381387"/>
              <a:ext cx="372863" cy="39949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809825" y="1411550"/>
              <a:ext cx="2228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>
                  <a:latin typeface="Century Gothic" panose="020B0502020202020204" pitchFamily="34" charset="0"/>
                </a:rPr>
                <a:t>ellos</a:t>
              </a:r>
              <a:r>
                <a:rPr lang="en-GB" dirty="0">
                  <a:latin typeface="Century Gothic" panose="020B0502020202020204" pitchFamily="34" charset="0"/>
                </a:rPr>
                <a:t>/</a:t>
              </a:r>
              <a:r>
                <a:rPr lang="en-GB" dirty="0" err="1">
                  <a:latin typeface="Century Gothic" panose="020B0502020202020204" pitchFamily="34" charset="0"/>
                </a:rPr>
                <a:t>ellas</a:t>
              </a:r>
              <a:r>
                <a:rPr lang="en-GB" dirty="0">
                  <a:latin typeface="Century Gothic" panose="020B0502020202020204" pitchFamily="34" charset="0"/>
                </a:rPr>
                <a:t>/</a:t>
              </a:r>
              <a:r>
                <a:rPr lang="en-GB" dirty="0" err="1">
                  <a:latin typeface="Century Gothic" panose="020B0502020202020204" pitchFamily="34" charset="0"/>
                </a:rPr>
                <a:t>ustedes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868464" y="176238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tengo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25664" y="887563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van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55266" y="273557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salen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22197" y="2797034"/>
            <a:ext cx="121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hacemos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71904" y="718286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escuchamos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71903" y="1402884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comes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51071" y="2023821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nada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5705" y="808542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juego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4498" y="2816065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vivo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4497" y="1392181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bailáis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4496" y="2311639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descansas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4956" y="3644087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hablamos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4496" y="5880181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comemos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4955" y="5127265"/>
            <a:ext cx="1715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escribimos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95256" y="4024607"/>
            <a:ext cx="553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va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74033" y="5588216"/>
            <a:ext cx="796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hace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09883" y="4788711"/>
            <a:ext cx="121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estudian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736" y="3832755"/>
            <a:ext cx="121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vive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3796" y="5773981"/>
            <a:ext cx="121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trabaja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34911" y="4988765"/>
            <a:ext cx="121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entury Gothic" panose="020B0502020202020204" pitchFamily="34" charset="0"/>
              </a:rPr>
              <a:t>salgo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68464" y="3716544"/>
            <a:ext cx="121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vivís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82610" y="5501425"/>
            <a:ext cx="1214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>
                <a:latin typeface="Century Gothic" panose="020B0502020202020204" pitchFamily="34" charset="0"/>
              </a:rPr>
              <a:t>coméis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22058" y="590087"/>
            <a:ext cx="2681057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Seleccione 6 colores diferentes y asígnelos a cada forma del verbo. Luego colorea tus huevos de acuerdo a tu clave.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2" name="Picture 22" descr="la-logo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645" y="597503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WPS Presentation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Century Gothic</vt:lpstr>
      <vt:lpstr>Calibri</vt:lpstr>
      <vt:lpstr>Microsoft YaHei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Rossana Ruggiero</cp:lastModifiedBy>
  <cp:revision>4</cp:revision>
  <dcterms:created xsi:type="dcterms:W3CDTF">2021-03-23T12:58:00Z</dcterms:created>
  <dcterms:modified xsi:type="dcterms:W3CDTF">2022-02-22T12:25:09Z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1033-11.2.0.10463</vt:lpwstr>
  </property>
  <property fmtid="{D5CDD505-2E9C-101B-9397-08002B2CF9AE}" pid="3" name="ICV">
    <vt:lpwstr>72C544A508304E1682194783027B204D</vt:lpwstr>
  </property>
</Properties>
</file>