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C16FB-EF5A-4473-9686-31939B7BD4D2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2BF20-139D-4A7D-A182-9B3178B980EC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6151" y="88288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eating a sandwich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66" y="156786"/>
            <a:ext cx="1766936" cy="176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1398" y="1859755"/>
            <a:ext cx="1198486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Savannah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pic>
        <p:nvPicPr>
          <p:cNvPr id="1028" name="Picture 4" descr="you got it b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433" y="2274441"/>
            <a:ext cx="1649119" cy="164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00892" y="3730591"/>
            <a:ext cx="1198486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Maya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pic>
        <p:nvPicPr>
          <p:cNvPr id="1030" name="Picture 6" descr="Bitmoji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456" y="772117"/>
            <a:ext cx="1456678" cy="145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05552" y="2058535"/>
            <a:ext cx="1198486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Nina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pic>
        <p:nvPicPr>
          <p:cNvPr id="1032" name="Picture 8" descr="Bitmoji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77" y="4504139"/>
            <a:ext cx="1809262" cy="180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2766" y="6143142"/>
            <a:ext cx="1198486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Isla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pic>
        <p:nvPicPr>
          <p:cNvPr id="1034" name="Picture 10" descr="drinking wa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04" y="-189386"/>
            <a:ext cx="1746774" cy="174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28548" y="1571158"/>
            <a:ext cx="1198486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David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pic>
        <p:nvPicPr>
          <p:cNvPr id="1036" name="Picture 12" descr="vacat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29" y="2295173"/>
            <a:ext cx="189547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09391" y="3973822"/>
            <a:ext cx="1198486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Mateo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pic>
        <p:nvPicPr>
          <p:cNvPr id="1038" name="Picture 14" descr="Bitmoji Imag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108" y="4388228"/>
            <a:ext cx="1456677" cy="1456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laugh cr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94" y="4793986"/>
            <a:ext cx="1456677" cy="1456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427034" y="5890269"/>
            <a:ext cx="1838787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Elena y Leonardo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75454" y="5220956"/>
            <a:ext cx="5965174" cy="77191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hablar</a:t>
            </a:r>
            <a:r>
              <a:rPr lang="en-GB" sz="1400" dirty="0">
                <a:latin typeface="Century Gothic" panose="020B0502020202020204" pitchFamily="34" charset="0"/>
              </a:rPr>
              <a:t>	</a:t>
            </a:r>
            <a:r>
              <a:rPr lang="en-GB" sz="1400" dirty="0" err="1">
                <a:latin typeface="Century Gothic" panose="020B0502020202020204" pitchFamily="34" charset="0"/>
              </a:rPr>
              <a:t>beber</a:t>
            </a:r>
            <a:r>
              <a:rPr lang="en-GB" sz="1400" dirty="0">
                <a:latin typeface="Century Gothic" panose="020B0502020202020204" pitchFamily="34" charset="0"/>
              </a:rPr>
              <a:t>	</a:t>
            </a:r>
            <a:r>
              <a:rPr lang="en-GB" sz="1400" dirty="0" err="1">
                <a:latin typeface="Century Gothic" panose="020B0502020202020204" pitchFamily="34" charset="0"/>
              </a:rPr>
              <a:t>limpiar</a:t>
            </a:r>
            <a:r>
              <a:rPr lang="en-GB" sz="1400" dirty="0">
                <a:latin typeface="Century Gothic" panose="020B0502020202020204" pitchFamily="34" charset="0"/>
              </a:rPr>
              <a:t>	</a:t>
            </a:r>
            <a:r>
              <a:rPr lang="en-GB" sz="1400" dirty="0" err="1">
                <a:latin typeface="Century Gothic" panose="020B0502020202020204" pitchFamily="34" charset="0"/>
              </a:rPr>
              <a:t>ver</a:t>
            </a:r>
            <a:r>
              <a:rPr lang="en-GB" sz="1400" dirty="0">
                <a:latin typeface="Century Gothic" panose="020B0502020202020204" pitchFamily="34" charset="0"/>
              </a:rPr>
              <a:t>	</a:t>
            </a:r>
            <a:r>
              <a:rPr lang="en-GB" sz="1400" dirty="0" err="1">
                <a:latin typeface="Century Gothic" panose="020B0502020202020204" pitchFamily="34" charset="0"/>
              </a:rPr>
              <a:t>tomar</a:t>
            </a:r>
            <a:r>
              <a:rPr lang="en-GB" sz="1400" dirty="0">
                <a:latin typeface="Century Gothic" panose="020B0502020202020204" pitchFamily="34" charset="0"/>
              </a:rPr>
              <a:t> el sol</a:t>
            </a:r>
            <a:endParaRPr lang="en-GB" sz="1400" dirty="0"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comer	</a:t>
            </a:r>
            <a:r>
              <a:rPr lang="en-GB" sz="1400" dirty="0" err="1">
                <a:latin typeface="Century Gothic" panose="020B0502020202020204" pitchFamily="34" charset="0"/>
              </a:rPr>
              <a:t>trabajar</a:t>
            </a:r>
            <a:r>
              <a:rPr lang="en-GB" sz="1400" dirty="0">
                <a:latin typeface="Century Gothic" panose="020B0502020202020204" pitchFamily="34" charset="0"/>
              </a:rPr>
              <a:t>	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5697" y="489096"/>
            <a:ext cx="5965174" cy="4453773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dirty="0">
                <a:latin typeface="Broadway" panose="04040905080B02020502" pitchFamily="82" charset="0"/>
              </a:rPr>
              <a:t>¿</a:t>
            </a:r>
            <a:r>
              <a:rPr lang="en-GB" dirty="0" err="1">
                <a:latin typeface="Broadway" panose="04040905080B02020502" pitchFamily="82" charset="0"/>
              </a:rPr>
              <a:t>Qué</a:t>
            </a:r>
            <a:r>
              <a:rPr lang="en-GB" dirty="0">
                <a:latin typeface="Broadway" panose="04040905080B02020502" pitchFamily="82" charset="0"/>
              </a:rPr>
              <a:t> </a:t>
            </a:r>
            <a:r>
              <a:rPr lang="en-GB" dirty="0" err="1">
                <a:latin typeface="Broadway" panose="04040905080B02020502" pitchFamily="82" charset="0"/>
              </a:rPr>
              <a:t>está</a:t>
            </a:r>
            <a:r>
              <a:rPr lang="en-GB" dirty="0">
                <a:latin typeface="Broadway" panose="04040905080B02020502" pitchFamily="82" charset="0"/>
              </a:rPr>
              <a:t>(n) </a:t>
            </a:r>
            <a:r>
              <a:rPr lang="en-GB" dirty="0" err="1">
                <a:latin typeface="Broadway" panose="04040905080B02020502" pitchFamily="82" charset="0"/>
              </a:rPr>
              <a:t>haciendo</a:t>
            </a:r>
            <a:r>
              <a:rPr lang="en-GB" dirty="0">
                <a:latin typeface="Broadway" panose="04040905080B02020502" pitchFamily="82" charset="0"/>
              </a:rPr>
              <a:t>?</a:t>
            </a:r>
            <a:endParaRPr lang="en-GB" dirty="0">
              <a:latin typeface="Broadway" panose="04040905080B02020502" pitchFamily="82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Savannah …</a:t>
            </a: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David …</a:t>
            </a: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Nina …</a:t>
            </a: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Mateo …</a:t>
            </a: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Maya …</a:t>
            </a: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Isla …</a:t>
            </a: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Elena y Leonardo …</a:t>
            </a:r>
            <a:endParaRPr lang="en-GB" sz="1400" dirty="0"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endParaRPr lang="en-GB" sz="1400" dirty="0">
              <a:latin typeface="Century Gothic" panose="020B0502020202020204" pitchFamily="34" charset="0"/>
            </a:endParaRPr>
          </a:p>
        </p:txBody>
      </p:sp>
      <p:pic>
        <p:nvPicPr>
          <p:cNvPr id="22" name="Picture 22" descr="la-logo-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08620" y="6111558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WPS Presentation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Century Gothic</vt:lpstr>
      <vt:lpstr>Broadway</vt:lpstr>
      <vt:lpstr>Calibri</vt:lpstr>
      <vt:lpstr>Microsoft YaHei</vt:lpstr>
      <vt:lpstr>Arial Unicode MS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Rossana Ruggiero</cp:lastModifiedBy>
  <cp:revision>6</cp:revision>
  <dcterms:created xsi:type="dcterms:W3CDTF">2020-09-10T12:01:00Z</dcterms:created>
  <dcterms:modified xsi:type="dcterms:W3CDTF">2022-02-18T14:07:14Z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1033-11.2.0.10463</vt:lpwstr>
  </property>
  <property fmtid="{D5CDD505-2E9C-101B-9397-08002B2CF9AE}" pid="3" name="ICV">
    <vt:lpwstr>AF9100368D6D43858AE29CEBD33CD0A1</vt:lpwstr>
  </property>
</Properties>
</file>