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63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679" r:id="rId10"/>
  </p:sldMasterIdLst>
  <p:notesMasterIdLst>
    <p:notesMasterId r:id="rId40"/>
  </p:notesMasterIdLst>
  <p:sldIdLst>
    <p:sldId id="311" r:id="rId11"/>
    <p:sldId id="274" r:id="rId12"/>
    <p:sldId id="257" r:id="rId13"/>
    <p:sldId id="278" r:id="rId14"/>
    <p:sldId id="259" r:id="rId15"/>
    <p:sldId id="280" r:id="rId16"/>
    <p:sldId id="260" r:id="rId17"/>
    <p:sldId id="281" r:id="rId18"/>
    <p:sldId id="261" r:id="rId19"/>
    <p:sldId id="282" r:id="rId20"/>
    <p:sldId id="292" r:id="rId21"/>
    <p:sldId id="293" r:id="rId22"/>
    <p:sldId id="291" r:id="rId23"/>
    <p:sldId id="301" r:id="rId24"/>
    <p:sldId id="295" r:id="rId25"/>
    <p:sldId id="296" r:id="rId26"/>
    <p:sldId id="297" r:id="rId27"/>
    <p:sldId id="299" r:id="rId28"/>
    <p:sldId id="300" r:id="rId29"/>
    <p:sldId id="298" r:id="rId30"/>
    <p:sldId id="294" r:id="rId31"/>
    <p:sldId id="303" r:id="rId32"/>
    <p:sldId id="304" r:id="rId33"/>
    <p:sldId id="305" r:id="rId34"/>
    <p:sldId id="306" r:id="rId35"/>
    <p:sldId id="308" r:id="rId36"/>
    <p:sldId id="307" r:id="rId37"/>
    <p:sldId id="309" r:id="rId38"/>
    <p:sldId id="310" r:id="rId3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Bitstream Vera Sans"/>
        <a:cs typeface="Bitstream Vera San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Bitstream Vera Sans"/>
        <a:cs typeface="Bitstream Vera San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Bitstream Vera Sans"/>
        <a:cs typeface="Bitstream Vera San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Bitstream Vera Sans"/>
        <a:cs typeface="Bitstream Vera San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Bitstream Vera Sans"/>
        <a:cs typeface="Bitstream Vera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Bitstream Vera Sans"/>
        <a:cs typeface="Bitstream Vera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Bitstream Vera Sans"/>
        <a:cs typeface="Bitstream Vera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Bitstream Vera Sans"/>
        <a:cs typeface="Bitstream Vera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Bitstream Vera Sans"/>
        <a:cs typeface="Bitstream Vera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9900"/>
    <a:srgbClr val="00CC99"/>
    <a:srgbClr val="FF99FF"/>
    <a:srgbClr val="FF99CC"/>
    <a:srgbClr val="FF66CC"/>
    <a:srgbClr val="3366FF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EAEED1F2-1A9C-4DBE-B79A-E0D7300CF5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45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49263"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en-US">
                <a:solidFill>
                  <a:srgbClr val="595959"/>
                </a:solidFill>
                <a:cs typeface="Arial" charset="0"/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D09A6E73-24F2-4499-87AB-CBACD576F32B}" type="slidenum">
              <a:rPr lang="en-US" altLang="es-ES">
                <a:latin typeface="Arial" pitchFamily="34" charset="0"/>
              </a:rPr>
              <a:pPr/>
              <a:t>10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E6CF7757-D587-4396-B0FF-55D3FFE2FFF1}" type="slidenum">
              <a:rPr lang="en-US" altLang="es-ES">
                <a:latin typeface="Arial" pitchFamily="34" charset="0"/>
              </a:rPr>
              <a:pPr/>
              <a:t>11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D09A6E73-24F2-4499-87AB-CBACD576F32B}" type="slidenum">
              <a:rPr lang="en-US" altLang="es-ES">
                <a:latin typeface="Arial" pitchFamily="34" charset="0"/>
              </a:rPr>
              <a:pPr/>
              <a:t>12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buClrTx/>
              <a:buFontTx/>
              <a:buNone/>
            </a:pPr>
            <a:fld id="{B68AC916-953E-4510-A4FE-012AF831B8DD}" type="slidenum">
              <a:rPr lang="en-US" altLang="es-ES">
                <a:latin typeface="Arial" pitchFamily="34" charset="0"/>
              </a:rPr>
              <a:pPr algn="r">
                <a:buClrTx/>
                <a:buFontTx/>
                <a:buNone/>
              </a:pPr>
              <a:t>13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buClrTx/>
              <a:buFontTx/>
              <a:buNone/>
            </a:pPr>
            <a:fld id="{B68AC916-953E-4510-A4FE-012AF831B8DD}" type="slidenum">
              <a:rPr lang="en-US" altLang="es-ES">
                <a:latin typeface="Arial" pitchFamily="34" charset="0"/>
              </a:rPr>
              <a:pPr algn="r">
                <a:buClrTx/>
                <a:buFontTx/>
                <a:buNone/>
              </a:pPr>
              <a:t>28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buClrTx/>
              <a:buFontTx/>
              <a:buNone/>
            </a:pPr>
            <a:fld id="{B68AC916-953E-4510-A4FE-012AF831B8DD}" type="slidenum">
              <a:rPr lang="en-US" altLang="es-ES">
                <a:latin typeface="Arial" pitchFamily="34" charset="0"/>
              </a:rPr>
              <a:pPr algn="r">
                <a:buClrTx/>
                <a:buFontTx/>
                <a:buNone/>
              </a:pPr>
              <a:t>29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140F07FC-5AD4-418B-B816-90480385F045}" type="slidenum">
              <a:rPr lang="en-US" altLang="es-ES">
                <a:latin typeface="Arial" pitchFamily="34" charset="0"/>
              </a:rPr>
              <a:pPr/>
              <a:t>2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D7CDD95B-8D89-419C-9696-852CC52A176F}" type="slidenum">
              <a:rPr lang="en-US" altLang="es-ES">
                <a:latin typeface="Arial" pitchFamily="34" charset="0"/>
              </a:rPr>
              <a:pPr/>
              <a:t>3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CAFA153C-EB40-4A60-B47A-5D6F6DAECB17}" type="slidenum">
              <a:rPr lang="en-US" altLang="es-ES">
                <a:latin typeface="Arial" pitchFamily="34" charset="0"/>
              </a:rPr>
              <a:pPr/>
              <a:t>4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1EE80D3-C939-47ED-880C-0D3EC963BB03}" type="slidenum">
              <a:rPr lang="en-US" altLang="es-ES">
                <a:latin typeface="Arial" pitchFamily="34" charset="0"/>
              </a:rPr>
              <a:pPr/>
              <a:t>5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8FC8171-2F0C-45A0-B5E6-338C1CD0A2C4}" type="slidenum">
              <a:rPr lang="en-US" altLang="es-ES">
                <a:latin typeface="Arial" pitchFamily="34" charset="0"/>
              </a:rPr>
              <a:pPr/>
              <a:t>6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570376B-4561-4CD6-AC56-8AC7FBFE6359}" type="slidenum">
              <a:rPr lang="en-US" altLang="es-ES">
                <a:latin typeface="Arial" pitchFamily="34" charset="0"/>
              </a:rPr>
              <a:pPr/>
              <a:t>7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6C87BC55-71C7-4981-B13A-9B6579CBF626}" type="slidenum">
              <a:rPr lang="en-US" altLang="es-ES">
                <a:latin typeface="Arial" pitchFamily="34" charset="0"/>
              </a:rPr>
              <a:pPr/>
              <a:t>8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E6CF7757-D587-4396-B0FF-55D3FFE2FFF1}" type="slidenum">
              <a:rPr lang="en-US" altLang="es-ES">
                <a:latin typeface="Arial" pitchFamily="34" charset="0"/>
              </a:rPr>
              <a:pPr/>
              <a:t>9</a:t>
            </a:fld>
            <a:endParaRPr lang="en-US" altLang="es-ES">
              <a:latin typeface="Arial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F7769-FF3F-491C-A27E-63D9A23264D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21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C97F3-DF81-44BE-B0D8-E27C74BB9F4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64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2" y="128589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9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E8190-5BFF-4ACC-9B8F-ADC452A740A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22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E312-7575-4436-A346-FD45D85896C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01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D908-61B4-4EF3-8E3B-E21647FBF98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991C-C3BD-4F24-96F1-BD585E8420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D908-61B4-4EF3-8E3B-E21647FBF98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991C-C3BD-4F24-96F1-BD585E84203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AEFB-93F3-48A1-B7BB-AE29F595391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A7D-89DD-44DE-BA48-1766F36F31A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AEFB-93F3-48A1-B7BB-AE29F595391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A7D-89DD-44DE-BA48-1766F36F31A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AEFB-93F3-48A1-B7BB-AE29F595391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A7D-89DD-44DE-BA48-1766F36F31A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AEFB-93F3-48A1-B7BB-AE29F595391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A7D-89DD-44DE-BA48-1766F36F31A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AEFB-93F3-48A1-B7BB-AE29F595391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A7D-89DD-44DE-BA48-1766F36F31A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48D6E-150D-4B66-A7B8-53E959486D4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503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AEFB-93F3-48A1-B7BB-AE29F595391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11.12.2018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A7D-89DD-44DE-BA48-1766F36F31A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9511" y="304800"/>
            <a:ext cx="5318521" cy="2793906"/>
          </a:xfrm>
        </p:spPr>
        <p:txBody>
          <a:bodyPr rtlCol="0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9511" y="3108804"/>
            <a:ext cx="531852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sp>
        <p:nvSpPr>
          <p:cNvPr id="4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F394-E415-413E-A5EE-F7F72A2A39C8}" type="datetime1">
              <a:rPr lang="pt-PT"/>
              <a:pPr>
                <a:defRPr/>
              </a:pPr>
              <a:t>11/12/2018</a:t>
            </a:fld>
            <a:endParaRPr lang="pt-PT" dirty="0"/>
          </a:p>
        </p:txBody>
      </p:sp>
      <p:sp>
        <p:nvSpPr>
          <p:cNvPr id="5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146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44A6C-29EE-450F-AB5E-1D58EF5237B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44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2" y="1600202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2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46E3F-B216-492F-9926-586BF08C94E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53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9CA95-ED5D-40D4-AB34-4320E1320AF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70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392D2-E215-4235-9259-A1C8004DD7B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37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1E101-9039-47DB-8777-CE891A22242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9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31A9C-4495-4846-B71F-30B68400469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26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18E26-213F-45D3-AD55-ED1AAA4FCCB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3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los formatos del texto del esquema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  <a:p>
            <a:pPr lvl="4"/>
            <a:r>
              <a:rPr lang="en-GB" altLang="es-ES" smtClean="0"/>
              <a:t>Octavo nivel del esquema</a:t>
            </a:r>
          </a:p>
          <a:p>
            <a:pPr lvl="4"/>
            <a:r>
              <a:rPr lang="en-GB" altLang="es-ES" smtClean="0"/>
              <a:t>Noveno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5CD34B48-FDF9-4B82-AB57-19F11CA42AB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Bitstream Vera Sans" charset="0"/>
          <a:cs typeface="Bitstream Vera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Bitstream Vera Sans" charset="0"/>
          <a:cs typeface="Bitstream Vera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Bitstream Vera Sans" charset="0"/>
          <a:cs typeface="Bitstream Vera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Bitstream Vera Sans" charset="0"/>
          <a:cs typeface="Bitstream Vera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Bitstream Vera Sans" charset="0"/>
          <a:cs typeface="Bitstream Vera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Bitstream Vera Sans" charset="0"/>
          <a:cs typeface="Bitstream Vera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Bitstream Vera Sans" charset="0"/>
          <a:cs typeface="Bitstream Vera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Bitstream Vera Sans" charset="0"/>
          <a:cs typeface="Bitstream Vera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656160" y="304800"/>
            <a:ext cx="7029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656160" y="1600200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90500" y="6505575"/>
            <a:ext cx="72271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fld id="{2656F7D3-D9E1-4474-992D-7D289319BE23}" type="datetime1">
              <a:rPr lang="pt-PT">
                <a:ea typeface="+mn-ea"/>
              </a:rPr>
              <a:pPr defTabSz="914400">
                <a:buClrTx/>
                <a:buSzTx/>
                <a:buFontTx/>
                <a:buNone/>
                <a:defRPr/>
              </a:pPr>
              <a:t>11/12/2018</a:t>
            </a:fld>
            <a:endParaRPr lang="pt-PT" dirty="0">
              <a:ea typeface="+mn-ea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60835" y="6505575"/>
            <a:ext cx="515778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endParaRPr lang="pt-PT">
              <a:ea typeface="+mn-ea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85610" y="6280150"/>
            <a:ext cx="4000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pt-PT">
                <a:ea typeface="+mn-ea"/>
              </a:rP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3D0D908-61B4-4EF3-8E3B-E21647FBF98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11/12/2018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806991C-C3BD-4F24-96F1-BD585E84203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59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13D0D908-61B4-4EF3-8E3B-E21647FBF98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11/12/2018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806991C-C3BD-4F24-96F1-BD585E84203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85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809AEFB-93F3-48A1-B7BB-AE29F5953915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11.12.2018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7DC30A7D-89DD-44DE-BA48-1766F36F31A1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809AEFB-93F3-48A1-B7BB-AE29F5953915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11.12.2018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7DC30A7D-89DD-44DE-BA48-1766F36F31A1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809AEFB-93F3-48A1-B7BB-AE29F5953915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11.12.2018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7DC30A7D-89DD-44DE-BA48-1766F36F31A1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809AEFB-93F3-48A1-B7BB-AE29F5953915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11.12.2018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7DC30A7D-89DD-44DE-BA48-1766F36F31A1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809AEFB-93F3-48A1-B7BB-AE29F5953915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11.12.2018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7DC30A7D-89DD-44DE-BA48-1766F36F31A1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809AEFB-93F3-48A1-B7BB-AE29F5953915}" type="datetimeFigureOut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11.12.2018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7DC30A7D-89DD-44DE-BA48-1766F36F31A1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19.png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audio" Target="../media/audio11.wav"/><Relationship Id="rId21" Type="http://schemas.openxmlformats.org/officeDocument/2006/relationships/image" Target="../media/image37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audio" Target="../media/audio10.wav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24" Type="http://schemas.openxmlformats.org/officeDocument/2006/relationships/image" Target="../media/image40.png"/><Relationship Id="rId5" Type="http://schemas.openxmlformats.org/officeDocument/2006/relationships/image" Target="../media/image24.png"/><Relationship Id="rId15" Type="http://schemas.microsoft.com/office/2007/relationships/hdphoto" Target="../media/hdphoto3.wdp"/><Relationship Id="rId23" Type="http://schemas.openxmlformats.org/officeDocument/2006/relationships/image" Target="../media/image39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0.png"/><Relationship Id="rId18" Type="http://schemas.openxmlformats.org/officeDocument/2006/relationships/image" Target="../media/image36.png"/><Relationship Id="rId3" Type="http://schemas.openxmlformats.org/officeDocument/2006/relationships/audio" Target="../media/audio11.wav"/><Relationship Id="rId21" Type="http://schemas.openxmlformats.org/officeDocument/2006/relationships/image" Target="../media/image4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audio" Target="../media/audio10.wav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5.png"/><Relationship Id="rId15" Type="http://schemas.openxmlformats.org/officeDocument/2006/relationships/image" Target="../media/image38.png"/><Relationship Id="rId23" Type="http://schemas.openxmlformats.org/officeDocument/2006/relationships/image" Target="../media/image32.png"/><Relationship Id="rId10" Type="http://schemas.openxmlformats.org/officeDocument/2006/relationships/image" Target="../media/image40.png"/><Relationship Id="rId19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5.png"/><Relationship Id="rId2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0.png"/><Relationship Id="rId18" Type="http://schemas.openxmlformats.org/officeDocument/2006/relationships/image" Target="../media/image36.png"/><Relationship Id="rId3" Type="http://schemas.openxmlformats.org/officeDocument/2006/relationships/audio" Target="../media/audio11.wav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4.png"/><Relationship Id="rId2" Type="http://schemas.openxmlformats.org/officeDocument/2006/relationships/audio" Target="../media/audio10.wav"/><Relationship Id="rId16" Type="http://schemas.openxmlformats.org/officeDocument/2006/relationships/image" Target="../media/image42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9.png"/><Relationship Id="rId19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5.png"/><Relationship Id="rId2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9.png"/><Relationship Id="rId18" Type="http://schemas.openxmlformats.org/officeDocument/2006/relationships/image" Target="../media/image36.png"/><Relationship Id="rId3" Type="http://schemas.openxmlformats.org/officeDocument/2006/relationships/audio" Target="../media/audio11.wav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4.png"/><Relationship Id="rId2" Type="http://schemas.openxmlformats.org/officeDocument/2006/relationships/audio" Target="../media/audio10.wav"/><Relationship Id="rId16" Type="http://schemas.openxmlformats.org/officeDocument/2006/relationships/image" Target="../media/image42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39.png"/><Relationship Id="rId19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5.png"/><Relationship Id="rId2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9.png"/><Relationship Id="rId18" Type="http://schemas.openxmlformats.org/officeDocument/2006/relationships/image" Target="../media/image36.png"/><Relationship Id="rId3" Type="http://schemas.openxmlformats.org/officeDocument/2006/relationships/audio" Target="../media/audio11.wav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4.png"/><Relationship Id="rId2" Type="http://schemas.openxmlformats.org/officeDocument/2006/relationships/audio" Target="../media/audio10.wav"/><Relationship Id="rId16" Type="http://schemas.openxmlformats.org/officeDocument/2006/relationships/image" Target="../media/image42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24" Type="http://schemas.openxmlformats.org/officeDocument/2006/relationships/image" Target="../media/image41.png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8.png"/><Relationship Id="rId19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5.png"/><Relationship Id="rId2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9.png"/><Relationship Id="rId18" Type="http://schemas.openxmlformats.org/officeDocument/2006/relationships/image" Target="../media/image36.png"/><Relationship Id="rId3" Type="http://schemas.openxmlformats.org/officeDocument/2006/relationships/audio" Target="../media/audio11.wav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4.png"/><Relationship Id="rId2" Type="http://schemas.openxmlformats.org/officeDocument/2006/relationships/audio" Target="../media/audio10.wav"/><Relationship Id="rId16" Type="http://schemas.openxmlformats.org/officeDocument/2006/relationships/image" Target="../media/image42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30.png"/><Relationship Id="rId19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5.png"/><Relationship Id="rId2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13.gif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3.gif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0" y="5722938"/>
            <a:ext cx="122277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58" y="3147420"/>
            <a:ext cx="6138901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buClrTx/>
              <a:buSzTx/>
              <a:buFontTx/>
              <a:buNone/>
              <a:defRPr/>
            </a:pPr>
            <a:r>
              <a:rPr lang="en-US" altLang="zh-TW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You follow the rules and </a:t>
            </a:r>
            <a:br>
              <a:rPr lang="en-US" altLang="zh-TW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</a:br>
            <a:r>
              <a:rPr lang="en-US" altLang="zh-TW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we have fun  &amp;  watch video	</a:t>
            </a:r>
            <a:br>
              <a:rPr lang="en-US" altLang="zh-TW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</a:b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你遵循规则，我们玩得开心 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+ 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观看视频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..</a:t>
            </a:r>
            <a:b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</a:b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Nǐ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zūnxún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guīzé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, </a:t>
            </a:r>
            <a:b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</a:b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wǒmen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wán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dé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kāixīn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 +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guānkàn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n-US" altLang="zh-C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shìpín</a:t>
            </a:r>
            <a:endParaRPr lang="en-US" sz="4400" b="1" dirty="0">
              <a:ln w="11430"/>
              <a:gradFill>
                <a:gsLst>
                  <a:gs pos="0">
                    <a:srgbClr val="DF5327">
                      <a:tint val="70000"/>
                      <a:satMod val="245000"/>
                    </a:srgbClr>
                  </a:gs>
                  <a:gs pos="75000">
                    <a:srgbClr val="DF5327">
                      <a:tint val="90000"/>
                      <a:shade val="60000"/>
                      <a:satMod val="240000"/>
                    </a:srgbClr>
                  </a:gs>
                  <a:gs pos="100000">
                    <a:srgbClr val="DF532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uphemia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980" y="116905"/>
            <a:ext cx="8385926" cy="261610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Look at teacher </a:t>
            </a:r>
            <a:r>
              <a:rPr lang="zh-CN" altLang="es-ES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看着</a:t>
            </a:r>
            <a:r>
              <a:rPr lang="zh-CN" altLang="en-US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老师</a:t>
            </a:r>
            <a:r>
              <a:rPr lang="zh-CN" altLang="es-ES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 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Kànzhe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Lǎoshī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 </a:t>
            </a:r>
            <a:b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</a:b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Listen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to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teacher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zh-CN" altLang="es-ES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听</a:t>
            </a:r>
            <a:r>
              <a:rPr lang="zh-CN" altLang="en-US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老师</a:t>
            </a:r>
            <a:r>
              <a:rPr lang="zh-CN" altLang="es-ES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说  </a:t>
            </a:r>
            <a:r>
              <a:rPr lang="en-CA" altLang="zh-CN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Tīng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Lǎoshī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s-ES" altLang="zh-TW" sz="2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shuō</a:t>
            </a:r>
            <a: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/>
            </a:r>
            <a:br>
              <a:rPr lang="es-ES" altLang="zh-TW" sz="2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</a:br>
            <a:r>
              <a:rPr lang="en-US" altLang="zh-CN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Answer teacher </a:t>
            </a:r>
            <a:r>
              <a:rPr lang="zh-CN" altLang="es-ES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回答</a:t>
            </a:r>
            <a:r>
              <a:rPr lang="zh-CN" altLang="en-US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老师</a:t>
            </a:r>
            <a:r>
              <a:rPr lang="zh-CN" altLang="es-ES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  </a:t>
            </a:r>
            <a:r>
              <a:rPr lang="es-ES" altLang="zh-TW" sz="28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Huídá</a:t>
            </a:r>
            <a:r>
              <a:rPr lang="es-ES" altLang="zh-TW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s-ES" altLang="zh-TW" sz="28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Lǎoshī</a:t>
            </a:r>
            <a:r>
              <a:rPr lang="es-ES" altLang="zh-TW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/>
            </a:r>
            <a:br>
              <a:rPr lang="es-ES" altLang="zh-TW" sz="28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</a:br>
            <a:r>
              <a:rPr lang="en-US" altLang="zh-CN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Be quiet </a:t>
            </a:r>
            <a:r>
              <a:rPr lang="zh-CN" altLang="en-US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安靜 </a:t>
            </a:r>
            <a:r>
              <a:rPr lang="en-US" altLang="zh-TW" sz="4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Ānjìng</a:t>
            </a:r>
            <a:r>
              <a:rPr lang="en-US" altLang="zh-TW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/>
            </a:r>
            <a:br>
              <a:rPr lang="en-US" altLang="zh-TW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</a:br>
            <a:r>
              <a:rPr lang="en-US" altLang="zh-TW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Sit down </a:t>
            </a:r>
            <a:r>
              <a:rPr lang="en-US" altLang="zh-CN" sz="4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坐下</a:t>
            </a:r>
            <a:r>
              <a:rPr lang="zh-CN" altLang="es-ES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n-US" altLang="zh-TW" sz="4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Zuò</a:t>
            </a:r>
            <a:r>
              <a:rPr lang="en-US" altLang="zh-TW" sz="4400" spc="50" dirty="0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n-US" altLang="zh-TW" sz="4400" spc="50" dirty="0" err="1">
                <a:ln w="13500">
                  <a:solidFill>
                    <a:srgbClr val="A6B72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A6B727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phemia"/>
                <a:ea typeface="+mn-ea"/>
                <a:cs typeface="Arial" charset="0"/>
              </a:rPr>
              <a:t>xià</a:t>
            </a:r>
            <a:endParaRPr lang="es-ES" altLang="zh-TW" sz="4400" spc="50" dirty="0">
              <a:ln w="13500">
                <a:solidFill>
                  <a:srgbClr val="A6B727">
                    <a:shade val="2500"/>
                    <a:alpha val="6500"/>
                  </a:srgbClr>
                </a:solidFill>
                <a:prstDash val="solid"/>
              </a:ln>
              <a:solidFill>
                <a:srgbClr val="A6B727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uphemia"/>
              <a:ea typeface="+mn-ea"/>
              <a:cs typeface="Arial" charset="0"/>
            </a:endParaRPr>
          </a:p>
        </p:txBody>
      </p:sp>
      <p:pic>
        <p:nvPicPr>
          <p:cNvPr id="2050" name="Picture 2" descr="Image may contain: 1 pers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7" y="116886"/>
            <a:ext cx="1137261" cy="1814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39158" y="2033143"/>
            <a:ext cx="300509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pitchFamily="34" charset="0"/>
              </a:rPr>
              <a:t>Neil Teacher</a:t>
            </a:r>
            <a:b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pitchFamily="34" charset="0"/>
              </a:rPr>
            </a:br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外國老師</a:t>
            </a:r>
            <a: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/>
            </a:r>
            <a:br>
              <a:rPr lang="en-US" altLang="zh-TW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</a:b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Wàiguó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phemia"/>
                <a:ea typeface="+mn-ea"/>
                <a:cs typeface="Arial" charset="0"/>
              </a:rPr>
              <a:t>lǎoshī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0073" y="5724854"/>
            <a:ext cx="384829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spc="50" dirty="0">
                <a:ln w="11430"/>
                <a:gradFill>
                  <a:gsLst>
                    <a:gs pos="25000">
                      <a:srgbClr val="DF5327">
                        <a:satMod val="155000"/>
                      </a:srgbClr>
                    </a:gs>
                    <a:gs pos="100000">
                      <a:srgbClr val="DF532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phemia"/>
                <a:ea typeface="+mn-ea"/>
                <a:cs typeface="Arial" pitchFamily="34" charset="0"/>
              </a:rPr>
              <a:t>Shaun  the  sheep</a:t>
            </a:r>
            <a:br>
              <a:rPr lang="en-US" sz="3200" b="1" spc="50" dirty="0">
                <a:ln w="11430"/>
                <a:gradFill>
                  <a:gsLst>
                    <a:gs pos="25000">
                      <a:srgbClr val="DF5327">
                        <a:satMod val="155000"/>
                      </a:srgbClr>
                    </a:gs>
                    <a:gs pos="100000">
                      <a:srgbClr val="DF532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phemia"/>
                <a:ea typeface="+mn-ea"/>
                <a:cs typeface="Arial" pitchFamily="34" charset="0"/>
              </a:rPr>
            </a:b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小羊肖恩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Arial" pitchFamily="34" charset="0"/>
            </a:endParaRPr>
          </a:p>
        </p:txBody>
      </p:sp>
      <p:pic>
        <p:nvPicPr>
          <p:cNvPr id="12" name="Picture 2" descr="Image result for shaun the sheep"/>
          <p:cNvPicPr>
            <a:picLocks noChangeAspect="1" noChangeArrowheads="1"/>
          </p:cNvPicPr>
          <p:nvPr/>
        </p:nvPicPr>
        <p:blipFill rotWithShape="1">
          <a:blip r:embed="rId6"/>
          <a:srcRect l="37290"/>
          <a:stretch/>
        </p:blipFill>
        <p:spPr bwMode="auto">
          <a:xfrm>
            <a:off x="6153150" y="3872412"/>
            <a:ext cx="2419350" cy="18510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541338" y="1460500"/>
            <a:ext cx="63357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6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</a:t>
            </a:r>
            <a:r>
              <a:rPr lang="es-ES_tradnl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many</a:t>
            </a:r>
            <a:r>
              <a:rPr lang="es-ES_tradnl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  <a:effectLst>
                  <a:outerShdw dist="50800" dir="2400000" algn="tl">
                    <a:schemeClr val="tx1"/>
                  </a:outerShdw>
                </a:effectLst>
                <a:latin typeface="Arial" charset="0"/>
                <a:ea typeface="+mn-ea"/>
                <a:cs typeface="+mn-cs"/>
              </a:rPr>
              <a:t>triangle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shaped</a:t>
            </a:r>
            <a:r>
              <a:rPr lang="es-ES_tradnl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things</a:t>
            </a:r>
            <a:r>
              <a:rPr lang="es-ES_tradnl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can </a:t>
            </a:r>
            <a:r>
              <a:rPr lang="es-ES_tradnl" sz="36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you</a:t>
            </a:r>
            <a:r>
              <a:rPr lang="es-ES_tradnl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say</a:t>
            </a:r>
            <a:r>
              <a:rPr lang="es-ES_tradnl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?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8513"/>
            <a:ext cx="27654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2 Grupo"/>
          <p:cNvGrpSpPr>
            <a:grpSpLocks/>
          </p:cNvGrpSpPr>
          <p:nvPr/>
        </p:nvGrpSpPr>
        <p:grpSpPr bwMode="auto">
          <a:xfrm>
            <a:off x="3683000" y="3076575"/>
            <a:ext cx="2160588" cy="2655888"/>
            <a:chOff x="3683702" y="3076558"/>
            <a:chExt cx="2160240" cy="2656698"/>
          </a:xfrm>
        </p:grpSpPr>
        <p:sp>
          <p:nvSpPr>
            <p:cNvPr id="5" name="4 Rectángulo"/>
            <p:cNvSpPr/>
            <p:nvPr/>
          </p:nvSpPr>
          <p:spPr bwMode="auto">
            <a:xfrm>
              <a:off x="4572000" y="5229200"/>
              <a:ext cx="360040" cy="504056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3 Triángulo isósceles"/>
            <p:cNvSpPr/>
            <p:nvPr/>
          </p:nvSpPr>
          <p:spPr bwMode="auto">
            <a:xfrm>
              <a:off x="3683702" y="3392996"/>
              <a:ext cx="2160240" cy="2088232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1" name="10 Estrella de 5 puntas"/>
            <p:cNvSpPr/>
            <p:nvPr/>
          </p:nvSpPr>
          <p:spPr bwMode="auto">
            <a:xfrm>
              <a:off x="4511794" y="3076558"/>
              <a:ext cx="504056" cy="522993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" name="16 Grupo"/>
          <p:cNvGrpSpPr>
            <a:grpSpLocks/>
          </p:cNvGrpSpPr>
          <p:nvPr/>
        </p:nvGrpSpPr>
        <p:grpSpPr bwMode="auto">
          <a:xfrm>
            <a:off x="6234113" y="3906838"/>
            <a:ext cx="2303462" cy="1825625"/>
            <a:chOff x="6233322" y="3906091"/>
            <a:chExt cx="2304256" cy="1827165"/>
          </a:xfrm>
        </p:grpSpPr>
        <p:sp>
          <p:nvSpPr>
            <p:cNvPr id="15" name="14 Rectángulo"/>
            <p:cNvSpPr/>
            <p:nvPr/>
          </p:nvSpPr>
          <p:spPr bwMode="auto">
            <a:xfrm>
              <a:off x="6449346" y="5013176"/>
              <a:ext cx="1872208" cy="7200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13 Triángulo isósceles"/>
            <p:cNvSpPr/>
            <p:nvPr/>
          </p:nvSpPr>
          <p:spPr bwMode="auto">
            <a:xfrm>
              <a:off x="6233322" y="3906091"/>
              <a:ext cx="2304256" cy="1296144"/>
            </a:xfrm>
            <a:prstGeom prst="triangle">
              <a:avLst/>
            </a:prstGeom>
            <a:pattFill prst="shingle">
              <a:fgClr>
                <a:srgbClr val="FFC000"/>
              </a:fgClr>
              <a:bgClr>
                <a:srgbClr val="FF0000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endParaRPr lang="es-ES"/>
            </a:p>
          </p:txBody>
        </p:sp>
        <p:sp>
          <p:nvSpPr>
            <p:cNvPr id="12305" name="15 Rectángulo"/>
            <p:cNvSpPr>
              <a:spLocks noChangeArrowheads="1"/>
            </p:cNvSpPr>
            <p:nvPr/>
          </p:nvSpPr>
          <p:spPr bwMode="auto">
            <a:xfrm>
              <a:off x="7185314" y="5337212"/>
              <a:ext cx="379186" cy="396044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altLang="es-ES"/>
            </a:p>
          </p:txBody>
        </p:sp>
      </p:grp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573088" y="5738813"/>
            <a:ext cx="27320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 b="1">
                <a:solidFill>
                  <a:schemeClr val="tx1"/>
                </a:solidFill>
              </a:rPr>
              <a:t>a danger sign</a:t>
            </a:r>
            <a:endParaRPr lang="es-ES" altLang="es-ES" sz="3200" b="1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3352800" y="5732463"/>
            <a:ext cx="27320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 b="1">
                <a:solidFill>
                  <a:schemeClr val="tx1"/>
                </a:solidFill>
              </a:rPr>
              <a:t>a Christmas tree</a:t>
            </a:r>
            <a:endParaRPr lang="es-ES" altLang="es-ES" sz="3200" b="1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6443663" y="5732463"/>
            <a:ext cx="1878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 b="1">
                <a:solidFill>
                  <a:schemeClr val="tx1"/>
                </a:solidFill>
              </a:rPr>
              <a:t>a roof</a:t>
            </a:r>
            <a:endParaRPr lang="es-ES" altLang="es-ES" sz="3200" b="1">
              <a:solidFill>
                <a:schemeClr val="tx1"/>
              </a:solidFill>
            </a:endParaRPr>
          </a:p>
        </p:txBody>
      </p:sp>
      <p:sp>
        <p:nvSpPr>
          <p:cNvPr id="21" name="WordArt 2"/>
          <p:cNvSpPr>
            <a:spLocks noChangeArrowheads="1" noChangeShapeType="1" noTextEdit="1"/>
          </p:cNvSpPr>
          <p:nvPr/>
        </p:nvSpPr>
        <p:spPr bwMode="auto">
          <a:xfrm>
            <a:off x="251521" y="260648"/>
            <a:ext cx="2952328" cy="720080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Shapes</a:t>
            </a:r>
            <a:endParaRPr lang="es-ES" sz="3600" b="1" kern="1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  <p:grpSp>
        <p:nvGrpSpPr>
          <p:cNvPr id="22" name="7 Grupo"/>
          <p:cNvGrpSpPr>
            <a:grpSpLocks/>
          </p:cNvGrpSpPr>
          <p:nvPr/>
        </p:nvGrpSpPr>
        <p:grpSpPr bwMode="auto">
          <a:xfrm>
            <a:off x="6708049" y="1162961"/>
            <a:ext cx="2017712" cy="1533525"/>
            <a:chOff x="3348413" y="980728"/>
            <a:chExt cx="4535955" cy="3170184"/>
          </a:xfrm>
        </p:grpSpPr>
        <p:sp>
          <p:nvSpPr>
            <p:cNvPr id="23" name="2 Triángulo isósceles"/>
            <p:cNvSpPr/>
            <p:nvPr/>
          </p:nvSpPr>
          <p:spPr bwMode="auto">
            <a:xfrm>
              <a:off x="3851920" y="980728"/>
              <a:ext cx="4032448" cy="3096344"/>
            </a:xfrm>
            <a:prstGeom prst="triangl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pic>
          <p:nvPicPr>
            <p:cNvPr id="24" name="6 Imagen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48413" y="2550712"/>
              <a:ext cx="1666875" cy="160020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48039" y="859457"/>
            <a:ext cx="3960265" cy="3528392"/>
            <a:chOff x="3348039" y="859457"/>
            <a:chExt cx="3960265" cy="3528392"/>
          </a:xfrm>
        </p:grpSpPr>
        <p:sp>
          <p:nvSpPr>
            <p:cNvPr id="9" name="6 Estrella de 5 puntas"/>
            <p:cNvSpPr/>
            <p:nvPr/>
          </p:nvSpPr>
          <p:spPr>
            <a:xfrm>
              <a:off x="3491880" y="859457"/>
              <a:ext cx="3816424" cy="352839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 bwMode="auto">
            <a:xfrm>
              <a:off x="3348039" y="2786821"/>
              <a:ext cx="1667287" cy="160102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</p:grpSp>
      <p:sp>
        <p:nvSpPr>
          <p:cNvPr id="12" name="11 Rectángulo"/>
          <p:cNvSpPr/>
          <p:nvPr/>
        </p:nvSpPr>
        <p:spPr>
          <a:xfrm>
            <a:off x="683568" y="4523636"/>
            <a:ext cx="784887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STAR</a:t>
            </a:r>
            <a:endParaRPr lang="es-E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300" endPos="45500" dir="5400000" sy="-100000" algn="bl" rotWithShape="0"/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51521" y="260648"/>
            <a:ext cx="2952328" cy="720080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Shapes</a:t>
            </a:r>
            <a:endParaRPr lang="es-ES" sz="3600" b="1" kern="1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95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541338" y="1460500"/>
            <a:ext cx="63357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6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</a:t>
            </a:r>
            <a:r>
              <a:rPr lang="es-ES_tradnl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many</a:t>
            </a:r>
            <a:r>
              <a:rPr lang="es-ES_tradnl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dist="50800" dir="2400000" algn="tl">
                    <a:schemeClr val="tx1"/>
                  </a:outerShdw>
                </a:effectLst>
                <a:latin typeface="Arial" charset="0"/>
                <a:ea typeface="+mn-ea"/>
                <a:cs typeface="+mn-cs"/>
              </a:rPr>
              <a:t>star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dist="50800" dir="2400000" algn="tl">
                    <a:schemeClr val="tx1"/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shaped</a:t>
            </a:r>
            <a:r>
              <a:rPr lang="es-ES_tradnl" sz="36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things</a:t>
            </a:r>
            <a:r>
              <a:rPr lang="es-ES_tradnl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can </a:t>
            </a:r>
            <a:r>
              <a:rPr lang="es-ES_tradnl" sz="36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you</a:t>
            </a:r>
            <a:r>
              <a:rPr lang="es-ES_tradnl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say</a:t>
            </a:r>
            <a:r>
              <a:rPr lang="es-ES_tradnl" sz="36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?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679" y="3338513"/>
            <a:ext cx="222556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573088" y="5738813"/>
            <a:ext cx="2732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 b="1" dirty="0">
                <a:solidFill>
                  <a:schemeClr val="tx1"/>
                </a:solidFill>
              </a:rPr>
              <a:t>a </a:t>
            </a:r>
            <a:r>
              <a:rPr lang="es-ES_tradnl" altLang="es-ES" sz="3200" b="1" dirty="0" err="1" smtClean="0">
                <a:solidFill>
                  <a:schemeClr val="tx1"/>
                </a:solidFill>
              </a:rPr>
              <a:t>star</a:t>
            </a:r>
            <a:endParaRPr lang="es-ES" altLang="es-ES" sz="3200" b="1" dirty="0">
              <a:solidFill>
                <a:schemeClr val="tx1"/>
              </a:solidFill>
            </a:endParaRPr>
          </a:p>
        </p:txBody>
      </p:sp>
      <p:sp>
        <p:nvSpPr>
          <p:cNvPr id="21" name="WordArt 2"/>
          <p:cNvSpPr>
            <a:spLocks noChangeArrowheads="1" noChangeShapeType="1" noTextEdit="1"/>
          </p:cNvSpPr>
          <p:nvPr/>
        </p:nvSpPr>
        <p:spPr bwMode="auto">
          <a:xfrm>
            <a:off x="251521" y="260648"/>
            <a:ext cx="2952328" cy="720080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Shapes</a:t>
            </a:r>
            <a:endParaRPr lang="es-ES" sz="3600" b="1" kern="1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  <p:pic>
        <p:nvPicPr>
          <p:cNvPr id="2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8096" y="3474298"/>
            <a:ext cx="2225567" cy="222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17 CuadroTexto"/>
          <p:cNvSpPr txBox="1">
            <a:spLocks noChangeArrowheads="1"/>
          </p:cNvSpPr>
          <p:nvPr/>
        </p:nvSpPr>
        <p:spPr bwMode="auto">
          <a:xfrm>
            <a:off x="3981505" y="5835651"/>
            <a:ext cx="2732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 b="1" dirty="0">
                <a:solidFill>
                  <a:schemeClr val="tx1"/>
                </a:solidFill>
              </a:rPr>
              <a:t>a </a:t>
            </a:r>
            <a:r>
              <a:rPr lang="es-ES_tradnl" altLang="es-ES" sz="3200" b="1" dirty="0" err="1" smtClean="0">
                <a:solidFill>
                  <a:schemeClr val="tx1"/>
                </a:solidFill>
              </a:rPr>
              <a:t>starfish</a:t>
            </a:r>
            <a:endParaRPr lang="es-ES" altLang="es-ES" sz="3200" b="1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79406" y="980728"/>
            <a:ext cx="1941066" cy="1529108"/>
            <a:chOff x="3348039" y="859457"/>
            <a:chExt cx="3960265" cy="3528392"/>
          </a:xfrm>
        </p:grpSpPr>
        <p:sp>
          <p:nvSpPr>
            <p:cNvPr id="25" name="6 Estrella de 5 puntas"/>
            <p:cNvSpPr/>
            <p:nvPr/>
          </p:nvSpPr>
          <p:spPr>
            <a:xfrm>
              <a:off x="3491880" y="859457"/>
              <a:ext cx="3816424" cy="3528392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pic>
          <p:nvPicPr>
            <p:cNvPr id="26" name="6 Imagen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 bwMode="auto">
            <a:xfrm>
              <a:off x="3348039" y="2786821"/>
              <a:ext cx="1667287" cy="160102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414087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142875" y="2706688"/>
            <a:ext cx="8990013" cy="1816100"/>
            <a:chOff x="142844" y="2707463"/>
            <a:chExt cx="8989916" cy="1815006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9307" b="6132"/>
            <a:stretch/>
          </p:blipFill>
          <p:spPr>
            <a:xfrm>
              <a:off x="6750115" y="2707463"/>
              <a:ext cx="2382645" cy="16905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067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619250" y="2997200"/>
              <a:ext cx="5472113" cy="14398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Left"/>
                <a:lightRig rig="legacyFlat3" dir="b"/>
              </a:scene3d>
              <a:sp3d extrusionH="430200" prstMaterial="legacyMetal">
                <a:extrusionClr>
                  <a:schemeClr val="bg1"/>
                </a:extrusionClr>
              </a:sp3d>
            </a:bodyPr>
            <a:lstStyle/>
            <a:p>
              <a:pPr algn="ctr">
                <a:defRPr/>
              </a:pP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Let’s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 </a:t>
              </a: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sing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 a </a:t>
              </a: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song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/>
              </a:r>
              <a:b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</a:b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shapes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 </a:t>
              </a: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by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 </a:t>
              </a: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pancake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 </a:t>
              </a: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manor</a:t>
              </a:r>
              <a:r>
                <a:rPr lang="es-ES" sz="3600" kern="10" dirty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/>
              </a:r>
              <a:br>
                <a:rPr lang="es-ES" sz="3600" kern="10" dirty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</a:br>
              <a:r>
                <a:rPr lang="es-ES" sz="3600" kern="10" dirty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https://www.youtube.com/watch?v=dsR0h50BiFQ</a:t>
              </a:r>
            </a:p>
          </p:txBody>
        </p: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2844" y="2921340"/>
              <a:ext cx="1666174" cy="1601129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51521" y="260648"/>
            <a:ext cx="2952328" cy="720080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Shapes</a:t>
            </a:r>
            <a:endParaRPr lang="es-ES" sz="3600" b="1" kern="1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Estrella de 5 puntas"/>
          <p:cNvSpPr/>
          <p:nvPr/>
        </p:nvSpPr>
        <p:spPr>
          <a:xfrm>
            <a:off x="349826" y="5329745"/>
            <a:ext cx="1337964" cy="123698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1839539" y="5517232"/>
            <a:ext cx="1364309" cy="1038411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Corazón"/>
          <p:cNvSpPr/>
          <p:nvPr/>
        </p:nvSpPr>
        <p:spPr>
          <a:xfrm>
            <a:off x="4820417" y="481191"/>
            <a:ext cx="1142846" cy="1067909"/>
          </a:xfrm>
          <a:prstGeom prst="hear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Triángulo isósceles"/>
          <p:cNvSpPr/>
          <p:nvPr/>
        </p:nvSpPr>
        <p:spPr>
          <a:xfrm rot="21444891">
            <a:off x="421854" y="413940"/>
            <a:ext cx="1193908" cy="119390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Pentágono regular"/>
          <p:cNvSpPr/>
          <p:nvPr/>
        </p:nvSpPr>
        <p:spPr>
          <a:xfrm>
            <a:off x="1763688" y="423207"/>
            <a:ext cx="1193908" cy="1193908"/>
          </a:xfrm>
          <a:prstGeom prst="pent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Hexágono"/>
          <p:cNvSpPr/>
          <p:nvPr/>
        </p:nvSpPr>
        <p:spPr>
          <a:xfrm>
            <a:off x="3203848" y="459210"/>
            <a:ext cx="1193908" cy="1085371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Cilindro"/>
          <p:cNvSpPr/>
          <p:nvPr/>
        </p:nvSpPr>
        <p:spPr>
          <a:xfrm>
            <a:off x="6300192" y="476672"/>
            <a:ext cx="976834" cy="1193908"/>
          </a:xfrm>
          <a:prstGeom prst="can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Cubo"/>
          <p:cNvSpPr/>
          <p:nvPr/>
        </p:nvSpPr>
        <p:spPr>
          <a:xfrm>
            <a:off x="7596336" y="459211"/>
            <a:ext cx="1193908" cy="1193908"/>
          </a:xfrm>
          <a:prstGeom prst="cub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546313" y="1653119"/>
            <a:ext cx="1224136" cy="12241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94" y="2893813"/>
            <a:ext cx="5668812" cy="16153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0620" y="5620938"/>
            <a:ext cx="58678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What shape is it?</a:t>
            </a:r>
            <a:endParaRPr lang="en-US" sz="4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afterEffect" p14:presetBounceEnd="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">
                                          <p:cBhvr additive="base">
                                            <p:cTn id="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">
                                          <p:cBhvr additive="base">
                                            <p:cTn id="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4 -0.00069 L 0.14966 0.13866 L 0.14966 0.80324 " pathEditMode="relative" ptsTypes="AAA">
                                          <p:cBhvr>
                                            <p:cTn id="1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Shap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oi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0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4 -0.00069 L 0.14966 0.13866 L 0.14966 0.80324 " pathEditMode="relative" ptsTypes="AAA">
                                          <p:cBhvr>
                                            <p:cTn id="13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Shap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7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86" y="1007376"/>
            <a:ext cx="5254318" cy="5229936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475656" y="-27384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Click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on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the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4400" dirty="0" err="1">
                <a:solidFill>
                  <a:srgbClr val="F79646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  <a:ea typeface="+mn-ea"/>
                <a:cs typeface="+mn-cs"/>
              </a:rPr>
              <a:t>star</a:t>
            </a:r>
            <a:endParaRPr lang="es-ES" sz="4000" dirty="0">
              <a:solidFill>
                <a:srgbClr val="F79646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sp>
        <p:nvSpPr>
          <p:cNvPr id="41" name="40 Flecha derecha">
            <a:hlinkClick r:id="" action="ppaction://hlinkshowjump?jump=nextslide"/>
          </p:cNvPr>
          <p:cNvSpPr/>
          <p:nvPr/>
        </p:nvSpPr>
        <p:spPr>
          <a:xfrm>
            <a:off x="7942312" y="5824452"/>
            <a:ext cx="950168" cy="7729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1.bp.blogspot.com/-Q-lGWijofZ4/Uf-8DN_qM9I/AAAAAAAAPXM/aGdEdNoICwY/s1600/Girl+standing+&amp;+thinking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408">
                        <a14:foregroundMark x1="54082" y1="43417" x2="52041" y2="50140"/>
                        <a14:foregroundMark x1="55102" y1="33333" x2="62245" y2="45938"/>
                        <a14:backgroundMark x1="62245" y1="37815" x2="63776" y2="41176"/>
                        <a14:backgroundMark x1="59184" y1="34734" x2="63265" y2="45098"/>
                        <a14:backgroundMark x1="43878" y1="29692" x2="43878" y2="29692"/>
                        <a14:backgroundMark x1="56633" y1="29132" x2="56633" y2="291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3" r="11194"/>
          <a:stretch/>
        </p:blipFill>
        <p:spPr bwMode="auto">
          <a:xfrm>
            <a:off x="107504" y="3523209"/>
            <a:ext cx="1549400" cy="3400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una"/>
          <p:cNvSpPr/>
          <p:nvPr/>
        </p:nvSpPr>
        <p:spPr>
          <a:xfrm rot="16200000">
            <a:off x="861648" y="4314111"/>
            <a:ext cx="88938" cy="157063"/>
          </a:xfrm>
          <a:prstGeom prst="moon">
            <a:avLst>
              <a:gd name="adj" fmla="val 67850"/>
            </a:avLst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179512" y="2553061"/>
            <a:ext cx="1512168" cy="803931"/>
          </a:xfrm>
          <a:prstGeom prst="wedgeEllipseCallout">
            <a:avLst>
              <a:gd name="adj1" fmla="val 927"/>
              <a:gd name="adj2" fmla="val 7921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sz="2000" b="1" dirty="0">
                <a:solidFill>
                  <a:prstClr val="black"/>
                </a:solidFill>
              </a:rPr>
              <a:t>GREAT!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79" y="141823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21" y="1452259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03" y="1459837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20" y="2705030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67" y="2704224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81401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87052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71135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92" y="3874289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14" y="5096142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42" y="5033075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21" y="5013176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52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87" y="5013176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00455"/>
            <a:ext cx="749746" cy="10484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39" y="1269187"/>
            <a:ext cx="1133762" cy="113985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45" y="1533993"/>
            <a:ext cx="1017948" cy="6339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04" y="2742372"/>
            <a:ext cx="804606" cy="7802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950897" cy="91432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36" y="2606108"/>
            <a:ext cx="774128" cy="8228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43" y="1348428"/>
            <a:ext cx="743651" cy="107280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79" y="2720784"/>
            <a:ext cx="932611" cy="78022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76" y="3861048"/>
            <a:ext cx="963088" cy="847274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72" y="3812587"/>
            <a:ext cx="938706" cy="896038"/>
          </a:xfrm>
          <a:prstGeom prst="rect">
            <a:avLst/>
          </a:prstGeom>
        </p:spPr>
      </p:pic>
      <p:pic>
        <p:nvPicPr>
          <p:cNvPr id="54" name="53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35" y="3874289"/>
            <a:ext cx="847274" cy="847274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45" y="3839714"/>
            <a:ext cx="648084" cy="938706"/>
          </a:xfrm>
          <a:prstGeom prst="rect">
            <a:avLst/>
          </a:prstGeom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85" y="4941168"/>
            <a:ext cx="792415" cy="1030139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79" y="5029998"/>
            <a:ext cx="847274" cy="847274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21" y="5033075"/>
            <a:ext cx="841179" cy="847274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97" y="5093991"/>
            <a:ext cx="908229" cy="676600"/>
          </a:xfrm>
          <a:prstGeom prst="rect">
            <a:avLst/>
          </a:prstGeom>
        </p:spPr>
      </p:pic>
      <p:graphicFrame>
        <p:nvGraphicFramePr>
          <p:cNvPr id="70" name="6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96854"/>
              </p:ext>
            </p:extLst>
          </p:nvPr>
        </p:nvGraphicFramePr>
        <p:xfrm>
          <a:off x="2195736" y="548680"/>
          <a:ext cx="49685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138"/>
                <a:gridCol w="1242138"/>
                <a:gridCol w="1242138"/>
                <a:gridCol w="1242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7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52277"/>
              </p:ext>
            </p:extLst>
          </p:nvPr>
        </p:nvGraphicFramePr>
        <p:xfrm>
          <a:off x="1668016" y="1252984"/>
          <a:ext cx="455712" cy="49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6200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5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86" y="1007376"/>
            <a:ext cx="5254318" cy="5229936"/>
          </a:xfrm>
          <a:prstGeom prst="rect">
            <a:avLst/>
          </a:prstGeom>
        </p:spPr>
      </p:pic>
      <p:graphicFrame>
        <p:nvGraphicFramePr>
          <p:cNvPr id="61" name="6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18156"/>
              </p:ext>
            </p:extLst>
          </p:nvPr>
        </p:nvGraphicFramePr>
        <p:xfrm>
          <a:off x="2195736" y="548680"/>
          <a:ext cx="49685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138"/>
                <a:gridCol w="1242138"/>
                <a:gridCol w="1242138"/>
                <a:gridCol w="1242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6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80042"/>
              </p:ext>
            </p:extLst>
          </p:nvPr>
        </p:nvGraphicFramePr>
        <p:xfrm>
          <a:off x="1668016" y="1252984"/>
          <a:ext cx="455712" cy="49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755576" y="-27384"/>
            <a:ext cx="7736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Click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on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the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4400" dirty="0" err="1">
                <a:solidFill>
                  <a:srgbClr val="F79646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  <a:ea typeface="+mn-ea"/>
                <a:cs typeface="+mn-cs"/>
              </a:rPr>
              <a:t>circle</a:t>
            </a:r>
            <a:endParaRPr lang="es-ES" sz="4000" dirty="0">
              <a:solidFill>
                <a:srgbClr val="F79646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27" y="144109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Flecha derecha">
            <a:hlinkClick r:id="" action="ppaction://hlinkshowjump?jump=nextslide"/>
          </p:cNvPr>
          <p:cNvSpPr/>
          <p:nvPr/>
        </p:nvSpPr>
        <p:spPr>
          <a:xfrm>
            <a:off x="7942312" y="5824452"/>
            <a:ext cx="950168" cy="7729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41" y="264374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52" y="3880270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6" y="264921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40" y="1467585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81401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08" y="3901056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29" y="2653035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69" y="5066877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80" y="505151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53" y="5067834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15" y="3896709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21" y="5091081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52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32" y="1403330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1.bp.blogspot.com/-Q-lGWijofZ4/Uf-8DN_qM9I/AAAAAAAAPXM/aGdEdNoICwY/s1600/Girl+standing+&amp;+thinkin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408">
                        <a14:foregroundMark x1="54082" y1="43417" x2="52041" y2="50140"/>
                        <a14:foregroundMark x1="55102" y1="33333" x2="62245" y2="45938"/>
                        <a14:backgroundMark x1="62245" y1="37815" x2="63776" y2="41176"/>
                        <a14:backgroundMark x1="59184" y1="34734" x2="63265" y2="45098"/>
                        <a14:backgroundMark x1="43878" y1="29692" x2="43878" y2="29692"/>
                        <a14:backgroundMark x1="56633" y1="29132" x2="56633" y2="291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3" r="11194"/>
          <a:stretch/>
        </p:blipFill>
        <p:spPr bwMode="auto">
          <a:xfrm>
            <a:off x="107504" y="3523209"/>
            <a:ext cx="1549400" cy="3400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52" y="1323315"/>
            <a:ext cx="749746" cy="10484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27" y="1407525"/>
            <a:ext cx="878969" cy="885338"/>
          </a:xfrm>
          <a:prstGeom prst="rect">
            <a:avLst/>
          </a:prstGeom>
        </p:spPr>
      </p:pic>
      <p:sp>
        <p:nvSpPr>
          <p:cNvPr id="5" name="4 Luna"/>
          <p:cNvSpPr/>
          <p:nvPr/>
        </p:nvSpPr>
        <p:spPr>
          <a:xfrm rot="16200000">
            <a:off x="861652" y="4323231"/>
            <a:ext cx="88938" cy="157063"/>
          </a:xfrm>
          <a:prstGeom prst="moon">
            <a:avLst>
              <a:gd name="adj" fmla="val 67850"/>
            </a:avLst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94" y="3954426"/>
            <a:ext cx="1017948" cy="633932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107504" y="2553061"/>
            <a:ext cx="1512168" cy="803931"/>
          </a:xfrm>
          <a:prstGeom prst="wedgeEllipseCallout">
            <a:avLst>
              <a:gd name="adj1" fmla="val 4592"/>
              <a:gd name="adj2" fmla="val 8266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sz="2000" b="1" dirty="0">
                <a:solidFill>
                  <a:prstClr val="black"/>
                </a:solidFill>
              </a:rPr>
              <a:t>GREAT!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90" y="2686560"/>
            <a:ext cx="804606" cy="78022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950897" cy="91432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29" y="3808183"/>
            <a:ext cx="979225" cy="93471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63" y="2592948"/>
            <a:ext cx="743651" cy="96674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152" y="1484145"/>
            <a:ext cx="932611" cy="78022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45" y="2653035"/>
            <a:ext cx="963088" cy="847274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8" y="3836666"/>
            <a:ext cx="896038" cy="896038"/>
          </a:xfrm>
          <a:prstGeom prst="rect">
            <a:avLst/>
          </a:prstGeom>
        </p:spPr>
      </p:pic>
      <p:pic>
        <p:nvPicPr>
          <p:cNvPr id="54" name="53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39" y="4921653"/>
            <a:ext cx="1081891" cy="1087709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33" y="5016943"/>
            <a:ext cx="648084" cy="938706"/>
          </a:xfrm>
          <a:prstGeom prst="rect">
            <a:avLst/>
          </a:prstGeom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24" y="5006763"/>
            <a:ext cx="856798" cy="910769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52" y="3804802"/>
            <a:ext cx="847274" cy="847274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29" y="4954627"/>
            <a:ext cx="737164" cy="1063450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42" y="1484145"/>
            <a:ext cx="908229" cy="6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975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5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86" y="1007376"/>
            <a:ext cx="5254318" cy="5229936"/>
          </a:xfrm>
          <a:prstGeom prst="rect">
            <a:avLst/>
          </a:prstGeom>
        </p:spPr>
      </p:pic>
      <p:graphicFrame>
        <p:nvGraphicFramePr>
          <p:cNvPr id="61" name="6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182315"/>
              </p:ext>
            </p:extLst>
          </p:nvPr>
        </p:nvGraphicFramePr>
        <p:xfrm>
          <a:off x="2195736" y="548680"/>
          <a:ext cx="49685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138"/>
                <a:gridCol w="1242138"/>
                <a:gridCol w="1242138"/>
                <a:gridCol w="1242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6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48734"/>
              </p:ext>
            </p:extLst>
          </p:nvPr>
        </p:nvGraphicFramePr>
        <p:xfrm>
          <a:off x="1668016" y="1252984"/>
          <a:ext cx="455712" cy="49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755576" y="-27384"/>
            <a:ext cx="7736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Click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on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the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4400" dirty="0" err="1">
                <a:solidFill>
                  <a:srgbClr val="F79646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  <a:ea typeface="+mn-ea"/>
                <a:cs typeface="+mn-cs"/>
              </a:rPr>
              <a:t>square</a:t>
            </a:r>
            <a:endParaRPr lang="es-ES" sz="4000" dirty="0">
              <a:solidFill>
                <a:srgbClr val="F79646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88" y="1490593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Flecha derecha">
            <a:hlinkClick r:id="" action="ppaction://hlinkshowjump?jump=nextslide"/>
          </p:cNvPr>
          <p:cNvSpPr/>
          <p:nvPr/>
        </p:nvSpPr>
        <p:spPr>
          <a:xfrm>
            <a:off x="7942312" y="5824452"/>
            <a:ext cx="950168" cy="7729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21" y="1452259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52" y="3880270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11" y="3855692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67" y="2725812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86" y="2631173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86" y="5110926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99" y="5061774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78" y="3846684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12" y="1448899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24" y="2671487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73" y="3910226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27" y="5126256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21" y="5091081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52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39" y="2664300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1.bp.blogspot.com/-Q-lGWijofZ4/Uf-8DN_qM9I/AAAAAAAAPXM/aGdEdNoICwY/s1600/Girl+standing+&amp;+thinkin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408">
                        <a14:foregroundMark x1="54082" y1="43417" x2="52041" y2="50140"/>
                        <a14:foregroundMark x1="55102" y1="33333" x2="62245" y2="45938"/>
                        <a14:backgroundMark x1="62245" y1="37815" x2="63776" y2="41176"/>
                        <a14:backgroundMark x1="59184" y1="34734" x2="63265" y2="45098"/>
                        <a14:backgroundMark x1="43878" y1="29692" x2="43878" y2="29692"/>
                        <a14:backgroundMark x1="56633" y1="29132" x2="56633" y2="291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3" r="11194"/>
          <a:stretch/>
        </p:blipFill>
        <p:spPr bwMode="auto">
          <a:xfrm>
            <a:off x="107504" y="3523209"/>
            <a:ext cx="1549400" cy="3400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13" y="1372810"/>
            <a:ext cx="749746" cy="10484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85" y="1437871"/>
            <a:ext cx="869616" cy="843264"/>
          </a:xfrm>
          <a:prstGeom prst="rect">
            <a:avLst/>
          </a:prstGeom>
        </p:spPr>
      </p:pic>
      <p:sp>
        <p:nvSpPr>
          <p:cNvPr id="5" name="4 Luna"/>
          <p:cNvSpPr/>
          <p:nvPr/>
        </p:nvSpPr>
        <p:spPr>
          <a:xfrm rot="16200000">
            <a:off x="874496" y="4321360"/>
            <a:ext cx="88938" cy="157063"/>
          </a:xfrm>
          <a:prstGeom prst="moon">
            <a:avLst>
              <a:gd name="adj" fmla="val 67850"/>
            </a:avLst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94" y="3954426"/>
            <a:ext cx="1017948" cy="633932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107504" y="2553061"/>
            <a:ext cx="1512168" cy="803931"/>
          </a:xfrm>
          <a:prstGeom prst="wedgeEllipseCallout">
            <a:avLst>
              <a:gd name="adj1" fmla="val 4592"/>
              <a:gd name="adj2" fmla="val 8266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sz="2000" b="1" dirty="0">
                <a:solidFill>
                  <a:prstClr val="black"/>
                </a:solidFill>
              </a:rPr>
              <a:t>GREAT!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34" y="3880270"/>
            <a:ext cx="1001756" cy="83807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78" y="2586684"/>
            <a:ext cx="950897" cy="91432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07" y="5018053"/>
            <a:ext cx="979225" cy="93471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43" y="1348428"/>
            <a:ext cx="743651" cy="107280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67" y="2654863"/>
            <a:ext cx="866191" cy="92075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15" y="5061774"/>
            <a:ext cx="963088" cy="847274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40" y="3822302"/>
            <a:ext cx="896038" cy="896038"/>
          </a:xfrm>
          <a:prstGeom prst="rect">
            <a:avLst/>
          </a:prstGeom>
        </p:spPr>
      </p:pic>
      <p:pic>
        <p:nvPicPr>
          <p:cNvPr id="54" name="53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82" y="1303675"/>
            <a:ext cx="1081891" cy="1087709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77" y="2636912"/>
            <a:ext cx="648084" cy="938706"/>
          </a:xfrm>
          <a:prstGeom prst="rect">
            <a:avLst/>
          </a:prstGeom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44" y="3755252"/>
            <a:ext cx="792415" cy="1030139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64" y="5034349"/>
            <a:ext cx="847274" cy="847274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61" y="5023545"/>
            <a:ext cx="938717" cy="945519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49" y="2745115"/>
            <a:ext cx="908229" cy="6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13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5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86" y="1007376"/>
            <a:ext cx="5254318" cy="5229936"/>
          </a:xfrm>
          <a:prstGeom prst="rect">
            <a:avLst/>
          </a:prstGeom>
        </p:spPr>
      </p:pic>
      <p:graphicFrame>
        <p:nvGraphicFramePr>
          <p:cNvPr id="61" name="6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72704"/>
              </p:ext>
            </p:extLst>
          </p:nvPr>
        </p:nvGraphicFramePr>
        <p:xfrm>
          <a:off x="2195736" y="548680"/>
          <a:ext cx="49685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138"/>
                <a:gridCol w="1242138"/>
                <a:gridCol w="1242138"/>
                <a:gridCol w="1242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6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7373"/>
              </p:ext>
            </p:extLst>
          </p:nvPr>
        </p:nvGraphicFramePr>
        <p:xfrm>
          <a:off x="1668016" y="1252984"/>
          <a:ext cx="455712" cy="49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755576" y="-27384"/>
            <a:ext cx="7736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Click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on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the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4400" dirty="0" err="1">
                <a:solidFill>
                  <a:srgbClr val="F79646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  <a:ea typeface="+mn-ea"/>
                <a:cs typeface="+mn-cs"/>
              </a:rPr>
              <a:t>triangle</a:t>
            </a:r>
            <a:endParaRPr lang="es-ES" sz="4000" dirty="0">
              <a:solidFill>
                <a:srgbClr val="F79646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73" y="2653141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Flecha derecha">
            <a:hlinkClick r:id="" action="ppaction://hlinkshowjump?jump=nextslide"/>
          </p:cNvPr>
          <p:cNvSpPr/>
          <p:nvPr/>
        </p:nvSpPr>
        <p:spPr>
          <a:xfrm>
            <a:off x="7942312" y="5824452"/>
            <a:ext cx="950168" cy="7729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21" y="1452259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90" y="3846233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11" y="3855692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67" y="2725812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16" y="5015844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86" y="5110926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23" y="142959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78" y="3846684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36" y="1448899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24" y="2671487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84" y="388140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98" y="1479671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21" y="5091081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52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39" y="2664300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1.bp.blogspot.com/-Q-lGWijofZ4/Uf-8DN_qM9I/AAAAAAAAPXM/aGdEdNoICwY/s1600/Girl+standing+&amp;+thinkin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408">
                        <a14:foregroundMark x1="54082" y1="43417" x2="52041" y2="50140"/>
                        <a14:foregroundMark x1="55102" y1="33333" x2="62245" y2="45938"/>
                        <a14:backgroundMark x1="62245" y1="37815" x2="63776" y2="41176"/>
                        <a14:backgroundMark x1="59184" y1="34734" x2="63265" y2="45098"/>
                        <a14:backgroundMark x1="43878" y1="29692" x2="43878" y2="29692"/>
                        <a14:backgroundMark x1="56633" y1="29132" x2="56633" y2="291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3" r="11194"/>
          <a:stretch/>
        </p:blipFill>
        <p:spPr bwMode="auto">
          <a:xfrm>
            <a:off x="107504" y="3523209"/>
            <a:ext cx="1549400" cy="3400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98" y="2535358"/>
            <a:ext cx="749746" cy="10484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30" y="5045454"/>
            <a:ext cx="836169" cy="836169"/>
          </a:xfrm>
          <a:prstGeom prst="rect">
            <a:avLst/>
          </a:prstGeom>
        </p:spPr>
      </p:pic>
      <p:sp>
        <p:nvSpPr>
          <p:cNvPr id="5" name="4 Luna"/>
          <p:cNvSpPr/>
          <p:nvPr/>
        </p:nvSpPr>
        <p:spPr>
          <a:xfrm rot="16200000">
            <a:off x="874496" y="4321360"/>
            <a:ext cx="88938" cy="157063"/>
          </a:xfrm>
          <a:prstGeom prst="moon">
            <a:avLst>
              <a:gd name="adj" fmla="val 67850"/>
            </a:avLst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32" y="3920389"/>
            <a:ext cx="1017948" cy="633932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107504" y="2553061"/>
            <a:ext cx="1512168" cy="803931"/>
          </a:xfrm>
          <a:prstGeom prst="wedgeEllipseCallout">
            <a:avLst>
              <a:gd name="adj1" fmla="val 4592"/>
              <a:gd name="adj2" fmla="val 8266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sz="2000" b="1" dirty="0">
                <a:solidFill>
                  <a:prstClr val="black"/>
                </a:solidFill>
              </a:rPr>
              <a:t>GREAT!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34" y="3880270"/>
            <a:ext cx="1001756" cy="83807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23" y="5030226"/>
            <a:ext cx="868730" cy="84240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07" y="5018053"/>
            <a:ext cx="979225" cy="93471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43" y="1348428"/>
            <a:ext cx="743651" cy="107280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67" y="2654863"/>
            <a:ext cx="866191" cy="92075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39" y="1429598"/>
            <a:ext cx="963088" cy="847274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40" y="3822302"/>
            <a:ext cx="896038" cy="896038"/>
          </a:xfrm>
          <a:prstGeom prst="rect">
            <a:avLst/>
          </a:prstGeom>
        </p:spPr>
      </p:pic>
      <p:pic>
        <p:nvPicPr>
          <p:cNvPr id="54" name="53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06" y="1303675"/>
            <a:ext cx="1081891" cy="1087709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77" y="2636912"/>
            <a:ext cx="648084" cy="938706"/>
          </a:xfrm>
          <a:prstGeom prst="rect">
            <a:avLst/>
          </a:prstGeom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55" y="3726434"/>
            <a:ext cx="792415" cy="1030139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97" y="1404057"/>
            <a:ext cx="997340" cy="958980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61" y="5023545"/>
            <a:ext cx="938717" cy="945519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49" y="2745115"/>
            <a:ext cx="908229" cy="6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802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5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86" y="1007376"/>
            <a:ext cx="5254318" cy="5229936"/>
          </a:xfrm>
          <a:prstGeom prst="rect">
            <a:avLst/>
          </a:prstGeom>
        </p:spPr>
      </p:pic>
      <p:graphicFrame>
        <p:nvGraphicFramePr>
          <p:cNvPr id="61" name="6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58422"/>
              </p:ext>
            </p:extLst>
          </p:nvPr>
        </p:nvGraphicFramePr>
        <p:xfrm>
          <a:off x="2195736" y="548680"/>
          <a:ext cx="49685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138"/>
                <a:gridCol w="1242138"/>
                <a:gridCol w="1242138"/>
                <a:gridCol w="1242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6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756079"/>
              </p:ext>
            </p:extLst>
          </p:nvPr>
        </p:nvGraphicFramePr>
        <p:xfrm>
          <a:off x="1668016" y="1252984"/>
          <a:ext cx="455712" cy="49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755576" y="-27384"/>
            <a:ext cx="7736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Click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on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the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4400" dirty="0" err="1">
                <a:solidFill>
                  <a:srgbClr val="F79646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  <a:ea typeface="+mn-ea"/>
                <a:cs typeface="+mn-cs"/>
              </a:rPr>
              <a:t>rectangle</a:t>
            </a:r>
            <a:endParaRPr lang="es-ES" sz="4000" dirty="0">
              <a:solidFill>
                <a:srgbClr val="F79646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21" y="5078980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Flecha derecha">
            <a:hlinkClick r:id="" action="ppaction://hlinkshowjump?jump=nextslide"/>
          </p:cNvPr>
          <p:cNvSpPr/>
          <p:nvPr/>
        </p:nvSpPr>
        <p:spPr>
          <a:xfrm>
            <a:off x="7942312" y="5824452"/>
            <a:ext cx="950168" cy="7729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33" y="142240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90" y="3846233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11" y="3855692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67" y="2725812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86" y="2631173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68" y="1450384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23" y="142959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78" y="3846684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96" y="5059355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24" y="2671487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84" y="388140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27" y="5126256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21" y="5091081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52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76" y="1405754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1.bp.blogspot.com/-Q-lGWijofZ4/Uf-8DN_qM9I/AAAAAAAAPXM/aGdEdNoICwY/s1600/Girl+standing+&amp;+thinkin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408">
                        <a14:foregroundMark x1="54082" y1="43417" x2="52041" y2="50140"/>
                        <a14:foregroundMark x1="55102" y1="33333" x2="62245" y2="45938"/>
                        <a14:backgroundMark x1="62245" y1="37815" x2="63776" y2="41176"/>
                        <a14:backgroundMark x1="59184" y1="34734" x2="63265" y2="45098"/>
                        <a14:backgroundMark x1="43878" y1="29692" x2="43878" y2="29692"/>
                        <a14:backgroundMark x1="56633" y1="29132" x2="56633" y2="291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3" r="11194"/>
          <a:stretch/>
        </p:blipFill>
        <p:spPr bwMode="auto">
          <a:xfrm>
            <a:off x="107504" y="3523209"/>
            <a:ext cx="1549400" cy="3400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46" y="4961197"/>
            <a:ext cx="749746" cy="10484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87" y="2756878"/>
            <a:ext cx="1006953" cy="627084"/>
          </a:xfrm>
          <a:prstGeom prst="rect">
            <a:avLst/>
          </a:prstGeom>
        </p:spPr>
      </p:pic>
      <p:sp>
        <p:nvSpPr>
          <p:cNvPr id="5" name="4 Luna"/>
          <p:cNvSpPr/>
          <p:nvPr/>
        </p:nvSpPr>
        <p:spPr>
          <a:xfrm rot="16200000">
            <a:off x="874496" y="4321360"/>
            <a:ext cx="88938" cy="157063"/>
          </a:xfrm>
          <a:prstGeom prst="moon">
            <a:avLst>
              <a:gd name="adj" fmla="val 67850"/>
            </a:avLst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85" y="3876995"/>
            <a:ext cx="896353" cy="861878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107504" y="2553061"/>
            <a:ext cx="1512168" cy="803931"/>
          </a:xfrm>
          <a:prstGeom prst="wedgeEllipseCallout">
            <a:avLst>
              <a:gd name="adj1" fmla="val 4592"/>
              <a:gd name="adj2" fmla="val 8266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sz="2000" b="1" dirty="0">
                <a:solidFill>
                  <a:prstClr val="black"/>
                </a:solidFill>
              </a:rPr>
              <a:t>GREAT!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34" y="3880270"/>
            <a:ext cx="1001756" cy="83807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93" y="2645555"/>
            <a:ext cx="868730" cy="84240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89" y="1357511"/>
            <a:ext cx="979225" cy="93471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55" y="1318577"/>
            <a:ext cx="743651" cy="107280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67" y="2654863"/>
            <a:ext cx="866191" cy="92075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39" y="1429598"/>
            <a:ext cx="963088" cy="847274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40" y="3822302"/>
            <a:ext cx="896038" cy="896038"/>
          </a:xfrm>
          <a:prstGeom prst="rect">
            <a:avLst/>
          </a:prstGeom>
        </p:spPr>
      </p:pic>
      <p:pic>
        <p:nvPicPr>
          <p:cNvPr id="54" name="53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66" y="4914131"/>
            <a:ext cx="1081891" cy="1087709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77" y="2636912"/>
            <a:ext cx="648084" cy="938706"/>
          </a:xfrm>
          <a:prstGeom prst="rect">
            <a:avLst/>
          </a:prstGeom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55" y="3726434"/>
            <a:ext cx="792415" cy="1030139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74" y="5033819"/>
            <a:ext cx="847274" cy="847274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61" y="5023545"/>
            <a:ext cx="938717" cy="945519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286" y="1486569"/>
            <a:ext cx="908229" cy="6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857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ilindro"/>
          <p:cNvSpPr/>
          <p:nvPr/>
        </p:nvSpPr>
        <p:spPr bwMode="auto">
          <a:xfrm>
            <a:off x="6876256" y="3212976"/>
            <a:ext cx="339646" cy="1224508"/>
          </a:xfrm>
          <a:prstGeom prst="can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DAA600"/>
              </a:gs>
              <a:gs pos="100000">
                <a:srgbClr val="C00000"/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ES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2753811" y="2780360"/>
            <a:ext cx="3312368" cy="1584176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3" name="2 Triángulo isósceles"/>
          <p:cNvSpPr/>
          <p:nvPr/>
        </p:nvSpPr>
        <p:spPr bwMode="auto">
          <a:xfrm>
            <a:off x="2465779" y="1124176"/>
            <a:ext cx="3888432" cy="1656184"/>
          </a:xfrm>
          <a:prstGeom prst="triangl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4049954" y="3356424"/>
            <a:ext cx="720080" cy="1008112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041650" y="3357563"/>
            <a:ext cx="719138" cy="71913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5057775" y="3357563"/>
            <a:ext cx="719138" cy="719137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5053727" y="1297625"/>
            <a:ext cx="413792" cy="1008112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14 Elipse"/>
          <p:cNvSpPr/>
          <p:nvPr/>
        </p:nvSpPr>
        <p:spPr bwMode="auto">
          <a:xfrm>
            <a:off x="6300192" y="2906329"/>
            <a:ext cx="1512168" cy="792088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2249702" y="868369"/>
            <a:ext cx="1152130" cy="115213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FF00">
                  <a:lumMod val="86000"/>
                  <a:lumOff val="1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907704" y="4725144"/>
            <a:ext cx="538020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SHAPES</a:t>
            </a:r>
          </a:p>
        </p:txBody>
      </p:sp>
      <p:pic>
        <p:nvPicPr>
          <p:cNvPr id="18" name="Picture 9" descr="K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25"/>
          <a:stretch>
            <a:fillRect/>
          </a:stretch>
        </p:blipFill>
        <p:spPr bwMode="auto">
          <a:xfrm rot="-1795732">
            <a:off x="1363663" y="1628775"/>
            <a:ext cx="2105025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ap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5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86" y="1007376"/>
            <a:ext cx="5254318" cy="5229936"/>
          </a:xfrm>
          <a:prstGeom prst="rect">
            <a:avLst/>
          </a:prstGeom>
        </p:spPr>
      </p:pic>
      <p:graphicFrame>
        <p:nvGraphicFramePr>
          <p:cNvPr id="61" name="6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98667"/>
              </p:ext>
            </p:extLst>
          </p:nvPr>
        </p:nvGraphicFramePr>
        <p:xfrm>
          <a:off x="2195736" y="548680"/>
          <a:ext cx="49685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138"/>
                <a:gridCol w="1242138"/>
                <a:gridCol w="1242138"/>
                <a:gridCol w="1242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8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6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99600"/>
              </p:ext>
            </p:extLst>
          </p:nvPr>
        </p:nvGraphicFramePr>
        <p:xfrm>
          <a:off x="1668016" y="1252984"/>
          <a:ext cx="455712" cy="49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</a:tblGrid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8080"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s-ES" sz="2400" b="1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755576" y="-27384"/>
            <a:ext cx="7736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Click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on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3600" dirty="0" err="1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the</a:t>
            </a:r>
            <a:r>
              <a:rPr lang="es-ES_tradnl" sz="3600" dirty="0">
                <a:solidFill>
                  <a:prstClr val="black"/>
                </a:solidFill>
                <a:latin typeface="Gill Sans Ultra Bold" panose="020B0A02020104020203" pitchFamily="34" charset="0"/>
                <a:ea typeface="+mn-ea"/>
                <a:cs typeface="+mn-cs"/>
              </a:rPr>
              <a:t> </a:t>
            </a:r>
            <a:r>
              <a:rPr lang="es-ES_tradnl" sz="4400" dirty="0" err="1">
                <a:solidFill>
                  <a:srgbClr val="F79646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Ultra Bold" panose="020B0A02020104020203" pitchFamily="34" charset="0"/>
                <a:ea typeface="+mn-ea"/>
                <a:cs typeface="+mn-cs"/>
              </a:rPr>
              <a:t>heart</a:t>
            </a:r>
            <a:endParaRPr lang="es-ES" sz="4000" dirty="0">
              <a:solidFill>
                <a:srgbClr val="F79646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Ultra Bold" panose="020B0A02020104020203" pitchFamily="34" charset="0"/>
              <a:ea typeface="+mn-ea"/>
              <a:cs typeface="+mn-cs"/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21" y="5078980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Flecha derecha">
            <a:hlinkClick r:id="" action="ppaction://hlinkshowjump?jump=nextslide"/>
          </p:cNvPr>
          <p:cNvSpPr/>
          <p:nvPr/>
        </p:nvSpPr>
        <p:spPr>
          <a:xfrm>
            <a:off x="7942312" y="5824452"/>
            <a:ext cx="950168" cy="7729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21" y="1452259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90" y="3846233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211" y="3855692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67" y="2725812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86" y="2631173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86" y="5110926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4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23" y="142959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78" y="3846684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36" y="1448899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24" y="2671487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84" y="3881408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27" y="5126256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21" y="5091081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52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39" y="2664300"/>
            <a:ext cx="790542" cy="790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1.bp.blogspot.com/-Q-lGWijofZ4/Uf-8DN_qM9I/AAAAAAAAPXM/aGdEdNoICwY/s1600/Girl+standing+&amp;+thinkin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408">
                        <a14:foregroundMark x1="54082" y1="43417" x2="52041" y2="50140"/>
                        <a14:foregroundMark x1="55102" y1="33333" x2="62245" y2="45938"/>
                        <a14:backgroundMark x1="62245" y1="37815" x2="63776" y2="41176"/>
                        <a14:backgroundMark x1="59184" y1="34734" x2="63265" y2="45098"/>
                        <a14:backgroundMark x1="43878" y1="29692" x2="43878" y2="29692"/>
                        <a14:backgroundMark x1="56633" y1="29132" x2="56633" y2="2913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3" r="11194"/>
          <a:stretch/>
        </p:blipFill>
        <p:spPr bwMode="auto">
          <a:xfrm>
            <a:off x="107504" y="3523209"/>
            <a:ext cx="1549400" cy="3400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46" y="4961197"/>
            <a:ext cx="749746" cy="10484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64" y="1441418"/>
            <a:ext cx="869616" cy="836169"/>
          </a:xfrm>
          <a:prstGeom prst="rect">
            <a:avLst/>
          </a:prstGeom>
        </p:spPr>
      </p:pic>
      <p:sp>
        <p:nvSpPr>
          <p:cNvPr id="5" name="4 Luna"/>
          <p:cNvSpPr/>
          <p:nvPr/>
        </p:nvSpPr>
        <p:spPr>
          <a:xfrm rot="16200000">
            <a:off x="874496" y="4321360"/>
            <a:ext cx="88938" cy="157063"/>
          </a:xfrm>
          <a:prstGeom prst="moon">
            <a:avLst>
              <a:gd name="adj" fmla="val 67850"/>
            </a:avLst>
          </a:prstGeom>
          <a:solidFill>
            <a:srgbClr val="FF33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32" y="3920389"/>
            <a:ext cx="1017948" cy="633932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107504" y="2553061"/>
            <a:ext cx="1512168" cy="803931"/>
          </a:xfrm>
          <a:prstGeom prst="wedgeEllipseCallout">
            <a:avLst>
              <a:gd name="adj1" fmla="val 4592"/>
              <a:gd name="adj2" fmla="val 8266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_tradnl" sz="2000" b="1" dirty="0">
                <a:solidFill>
                  <a:prstClr val="black"/>
                </a:solidFill>
              </a:rPr>
              <a:t>GREAT!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34" y="3880270"/>
            <a:ext cx="1001756" cy="83807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93" y="2645555"/>
            <a:ext cx="868730" cy="84240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07" y="5018053"/>
            <a:ext cx="979225" cy="93471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43" y="1348428"/>
            <a:ext cx="743651" cy="107280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67" y="2654863"/>
            <a:ext cx="866191" cy="92075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39" y="1429598"/>
            <a:ext cx="963088" cy="847274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40" y="3822302"/>
            <a:ext cx="896038" cy="896038"/>
          </a:xfrm>
          <a:prstGeom prst="rect">
            <a:avLst/>
          </a:prstGeom>
        </p:spPr>
      </p:pic>
      <p:pic>
        <p:nvPicPr>
          <p:cNvPr id="54" name="53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06" y="1303675"/>
            <a:ext cx="1081891" cy="1087709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77" y="2636912"/>
            <a:ext cx="648084" cy="938706"/>
          </a:xfrm>
          <a:prstGeom prst="rect">
            <a:avLst/>
          </a:prstGeom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55" y="3726434"/>
            <a:ext cx="792415" cy="1030139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64" y="5034349"/>
            <a:ext cx="847274" cy="847274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61" y="5023545"/>
            <a:ext cx="938717" cy="945519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49" y="2745115"/>
            <a:ext cx="908229" cy="6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281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1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Image result for cook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2583604"/>
            <a:ext cx="3816424" cy="427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106315" y="711396"/>
            <a:ext cx="3168352" cy="2357564"/>
          </a:xfrm>
          <a:prstGeom prst="cloudCallout">
            <a:avLst>
              <a:gd name="adj1" fmla="val -47445"/>
              <a:gd name="adj2" fmla="val 80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Biscuits!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3 Resim" descr="cook15.jpg"/>
          <p:cNvPicPr>
            <a:picLocks noChangeAspect="1"/>
          </p:cNvPicPr>
          <p:nvPr/>
        </p:nvPicPr>
        <p:blipFill rotWithShape="1">
          <a:blip r:embed="rId5" cstate="print"/>
          <a:srcRect l="19166" t="3868" r="13131" b="5469"/>
          <a:stretch/>
        </p:blipFill>
        <p:spPr>
          <a:xfrm>
            <a:off x="7176140" y="2122742"/>
            <a:ext cx="1028702" cy="946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281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5726488"/>
            <a:ext cx="8229600" cy="1143000"/>
          </a:xfrm>
        </p:spPr>
        <p:txBody>
          <a:bodyPr>
            <a:noAutofit/>
          </a:bodyPr>
          <a:lstStyle/>
          <a:p>
            <a:r>
              <a:rPr lang="tr-TR" sz="7200" b="1" dirty="0" err="1" smtClean="0">
                <a:solidFill>
                  <a:schemeClr val="accent1">
                    <a:lumMod val="75000"/>
                  </a:schemeClr>
                </a:solidFill>
              </a:rPr>
              <a:t>Circle</a:t>
            </a:r>
            <a:endParaRPr lang="tr-TR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İçerik Yer Tutucusu" descr="coo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6028396" cy="4641379"/>
          </a:xfrm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61440" y="188640"/>
            <a:ext cx="8775056" cy="936104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Look at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my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biscuit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.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It’s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 a _ _ _ _ _</a:t>
            </a:r>
            <a:endParaRPr lang="es-ES" sz="3600" b="1" kern="10" dirty="0">
              <a:ln w="5080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5589240"/>
            <a:ext cx="8229600" cy="1143000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chemeClr val="accent2">
                    <a:lumMod val="75000"/>
                  </a:schemeClr>
                </a:solidFill>
              </a:rPr>
              <a:t>Square</a:t>
            </a:r>
            <a:endParaRPr lang="tr-TR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4 İçerik Yer Tutucusu" descr="cook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65844"/>
            <a:ext cx="4176464" cy="3394675"/>
          </a:xfrm>
        </p:spPr>
      </p:pic>
      <p:pic>
        <p:nvPicPr>
          <p:cNvPr id="6" name="5 İçerik Yer Tutucusu" descr="cook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32856"/>
            <a:ext cx="4408124" cy="3456384"/>
          </a:xfrm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61440" y="188640"/>
            <a:ext cx="8775056" cy="936104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Look at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my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biscuit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.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It’s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 a _ _ _ _ _</a:t>
            </a:r>
            <a:endParaRPr lang="es-ES" sz="3600" b="1" kern="10" dirty="0">
              <a:ln w="5080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229600" cy="1143000"/>
          </a:xfrm>
        </p:spPr>
        <p:txBody>
          <a:bodyPr>
            <a:noAutofit/>
          </a:bodyPr>
          <a:lstStyle/>
          <a:p>
            <a:r>
              <a:rPr lang="tr-TR" sz="7200" b="1" dirty="0" err="1" smtClean="0">
                <a:solidFill>
                  <a:schemeClr val="accent2">
                    <a:lumMod val="50000"/>
                  </a:schemeClr>
                </a:solidFill>
              </a:rPr>
              <a:t>Rectangle</a:t>
            </a:r>
            <a:endParaRPr lang="tr-TR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İçerik Yer Tutucusu" descr="cook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5753100" cy="4324350"/>
          </a:xfrm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61440" y="188640"/>
            <a:ext cx="8775056" cy="936104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Look at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my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biscuit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.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It’s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 a _ _ _ _ _</a:t>
            </a:r>
            <a:endParaRPr lang="es-ES" sz="3600" b="1" kern="10" dirty="0">
              <a:ln w="5080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5701759"/>
            <a:ext cx="8229600" cy="1143000"/>
          </a:xfrm>
        </p:spPr>
        <p:txBody>
          <a:bodyPr>
            <a:noAutofit/>
          </a:bodyPr>
          <a:lstStyle/>
          <a:p>
            <a:r>
              <a:rPr lang="tr-TR" sz="7200" b="1" dirty="0" err="1" smtClean="0">
                <a:solidFill>
                  <a:schemeClr val="accent3">
                    <a:lumMod val="50000"/>
                  </a:schemeClr>
                </a:solidFill>
              </a:rPr>
              <a:t>Triangle</a:t>
            </a:r>
            <a:endParaRPr lang="tr-TR" sz="7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4 İçerik Yer Tutucusu" descr="cook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172272" cy="4048383"/>
          </a:xfrm>
        </p:spPr>
      </p:pic>
      <p:pic>
        <p:nvPicPr>
          <p:cNvPr id="8" name="7 İçerik Yer Tutucusu" descr="cook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16833"/>
            <a:ext cx="4320480" cy="3528391"/>
          </a:xfrm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61440" y="188640"/>
            <a:ext cx="8775056" cy="936104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Look at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my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biscuit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.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It’s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 a _ _ _ _ _</a:t>
            </a:r>
            <a:endParaRPr lang="es-ES" sz="3600" b="1" kern="10" dirty="0">
              <a:ln w="5080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tr-TR" sz="7200" b="1" dirty="0" smtClean="0">
                <a:solidFill>
                  <a:schemeClr val="bg2">
                    <a:lumMod val="25000"/>
                  </a:schemeClr>
                </a:solidFill>
              </a:rPr>
              <a:t>Star</a:t>
            </a:r>
            <a:endParaRPr lang="tr-TR" sz="7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4 İçerik Yer Tutucusu" descr="cook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320480" cy="3240360"/>
          </a:xfrm>
        </p:spPr>
      </p:pic>
      <p:pic>
        <p:nvPicPr>
          <p:cNvPr id="6" name="5 İçerik Yer Tutucusu" descr="cook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204864"/>
            <a:ext cx="3960440" cy="3168352"/>
          </a:xfrm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261440" y="188640"/>
            <a:ext cx="8775056" cy="936104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Look at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my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biscuit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.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It’s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 a _ _ _ _ _</a:t>
            </a:r>
            <a:endParaRPr lang="es-ES" sz="3600" b="1" kern="10" dirty="0">
              <a:ln w="5080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Autofit/>
          </a:bodyPr>
          <a:lstStyle/>
          <a:p>
            <a:r>
              <a:rPr lang="tr-TR" sz="7200" b="1" dirty="0" err="1" smtClean="0">
                <a:solidFill>
                  <a:schemeClr val="accent2">
                    <a:lumMod val="75000"/>
                  </a:schemeClr>
                </a:solidFill>
              </a:rPr>
              <a:t>Heart</a:t>
            </a:r>
            <a:endParaRPr lang="tr-TR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4 İçerik Yer Tutucusu" descr="cook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464496" cy="3888432"/>
          </a:xfrm>
        </p:spPr>
      </p:pic>
      <p:pic>
        <p:nvPicPr>
          <p:cNvPr id="6" name="5 İçerik Yer Tutucusu" descr="cook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132856"/>
            <a:ext cx="4176464" cy="3168352"/>
          </a:xfrm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261440" y="188640"/>
            <a:ext cx="8775056" cy="936104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Look at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my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biscuit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. </a:t>
            </a:r>
            <a:r>
              <a:rPr lang="es-ES" sz="3600" b="1" kern="10" dirty="0" err="1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It’s</a:t>
            </a:r>
            <a:r>
              <a:rPr lang="es-ES" sz="3600" b="1" kern="10" dirty="0" smtClean="0">
                <a:ln w="5080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 a _ _ _ _ _</a:t>
            </a:r>
            <a:endParaRPr lang="es-ES" sz="3600" b="1" kern="10" dirty="0">
              <a:ln w="5080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142875" y="2706688"/>
            <a:ext cx="8990013" cy="1816100"/>
            <a:chOff x="142844" y="2707463"/>
            <a:chExt cx="8989916" cy="1815006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9307" b="6132"/>
            <a:stretch/>
          </p:blipFill>
          <p:spPr>
            <a:xfrm>
              <a:off x="6750115" y="2707463"/>
              <a:ext cx="2382645" cy="16905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067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619250" y="2997200"/>
              <a:ext cx="5472113" cy="14398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Left"/>
                <a:lightRig rig="legacyFlat3" dir="b"/>
              </a:scene3d>
              <a:sp3d extrusionH="430200" prstMaterial="legacyMetal">
                <a:extrusionClr>
                  <a:schemeClr val="bg1"/>
                </a:extrusionClr>
              </a:sp3d>
            </a:bodyPr>
            <a:lstStyle/>
            <a:p>
              <a:pPr algn="ctr">
                <a:defRPr/>
              </a:pP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Let’s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 </a:t>
              </a: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sing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 a </a:t>
              </a: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song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/>
              </a:r>
              <a:b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</a:b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shapes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 </a:t>
              </a: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song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 </a:t>
              </a: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by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 </a:t>
              </a: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little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 </a:t>
              </a: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kids</a:t>
              </a:r>
              <a:r>
                <a:rPr lang="es-ES" sz="3600" kern="1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/>
              </a:r>
              <a:br>
                <a:rPr lang="es-ES" sz="3600" kern="1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</a:br>
              <a:r>
                <a:rPr lang="es-ES" sz="3600" kern="1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https://www.youtube.com/watch?v=XlcX3G_2UvA</a:t>
              </a:r>
              <a:endParaRPr lang="es-E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/>
                <a:ea typeface="+mn-ea"/>
                <a:cs typeface="+mn-cs"/>
              </a:endParaRPr>
            </a:p>
          </p:txBody>
        </p: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2844" y="2921340"/>
              <a:ext cx="1666174" cy="1601129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51521" y="260648"/>
            <a:ext cx="2952328" cy="720080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Shapes</a:t>
            </a:r>
            <a:endParaRPr lang="es-ES" sz="3600" b="1" kern="1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282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142875" y="2706688"/>
            <a:ext cx="8990013" cy="1816100"/>
            <a:chOff x="142844" y="2707463"/>
            <a:chExt cx="8989916" cy="1815006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9307" b="6132"/>
            <a:stretch/>
          </p:blipFill>
          <p:spPr>
            <a:xfrm>
              <a:off x="6750115" y="2707463"/>
              <a:ext cx="2382645" cy="169056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067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619250" y="2997200"/>
              <a:ext cx="5472113" cy="14398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Left"/>
                <a:lightRig rig="legacyFlat3" dir="b"/>
              </a:scene3d>
              <a:sp3d extrusionH="430200" prstMaterial="legacyMetal">
                <a:extrusionClr>
                  <a:schemeClr val="bg1"/>
                </a:extrusionClr>
              </a:sp3d>
            </a:bodyPr>
            <a:lstStyle/>
            <a:p>
              <a:pPr algn="ctr">
                <a:defRPr/>
              </a:pP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Let’s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 </a:t>
              </a: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play</a:t>
              </a:r>
              <a:r>
                <a:rPr lang="es-E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 a </a:t>
              </a:r>
              <a:r>
                <a:rPr lang="es-ES" sz="3600" kern="10" dirty="0" err="1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Arial Black"/>
                  <a:ea typeface="+mn-ea"/>
                  <a:cs typeface="+mn-cs"/>
                </a:rPr>
                <a:t>game</a:t>
              </a:r>
              <a:endParaRPr lang="es-E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/>
                <a:ea typeface="+mn-ea"/>
                <a:cs typeface="+mn-cs"/>
              </a:endParaRPr>
            </a:p>
          </p:txBody>
        </p: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2844" y="2921340"/>
              <a:ext cx="1666174" cy="1601129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555183" y="908720"/>
            <a:ext cx="3600399" cy="1152128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  <a:ea typeface="+mn-ea"/>
                <a:cs typeface="+mn-cs"/>
              </a:rPr>
              <a:t>Making</a:t>
            </a:r>
            <a:r>
              <a:rPr lang="es-ES" sz="36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  <a:ea typeface="+mn-ea"/>
                <a:cs typeface="+mn-cs"/>
              </a:rPr>
              <a:t> </a:t>
            </a:r>
            <a:r>
              <a:rPr lang="es-ES" sz="3600" b="1" kern="1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  <a:ea typeface="+mn-ea"/>
                <a:cs typeface="+mn-cs"/>
              </a:rPr>
              <a:t>Shapes</a:t>
            </a:r>
            <a:endParaRPr lang="es-ES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632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3336925" y="1196975"/>
            <a:ext cx="4175125" cy="2952750"/>
            <a:chOff x="3347864" y="1340768"/>
            <a:chExt cx="4176464" cy="2952328"/>
          </a:xfrm>
        </p:grpSpPr>
        <p:sp>
          <p:nvSpPr>
            <p:cNvPr id="6" name="5 Elipse"/>
            <p:cNvSpPr/>
            <p:nvPr/>
          </p:nvSpPr>
          <p:spPr bwMode="auto">
            <a:xfrm>
              <a:off x="4572000" y="1340768"/>
              <a:ext cx="2952328" cy="295232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47864" y="2692896"/>
              <a:ext cx="1666875" cy="160020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sp>
        <p:nvSpPr>
          <p:cNvPr id="14" name="13 Rectángulo"/>
          <p:cNvSpPr/>
          <p:nvPr/>
        </p:nvSpPr>
        <p:spPr>
          <a:xfrm>
            <a:off x="1705090" y="4432664"/>
            <a:ext cx="538020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CIRCLE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51521" y="260648"/>
            <a:ext cx="2952328" cy="720080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Shapes</a:t>
            </a:r>
            <a:endParaRPr lang="es-ES" sz="3600" b="1" kern="1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ir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51521" y="260648"/>
            <a:ext cx="2952328" cy="720080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Shapes</a:t>
            </a:r>
            <a:endParaRPr lang="es-ES" sz="3600" b="1" kern="1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538163" y="1484313"/>
            <a:ext cx="5905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" sz="4000">
                <a:solidFill>
                  <a:schemeClr val="tx1"/>
                </a:solidFill>
              </a:rPr>
              <a:t>How many </a:t>
            </a:r>
            <a:r>
              <a:rPr lang="es-ES_tradnl" altLang="es-ES" sz="4000" b="1">
                <a:solidFill>
                  <a:schemeClr val="accent2"/>
                </a:solidFill>
              </a:rPr>
              <a:t>circle </a:t>
            </a:r>
            <a:r>
              <a:rPr lang="es-ES_tradnl" altLang="es-ES" sz="4000">
                <a:solidFill>
                  <a:schemeClr val="tx1"/>
                </a:solidFill>
              </a:rPr>
              <a:t>shaped things can you say?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3568" y="3358245"/>
            <a:ext cx="2353444" cy="2353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63833" y="3358245"/>
            <a:ext cx="2295461" cy="2304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250825" y="5781675"/>
            <a:ext cx="273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 b="1">
                <a:solidFill>
                  <a:schemeClr val="tx1"/>
                </a:solidFill>
              </a:rPr>
              <a:t>a doughnut</a:t>
            </a:r>
            <a:endParaRPr lang="es-ES" altLang="es-ES" sz="3200" b="1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7">
            <a:extLst/>
          </a:blip>
          <a:srcRect b="1055"/>
          <a:stretch/>
        </p:blipFill>
        <p:spPr>
          <a:xfrm>
            <a:off x="3459057" y="3358246"/>
            <a:ext cx="2328821" cy="2304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454400" y="5795963"/>
            <a:ext cx="2303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 b="1">
                <a:solidFill>
                  <a:schemeClr val="tx1"/>
                </a:solidFill>
              </a:rPr>
              <a:t>a wheel</a:t>
            </a:r>
            <a:endParaRPr lang="es-ES" altLang="es-ES" sz="3200" b="1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6164263" y="5795963"/>
            <a:ext cx="23034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 b="1">
                <a:solidFill>
                  <a:schemeClr val="tx1"/>
                </a:solidFill>
              </a:rPr>
              <a:t>a clock</a:t>
            </a:r>
            <a:endParaRPr lang="es-ES" altLang="es-ES" sz="3200" b="1">
              <a:solidFill>
                <a:schemeClr val="tx1"/>
              </a:solidFill>
            </a:endParaRPr>
          </a:p>
        </p:txBody>
      </p:sp>
      <p:grpSp>
        <p:nvGrpSpPr>
          <p:cNvPr id="4" name="9 Grupo"/>
          <p:cNvGrpSpPr>
            <a:grpSpLocks/>
          </p:cNvGrpSpPr>
          <p:nvPr/>
        </p:nvGrpSpPr>
        <p:grpSpPr bwMode="auto">
          <a:xfrm>
            <a:off x="6659563" y="1477963"/>
            <a:ext cx="1644650" cy="1223962"/>
            <a:chOff x="3347864" y="1340768"/>
            <a:chExt cx="4176464" cy="2952328"/>
          </a:xfrm>
        </p:grpSpPr>
        <p:sp>
          <p:nvSpPr>
            <p:cNvPr id="6" name="5 Elipse"/>
            <p:cNvSpPr/>
            <p:nvPr/>
          </p:nvSpPr>
          <p:spPr bwMode="auto">
            <a:xfrm>
              <a:off x="4572000" y="1340768"/>
              <a:ext cx="2952328" cy="295232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3347864" y="2692896"/>
              <a:ext cx="1666875" cy="160020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6 Grupo"/>
          <p:cNvGrpSpPr>
            <a:grpSpLocks/>
          </p:cNvGrpSpPr>
          <p:nvPr/>
        </p:nvGrpSpPr>
        <p:grpSpPr bwMode="auto">
          <a:xfrm>
            <a:off x="2017713" y="1504950"/>
            <a:ext cx="5794375" cy="2644775"/>
            <a:chOff x="1403648" y="1484784"/>
            <a:chExt cx="5794970" cy="2643902"/>
          </a:xfrm>
        </p:grpSpPr>
        <p:sp>
          <p:nvSpPr>
            <p:cNvPr id="2" name="1 Rectángulo"/>
            <p:cNvSpPr/>
            <p:nvPr/>
          </p:nvSpPr>
          <p:spPr bwMode="auto">
            <a:xfrm>
              <a:off x="1403648" y="1484784"/>
              <a:ext cx="2643902" cy="2643902"/>
            </a:xfrm>
            <a:prstGeom prst="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5">
              <a:extLst/>
            </a:blip>
            <a:srcRect b="4607"/>
            <a:stretch/>
          </p:blipFill>
          <p:spPr>
            <a:xfrm>
              <a:off x="3995936" y="1867969"/>
              <a:ext cx="3202682" cy="2156553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sp>
        <p:nvSpPr>
          <p:cNvPr id="12" name="11 Rectángulo"/>
          <p:cNvSpPr/>
          <p:nvPr/>
        </p:nvSpPr>
        <p:spPr>
          <a:xfrm>
            <a:off x="1403648" y="4725144"/>
            <a:ext cx="604867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SQUARE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51521" y="260648"/>
            <a:ext cx="2952328" cy="720080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Shapes</a:t>
            </a:r>
            <a:endParaRPr lang="es-ES" sz="3600" b="1" kern="1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qu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96875" y="1408113"/>
            <a:ext cx="5688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" sz="3600">
                <a:solidFill>
                  <a:schemeClr val="tx1"/>
                </a:solidFill>
              </a:rPr>
              <a:t>How many </a:t>
            </a:r>
            <a:r>
              <a:rPr lang="es-ES_tradnl" altLang="es-ES" sz="3600" b="1">
                <a:solidFill>
                  <a:srgbClr val="FF0000"/>
                </a:solidFill>
              </a:rPr>
              <a:t>square</a:t>
            </a:r>
            <a:r>
              <a:rPr lang="es-ES_tradnl" altLang="es-ES" sz="3600">
                <a:solidFill>
                  <a:schemeClr val="tx1"/>
                </a:solidFill>
              </a:rPr>
              <a:t> shaped things can you say?</a:t>
            </a:r>
          </a:p>
        </p:txBody>
      </p:sp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6240463" y="1338263"/>
            <a:ext cx="2952750" cy="1322387"/>
            <a:chOff x="1403648" y="1484784"/>
            <a:chExt cx="5794970" cy="2643902"/>
          </a:xfrm>
        </p:grpSpPr>
        <p:sp>
          <p:nvSpPr>
            <p:cNvPr id="2" name="1 Rectángulo"/>
            <p:cNvSpPr/>
            <p:nvPr/>
          </p:nvSpPr>
          <p:spPr bwMode="auto">
            <a:xfrm>
              <a:off x="1403648" y="1484784"/>
              <a:ext cx="2643902" cy="2643902"/>
            </a:xfrm>
            <a:prstGeom prst="rect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5" cstate="print">
              <a:extLst/>
            </a:blip>
            <a:srcRect b="4607"/>
            <a:stretch/>
          </p:blipFill>
          <p:spPr>
            <a:xfrm>
              <a:off x="3995936" y="1867969"/>
              <a:ext cx="3202682" cy="2156553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13" y="3660775"/>
            <a:ext cx="2247900" cy="200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1213" y="3754438"/>
            <a:ext cx="2519362" cy="1922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250825" y="5781675"/>
            <a:ext cx="273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 b="1">
                <a:solidFill>
                  <a:schemeClr val="tx1"/>
                </a:solidFill>
              </a:rPr>
              <a:t>a window</a:t>
            </a:r>
            <a:endParaRPr lang="es-ES" altLang="es-ES" sz="3200" b="1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3132138" y="5795963"/>
            <a:ext cx="2732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 b="1">
                <a:solidFill>
                  <a:schemeClr val="tx1"/>
                </a:solidFill>
              </a:rPr>
              <a:t>a table</a:t>
            </a:r>
            <a:endParaRPr lang="es-ES" altLang="es-ES" sz="3200" b="1">
              <a:solidFill>
                <a:schemeClr val="tx1"/>
              </a:solidFill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251521" y="260648"/>
            <a:ext cx="2952328" cy="720080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Shapes</a:t>
            </a:r>
            <a:endParaRPr lang="es-ES" sz="3600" b="1" kern="1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Grupo"/>
          <p:cNvGrpSpPr>
            <a:grpSpLocks/>
          </p:cNvGrpSpPr>
          <p:nvPr/>
        </p:nvGrpSpPr>
        <p:grpSpPr bwMode="auto">
          <a:xfrm>
            <a:off x="404813" y="1484313"/>
            <a:ext cx="8343900" cy="2503487"/>
            <a:chOff x="405122" y="1484784"/>
            <a:chExt cx="8343342" cy="2502233"/>
          </a:xfrm>
        </p:grpSpPr>
        <p:sp>
          <p:nvSpPr>
            <p:cNvPr id="7" name="6 Rectángulo"/>
            <p:cNvSpPr/>
            <p:nvPr/>
          </p:nvSpPr>
          <p:spPr bwMode="auto">
            <a:xfrm>
              <a:off x="1742616" y="1484784"/>
              <a:ext cx="4608512" cy="244827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5">
              <a:extLst/>
            </a:blip>
            <a:srcRect l="9307" b="6132"/>
            <a:stretch/>
          </p:blipFill>
          <p:spPr>
            <a:xfrm>
              <a:off x="6366292" y="2132934"/>
              <a:ext cx="2382172" cy="1689749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05122" y="2386817"/>
              <a:ext cx="1666875" cy="160020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sp>
        <p:nvSpPr>
          <p:cNvPr id="14" name="13 Rectángulo"/>
          <p:cNvSpPr/>
          <p:nvPr/>
        </p:nvSpPr>
        <p:spPr>
          <a:xfrm>
            <a:off x="683568" y="4523636"/>
            <a:ext cx="784887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RECTANGLE</a:t>
            </a: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251521" y="260648"/>
            <a:ext cx="2952328" cy="720080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Shapes</a:t>
            </a:r>
            <a:endParaRPr lang="es-ES" sz="3600" b="1" kern="1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t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09538" y="1433513"/>
            <a:ext cx="6334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altLang="es-ES" sz="3600">
                <a:solidFill>
                  <a:schemeClr val="tx1"/>
                </a:solidFill>
              </a:rPr>
              <a:t>How many </a:t>
            </a:r>
            <a:r>
              <a:rPr lang="es-ES_tradnl" altLang="es-ES" sz="3600" b="1">
                <a:solidFill>
                  <a:srgbClr val="00B050"/>
                </a:solidFill>
              </a:rPr>
              <a:t>rectangle </a:t>
            </a:r>
            <a:r>
              <a:rPr lang="es-ES_tradnl" altLang="es-ES" sz="3600">
                <a:solidFill>
                  <a:schemeClr val="tx1"/>
                </a:solidFill>
              </a:rPr>
              <a:t>shaped things can you say?</a:t>
            </a:r>
          </a:p>
        </p:txBody>
      </p:sp>
      <p:grpSp>
        <p:nvGrpSpPr>
          <p:cNvPr id="2" name="2 Grupo"/>
          <p:cNvGrpSpPr>
            <a:grpSpLocks/>
          </p:cNvGrpSpPr>
          <p:nvPr/>
        </p:nvGrpSpPr>
        <p:grpSpPr bwMode="auto">
          <a:xfrm>
            <a:off x="6335713" y="1347788"/>
            <a:ext cx="2808287" cy="1225550"/>
            <a:chOff x="1742396" y="1484313"/>
            <a:chExt cx="7006317" cy="2449499"/>
          </a:xfrm>
        </p:grpSpPr>
        <p:sp>
          <p:nvSpPr>
            <p:cNvPr id="7" name="6 Rectángulo"/>
            <p:cNvSpPr/>
            <p:nvPr/>
          </p:nvSpPr>
          <p:spPr bwMode="auto">
            <a:xfrm>
              <a:off x="1742396" y="1484313"/>
              <a:ext cx="4608820" cy="244949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5" cstate="print">
              <a:extLst/>
            </a:blip>
            <a:srcRect l="9307" b="6132"/>
            <a:stretch/>
          </p:blipFill>
          <p:spPr bwMode="auto">
            <a:xfrm>
              <a:off x="6366382" y="2132788"/>
              <a:ext cx="2382331" cy="1690596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6">
            <a:extLst/>
          </a:blip>
          <a:srcRect b="6683"/>
          <a:stretch/>
        </p:blipFill>
        <p:spPr>
          <a:xfrm>
            <a:off x="745522" y="3625806"/>
            <a:ext cx="2793123" cy="201586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7" cstate="print">
            <a:extLst/>
          </a:blip>
          <a:srcRect b="5691"/>
          <a:stretch/>
        </p:blipFill>
        <p:spPr>
          <a:xfrm>
            <a:off x="4184605" y="3770178"/>
            <a:ext cx="1539523" cy="1764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8">
            <a:extLst/>
          </a:blip>
          <a:srcRect b="5877"/>
          <a:stretch/>
        </p:blipFill>
        <p:spPr>
          <a:xfrm>
            <a:off x="6590109" y="2996952"/>
            <a:ext cx="1438275" cy="264472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760413" y="5876925"/>
            <a:ext cx="2732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 b="1">
                <a:solidFill>
                  <a:schemeClr val="tx1"/>
                </a:solidFill>
              </a:rPr>
              <a:t>a blackboard</a:t>
            </a:r>
            <a:endParaRPr lang="es-ES" altLang="es-ES" sz="3200" b="1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3568700" y="5876925"/>
            <a:ext cx="27320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 b="1">
                <a:solidFill>
                  <a:schemeClr val="tx1"/>
                </a:solidFill>
              </a:rPr>
              <a:t>a notebook</a:t>
            </a:r>
            <a:endParaRPr lang="es-ES" altLang="es-ES" sz="3200" b="1">
              <a:solidFill>
                <a:schemeClr val="tx1"/>
              </a:solidFill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6161088" y="5876925"/>
            <a:ext cx="2298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es-ES" sz="3200" b="1">
                <a:solidFill>
                  <a:schemeClr val="tx1"/>
                </a:solidFill>
              </a:rPr>
              <a:t>a door</a:t>
            </a:r>
            <a:endParaRPr lang="es-ES" altLang="es-ES" sz="3200" b="1">
              <a:solidFill>
                <a:schemeClr val="tx1"/>
              </a:solidFill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251521" y="260648"/>
            <a:ext cx="2952328" cy="720080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Shapes</a:t>
            </a:r>
            <a:endParaRPr lang="es-ES" sz="3600" b="1" kern="1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>
            <a:grpSpLocks/>
          </p:cNvGrpSpPr>
          <p:nvPr/>
        </p:nvGrpSpPr>
        <p:grpSpPr bwMode="auto">
          <a:xfrm>
            <a:off x="3348038" y="1216025"/>
            <a:ext cx="4537075" cy="3171825"/>
            <a:chOff x="3348413" y="980728"/>
            <a:chExt cx="4535955" cy="3170184"/>
          </a:xfrm>
        </p:grpSpPr>
        <p:sp>
          <p:nvSpPr>
            <p:cNvPr id="3" name="2 Triángulo isósceles"/>
            <p:cNvSpPr/>
            <p:nvPr/>
          </p:nvSpPr>
          <p:spPr bwMode="auto">
            <a:xfrm>
              <a:off x="3851920" y="980728"/>
              <a:ext cx="4032448" cy="3096344"/>
            </a:xfrm>
            <a:prstGeom prst="triangl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348413" y="2550712"/>
              <a:ext cx="1666875" cy="160020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sp>
        <p:nvSpPr>
          <p:cNvPr id="12" name="11 Rectángulo"/>
          <p:cNvSpPr/>
          <p:nvPr/>
        </p:nvSpPr>
        <p:spPr>
          <a:xfrm>
            <a:off x="683568" y="4523636"/>
            <a:ext cx="784887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  <a:ea typeface="+mn-ea"/>
                <a:cs typeface="+mn-cs"/>
              </a:rPr>
              <a:t>TRIANGLE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51521" y="260648"/>
            <a:ext cx="2952328" cy="720080"/>
          </a:xfrm>
          <a:prstGeom prst="rect">
            <a:avLst/>
          </a:prstGeom>
          <a:extLst/>
        </p:spPr>
        <p:txBody>
          <a:bodyPr wrap="none" fromWordArt="1">
            <a:prstTxWarp prst="textWave2">
              <a:avLst>
                <a:gd name="adj1" fmla="val 6481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s-ES" sz="3600" b="1" kern="1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ea typeface="+mn-ea"/>
                <a:cs typeface="+mn-cs"/>
              </a:rPr>
              <a:t>Shapes</a:t>
            </a:r>
            <a:endParaRPr lang="es-ES" sz="3600" b="1" kern="1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ia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Bitstream Vera Sans"/>
        <a:cs typeface="Bitstream Vera Sans"/>
      </a:majorFont>
      <a:minorFont>
        <a:latin typeface="Arial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314</Words>
  <Application>Microsoft Office PowerPoint</Application>
  <PresentationFormat>On-screen Show (4:3)</PresentationFormat>
  <Paragraphs>139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Tema de Office</vt:lpstr>
      <vt:lpstr>1_Tema de Office</vt:lpstr>
      <vt:lpstr>2_Tema de Office</vt:lpstr>
      <vt:lpstr>1_Ofis Teması</vt:lpstr>
      <vt:lpstr>2_Ofis Teması</vt:lpstr>
      <vt:lpstr>3_Ofis Teması</vt:lpstr>
      <vt:lpstr>4_Ofis Teması</vt:lpstr>
      <vt:lpstr>5_Ofis Teması</vt:lpstr>
      <vt:lpstr>6_Ofis Teması</vt:lpstr>
      <vt:lpstr>10_Crianças Felizes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Circle</vt:lpstr>
      <vt:lpstr>Square</vt:lpstr>
      <vt:lpstr>Rectangle</vt:lpstr>
      <vt:lpstr>Triangle</vt:lpstr>
      <vt:lpstr>Star</vt:lpstr>
      <vt:lpstr>Heart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Teamteacherchina; </dc:title>
  <dc:creator>Teamteacherchina</dc:creator>
  <cp:keywords>Shapes</cp:keywords>
  <cp:lastModifiedBy>Neil Travis</cp:lastModifiedBy>
  <cp:revision>164</cp:revision>
  <cp:lastPrinted>1601-01-01T00:00:00Z</cp:lastPrinted>
  <dcterms:created xsi:type="dcterms:W3CDTF">2009-09-10T05:44:33Z</dcterms:created>
  <dcterms:modified xsi:type="dcterms:W3CDTF">2018-12-11T23:10:52Z</dcterms:modified>
</cp:coreProperties>
</file>