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2" r:id="rId4"/>
    <p:sldMasterId id="2147483664" r:id="rId5"/>
    <p:sldMasterId id="2147483666" r:id="rId6"/>
    <p:sldMasterId id="2147483668" r:id="rId7"/>
    <p:sldMasterId id="2147483670" r:id="rId8"/>
    <p:sldMasterId id="2147483672" r:id="rId9"/>
    <p:sldMasterId id="2147483674" r:id="rId10"/>
    <p:sldMasterId id="2147483676" r:id="rId11"/>
    <p:sldMasterId id="2147483678" r:id="rId12"/>
    <p:sldMasterId id="2147483680" r:id="rId13"/>
    <p:sldMasterId id="2147483682" r:id="rId14"/>
    <p:sldMasterId id="2147483684" r:id="rId15"/>
    <p:sldMasterId id="2147483686" r:id="rId16"/>
    <p:sldMasterId id="2147483688" r:id="rId17"/>
  </p:sldMasterIdLst>
  <p:notesMasterIdLst>
    <p:notesMasterId r:id="rId44"/>
  </p:notesMasterIdLst>
  <p:sldIdLst>
    <p:sldId id="256" r:id="rId18"/>
    <p:sldId id="270" r:id="rId19"/>
    <p:sldId id="260" r:id="rId20"/>
    <p:sldId id="261" r:id="rId21"/>
    <p:sldId id="262" r:id="rId22"/>
    <p:sldId id="275" r:id="rId23"/>
    <p:sldId id="276" r:id="rId24"/>
    <p:sldId id="277" r:id="rId25"/>
    <p:sldId id="279" r:id="rId26"/>
    <p:sldId id="287" r:id="rId27"/>
    <p:sldId id="332" r:id="rId28"/>
    <p:sldId id="288" r:id="rId29"/>
    <p:sldId id="289" r:id="rId30"/>
    <p:sldId id="290" r:id="rId31"/>
    <p:sldId id="291" r:id="rId32"/>
    <p:sldId id="294" r:id="rId33"/>
    <p:sldId id="293" r:id="rId34"/>
    <p:sldId id="295" r:id="rId35"/>
    <p:sldId id="296" r:id="rId36"/>
    <p:sldId id="333" r:id="rId37"/>
    <p:sldId id="300" r:id="rId38"/>
    <p:sldId id="301" r:id="rId39"/>
    <p:sldId id="302" r:id="rId40"/>
    <p:sldId id="303" r:id="rId41"/>
    <p:sldId id="304" r:id="rId42"/>
    <p:sldId id="305" r:id="rId4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8E6A"/>
    <a:srgbClr val="CFA173"/>
    <a:srgbClr val="FFCC99"/>
    <a:srgbClr val="DDDDDD"/>
    <a:srgbClr val="663300"/>
    <a:srgbClr val="996600"/>
    <a:srgbClr val="EAEAEA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853" y="-3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notesMaster" Target="notesMasters/notesMaster1.xml"/><Relationship Id="rId43" Type="http://schemas.openxmlformats.org/officeDocument/2006/relationships/slide" Target="slides/slide26.xml"/><Relationship Id="rId42" Type="http://schemas.openxmlformats.org/officeDocument/2006/relationships/slide" Target="slides/slide25.xml"/><Relationship Id="rId41" Type="http://schemas.openxmlformats.org/officeDocument/2006/relationships/slide" Target="slides/slide24.xml"/><Relationship Id="rId40" Type="http://schemas.openxmlformats.org/officeDocument/2006/relationships/slide" Target="slides/slide23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2.xml"/><Relationship Id="rId38" Type="http://schemas.openxmlformats.org/officeDocument/2006/relationships/slide" Target="slides/slide21.xml"/><Relationship Id="rId37" Type="http://schemas.openxmlformats.org/officeDocument/2006/relationships/slide" Target="slides/slide20.xml"/><Relationship Id="rId36" Type="http://schemas.openxmlformats.org/officeDocument/2006/relationships/slide" Target="slides/slide19.xml"/><Relationship Id="rId35" Type="http://schemas.openxmlformats.org/officeDocument/2006/relationships/slide" Target="slides/slide18.xml"/><Relationship Id="rId34" Type="http://schemas.openxmlformats.org/officeDocument/2006/relationships/slide" Target="slides/slide17.xml"/><Relationship Id="rId33" Type="http://schemas.openxmlformats.org/officeDocument/2006/relationships/slide" Target="slides/slide16.xml"/><Relationship Id="rId32" Type="http://schemas.openxmlformats.org/officeDocument/2006/relationships/slide" Target="slides/slide15.xml"/><Relationship Id="rId31" Type="http://schemas.openxmlformats.org/officeDocument/2006/relationships/slide" Target="slides/slide14.xml"/><Relationship Id="rId30" Type="http://schemas.openxmlformats.org/officeDocument/2006/relationships/slide" Target="slides/slide1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2.xml"/><Relationship Id="rId28" Type="http://schemas.openxmlformats.org/officeDocument/2006/relationships/slide" Target="slides/slide11.xml"/><Relationship Id="rId27" Type="http://schemas.openxmlformats.org/officeDocument/2006/relationships/slide" Target="slides/slide10.xml"/><Relationship Id="rId26" Type="http://schemas.openxmlformats.org/officeDocument/2006/relationships/slide" Target="slides/slide9.xml"/><Relationship Id="rId25" Type="http://schemas.openxmlformats.org/officeDocument/2006/relationships/slide" Target="slides/slide8.xml"/><Relationship Id="rId24" Type="http://schemas.openxmlformats.org/officeDocument/2006/relationships/slide" Target="slides/slide7.xml"/><Relationship Id="rId23" Type="http://schemas.openxmlformats.org/officeDocument/2006/relationships/slide" Target="slides/slide6.xml"/><Relationship Id="rId22" Type="http://schemas.openxmlformats.org/officeDocument/2006/relationships/slide" Target="slides/slide5.xml"/><Relationship Id="rId21" Type="http://schemas.openxmlformats.org/officeDocument/2006/relationships/slide" Target="slides/slide4.xml"/><Relationship Id="rId20" Type="http://schemas.openxmlformats.org/officeDocument/2006/relationships/slide" Target="slides/slide3.xml"/><Relationship Id="rId2" Type="http://schemas.openxmlformats.org/officeDocument/2006/relationships/theme" Target="theme/theme1.xml"/><Relationship Id="rId19" Type="http://schemas.openxmlformats.org/officeDocument/2006/relationships/slide" Target="slides/slide2.xml"/><Relationship Id="rId18" Type="http://schemas.openxmlformats.org/officeDocument/2006/relationships/slide" Target="slides/slide1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CA944-C9CE-4998-BA08-45D6F50E4BF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161D7-5B6F-42DE-9B0D-16C524EC3B0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D4B12-F343-4421-B73B-6A423B64CC31}" type="slidenum">
              <a:rPr lang="es-ES"/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AA998-9A0B-4082-A549-5E2A81FB307E}" type="slidenum">
              <a:rPr lang="es-ES"/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87712-ACC9-4AAF-BE9A-124E9143ECF8}" type="slidenum">
              <a:rPr lang="es-ES"/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07494-99A0-4682-AC7C-AB5D2B235F41}" type="slidenum">
              <a:rPr lang="es-ES"/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3C044-4A37-4768-888E-9623A1C8546B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C405-3842-4FBA-B18C-8A919C3979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9EAD-4EC5-43AA-84E8-CE511C23AAF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3C6-29A2-4695-9AEA-3A9BE03D45A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9EAD-4EC5-43AA-84E8-CE511C23AAF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3C6-29A2-4695-9AEA-3A9BE03D45A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9EAD-4EC5-43AA-84E8-CE511C23AAF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3C6-29A2-4695-9AEA-3A9BE03D45A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9EAD-4EC5-43AA-84E8-CE511C23AAF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3C6-29A2-4695-9AEA-3A9BE03D45A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9EAD-4EC5-43AA-84E8-CE511C23AAF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3C6-29A2-4695-9AEA-3A9BE03D45A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9EAD-4EC5-43AA-84E8-CE511C23AAF4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933C6-29A2-4695-9AEA-3A9BE03D45A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736B8-ED8D-424A-8996-7A4DB2D182FD}" type="slidenum">
              <a:rPr lang="es-ES"/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3C634-B13C-4A13-A5F7-4CD2F10C1944}" type="slidenum">
              <a:rPr lang="es-ES"/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0068B-3ADA-4BF0-B370-58C1CD5AAC6B}" type="slidenum">
              <a:rPr lang="es-ES"/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CAED5-AC60-4BD7-A765-8E4569F85892}" type="slidenum">
              <a:rPr lang="es-ES"/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598AF-0945-4FF4-87B8-71F81E7A3AF2}" type="slidenum">
              <a:rPr lang="es-ES"/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9E6BB-091F-49DC-989F-91D455107729}" type="slidenum">
              <a:rPr lang="es-ES"/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B7E47-5F11-4BBF-B166-EDC5BDE5F607}" type="slidenum">
              <a:rPr lang="es-ES"/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smtClean="0"/>
              <a:t>Haga clic para cambiar el estilo de título	</a:t>
            </a:r>
            <a:endParaRPr lang="es-E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1ECF0B51-4B45-41AF-A8FF-8948ECEDE5A7}" type="slidenum">
              <a:rPr lang="es-ES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43C044-4A37-4768-888E-9623A1C8546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B6C405-3842-4FBA-B18C-8A919C397971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3BE9EAD-4EC5-43AA-84E8-CE511C23AAF4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4933C6-29A2-4695-9AEA-3A9BE03D45A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3BE9EAD-4EC5-43AA-84E8-CE511C23AAF4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4933C6-29A2-4695-9AEA-3A9BE03D45A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3BE9EAD-4EC5-43AA-84E8-CE511C23AAF4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4933C6-29A2-4695-9AEA-3A9BE03D45A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3BE9EAD-4EC5-43AA-84E8-CE511C23AAF4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4933C6-29A2-4695-9AEA-3A9BE03D45A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3BE9EAD-4EC5-43AA-84E8-CE511C23AAF4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4933C6-29A2-4695-9AEA-3A9BE03D45A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3BE9EAD-4EC5-43AA-84E8-CE511C23AAF4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4933C6-29A2-4695-9AEA-3A9BE03D45A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43C044-4A37-4768-888E-9623A1C8546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B6C405-3842-4FBA-B18C-8A919C397971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43C044-4A37-4768-888E-9623A1C8546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B6C405-3842-4FBA-B18C-8A919C397971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43C044-4A37-4768-888E-9623A1C8546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B6C405-3842-4FBA-B18C-8A919C397971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43C044-4A37-4768-888E-9623A1C8546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B6C405-3842-4FBA-B18C-8A919C397971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43C044-4A37-4768-888E-9623A1C8546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B6C405-3842-4FBA-B18C-8A919C397971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43C044-4A37-4768-888E-9623A1C8546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B6C405-3842-4FBA-B18C-8A919C397971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43C044-4A37-4768-888E-9623A1C8546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B6C405-3842-4FBA-B18C-8A919C397971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43C044-4A37-4768-888E-9623A1C8546B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B6C405-3842-4FBA-B18C-8A919C397971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s-E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microsoft.com/office/2007/relationships/hdphoto" Target="../media/image23.wdp"/><Relationship Id="rId8" Type="http://schemas.openxmlformats.org/officeDocument/2006/relationships/image" Target="../media/image22.png"/><Relationship Id="rId7" Type="http://schemas.microsoft.com/office/2007/relationships/hdphoto" Target="../media/image21.wdp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8.png"/><Relationship Id="rId11" Type="http://schemas.openxmlformats.org/officeDocument/2006/relationships/image" Target="../media/image7.png"/><Relationship Id="rId10" Type="http://schemas.openxmlformats.org/officeDocument/2006/relationships/image" Target="../media/image24.png"/><Relationship Id="rId1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9" Type="http://schemas.microsoft.com/office/2007/relationships/hdphoto" Target="../media/image23.wdp"/><Relationship Id="rId8" Type="http://schemas.openxmlformats.org/officeDocument/2006/relationships/image" Target="../media/image22.png"/><Relationship Id="rId7" Type="http://schemas.microsoft.com/office/2007/relationships/hdphoto" Target="../media/image21.wdp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8.png"/><Relationship Id="rId11" Type="http://schemas.openxmlformats.org/officeDocument/2006/relationships/image" Target="../media/image7.png"/><Relationship Id="rId10" Type="http://schemas.openxmlformats.org/officeDocument/2006/relationships/image" Target="../media/image24.png"/><Relationship Id="rId1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29.GIF"/><Relationship Id="rId7" Type="http://schemas.microsoft.com/office/2007/relationships/hdphoto" Target="../media/image23.wdp"/><Relationship Id="rId6" Type="http://schemas.openxmlformats.org/officeDocument/2006/relationships/image" Target="../media/image22.png"/><Relationship Id="rId5" Type="http://schemas.openxmlformats.org/officeDocument/2006/relationships/image" Target="../media/image28.GIF"/><Relationship Id="rId4" Type="http://schemas.openxmlformats.org/officeDocument/2006/relationships/image" Target="../media/image27.GIF"/><Relationship Id="rId3" Type="http://schemas.openxmlformats.org/officeDocument/2006/relationships/image" Target="../media/image15.GIF"/><Relationship Id="rId2" Type="http://schemas.microsoft.com/office/2007/relationships/hdphoto" Target="../media/image26.wdp"/><Relationship Id="rId14" Type="http://schemas.openxmlformats.org/officeDocument/2006/relationships/slideLayout" Target="../slideLayouts/slideLayout13.xml"/><Relationship Id="rId13" Type="http://schemas.openxmlformats.org/officeDocument/2006/relationships/audio" Target="../media/audio7.wav"/><Relationship Id="rId12" Type="http://schemas.openxmlformats.org/officeDocument/2006/relationships/audio" Target="../media/audio6.wav"/><Relationship Id="rId11" Type="http://schemas.openxmlformats.org/officeDocument/2006/relationships/image" Target="../media/image30.GIF"/><Relationship Id="rId10" Type="http://schemas.microsoft.com/office/2007/relationships/hdphoto" Target="../media/image21.wdp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microsoft.com/office/2007/relationships/hdphoto" Target="../media/image23.wdp"/><Relationship Id="rId7" Type="http://schemas.openxmlformats.org/officeDocument/2006/relationships/image" Target="../media/image22.png"/><Relationship Id="rId6" Type="http://schemas.openxmlformats.org/officeDocument/2006/relationships/image" Target="../media/image28.GIF"/><Relationship Id="rId5" Type="http://schemas.openxmlformats.org/officeDocument/2006/relationships/image" Target="../media/image29.GIF"/><Relationship Id="rId4" Type="http://schemas.openxmlformats.org/officeDocument/2006/relationships/image" Target="../media/image27.GIF"/><Relationship Id="rId3" Type="http://schemas.openxmlformats.org/officeDocument/2006/relationships/image" Target="../media/image15.GIF"/><Relationship Id="rId2" Type="http://schemas.microsoft.com/office/2007/relationships/hdphoto" Target="../media/image26.wdp"/><Relationship Id="rId14" Type="http://schemas.openxmlformats.org/officeDocument/2006/relationships/slideLayout" Target="../slideLayouts/slideLayout14.xml"/><Relationship Id="rId13" Type="http://schemas.openxmlformats.org/officeDocument/2006/relationships/audio" Target="../media/audio6.wav"/><Relationship Id="rId12" Type="http://schemas.openxmlformats.org/officeDocument/2006/relationships/audio" Target="../media/audio7.wav"/><Relationship Id="rId11" Type="http://schemas.openxmlformats.org/officeDocument/2006/relationships/image" Target="../media/image30.GIF"/><Relationship Id="rId10" Type="http://schemas.microsoft.com/office/2007/relationships/hdphoto" Target="../media/image21.wdp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microsoft.com/office/2007/relationships/hdphoto" Target="../media/image23.wdp"/><Relationship Id="rId7" Type="http://schemas.openxmlformats.org/officeDocument/2006/relationships/image" Target="../media/image22.png"/><Relationship Id="rId6" Type="http://schemas.openxmlformats.org/officeDocument/2006/relationships/image" Target="../media/image28.GIF"/><Relationship Id="rId5" Type="http://schemas.openxmlformats.org/officeDocument/2006/relationships/image" Target="../media/image29.GIF"/><Relationship Id="rId4" Type="http://schemas.openxmlformats.org/officeDocument/2006/relationships/image" Target="../media/image27.GIF"/><Relationship Id="rId3" Type="http://schemas.openxmlformats.org/officeDocument/2006/relationships/image" Target="../media/image15.GIF"/><Relationship Id="rId2" Type="http://schemas.microsoft.com/office/2007/relationships/hdphoto" Target="../media/image26.wdp"/><Relationship Id="rId14" Type="http://schemas.openxmlformats.org/officeDocument/2006/relationships/slideLayout" Target="../slideLayouts/slideLayout15.xml"/><Relationship Id="rId13" Type="http://schemas.openxmlformats.org/officeDocument/2006/relationships/audio" Target="../media/audio6.wav"/><Relationship Id="rId12" Type="http://schemas.openxmlformats.org/officeDocument/2006/relationships/audio" Target="../media/audio7.wav"/><Relationship Id="rId11" Type="http://schemas.openxmlformats.org/officeDocument/2006/relationships/image" Target="../media/image30.GIF"/><Relationship Id="rId10" Type="http://schemas.microsoft.com/office/2007/relationships/hdphoto" Target="../media/image21.wdp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microsoft.com/office/2007/relationships/hdphoto" Target="../media/image23.wdp"/><Relationship Id="rId7" Type="http://schemas.openxmlformats.org/officeDocument/2006/relationships/image" Target="../media/image22.png"/><Relationship Id="rId6" Type="http://schemas.openxmlformats.org/officeDocument/2006/relationships/image" Target="../media/image28.GIF"/><Relationship Id="rId5" Type="http://schemas.openxmlformats.org/officeDocument/2006/relationships/image" Target="../media/image29.GIF"/><Relationship Id="rId4" Type="http://schemas.openxmlformats.org/officeDocument/2006/relationships/image" Target="../media/image27.GIF"/><Relationship Id="rId3" Type="http://schemas.openxmlformats.org/officeDocument/2006/relationships/image" Target="../media/image15.GIF"/><Relationship Id="rId2" Type="http://schemas.microsoft.com/office/2007/relationships/hdphoto" Target="../media/image26.wdp"/><Relationship Id="rId13" Type="http://schemas.openxmlformats.org/officeDocument/2006/relationships/slideLayout" Target="../slideLayouts/slideLayout16.xml"/><Relationship Id="rId12" Type="http://schemas.openxmlformats.org/officeDocument/2006/relationships/audio" Target="../media/audio7.wav"/><Relationship Id="rId11" Type="http://schemas.openxmlformats.org/officeDocument/2006/relationships/image" Target="../media/image30.GIF"/><Relationship Id="rId10" Type="http://schemas.microsoft.com/office/2007/relationships/hdphoto" Target="../media/image21.wdp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29.GIF"/><Relationship Id="rId7" Type="http://schemas.microsoft.com/office/2007/relationships/hdphoto" Target="../media/image23.wdp"/><Relationship Id="rId6" Type="http://schemas.openxmlformats.org/officeDocument/2006/relationships/image" Target="../media/image22.png"/><Relationship Id="rId5" Type="http://schemas.openxmlformats.org/officeDocument/2006/relationships/image" Target="../media/image28.GIF"/><Relationship Id="rId4" Type="http://schemas.openxmlformats.org/officeDocument/2006/relationships/image" Target="../media/image27.GIF"/><Relationship Id="rId3" Type="http://schemas.openxmlformats.org/officeDocument/2006/relationships/image" Target="../media/image15.GIF"/><Relationship Id="rId2" Type="http://schemas.microsoft.com/office/2007/relationships/hdphoto" Target="../media/image26.wdp"/><Relationship Id="rId14" Type="http://schemas.openxmlformats.org/officeDocument/2006/relationships/slideLayout" Target="../slideLayouts/slideLayout18.xml"/><Relationship Id="rId13" Type="http://schemas.openxmlformats.org/officeDocument/2006/relationships/audio" Target="../media/audio6.wav"/><Relationship Id="rId12" Type="http://schemas.openxmlformats.org/officeDocument/2006/relationships/audio" Target="../media/audio7.wav"/><Relationship Id="rId11" Type="http://schemas.openxmlformats.org/officeDocument/2006/relationships/image" Target="../media/image30.GIF"/><Relationship Id="rId10" Type="http://schemas.microsoft.com/office/2007/relationships/hdphoto" Target="../media/image21.wdp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microsoft.com/office/2007/relationships/hdphoto" Target="../media/image23.wdp"/><Relationship Id="rId7" Type="http://schemas.openxmlformats.org/officeDocument/2006/relationships/image" Target="../media/image22.png"/><Relationship Id="rId6" Type="http://schemas.openxmlformats.org/officeDocument/2006/relationships/image" Target="../media/image28.GIF"/><Relationship Id="rId5" Type="http://schemas.openxmlformats.org/officeDocument/2006/relationships/image" Target="../media/image29.GIF"/><Relationship Id="rId4" Type="http://schemas.openxmlformats.org/officeDocument/2006/relationships/image" Target="../media/image27.GIF"/><Relationship Id="rId3" Type="http://schemas.openxmlformats.org/officeDocument/2006/relationships/image" Target="../media/image15.GIF"/><Relationship Id="rId2" Type="http://schemas.microsoft.com/office/2007/relationships/hdphoto" Target="../media/image26.wdp"/><Relationship Id="rId13" Type="http://schemas.openxmlformats.org/officeDocument/2006/relationships/slideLayout" Target="../slideLayouts/slideLayout17.xml"/><Relationship Id="rId12" Type="http://schemas.openxmlformats.org/officeDocument/2006/relationships/audio" Target="../media/audio7.wav"/><Relationship Id="rId11" Type="http://schemas.openxmlformats.org/officeDocument/2006/relationships/image" Target="../media/image30.GIF"/><Relationship Id="rId10" Type="http://schemas.microsoft.com/office/2007/relationships/hdphoto" Target="../media/image21.wdp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29.GIF"/><Relationship Id="rId7" Type="http://schemas.microsoft.com/office/2007/relationships/hdphoto" Target="../media/image23.wdp"/><Relationship Id="rId6" Type="http://schemas.openxmlformats.org/officeDocument/2006/relationships/image" Target="../media/image22.png"/><Relationship Id="rId5" Type="http://schemas.openxmlformats.org/officeDocument/2006/relationships/image" Target="../media/image28.GIF"/><Relationship Id="rId4" Type="http://schemas.openxmlformats.org/officeDocument/2006/relationships/image" Target="../media/image27.GIF"/><Relationship Id="rId3" Type="http://schemas.openxmlformats.org/officeDocument/2006/relationships/image" Target="../media/image15.GIF"/><Relationship Id="rId2" Type="http://schemas.microsoft.com/office/2007/relationships/hdphoto" Target="../media/image26.wdp"/><Relationship Id="rId14" Type="http://schemas.openxmlformats.org/officeDocument/2006/relationships/slideLayout" Target="../slideLayouts/slideLayout19.xml"/><Relationship Id="rId13" Type="http://schemas.openxmlformats.org/officeDocument/2006/relationships/audio" Target="../media/audio6.wav"/><Relationship Id="rId12" Type="http://schemas.openxmlformats.org/officeDocument/2006/relationships/audio" Target="../media/audio7.wav"/><Relationship Id="rId11" Type="http://schemas.openxmlformats.org/officeDocument/2006/relationships/image" Target="../media/image30.GIF"/><Relationship Id="rId10" Type="http://schemas.microsoft.com/office/2007/relationships/hdphoto" Target="../media/image21.wdp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29.GIF"/><Relationship Id="rId7" Type="http://schemas.microsoft.com/office/2007/relationships/hdphoto" Target="../media/image23.wdp"/><Relationship Id="rId6" Type="http://schemas.openxmlformats.org/officeDocument/2006/relationships/image" Target="../media/image22.png"/><Relationship Id="rId5" Type="http://schemas.openxmlformats.org/officeDocument/2006/relationships/image" Target="../media/image28.GIF"/><Relationship Id="rId4" Type="http://schemas.openxmlformats.org/officeDocument/2006/relationships/image" Target="../media/image27.GIF"/><Relationship Id="rId3" Type="http://schemas.openxmlformats.org/officeDocument/2006/relationships/image" Target="../media/image15.GIF"/><Relationship Id="rId2" Type="http://schemas.microsoft.com/office/2007/relationships/hdphoto" Target="../media/image26.wdp"/><Relationship Id="rId14" Type="http://schemas.openxmlformats.org/officeDocument/2006/relationships/slideLayout" Target="../slideLayouts/slideLayout20.xml"/><Relationship Id="rId13" Type="http://schemas.openxmlformats.org/officeDocument/2006/relationships/audio" Target="../media/audio6.wav"/><Relationship Id="rId12" Type="http://schemas.openxmlformats.org/officeDocument/2006/relationships/audio" Target="../media/audio7.wav"/><Relationship Id="rId11" Type="http://schemas.openxmlformats.org/officeDocument/2006/relationships/image" Target="../media/image30.GIF"/><Relationship Id="rId10" Type="http://schemas.microsoft.com/office/2007/relationships/hdphoto" Target="../media/image21.wdp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10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9" Type="http://schemas.microsoft.com/office/2007/relationships/hdphoto" Target="../media/image23.wdp"/><Relationship Id="rId8" Type="http://schemas.openxmlformats.org/officeDocument/2006/relationships/image" Target="../media/image22.png"/><Relationship Id="rId7" Type="http://schemas.microsoft.com/office/2007/relationships/hdphoto" Target="../media/image21.wdp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8.png"/><Relationship Id="rId11" Type="http://schemas.openxmlformats.org/officeDocument/2006/relationships/image" Target="../media/image7.png"/><Relationship Id="rId10" Type="http://schemas.openxmlformats.org/officeDocument/2006/relationships/image" Target="../media/image24.png"/><Relationship Id="rId1" Type="http://schemas.openxmlformats.org/officeDocument/2006/relationships/image" Target="../media/image15.GIF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1.xml"/><Relationship Id="rId4" Type="http://schemas.microsoft.com/office/2007/relationships/hdphoto" Target="../media/image34.wdp"/><Relationship Id="rId3" Type="http://schemas.openxmlformats.org/officeDocument/2006/relationships/image" Target="../media/image33.png"/><Relationship Id="rId2" Type="http://schemas.microsoft.com/office/2007/relationships/hdphoto" Target="../media/image32.wdp"/><Relationship Id="rId1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2.xml"/><Relationship Id="rId5" Type="http://schemas.openxmlformats.org/officeDocument/2006/relationships/audio" Target="../media/audio9.wav"/><Relationship Id="rId4" Type="http://schemas.openxmlformats.org/officeDocument/2006/relationships/audio" Target="../media/audio8.wav"/><Relationship Id="rId3" Type="http://schemas.microsoft.com/office/2007/relationships/hdphoto" Target="../media/image34.wdp"/><Relationship Id="rId2" Type="http://schemas.openxmlformats.org/officeDocument/2006/relationships/image" Target="../media/image33.png"/><Relationship Id="rId1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3.xml"/><Relationship Id="rId5" Type="http://schemas.openxmlformats.org/officeDocument/2006/relationships/audio" Target="../media/audio10.wav"/><Relationship Id="rId4" Type="http://schemas.openxmlformats.org/officeDocument/2006/relationships/audio" Target="../media/audio8.wav"/><Relationship Id="rId3" Type="http://schemas.microsoft.com/office/2007/relationships/hdphoto" Target="../media/image34.wdp"/><Relationship Id="rId2" Type="http://schemas.openxmlformats.org/officeDocument/2006/relationships/image" Target="../media/image33.png"/><Relationship Id="rId1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audio" Target="../media/audio3.wav"/><Relationship Id="rId4" Type="http://schemas.openxmlformats.org/officeDocument/2006/relationships/audio" Target="../media/audio8.wav"/><Relationship Id="rId3" Type="http://schemas.microsoft.com/office/2007/relationships/hdphoto" Target="../media/image34.wdp"/><Relationship Id="rId2" Type="http://schemas.openxmlformats.org/officeDocument/2006/relationships/image" Target="../media/image33.png"/><Relationship Id="rId1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5.xml"/><Relationship Id="rId5" Type="http://schemas.openxmlformats.org/officeDocument/2006/relationships/audio" Target="../media/audio4.wav"/><Relationship Id="rId4" Type="http://schemas.openxmlformats.org/officeDocument/2006/relationships/audio" Target="../media/audio8.wav"/><Relationship Id="rId3" Type="http://schemas.microsoft.com/office/2007/relationships/hdphoto" Target="../media/image34.wdp"/><Relationship Id="rId2" Type="http://schemas.openxmlformats.org/officeDocument/2006/relationships/image" Target="../media/image33.png"/><Relationship Id="rId1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6.xml"/><Relationship Id="rId5" Type="http://schemas.openxmlformats.org/officeDocument/2006/relationships/audio" Target="../media/audio5.wav"/><Relationship Id="rId4" Type="http://schemas.openxmlformats.org/officeDocument/2006/relationships/audio" Target="../media/audio8.wav"/><Relationship Id="rId3" Type="http://schemas.microsoft.com/office/2007/relationships/hdphoto" Target="../media/image34.wdp"/><Relationship Id="rId2" Type="http://schemas.openxmlformats.org/officeDocument/2006/relationships/image" Target="../media/image33.png"/><Relationship Id="rId1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11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image" Target="../media/image5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image" Target="../media/image12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1"/>
          <p:cNvGrpSpPr/>
          <p:nvPr/>
        </p:nvGrpSpPr>
        <p:grpSpPr bwMode="auto">
          <a:xfrm>
            <a:off x="971550" y="1557338"/>
            <a:ext cx="7542213" cy="4657725"/>
            <a:chOff x="567" y="981"/>
            <a:chExt cx="4751" cy="2934"/>
          </a:xfrm>
        </p:grpSpPr>
        <p:sp>
          <p:nvSpPr>
            <p:cNvPr id="2" name="AutoShape 11"/>
            <p:cNvSpPr>
              <a:spLocks noChangeArrowheads="1"/>
            </p:cNvSpPr>
            <p:nvPr/>
          </p:nvSpPr>
          <p:spPr bwMode="auto">
            <a:xfrm rot="10800000">
              <a:off x="567" y="2874"/>
              <a:ext cx="4751" cy="1041"/>
            </a:xfrm>
            <a:custGeom>
              <a:avLst/>
              <a:gdLst>
                <a:gd name="G0" fmla="+- 3804 0 0"/>
                <a:gd name="G1" fmla="+- 21600 0 3804"/>
                <a:gd name="G2" fmla="*/ 3804 1 2"/>
                <a:gd name="G3" fmla="+- 21600 0 G2"/>
                <a:gd name="G4" fmla="+/ 3804 21600 2"/>
                <a:gd name="G5" fmla="+/ G1 0 2"/>
                <a:gd name="G6" fmla="*/ 21600 21600 3804"/>
                <a:gd name="G7" fmla="*/ G6 1 2"/>
                <a:gd name="G8" fmla="+- 21600 0 G7"/>
                <a:gd name="G9" fmla="*/ 21600 1 2"/>
                <a:gd name="G10" fmla="+- 3804 0 G9"/>
                <a:gd name="G11" fmla="?: G10 G8 0"/>
                <a:gd name="G12" fmla="?: G10 G7 21600"/>
                <a:gd name="T0" fmla="*/ 19698 w 21600"/>
                <a:gd name="T1" fmla="*/ 10800 h 21600"/>
                <a:gd name="T2" fmla="*/ 10800 w 21600"/>
                <a:gd name="T3" fmla="*/ 21600 h 21600"/>
                <a:gd name="T4" fmla="*/ 1902 w 21600"/>
                <a:gd name="T5" fmla="*/ 10800 h 21600"/>
                <a:gd name="T6" fmla="*/ 10800 w 21600"/>
                <a:gd name="T7" fmla="*/ 0 h 21600"/>
                <a:gd name="T8" fmla="*/ 3702 w 21600"/>
                <a:gd name="T9" fmla="*/ 3702 h 21600"/>
                <a:gd name="T10" fmla="*/ 17898 w 21600"/>
                <a:gd name="T11" fmla="*/ 17898 h 21600"/>
                <a:gd name="connsiteX0" fmla="*/ 0 w 21600"/>
                <a:gd name="connsiteY0" fmla="*/ 0 h 22871"/>
                <a:gd name="connsiteX1" fmla="*/ 3804 w 21600"/>
                <a:gd name="connsiteY1" fmla="*/ 21600 h 22871"/>
                <a:gd name="connsiteX2" fmla="*/ 19961 w 21600"/>
                <a:gd name="connsiteY2" fmla="*/ 22871 h 22871"/>
                <a:gd name="connsiteX3" fmla="*/ 21600 w 21600"/>
                <a:gd name="connsiteY3" fmla="*/ 0 h 22871"/>
                <a:gd name="connsiteX4" fmla="*/ 0 w 21600"/>
                <a:gd name="connsiteY4" fmla="*/ 0 h 22871"/>
                <a:gd name="connsiteX0-1" fmla="*/ 0 w 21600"/>
                <a:gd name="connsiteY0-2" fmla="*/ 0 h 23260"/>
                <a:gd name="connsiteX1-3" fmla="*/ 3804 w 21600"/>
                <a:gd name="connsiteY1-4" fmla="*/ 21600 h 23260"/>
                <a:gd name="connsiteX2-5" fmla="*/ 19961 w 21600"/>
                <a:gd name="connsiteY2-6" fmla="*/ 22871 h 23260"/>
                <a:gd name="connsiteX3-7" fmla="*/ 21600 w 21600"/>
                <a:gd name="connsiteY3-8" fmla="*/ 0 h 23260"/>
                <a:gd name="connsiteX4-9" fmla="*/ 0 w 21600"/>
                <a:gd name="connsiteY4-10" fmla="*/ 0 h 23260"/>
                <a:gd name="connsiteX0-11" fmla="*/ 0 w 21079"/>
                <a:gd name="connsiteY0-12" fmla="*/ 0 h 23345"/>
                <a:gd name="connsiteX1-13" fmla="*/ 3804 w 21079"/>
                <a:gd name="connsiteY1-14" fmla="*/ 21600 h 23345"/>
                <a:gd name="connsiteX2-15" fmla="*/ 19961 w 21079"/>
                <a:gd name="connsiteY2-16" fmla="*/ 22871 h 23345"/>
                <a:gd name="connsiteX3-17" fmla="*/ 20437 w 21079"/>
                <a:gd name="connsiteY3-18" fmla="*/ 3813 h 23345"/>
                <a:gd name="connsiteX4-19" fmla="*/ 0 w 21079"/>
                <a:gd name="connsiteY4-20" fmla="*/ 0 h 23345"/>
                <a:gd name="connsiteX0-21" fmla="*/ 0 w 21643"/>
                <a:gd name="connsiteY0-22" fmla="*/ 0 h 23272"/>
                <a:gd name="connsiteX1-23" fmla="*/ 3804 w 21643"/>
                <a:gd name="connsiteY1-24" fmla="*/ 21600 h 23272"/>
                <a:gd name="connsiteX2-25" fmla="*/ 19961 w 21643"/>
                <a:gd name="connsiteY2-26" fmla="*/ 22871 h 23272"/>
                <a:gd name="connsiteX3-27" fmla="*/ 20437 w 21643"/>
                <a:gd name="connsiteY3-28" fmla="*/ 3813 h 23272"/>
                <a:gd name="connsiteX4-29" fmla="*/ 0 w 21643"/>
                <a:gd name="connsiteY4-30" fmla="*/ 0 h 23272"/>
                <a:gd name="connsiteX0-31" fmla="*/ 0 w 22845"/>
                <a:gd name="connsiteY0-32" fmla="*/ 0 h 23267"/>
                <a:gd name="connsiteX1-33" fmla="*/ 3804 w 22845"/>
                <a:gd name="connsiteY1-34" fmla="*/ 21600 h 23267"/>
                <a:gd name="connsiteX2-35" fmla="*/ 19961 w 22845"/>
                <a:gd name="connsiteY2-36" fmla="*/ 22871 h 23267"/>
                <a:gd name="connsiteX3-37" fmla="*/ 22281 w 22845"/>
                <a:gd name="connsiteY3-38" fmla="*/ 3559 h 23267"/>
                <a:gd name="connsiteX4-39" fmla="*/ 0 w 22845"/>
                <a:gd name="connsiteY4-40" fmla="*/ 0 h 23267"/>
                <a:gd name="connsiteX0-41" fmla="*/ 0 w 22845"/>
                <a:gd name="connsiteY0-42" fmla="*/ 0 h 23267"/>
                <a:gd name="connsiteX1-43" fmla="*/ 677 w 22845"/>
                <a:gd name="connsiteY1-44" fmla="*/ 22108 h 23267"/>
                <a:gd name="connsiteX2-45" fmla="*/ 19961 w 22845"/>
                <a:gd name="connsiteY2-46" fmla="*/ 22871 h 23267"/>
                <a:gd name="connsiteX3-47" fmla="*/ 22281 w 22845"/>
                <a:gd name="connsiteY3-48" fmla="*/ 3559 h 23267"/>
                <a:gd name="connsiteX4-49" fmla="*/ 0 w 22845"/>
                <a:gd name="connsiteY4-50" fmla="*/ 0 h 23267"/>
                <a:gd name="connsiteX0-51" fmla="*/ 0 w 22845"/>
                <a:gd name="connsiteY0-52" fmla="*/ 0 h 25979"/>
                <a:gd name="connsiteX1-53" fmla="*/ 677 w 22845"/>
                <a:gd name="connsiteY1-54" fmla="*/ 22108 h 25979"/>
                <a:gd name="connsiteX2-55" fmla="*/ 19961 w 22845"/>
                <a:gd name="connsiteY2-56" fmla="*/ 22871 h 25979"/>
                <a:gd name="connsiteX3-57" fmla="*/ 22281 w 22845"/>
                <a:gd name="connsiteY3-58" fmla="*/ 3559 h 25979"/>
                <a:gd name="connsiteX4-59" fmla="*/ 0 w 22845"/>
                <a:gd name="connsiteY4-60" fmla="*/ 0 h 25979"/>
                <a:gd name="connsiteX0-61" fmla="*/ 651 w 23496"/>
                <a:gd name="connsiteY0-62" fmla="*/ 0 h 25979"/>
                <a:gd name="connsiteX1-63" fmla="*/ 1328 w 23496"/>
                <a:gd name="connsiteY1-64" fmla="*/ 22108 h 25979"/>
                <a:gd name="connsiteX2-65" fmla="*/ 20612 w 23496"/>
                <a:gd name="connsiteY2-66" fmla="*/ 22871 h 25979"/>
                <a:gd name="connsiteX3-67" fmla="*/ 22932 w 23496"/>
                <a:gd name="connsiteY3-68" fmla="*/ 3559 h 25979"/>
                <a:gd name="connsiteX4-69" fmla="*/ 651 w 23496"/>
                <a:gd name="connsiteY4-70" fmla="*/ 0 h 25979"/>
                <a:gd name="connsiteX0-71" fmla="*/ 651 w 23496"/>
                <a:gd name="connsiteY0-72" fmla="*/ 0 h 25979"/>
                <a:gd name="connsiteX1-73" fmla="*/ 1328 w 23496"/>
                <a:gd name="connsiteY1-74" fmla="*/ 22108 h 25979"/>
                <a:gd name="connsiteX2-75" fmla="*/ 20612 w 23496"/>
                <a:gd name="connsiteY2-76" fmla="*/ 22871 h 25979"/>
                <a:gd name="connsiteX3-77" fmla="*/ 22932 w 23496"/>
                <a:gd name="connsiteY3-78" fmla="*/ 3559 h 25979"/>
                <a:gd name="connsiteX4-79" fmla="*/ 651 w 23496"/>
                <a:gd name="connsiteY4-80" fmla="*/ 0 h 25979"/>
                <a:gd name="connsiteX0-81" fmla="*/ 121 w 23888"/>
                <a:gd name="connsiteY0-82" fmla="*/ 0 h 26487"/>
                <a:gd name="connsiteX1-83" fmla="*/ 1720 w 23888"/>
                <a:gd name="connsiteY1-84" fmla="*/ 22616 h 26487"/>
                <a:gd name="connsiteX2-85" fmla="*/ 21004 w 23888"/>
                <a:gd name="connsiteY2-86" fmla="*/ 23379 h 26487"/>
                <a:gd name="connsiteX3-87" fmla="*/ 23324 w 23888"/>
                <a:gd name="connsiteY3-88" fmla="*/ 4067 h 26487"/>
                <a:gd name="connsiteX4-89" fmla="*/ 121 w 23888"/>
                <a:gd name="connsiteY4-90" fmla="*/ 0 h 26487"/>
                <a:gd name="connsiteX0-91" fmla="*/ 839 w 24606"/>
                <a:gd name="connsiteY0-92" fmla="*/ 12 h 26499"/>
                <a:gd name="connsiteX1-93" fmla="*/ 2438 w 24606"/>
                <a:gd name="connsiteY1-94" fmla="*/ 22628 h 26499"/>
                <a:gd name="connsiteX2-95" fmla="*/ 21722 w 24606"/>
                <a:gd name="connsiteY2-96" fmla="*/ 23391 h 26499"/>
                <a:gd name="connsiteX3-97" fmla="*/ 24042 w 24606"/>
                <a:gd name="connsiteY3-98" fmla="*/ 4079 h 26499"/>
                <a:gd name="connsiteX4-99" fmla="*/ 839 w 24606"/>
                <a:gd name="connsiteY4-100" fmla="*/ 12 h 26499"/>
                <a:gd name="connsiteX0-101" fmla="*/ 839 w 22833"/>
                <a:gd name="connsiteY0-102" fmla="*/ 3392 h 29879"/>
                <a:gd name="connsiteX1-103" fmla="*/ 2438 w 22833"/>
                <a:gd name="connsiteY1-104" fmla="*/ 26008 h 29879"/>
                <a:gd name="connsiteX2-105" fmla="*/ 21722 w 22833"/>
                <a:gd name="connsiteY2-106" fmla="*/ 26771 h 29879"/>
                <a:gd name="connsiteX3-107" fmla="*/ 20554 w 22833"/>
                <a:gd name="connsiteY3-108" fmla="*/ 88 h 29879"/>
                <a:gd name="connsiteX4-109" fmla="*/ 839 w 22833"/>
                <a:gd name="connsiteY4-110" fmla="*/ 3392 h 29879"/>
                <a:gd name="connsiteX0-111" fmla="*/ 839 w 23874"/>
                <a:gd name="connsiteY0-112" fmla="*/ 3392 h 29879"/>
                <a:gd name="connsiteX1-113" fmla="*/ 2438 w 23874"/>
                <a:gd name="connsiteY1-114" fmla="*/ 26008 h 29879"/>
                <a:gd name="connsiteX2-115" fmla="*/ 21722 w 23874"/>
                <a:gd name="connsiteY2-116" fmla="*/ 26771 h 29879"/>
                <a:gd name="connsiteX3-117" fmla="*/ 20554 w 23874"/>
                <a:gd name="connsiteY3-118" fmla="*/ 88 h 29879"/>
                <a:gd name="connsiteX4-119" fmla="*/ 839 w 23874"/>
                <a:gd name="connsiteY4-120" fmla="*/ 3392 h 29879"/>
                <a:gd name="connsiteX0-121" fmla="*/ 839 w 23234"/>
                <a:gd name="connsiteY0-122" fmla="*/ 3392 h 33102"/>
                <a:gd name="connsiteX1-123" fmla="*/ 2438 w 23234"/>
                <a:gd name="connsiteY1-124" fmla="*/ 26008 h 33102"/>
                <a:gd name="connsiteX2-125" fmla="*/ 20239 w 23234"/>
                <a:gd name="connsiteY2-126" fmla="*/ 32874 h 33102"/>
                <a:gd name="connsiteX3-127" fmla="*/ 20554 w 23234"/>
                <a:gd name="connsiteY3-128" fmla="*/ 88 h 33102"/>
                <a:gd name="connsiteX4-129" fmla="*/ 839 w 23234"/>
                <a:gd name="connsiteY4-130" fmla="*/ 3392 h 331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3234" h="33102">
                  <a:moveTo>
                    <a:pt x="839" y="3392"/>
                  </a:moveTo>
                  <a:cubicBezTo>
                    <a:pt x="-619" y="2885"/>
                    <a:pt x="-233" y="17877"/>
                    <a:pt x="2438" y="26008"/>
                  </a:cubicBezTo>
                  <a:cubicBezTo>
                    <a:pt x="488" y="34388"/>
                    <a:pt x="13811" y="32620"/>
                    <a:pt x="20239" y="32874"/>
                  </a:cubicBezTo>
                  <a:cubicBezTo>
                    <a:pt x="22750" y="36177"/>
                    <a:pt x="25340" y="2629"/>
                    <a:pt x="20554" y="88"/>
                  </a:cubicBezTo>
                  <a:cubicBezTo>
                    <a:pt x="13127" y="-1098"/>
                    <a:pt x="7825" y="10168"/>
                    <a:pt x="839" y="339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grpSp>
          <p:nvGrpSpPr>
            <p:cNvPr id="4" name="Group 10"/>
            <p:cNvGrpSpPr/>
            <p:nvPr/>
          </p:nvGrpSpPr>
          <p:grpSpPr bwMode="auto">
            <a:xfrm>
              <a:off x="1292" y="981"/>
              <a:ext cx="3039" cy="2416"/>
              <a:chOff x="1292" y="981"/>
              <a:chExt cx="3039" cy="2416"/>
            </a:xfrm>
          </p:grpSpPr>
          <p:pic>
            <p:nvPicPr>
              <p:cNvPr id="2071" name="Picture 5" descr="Arriba"/>
              <p:cNvPicPr>
                <a:picLocks noChangeAspect="1" noChangeArrowheads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auto">
              <a:xfrm>
                <a:off x="1292" y="981"/>
                <a:ext cx="3039" cy="241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" name="Line 8"/>
              <p:cNvSpPr>
                <a:spLocks noChangeShapeType="1"/>
              </p:cNvSpPr>
              <p:nvPr/>
            </p:nvSpPr>
            <p:spPr bwMode="auto">
              <a:xfrm>
                <a:off x="2845" y="2422"/>
                <a:ext cx="0" cy="953"/>
              </a:xfrm>
              <a:prstGeom prst="line">
                <a:avLst/>
              </a:prstGeom>
              <a:noFill/>
              <a:ln w="177800">
                <a:solidFill>
                  <a:srgbClr val="5F5F5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" name="Picture 9" descr="Recibidor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" y="2513"/>
                <a:ext cx="1350" cy="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7" descr="cocina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38" b="4582"/>
              <a:stretch>
                <a:fillRect/>
              </a:stretch>
            </p:blipFill>
            <p:spPr bwMode="auto">
              <a:xfrm>
                <a:off x="2880" y="2483"/>
                <a:ext cx="1305" cy="90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" name="Group 30"/>
          <p:cNvGrpSpPr/>
          <p:nvPr/>
        </p:nvGrpSpPr>
        <p:grpSpPr bwMode="auto">
          <a:xfrm>
            <a:off x="1400175" y="644525"/>
            <a:ext cx="6338888" cy="1414463"/>
            <a:chOff x="730" y="406"/>
            <a:chExt cx="3993" cy="89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54" name="Freeform 15"/>
            <p:cNvSpPr>
              <a:spLocks noEditPoints="1"/>
            </p:cNvSpPr>
            <p:nvPr/>
          </p:nvSpPr>
          <p:spPr bwMode="auto">
            <a:xfrm>
              <a:off x="730" y="897"/>
              <a:ext cx="275" cy="397"/>
            </a:xfrm>
            <a:custGeom>
              <a:avLst/>
              <a:gdLst>
                <a:gd name="T0" fmla="*/ 18 w 275"/>
                <a:gd name="T1" fmla="*/ 89 h 397"/>
                <a:gd name="T2" fmla="*/ 1 w 275"/>
                <a:gd name="T3" fmla="*/ 112 h 397"/>
                <a:gd name="T4" fmla="*/ 10 w 275"/>
                <a:gd name="T5" fmla="*/ 140 h 397"/>
                <a:gd name="T6" fmla="*/ 38 w 275"/>
                <a:gd name="T7" fmla="*/ 137 h 397"/>
                <a:gd name="T8" fmla="*/ 86 w 275"/>
                <a:gd name="T9" fmla="*/ 212 h 397"/>
                <a:gd name="T10" fmla="*/ 168 w 275"/>
                <a:gd name="T11" fmla="*/ 340 h 397"/>
                <a:gd name="T12" fmla="*/ 156 w 275"/>
                <a:gd name="T13" fmla="*/ 367 h 397"/>
                <a:gd name="T14" fmla="*/ 196 w 275"/>
                <a:gd name="T15" fmla="*/ 395 h 397"/>
                <a:gd name="T16" fmla="*/ 240 w 275"/>
                <a:gd name="T17" fmla="*/ 365 h 397"/>
                <a:gd name="T18" fmla="*/ 270 w 275"/>
                <a:gd name="T19" fmla="*/ 335 h 397"/>
                <a:gd name="T20" fmla="*/ 240 w 275"/>
                <a:gd name="T21" fmla="*/ 298 h 397"/>
                <a:gd name="T22" fmla="*/ 205 w 275"/>
                <a:gd name="T23" fmla="*/ 282 h 397"/>
                <a:gd name="T24" fmla="*/ 201 w 275"/>
                <a:gd name="T25" fmla="*/ 262 h 397"/>
                <a:gd name="T26" fmla="*/ 210 w 275"/>
                <a:gd name="T27" fmla="*/ 272 h 397"/>
                <a:gd name="T28" fmla="*/ 208 w 275"/>
                <a:gd name="T29" fmla="*/ 262 h 397"/>
                <a:gd name="T30" fmla="*/ 166 w 275"/>
                <a:gd name="T31" fmla="*/ 190 h 397"/>
                <a:gd name="T32" fmla="*/ 80 w 275"/>
                <a:gd name="T33" fmla="*/ 45 h 397"/>
                <a:gd name="T34" fmla="*/ 111 w 275"/>
                <a:gd name="T35" fmla="*/ 44 h 397"/>
                <a:gd name="T36" fmla="*/ 105 w 275"/>
                <a:gd name="T37" fmla="*/ 50 h 397"/>
                <a:gd name="T38" fmla="*/ 118 w 275"/>
                <a:gd name="T39" fmla="*/ 72 h 397"/>
                <a:gd name="T40" fmla="*/ 160 w 275"/>
                <a:gd name="T41" fmla="*/ 47 h 397"/>
                <a:gd name="T42" fmla="*/ 181 w 275"/>
                <a:gd name="T43" fmla="*/ 67 h 397"/>
                <a:gd name="T44" fmla="*/ 178 w 275"/>
                <a:gd name="T45" fmla="*/ 94 h 397"/>
                <a:gd name="T46" fmla="*/ 200 w 275"/>
                <a:gd name="T47" fmla="*/ 142 h 397"/>
                <a:gd name="T48" fmla="*/ 193 w 275"/>
                <a:gd name="T49" fmla="*/ 167 h 397"/>
                <a:gd name="T50" fmla="*/ 191 w 275"/>
                <a:gd name="T51" fmla="*/ 175 h 397"/>
                <a:gd name="T52" fmla="*/ 180 w 275"/>
                <a:gd name="T53" fmla="*/ 182 h 397"/>
                <a:gd name="T54" fmla="*/ 203 w 275"/>
                <a:gd name="T55" fmla="*/ 213 h 397"/>
                <a:gd name="T56" fmla="*/ 230 w 275"/>
                <a:gd name="T57" fmla="*/ 210 h 397"/>
                <a:gd name="T58" fmla="*/ 260 w 275"/>
                <a:gd name="T59" fmla="*/ 184 h 397"/>
                <a:gd name="T60" fmla="*/ 266 w 275"/>
                <a:gd name="T61" fmla="*/ 152 h 397"/>
                <a:gd name="T62" fmla="*/ 275 w 275"/>
                <a:gd name="T63" fmla="*/ 130 h 397"/>
                <a:gd name="T64" fmla="*/ 261 w 275"/>
                <a:gd name="T65" fmla="*/ 97 h 397"/>
                <a:gd name="T66" fmla="*/ 246 w 275"/>
                <a:gd name="T67" fmla="*/ 95 h 397"/>
                <a:gd name="T68" fmla="*/ 228 w 275"/>
                <a:gd name="T69" fmla="*/ 100 h 397"/>
                <a:gd name="T70" fmla="*/ 231 w 275"/>
                <a:gd name="T71" fmla="*/ 85 h 397"/>
                <a:gd name="T72" fmla="*/ 236 w 275"/>
                <a:gd name="T73" fmla="*/ 80 h 397"/>
                <a:gd name="T74" fmla="*/ 238 w 275"/>
                <a:gd name="T75" fmla="*/ 65 h 397"/>
                <a:gd name="T76" fmla="*/ 233 w 275"/>
                <a:gd name="T77" fmla="*/ 40 h 397"/>
                <a:gd name="T78" fmla="*/ 211 w 275"/>
                <a:gd name="T79" fmla="*/ 27 h 397"/>
                <a:gd name="T80" fmla="*/ 195 w 275"/>
                <a:gd name="T81" fmla="*/ 14 h 397"/>
                <a:gd name="T82" fmla="*/ 183 w 275"/>
                <a:gd name="T83" fmla="*/ 2 h 397"/>
                <a:gd name="T84" fmla="*/ 175 w 275"/>
                <a:gd name="T85" fmla="*/ 12 h 397"/>
                <a:gd name="T86" fmla="*/ 158 w 275"/>
                <a:gd name="T87" fmla="*/ 15 h 397"/>
                <a:gd name="T88" fmla="*/ 130 w 275"/>
                <a:gd name="T89" fmla="*/ 15 h 397"/>
                <a:gd name="T90" fmla="*/ 110 w 275"/>
                <a:gd name="T91" fmla="*/ 29 h 397"/>
                <a:gd name="T92" fmla="*/ 200 w 275"/>
                <a:gd name="T93" fmla="*/ 170 h 397"/>
                <a:gd name="T94" fmla="*/ 143 w 275"/>
                <a:gd name="T95" fmla="*/ 230 h 397"/>
                <a:gd name="T96" fmla="*/ 148 w 275"/>
                <a:gd name="T97" fmla="*/ 230 h 397"/>
                <a:gd name="T98" fmla="*/ 148 w 275"/>
                <a:gd name="T99" fmla="*/ 230 h 397"/>
                <a:gd name="T100" fmla="*/ 198 w 275"/>
                <a:gd name="T101" fmla="*/ 297 h 397"/>
                <a:gd name="T102" fmla="*/ 180 w 275"/>
                <a:gd name="T103" fmla="*/ 308 h 397"/>
                <a:gd name="T104" fmla="*/ 181 w 275"/>
                <a:gd name="T105" fmla="*/ 290 h 39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75" h="397">
                  <a:moveTo>
                    <a:pt x="45" y="70"/>
                  </a:moveTo>
                  <a:lnTo>
                    <a:pt x="36" y="77"/>
                  </a:lnTo>
                  <a:lnTo>
                    <a:pt x="28" y="82"/>
                  </a:lnTo>
                  <a:lnTo>
                    <a:pt x="18" y="89"/>
                  </a:lnTo>
                  <a:lnTo>
                    <a:pt x="18" y="92"/>
                  </a:lnTo>
                  <a:lnTo>
                    <a:pt x="15" y="90"/>
                  </a:lnTo>
                  <a:lnTo>
                    <a:pt x="0" y="100"/>
                  </a:lnTo>
                  <a:lnTo>
                    <a:pt x="1" y="112"/>
                  </a:lnTo>
                  <a:lnTo>
                    <a:pt x="1" y="122"/>
                  </a:lnTo>
                  <a:lnTo>
                    <a:pt x="5" y="132"/>
                  </a:lnTo>
                  <a:lnTo>
                    <a:pt x="8" y="139"/>
                  </a:lnTo>
                  <a:lnTo>
                    <a:pt x="10" y="140"/>
                  </a:lnTo>
                  <a:lnTo>
                    <a:pt x="13" y="142"/>
                  </a:lnTo>
                  <a:lnTo>
                    <a:pt x="18" y="142"/>
                  </a:lnTo>
                  <a:lnTo>
                    <a:pt x="26" y="140"/>
                  </a:lnTo>
                  <a:lnTo>
                    <a:pt x="38" y="137"/>
                  </a:lnTo>
                  <a:lnTo>
                    <a:pt x="46" y="154"/>
                  </a:lnTo>
                  <a:lnTo>
                    <a:pt x="76" y="195"/>
                  </a:lnTo>
                  <a:lnTo>
                    <a:pt x="83" y="210"/>
                  </a:lnTo>
                  <a:lnTo>
                    <a:pt x="86" y="212"/>
                  </a:lnTo>
                  <a:lnTo>
                    <a:pt x="91" y="223"/>
                  </a:lnTo>
                  <a:lnTo>
                    <a:pt x="101" y="232"/>
                  </a:lnTo>
                  <a:lnTo>
                    <a:pt x="148" y="303"/>
                  </a:lnTo>
                  <a:lnTo>
                    <a:pt x="168" y="340"/>
                  </a:lnTo>
                  <a:lnTo>
                    <a:pt x="168" y="343"/>
                  </a:lnTo>
                  <a:lnTo>
                    <a:pt x="166" y="350"/>
                  </a:lnTo>
                  <a:lnTo>
                    <a:pt x="163" y="357"/>
                  </a:lnTo>
                  <a:lnTo>
                    <a:pt x="156" y="367"/>
                  </a:lnTo>
                  <a:lnTo>
                    <a:pt x="170" y="382"/>
                  </a:lnTo>
                  <a:lnTo>
                    <a:pt x="181" y="392"/>
                  </a:lnTo>
                  <a:lnTo>
                    <a:pt x="191" y="397"/>
                  </a:lnTo>
                  <a:lnTo>
                    <a:pt x="196" y="395"/>
                  </a:lnTo>
                  <a:lnTo>
                    <a:pt x="206" y="387"/>
                  </a:lnTo>
                  <a:lnTo>
                    <a:pt x="218" y="380"/>
                  </a:lnTo>
                  <a:lnTo>
                    <a:pt x="228" y="373"/>
                  </a:lnTo>
                  <a:lnTo>
                    <a:pt x="240" y="365"/>
                  </a:lnTo>
                  <a:lnTo>
                    <a:pt x="251" y="357"/>
                  </a:lnTo>
                  <a:lnTo>
                    <a:pt x="266" y="350"/>
                  </a:lnTo>
                  <a:lnTo>
                    <a:pt x="270" y="345"/>
                  </a:lnTo>
                  <a:lnTo>
                    <a:pt x="270" y="335"/>
                  </a:lnTo>
                  <a:lnTo>
                    <a:pt x="265" y="320"/>
                  </a:lnTo>
                  <a:lnTo>
                    <a:pt x="255" y="300"/>
                  </a:lnTo>
                  <a:lnTo>
                    <a:pt x="248" y="302"/>
                  </a:lnTo>
                  <a:lnTo>
                    <a:pt x="240" y="298"/>
                  </a:lnTo>
                  <a:lnTo>
                    <a:pt x="230" y="290"/>
                  </a:lnTo>
                  <a:lnTo>
                    <a:pt x="220" y="275"/>
                  </a:lnTo>
                  <a:lnTo>
                    <a:pt x="220" y="280"/>
                  </a:lnTo>
                  <a:lnTo>
                    <a:pt x="205" y="282"/>
                  </a:lnTo>
                  <a:lnTo>
                    <a:pt x="201" y="273"/>
                  </a:lnTo>
                  <a:lnTo>
                    <a:pt x="200" y="268"/>
                  </a:lnTo>
                  <a:lnTo>
                    <a:pt x="200" y="265"/>
                  </a:lnTo>
                  <a:lnTo>
                    <a:pt x="201" y="262"/>
                  </a:lnTo>
                  <a:lnTo>
                    <a:pt x="203" y="260"/>
                  </a:lnTo>
                  <a:lnTo>
                    <a:pt x="210" y="267"/>
                  </a:lnTo>
                  <a:lnTo>
                    <a:pt x="208" y="268"/>
                  </a:lnTo>
                  <a:lnTo>
                    <a:pt x="210" y="272"/>
                  </a:lnTo>
                  <a:lnTo>
                    <a:pt x="213" y="273"/>
                  </a:lnTo>
                  <a:lnTo>
                    <a:pt x="213" y="265"/>
                  </a:lnTo>
                  <a:lnTo>
                    <a:pt x="211" y="263"/>
                  </a:lnTo>
                  <a:lnTo>
                    <a:pt x="208" y="262"/>
                  </a:lnTo>
                  <a:lnTo>
                    <a:pt x="208" y="257"/>
                  </a:lnTo>
                  <a:lnTo>
                    <a:pt x="176" y="205"/>
                  </a:lnTo>
                  <a:lnTo>
                    <a:pt x="170" y="192"/>
                  </a:lnTo>
                  <a:lnTo>
                    <a:pt x="166" y="190"/>
                  </a:lnTo>
                  <a:lnTo>
                    <a:pt x="101" y="75"/>
                  </a:lnTo>
                  <a:lnTo>
                    <a:pt x="96" y="74"/>
                  </a:lnTo>
                  <a:lnTo>
                    <a:pt x="88" y="49"/>
                  </a:lnTo>
                  <a:lnTo>
                    <a:pt x="80" y="45"/>
                  </a:lnTo>
                  <a:lnTo>
                    <a:pt x="68" y="57"/>
                  </a:lnTo>
                  <a:lnTo>
                    <a:pt x="51" y="64"/>
                  </a:lnTo>
                  <a:lnTo>
                    <a:pt x="45" y="70"/>
                  </a:lnTo>
                  <a:close/>
                  <a:moveTo>
                    <a:pt x="111" y="44"/>
                  </a:moveTo>
                  <a:lnTo>
                    <a:pt x="110" y="45"/>
                  </a:lnTo>
                  <a:lnTo>
                    <a:pt x="106" y="44"/>
                  </a:lnTo>
                  <a:lnTo>
                    <a:pt x="105" y="45"/>
                  </a:lnTo>
                  <a:lnTo>
                    <a:pt x="105" y="50"/>
                  </a:lnTo>
                  <a:lnTo>
                    <a:pt x="106" y="55"/>
                  </a:lnTo>
                  <a:lnTo>
                    <a:pt x="110" y="64"/>
                  </a:lnTo>
                  <a:lnTo>
                    <a:pt x="115" y="72"/>
                  </a:lnTo>
                  <a:lnTo>
                    <a:pt x="118" y="72"/>
                  </a:lnTo>
                  <a:lnTo>
                    <a:pt x="123" y="67"/>
                  </a:lnTo>
                  <a:lnTo>
                    <a:pt x="138" y="64"/>
                  </a:lnTo>
                  <a:lnTo>
                    <a:pt x="153" y="62"/>
                  </a:lnTo>
                  <a:lnTo>
                    <a:pt x="160" y="47"/>
                  </a:lnTo>
                  <a:lnTo>
                    <a:pt x="161" y="49"/>
                  </a:lnTo>
                  <a:lnTo>
                    <a:pt x="166" y="52"/>
                  </a:lnTo>
                  <a:lnTo>
                    <a:pt x="173" y="59"/>
                  </a:lnTo>
                  <a:lnTo>
                    <a:pt x="181" y="67"/>
                  </a:lnTo>
                  <a:lnTo>
                    <a:pt x="176" y="74"/>
                  </a:lnTo>
                  <a:lnTo>
                    <a:pt x="166" y="75"/>
                  </a:lnTo>
                  <a:lnTo>
                    <a:pt x="170" y="85"/>
                  </a:lnTo>
                  <a:lnTo>
                    <a:pt x="178" y="94"/>
                  </a:lnTo>
                  <a:lnTo>
                    <a:pt x="186" y="109"/>
                  </a:lnTo>
                  <a:lnTo>
                    <a:pt x="193" y="120"/>
                  </a:lnTo>
                  <a:lnTo>
                    <a:pt x="196" y="132"/>
                  </a:lnTo>
                  <a:lnTo>
                    <a:pt x="200" y="142"/>
                  </a:lnTo>
                  <a:lnTo>
                    <a:pt x="201" y="150"/>
                  </a:lnTo>
                  <a:lnTo>
                    <a:pt x="200" y="157"/>
                  </a:lnTo>
                  <a:lnTo>
                    <a:pt x="196" y="162"/>
                  </a:lnTo>
                  <a:lnTo>
                    <a:pt x="193" y="167"/>
                  </a:lnTo>
                  <a:lnTo>
                    <a:pt x="195" y="170"/>
                  </a:lnTo>
                  <a:lnTo>
                    <a:pt x="198" y="170"/>
                  </a:lnTo>
                  <a:lnTo>
                    <a:pt x="200" y="174"/>
                  </a:lnTo>
                  <a:lnTo>
                    <a:pt x="191" y="175"/>
                  </a:lnTo>
                  <a:lnTo>
                    <a:pt x="190" y="175"/>
                  </a:lnTo>
                  <a:lnTo>
                    <a:pt x="190" y="180"/>
                  </a:lnTo>
                  <a:lnTo>
                    <a:pt x="181" y="180"/>
                  </a:lnTo>
                  <a:lnTo>
                    <a:pt x="180" y="182"/>
                  </a:lnTo>
                  <a:lnTo>
                    <a:pt x="186" y="189"/>
                  </a:lnTo>
                  <a:lnTo>
                    <a:pt x="195" y="205"/>
                  </a:lnTo>
                  <a:lnTo>
                    <a:pt x="196" y="208"/>
                  </a:lnTo>
                  <a:lnTo>
                    <a:pt x="203" y="213"/>
                  </a:lnTo>
                  <a:lnTo>
                    <a:pt x="211" y="218"/>
                  </a:lnTo>
                  <a:lnTo>
                    <a:pt x="216" y="218"/>
                  </a:lnTo>
                  <a:lnTo>
                    <a:pt x="221" y="217"/>
                  </a:lnTo>
                  <a:lnTo>
                    <a:pt x="230" y="210"/>
                  </a:lnTo>
                  <a:lnTo>
                    <a:pt x="236" y="200"/>
                  </a:lnTo>
                  <a:lnTo>
                    <a:pt x="238" y="203"/>
                  </a:lnTo>
                  <a:lnTo>
                    <a:pt x="250" y="195"/>
                  </a:lnTo>
                  <a:lnTo>
                    <a:pt x="260" y="184"/>
                  </a:lnTo>
                  <a:lnTo>
                    <a:pt x="266" y="170"/>
                  </a:lnTo>
                  <a:lnTo>
                    <a:pt x="271" y="155"/>
                  </a:lnTo>
                  <a:lnTo>
                    <a:pt x="270" y="154"/>
                  </a:lnTo>
                  <a:lnTo>
                    <a:pt x="266" y="152"/>
                  </a:lnTo>
                  <a:lnTo>
                    <a:pt x="270" y="149"/>
                  </a:lnTo>
                  <a:lnTo>
                    <a:pt x="273" y="144"/>
                  </a:lnTo>
                  <a:lnTo>
                    <a:pt x="275" y="137"/>
                  </a:lnTo>
                  <a:lnTo>
                    <a:pt x="275" y="130"/>
                  </a:lnTo>
                  <a:lnTo>
                    <a:pt x="270" y="122"/>
                  </a:lnTo>
                  <a:lnTo>
                    <a:pt x="266" y="124"/>
                  </a:lnTo>
                  <a:lnTo>
                    <a:pt x="265" y="104"/>
                  </a:lnTo>
                  <a:lnTo>
                    <a:pt x="261" y="97"/>
                  </a:lnTo>
                  <a:lnTo>
                    <a:pt x="251" y="94"/>
                  </a:lnTo>
                  <a:lnTo>
                    <a:pt x="250" y="94"/>
                  </a:lnTo>
                  <a:lnTo>
                    <a:pt x="248" y="99"/>
                  </a:lnTo>
                  <a:lnTo>
                    <a:pt x="246" y="95"/>
                  </a:lnTo>
                  <a:lnTo>
                    <a:pt x="243" y="94"/>
                  </a:lnTo>
                  <a:lnTo>
                    <a:pt x="243" y="99"/>
                  </a:lnTo>
                  <a:lnTo>
                    <a:pt x="235" y="100"/>
                  </a:lnTo>
                  <a:lnTo>
                    <a:pt x="228" y="100"/>
                  </a:lnTo>
                  <a:lnTo>
                    <a:pt x="221" y="95"/>
                  </a:lnTo>
                  <a:lnTo>
                    <a:pt x="215" y="87"/>
                  </a:lnTo>
                  <a:lnTo>
                    <a:pt x="223" y="72"/>
                  </a:lnTo>
                  <a:lnTo>
                    <a:pt x="231" y="85"/>
                  </a:lnTo>
                  <a:lnTo>
                    <a:pt x="243" y="94"/>
                  </a:lnTo>
                  <a:lnTo>
                    <a:pt x="246" y="94"/>
                  </a:lnTo>
                  <a:lnTo>
                    <a:pt x="246" y="89"/>
                  </a:lnTo>
                  <a:lnTo>
                    <a:pt x="236" y="80"/>
                  </a:lnTo>
                  <a:lnTo>
                    <a:pt x="236" y="74"/>
                  </a:lnTo>
                  <a:lnTo>
                    <a:pt x="235" y="70"/>
                  </a:lnTo>
                  <a:lnTo>
                    <a:pt x="231" y="70"/>
                  </a:lnTo>
                  <a:lnTo>
                    <a:pt x="238" y="65"/>
                  </a:lnTo>
                  <a:lnTo>
                    <a:pt x="241" y="60"/>
                  </a:lnTo>
                  <a:lnTo>
                    <a:pt x="241" y="55"/>
                  </a:lnTo>
                  <a:lnTo>
                    <a:pt x="240" y="50"/>
                  </a:lnTo>
                  <a:lnTo>
                    <a:pt x="233" y="40"/>
                  </a:lnTo>
                  <a:lnTo>
                    <a:pt x="230" y="40"/>
                  </a:lnTo>
                  <a:lnTo>
                    <a:pt x="225" y="39"/>
                  </a:lnTo>
                  <a:lnTo>
                    <a:pt x="218" y="35"/>
                  </a:lnTo>
                  <a:lnTo>
                    <a:pt x="211" y="27"/>
                  </a:lnTo>
                  <a:lnTo>
                    <a:pt x="211" y="24"/>
                  </a:lnTo>
                  <a:lnTo>
                    <a:pt x="206" y="14"/>
                  </a:lnTo>
                  <a:lnTo>
                    <a:pt x="201" y="12"/>
                  </a:lnTo>
                  <a:lnTo>
                    <a:pt x="195" y="14"/>
                  </a:lnTo>
                  <a:lnTo>
                    <a:pt x="190" y="9"/>
                  </a:lnTo>
                  <a:lnTo>
                    <a:pt x="186" y="4"/>
                  </a:lnTo>
                  <a:lnTo>
                    <a:pt x="185" y="2"/>
                  </a:lnTo>
                  <a:lnTo>
                    <a:pt x="183" y="2"/>
                  </a:lnTo>
                  <a:lnTo>
                    <a:pt x="175" y="0"/>
                  </a:lnTo>
                  <a:lnTo>
                    <a:pt x="173" y="0"/>
                  </a:lnTo>
                  <a:lnTo>
                    <a:pt x="173" y="5"/>
                  </a:lnTo>
                  <a:lnTo>
                    <a:pt x="175" y="12"/>
                  </a:lnTo>
                  <a:lnTo>
                    <a:pt x="173" y="15"/>
                  </a:lnTo>
                  <a:lnTo>
                    <a:pt x="166" y="19"/>
                  </a:lnTo>
                  <a:lnTo>
                    <a:pt x="163" y="19"/>
                  </a:lnTo>
                  <a:lnTo>
                    <a:pt x="158" y="15"/>
                  </a:lnTo>
                  <a:lnTo>
                    <a:pt x="153" y="12"/>
                  </a:lnTo>
                  <a:lnTo>
                    <a:pt x="146" y="7"/>
                  </a:lnTo>
                  <a:lnTo>
                    <a:pt x="140" y="14"/>
                  </a:lnTo>
                  <a:lnTo>
                    <a:pt x="130" y="15"/>
                  </a:lnTo>
                  <a:lnTo>
                    <a:pt x="120" y="22"/>
                  </a:lnTo>
                  <a:lnTo>
                    <a:pt x="120" y="27"/>
                  </a:lnTo>
                  <a:lnTo>
                    <a:pt x="115" y="25"/>
                  </a:lnTo>
                  <a:lnTo>
                    <a:pt x="110" y="29"/>
                  </a:lnTo>
                  <a:lnTo>
                    <a:pt x="111" y="44"/>
                  </a:lnTo>
                  <a:close/>
                  <a:moveTo>
                    <a:pt x="201" y="165"/>
                  </a:moveTo>
                  <a:lnTo>
                    <a:pt x="206" y="172"/>
                  </a:lnTo>
                  <a:lnTo>
                    <a:pt x="200" y="170"/>
                  </a:lnTo>
                  <a:lnTo>
                    <a:pt x="198" y="167"/>
                  </a:lnTo>
                  <a:lnTo>
                    <a:pt x="201" y="165"/>
                  </a:lnTo>
                  <a:close/>
                  <a:moveTo>
                    <a:pt x="140" y="220"/>
                  </a:moveTo>
                  <a:lnTo>
                    <a:pt x="143" y="230"/>
                  </a:lnTo>
                  <a:lnTo>
                    <a:pt x="141" y="232"/>
                  </a:lnTo>
                  <a:lnTo>
                    <a:pt x="136" y="223"/>
                  </a:lnTo>
                  <a:lnTo>
                    <a:pt x="140" y="220"/>
                  </a:lnTo>
                  <a:close/>
                  <a:moveTo>
                    <a:pt x="148" y="230"/>
                  </a:moveTo>
                  <a:lnTo>
                    <a:pt x="150" y="233"/>
                  </a:lnTo>
                  <a:lnTo>
                    <a:pt x="143" y="238"/>
                  </a:lnTo>
                  <a:lnTo>
                    <a:pt x="140" y="235"/>
                  </a:lnTo>
                  <a:lnTo>
                    <a:pt x="148" y="230"/>
                  </a:lnTo>
                  <a:close/>
                  <a:moveTo>
                    <a:pt x="181" y="290"/>
                  </a:moveTo>
                  <a:lnTo>
                    <a:pt x="191" y="287"/>
                  </a:lnTo>
                  <a:lnTo>
                    <a:pt x="195" y="298"/>
                  </a:lnTo>
                  <a:lnTo>
                    <a:pt x="198" y="297"/>
                  </a:lnTo>
                  <a:lnTo>
                    <a:pt x="205" y="307"/>
                  </a:lnTo>
                  <a:lnTo>
                    <a:pt x="205" y="312"/>
                  </a:lnTo>
                  <a:lnTo>
                    <a:pt x="201" y="318"/>
                  </a:lnTo>
                  <a:lnTo>
                    <a:pt x="180" y="308"/>
                  </a:lnTo>
                  <a:lnTo>
                    <a:pt x="178" y="307"/>
                  </a:lnTo>
                  <a:lnTo>
                    <a:pt x="180" y="300"/>
                  </a:lnTo>
                  <a:lnTo>
                    <a:pt x="176" y="292"/>
                  </a:lnTo>
                  <a:lnTo>
                    <a:pt x="181" y="2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55" name="Freeform 16"/>
            <p:cNvSpPr>
              <a:spLocks noEditPoints="1"/>
            </p:cNvSpPr>
            <p:nvPr/>
          </p:nvSpPr>
          <p:spPr bwMode="auto">
            <a:xfrm>
              <a:off x="963" y="816"/>
              <a:ext cx="323" cy="376"/>
            </a:xfrm>
            <a:custGeom>
              <a:avLst/>
              <a:gdLst>
                <a:gd name="T0" fmla="*/ 3 w 323"/>
                <a:gd name="T1" fmla="*/ 56 h 376"/>
                <a:gd name="T2" fmla="*/ 22 w 323"/>
                <a:gd name="T3" fmla="*/ 71 h 376"/>
                <a:gd name="T4" fmla="*/ 48 w 323"/>
                <a:gd name="T5" fmla="*/ 86 h 376"/>
                <a:gd name="T6" fmla="*/ 65 w 323"/>
                <a:gd name="T7" fmla="*/ 96 h 376"/>
                <a:gd name="T8" fmla="*/ 175 w 323"/>
                <a:gd name="T9" fmla="*/ 216 h 376"/>
                <a:gd name="T10" fmla="*/ 213 w 323"/>
                <a:gd name="T11" fmla="*/ 279 h 376"/>
                <a:gd name="T12" fmla="*/ 248 w 323"/>
                <a:gd name="T13" fmla="*/ 308 h 376"/>
                <a:gd name="T14" fmla="*/ 282 w 323"/>
                <a:gd name="T15" fmla="*/ 284 h 376"/>
                <a:gd name="T16" fmla="*/ 320 w 323"/>
                <a:gd name="T17" fmla="*/ 261 h 376"/>
                <a:gd name="T18" fmla="*/ 312 w 323"/>
                <a:gd name="T19" fmla="*/ 223 h 376"/>
                <a:gd name="T20" fmla="*/ 280 w 323"/>
                <a:gd name="T21" fmla="*/ 211 h 376"/>
                <a:gd name="T22" fmla="*/ 222 w 323"/>
                <a:gd name="T23" fmla="*/ 148 h 376"/>
                <a:gd name="T24" fmla="*/ 177 w 323"/>
                <a:gd name="T25" fmla="*/ 115 h 376"/>
                <a:gd name="T26" fmla="*/ 103 w 323"/>
                <a:gd name="T27" fmla="*/ 10 h 376"/>
                <a:gd name="T28" fmla="*/ 50 w 323"/>
                <a:gd name="T29" fmla="*/ 6 h 376"/>
                <a:gd name="T30" fmla="*/ 20 w 323"/>
                <a:gd name="T31" fmla="*/ 21 h 376"/>
                <a:gd name="T32" fmla="*/ 53 w 323"/>
                <a:gd name="T33" fmla="*/ 18 h 376"/>
                <a:gd name="T34" fmla="*/ 65 w 323"/>
                <a:gd name="T35" fmla="*/ 30 h 376"/>
                <a:gd name="T36" fmla="*/ 53 w 323"/>
                <a:gd name="T37" fmla="*/ 28 h 376"/>
                <a:gd name="T38" fmla="*/ 52 w 323"/>
                <a:gd name="T39" fmla="*/ 20 h 376"/>
                <a:gd name="T40" fmla="*/ 128 w 323"/>
                <a:gd name="T41" fmla="*/ 68 h 376"/>
                <a:gd name="T42" fmla="*/ 108 w 323"/>
                <a:gd name="T43" fmla="*/ 76 h 376"/>
                <a:gd name="T44" fmla="*/ 107 w 323"/>
                <a:gd name="T45" fmla="*/ 98 h 376"/>
                <a:gd name="T46" fmla="*/ 105 w 323"/>
                <a:gd name="T47" fmla="*/ 100 h 376"/>
                <a:gd name="T48" fmla="*/ 108 w 323"/>
                <a:gd name="T49" fmla="*/ 115 h 376"/>
                <a:gd name="T50" fmla="*/ 120 w 323"/>
                <a:gd name="T51" fmla="*/ 111 h 376"/>
                <a:gd name="T52" fmla="*/ 133 w 323"/>
                <a:gd name="T53" fmla="*/ 118 h 376"/>
                <a:gd name="T54" fmla="*/ 125 w 323"/>
                <a:gd name="T55" fmla="*/ 111 h 376"/>
                <a:gd name="T56" fmla="*/ 63 w 323"/>
                <a:gd name="T57" fmla="*/ 136 h 376"/>
                <a:gd name="T58" fmla="*/ 72 w 323"/>
                <a:gd name="T59" fmla="*/ 165 h 376"/>
                <a:gd name="T60" fmla="*/ 80 w 323"/>
                <a:gd name="T61" fmla="*/ 200 h 376"/>
                <a:gd name="T62" fmla="*/ 102 w 323"/>
                <a:gd name="T63" fmla="*/ 283 h 376"/>
                <a:gd name="T64" fmla="*/ 93 w 323"/>
                <a:gd name="T65" fmla="*/ 341 h 376"/>
                <a:gd name="T66" fmla="*/ 102 w 323"/>
                <a:gd name="T67" fmla="*/ 366 h 376"/>
                <a:gd name="T68" fmla="*/ 142 w 323"/>
                <a:gd name="T69" fmla="*/ 364 h 376"/>
                <a:gd name="T70" fmla="*/ 172 w 323"/>
                <a:gd name="T71" fmla="*/ 349 h 376"/>
                <a:gd name="T72" fmla="*/ 182 w 323"/>
                <a:gd name="T73" fmla="*/ 331 h 376"/>
                <a:gd name="T74" fmla="*/ 178 w 323"/>
                <a:gd name="T75" fmla="*/ 313 h 376"/>
                <a:gd name="T76" fmla="*/ 143 w 323"/>
                <a:gd name="T77" fmla="*/ 271 h 376"/>
                <a:gd name="T78" fmla="*/ 178 w 323"/>
                <a:gd name="T79" fmla="*/ 251 h 376"/>
                <a:gd name="T80" fmla="*/ 167 w 323"/>
                <a:gd name="T81" fmla="*/ 218 h 376"/>
                <a:gd name="T82" fmla="*/ 135 w 323"/>
                <a:gd name="T83" fmla="*/ 218 h 376"/>
                <a:gd name="T84" fmla="*/ 115 w 323"/>
                <a:gd name="T85" fmla="*/ 218 h 376"/>
                <a:gd name="T86" fmla="*/ 107 w 323"/>
                <a:gd name="T87" fmla="*/ 205 h 376"/>
                <a:gd name="T88" fmla="*/ 120 w 323"/>
                <a:gd name="T89" fmla="*/ 176 h 376"/>
                <a:gd name="T90" fmla="*/ 87 w 323"/>
                <a:gd name="T91" fmla="*/ 141 h 376"/>
                <a:gd name="T92" fmla="*/ 68 w 323"/>
                <a:gd name="T93" fmla="*/ 131 h 376"/>
                <a:gd name="T94" fmla="*/ 128 w 323"/>
                <a:gd name="T95" fmla="*/ 128 h 376"/>
                <a:gd name="T96" fmla="*/ 115 w 323"/>
                <a:gd name="T97" fmla="*/ 148 h 376"/>
                <a:gd name="T98" fmla="*/ 182 w 323"/>
                <a:gd name="T99" fmla="*/ 161 h 376"/>
                <a:gd name="T100" fmla="*/ 178 w 323"/>
                <a:gd name="T101" fmla="*/ 175 h 376"/>
                <a:gd name="T102" fmla="*/ 108 w 323"/>
                <a:gd name="T103" fmla="*/ 225 h 376"/>
                <a:gd name="T104" fmla="*/ 137 w 323"/>
                <a:gd name="T105" fmla="*/ 230 h 376"/>
                <a:gd name="T106" fmla="*/ 107 w 323"/>
                <a:gd name="T107" fmla="*/ 260 h 376"/>
                <a:gd name="T108" fmla="*/ 128 w 323"/>
                <a:gd name="T109" fmla="*/ 251 h 376"/>
                <a:gd name="T110" fmla="*/ 130 w 323"/>
                <a:gd name="T111" fmla="*/ 263 h 376"/>
                <a:gd name="T112" fmla="*/ 107 w 323"/>
                <a:gd name="T113" fmla="*/ 260 h 376"/>
                <a:gd name="T114" fmla="*/ 247 w 323"/>
                <a:gd name="T115" fmla="*/ 215 h 376"/>
                <a:gd name="T116" fmla="*/ 227 w 323"/>
                <a:gd name="T117" fmla="*/ 201 h 376"/>
                <a:gd name="T118" fmla="*/ 130 w 323"/>
                <a:gd name="T119" fmla="*/ 329 h 37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23" h="376">
                  <a:moveTo>
                    <a:pt x="2" y="35"/>
                  </a:moveTo>
                  <a:lnTo>
                    <a:pt x="0" y="40"/>
                  </a:lnTo>
                  <a:lnTo>
                    <a:pt x="0" y="48"/>
                  </a:lnTo>
                  <a:lnTo>
                    <a:pt x="3" y="56"/>
                  </a:lnTo>
                  <a:lnTo>
                    <a:pt x="10" y="66"/>
                  </a:lnTo>
                  <a:lnTo>
                    <a:pt x="12" y="70"/>
                  </a:lnTo>
                  <a:lnTo>
                    <a:pt x="15" y="70"/>
                  </a:lnTo>
                  <a:lnTo>
                    <a:pt x="22" y="71"/>
                  </a:lnTo>
                  <a:lnTo>
                    <a:pt x="30" y="70"/>
                  </a:lnTo>
                  <a:lnTo>
                    <a:pt x="37" y="76"/>
                  </a:lnTo>
                  <a:lnTo>
                    <a:pt x="43" y="83"/>
                  </a:lnTo>
                  <a:lnTo>
                    <a:pt x="48" y="86"/>
                  </a:lnTo>
                  <a:lnTo>
                    <a:pt x="53" y="88"/>
                  </a:lnTo>
                  <a:lnTo>
                    <a:pt x="60" y="86"/>
                  </a:lnTo>
                  <a:lnTo>
                    <a:pt x="65" y="91"/>
                  </a:lnTo>
                  <a:lnTo>
                    <a:pt x="65" y="96"/>
                  </a:lnTo>
                  <a:lnTo>
                    <a:pt x="68" y="105"/>
                  </a:lnTo>
                  <a:lnTo>
                    <a:pt x="92" y="130"/>
                  </a:lnTo>
                  <a:lnTo>
                    <a:pt x="133" y="173"/>
                  </a:lnTo>
                  <a:lnTo>
                    <a:pt x="175" y="216"/>
                  </a:lnTo>
                  <a:lnTo>
                    <a:pt x="217" y="261"/>
                  </a:lnTo>
                  <a:lnTo>
                    <a:pt x="217" y="265"/>
                  </a:lnTo>
                  <a:lnTo>
                    <a:pt x="215" y="271"/>
                  </a:lnTo>
                  <a:lnTo>
                    <a:pt x="213" y="279"/>
                  </a:lnTo>
                  <a:lnTo>
                    <a:pt x="208" y="289"/>
                  </a:lnTo>
                  <a:lnTo>
                    <a:pt x="220" y="306"/>
                  </a:lnTo>
                  <a:lnTo>
                    <a:pt x="235" y="316"/>
                  </a:lnTo>
                  <a:lnTo>
                    <a:pt x="248" y="308"/>
                  </a:lnTo>
                  <a:lnTo>
                    <a:pt x="257" y="303"/>
                  </a:lnTo>
                  <a:lnTo>
                    <a:pt x="265" y="298"/>
                  </a:lnTo>
                  <a:lnTo>
                    <a:pt x="273" y="291"/>
                  </a:lnTo>
                  <a:lnTo>
                    <a:pt x="282" y="284"/>
                  </a:lnTo>
                  <a:lnTo>
                    <a:pt x="292" y="276"/>
                  </a:lnTo>
                  <a:lnTo>
                    <a:pt x="302" y="270"/>
                  </a:lnTo>
                  <a:lnTo>
                    <a:pt x="312" y="266"/>
                  </a:lnTo>
                  <a:lnTo>
                    <a:pt x="320" y="261"/>
                  </a:lnTo>
                  <a:lnTo>
                    <a:pt x="323" y="253"/>
                  </a:lnTo>
                  <a:lnTo>
                    <a:pt x="322" y="241"/>
                  </a:lnTo>
                  <a:lnTo>
                    <a:pt x="317" y="228"/>
                  </a:lnTo>
                  <a:lnTo>
                    <a:pt x="312" y="223"/>
                  </a:lnTo>
                  <a:lnTo>
                    <a:pt x="300" y="221"/>
                  </a:lnTo>
                  <a:lnTo>
                    <a:pt x="295" y="223"/>
                  </a:lnTo>
                  <a:lnTo>
                    <a:pt x="288" y="220"/>
                  </a:lnTo>
                  <a:lnTo>
                    <a:pt x="280" y="211"/>
                  </a:lnTo>
                  <a:lnTo>
                    <a:pt x="268" y="201"/>
                  </a:lnTo>
                  <a:lnTo>
                    <a:pt x="255" y="188"/>
                  </a:lnTo>
                  <a:lnTo>
                    <a:pt x="238" y="170"/>
                  </a:lnTo>
                  <a:lnTo>
                    <a:pt x="222" y="148"/>
                  </a:lnTo>
                  <a:lnTo>
                    <a:pt x="202" y="125"/>
                  </a:lnTo>
                  <a:lnTo>
                    <a:pt x="192" y="123"/>
                  </a:lnTo>
                  <a:lnTo>
                    <a:pt x="183" y="120"/>
                  </a:lnTo>
                  <a:lnTo>
                    <a:pt x="177" y="115"/>
                  </a:lnTo>
                  <a:lnTo>
                    <a:pt x="172" y="108"/>
                  </a:lnTo>
                  <a:lnTo>
                    <a:pt x="173" y="96"/>
                  </a:lnTo>
                  <a:lnTo>
                    <a:pt x="138" y="53"/>
                  </a:lnTo>
                  <a:lnTo>
                    <a:pt x="103" y="10"/>
                  </a:lnTo>
                  <a:lnTo>
                    <a:pt x="92" y="1"/>
                  </a:lnTo>
                  <a:lnTo>
                    <a:pt x="80" y="0"/>
                  </a:lnTo>
                  <a:lnTo>
                    <a:pt x="65" y="0"/>
                  </a:lnTo>
                  <a:lnTo>
                    <a:pt x="50" y="6"/>
                  </a:lnTo>
                  <a:lnTo>
                    <a:pt x="50" y="10"/>
                  </a:lnTo>
                  <a:lnTo>
                    <a:pt x="47" y="8"/>
                  </a:lnTo>
                  <a:lnTo>
                    <a:pt x="33" y="15"/>
                  </a:lnTo>
                  <a:lnTo>
                    <a:pt x="20" y="21"/>
                  </a:lnTo>
                  <a:lnTo>
                    <a:pt x="8" y="30"/>
                  </a:lnTo>
                  <a:lnTo>
                    <a:pt x="2" y="35"/>
                  </a:lnTo>
                  <a:close/>
                  <a:moveTo>
                    <a:pt x="52" y="20"/>
                  </a:moveTo>
                  <a:lnTo>
                    <a:pt x="53" y="18"/>
                  </a:lnTo>
                  <a:lnTo>
                    <a:pt x="57" y="23"/>
                  </a:lnTo>
                  <a:lnTo>
                    <a:pt x="52" y="26"/>
                  </a:lnTo>
                  <a:lnTo>
                    <a:pt x="58" y="31"/>
                  </a:lnTo>
                  <a:lnTo>
                    <a:pt x="65" y="30"/>
                  </a:lnTo>
                  <a:lnTo>
                    <a:pt x="67" y="33"/>
                  </a:lnTo>
                  <a:lnTo>
                    <a:pt x="65" y="36"/>
                  </a:lnTo>
                  <a:lnTo>
                    <a:pt x="60" y="36"/>
                  </a:lnTo>
                  <a:lnTo>
                    <a:pt x="53" y="28"/>
                  </a:lnTo>
                  <a:lnTo>
                    <a:pt x="52" y="30"/>
                  </a:lnTo>
                  <a:lnTo>
                    <a:pt x="50" y="33"/>
                  </a:lnTo>
                  <a:lnTo>
                    <a:pt x="48" y="35"/>
                  </a:lnTo>
                  <a:lnTo>
                    <a:pt x="52" y="20"/>
                  </a:lnTo>
                  <a:close/>
                  <a:moveTo>
                    <a:pt x="108" y="61"/>
                  </a:moveTo>
                  <a:lnTo>
                    <a:pt x="118" y="61"/>
                  </a:lnTo>
                  <a:lnTo>
                    <a:pt x="127" y="66"/>
                  </a:lnTo>
                  <a:lnTo>
                    <a:pt x="128" y="68"/>
                  </a:lnTo>
                  <a:lnTo>
                    <a:pt x="132" y="85"/>
                  </a:lnTo>
                  <a:lnTo>
                    <a:pt x="122" y="83"/>
                  </a:lnTo>
                  <a:lnTo>
                    <a:pt x="113" y="85"/>
                  </a:lnTo>
                  <a:lnTo>
                    <a:pt x="108" y="76"/>
                  </a:lnTo>
                  <a:lnTo>
                    <a:pt x="112" y="71"/>
                  </a:lnTo>
                  <a:lnTo>
                    <a:pt x="110" y="65"/>
                  </a:lnTo>
                  <a:lnTo>
                    <a:pt x="108" y="61"/>
                  </a:lnTo>
                  <a:close/>
                  <a:moveTo>
                    <a:pt x="107" y="98"/>
                  </a:moveTo>
                  <a:lnTo>
                    <a:pt x="113" y="101"/>
                  </a:lnTo>
                  <a:lnTo>
                    <a:pt x="115" y="103"/>
                  </a:lnTo>
                  <a:lnTo>
                    <a:pt x="107" y="105"/>
                  </a:lnTo>
                  <a:lnTo>
                    <a:pt x="105" y="100"/>
                  </a:lnTo>
                  <a:lnTo>
                    <a:pt x="107" y="98"/>
                  </a:lnTo>
                  <a:close/>
                  <a:moveTo>
                    <a:pt x="112" y="108"/>
                  </a:moveTo>
                  <a:lnTo>
                    <a:pt x="115" y="113"/>
                  </a:lnTo>
                  <a:lnTo>
                    <a:pt x="108" y="115"/>
                  </a:lnTo>
                  <a:lnTo>
                    <a:pt x="107" y="111"/>
                  </a:lnTo>
                  <a:lnTo>
                    <a:pt x="112" y="108"/>
                  </a:lnTo>
                  <a:close/>
                  <a:moveTo>
                    <a:pt x="117" y="106"/>
                  </a:moveTo>
                  <a:lnTo>
                    <a:pt x="120" y="111"/>
                  </a:lnTo>
                  <a:lnTo>
                    <a:pt x="123" y="110"/>
                  </a:lnTo>
                  <a:lnTo>
                    <a:pt x="123" y="105"/>
                  </a:lnTo>
                  <a:lnTo>
                    <a:pt x="130" y="108"/>
                  </a:lnTo>
                  <a:lnTo>
                    <a:pt x="133" y="118"/>
                  </a:lnTo>
                  <a:lnTo>
                    <a:pt x="127" y="121"/>
                  </a:lnTo>
                  <a:lnTo>
                    <a:pt x="125" y="118"/>
                  </a:lnTo>
                  <a:lnTo>
                    <a:pt x="127" y="115"/>
                  </a:lnTo>
                  <a:lnTo>
                    <a:pt x="125" y="111"/>
                  </a:lnTo>
                  <a:lnTo>
                    <a:pt x="117" y="113"/>
                  </a:lnTo>
                  <a:lnTo>
                    <a:pt x="113" y="106"/>
                  </a:lnTo>
                  <a:lnTo>
                    <a:pt x="117" y="106"/>
                  </a:lnTo>
                  <a:close/>
                  <a:moveTo>
                    <a:pt x="63" y="136"/>
                  </a:moveTo>
                  <a:lnTo>
                    <a:pt x="63" y="143"/>
                  </a:lnTo>
                  <a:lnTo>
                    <a:pt x="67" y="151"/>
                  </a:lnTo>
                  <a:lnTo>
                    <a:pt x="70" y="161"/>
                  </a:lnTo>
                  <a:lnTo>
                    <a:pt x="72" y="165"/>
                  </a:lnTo>
                  <a:lnTo>
                    <a:pt x="75" y="166"/>
                  </a:lnTo>
                  <a:lnTo>
                    <a:pt x="73" y="168"/>
                  </a:lnTo>
                  <a:lnTo>
                    <a:pt x="72" y="171"/>
                  </a:lnTo>
                  <a:lnTo>
                    <a:pt x="80" y="200"/>
                  </a:lnTo>
                  <a:lnTo>
                    <a:pt x="87" y="225"/>
                  </a:lnTo>
                  <a:lnTo>
                    <a:pt x="92" y="248"/>
                  </a:lnTo>
                  <a:lnTo>
                    <a:pt x="95" y="268"/>
                  </a:lnTo>
                  <a:lnTo>
                    <a:pt x="102" y="283"/>
                  </a:lnTo>
                  <a:lnTo>
                    <a:pt x="103" y="299"/>
                  </a:lnTo>
                  <a:lnTo>
                    <a:pt x="103" y="318"/>
                  </a:lnTo>
                  <a:lnTo>
                    <a:pt x="98" y="336"/>
                  </a:lnTo>
                  <a:lnTo>
                    <a:pt x="93" y="341"/>
                  </a:lnTo>
                  <a:lnTo>
                    <a:pt x="90" y="344"/>
                  </a:lnTo>
                  <a:lnTo>
                    <a:pt x="88" y="348"/>
                  </a:lnTo>
                  <a:lnTo>
                    <a:pt x="90" y="353"/>
                  </a:lnTo>
                  <a:lnTo>
                    <a:pt x="102" y="366"/>
                  </a:lnTo>
                  <a:lnTo>
                    <a:pt x="112" y="373"/>
                  </a:lnTo>
                  <a:lnTo>
                    <a:pt x="122" y="376"/>
                  </a:lnTo>
                  <a:lnTo>
                    <a:pt x="130" y="374"/>
                  </a:lnTo>
                  <a:lnTo>
                    <a:pt x="142" y="364"/>
                  </a:lnTo>
                  <a:lnTo>
                    <a:pt x="150" y="361"/>
                  </a:lnTo>
                  <a:lnTo>
                    <a:pt x="158" y="358"/>
                  </a:lnTo>
                  <a:lnTo>
                    <a:pt x="163" y="353"/>
                  </a:lnTo>
                  <a:lnTo>
                    <a:pt x="172" y="349"/>
                  </a:lnTo>
                  <a:lnTo>
                    <a:pt x="182" y="344"/>
                  </a:lnTo>
                  <a:lnTo>
                    <a:pt x="187" y="336"/>
                  </a:lnTo>
                  <a:lnTo>
                    <a:pt x="185" y="333"/>
                  </a:lnTo>
                  <a:lnTo>
                    <a:pt x="182" y="331"/>
                  </a:lnTo>
                  <a:lnTo>
                    <a:pt x="180" y="329"/>
                  </a:lnTo>
                  <a:lnTo>
                    <a:pt x="183" y="331"/>
                  </a:lnTo>
                  <a:lnTo>
                    <a:pt x="185" y="321"/>
                  </a:lnTo>
                  <a:lnTo>
                    <a:pt x="178" y="313"/>
                  </a:lnTo>
                  <a:lnTo>
                    <a:pt x="172" y="306"/>
                  </a:lnTo>
                  <a:lnTo>
                    <a:pt x="162" y="303"/>
                  </a:lnTo>
                  <a:lnTo>
                    <a:pt x="150" y="303"/>
                  </a:lnTo>
                  <a:lnTo>
                    <a:pt x="143" y="271"/>
                  </a:lnTo>
                  <a:lnTo>
                    <a:pt x="150" y="268"/>
                  </a:lnTo>
                  <a:lnTo>
                    <a:pt x="158" y="258"/>
                  </a:lnTo>
                  <a:lnTo>
                    <a:pt x="172" y="255"/>
                  </a:lnTo>
                  <a:lnTo>
                    <a:pt x="178" y="251"/>
                  </a:lnTo>
                  <a:lnTo>
                    <a:pt x="178" y="246"/>
                  </a:lnTo>
                  <a:lnTo>
                    <a:pt x="172" y="240"/>
                  </a:lnTo>
                  <a:lnTo>
                    <a:pt x="173" y="228"/>
                  </a:lnTo>
                  <a:lnTo>
                    <a:pt x="167" y="218"/>
                  </a:lnTo>
                  <a:lnTo>
                    <a:pt x="160" y="211"/>
                  </a:lnTo>
                  <a:lnTo>
                    <a:pt x="153" y="210"/>
                  </a:lnTo>
                  <a:lnTo>
                    <a:pt x="147" y="211"/>
                  </a:lnTo>
                  <a:lnTo>
                    <a:pt x="135" y="218"/>
                  </a:lnTo>
                  <a:lnTo>
                    <a:pt x="123" y="225"/>
                  </a:lnTo>
                  <a:lnTo>
                    <a:pt x="122" y="228"/>
                  </a:lnTo>
                  <a:lnTo>
                    <a:pt x="118" y="223"/>
                  </a:lnTo>
                  <a:lnTo>
                    <a:pt x="115" y="218"/>
                  </a:lnTo>
                  <a:lnTo>
                    <a:pt x="113" y="216"/>
                  </a:lnTo>
                  <a:lnTo>
                    <a:pt x="110" y="216"/>
                  </a:lnTo>
                  <a:lnTo>
                    <a:pt x="107" y="208"/>
                  </a:lnTo>
                  <a:lnTo>
                    <a:pt x="107" y="205"/>
                  </a:lnTo>
                  <a:lnTo>
                    <a:pt x="112" y="201"/>
                  </a:lnTo>
                  <a:lnTo>
                    <a:pt x="117" y="195"/>
                  </a:lnTo>
                  <a:lnTo>
                    <a:pt x="118" y="186"/>
                  </a:lnTo>
                  <a:lnTo>
                    <a:pt x="120" y="176"/>
                  </a:lnTo>
                  <a:lnTo>
                    <a:pt x="110" y="165"/>
                  </a:lnTo>
                  <a:lnTo>
                    <a:pt x="102" y="156"/>
                  </a:lnTo>
                  <a:lnTo>
                    <a:pt x="93" y="148"/>
                  </a:lnTo>
                  <a:lnTo>
                    <a:pt x="87" y="141"/>
                  </a:lnTo>
                  <a:lnTo>
                    <a:pt x="80" y="136"/>
                  </a:lnTo>
                  <a:lnTo>
                    <a:pt x="75" y="133"/>
                  </a:lnTo>
                  <a:lnTo>
                    <a:pt x="72" y="131"/>
                  </a:lnTo>
                  <a:lnTo>
                    <a:pt x="68" y="131"/>
                  </a:lnTo>
                  <a:lnTo>
                    <a:pt x="65" y="133"/>
                  </a:lnTo>
                  <a:lnTo>
                    <a:pt x="63" y="136"/>
                  </a:lnTo>
                  <a:close/>
                  <a:moveTo>
                    <a:pt x="112" y="118"/>
                  </a:moveTo>
                  <a:lnTo>
                    <a:pt x="128" y="128"/>
                  </a:lnTo>
                  <a:lnTo>
                    <a:pt x="135" y="141"/>
                  </a:lnTo>
                  <a:lnTo>
                    <a:pt x="127" y="146"/>
                  </a:lnTo>
                  <a:lnTo>
                    <a:pt x="122" y="148"/>
                  </a:lnTo>
                  <a:lnTo>
                    <a:pt x="115" y="148"/>
                  </a:lnTo>
                  <a:lnTo>
                    <a:pt x="110" y="145"/>
                  </a:lnTo>
                  <a:lnTo>
                    <a:pt x="105" y="140"/>
                  </a:lnTo>
                  <a:lnTo>
                    <a:pt x="112" y="118"/>
                  </a:lnTo>
                  <a:close/>
                  <a:moveTo>
                    <a:pt x="182" y="161"/>
                  </a:moveTo>
                  <a:lnTo>
                    <a:pt x="183" y="165"/>
                  </a:lnTo>
                  <a:lnTo>
                    <a:pt x="178" y="168"/>
                  </a:lnTo>
                  <a:lnTo>
                    <a:pt x="180" y="173"/>
                  </a:lnTo>
                  <a:lnTo>
                    <a:pt x="178" y="175"/>
                  </a:lnTo>
                  <a:lnTo>
                    <a:pt x="167" y="163"/>
                  </a:lnTo>
                  <a:lnTo>
                    <a:pt x="182" y="161"/>
                  </a:lnTo>
                  <a:close/>
                  <a:moveTo>
                    <a:pt x="113" y="221"/>
                  </a:moveTo>
                  <a:lnTo>
                    <a:pt x="108" y="225"/>
                  </a:lnTo>
                  <a:lnTo>
                    <a:pt x="103" y="216"/>
                  </a:lnTo>
                  <a:lnTo>
                    <a:pt x="113" y="221"/>
                  </a:lnTo>
                  <a:close/>
                  <a:moveTo>
                    <a:pt x="135" y="228"/>
                  </a:moveTo>
                  <a:lnTo>
                    <a:pt x="137" y="230"/>
                  </a:lnTo>
                  <a:lnTo>
                    <a:pt x="132" y="236"/>
                  </a:lnTo>
                  <a:lnTo>
                    <a:pt x="128" y="231"/>
                  </a:lnTo>
                  <a:lnTo>
                    <a:pt x="135" y="228"/>
                  </a:lnTo>
                  <a:close/>
                  <a:moveTo>
                    <a:pt x="107" y="260"/>
                  </a:moveTo>
                  <a:lnTo>
                    <a:pt x="110" y="248"/>
                  </a:lnTo>
                  <a:lnTo>
                    <a:pt x="117" y="246"/>
                  </a:lnTo>
                  <a:lnTo>
                    <a:pt x="122" y="248"/>
                  </a:lnTo>
                  <a:lnTo>
                    <a:pt x="128" y="251"/>
                  </a:lnTo>
                  <a:lnTo>
                    <a:pt x="135" y="256"/>
                  </a:lnTo>
                  <a:lnTo>
                    <a:pt x="135" y="260"/>
                  </a:lnTo>
                  <a:lnTo>
                    <a:pt x="130" y="258"/>
                  </a:lnTo>
                  <a:lnTo>
                    <a:pt x="130" y="263"/>
                  </a:lnTo>
                  <a:lnTo>
                    <a:pt x="130" y="273"/>
                  </a:lnTo>
                  <a:lnTo>
                    <a:pt x="120" y="271"/>
                  </a:lnTo>
                  <a:lnTo>
                    <a:pt x="110" y="270"/>
                  </a:lnTo>
                  <a:lnTo>
                    <a:pt x="107" y="260"/>
                  </a:lnTo>
                  <a:close/>
                  <a:moveTo>
                    <a:pt x="227" y="201"/>
                  </a:moveTo>
                  <a:lnTo>
                    <a:pt x="237" y="195"/>
                  </a:lnTo>
                  <a:lnTo>
                    <a:pt x="240" y="198"/>
                  </a:lnTo>
                  <a:lnTo>
                    <a:pt x="247" y="215"/>
                  </a:lnTo>
                  <a:lnTo>
                    <a:pt x="240" y="218"/>
                  </a:lnTo>
                  <a:lnTo>
                    <a:pt x="227" y="211"/>
                  </a:lnTo>
                  <a:lnTo>
                    <a:pt x="225" y="208"/>
                  </a:lnTo>
                  <a:lnTo>
                    <a:pt x="227" y="201"/>
                  </a:lnTo>
                  <a:close/>
                  <a:moveTo>
                    <a:pt x="130" y="329"/>
                  </a:moveTo>
                  <a:lnTo>
                    <a:pt x="137" y="331"/>
                  </a:lnTo>
                  <a:lnTo>
                    <a:pt x="128" y="336"/>
                  </a:lnTo>
                  <a:lnTo>
                    <a:pt x="130" y="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56" name="Freeform 17"/>
            <p:cNvSpPr>
              <a:spLocks noEditPoints="1"/>
            </p:cNvSpPr>
            <p:nvPr/>
          </p:nvSpPr>
          <p:spPr bwMode="auto">
            <a:xfrm>
              <a:off x="1181" y="681"/>
              <a:ext cx="345" cy="386"/>
            </a:xfrm>
            <a:custGeom>
              <a:avLst/>
              <a:gdLst>
                <a:gd name="T0" fmla="*/ 20 w 345"/>
                <a:gd name="T1" fmla="*/ 63 h 386"/>
                <a:gd name="T2" fmla="*/ 0 w 345"/>
                <a:gd name="T3" fmla="*/ 91 h 386"/>
                <a:gd name="T4" fmla="*/ 9 w 345"/>
                <a:gd name="T5" fmla="*/ 111 h 386"/>
                <a:gd name="T6" fmla="*/ 40 w 345"/>
                <a:gd name="T7" fmla="*/ 128 h 386"/>
                <a:gd name="T8" fmla="*/ 75 w 345"/>
                <a:gd name="T9" fmla="*/ 203 h 386"/>
                <a:gd name="T10" fmla="*/ 107 w 345"/>
                <a:gd name="T11" fmla="*/ 266 h 386"/>
                <a:gd name="T12" fmla="*/ 115 w 345"/>
                <a:gd name="T13" fmla="*/ 281 h 386"/>
                <a:gd name="T14" fmla="*/ 119 w 345"/>
                <a:gd name="T15" fmla="*/ 293 h 386"/>
                <a:gd name="T16" fmla="*/ 135 w 345"/>
                <a:gd name="T17" fmla="*/ 286 h 386"/>
                <a:gd name="T18" fmla="*/ 149 w 345"/>
                <a:gd name="T19" fmla="*/ 288 h 386"/>
                <a:gd name="T20" fmla="*/ 140 w 345"/>
                <a:gd name="T21" fmla="*/ 306 h 386"/>
                <a:gd name="T22" fmla="*/ 129 w 345"/>
                <a:gd name="T23" fmla="*/ 308 h 386"/>
                <a:gd name="T24" fmla="*/ 134 w 345"/>
                <a:gd name="T25" fmla="*/ 330 h 386"/>
                <a:gd name="T26" fmla="*/ 119 w 345"/>
                <a:gd name="T27" fmla="*/ 355 h 386"/>
                <a:gd name="T28" fmla="*/ 135 w 345"/>
                <a:gd name="T29" fmla="*/ 370 h 386"/>
                <a:gd name="T30" fmla="*/ 157 w 345"/>
                <a:gd name="T31" fmla="*/ 366 h 386"/>
                <a:gd name="T32" fmla="*/ 154 w 345"/>
                <a:gd name="T33" fmla="*/ 355 h 386"/>
                <a:gd name="T34" fmla="*/ 160 w 345"/>
                <a:gd name="T35" fmla="*/ 348 h 386"/>
                <a:gd name="T36" fmla="*/ 167 w 345"/>
                <a:gd name="T37" fmla="*/ 361 h 386"/>
                <a:gd name="T38" fmla="*/ 180 w 345"/>
                <a:gd name="T39" fmla="*/ 356 h 386"/>
                <a:gd name="T40" fmla="*/ 194 w 345"/>
                <a:gd name="T41" fmla="*/ 343 h 386"/>
                <a:gd name="T42" fmla="*/ 234 w 345"/>
                <a:gd name="T43" fmla="*/ 348 h 386"/>
                <a:gd name="T44" fmla="*/ 225 w 345"/>
                <a:gd name="T45" fmla="*/ 303 h 386"/>
                <a:gd name="T46" fmla="*/ 199 w 345"/>
                <a:gd name="T47" fmla="*/ 285 h 386"/>
                <a:gd name="T48" fmla="*/ 177 w 345"/>
                <a:gd name="T49" fmla="*/ 275 h 386"/>
                <a:gd name="T50" fmla="*/ 150 w 345"/>
                <a:gd name="T51" fmla="*/ 271 h 386"/>
                <a:gd name="T52" fmla="*/ 154 w 345"/>
                <a:gd name="T53" fmla="*/ 235 h 386"/>
                <a:gd name="T54" fmla="*/ 155 w 345"/>
                <a:gd name="T55" fmla="*/ 230 h 386"/>
                <a:gd name="T56" fmla="*/ 162 w 345"/>
                <a:gd name="T57" fmla="*/ 211 h 386"/>
                <a:gd name="T58" fmla="*/ 154 w 345"/>
                <a:gd name="T59" fmla="*/ 181 h 386"/>
                <a:gd name="T60" fmla="*/ 89 w 345"/>
                <a:gd name="T61" fmla="*/ 26 h 386"/>
                <a:gd name="T62" fmla="*/ 47 w 345"/>
                <a:gd name="T63" fmla="*/ 48 h 386"/>
                <a:gd name="T64" fmla="*/ 129 w 345"/>
                <a:gd name="T65" fmla="*/ 55 h 386"/>
                <a:gd name="T66" fmla="*/ 170 w 345"/>
                <a:gd name="T67" fmla="*/ 71 h 386"/>
                <a:gd name="T68" fmla="*/ 194 w 345"/>
                <a:gd name="T69" fmla="*/ 138 h 386"/>
                <a:gd name="T70" fmla="*/ 174 w 345"/>
                <a:gd name="T71" fmla="*/ 185 h 386"/>
                <a:gd name="T72" fmla="*/ 197 w 345"/>
                <a:gd name="T73" fmla="*/ 225 h 386"/>
                <a:gd name="T74" fmla="*/ 234 w 345"/>
                <a:gd name="T75" fmla="*/ 273 h 386"/>
                <a:gd name="T76" fmla="*/ 250 w 345"/>
                <a:gd name="T77" fmla="*/ 290 h 386"/>
                <a:gd name="T78" fmla="*/ 267 w 345"/>
                <a:gd name="T79" fmla="*/ 318 h 386"/>
                <a:gd name="T80" fmla="*/ 302 w 345"/>
                <a:gd name="T81" fmla="*/ 313 h 386"/>
                <a:gd name="T82" fmla="*/ 344 w 345"/>
                <a:gd name="T83" fmla="*/ 295 h 386"/>
                <a:gd name="T84" fmla="*/ 324 w 345"/>
                <a:gd name="T85" fmla="*/ 251 h 386"/>
                <a:gd name="T86" fmla="*/ 265 w 345"/>
                <a:gd name="T87" fmla="*/ 193 h 386"/>
                <a:gd name="T88" fmla="*/ 245 w 345"/>
                <a:gd name="T89" fmla="*/ 201 h 386"/>
                <a:gd name="T90" fmla="*/ 257 w 345"/>
                <a:gd name="T91" fmla="*/ 178 h 386"/>
                <a:gd name="T92" fmla="*/ 252 w 345"/>
                <a:gd name="T93" fmla="*/ 73 h 386"/>
                <a:gd name="T94" fmla="*/ 222 w 345"/>
                <a:gd name="T95" fmla="*/ 23 h 386"/>
                <a:gd name="T96" fmla="*/ 179 w 345"/>
                <a:gd name="T97" fmla="*/ 0 h 386"/>
                <a:gd name="T98" fmla="*/ 140 w 345"/>
                <a:gd name="T99" fmla="*/ 8 h 386"/>
                <a:gd name="T100" fmla="*/ 112 w 345"/>
                <a:gd name="T101" fmla="*/ 16 h 386"/>
                <a:gd name="T102" fmla="*/ 45 w 345"/>
                <a:gd name="T103" fmla="*/ 88 h 386"/>
                <a:gd name="T104" fmla="*/ 37 w 345"/>
                <a:gd name="T105" fmla="*/ 78 h 386"/>
                <a:gd name="T106" fmla="*/ 255 w 345"/>
                <a:gd name="T107" fmla="*/ 135 h 386"/>
                <a:gd name="T108" fmla="*/ 149 w 345"/>
                <a:gd name="T109" fmla="*/ 383 h 3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5" h="386">
                  <a:moveTo>
                    <a:pt x="47" y="48"/>
                  </a:moveTo>
                  <a:lnTo>
                    <a:pt x="35" y="53"/>
                  </a:lnTo>
                  <a:lnTo>
                    <a:pt x="22" y="60"/>
                  </a:lnTo>
                  <a:lnTo>
                    <a:pt x="20" y="63"/>
                  </a:lnTo>
                  <a:lnTo>
                    <a:pt x="17" y="61"/>
                  </a:lnTo>
                  <a:lnTo>
                    <a:pt x="2" y="68"/>
                  </a:lnTo>
                  <a:lnTo>
                    <a:pt x="0" y="80"/>
                  </a:lnTo>
                  <a:lnTo>
                    <a:pt x="0" y="91"/>
                  </a:lnTo>
                  <a:lnTo>
                    <a:pt x="2" y="100"/>
                  </a:lnTo>
                  <a:lnTo>
                    <a:pt x="5" y="108"/>
                  </a:lnTo>
                  <a:lnTo>
                    <a:pt x="5" y="110"/>
                  </a:lnTo>
                  <a:lnTo>
                    <a:pt x="9" y="111"/>
                  </a:lnTo>
                  <a:lnTo>
                    <a:pt x="14" y="113"/>
                  </a:lnTo>
                  <a:lnTo>
                    <a:pt x="22" y="111"/>
                  </a:lnTo>
                  <a:lnTo>
                    <a:pt x="34" y="110"/>
                  </a:lnTo>
                  <a:lnTo>
                    <a:pt x="40" y="128"/>
                  </a:lnTo>
                  <a:lnTo>
                    <a:pt x="64" y="175"/>
                  </a:lnTo>
                  <a:lnTo>
                    <a:pt x="69" y="188"/>
                  </a:lnTo>
                  <a:lnTo>
                    <a:pt x="72" y="191"/>
                  </a:lnTo>
                  <a:lnTo>
                    <a:pt x="75" y="203"/>
                  </a:lnTo>
                  <a:lnTo>
                    <a:pt x="82" y="213"/>
                  </a:lnTo>
                  <a:lnTo>
                    <a:pt x="100" y="251"/>
                  </a:lnTo>
                  <a:lnTo>
                    <a:pt x="109" y="265"/>
                  </a:lnTo>
                  <a:lnTo>
                    <a:pt x="107" y="266"/>
                  </a:lnTo>
                  <a:lnTo>
                    <a:pt x="109" y="270"/>
                  </a:lnTo>
                  <a:lnTo>
                    <a:pt x="110" y="275"/>
                  </a:lnTo>
                  <a:lnTo>
                    <a:pt x="112" y="283"/>
                  </a:lnTo>
                  <a:lnTo>
                    <a:pt x="115" y="281"/>
                  </a:lnTo>
                  <a:lnTo>
                    <a:pt x="117" y="283"/>
                  </a:lnTo>
                  <a:lnTo>
                    <a:pt x="119" y="286"/>
                  </a:lnTo>
                  <a:lnTo>
                    <a:pt x="119" y="290"/>
                  </a:lnTo>
                  <a:lnTo>
                    <a:pt x="119" y="293"/>
                  </a:lnTo>
                  <a:lnTo>
                    <a:pt x="135" y="300"/>
                  </a:lnTo>
                  <a:lnTo>
                    <a:pt x="137" y="298"/>
                  </a:lnTo>
                  <a:lnTo>
                    <a:pt x="135" y="293"/>
                  </a:lnTo>
                  <a:lnTo>
                    <a:pt x="135" y="286"/>
                  </a:lnTo>
                  <a:lnTo>
                    <a:pt x="139" y="275"/>
                  </a:lnTo>
                  <a:lnTo>
                    <a:pt x="140" y="260"/>
                  </a:lnTo>
                  <a:lnTo>
                    <a:pt x="149" y="283"/>
                  </a:lnTo>
                  <a:lnTo>
                    <a:pt x="149" y="288"/>
                  </a:lnTo>
                  <a:lnTo>
                    <a:pt x="142" y="293"/>
                  </a:lnTo>
                  <a:lnTo>
                    <a:pt x="144" y="303"/>
                  </a:lnTo>
                  <a:lnTo>
                    <a:pt x="142" y="306"/>
                  </a:lnTo>
                  <a:lnTo>
                    <a:pt x="140" y="306"/>
                  </a:lnTo>
                  <a:lnTo>
                    <a:pt x="137" y="305"/>
                  </a:lnTo>
                  <a:lnTo>
                    <a:pt x="135" y="313"/>
                  </a:lnTo>
                  <a:lnTo>
                    <a:pt x="132" y="315"/>
                  </a:lnTo>
                  <a:lnTo>
                    <a:pt x="129" y="308"/>
                  </a:lnTo>
                  <a:lnTo>
                    <a:pt x="129" y="311"/>
                  </a:lnTo>
                  <a:lnTo>
                    <a:pt x="129" y="315"/>
                  </a:lnTo>
                  <a:lnTo>
                    <a:pt x="130" y="321"/>
                  </a:lnTo>
                  <a:lnTo>
                    <a:pt x="134" y="330"/>
                  </a:lnTo>
                  <a:lnTo>
                    <a:pt x="134" y="333"/>
                  </a:lnTo>
                  <a:lnTo>
                    <a:pt x="132" y="338"/>
                  </a:lnTo>
                  <a:lnTo>
                    <a:pt x="127" y="346"/>
                  </a:lnTo>
                  <a:lnTo>
                    <a:pt x="119" y="355"/>
                  </a:lnTo>
                  <a:lnTo>
                    <a:pt x="124" y="363"/>
                  </a:lnTo>
                  <a:lnTo>
                    <a:pt x="129" y="368"/>
                  </a:lnTo>
                  <a:lnTo>
                    <a:pt x="134" y="370"/>
                  </a:lnTo>
                  <a:lnTo>
                    <a:pt x="135" y="370"/>
                  </a:lnTo>
                  <a:lnTo>
                    <a:pt x="147" y="365"/>
                  </a:lnTo>
                  <a:lnTo>
                    <a:pt x="154" y="371"/>
                  </a:lnTo>
                  <a:lnTo>
                    <a:pt x="155" y="371"/>
                  </a:lnTo>
                  <a:lnTo>
                    <a:pt x="157" y="366"/>
                  </a:lnTo>
                  <a:lnTo>
                    <a:pt x="155" y="365"/>
                  </a:lnTo>
                  <a:lnTo>
                    <a:pt x="152" y="363"/>
                  </a:lnTo>
                  <a:lnTo>
                    <a:pt x="155" y="360"/>
                  </a:lnTo>
                  <a:lnTo>
                    <a:pt x="154" y="355"/>
                  </a:lnTo>
                  <a:lnTo>
                    <a:pt x="150" y="353"/>
                  </a:lnTo>
                  <a:lnTo>
                    <a:pt x="154" y="348"/>
                  </a:lnTo>
                  <a:lnTo>
                    <a:pt x="155" y="350"/>
                  </a:lnTo>
                  <a:lnTo>
                    <a:pt x="160" y="348"/>
                  </a:lnTo>
                  <a:lnTo>
                    <a:pt x="164" y="356"/>
                  </a:lnTo>
                  <a:lnTo>
                    <a:pt x="162" y="361"/>
                  </a:lnTo>
                  <a:lnTo>
                    <a:pt x="165" y="360"/>
                  </a:lnTo>
                  <a:lnTo>
                    <a:pt x="167" y="361"/>
                  </a:lnTo>
                  <a:lnTo>
                    <a:pt x="172" y="360"/>
                  </a:lnTo>
                  <a:lnTo>
                    <a:pt x="172" y="356"/>
                  </a:lnTo>
                  <a:lnTo>
                    <a:pt x="175" y="358"/>
                  </a:lnTo>
                  <a:lnTo>
                    <a:pt x="180" y="356"/>
                  </a:lnTo>
                  <a:lnTo>
                    <a:pt x="184" y="348"/>
                  </a:lnTo>
                  <a:lnTo>
                    <a:pt x="184" y="341"/>
                  </a:lnTo>
                  <a:lnTo>
                    <a:pt x="194" y="340"/>
                  </a:lnTo>
                  <a:lnTo>
                    <a:pt x="194" y="343"/>
                  </a:lnTo>
                  <a:lnTo>
                    <a:pt x="204" y="363"/>
                  </a:lnTo>
                  <a:lnTo>
                    <a:pt x="214" y="358"/>
                  </a:lnTo>
                  <a:lnTo>
                    <a:pt x="227" y="355"/>
                  </a:lnTo>
                  <a:lnTo>
                    <a:pt x="234" y="348"/>
                  </a:lnTo>
                  <a:lnTo>
                    <a:pt x="235" y="336"/>
                  </a:lnTo>
                  <a:lnTo>
                    <a:pt x="234" y="323"/>
                  </a:lnTo>
                  <a:lnTo>
                    <a:pt x="227" y="305"/>
                  </a:lnTo>
                  <a:lnTo>
                    <a:pt x="225" y="303"/>
                  </a:lnTo>
                  <a:lnTo>
                    <a:pt x="217" y="303"/>
                  </a:lnTo>
                  <a:lnTo>
                    <a:pt x="210" y="300"/>
                  </a:lnTo>
                  <a:lnTo>
                    <a:pt x="204" y="295"/>
                  </a:lnTo>
                  <a:lnTo>
                    <a:pt x="199" y="285"/>
                  </a:lnTo>
                  <a:lnTo>
                    <a:pt x="192" y="268"/>
                  </a:lnTo>
                  <a:lnTo>
                    <a:pt x="184" y="268"/>
                  </a:lnTo>
                  <a:lnTo>
                    <a:pt x="179" y="276"/>
                  </a:lnTo>
                  <a:lnTo>
                    <a:pt x="177" y="275"/>
                  </a:lnTo>
                  <a:lnTo>
                    <a:pt x="164" y="283"/>
                  </a:lnTo>
                  <a:lnTo>
                    <a:pt x="159" y="276"/>
                  </a:lnTo>
                  <a:lnTo>
                    <a:pt x="150" y="276"/>
                  </a:lnTo>
                  <a:lnTo>
                    <a:pt x="150" y="271"/>
                  </a:lnTo>
                  <a:lnTo>
                    <a:pt x="154" y="266"/>
                  </a:lnTo>
                  <a:lnTo>
                    <a:pt x="150" y="253"/>
                  </a:lnTo>
                  <a:lnTo>
                    <a:pt x="152" y="235"/>
                  </a:lnTo>
                  <a:lnTo>
                    <a:pt x="154" y="235"/>
                  </a:lnTo>
                  <a:lnTo>
                    <a:pt x="157" y="236"/>
                  </a:lnTo>
                  <a:lnTo>
                    <a:pt x="162" y="233"/>
                  </a:lnTo>
                  <a:lnTo>
                    <a:pt x="159" y="228"/>
                  </a:lnTo>
                  <a:lnTo>
                    <a:pt x="155" y="230"/>
                  </a:lnTo>
                  <a:lnTo>
                    <a:pt x="155" y="226"/>
                  </a:lnTo>
                  <a:lnTo>
                    <a:pt x="159" y="221"/>
                  </a:lnTo>
                  <a:lnTo>
                    <a:pt x="162" y="218"/>
                  </a:lnTo>
                  <a:lnTo>
                    <a:pt x="162" y="211"/>
                  </a:lnTo>
                  <a:lnTo>
                    <a:pt x="160" y="200"/>
                  </a:lnTo>
                  <a:lnTo>
                    <a:pt x="157" y="185"/>
                  </a:lnTo>
                  <a:lnTo>
                    <a:pt x="157" y="183"/>
                  </a:lnTo>
                  <a:lnTo>
                    <a:pt x="154" y="181"/>
                  </a:lnTo>
                  <a:lnTo>
                    <a:pt x="105" y="58"/>
                  </a:lnTo>
                  <a:lnTo>
                    <a:pt x="102" y="56"/>
                  </a:lnTo>
                  <a:lnTo>
                    <a:pt x="95" y="30"/>
                  </a:lnTo>
                  <a:lnTo>
                    <a:pt x="89" y="26"/>
                  </a:lnTo>
                  <a:lnTo>
                    <a:pt x="80" y="31"/>
                  </a:lnTo>
                  <a:lnTo>
                    <a:pt x="72" y="36"/>
                  </a:lnTo>
                  <a:lnTo>
                    <a:pt x="60" y="38"/>
                  </a:lnTo>
                  <a:lnTo>
                    <a:pt x="47" y="48"/>
                  </a:lnTo>
                  <a:close/>
                  <a:moveTo>
                    <a:pt x="119" y="56"/>
                  </a:moveTo>
                  <a:lnTo>
                    <a:pt x="120" y="60"/>
                  </a:lnTo>
                  <a:lnTo>
                    <a:pt x="124" y="61"/>
                  </a:lnTo>
                  <a:lnTo>
                    <a:pt x="129" y="55"/>
                  </a:lnTo>
                  <a:lnTo>
                    <a:pt x="144" y="55"/>
                  </a:lnTo>
                  <a:lnTo>
                    <a:pt x="155" y="56"/>
                  </a:lnTo>
                  <a:lnTo>
                    <a:pt x="165" y="61"/>
                  </a:lnTo>
                  <a:lnTo>
                    <a:pt x="170" y="71"/>
                  </a:lnTo>
                  <a:lnTo>
                    <a:pt x="172" y="80"/>
                  </a:lnTo>
                  <a:lnTo>
                    <a:pt x="179" y="91"/>
                  </a:lnTo>
                  <a:lnTo>
                    <a:pt x="189" y="120"/>
                  </a:lnTo>
                  <a:lnTo>
                    <a:pt x="194" y="138"/>
                  </a:lnTo>
                  <a:lnTo>
                    <a:pt x="190" y="153"/>
                  </a:lnTo>
                  <a:lnTo>
                    <a:pt x="182" y="166"/>
                  </a:lnTo>
                  <a:lnTo>
                    <a:pt x="169" y="178"/>
                  </a:lnTo>
                  <a:lnTo>
                    <a:pt x="174" y="185"/>
                  </a:lnTo>
                  <a:lnTo>
                    <a:pt x="179" y="203"/>
                  </a:lnTo>
                  <a:lnTo>
                    <a:pt x="180" y="206"/>
                  </a:lnTo>
                  <a:lnTo>
                    <a:pt x="184" y="208"/>
                  </a:lnTo>
                  <a:lnTo>
                    <a:pt x="197" y="225"/>
                  </a:lnTo>
                  <a:lnTo>
                    <a:pt x="207" y="241"/>
                  </a:lnTo>
                  <a:lnTo>
                    <a:pt x="217" y="255"/>
                  </a:lnTo>
                  <a:lnTo>
                    <a:pt x="227" y="265"/>
                  </a:lnTo>
                  <a:lnTo>
                    <a:pt x="234" y="273"/>
                  </a:lnTo>
                  <a:lnTo>
                    <a:pt x="240" y="280"/>
                  </a:lnTo>
                  <a:lnTo>
                    <a:pt x="245" y="285"/>
                  </a:lnTo>
                  <a:lnTo>
                    <a:pt x="249" y="286"/>
                  </a:lnTo>
                  <a:lnTo>
                    <a:pt x="250" y="290"/>
                  </a:lnTo>
                  <a:lnTo>
                    <a:pt x="249" y="293"/>
                  </a:lnTo>
                  <a:lnTo>
                    <a:pt x="255" y="303"/>
                  </a:lnTo>
                  <a:lnTo>
                    <a:pt x="267" y="315"/>
                  </a:lnTo>
                  <a:lnTo>
                    <a:pt x="267" y="318"/>
                  </a:lnTo>
                  <a:lnTo>
                    <a:pt x="270" y="326"/>
                  </a:lnTo>
                  <a:lnTo>
                    <a:pt x="274" y="330"/>
                  </a:lnTo>
                  <a:lnTo>
                    <a:pt x="289" y="321"/>
                  </a:lnTo>
                  <a:lnTo>
                    <a:pt x="302" y="313"/>
                  </a:lnTo>
                  <a:lnTo>
                    <a:pt x="314" y="310"/>
                  </a:lnTo>
                  <a:lnTo>
                    <a:pt x="325" y="305"/>
                  </a:lnTo>
                  <a:lnTo>
                    <a:pt x="337" y="300"/>
                  </a:lnTo>
                  <a:lnTo>
                    <a:pt x="344" y="295"/>
                  </a:lnTo>
                  <a:lnTo>
                    <a:pt x="345" y="286"/>
                  </a:lnTo>
                  <a:lnTo>
                    <a:pt x="335" y="258"/>
                  </a:lnTo>
                  <a:lnTo>
                    <a:pt x="329" y="253"/>
                  </a:lnTo>
                  <a:lnTo>
                    <a:pt x="324" y="251"/>
                  </a:lnTo>
                  <a:lnTo>
                    <a:pt x="317" y="250"/>
                  </a:lnTo>
                  <a:lnTo>
                    <a:pt x="310" y="251"/>
                  </a:lnTo>
                  <a:lnTo>
                    <a:pt x="289" y="223"/>
                  </a:lnTo>
                  <a:lnTo>
                    <a:pt x="265" y="193"/>
                  </a:lnTo>
                  <a:lnTo>
                    <a:pt x="264" y="195"/>
                  </a:lnTo>
                  <a:lnTo>
                    <a:pt x="264" y="198"/>
                  </a:lnTo>
                  <a:lnTo>
                    <a:pt x="260" y="196"/>
                  </a:lnTo>
                  <a:lnTo>
                    <a:pt x="245" y="201"/>
                  </a:lnTo>
                  <a:lnTo>
                    <a:pt x="232" y="208"/>
                  </a:lnTo>
                  <a:lnTo>
                    <a:pt x="232" y="205"/>
                  </a:lnTo>
                  <a:lnTo>
                    <a:pt x="245" y="193"/>
                  </a:lnTo>
                  <a:lnTo>
                    <a:pt x="257" y="178"/>
                  </a:lnTo>
                  <a:lnTo>
                    <a:pt x="265" y="158"/>
                  </a:lnTo>
                  <a:lnTo>
                    <a:pt x="267" y="135"/>
                  </a:lnTo>
                  <a:lnTo>
                    <a:pt x="264" y="106"/>
                  </a:lnTo>
                  <a:lnTo>
                    <a:pt x="252" y="73"/>
                  </a:lnTo>
                  <a:lnTo>
                    <a:pt x="245" y="55"/>
                  </a:lnTo>
                  <a:lnTo>
                    <a:pt x="240" y="43"/>
                  </a:lnTo>
                  <a:lnTo>
                    <a:pt x="232" y="33"/>
                  </a:lnTo>
                  <a:lnTo>
                    <a:pt x="222" y="23"/>
                  </a:lnTo>
                  <a:lnTo>
                    <a:pt x="210" y="11"/>
                  </a:lnTo>
                  <a:lnTo>
                    <a:pt x="204" y="5"/>
                  </a:lnTo>
                  <a:lnTo>
                    <a:pt x="194" y="1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7" y="1"/>
                  </a:lnTo>
                  <a:lnTo>
                    <a:pt x="152" y="6"/>
                  </a:lnTo>
                  <a:lnTo>
                    <a:pt x="140" y="8"/>
                  </a:lnTo>
                  <a:lnTo>
                    <a:pt x="129" y="8"/>
                  </a:lnTo>
                  <a:lnTo>
                    <a:pt x="127" y="10"/>
                  </a:lnTo>
                  <a:lnTo>
                    <a:pt x="127" y="13"/>
                  </a:lnTo>
                  <a:lnTo>
                    <a:pt x="112" y="16"/>
                  </a:lnTo>
                  <a:lnTo>
                    <a:pt x="105" y="20"/>
                  </a:lnTo>
                  <a:lnTo>
                    <a:pt x="119" y="56"/>
                  </a:lnTo>
                  <a:close/>
                  <a:moveTo>
                    <a:pt x="37" y="78"/>
                  </a:moveTo>
                  <a:lnTo>
                    <a:pt x="45" y="88"/>
                  </a:lnTo>
                  <a:lnTo>
                    <a:pt x="44" y="93"/>
                  </a:lnTo>
                  <a:lnTo>
                    <a:pt x="37" y="88"/>
                  </a:lnTo>
                  <a:lnTo>
                    <a:pt x="37" y="86"/>
                  </a:lnTo>
                  <a:lnTo>
                    <a:pt x="37" y="78"/>
                  </a:lnTo>
                  <a:close/>
                  <a:moveTo>
                    <a:pt x="257" y="126"/>
                  </a:moveTo>
                  <a:lnTo>
                    <a:pt x="260" y="136"/>
                  </a:lnTo>
                  <a:lnTo>
                    <a:pt x="259" y="136"/>
                  </a:lnTo>
                  <a:lnTo>
                    <a:pt x="255" y="135"/>
                  </a:lnTo>
                  <a:lnTo>
                    <a:pt x="257" y="126"/>
                  </a:lnTo>
                  <a:close/>
                  <a:moveTo>
                    <a:pt x="142" y="383"/>
                  </a:moveTo>
                  <a:lnTo>
                    <a:pt x="144" y="386"/>
                  </a:lnTo>
                  <a:lnTo>
                    <a:pt x="149" y="383"/>
                  </a:lnTo>
                  <a:lnTo>
                    <a:pt x="145" y="375"/>
                  </a:lnTo>
                  <a:lnTo>
                    <a:pt x="144" y="376"/>
                  </a:lnTo>
                  <a:lnTo>
                    <a:pt x="142" y="3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57" name="Freeform 18"/>
            <p:cNvSpPr>
              <a:spLocks noEditPoints="1"/>
            </p:cNvSpPr>
            <p:nvPr/>
          </p:nvSpPr>
          <p:spPr bwMode="auto">
            <a:xfrm>
              <a:off x="1425" y="579"/>
              <a:ext cx="275" cy="373"/>
            </a:xfrm>
            <a:custGeom>
              <a:avLst/>
              <a:gdLst>
                <a:gd name="T0" fmla="*/ 88 w 275"/>
                <a:gd name="T1" fmla="*/ 45 h 373"/>
                <a:gd name="T2" fmla="*/ 91 w 275"/>
                <a:gd name="T3" fmla="*/ 78 h 373"/>
                <a:gd name="T4" fmla="*/ 113 w 275"/>
                <a:gd name="T5" fmla="*/ 148 h 373"/>
                <a:gd name="T6" fmla="*/ 148 w 275"/>
                <a:gd name="T7" fmla="*/ 240 h 373"/>
                <a:gd name="T8" fmla="*/ 166 w 275"/>
                <a:gd name="T9" fmla="*/ 290 h 373"/>
                <a:gd name="T10" fmla="*/ 185 w 275"/>
                <a:gd name="T11" fmla="*/ 315 h 373"/>
                <a:gd name="T12" fmla="*/ 161 w 275"/>
                <a:gd name="T13" fmla="*/ 343 h 373"/>
                <a:gd name="T14" fmla="*/ 178 w 275"/>
                <a:gd name="T15" fmla="*/ 367 h 373"/>
                <a:gd name="T16" fmla="*/ 196 w 275"/>
                <a:gd name="T17" fmla="*/ 367 h 373"/>
                <a:gd name="T18" fmla="*/ 223 w 275"/>
                <a:gd name="T19" fmla="*/ 360 h 373"/>
                <a:gd name="T20" fmla="*/ 256 w 275"/>
                <a:gd name="T21" fmla="*/ 347 h 373"/>
                <a:gd name="T22" fmla="*/ 273 w 275"/>
                <a:gd name="T23" fmla="*/ 317 h 373"/>
                <a:gd name="T24" fmla="*/ 253 w 275"/>
                <a:gd name="T25" fmla="*/ 295 h 373"/>
                <a:gd name="T26" fmla="*/ 220 w 275"/>
                <a:gd name="T27" fmla="*/ 235 h 373"/>
                <a:gd name="T28" fmla="*/ 206 w 275"/>
                <a:gd name="T29" fmla="*/ 188 h 373"/>
                <a:gd name="T30" fmla="*/ 173 w 275"/>
                <a:gd name="T31" fmla="*/ 87 h 373"/>
                <a:gd name="T32" fmla="*/ 148 w 275"/>
                <a:gd name="T33" fmla="*/ 27 h 373"/>
                <a:gd name="T34" fmla="*/ 130 w 275"/>
                <a:gd name="T35" fmla="*/ 20 h 373"/>
                <a:gd name="T36" fmla="*/ 3 w 275"/>
                <a:gd name="T37" fmla="*/ 73 h 373"/>
                <a:gd name="T38" fmla="*/ 13 w 275"/>
                <a:gd name="T39" fmla="*/ 108 h 373"/>
                <a:gd name="T40" fmla="*/ 35 w 275"/>
                <a:gd name="T41" fmla="*/ 178 h 373"/>
                <a:gd name="T42" fmla="*/ 60 w 275"/>
                <a:gd name="T43" fmla="*/ 178 h 373"/>
                <a:gd name="T44" fmla="*/ 73 w 275"/>
                <a:gd name="T45" fmla="*/ 87 h 373"/>
                <a:gd name="T46" fmla="*/ 65 w 275"/>
                <a:gd name="T47" fmla="*/ 50 h 373"/>
                <a:gd name="T48" fmla="*/ 21 w 275"/>
                <a:gd name="T49" fmla="*/ 63 h 373"/>
                <a:gd name="T50" fmla="*/ 190 w 275"/>
                <a:gd name="T51" fmla="*/ 63 h 373"/>
                <a:gd name="T52" fmla="*/ 251 w 275"/>
                <a:gd name="T53" fmla="*/ 100 h 373"/>
                <a:gd name="T54" fmla="*/ 213 w 275"/>
                <a:gd name="T55" fmla="*/ 2 h 373"/>
                <a:gd name="T56" fmla="*/ 191 w 275"/>
                <a:gd name="T57" fmla="*/ 7 h 373"/>
                <a:gd name="T58" fmla="*/ 170 w 275"/>
                <a:gd name="T59" fmla="*/ 14 h 373"/>
                <a:gd name="T60" fmla="*/ 171 w 275"/>
                <a:gd name="T61" fmla="*/ 117 h 373"/>
                <a:gd name="T62" fmla="*/ 160 w 275"/>
                <a:gd name="T63" fmla="*/ 100 h 373"/>
                <a:gd name="T64" fmla="*/ 180 w 275"/>
                <a:gd name="T65" fmla="*/ 187 h 373"/>
                <a:gd name="T66" fmla="*/ 190 w 275"/>
                <a:gd name="T67" fmla="*/ 207 h 373"/>
                <a:gd name="T68" fmla="*/ 188 w 275"/>
                <a:gd name="T69" fmla="*/ 230 h 373"/>
                <a:gd name="T70" fmla="*/ 188 w 275"/>
                <a:gd name="T71" fmla="*/ 238 h 373"/>
                <a:gd name="T72" fmla="*/ 176 w 275"/>
                <a:gd name="T73" fmla="*/ 240 h 373"/>
                <a:gd name="T74" fmla="*/ 168 w 275"/>
                <a:gd name="T75" fmla="*/ 243 h 373"/>
                <a:gd name="T76" fmla="*/ 156 w 275"/>
                <a:gd name="T77" fmla="*/ 228 h 373"/>
                <a:gd name="T78" fmla="*/ 148 w 275"/>
                <a:gd name="T79" fmla="*/ 227 h 373"/>
                <a:gd name="T80" fmla="*/ 163 w 275"/>
                <a:gd name="T81" fmla="*/ 222 h 373"/>
                <a:gd name="T82" fmla="*/ 165 w 275"/>
                <a:gd name="T83" fmla="*/ 218 h 373"/>
                <a:gd name="T84" fmla="*/ 175 w 275"/>
                <a:gd name="T85" fmla="*/ 233 h 373"/>
                <a:gd name="T86" fmla="*/ 170 w 275"/>
                <a:gd name="T87" fmla="*/ 210 h 373"/>
                <a:gd name="T88" fmla="*/ 173 w 275"/>
                <a:gd name="T89" fmla="*/ 202 h 373"/>
                <a:gd name="T90" fmla="*/ 180 w 275"/>
                <a:gd name="T91" fmla="*/ 183 h 373"/>
                <a:gd name="T92" fmla="*/ 176 w 275"/>
                <a:gd name="T93" fmla="*/ 280 h 373"/>
                <a:gd name="T94" fmla="*/ 176 w 275"/>
                <a:gd name="T95" fmla="*/ 285 h 373"/>
                <a:gd name="T96" fmla="*/ 175 w 275"/>
                <a:gd name="T97" fmla="*/ 282 h 373"/>
                <a:gd name="T98" fmla="*/ 206 w 275"/>
                <a:gd name="T99" fmla="*/ 283 h 373"/>
                <a:gd name="T100" fmla="*/ 213 w 275"/>
                <a:gd name="T101" fmla="*/ 312 h 373"/>
                <a:gd name="T102" fmla="*/ 191 w 275"/>
                <a:gd name="T103" fmla="*/ 290 h 3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5" h="373">
                  <a:moveTo>
                    <a:pt x="106" y="32"/>
                  </a:moveTo>
                  <a:lnTo>
                    <a:pt x="95" y="39"/>
                  </a:lnTo>
                  <a:lnTo>
                    <a:pt x="91" y="42"/>
                  </a:lnTo>
                  <a:lnTo>
                    <a:pt x="88" y="45"/>
                  </a:lnTo>
                  <a:lnTo>
                    <a:pt x="88" y="50"/>
                  </a:lnTo>
                  <a:lnTo>
                    <a:pt x="88" y="58"/>
                  </a:lnTo>
                  <a:lnTo>
                    <a:pt x="90" y="68"/>
                  </a:lnTo>
                  <a:lnTo>
                    <a:pt x="91" y="78"/>
                  </a:lnTo>
                  <a:lnTo>
                    <a:pt x="95" y="90"/>
                  </a:lnTo>
                  <a:lnTo>
                    <a:pt x="100" y="105"/>
                  </a:lnTo>
                  <a:lnTo>
                    <a:pt x="103" y="107"/>
                  </a:lnTo>
                  <a:lnTo>
                    <a:pt x="113" y="148"/>
                  </a:lnTo>
                  <a:lnTo>
                    <a:pt x="120" y="160"/>
                  </a:lnTo>
                  <a:lnTo>
                    <a:pt x="136" y="208"/>
                  </a:lnTo>
                  <a:lnTo>
                    <a:pt x="145" y="225"/>
                  </a:lnTo>
                  <a:lnTo>
                    <a:pt x="148" y="240"/>
                  </a:lnTo>
                  <a:lnTo>
                    <a:pt x="150" y="243"/>
                  </a:lnTo>
                  <a:lnTo>
                    <a:pt x="166" y="283"/>
                  </a:lnTo>
                  <a:lnTo>
                    <a:pt x="166" y="285"/>
                  </a:lnTo>
                  <a:lnTo>
                    <a:pt x="166" y="290"/>
                  </a:lnTo>
                  <a:lnTo>
                    <a:pt x="171" y="300"/>
                  </a:lnTo>
                  <a:lnTo>
                    <a:pt x="175" y="308"/>
                  </a:lnTo>
                  <a:lnTo>
                    <a:pt x="181" y="307"/>
                  </a:lnTo>
                  <a:lnTo>
                    <a:pt x="185" y="315"/>
                  </a:lnTo>
                  <a:lnTo>
                    <a:pt x="178" y="318"/>
                  </a:lnTo>
                  <a:lnTo>
                    <a:pt x="173" y="323"/>
                  </a:lnTo>
                  <a:lnTo>
                    <a:pt x="168" y="332"/>
                  </a:lnTo>
                  <a:lnTo>
                    <a:pt x="161" y="343"/>
                  </a:lnTo>
                  <a:lnTo>
                    <a:pt x="163" y="348"/>
                  </a:lnTo>
                  <a:lnTo>
                    <a:pt x="166" y="355"/>
                  </a:lnTo>
                  <a:lnTo>
                    <a:pt x="171" y="362"/>
                  </a:lnTo>
                  <a:lnTo>
                    <a:pt x="178" y="367"/>
                  </a:lnTo>
                  <a:lnTo>
                    <a:pt x="186" y="373"/>
                  </a:lnTo>
                  <a:lnTo>
                    <a:pt x="195" y="370"/>
                  </a:lnTo>
                  <a:lnTo>
                    <a:pt x="195" y="367"/>
                  </a:lnTo>
                  <a:lnTo>
                    <a:pt x="196" y="367"/>
                  </a:lnTo>
                  <a:lnTo>
                    <a:pt x="201" y="368"/>
                  </a:lnTo>
                  <a:lnTo>
                    <a:pt x="208" y="367"/>
                  </a:lnTo>
                  <a:lnTo>
                    <a:pt x="216" y="365"/>
                  </a:lnTo>
                  <a:lnTo>
                    <a:pt x="223" y="360"/>
                  </a:lnTo>
                  <a:lnTo>
                    <a:pt x="225" y="358"/>
                  </a:lnTo>
                  <a:lnTo>
                    <a:pt x="228" y="360"/>
                  </a:lnTo>
                  <a:lnTo>
                    <a:pt x="243" y="353"/>
                  </a:lnTo>
                  <a:lnTo>
                    <a:pt x="256" y="347"/>
                  </a:lnTo>
                  <a:lnTo>
                    <a:pt x="271" y="340"/>
                  </a:lnTo>
                  <a:lnTo>
                    <a:pt x="273" y="337"/>
                  </a:lnTo>
                  <a:lnTo>
                    <a:pt x="275" y="328"/>
                  </a:lnTo>
                  <a:lnTo>
                    <a:pt x="273" y="317"/>
                  </a:lnTo>
                  <a:lnTo>
                    <a:pt x="270" y="298"/>
                  </a:lnTo>
                  <a:lnTo>
                    <a:pt x="266" y="297"/>
                  </a:lnTo>
                  <a:lnTo>
                    <a:pt x="261" y="295"/>
                  </a:lnTo>
                  <a:lnTo>
                    <a:pt x="253" y="295"/>
                  </a:lnTo>
                  <a:lnTo>
                    <a:pt x="243" y="295"/>
                  </a:lnTo>
                  <a:lnTo>
                    <a:pt x="241" y="285"/>
                  </a:lnTo>
                  <a:lnTo>
                    <a:pt x="221" y="237"/>
                  </a:lnTo>
                  <a:lnTo>
                    <a:pt x="220" y="235"/>
                  </a:lnTo>
                  <a:lnTo>
                    <a:pt x="221" y="232"/>
                  </a:lnTo>
                  <a:lnTo>
                    <a:pt x="213" y="215"/>
                  </a:lnTo>
                  <a:lnTo>
                    <a:pt x="208" y="200"/>
                  </a:lnTo>
                  <a:lnTo>
                    <a:pt x="206" y="188"/>
                  </a:lnTo>
                  <a:lnTo>
                    <a:pt x="206" y="185"/>
                  </a:lnTo>
                  <a:lnTo>
                    <a:pt x="203" y="183"/>
                  </a:lnTo>
                  <a:lnTo>
                    <a:pt x="176" y="97"/>
                  </a:lnTo>
                  <a:lnTo>
                    <a:pt x="173" y="87"/>
                  </a:lnTo>
                  <a:lnTo>
                    <a:pt x="161" y="58"/>
                  </a:lnTo>
                  <a:lnTo>
                    <a:pt x="163" y="57"/>
                  </a:lnTo>
                  <a:lnTo>
                    <a:pt x="161" y="52"/>
                  </a:lnTo>
                  <a:lnTo>
                    <a:pt x="148" y="27"/>
                  </a:lnTo>
                  <a:lnTo>
                    <a:pt x="150" y="24"/>
                  </a:lnTo>
                  <a:lnTo>
                    <a:pt x="148" y="20"/>
                  </a:lnTo>
                  <a:lnTo>
                    <a:pt x="143" y="17"/>
                  </a:lnTo>
                  <a:lnTo>
                    <a:pt x="130" y="20"/>
                  </a:lnTo>
                  <a:lnTo>
                    <a:pt x="118" y="25"/>
                  </a:lnTo>
                  <a:lnTo>
                    <a:pt x="106" y="32"/>
                  </a:lnTo>
                  <a:close/>
                  <a:moveTo>
                    <a:pt x="11" y="68"/>
                  </a:moveTo>
                  <a:lnTo>
                    <a:pt x="3" y="73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5" y="92"/>
                  </a:lnTo>
                  <a:lnTo>
                    <a:pt x="13" y="108"/>
                  </a:lnTo>
                  <a:lnTo>
                    <a:pt x="18" y="133"/>
                  </a:lnTo>
                  <a:lnTo>
                    <a:pt x="23" y="140"/>
                  </a:lnTo>
                  <a:lnTo>
                    <a:pt x="25" y="152"/>
                  </a:lnTo>
                  <a:lnTo>
                    <a:pt x="35" y="178"/>
                  </a:lnTo>
                  <a:lnTo>
                    <a:pt x="36" y="180"/>
                  </a:lnTo>
                  <a:lnTo>
                    <a:pt x="41" y="182"/>
                  </a:lnTo>
                  <a:lnTo>
                    <a:pt x="50" y="180"/>
                  </a:lnTo>
                  <a:lnTo>
                    <a:pt x="60" y="178"/>
                  </a:lnTo>
                  <a:lnTo>
                    <a:pt x="60" y="148"/>
                  </a:lnTo>
                  <a:lnTo>
                    <a:pt x="60" y="120"/>
                  </a:lnTo>
                  <a:lnTo>
                    <a:pt x="68" y="102"/>
                  </a:lnTo>
                  <a:lnTo>
                    <a:pt x="73" y="87"/>
                  </a:lnTo>
                  <a:lnTo>
                    <a:pt x="73" y="73"/>
                  </a:lnTo>
                  <a:lnTo>
                    <a:pt x="71" y="60"/>
                  </a:lnTo>
                  <a:lnTo>
                    <a:pt x="68" y="52"/>
                  </a:lnTo>
                  <a:lnTo>
                    <a:pt x="65" y="50"/>
                  </a:lnTo>
                  <a:lnTo>
                    <a:pt x="55" y="57"/>
                  </a:lnTo>
                  <a:lnTo>
                    <a:pt x="46" y="60"/>
                  </a:lnTo>
                  <a:lnTo>
                    <a:pt x="36" y="63"/>
                  </a:lnTo>
                  <a:lnTo>
                    <a:pt x="21" y="63"/>
                  </a:lnTo>
                  <a:lnTo>
                    <a:pt x="11" y="68"/>
                  </a:lnTo>
                  <a:close/>
                  <a:moveTo>
                    <a:pt x="161" y="22"/>
                  </a:moveTo>
                  <a:lnTo>
                    <a:pt x="170" y="45"/>
                  </a:lnTo>
                  <a:lnTo>
                    <a:pt x="190" y="63"/>
                  </a:lnTo>
                  <a:lnTo>
                    <a:pt x="208" y="82"/>
                  </a:lnTo>
                  <a:lnTo>
                    <a:pt x="233" y="118"/>
                  </a:lnTo>
                  <a:lnTo>
                    <a:pt x="240" y="107"/>
                  </a:lnTo>
                  <a:lnTo>
                    <a:pt x="251" y="100"/>
                  </a:lnTo>
                  <a:lnTo>
                    <a:pt x="226" y="2"/>
                  </a:lnTo>
                  <a:lnTo>
                    <a:pt x="223" y="4"/>
                  </a:lnTo>
                  <a:lnTo>
                    <a:pt x="220" y="0"/>
                  </a:lnTo>
                  <a:lnTo>
                    <a:pt x="213" y="2"/>
                  </a:lnTo>
                  <a:lnTo>
                    <a:pt x="203" y="9"/>
                  </a:lnTo>
                  <a:lnTo>
                    <a:pt x="201" y="7"/>
                  </a:lnTo>
                  <a:lnTo>
                    <a:pt x="198" y="7"/>
                  </a:lnTo>
                  <a:lnTo>
                    <a:pt x="191" y="7"/>
                  </a:lnTo>
                  <a:lnTo>
                    <a:pt x="185" y="9"/>
                  </a:lnTo>
                  <a:lnTo>
                    <a:pt x="173" y="12"/>
                  </a:lnTo>
                  <a:lnTo>
                    <a:pt x="173" y="15"/>
                  </a:lnTo>
                  <a:lnTo>
                    <a:pt x="170" y="14"/>
                  </a:lnTo>
                  <a:lnTo>
                    <a:pt x="165" y="15"/>
                  </a:lnTo>
                  <a:lnTo>
                    <a:pt x="161" y="22"/>
                  </a:lnTo>
                  <a:close/>
                  <a:moveTo>
                    <a:pt x="165" y="98"/>
                  </a:moveTo>
                  <a:lnTo>
                    <a:pt x="171" y="117"/>
                  </a:lnTo>
                  <a:lnTo>
                    <a:pt x="161" y="117"/>
                  </a:lnTo>
                  <a:lnTo>
                    <a:pt x="160" y="110"/>
                  </a:lnTo>
                  <a:lnTo>
                    <a:pt x="161" y="107"/>
                  </a:lnTo>
                  <a:lnTo>
                    <a:pt x="160" y="100"/>
                  </a:lnTo>
                  <a:lnTo>
                    <a:pt x="165" y="98"/>
                  </a:lnTo>
                  <a:close/>
                  <a:moveTo>
                    <a:pt x="183" y="182"/>
                  </a:moveTo>
                  <a:lnTo>
                    <a:pt x="185" y="185"/>
                  </a:lnTo>
                  <a:lnTo>
                    <a:pt x="180" y="187"/>
                  </a:lnTo>
                  <a:lnTo>
                    <a:pt x="183" y="192"/>
                  </a:lnTo>
                  <a:lnTo>
                    <a:pt x="188" y="190"/>
                  </a:lnTo>
                  <a:lnTo>
                    <a:pt x="193" y="205"/>
                  </a:lnTo>
                  <a:lnTo>
                    <a:pt x="190" y="207"/>
                  </a:lnTo>
                  <a:lnTo>
                    <a:pt x="188" y="212"/>
                  </a:lnTo>
                  <a:lnTo>
                    <a:pt x="186" y="218"/>
                  </a:lnTo>
                  <a:lnTo>
                    <a:pt x="186" y="227"/>
                  </a:lnTo>
                  <a:lnTo>
                    <a:pt x="188" y="230"/>
                  </a:lnTo>
                  <a:lnTo>
                    <a:pt x="196" y="227"/>
                  </a:lnTo>
                  <a:lnTo>
                    <a:pt x="200" y="235"/>
                  </a:lnTo>
                  <a:lnTo>
                    <a:pt x="193" y="243"/>
                  </a:lnTo>
                  <a:lnTo>
                    <a:pt x="188" y="238"/>
                  </a:lnTo>
                  <a:lnTo>
                    <a:pt x="183" y="238"/>
                  </a:lnTo>
                  <a:lnTo>
                    <a:pt x="181" y="238"/>
                  </a:lnTo>
                  <a:lnTo>
                    <a:pt x="180" y="242"/>
                  </a:lnTo>
                  <a:lnTo>
                    <a:pt x="176" y="240"/>
                  </a:lnTo>
                  <a:lnTo>
                    <a:pt x="175" y="242"/>
                  </a:lnTo>
                  <a:lnTo>
                    <a:pt x="173" y="243"/>
                  </a:lnTo>
                  <a:lnTo>
                    <a:pt x="173" y="242"/>
                  </a:lnTo>
                  <a:lnTo>
                    <a:pt x="168" y="243"/>
                  </a:lnTo>
                  <a:lnTo>
                    <a:pt x="165" y="235"/>
                  </a:lnTo>
                  <a:lnTo>
                    <a:pt x="161" y="230"/>
                  </a:lnTo>
                  <a:lnTo>
                    <a:pt x="158" y="228"/>
                  </a:lnTo>
                  <a:lnTo>
                    <a:pt x="156" y="228"/>
                  </a:lnTo>
                  <a:lnTo>
                    <a:pt x="158" y="233"/>
                  </a:lnTo>
                  <a:lnTo>
                    <a:pt x="156" y="235"/>
                  </a:lnTo>
                  <a:lnTo>
                    <a:pt x="153" y="228"/>
                  </a:lnTo>
                  <a:lnTo>
                    <a:pt x="148" y="227"/>
                  </a:lnTo>
                  <a:lnTo>
                    <a:pt x="148" y="223"/>
                  </a:lnTo>
                  <a:lnTo>
                    <a:pt x="153" y="220"/>
                  </a:lnTo>
                  <a:lnTo>
                    <a:pt x="161" y="223"/>
                  </a:lnTo>
                  <a:lnTo>
                    <a:pt x="163" y="222"/>
                  </a:lnTo>
                  <a:lnTo>
                    <a:pt x="161" y="217"/>
                  </a:lnTo>
                  <a:lnTo>
                    <a:pt x="158" y="213"/>
                  </a:lnTo>
                  <a:lnTo>
                    <a:pt x="163" y="212"/>
                  </a:lnTo>
                  <a:lnTo>
                    <a:pt x="165" y="218"/>
                  </a:lnTo>
                  <a:lnTo>
                    <a:pt x="168" y="233"/>
                  </a:lnTo>
                  <a:lnTo>
                    <a:pt x="170" y="233"/>
                  </a:lnTo>
                  <a:lnTo>
                    <a:pt x="173" y="235"/>
                  </a:lnTo>
                  <a:lnTo>
                    <a:pt x="175" y="233"/>
                  </a:lnTo>
                  <a:lnTo>
                    <a:pt x="171" y="225"/>
                  </a:lnTo>
                  <a:lnTo>
                    <a:pt x="168" y="223"/>
                  </a:lnTo>
                  <a:lnTo>
                    <a:pt x="171" y="220"/>
                  </a:lnTo>
                  <a:lnTo>
                    <a:pt x="170" y="210"/>
                  </a:lnTo>
                  <a:lnTo>
                    <a:pt x="171" y="210"/>
                  </a:lnTo>
                  <a:lnTo>
                    <a:pt x="178" y="223"/>
                  </a:lnTo>
                  <a:lnTo>
                    <a:pt x="183" y="222"/>
                  </a:lnTo>
                  <a:lnTo>
                    <a:pt x="173" y="202"/>
                  </a:lnTo>
                  <a:lnTo>
                    <a:pt x="171" y="193"/>
                  </a:lnTo>
                  <a:lnTo>
                    <a:pt x="173" y="193"/>
                  </a:lnTo>
                  <a:lnTo>
                    <a:pt x="176" y="195"/>
                  </a:lnTo>
                  <a:lnTo>
                    <a:pt x="180" y="183"/>
                  </a:lnTo>
                  <a:lnTo>
                    <a:pt x="183" y="182"/>
                  </a:lnTo>
                  <a:close/>
                  <a:moveTo>
                    <a:pt x="180" y="275"/>
                  </a:moveTo>
                  <a:lnTo>
                    <a:pt x="181" y="278"/>
                  </a:lnTo>
                  <a:lnTo>
                    <a:pt x="176" y="280"/>
                  </a:lnTo>
                  <a:lnTo>
                    <a:pt x="173" y="270"/>
                  </a:lnTo>
                  <a:lnTo>
                    <a:pt x="180" y="275"/>
                  </a:lnTo>
                  <a:close/>
                  <a:moveTo>
                    <a:pt x="175" y="282"/>
                  </a:moveTo>
                  <a:lnTo>
                    <a:pt x="176" y="285"/>
                  </a:lnTo>
                  <a:lnTo>
                    <a:pt x="170" y="288"/>
                  </a:lnTo>
                  <a:lnTo>
                    <a:pt x="168" y="282"/>
                  </a:lnTo>
                  <a:lnTo>
                    <a:pt x="168" y="278"/>
                  </a:lnTo>
                  <a:lnTo>
                    <a:pt x="175" y="282"/>
                  </a:lnTo>
                  <a:close/>
                  <a:moveTo>
                    <a:pt x="191" y="273"/>
                  </a:moveTo>
                  <a:lnTo>
                    <a:pt x="195" y="283"/>
                  </a:lnTo>
                  <a:lnTo>
                    <a:pt x="200" y="282"/>
                  </a:lnTo>
                  <a:lnTo>
                    <a:pt x="206" y="283"/>
                  </a:lnTo>
                  <a:lnTo>
                    <a:pt x="211" y="288"/>
                  </a:lnTo>
                  <a:lnTo>
                    <a:pt x="215" y="297"/>
                  </a:lnTo>
                  <a:lnTo>
                    <a:pt x="211" y="302"/>
                  </a:lnTo>
                  <a:lnTo>
                    <a:pt x="213" y="312"/>
                  </a:lnTo>
                  <a:lnTo>
                    <a:pt x="206" y="313"/>
                  </a:lnTo>
                  <a:lnTo>
                    <a:pt x="196" y="310"/>
                  </a:lnTo>
                  <a:lnTo>
                    <a:pt x="188" y="297"/>
                  </a:lnTo>
                  <a:lnTo>
                    <a:pt x="191" y="290"/>
                  </a:lnTo>
                  <a:lnTo>
                    <a:pt x="185" y="277"/>
                  </a:lnTo>
                  <a:lnTo>
                    <a:pt x="191" y="2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58" name="Freeform 19"/>
            <p:cNvSpPr>
              <a:spLocks noEditPoints="1"/>
            </p:cNvSpPr>
            <p:nvPr/>
          </p:nvSpPr>
          <p:spPr bwMode="auto">
            <a:xfrm>
              <a:off x="1688" y="508"/>
              <a:ext cx="248" cy="394"/>
            </a:xfrm>
            <a:custGeom>
              <a:avLst/>
              <a:gdLst>
                <a:gd name="T0" fmla="*/ 45 w 248"/>
                <a:gd name="T1" fmla="*/ 48 h 394"/>
                <a:gd name="T2" fmla="*/ 13 w 248"/>
                <a:gd name="T3" fmla="*/ 63 h 394"/>
                <a:gd name="T4" fmla="*/ 0 w 248"/>
                <a:gd name="T5" fmla="*/ 115 h 394"/>
                <a:gd name="T6" fmla="*/ 20 w 248"/>
                <a:gd name="T7" fmla="*/ 184 h 394"/>
                <a:gd name="T8" fmla="*/ 88 w 248"/>
                <a:gd name="T9" fmla="*/ 246 h 394"/>
                <a:gd name="T10" fmla="*/ 157 w 248"/>
                <a:gd name="T11" fmla="*/ 251 h 394"/>
                <a:gd name="T12" fmla="*/ 198 w 248"/>
                <a:gd name="T13" fmla="*/ 283 h 394"/>
                <a:gd name="T14" fmla="*/ 218 w 248"/>
                <a:gd name="T15" fmla="*/ 283 h 394"/>
                <a:gd name="T16" fmla="*/ 225 w 248"/>
                <a:gd name="T17" fmla="*/ 284 h 394"/>
                <a:gd name="T18" fmla="*/ 207 w 248"/>
                <a:gd name="T19" fmla="*/ 293 h 394"/>
                <a:gd name="T20" fmla="*/ 207 w 248"/>
                <a:gd name="T21" fmla="*/ 303 h 394"/>
                <a:gd name="T22" fmla="*/ 197 w 248"/>
                <a:gd name="T23" fmla="*/ 298 h 394"/>
                <a:gd name="T24" fmla="*/ 172 w 248"/>
                <a:gd name="T25" fmla="*/ 341 h 394"/>
                <a:gd name="T26" fmla="*/ 205 w 248"/>
                <a:gd name="T27" fmla="*/ 363 h 394"/>
                <a:gd name="T28" fmla="*/ 238 w 248"/>
                <a:gd name="T29" fmla="*/ 319 h 394"/>
                <a:gd name="T30" fmla="*/ 247 w 248"/>
                <a:gd name="T31" fmla="*/ 239 h 394"/>
                <a:gd name="T32" fmla="*/ 202 w 248"/>
                <a:gd name="T33" fmla="*/ 168 h 394"/>
                <a:gd name="T34" fmla="*/ 135 w 248"/>
                <a:gd name="T35" fmla="*/ 131 h 394"/>
                <a:gd name="T36" fmla="*/ 83 w 248"/>
                <a:gd name="T37" fmla="*/ 128 h 394"/>
                <a:gd name="T38" fmla="*/ 62 w 248"/>
                <a:gd name="T39" fmla="*/ 111 h 394"/>
                <a:gd name="T40" fmla="*/ 85 w 248"/>
                <a:gd name="T41" fmla="*/ 53 h 394"/>
                <a:gd name="T42" fmla="*/ 73 w 248"/>
                <a:gd name="T43" fmla="*/ 43 h 394"/>
                <a:gd name="T44" fmla="*/ 65 w 248"/>
                <a:gd name="T45" fmla="*/ 30 h 394"/>
                <a:gd name="T46" fmla="*/ 98 w 248"/>
                <a:gd name="T47" fmla="*/ 23 h 394"/>
                <a:gd name="T48" fmla="*/ 103 w 248"/>
                <a:gd name="T49" fmla="*/ 60 h 394"/>
                <a:gd name="T50" fmla="*/ 135 w 248"/>
                <a:gd name="T51" fmla="*/ 61 h 394"/>
                <a:gd name="T52" fmla="*/ 180 w 248"/>
                <a:gd name="T53" fmla="*/ 90 h 394"/>
                <a:gd name="T54" fmla="*/ 200 w 248"/>
                <a:gd name="T55" fmla="*/ 95 h 394"/>
                <a:gd name="T56" fmla="*/ 202 w 248"/>
                <a:gd name="T57" fmla="*/ 71 h 394"/>
                <a:gd name="T58" fmla="*/ 193 w 248"/>
                <a:gd name="T59" fmla="*/ 60 h 394"/>
                <a:gd name="T60" fmla="*/ 193 w 248"/>
                <a:gd name="T61" fmla="*/ 48 h 394"/>
                <a:gd name="T62" fmla="*/ 183 w 248"/>
                <a:gd name="T63" fmla="*/ 75 h 394"/>
                <a:gd name="T64" fmla="*/ 177 w 248"/>
                <a:gd name="T65" fmla="*/ 43 h 394"/>
                <a:gd name="T66" fmla="*/ 190 w 248"/>
                <a:gd name="T67" fmla="*/ 40 h 394"/>
                <a:gd name="T68" fmla="*/ 185 w 248"/>
                <a:gd name="T69" fmla="*/ 5 h 394"/>
                <a:gd name="T70" fmla="*/ 162 w 248"/>
                <a:gd name="T71" fmla="*/ 10 h 394"/>
                <a:gd name="T72" fmla="*/ 148 w 248"/>
                <a:gd name="T73" fmla="*/ 33 h 394"/>
                <a:gd name="T74" fmla="*/ 132 w 248"/>
                <a:gd name="T75" fmla="*/ 20 h 394"/>
                <a:gd name="T76" fmla="*/ 133 w 248"/>
                <a:gd name="T77" fmla="*/ 31 h 394"/>
                <a:gd name="T78" fmla="*/ 118 w 248"/>
                <a:gd name="T79" fmla="*/ 41 h 394"/>
                <a:gd name="T80" fmla="*/ 103 w 248"/>
                <a:gd name="T81" fmla="*/ 20 h 394"/>
                <a:gd name="T82" fmla="*/ 127 w 248"/>
                <a:gd name="T83" fmla="*/ 173 h 394"/>
                <a:gd name="T84" fmla="*/ 133 w 248"/>
                <a:gd name="T85" fmla="*/ 189 h 394"/>
                <a:gd name="T86" fmla="*/ 125 w 248"/>
                <a:gd name="T87" fmla="*/ 188 h 394"/>
                <a:gd name="T88" fmla="*/ 157 w 248"/>
                <a:gd name="T89" fmla="*/ 169 h 394"/>
                <a:gd name="T90" fmla="*/ 175 w 248"/>
                <a:gd name="T91" fmla="*/ 194 h 394"/>
                <a:gd name="T92" fmla="*/ 170 w 248"/>
                <a:gd name="T93" fmla="*/ 201 h 394"/>
                <a:gd name="T94" fmla="*/ 165 w 248"/>
                <a:gd name="T95" fmla="*/ 191 h 394"/>
                <a:gd name="T96" fmla="*/ 50 w 248"/>
                <a:gd name="T97" fmla="*/ 299 h 394"/>
                <a:gd name="T98" fmla="*/ 77 w 248"/>
                <a:gd name="T99" fmla="*/ 388 h 394"/>
                <a:gd name="T100" fmla="*/ 90 w 248"/>
                <a:gd name="T101" fmla="*/ 391 h 394"/>
                <a:gd name="T102" fmla="*/ 108 w 248"/>
                <a:gd name="T103" fmla="*/ 374 h 394"/>
                <a:gd name="T104" fmla="*/ 152 w 248"/>
                <a:gd name="T105" fmla="*/ 369 h 394"/>
                <a:gd name="T106" fmla="*/ 157 w 248"/>
                <a:gd name="T107" fmla="*/ 341 h 394"/>
                <a:gd name="T108" fmla="*/ 130 w 248"/>
                <a:gd name="T109" fmla="*/ 329 h 394"/>
                <a:gd name="T110" fmla="*/ 88 w 248"/>
                <a:gd name="T111" fmla="*/ 309 h 394"/>
                <a:gd name="T112" fmla="*/ 65 w 248"/>
                <a:gd name="T113" fmla="*/ 289 h 394"/>
                <a:gd name="T114" fmla="*/ 83 w 248"/>
                <a:gd name="T115" fmla="*/ 318 h 394"/>
                <a:gd name="T116" fmla="*/ 68 w 248"/>
                <a:gd name="T117" fmla="*/ 306 h 39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48" h="394">
                  <a:moveTo>
                    <a:pt x="53" y="33"/>
                  </a:moveTo>
                  <a:lnTo>
                    <a:pt x="45" y="40"/>
                  </a:lnTo>
                  <a:lnTo>
                    <a:pt x="48" y="41"/>
                  </a:lnTo>
                  <a:lnTo>
                    <a:pt x="45" y="48"/>
                  </a:lnTo>
                  <a:lnTo>
                    <a:pt x="38" y="51"/>
                  </a:lnTo>
                  <a:lnTo>
                    <a:pt x="33" y="40"/>
                  </a:lnTo>
                  <a:lnTo>
                    <a:pt x="22" y="51"/>
                  </a:lnTo>
                  <a:lnTo>
                    <a:pt x="13" y="63"/>
                  </a:lnTo>
                  <a:lnTo>
                    <a:pt x="7" y="76"/>
                  </a:lnTo>
                  <a:lnTo>
                    <a:pt x="3" y="90"/>
                  </a:lnTo>
                  <a:lnTo>
                    <a:pt x="0" y="101"/>
                  </a:lnTo>
                  <a:lnTo>
                    <a:pt x="0" y="115"/>
                  </a:lnTo>
                  <a:lnTo>
                    <a:pt x="2" y="129"/>
                  </a:lnTo>
                  <a:lnTo>
                    <a:pt x="5" y="143"/>
                  </a:lnTo>
                  <a:lnTo>
                    <a:pt x="7" y="151"/>
                  </a:lnTo>
                  <a:lnTo>
                    <a:pt x="20" y="184"/>
                  </a:lnTo>
                  <a:lnTo>
                    <a:pt x="38" y="211"/>
                  </a:lnTo>
                  <a:lnTo>
                    <a:pt x="62" y="233"/>
                  </a:lnTo>
                  <a:lnTo>
                    <a:pt x="75" y="239"/>
                  </a:lnTo>
                  <a:lnTo>
                    <a:pt x="88" y="246"/>
                  </a:lnTo>
                  <a:lnTo>
                    <a:pt x="105" y="248"/>
                  </a:lnTo>
                  <a:lnTo>
                    <a:pt x="123" y="249"/>
                  </a:lnTo>
                  <a:lnTo>
                    <a:pt x="140" y="251"/>
                  </a:lnTo>
                  <a:lnTo>
                    <a:pt x="157" y="251"/>
                  </a:lnTo>
                  <a:lnTo>
                    <a:pt x="172" y="251"/>
                  </a:lnTo>
                  <a:lnTo>
                    <a:pt x="182" y="256"/>
                  </a:lnTo>
                  <a:lnTo>
                    <a:pt x="192" y="266"/>
                  </a:lnTo>
                  <a:lnTo>
                    <a:pt x="198" y="283"/>
                  </a:lnTo>
                  <a:lnTo>
                    <a:pt x="208" y="274"/>
                  </a:lnTo>
                  <a:lnTo>
                    <a:pt x="215" y="273"/>
                  </a:lnTo>
                  <a:lnTo>
                    <a:pt x="218" y="274"/>
                  </a:lnTo>
                  <a:lnTo>
                    <a:pt x="218" y="283"/>
                  </a:lnTo>
                  <a:lnTo>
                    <a:pt x="218" y="286"/>
                  </a:lnTo>
                  <a:lnTo>
                    <a:pt x="223" y="286"/>
                  </a:lnTo>
                  <a:lnTo>
                    <a:pt x="225" y="281"/>
                  </a:lnTo>
                  <a:lnTo>
                    <a:pt x="225" y="284"/>
                  </a:lnTo>
                  <a:lnTo>
                    <a:pt x="222" y="294"/>
                  </a:lnTo>
                  <a:lnTo>
                    <a:pt x="213" y="301"/>
                  </a:lnTo>
                  <a:lnTo>
                    <a:pt x="212" y="301"/>
                  </a:lnTo>
                  <a:lnTo>
                    <a:pt x="207" y="293"/>
                  </a:lnTo>
                  <a:lnTo>
                    <a:pt x="200" y="294"/>
                  </a:lnTo>
                  <a:lnTo>
                    <a:pt x="202" y="298"/>
                  </a:lnTo>
                  <a:lnTo>
                    <a:pt x="205" y="296"/>
                  </a:lnTo>
                  <a:lnTo>
                    <a:pt x="207" y="303"/>
                  </a:lnTo>
                  <a:lnTo>
                    <a:pt x="202" y="304"/>
                  </a:lnTo>
                  <a:lnTo>
                    <a:pt x="200" y="301"/>
                  </a:lnTo>
                  <a:lnTo>
                    <a:pt x="202" y="298"/>
                  </a:lnTo>
                  <a:lnTo>
                    <a:pt x="197" y="298"/>
                  </a:lnTo>
                  <a:lnTo>
                    <a:pt x="195" y="301"/>
                  </a:lnTo>
                  <a:lnTo>
                    <a:pt x="195" y="308"/>
                  </a:lnTo>
                  <a:lnTo>
                    <a:pt x="183" y="324"/>
                  </a:lnTo>
                  <a:lnTo>
                    <a:pt x="172" y="341"/>
                  </a:lnTo>
                  <a:lnTo>
                    <a:pt x="177" y="358"/>
                  </a:lnTo>
                  <a:lnTo>
                    <a:pt x="188" y="368"/>
                  </a:lnTo>
                  <a:lnTo>
                    <a:pt x="197" y="364"/>
                  </a:lnTo>
                  <a:lnTo>
                    <a:pt x="205" y="363"/>
                  </a:lnTo>
                  <a:lnTo>
                    <a:pt x="212" y="359"/>
                  </a:lnTo>
                  <a:lnTo>
                    <a:pt x="220" y="351"/>
                  </a:lnTo>
                  <a:lnTo>
                    <a:pt x="228" y="338"/>
                  </a:lnTo>
                  <a:lnTo>
                    <a:pt x="238" y="319"/>
                  </a:lnTo>
                  <a:lnTo>
                    <a:pt x="245" y="296"/>
                  </a:lnTo>
                  <a:lnTo>
                    <a:pt x="248" y="274"/>
                  </a:lnTo>
                  <a:lnTo>
                    <a:pt x="248" y="254"/>
                  </a:lnTo>
                  <a:lnTo>
                    <a:pt x="247" y="239"/>
                  </a:lnTo>
                  <a:lnTo>
                    <a:pt x="240" y="218"/>
                  </a:lnTo>
                  <a:lnTo>
                    <a:pt x="230" y="198"/>
                  </a:lnTo>
                  <a:lnTo>
                    <a:pt x="217" y="181"/>
                  </a:lnTo>
                  <a:lnTo>
                    <a:pt x="202" y="168"/>
                  </a:lnTo>
                  <a:lnTo>
                    <a:pt x="187" y="154"/>
                  </a:lnTo>
                  <a:lnTo>
                    <a:pt x="170" y="143"/>
                  </a:lnTo>
                  <a:lnTo>
                    <a:pt x="153" y="136"/>
                  </a:lnTo>
                  <a:lnTo>
                    <a:pt x="135" y="131"/>
                  </a:lnTo>
                  <a:lnTo>
                    <a:pt x="118" y="133"/>
                  </a:lnTo>
                  <a:lnTo>
                    <a:pt x="105" y="131"/>
                  </a:lnTo>
                  <a:lnTo>
                    <a:pt x="93" y="129"/>
                  </a:lnTo>
                  <a:lnTo>
                    <a:pt x="83" y="128"/>
                  </a:lnTo>
                  <a:lnTo>
                    <a:pt x="75" y="124"/>
                  </a:lnTo>
                  <a:lnTo>
                    <a:pt x="68" y="121"/>
                  </a:lnTo>
                  <a:lnTo>
                    <a:pt x="63" y="116"/>
                  </a:lnTo>
                  <a:lnTo>
                    <a:pt x="62" y="111"/>
                  </a:lnTo>
                  <a:lnTo>
                    <a:pt x="58" y="93"/>
                  </a:lnTo>
                  <a:lnTo>
                    <a:pt x="63" y="75"/>
                  </a:lnTo>
                  <a:lnTo>
                    <a:pt x="73" y="65"/>
                  </a:lnTo>
                  <a:lnTo>
                    <a:pt x="85" y="53"/>
                  </a:lnTo>
                  <a:lnTo>
                    <a:pt x="80" y="36"/>
                  </a:lnTo>
                  <a:lnTo>
                    <a:pt x="73" y="31"/>
                  </a:lnTo>
                  <a:lnTo>
                    <a:pt x="72" y="31"/>
                  </a:lnTo>
                  <a:lnTo>
                    <a:pt x="73" y="43"/>
                  </a:lnTo>
                  <a:lnTo>
                    <a:pt x="72" y="43"/>
                  </a:lnTo>
                  <a:lnTo>
                    <a:pt x="65" y="40"/>
                  </a:lnTo>
                  <a:lnTo>
                    <a:pt x="63" y="35"/>
                  </a:lnTo>
                  <a:lnTo>
                    <a:pt x="65" y="30"/>
                  </a:lnTo>
                  <a:lnTo>
                    <a:pt x="62" y="28"/>
                  </a:lnTo>
                  <a:lnTo>
                    <a:pt x="53" y="33"/>
                  </a:lnTo>
                  <a:close/>
                  <a:moveTo>
                    <a:pt x="103" y="20"/>
                  </a:moveTo>
                  <a:lnTo>
                    <a:pt x="98" y="23"/>
                  </a:lnTo>
                  <a:lnTo>
                    <a:pt x="95" y="31"/>
                  </a:lnTo>
                  <a:lnTo>
                    <a:pt x="97" y="41"/>
                  </a:lnTo>
                  <a:lnTo>
                    <a:pt x="100" y="55"/>
                  </a:lnTo>
                  <a:lnTo>
                    <a:pt x="103" y="60"/>
                  </a:lnTo>
                  <a:lnTo>
                    <a:pt x="110" y="60"/>
                  </a:lnTo>
                  <a:lnTo>
                    <a:pt x="118" y="58"/>
                  </a:lnTo>
                  <a:lnTo>
                    <a:pt x="125" y="58"/>
                  </a:lnTo>
                  <a:lnTo>
                    <a:pt x="135" y="61"/>
                  </a:lnTo>
                  <a:lnTo>
                    <a:pt x="145" y="66"/>
                  </a:lnTo>
                  <a:lnTo>
                    <a:pt x="157" y="73"/>
                  </a:lnTo>
                  <a:lnTo>
                    <a:pt x="168" y="80"/>
                  </a:lnTo>
                  <a:lnTo>
                    <a:pt x="180" y="90"/>
                  </a:lnTo>
                  <a:lnTo>
                    <a:pt x="193" y="101"/>
                  </a:lnTo>
                  <a:lnTo>
                    <a:pt x="197" y="100"/>
                  </a:lnTo>
                  <a:lnTo>
                    <a:pt x="198" y="98"/>
                  </a:lnTo>
                  <a:lnTo>
                    <a:pt x="200" y="95"/>
                  </a:lnTo>
                  <a:lnTo>
                    <a:pt x="203" y="86"/>
                  </a:lnTo>
                  <a:lnTo>
                    <a:pt x="205" y="76"/>
                  </a:lnTo>
                  <a:lnTo>
                    <a:pt x="203" y="73"/>
                  </a:lnTo>
                  <a:lnTo>
                    <a:pt x="202" y="71"/>
                  </a:lnTo>
                  <a:lnTo>
                    <a:pt x="195" y="75"/>
                  </a:lnTo>
                  <a:lnTo>
                    <a:pt x="193" y="76"/>
                  </a:lnTo>
                  <a:lnTo>
                    <a:pt x="192" y="66"/>
                  </a:lnTo>
                  <a:lnTo>
                    <a:pt x="193" y="60"/>
                  </a:lnTo>
                  <a:lnTo>
                    <a:pt x="195" y="55"/>
                  </a:lnTo>
                  <a:lnTo>
                    <a:pt x="197" y="53"/>
                  </a:lnTo>
                  <a:lnTo>
                    <a:pt x="197" y="50"/>
                  </a:lnTo>
                  <a:lnTo>
                    <a:pt x="193" y="48"/>
                  </a:lnTo>
                  <a:lnTo>
                    <a:pt x="188" y="58"/>
                  </a:lnTo>
                  <a:lnTo>
                    <a:pt x="185" y="65"/>
                  </a:lnTo>
                  <a:lnTo>
                    <a:pt x="183" y="71"/>
                  </a:lnTo>
                  <a:lnTo>
                    <a:pt x="183" y="75"/>
                  </a:lnTo>
                  <a:lnTo>
                    <a:pt x="180" y="76"/>
                  </a:lnTo>
                  <a:lnTo>
                    <a:pt x="178" y="70"/>
                  </a:lnTo>
                  <a:lnTo>
                    <a:pt x="173" y="68"/>
                  </a:lnTo>
                  <a:lnTo>
                    <a:pt x="177" y="43"/>
                  </a:lnTo>
                  <a:lnTo>
                    <a:pt x="180" y="41"/>
                  </a:lnTo>
                  <a:lnTo>
                    <a:pt x="183" y="43"/>
                  </a:lnTo>
                  <a:lnTo>
                    <a:pt x="187" y="43"/>
                  </a:lnTo>
                  <a:lnTo>
                    <a:pt x="190" y="40"/>
                  </a:lnTo>
                  <a:lnTo>
                    <a:pt x="190" y="35"/>
                  </a:lnTo>
                  <a:lnTo>
                    <a:pt x="190" y="26"/>
                  </a:lnTo>
                  <a:lnTo>
                    <a:pt x="188" y="18"/>
                  </a:lnTo>
                  <a:lnTo>
                    <a:pt x="185" y="5"/>
                  </a:lnTo>
                  <a:lnTo>
                    <a:pt x="180" y="1"/>
                  </a:lnTo>
                  <a:lnTo>
                    <a:pt x="177" y="0"/>
                  </a:lnTo>
                  <a:lnTo>
                    <a:pt x="170" y="0"/>
                  </a:lnTo>
                  <a:lnTo>
                    <a:pt x="162" y="10"/>
                  </a:lnTo>
                  <a:lnTo>
                    <a:pt x="163" y="23"/>
                  </a:lnTo>
                  <a:lnTo>
                    <a:pt x="155" y="26"/>
                  </a:lnTo>
                  <a:lnTo>
                    <a:pt x="152" y="30"/>
                  </a:lnTo>
                  <a:lnTo>
                    <a:pt x="148" y="33"/>
                  </a:lnTo>
                  <a:lnTo>
                    <a:pt x="148" y="36"/>
                  </a:lnTo>
                  <a:lnTo>
                    <a:pt x="147" y="38"/>
                  </a:lnTo>
                  <a:lnTo>
                    <a:pt x="140" y="20"/>
                  </a:lnTo>
                  <a:lnTo>
                    <a:pt x="132" y="20"/>
                  </a:lnTo>
                  <a:lnTo>
                    <a:pt x="128" y="13"/>
                  </a:lnTo>
                  <a:lnTo>
                    <a:pt x="127" y="15"/>
                  </a:lnTo>
                  <a:lnTo>
                    <a:pt x="125" y="18"/>
                  </a:lnTo>
                  <a:lnTo>
                    <a:pt x="133" y="31"/>
                  </a:lnTo>
                  <a:lnTo>
                    <a:pt x="133" y="35"/>
                  </a:lnTo>
                  <a:lnTo>
                    <a:pt x="125" y="33"/>
                  </a:lnTo>
                  <a:lnTo>
                    <a:pt x="120" y="40"/>
                  </a:lnTo>
                  <a:lnTo>
                    <a:pt x="118" y="41"/>
                  </a:lnTo>
                  <a:lnTo>
                    <a:pt x="113" y="33"/>
                  </a:lnTo>
                  <a:lnTo>
                    <a:pt x="115" y="16"/>
                  </a:lnTo>
                  <a:lnTo>
                    <a:pt x="113" y="13"/>
                  </a:lnTo>
                  <a:lnTo>
                    <a:pt x="103" y="20"/>
                  </a:lnTo>
                  <a:close/>
                  <a:moveTo>
                    <a:pt x="125" y="188"/>
                  </a:moveTo>
                  <a:lnTo>
                    <a:pt x="125" y="181"/>
                  </a:lnTo>
                  <a:lnTo>
                    <a:pt x="125" y="176"/>
                  </a:lnTo>
                  <a:lnTo>
                    <a:pt x="127" y="173"/>
                  </a:lnTo>
                  <a:lnTo>
                    <a:pt x="130" y="171"/>
                  </a:lnTo>
                  <a:lnTo>
                    <a:pt x="133" y="173"/>
                  </a:lnTo>
                  <a:lnTo>
                    <a:pt x="133" y="183"/>
                  </a:lnTo>
                  <a:lnTo>
                    <a:pt x="133" y="189"/>
                  </a:lnTo>
                  <a:lnTo>
                    <a:pt x="130" y="193"/>
                  </a:lnTo>
                  <a:lnTo>
                    <a:pt x="128" y="196"/>
                  </a:lnTo>
                  <a:lnTo>
                    <a:pt x="123" y="188"/>
                  </a:lnTo>
                  <a:lnTo>
                    <a:pt x="125" y="188"/>
                  </a:lnTo>
                  <a:close/>
                  <a:moveTo>
                    <a:pt x="162" y="169"/>
                  </a:moveTo>
                  <a:lnTo>
                    <a:pt x="163" y="178"/>
                  </a:lnTo>
                  <a:lnTo>
                    <a:pt x="158" y="179"/>
                  </a:lnTo>
                  <a:lnTo>
                    <a:pt x="157" y="169"/>
                  </a:lnTo>
                  <a:lnTo>
                    <a:pt x="162" y="169"/>
                  </a:lnTo>
                  <a:close/>
                  <a:moveTo>
                    <a:pt x="165" y="191"/>
                  </a:moveTo>
                  <a:lnTo>
                    <a:pt x="167" y="189"/>
                  </a:lnTo>
                  <a:lnTo>
                    <a:pt x="175" y="194"/>
                  </a:lnTo>
                  <a:lnTo>
                    <a:pt x="173" y="206"/>
                  </a:lnTo>
                  <a:lnTo>
                    <a:pt x="170" y="211"/>
                  </a:lnTo>
                  <a:lnTo>
                    <a:pt x="167" y="211"/>
                  </a:lnTo>
                  <a:lnTo>
                    <a:pt x="170" y="201"/>
                  </a:lnTo>
                  <a:lnTo>
                    <a:pt x="168" y="199"/>
                  </a:lnTo>
                  <a:lnTo>
                    <a:pt x="162" y="201"/>
                  </a:lnTo>
                  <a:lnTo>
                    <a:pt x="162" y="198"/>
                  </a:lnTo>
                  <a:lnTo>
                    <a:pt x="165" y="191"/>
                  </a:lnTo>
                  <a:close/>
                  <a:moveTo>
                    <a:pt x="65" y="289"/>
                  </a:moveTo>
                  <a:lnTo>
                    <a:pt x="63" y="298"/>
                  </a:lnTo>
                  <a:lnTo>
                    <a:pt x="57" y="293"/>
                  </a:lnTo>
                  <a:lnTo>
                    <a:pt x="50" y="299"/>
                  </a:lnTo>
                  <a:lnTo>
                    <a:pt x="50" y="304"/>
                  </a:lnTo>
                  <a:lnTo>
                    <a:pt x="67" y="363"/>
                  </a:lnTo>
                  <a:lnTo>
                    <a:pt x="72" y="378"/>
                  </a:lnTo>
                  <a:lnTo>
                    <a:pt x="77" y="388"/>
                  </a:lnTo>
                  <a:lnTo>
                    <a:pt x="80" y="393"/>
                  </a:lnTo>
                  <a:lnTo>
                    <a:pt x="83" y="394"/>
                  </a:lnTo>
                  <a:lnTo>
                    <a:pt x="90" y="393"/>
                  </a:lnTo>
                  <a:lnTo>
                    <a:pt x="90" y="391"/>
                  </a:lnTo>
                  <a:lnTo>
                    <a:pt x="92" y="386"/>
                  </a:lnTo>
                  <a:lnTo>
                    <a:pt x="92" y="381"/>
                  </a:lnTo>
                  <a:lnTo>
                    <a:pt x="92" y="373"/>
                  </a:lnTo>
                  <a:lnTo>
                    <a:pt x="108" y="374"/>
                  </a:lnTo>
                  <a:lnTo>
                    <a:pt x="125" y="374"/>
                  </a:lnTo>
                  <a:lnTo>
                    <a:pt x="135" y="369"/>
                  </a:lnTo>
                  <a:lnTo>
                    <a:pt x="143" y="373"/>
                  </a:lnTo>
                  <a:lnTo>
                    <a:pt x="152" y="369"/>
                  </a:lnTo>
                  <a:lnTo>
                    <a:pt x="157" y="366"/>
                  </a:lnTo>
                  <a:lnTo>
                    <a:pt x="160" y="363"/>
                  </a:lnTo>
                  <a:lnTo>
                    <a:pt x="162" y="359"/>
                  </a:lnTo>
                  <a:lnTo>
                    <a:pt x="157" y="341"/>
                  </a:lnTo>
                  <a:lnTo>
                    <a:pt x="153" y="338"/>
                  </a:lnTo>
                  <a:lnTo>
                    <a:pt x="148" y="336"/>
                  </a:lnTo>
                  <a:lnTo>
                    <a:pt x="140" y="333"/>
                  </a:lnTo>
                  <a:lnTo>
                    <a:pt x="130" y="329"/>
                  </a:lnTo>
                  <a:lnTo>
                    <a:pt x="115" y="319"/>
                  </a:lnTo>
                  <a:lnTo>
                    <a:pt x="103" y="314"/>
                  </a:lnTo>
                  <a:lnTo>
                    <a:pt x="93" y="311"/>
                  </a:lnTo>
                  <a:lnTo>
                    <a:pt x="88" y="309"/>
                  </a:lnTo>
                  <a:lnTo>
                    <a:pt x="85" y="301"/>
                  </a:lnTo>
                  <a:lnTo>
                    <a:pt x="80" y="289"/>
                  </a:lnTo>
                  <a:lnTo>
                    <a:pt x="73" y="284"/>
                  </a:lnTo>
                  <a:lnTo>
                    <a:pt x="65" y="289"/>
                  </a:lnTo>
                  <a:close/>
                  <a:moveTo>
                    <a:pt x="68" y="306"/>
                  </a:moveTo>
                  <a:lnTo>
                    <a:pt x="85" y="309"/>
                  </a:lnTo>
                  <a:lnTo>
                    <a:pt x="87" y="316"/>
                  </a:lnTo>
                  <a:lnTo>
                    <a:pt x="83" y="318"/>
                  </a:lnTo>
                  <a:lnTo>
                    <a:pt x="82" y="311"/>
                  </a:lnTo>
                  <a:lnTo>
                    <a:pt x="75" y="316"/>
                  </a:lnTo>
                  <a:lnTo>
                    <a:pt x="68" y="309"/>
                  </a:lnTo>
                  <a:lnTo>
                    <a:pt x="68" y="3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59" name="Freeform 20"/>
            <p:cNvSpPr>
              <a:spLocks noEditPoints="1"/>
            </p:cNvSpPr>
            <p:nvPr/>
          </p:nvSpPr>
          <p:spPr bwMode="auto">
            <a:xfrm>
              <a:off x="2031" y="439"/>
              <a:ext cx="274" cy="373"/>
            </a:xfrm>
            <a:custGeom>
              <a:avLst/>
              <a:gdLst>
                <a:gd name="T0" fmla="*/ 217 w 274"/>
                <a:gd name="T1" fmla="*/ 333 h 373"/>
                <a:gd name="T2" fmla="*/ 242 w 274"/>
                <a:gd name="T3" fmla="*/ 320 h 373"/>
                <a:gd name="T4" fmla="*/ 240 w 274"/>
                <a:gd name="T5" fmla="*/ 303 h 373"/>
                <a:gd name="T6" fmla="*/ 230 w 274"/>
                <a:gd name="T7" fmla="*/ 290 h 373"/>
                <a:gd name="T8" fmla="*/ 245 w 274"/>
                <a:gd name="T9" fmla="*/ 272 h 373"/>
                <a:gd name="T10" fmla="*/ 265 w 274"/>
                <a:gd name="T11" fmla="*/ 268 h 373"/>
                <a:gd name="T12" fmla="*/ 260 w 274"/>
                <a:gd name="T13" fmla="*/ 213 h 373"/>
                <a:gd name="T14" fmla="*/ 274 w 274"/>
                <a:gd name="T15" fmla="*/ 192 h 373"/>
                <a:gd name="T16" fmla="*/ 260 w 274"/>
                <a:gd name="T17" fmla="*/ 170 h 373"/>
                <a:gd name="T18" fmla="*/ 252 w 274"/>
                <a:gd name="T19" fmla="*/ 100 h 373"/>
                <a:gd name="T20" fmla="*/ 185 w 274"/>
                <a:gd name="T21" fmla="*/ 14 h 373"/>
                <a:gd name="T22" fmla="*/ 127 w 274"/>
                <a:gd name="T23" fmla="*/ 0 h 373"/>
                <a:gd name="T24" fmla="*/ 110 w 274"/>
                <a:gd name="T25" fmla="*/ 19 h 373"/>
                <a:gd name="T26" fmla="*/ 147 w 274"/>
                <a:gd name="T27" fmla="*/ 62 h 373"/>
                <a:gd name="T28" fmla="*/ 170 w 274"/>
                <a:gd name="T29" fmla="*/ 114 h 373"/>
                <a:gd name="T30" fmla="*/ 184 w 274"/>
                <a:gd name="T31" fmla="*/ 213 h 373"/>
                <a:gd name="T32" fmla="*/ 190 w 274"/>
                <a:gd name="T33" fmla="*/ 277 h 373"/>
                <a:gd name="T34" fmla="*/ 199 w 274"/>
                <a:gd name="T35" fmla="*/ 298 h 373"/>
                <a:gd name="T36" fmla="*/ 174 w 274"/>
                <a:gd name="T37" fmla="*/ 323 h 373"/>
                <a:gd name="T38" fmla="*/ 174 w 274"/>
                <a:gd name="T39" fmla="*/ 360 h 373"/>
                <a:gd name="T40" fmla="*/ 150 w 274"/>
                <a:gd name="T41" fmla="*/ 358 h 373"/>
                <a:gd name="T42" fmla="*/ 127 w 274"/>
                <a:gd name="T43" fmla="*/ 327 h 373"/>
                <a:gd name="T44" fmla="*/ 105 w 274"/>
                <a:gd name="T45" fmla="*/ 295 h 373"/>
                <a:gd name="T46" fmla="*/ 95 w 274"/>
                <a:gd name="T47" fmla="*/ 243 h 373"/>
                <a:gd name="T48" fmla="*/ 75 w 274"/>
                <a:gd name="T49" fmla="*/ 124 h 373"/>
                <a:gd name="T50" fmla="*/ 75 w 274"/>
                <a:gd name="T51" fmla="*/ 75 h 373"/>
                <a:gd name="T52" fmla="*/ 90 w 274"/>
                <a:gd name="T53" fmla="*/ 54 h 373"/>
                <a:gd name="T54" fmla="*/ 84 w 274"/>
                <a:gd name="T55" fmla="*/ 4 h 373"/>
                <a:gd name="T56" fmla="*/ 52 w 274"/>
                <a:gd name="T57" fmla="*/ 19 h 373"/>
                <a:gd name="T58" fmla="*/ 22 w 274"/>
                <a:gd name="T59" fmla="*/ 60 h 373"/>
                <a:gd name="T60" fmla="*/ 17 w 274"/>
                <a:gd name="T61" fmla="*/ 100 h 373"/>
                <a:gd name="T62" fmla="*/ 5 w 274"/>
                <a:gd name="T63" fmla="*/ 205 h 373"/>
                <a:gd name="T64" fmla="*/ 19 w 274"/>
                <a:gd name="T65" fmla="*/ 270 h 373"/>
                <a:gd name="T66" fmla="*/ 44 w 274"/>
                <a:gd name="T67" fmla="*/ 332 h 373"/>
                <a:gd name="T68" fmla="*/ 59 w 274"/>
                <a:gd name="T69" fmla="*/ 352 h 373"/>
                <a:gd name="T70" fmla="*/ 92 w 274"/>
                <a:gd name="T71" fmla="*/ 368 h 373"/>
                <a:gd name="T72" fmla="*/ 124 w 274"/>
                <a:gd name="T73" fmla="*/ 367 h 373"/>
                <a:gd name="T74" fmla="*/ 140 w 274"/>
                <a:gd name="T75" fmla="*/ 373 h 373"/>
                <a:gd name="T76" fmla="*/ 100 w 274"/>
                <a:gd name="T77" fmla="*/ 358 h 373"/>
                <a:gd name="T78" fmla="*/ 222 w 274"/>
                <a:gd name="T79" fmla="*/ 313 h 373"/>
                <a:gd name="T80" fmla="*/ 255 w 274"/>
                <a:gd name="T81" fmla="*/ 268 h 373"/>
                <a:gd name="T82" fmla="*/ 255 w 274"/>
                <a:gd name="T83" fmla="*/ 268 h 373"/>
                <a:gd name="T84" fmla="*/ 200 w 274"/>
                <a:gd name="T85" fmla="*/ 253 h 373"/>
                <a:gd name="T86" fmla="*/ 194 w 274"/>
                <a:gd name="T87" fmla="*/ 240 h 373"/>
                <a:gd name="T88" fmla="*/ 195 w 274"/>
                <a:gd name="T89" fmla="*/ 225 h 373"/>
                <a:gd name="T90" fmla="*/ 215 w 274"/>
                <a:gd name="T91" fmla="*/ 243 h 373"/>
                <a:gd name="T92" fmla="*/ 219 w 274"/>
                <a:gd name="T93" fmla="*/ 250 h 373"/>
                <a:gd name="T94" fmla="*/ 54 w 274"/>
                <a:gd name="T95" fmla="*/ 283 h 373"/>
                <a:gd name="T96" fmla="*/ 45 w 274"/>
                <a:gd name="T97" fmla="*/ 270 h 373"/>
                <a:gd name="T98" fmla="*/ 54 w 274"/>
                <a:gd name="T99" fmla="*/ 283 h 373"/>
                <a:gd name="T100" fmla="*/ 94 w 274"/>
                <a:gd name="T101" fmla="*/ 250 h 373"/>
                <a:gd name="T102" fmla="*/ 219 w 274"/>
                <a:gd name="T103" fmla="*/ 185 h 373"/>
                <a:gd name="T104" fmla="*/ 214 w 274"/>
                <a:gd name="T105" fmla="*/ 170 h 373"/>
                <a:gd name="T106" fmla="*/ 235 w 274"/>
                <a:gd name="T107" fmla="*/ 175 h 373"/>
                <a:gd name="T108" fmla="*/ 195 w 274"/>
                <a:gd name="T109" fmla="*/ 170 h 373"/>
                <a:gd name="T110" fmla="*/ 20 w 274"/>
                <a:gd name="T111" fmla="*/ 190 h 373"/>
                <a:gd name="T112" fmla="*/ 30 w 274"/>
                <a:gd name="T113" fmla="*/ 175 h 373"/>
                <a:gd name="T114" fmla="*/ 35 w 274"/>
                <a:gd name="T115" fmla="*/ 184 h 373"/>
                <a:gd name="T116" fmla="*/ 55 w 274"/>
                <a:gd name="T117" fmla="*/ 124 h 373"/>
                <a:gd name="T118" fmla="*/ 45 w 274"/>
                <a:gd name="T119" fmla="*/ 125 h 373"/>
                <a:gd name="T120" fmla="*/ 165 w 274"/>
                <a:gd name="T121" fmla="*/ 79 h 373"/>
                <a:gd name="T122" fmla="*/ 174 w 274"/>
                <a:gd name="T123" fmla="*/ 95 h 37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74" h="373">
                  <a:moveTo>
                    <a:pt x="207" y="353"/>
                  </a:moveTo>
                  <a:lnTo>
                    <a:pt x="217" y="342"/>
                  </a:lnTo>
                  <a:lnTo>
                    <a:pt x="214" y="340"/>
                  </a:lnTo>
                  <a:lnTo>
                    <a:pt x="217" y="333"/>
                  </a:lnTo>
                  <a:lnTo>
                    <a:pt x="219" y="333"/>
                  </a:lnTo>
                  <a:lnTo>
                    <a:pt x="227" y="338"/>
                  </a:lnTo>
                  <a:lnTo>
                    <a:pt x="230" y="337"/>
                  </a:lnTo>
                  <a:lnTo>
                    <a:pt x="242" y="320"/>
                  </a:lnTo>
                  <a:lnTo>
                    <a:pt x="252" y="303"/>
                  </a:lnTo>
                  <a:lnTo>
                    <a:pt x="252" y="300"/>
                  </a:lnTo>
                  <a:lnTo>
                    <a:pt x="245" y="305"/>
                  </a:lnTo>
                  <a:lnTo>
                    <a:pt x="240" y="303"/>
                  </a:lnTo>
                  <a:lnTo>
                    <a:pt x="235" y="302"/>
                  </a:lnTo>
                  <a:lnTo>
                    <a:pt x="232" y="300"/>
                  </a:lnTo>
                  <a:lnTo>
                    <a:pt x="232" y="297"/>
                  </a:lnTo>
                  <a:lnTo>
                    <a:pt x="230" y="290"/>
                  </a:lnTo>
                  <a:lnTo>
                    <a:pt x="234" y="282"/>
                  </a:lnTo>
                  <a:lnTo>
                    <a:pt x="232" y="270"/>
                  </a:lnTo>
                  <a:lnTo>
                    <a:pt x="239" y="268"/>
                  </a:lnTo>
                  <a:lnTo>
                    <a:pt x="245" y="272"/>
                  </a:lnTo>
                  <a:lnTo>
                    <a:pt x="250" y="277"/>
                  </a:lnTo>
                  <a:lnTo>
                    <a:pt x="255" y="290"/>
                  </a:lnTo>
                  <a:lnTo>
                    <a:pt x="257" y="290"/>
                  </a:lnTo>
                  <a:lnTo>
                    <a:pt x="265" y="268"/>
                  </a:lnTo>
                  <a:lnTo>
                    <a:pt x="270" y="247"/>
                  </a:lnTo>
                  <a:lnTo>
                    <a:pt x="254" y="228"/>
                  </a:lnTo>
                  <a:lnTo>
                    <a:pt x="259" y="213"/>
                  </a:lnTo>
                  <a:lnTo>
                    <a:pt x="260" y="213"/>
                  </a:lnTo>
                  <a:lnTo>
                    <a:pt x="264" y="215"/>
                  </a:lnTo>
                  <a:lnTo>
                    <a:pt x="269" y="210"/>
                  </a:lnTo>
                  <a:lnTo>
                    <a:pt x="272" y="203"/>
                  </a:lnTo>
                  <a:lnTo>
                    <a:pt x="274" y="192"/>
                  </a:lnTo>
                  <a:lnTo>
                    <a:pt x="274" y="180"/>
                  </a:lnTo>
                  <a:lnTo>
                    <a:pt x="269" y="180"/>
                  </a:lnTo>
                  <a:lnTo>
                    <a:pt x="265" y="174"/>
                  </a:lnTo>
                  <a:lnTo>
                    <a:pt x="260" y="170"/>
                  </a:lnTo>
                  <a:lnTo>
                    <a:pt x="260" y="152"/>
                  </a:lnTo>
                  <a:lnTo>
                    <a:pt x="269" y="139"/>
                  </a:lnTo>
                  <a:lnTo>
                    <a:pt x="267" y="135"/>
                  </a:lnTo>
                  <a:lnTo>
                    <a:pt x="252" y="100"/>
                  </a:lnTo>
                  <a:lnTo>
                    <a:pt x="237" y="72"/>
                  </a:lnTo>
                  <a:lnTo>
                    <a:pt x="222" y="47"/>
                  </a:lnTo>
                  <a:lnTo>
                    <a:pt x="204" y="29"/>
                  </a:lnTo>
                  <a:lnTo>
                    <a:pt x="185" y="14"/>
                  </a:lnTo>
                  <a:lnTo>
                    <a:pt x="167" y="4"/>
                  </a:lnTo>
                  <a:lnTo>
                    <a:pt x="149" y="0"/>
                  </a:lnTo>
                  <a:lnTo>
                    <a:pt x="137" y="0"/>
                  </a:lnTo>
                  <a:lnTo>
                    <a:pt x="127" y="0"/>
                  </a:lnTo>
                  <a:lnTo>
                    <a:pt x="122" y="2"/>
                  </a:lnTo>
                  <a:lnTo>
                    <a:pt x="117" y="7"/>
                  </a:lnTo>
                  <a:lnTo>
                    <a:pt x="114" y="10"/>
                  </a:lnTo>
                  <a:lnTo>
                    <a:pt x="110" y="19"/>
                  </a:lnTo>
                  <a:lnTo>
                    <a:pt x="119" y="49"/>
                  </a:lnTo>
                  <a:lnTo>
                    <a:pt x="129" y="50"/>
                  </a:lnTo>
                  <a:lnTo>
                    <a:pt x="139" y="55"/>
                  </a:lnTo>
                  <a:lnTo>
                    <a:pt x="147" y="62"/>
                  </a:lnTo>
                  <a:lnTo>
                    <a:pt x="154" y="72"/>
                  </a:lnTo>
                  <a:lnTo>
                    <a:pt x="160" y="84"/>
                  </a:lnTo>
                  <a:lnTo>
                    <a:pt x="165" y="97"/>
                  </a:lnTo>
                  <a:lnTo>
                    <a:pt x="170" y="114"/>
                  </a:lnTo>
                  <a:lnTo>
                    <a:pt x="174" y="132"/>
                  </a:lnTo>
                  <a:lnTo>
                    <a:pt x="177" y="164"/>
                  </a:lnTo>
                  <a:lnTo>
                    <a:pt x="180" y="190"/>
                  </a:lnTo>
                  <a:lnTo>
                    <a:pt x="184" y="213"/>
                  </a:lnTo>
                  <a:lnTo>
                    <a:pt x="185" y="233"/>
                  </a:lnTo>
                  <a:lnTo>
                    <a:pt x="189" y="252"/>
                  </a:lnTo>
                  <a:lnTo>
                    <a:pt x="189" y="265"/>
                  </a:lnTo>
                  <a:lnTo>
                    <a:pt x="190" y="277"/>
                  </a:lnTo>
                  <a:lnTo>
                    <a:pt x="190" y="285"/>
                  </a:lnTo>
                  <a:lnTo>
                    <a:pt x="192" y="287"/>
                  </a:lnTo>
                  <a:lnTo>
                    <a:pt x="190" y="290"/>
                  </a:lnTo>
                  <a:lnTo>
                    <a:pt x="199" y="298"/>
                  </a:lnTo>
                  <a:lnTo>
                    <a:pt x="197" y="313"/>
                  </a:lnTo>
                  <a:lnTo>
                    <a:pt x="189" y="315"/>
                  </a:lnTo>
                  <a:lnTo>
                    <a:pt x="180" y="318"/>
                  </a:lnTo>
                  <a:lnTo>
                    <a:pt x="174" y="323"/>
                  </a:lnTo>
                  <a:lnTo>
                    <a:pt x="169" y="330"/>
                  </a:lnTo>
                  <a:lnTo>
                    <a:pt x="162" y="338"/>
                  </a:lnTo>
                  <a:lnTo>
                    <a:pt x="167" y="350"/>
                  </a:lnTo>
                  <a:lnTo>
                    <a:pt x="174" y="360"/>
                  </a:lnTo>
                  <a:lnTo>
                    <a:pt x="184" y="363"/>
                  </a:lnTo>
                  <a:lnTo>
                    <a:pt x="197" y="363"/>
                  </a:lnTo>
                  <a:lnTo>
                    <a:pt x="207" y="353"/>
                  </a:lnTo>
                  <a:close/>
                  <a:moveTo>
                    <a:pt x="150" y="358"/>
                  </a:moveTo>
                  <a:lnTo>
                    <a:pt x="150" y="353"/>
                  </a:lnTo>
                  <a:lnTo>
                    <a:pt x="142" y="330"/>
                  </a:lnTo>
                  <a:lnTo>
                    <a:pt x="134" y="330"/>
                  </a:lnTo>
                  <a:lnTo>
                    <a:pt x="127" y="327"/>
                  </a:lnTo>
                  <a:lnTo>
                    <a:pt x="122" y="323"/>
                  </a:lnTo>
                  <a:lnTo>
                    <a:pt x="115" y="317"/>
                  </a:lnTo>
                  <a:lnTo>
                    <a:pt x="110" y="307"/>
                  </a:lnTo>
                  <a:lnTo>
                    <a:pt x="105" y="295"/>
                  </a:lnTo>
                  <a:lnTo>
                    <a:pt x="102" y="282"/>
                  </a:lnTo>
                  <a:lnTo>
                    <a:pt x="99" y="265"/>
                  </a:lnTo>
                  <a:lnTo>
                    <a:pt x="100" y="265"/>
                  </a:lnTo>
                  <a:lnTo>
                    <a:pt x="95" y="243"/>
                  </a:lnTo>
                  <a:lnTo>
                    <a:pt x="94" y="235"/>
                  </a:lnTo>
                  <a:lnTo>
                    <a:pt x="82" y="162"/>
                  </a:lnTo>
                  <a:lnTo>
                    <a:pt x="77" y="142"/>
                  </a:lnTo>
                  <a:lnTo>
                    <a:pt x="75" y="124"/>
                  </a:lnTo>
                  <a:lnTo>
                    <a:pt x="75" y="109"/>
                  </a:lnTo>
                  <a:lnTo>
                    <a:pt x="74" y="95"/>
                  </a:lnTo>
                  <a:lnTo>
                    <a:pt x="75" y="85"/>
                  </a:lnTo>
                  <a:lnTo>
                    <a:pt x="75" y="75"/>
                  </a:lnTo>
                  <a:lnTo>
                    <a:pt x="77" y="70"/>
                  </a:lnTo>
                  <a:lnTo>
                    <a:pt x="77" y="65"/>
                  </a:lnTo>
                  <a:lnTo>
                    <a:pt x="80" y="64"/>
                  </a:lnTo>
                  <a:lnTo>
                    <a:pt x="90" y="54"/>
                  </a:lnTo>
                  <a:lnTo>
                    <a:pt x="95" y="44"/>
                  </a:lnTo>
                  <a:lnTo>
                    <a:pt x="100" y="34"/>
                  </a:lnTo>
                  <a:lnTo>
                    <a:pt x="100" y="25"/>
                  </a:lnTo>
                  <a:lnTo>
                    <a:pt x="84" y="4"/>
                  </a:lnTo>
                  <a:lnTo>
                    <a:pt x="80" y="5"/>
                  </a:lnTo>
                  <a:lnTo>
                    <a:pt x="70" y="7"/>
                  </a:lnTo>
                  <a:lnTo>
                    <a:pt x="60" y="12"/>
                  </a:lnTo>
                  <a:lnTo>
                    <a:pt x="52" y="19"/>
                  </a:lnTo>
                  <a:lnTo>
                    <a:pt x="44" y="27"/>
                  </a:lnTo>
                  <a:lnTo>
                    <a:pt x="35" y="37"/>
                  </a:lnTo>
                  <a:lnTo>
                    <a:pt x="29" y="49"/>
                  </a:lnTo>
                  <a:lnTo>
                    <a:pt x="22" y="60"/>
                  </a:lnTo>
                  <a:lnTo>
                    <a:pt x="17" y="75"/>
                  </a:lnTo>
                  <a:lnTo>
                    <a:pt x="25" y="92"/>
                  </a:lnTo>
                  <a:lnTo>
                    <a:pt x="22" y="99"/>
                  </a:lnTo>
                  <a:lnTo>
                    <a:pt x="17" y="100"/>
                  </a:lnTo>
                  <a:lnTo>
                    <a:pt x="5" y="100"/>
                  </a:lnTo>
                  <a:lnTo>
                    <a:pt x="0" y="149"/>
                  </a:lnTo>
                  <a:lnTo>
                    <a:pt x="0" y="197"/>
                  </a:lnTo>
                  <a:lnTo>
                    <a:pt x="5" y="205"/>
                  </a:lnTo>
                  <a:lnTo>
                    <a:pt x="5" y="208"/>
                  </a:lnTo>
                  <a:lnTo>
                    <a:pt x="4" y="212"/>
                  </a:lnTo>
                  <a:lnTo>
                    <a:pt x="12" y="243"/>
                  </a:lnTo>
                  <a:lnTo>
                    <a:pt x="19" y="270"/>
                  </a:lnTo>
                  <a:lnTo>
                    <a:pt x="27" y="292"/>
                  </a:lnTo>
                  <a:lnTo>
                    <a:pt x="32" y="308"/>
                  </a:lnTo>
                  <a:lnTo>
                    <a:pt x="39" y="323"/>
                  </a:lnTo>
                  <a:lnTo>
                    <a:pt x="44" y="332"/>
                  </a:lnTo>
                  <a:lnTo>
                    <a:pt x="49" y="338"/>
                  </a:lnTo>
                  <a:lnTo>
                    <a:pt x="52" y="340"/>
                  </a:lnTo>
                  <a:lnTo>
                    <a:pt x="54" y="345"/>
                  </a:lnTo>
                  <a:lnTo>
                    <a:pt x="59" y="352"/>
                  </a:lnTo>
                  <a:lnTo>
                    <a:pt x="64" y="357"/>
                  </a:lnTo>
                  <a:lnTo>
                    <a:pt x="72" y="362"/>
                  </a:lnTo>
                  <a:lnTo>
                    <a:pt x="80" y="365"/>
                  </a:lnTo>
                  <a:lnTo>
                    <a:pt x="92" y="368"/>
                  </a:lnTo>
                  <a:lnTo>
                    <a:pt x="105" y="372"/>
                  </a:lnTo>
                  <a:lnTo>
                    <a:pt x="120" y="373"/>
                  </a:lnTo>
                  <a:lnTo>
                    <a:pt x="125" y="370"/>
                  </a:lnTo>
                  <a:lnTo>
                    <a:pt x="124" y="367"/>
                  </a:lnTo>
                  <a:lnTo>
                    <a:pt x="124" y="363"/>
                  </a:lnTo>
                  <a:lnTo>
                    <a:pt x="124" y="360"/>
                  </a:lnTo>
                  <a:lnTo>
                    <a:pt x="139" y="373"/>
                  </a:lnTo>
                  <a:lnTo>
                    <a:pt x="140" y="373"/>
                  </a:lnTo>
                  <a:lnTo>
                    <a:pt x="150" y="358"/>
                  </a:lnTo>
                  <a:close/>
                  <a:moveTo>
                    <a:pt x="99" y="365"/>
                  </a:moveTo>
                  <a:lnTo>
                    <a:pt x="97" y="358"/>
                  </a:lnTo>
                  <a:lnTo>
                    <a:pt x="100" y="358"/>
                  </a:lnTo>
                  <a:lnTo>
                    <a:pt x="105" y="363"/>
                  </a:lnTo>
                  <a:lnTo>
                    <a:pt x="99" y="365"/>
                  </a:lnTo>
                  <a:close/>
                  <a:moveTo>
                    <a:pt x="224" y="323"/>
                  </a:moveTo>
                  <a:lnTo>
                    <a:pt x="222" y="313"/>
                  </a:lnTo>
                  <a:lnTo>
                    <a:pt x="229" y="318"/>
                  </a:lnTo>
                  <a:lnTo>
                    <a:pt x="229" y="322"/>
                  </a:lnTo>
                  <a:lnTo>
                    <a:pt x="224" y="323"/>
                  </a:lnTo>
                  <a:close/>
                  <a:moveTo>
                    <a:pt x="255" y="268"/>
                  </a:moveTo>
                  <a:lnTo>
                    <a:pt x="255" y="267"/>
                  </a:lnTo>
                  <a:lnTo>
                    <a:pt x="259" y="260"/>
                  </a:lnTo>
                  <a:lnTo>
                    <a:pt x="259" y="268"/>
                  </a:lnTo>
                  <a:lnTo>
                    <a:pt x="255" y="268"/>
                  </a:lnTo>
                  <a:close/>
                  <a:moveTo>
                    <a:pt x="215" y="265"/>
                  </a:moveTo>
                  <a:lnTo>
                    <a:pt x="212" y="262"/>
                  </a:lnTo>
                  <a:lnTo>
                    <a:pt x="204" y="260"/>
                  </a:lnTo>
                  <a:lnTo>
                    <a:pt x="200" y="253"/>
                  </a:lnTo>
                  <a:lnTo>
                    <a:pt x="199" y="248"/>
                  </a:lnTo>
                  <a:lnTo>
                    <a:pt x="195" y="245"/>
                  </a:lnTo>
                  <a:lnTo>
                    <a:pt x="192" y="243"/>
                  </a:lnTo>
                  <a:lnTo>
                    <a:pt x="194" y="240"/>
                  </a:lnTo>
                  <a:lnTo>
                    <a:pt x="190" y="225"/>
                  </a:lnTo>
                  <a:lnTo>
                    <a:pt x="189" y="222"/>
                  </a:lnTo>
                  <a:lnTo>
                    <a:pt x="192" y="222"/>
                  </a:lnTo>
                  <a:lnTo>
                    <a:pt x="195" y="225"/>
                  </a:lnTo>
                  <a:lnTo>
                    <a:pt x="202" y="223"/>
                  </a:lnTo>
                  <a:lnTo>
                    <a:pt x="204" y="220"/>
                  </a:lnTo>
                  <a:lnTo>
                    <a:pt x="214" y="233"/>
                  </a:lnTo>
                  <a:lnTo>
                    <a:pt x="215" y="243"/>
                  </a:lnTo>
                  <a:lnTo>
                    <a:pt x="212" y="253"/>
                  </a:lnTo>
                  <a:lnTo>
                    <a:pt x="212" y="257"/>
                  </a:lnTo>
                  <a:lnTo>
                    <a:pt x="219" y="255"/>
                  </a:lnTo>
                  <a:lnTo>
                    <a:pt x="219" y="250"/>
                  </a:lnTo>
                  <a:lnTo>
                    <a:pt x="220" y="248"/>
                  </a:lnTo>
                  <a:lnTo>
                    <a:pt x="222" y="262"/>
                  </a:lnTo>
                  <a:lnTo>
                    <a:pt x="215" y="265"/>
                  </a:lnTo>
                  <a:close/>
                  <a:moveTo>
                    <a:pt x="54" y="283"/>
                  </a:moveTo>
                  <a:lnTo>
                    <a:pt x="52" y="282"/>
                  </a:lnTo>
                  <a:lnTo>
                    <a:pt x="50" y="280"/>
                  </a:lnTo>
                  <a:lnTo>
                    <a:pt x="47" y="275"/>
                  </a:lnTo>
                  <a:lnTo>
                    <a:pt x="45" y="270"/>
                  </a:lnTo>
                  <a:lnTo>
                    <a:pt x="49" y="268"/>
                  </a:lnTo>
                  <a:lnTo>
                    <a:pt x="55" y="273"/>
                  </a:lnTo>
                  <a:lnTo>
                    <a:pt x="57" y="282"/>
                  </a:lnTo>
                  <a:lnTo>
                    <a:pt x="54" y="283"/>
                  </a:lnTo>
                  <a:close/>
                  <a:moveTo>
                    <a:pt x="87" y="252"/>
                  </a:moveTo>
                  <a:lnTo>
                    <a:pt x="87" y="245"/>
                  </a:lnTo>
                  <a:lnTo>
                    <a:pt x="89" y="245"/>
                  </a:lnTo>
                  <a:lnTo>
                    <a:pt x="94" y="250"/>
                  </a:lnTo>
                  <a:lnTo>
                    <a:pt x="87" y="252"/>
                  </a:lnTo>
                  <a:close/>
                  <a:moveTo>
                    <a:pt x="234" y="187"/>
                  </a:moveTo>
                  <a:lnTo>
                    <a:pt x="224" y="190"/>
                  </a:lnTo>
                  <a:lnTo>
                    <a:pt x="219" y="185"/>
                  </a:lnTo>
                  <a:lnTo>
                    <a:pt x="219" y="182"/>
                  </a:lnTo>
                  <a:lnTo>
                    <a:pt x="222" y="172"/>
                  </a:lnTo>
                  <a:lnTo>
                    <a:pt x="220" y="169"/>
                  </a:lnTo>
                  <a:lnTo>
                    <a:pt x="214" y="170"/>
                  </a:lnTo>
                  <a:lnTo>
                    <a:pt x="214" y="164"/>
                  </a:lnTo>
                  <a:lnTo>
                    <a:pt x="225" y="162"/>
                  </a:lnTo>
                  <a:lnTo>
                    <a:pt x="230" y="167"/>
                  </a:lnTo>
                  <a:lnTo>
                    <a:pt x="235" y="175"/>
                  </a:lnTo>
                  <a:lnTo>
                    <a:pt x="234" y="187"/>
                  </a:lnTo>
                  <a:close/>
                  <a:moveTo>
                    <a:pt x="197" y="180"/>
                  </a:moveTo>
                  <a:lnTo>
                    <a:pt x="195" y="179"/>
                  </a:lnTo>
                  <a:lnTo>
                    <a:pt x="195" y="170"/>
                  </a:lnTo>
                  <a:lnTo>
                    <a:pt x="204" y="177"/>
                  </a:lnTo>
                  <a:lnTo>
                    <a:pt x="204" y="180"/>
                  </a:lnTo>
                  <a:lnTo>
                    <a:pt x="197" y="180"/>
                  </a:lnTo>
                  <a:close/>
                  <a:moveTo>
                    <a:pt x="20" y="190"/>
                  </a:moveTo>
                  <a:lnTo>
                    <a:pt x="24" y="182"/>
                  </a:lnTo>
                  <a:lnTo>
                    <a:pt x="24" y="174"/>
                  </a:lnTo>
                  <a:lnTo>
                    <a:pt x="29" y="172"/>
                  </a:lnTo>
                  <a:lnTo>
                    <a:pt x="30" y="175"/>
                  </a:lnTo>
                  <a:lnTo>
                    <a:pt x="32" y="179"/>
                  </a:lnTo>
                  <a:lnTo>
                    <a:pt x="30" y="182"/>
                  </a:lnTo>
                  <a:lnTo>
                    <a:pt x="30" y="185"/>
                  </a:lnTo>
                  <a:lnTo>
                    <a:pt x="35" y="184"/>
                  </a:lnTo>
                  <a:lnTo>
                    <a:pt x="30" y="197"/>
                  </a:lnTo>
                  <a:lnTo>
                    <a:pt x="20" y="190"/>
                  </a:lnTo>
                  <a:close/>
                  <a:moveTo>
                    <a:pt x="45" y="125"/>
                  </a:moveTo>
                  <a:lnTo>
                    <a:pt x="55" y="124"/>
                  </a:lnTo>
                  <a:lnTo>
                    <a:pt x="57" y="127"/>
                  </a:lnTo>
                  <a:lnTo>
                    <a:pt x="59" y="130"/>
                  </a:lnTo>
                  <a:lnTo>
                    <a:pt x="57" y="134"/>
                  </a:lnTo>
                  <a:lnTo>
                    <a:pt x="45" y="125"/>
                  </a:lnTo>
                  <a:close/>
                  <a:moveTo>
                    <a:pt x="169" y="95"/>
                  </a:moveTo>
                  <a:lnTo>
                    <a:pt x="169" y="84"/>
                  </a:lnTo>
                  <a:lnTo>
                    <a:pt x="169" y="80"/>
                  </a:lnTo>
                  <a:lnTo>
                    <a:pt x="165" y="79"/>
                  </a:lnTo>
                  <a:lnTo>
                    <a:pt x="169" y="77"/>
                  </a:lnTo>
                  <a:lnTo>
                    <a:pt x="167" y="72"/>
                  </a:lnTo>
                  <a:lnTo>
                    <a:pt x="179" y="70"/>
                  </a:lnTo>
                  <a:lnTo>
                    <a:pt x="174" y="95"/>
                  </a:lnTo>
                  <a:lnTo>
                    <a:pt x="169" y="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60" name="Freeform 21"/>
            <p:cNvSpPr>
              <a:spLocks noEditPoints="1"/>
            </p:cNvSpPr>
            <p:nvPr/>
          </p:nvSpPr>
          <p:spPr bwMode="auto">
            <a:xfrm>
              <a:off x="2280" y="408"/>
              <a:ext cx="226" cy="369"/>
            </a:xfrm>
            <a:custGeom>
              <a:avLst/>
              <a:gdLst>
                <a:gd name="T0" fmla="*/ 0 w 226"/>
                <a:gd name="T1" fmla="*/ 58 h 369"/>
                <a:gd name="T2" fmla="*/ 43 w 226"/>
                <a:gd name="T3" fmla="*/ 181 h 369"/>
                <a:gd name="T4" fmla="*/ 63 w 226"/>
                <a:gd name="T5" fmla="*/ 216 h 369"/>
                <a:gd name="T6" fmla="*/ 55 w 226"/>
                <a:gd name="T7" fmla="*/ 233 h 369"/>
                <a:gd name="T8" fmla="*/ 53 w 226"/>
                <a:gd name="T9" fmla="*/ 264 h 369"/>
                <a:gd name="T10" fmla="*/ 58 w 226"/>
                <a:gd name="T11" fmla="*/ 311 h 369"/>
                <a:gd name="T12" fmla="*/ 55 w 226"/>
                <a:gd name="T13" fmla="*/ 339 h 369"/>
                <a:gd name="T14" fmla="*/ 66 w 226"/>
                <a:gd name="T15" fmla="*/ 359 h 369"/>
                <a:gd name="T16" fmla="*/ 91 w 226"/>
                <a:gd name="T17" fmla="*/ 369 h 369"/>
                <a:gd name="T18" fmla="*/ 145 w 226"/>
                <a:gd name="T19" fmla="*/ 364 h 369"/>
                <a:gd name="T20" fmla="*/ 156 w 226"/>
                <a:gd name="T21" fmla="*/ 329 h 369"/>
                <a:gd name="T22" fmla="*/ 140 w 226"/>
                <a:gd name="T23" fmla="*/ 314 h 369"/>
                <a:gd name="T24" fmla="*/ 131 w 226"/>
                <a:gd name="T25" fmla="*/ 228 h 369"/>
                <a:gd name="T26" fmla="*/ 158 w 226"/>
                <a:gd name="T27" fmla="*/ 216 h 369"/>
                <a:gd name="T28" fmla="*/ 195 w 226"/>
                <a:gd name="T29" fmla="*/ 210 h 369"/>
                <a:gd name="T30" fmla="*/ 201 w 226"/>
                <a:gd name="T31" fmla="*/ 178 h 369"/>
                <a:gd name="T32" fmla="*/ 181 w 226"/>
                <a:gd name="T33" fmla="*/ 155 h 369"/>
                <a:gd name="T34" fmla="*/ 146 w 226"/>
                <a:gd name="T35" fmla="*/ 161 h 369"/>
                <a:gd name="T36" fmla="*/ 103 w 226"/>
                <a:gd name="T37" fmla="*/ 11 h 369"/>
                <a:gd name="T38" fmla="*/ 65 w 226"/>
                <a:gd name="T39" fmla="*/ 20 h 369"/>
                <a:gd name="T40" fmla="*/ 15 w 226"/>
                <a:gd name="T41" fmla="*/ 20 h 369"/>
                <a:gd name="T42" fmla="*/ 118 w 226"/>
                <a:gd name="T43" fmla="*/ 16 h 369"/>
                <a:gd name="T44" fmla="*/ 161 w 226"/>
                <a:gd name="T45" fmla="*/ 46 h 369"/>
                <a:gd name="T46" fmla="*/ 196 w 226"/>
                <a:gd name="T47" fmla="*/ 95 h 369"/>
                <a:gd name="T48" fmla="*/ 216 w 226"/>
                <a:gd name="T49" fmla="*/ 91 h 369"/>
                <a:gd name="T50" fmla="*/ 221 w 226"/>
                <a:gd name="T51" fmla="*/ 21 h 369"/>
                <a:gd name="T52" fmla="*/ 203 w 226"/>
                <a:gd name="T53" fmla="*/ 0 h 369"/>
                <a:gd name="T54" fmla="*/ 160 w 226"/>
                <a:gd name="T55" fmla="*/ 3 h 369"/>
                <a:gd name="T56" fmla="*/ 113 w 226"/>
                <a:gd name="T57" fmla="*/ 121 h 369"/>
                <a:gd name="T58" fmla="*/ 106 w 226"/>
                <a:gd name="T59" fmla="*/ 103 h 369"/>
                <a:gd name="T60" fmla="*/ 106 w 226"/>
                <a:gd name="T61" fmla="*/ 193 h 369"/>
                <a:gd name="T62" fmla="*/ 111 w 226"/>
                <a:gd name="T63" fmla="*/ 215 h 369"/>
                <a:gd name="T64" fmla="*/ 103 w 226"/>
                <a:gd name="T65" fmla="*/ 236 h 369"/>
                <a:gd name="T66" fmla="*/ 103 w 226"/>
                <a:gd name="T67" fmla="*/ 244 h 369"/>
                <a:gd name="T68" fmla="*/ 91 w 226"/>
                <a:gd name="T69" fmla="*/ 243 h 369"/>
                <a:gd name="T70" fmla="*/ 81 w 226"/>
                <a:gd name="T71" fmla="*/ 244 h 369"/>
                <a:gd name="T72" fmla="*/ 73 w 226"/>
                <a:gd name="T73" fmla="*/ 226 h 369"/>
                <a:gd name="T74" fmla="*/ 66 w 226"/>
                <a:gd name="T75" fmla="*/ 224 h 369"/>
                <a:gd name="T76" fmla="*/ 81 w 226"/>
                <a:gd name="T77" fmla="*/ 223 h 369"/>
                <a:gd name="T78" fmla="*/ 83 w 226"/>
                <a:gd name="T79" fmla="*/ 219 h 369"/>
                <a:gd name="T80" fmla="*/ 90 w 226"/>
                <a:gd name="T81" fmla="*/ 238 h 369"/>
                <a:gd name="T82" fmla="*/ 90 w 226"/>
                <a:gd name="T83" fmla="*/ 213 h 369"/>
                <a:gd name="T84" fmla="*/ 96 w 226"/>
                <a:gd name="T85" fmla="*/ 206 h 369"/>
                <a:gd name="T86" fmla="*/ 106 w 226"/>
                <a:gd name="T87" fmla="*/ 190 h 369"/>
                <a:gd name="T88" fmla="*/ 81 w 226"/>
                <a:gd name="T89" fmla="*/ 281 h 369"/>
                <a:gd name="T90" fmla="*/ 70 w 226"/>
                <a:gd name="T91" fmla="*/ 276 h 369"/>
                <a:gd name="T92" fmla="*/ 80 w 226"/>
                <a:gd name="T93" fmla="*/ 284 h 369"/>
                <a:gd name="T94" fmla="*/ 75 w 226"/>
                <a:gd name="T95" fmla="*/ 279 h 369"/>
                <a:gd name="T96" fmla="*/ 103 w 226"/>
                <a:gd name="T97" fmla="*/ 289 h 369"/>
                <a:gd name="T98" fmla="*/ 110 w 226"/>
                <a:gd name="T99" fmla="*/ 313 h 369"/>
                <a:gd name="T100" fmla="*/ 88 w 226"/>
                <a:gd name="T101" fmla="*/ 303 h 369"/>
                <a:gd name="T102" fmla="*/ 78 w 226"/>
                <a:gd name="T103" fmla="*/ 309 h 369"/>
                <a:gd name="T104" fmla="*/ 71 w 226"/>
                <a:gd name="T105" fmla="*/ 313 h 3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26" h="369">
                  <a:moveTo>
                    <a:pt x="15" y="20"/>
                  </a:moveTo>
                  <a:lnTo>
                    <a:pt x="10" y="30"/>
                  </a:lnTo>
                  <a:lnTo>
                    <a:pt x="5" y="41"/>
                  </a:lnTo>
                  <a:lnTo>
                    <a:pt x="0" y="58"/>
                  </a:lnTo>
                  <a:lnTo>
                    <a:pt x="11" y="71"/>
                  </a:lnTo>
                  <a:lnTo>
                    <a:pt x="26" y="66"/>
                  </a:lnTo>
                  <a:lnTo>
                    <a:pt x="30" y="66"/>
                  </a:lnTo>
                  <a:lnTo>
                    <a:pt x="43" y="181"/>
                  </a:lnTo>
                  <a:lnTo>
                    <a:pt x="45" y="196"/>
                  </a:lnTo>
                  <a:lnTo>
                    <a:pt x="50" y="208"/>
                  </a:lnTo>
                  <a:lnTo>
                    <a:pt x="56" y="215"/>
                  </a:lnTo>
                  <a:lnTo>
                    <a:pt x="63" y="216"/>
                  </a:lnTo>
                  <a:lnTo>
                    <a:pt x="63" y="224"/>
                  </a:lnTo>
                  <a:lnTo>
                    <a:pt x="58" y="228"/>
                  </a:lnTo>
                  <a:lnTo>
                    <a:pt x="56" y="229"/>
                  </a:lnTo>
                  <a:lnTo>
                    <a:pt x="55" y="233"/>
                  </a:lnTo>
                  <a:lnTo>
                    <a:pt x="53" y="238"/>
                  </a:lnTo>
                  <a:lnTo>
                    <a:pt x="53" y="244"/>
                  </a:lnTo>
                  <a:lnTo>
                    <a:pt x="53" y="253"/>
                  </a:lnTo>
                  <a:lnTo>
                    <a:pt x="53" y="264"/>
                  </a:lnTo>
                  <a:lnTo>
                    <a:pt x="53" y="276"/>
                  </a:lnTo>
                  <a:lnTo>
                    <a:pt x="53" y="291"/>
                  </a:lnTo>
                  <a:lnTo>
                    <a:pt x="56" y="303"/>
                  </a:lnTo>
                  <a:lnTo>
                    <a:pt x="58" y="311"/>
                  </a:lnTo>
                  <a:lnTo>
                    <a:pt x="53" y="321"/>
                  </a:lnTo>
                  <a:lnTo>
                    <a:pt x="56" y="333"/>
                  </a:lnTo>
                  <a:lnTo>
                    <a:pt x="56" y="336"/>
                  </a:lnTo>
                  <a:lnTo>
                    <a:pt x="55" y="339"/>
                  </a:lnTo>
                  <a:lnTo>
                    <a:pt x="56" y="349"/>
                  </a:lnTo>
                  <a:lnTo>
                    <a:pt x="60" y="356"/>
                  </a:lnTo>
                  <a:lnTo>
                    <a:pt x="63" y="359"/>
                  </a:lnTo>
                  <a:lnTo>
                    <a:pt x="66" y="359"/>
                  </a:lnTo>
                  <a:lnTo>
                    <a:pt x="68" y="364"/>
                  </a:lnTo>
                  <a:lnTo>
                    <a:pt x="73" y="368"/>
                  </a:lnTo>
                  <a:lnTo>
                    <a:pt x="81" y="369"/>
                  </a:lnTo>
                  <a:lnTo>
                    <a:pt x="91" y="369"/>
                  </a:lnTo>
                  <a:lnTo>
                    <a:pt x="106" y="368"/>
                  </a:lnTo>
                  <a:lnTo>
                    <a:pt x="121" y="366"/>
                  </a:lnTo>
                  <a:lnTo>
                    <a:pt x="131" y="368"/>
                  </a:lnTo>
                  <a:lnTo>
                    <a:pt x="145" y="364"/>
                  </a:lnTo>
                  <a:lnTo>
                    <a:pt x="151" y="361"/>
                  </a:lnTo>
                  <a:lnTo>
                    <a:pt x="155" y="354"/>
                  </a:lnTo>
                  <a:lnTo>
                    <a:pt x="156" y="344"/>
                  </a:lnTo>
                  <a:lnTo>
                    <a:pt x="156" y="329"/>
                  </a:lnTo>
                  <a:lnTo>
                    <a:pt x="156" y="326"/>
                  </a:lnTo>
                  <a:lnTo>
                    <a:pt x="155" y="323"/>
                  </a:lnTo>
                  <a:lnTo>
                    <a:pt x="146" y="319"/>
                  </a:lnTo>
                  <a:lnTo>
                    <a:pt x="140" y="314"/>
                  </a:lnTo>
                  <a:lnTo>
                    <a:pt x="136" y="311"/>
                  </a:lnTo>
                  <a:lnTo>
                    <a:pt x="135" y="306"/>
                  </a:lnTo>
                  <a:lnTo>
                    <a:pt x="136" y="306"/>
                  </a:lnTo>
                  <a:lnTo>
                    <a:pt x="131" y="228"/>
                  </a:lnTo>
                  <a:lnTo>
                    <a:pt x="133" y="221"/>
                  </a:lnTo>
                  <a:lnTo>
                    <a:pt x="136" y="218"/>
                  </a:lnTo>
                  <a:lnTo>
                    <a:pt x="148" y="216"/>
                  </a:lnTo>
                  <a:lnTo>
                    <a:pt x="158" y="216"/>
                  </a:lnTo>
                  <a:lnTo>
                    <a:pt x="166" y="206"/>
                  </a:lnTo>
                  <a:lnTo>
                    <a:pt x="176" y="205"/>
                  </a:lnTo>
                  <a:lnTo>
                    <a:pt x="183" y="211"/>
                  </a:lnTo>
                  <a:lnTo>
                    <a:pt x="195" y="210"/>
                  </a:lnTo>
                  <a:lnTo>
                    <a:pt x="196" y="208"/>
                  </a:lnTo>
                  <a:lnTo>
                    <a:pt x="200" y="201"/>
                  </a:lnTo>
                  <a:lnTo>
                    <a:pt x="200" y="191"/>
                  </a:lnTo>
                  <a:lnTo>
                    <a:pt x="201" y="178"/>
                  </a:lnTo>
                  <a:lnTo>
                    <a:pt x="198" y="166"/>
                  </a:lnTo>
                  <a:lnTo>
                    <a:pt x="196" y="160"/>
                  </a:lnTo>
                  <a:lnTo>
                    <a:pt x="190" y="156"/>
                  </a:lnTo>
                  <a:lnTo>
                    <a:pt x="181" y="155"/>
                  </a:lnTo>
                  <a:lnTo>
                    <a:pt x="170" y="153"/>
                  </a:lnTo>
                  <a:lnTo>
                    <a:pt x="158" y="161"/>
                  </a:lnTo>
                  <a:lnTo>
                    <a:pt x="158" y="158"/>
                  </a:lnTo>
                  <a:lnTo>
                    <a:pt x="146" y="161"/>
                  </a:lnTo>
                  <a:lnTo>
                    <a:pt x="136" y="163"/>
                  </a:lnTo>
                  <a:lnTo>
                    <a:pt x="123" y="160"/>
                  </a:lnTo>
                  <a:lnTo>
                    <a:pt x="111" y="23"/>
                  </a:lnTo>
                  <a:lnTo>
                    <a:pt x="103" y="11"/>
                  </a:lnTo>
                  <a:lnTo>
                    <a:pt x="95" y="16"/>
                  </a:lnTo>
                  <a:lnTo>
                    <a:pt x="85" y="13"/>
                  </a:lnTo>
                  <a:lnTo>
                    <a:pt x="75" y="16"/>
                  </a:lnTo>
                  <a:lnTo>
                    <a:pt x="65" y="20"/>
                  </a:lnTo>
                  <a:lnTo>
                    <a:pt x="51" y="18"/>
                  </a:lnTo>
                  <a:lnTo>
                    <a:pt x="36" y="16"/>
                  </a:lnTo>
                  <a:lnTo>
                    <a:pt x="21" y="15"/>
                  </a:lnTo>
                  <a:lnTo>
                    <a:pt x="15" y="20"/>
                  </a:lnTo>
                  <a:close/>
                  <a:moveTo>
                    <a:pt x="133" y="5"/>
                  </a:moveTo>
                  <a:lnTo>
                    <a:pt x="125" y="8"/>
                  </a:lnTo>
                  <a:lnTo>
                    <a:pt x="120" y="11"/>
                  </a:lnTo>
                  <a:lnTo>
                    <a:pt x="118" y="16"/>
                  </a:lnTo>
                  <a:lnTo>
                    <a:pt x="120" y="35"/>
                  </a:lnTo>
                  <a:lnTo>
                    <a:pt x="126" y="43"/>
                  </a:lnTo>
                  <a:lnTo>
                    <a:pt x="145" y="43"/>
                  </a:lnTo>
                  <a:lnTo>
                    <a:pt x="161" y="46"/>
                  </a:lnTo>
                  <a:lnTo>
                    <a:pt x="175" y="55"/>
                  </a:lnTo>
                  <a:lnTo>
                    <a:pt x="185" y="66"/>
                  </a:lnTo>
                  <a:lnTo>
                    <a:pt x="191" y="83"/>
                  </a:lnTo>
                  <a:lnTo>
                    <a:pt x="196" y="95"/>
                  </a:lnTo>
                  <a:lnTo>
                    <a:pt x="201" y="103"/>
                  </a:lnTo>
                  <a:lnTo>
                    <a:pt x="205" y="105"/>
                  </a:lnTo>
                  <a:lnTo>
                    <a:pt x="206" y="105"/>
                  </a:lnTo>
                  <a:lnTo>
                    <a:pt x="216" y="91"/>
                  </a:lnTo>
                  <a:lnTo>
                    <a:pt x="226" y="78"/>
                  </a:lnTo>
                  <a:lnTo>
                    <a:pt x="223" y="40"/>
                  </a:lnTo>
                  <a:lnTo>
                    <a:pt x="220" y="23"/>
                  </a:lnTo>
                  <a:lnTo>
                    <a:pt x="221" y="21"/>
                  </a:lnTo>
                  <a:lnTo>
                    <a:pt x="220" y="11"/>
                  </a:lnTo>
                  <a:lnTo>
                    <a:pt x="216" y="5"/>
                  </a:lnTo>
                  <a:lnTo>
                    <a:pt x="211" y="1"/>
                  </a:lnTo>
                  <a:lnTo>
                    <a:pt x="203" y="0"/>
                  </a:lnTo>
                  <a:lnTo>
                    <a:pt x="200" y="1"/>
                  </a:lnTo>
                  <a:lnTo>
                    <a:pt x="190" y="5"/>
                  </a:lnTo>
                  <a:lnTo>
                    <a:pt x="175" y="3"/>
                  </a:lnTo>
                  <a:lnTo>
                    <a:pt x="160" y="3"/>
                  </a:lnTo>
                  <a:lnTo>
                    <a:pt x="143" y="1"/>
                  </a:lnTo>
                  <a:lnTo>
                    <a:pt x="133" y="5"/>
                  </a:lnTo>
                  <a:close/>
                  <a:moveTo>
                    <a:pt x="111" y="103"/>
                  </a:moveTo>
                  <a:lnTo>
                    <a:pt x="113" y="121"/>
                  </a:lnTo>
                  <a:lnTo>
                    <a:pt x="103" y="120"/>
                  </a:lnTo>
                  <a:lnTo>
                    <a:pt x="103" y="113"/>
                  </a:lnTo>
                  <a:lnTo>
                    <a:pt x="106" y="111"/>
                  </a:lnTo>
                  <a:lnTo>
                    <a:pt x="106" y="103"/>
                  </a:lnTo>
                  <a:lnTo>
                    <a:pt x="111" y="103"/>
                  </a:lnTo>
                  <a:close/>
                  <a:moveTo>
                    <a:pt x="110" y="190"/>
                  </a:moveTo>
                  <a:lnTo>
                    <a:pt x="111" y="193"/>
                  </a:lnTo>
                  <a:lnTo>
                    <a:pt x="106" y="193"/>
                  </a:lnTo>
                  <a:lnTo>
                    <a:pt x="108" y="196"/>
                  </a:lnTo>
                  <a:lnTo>
                    <a:pt x="113" y="198"/>
                  </a:lnTo>
                  <a:lnTo>
                    <a:pt x="115" y="213"/>
                  </a:lnTo>
                  <a:lnTo>
                    <a:pt x="111" y="215"/>
                  </a:lnTo>
                  <a:lnTo>
                    <a:pt x="108" y="219"/>
                  </a:lnTo>
                  <a:lnTo>
                    <a:pt x="105" y="224"/>
                  </a:lnTo>
                  <a:lnTo>
                    <a:pt x="103" y="233"/>
                  </a:lnTo>
                  <a:lnTo>
                    <a:pt x="103" y="236"/>
                  </a:lnTo>
                  <a:lnTo>
                    <a:pt x="113" y="234"/>
                  </a:lnTo>
                  <a:lnTo>
                    <a:pt x="113" y="244"/>
                  </a:lnTo>
                  <a:lnTo>
                    <a:pt x="105" y="251"/>
                  </a:lnTo>
                  <a:lnTo>
                    <a:pt x="103" y="244"/>
                  </a:lnTo>
                  <a:lnTo>
                    <a:pt x="98" y="243"/>
                  </a:lnTo>
                  <a:lnTo>
                    <a:pt x="95" y="243"/>
                  </a:lnTo>
                  <a:lnTo>
                    <a:pt x="93" y="246"/>
                  </a:lnTo>
                  <a:lnTo>
                    <a:pt x="91" y="243"/>
                  </a:lnTo>
                  <a:lnTo>
                    <a:pt x="88" y="243"/>
                  </a:lnTo>
                  <a:lnTo>
                    <a:pt x="86" y="246"/>
                  </a:lnTo>
                  <a:lnTo>
                    <a:pt x="86" y="243"/>
                  </a:lnTo>
                  <a:lnTo>
                    <a:pt x="81" y="244"/>
                  </a:lnTo>
                  <a:lnTo>
                    <a:pt x="80" y="236"/>
                  </a:lnTo>
                  <a:lnTo>
                    <a:pt x="78" y="231"/>
                  </a:lnTo>
                  <a:lnTo>
                    <a:pt x="75" y="228"/>
                  </a:lnTo>
                  <a:lnTo>
                    <a:pt x="73" y="226"/>
                  </a:lnTo>
                  <a:lnTo>
                    <a:pt x="75" y="233"/>
                  </a:lnTo>
                  <a:lnTo>
                    <a:pt x="71" y="233"/>
                  </a:lnTo>
                  <a:lnTo>
                    <a:pt x="70" y="226"/>
                  </a:lnTo>
                  <a:lnTo>
                    <a:pt x="66" y="224"/>
                  </a:lnTo>
                  <a:lnTo>
                    <a:pt x="66" y="221"/>
                  </a:lnTo>
                  <a:lnTo>
                    <a:pt x="73" y="218"/>
                  </a:lnTo>
                  <a:lnTo>
                    <a:pt x="80" y="223"/>
                  </a:lnTo>
                  <a:lnTo>
                    <a:pt x="81" y="223"/>
                  </a:lnTo>
                  <a:lnTo>
                    <a:pt x="81" y="216"/>
                  </a:lnTo>
                  <a:lnTo>
                    <a:pt x="78" y="215"/>
                  </a:lnTo>
                  <a:lnTo>
                    <a:pt x="83" y="215"/>
                  </a:lnTo>
                  <a:lnTo>
                    <a:pt x="83" y="219"/>
                  </a:lnTo>
                  <a:lnTo>
                    <a:pt x="83" y="234"/>
                  </a:lnTo>
                  <a:lnTo>
                    <a:pt x="85" y="234"/>
                  </a:lnTo>
                  <a:lnTo>
                    <a:pt x="88" y="238"/>
                  </a:lnTo>
                  <a:lnTo>
                    <a:pt x="90" y="238"/>
                  </a:lnTo>
                  <a:lnTo>
                    <a:pt x="90" y="228"/>
                  </a:lnTo>
                  <a:lnTo>
                    <a:pt x="86" y="224"/>
                  </a:lnTo>
                  <a:lnTo>
                    <a:pt x="90" y="223"/>
                  </a:lnTo>
                  <a:lnTo>
                    <a:pt x="90" y="213"/>
                  </a:lnTo>
                  <a:lnTo>
                    <a:pt x="93" y="213"/>
                  </a:lnTo>
                  <a:lnTo>
                    <a:pt x="96" y="228"/>
                  </a:lnTo>
                  <a:lnTo>
                    <a:pt x="100" y="228"/>
                  </a:lnTo>
                  <a:lnTo>
                    <a:pt x="96" y="206"/>
                  </a:lnTo>
                  <a:lnTo>
                    <a:pt x="95" y="196"/>
                  </a:lnTo>
                  <a:lnTo>
                    <a:pt x="98" y="196"/>
                  </a:lnTo>
                  <a:lnTo>
                    <a:pt x="100" y="200"/>
                  </a:lnTo>
                  <a:lnTo>
                    <a:pt x="106" y="190"/>
                  </a:lnTo>
                  <a:lnTo>
                    <a:pt x="110" y="190"/>
                  </a:lnTo>
                  <a:close/>
                  <a:moveTo>
                    <a:pt x="85" y="278"/>
                  </a:moveTo>
                  <a:lnTo>
                    <a:pt x="86" y="281"/>
                  </a:lnTo>
                  <a:lnTo>
                    <a:pt x="81" y="281"/>
                  </a:lnTo>
                  <a:lnTo>
                    <a:pt x="80" y="271"/>
                  </a:lnTo>
                  <a:lnTo>
                    <a:pt x="85" y="278"/>
                  </a:lnTo>
                  <a:close/>
                  <a:moveTo>
                    <a:pt x="68" y="276"/>
                  </a:moveTo>
                  <a:lnTo>
                    <a:pt x="70" y="276"/>
                  </a:lnTo>
                  <a:lnTo>
                    <a:pt x="61" y="286"/>
                  </a:lnTo>
                  <a:lnTo>
                    <a:pt x="61" y="281"/>
                  </a:lnTo>
                  <a:lnTo>
                    <a:pt x="68" y="276"/>
                  </a:lnTo>
                  <a:close/>
                  <a:moveTo>
                    <a:pt x="80" y="284"/>
                  </a:moveTo>
                  <a:lnTo>
                    <a:pt x="80" y="288"/>
                  </a:lnTo>
                  <a:lnTo>
                    <a:pt x="73" y="288"/>
                  </a:lnTo>
                  <a:lnTo>
                    <a:pt x="73" y="281"/>
                  </a:lnTo>
                  <a:lnTo>
                    <a:pt x="75" y="279"/>
                  </a:lnTo>
                  <a:lnTo>
                    <a:pt x="80" y="284"/>
                  </a:lnTo>
                  <a:close/>
                  <a:moveTo>
                    <a:pt x="96" y="279"/>
                  </a:moveTo>
                  <a:lnTo>
                    <a:pt x="98" y="288"/>
                  </a:lnTo>
                  <a:lnTo>
                    <a:pt x="103" y="289"/>
                  </a:lnTo>
                  <a:lnTo>
                    <a:pt x="108" y="293"/>
                  </a:lnTo>
                  <a:lnTo>
                    <a:pt x="113" y="299"/>
                  </a:lnTo>
                  <a:lnTo>
                    <a:pt x="115" y="308"/>
                  </a:lnTo>
                  <a:lnTo>
                    <a:pt x="110" y="313"/>
                  </a:lnTo>
                  <a:lnTo>
                    <a:pt x="110" y="321"/>
                  </a:lnTo>
                  <a:lnTo>
                    <a:pt x="103" y="323"/>
                  </a:lnTo>
                  <a:lnTo>
                    <a:pt x="93" y="314"/>
                  </a:lnTo>
                  <a:lnTo>
                    <a:pt x="88" y="303"/>
                  </a:lnTo>
                  <a:lnTo>
                    <a:pt x="95" y="296"/>
                  </a:lnTo>
                  <a:lnTo>
                    <a:pt x="90" y="279"/>
                  </a:lnTo>
                  <a:lnTo>
                    <a:pt x="96" y="279"/>
                  </a:lnTo>
                  <a:close/>
                  <a:moveTo>
                    <a:pt x="78" y="309"/>
                  </a:moveTo>
                  <a:lnTo>
                    <a:pt x="80" y="309"/>
                  </a:lnTo>
                  <a:lnTo>
                    <a:pt x="81" y="318"/>
                  </a:lnTo>
                  <a:lnTo>
                    <a:pt x="71" y="319"/>
                  </a:lnTo>
                  <a:lnTo>
                    <a:pt x="71" y="313"/>
                  </a:lnTo>
                  <a:lnTo>
                    <a:pt x="78" y="3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61" name="Freeform 22"/>
            <p:cNvSpPr>
              <a:spLocks noEditPoints="1"/>
            </p:cNvSpPr>
            <p:nvPr/>
          </p:nvSpPr>
          <p:spPr bwMode="auto">
            <a:xfrm>
              <a:off x="2635" y="406"/>
              <a:ext cx="238" cy="355"/>
            </a:xfrm>
            <a:custGeom>
              <a:avLst/>
              <a:gdLst>
                <a:gd name="T0" fmla="*/ 95 w 238"/>
                <a:gd name="T1" fmla="*/ 10 h 355"/>
                <a:gd name="T2" fmla="*/ 87 w 238"/>
                <a:gd name="T3" fmla="*/ 43 h 355"/>
                <a:gd name="T4" fmla="*/ 83 w 238"/>
                <a:gd name="T5" fmla="*/ 117 h 355"/>
                <a:gd name="T6" fmla="*/ 85 w 238"/>
                <a:gd name="T7" fmla="*/ 215 h 355"/>
                <a:gd name="T8" fmla="*/ 85 w 238"/>
                <a:gd name="T9" fmla="*/ 266 h 355"/>
                <a:gd name="T10" fmla="*/ 93 w 238"/>
                <a:gd name="T11" fmla="*/ 296 h 355"/>
                <a:gd name="T12" fmla="*/ 65 w 238"/>
                <a:gd name="T13" fmla="*/ 315 h 355"/>
                <a:gd name="T14" fmla="*/ 71 w 238"/>
                <a:gd name="T15" fmla="*/ 343 h 355"/>
                <a:gd name="T16" fmla="*/ 88 w 238"/>
                <a:gd name="T17" fmla="*/ 350 h 355"/>
                <a:gd name="T18" fmla="*/ 115 w 238"/>
                <a:gd name="T19" fmla="*/ 351 h 355"/>
                <a:gd name="T20" fmla="*/ 152 w 238"/>
                <a:gd name="T21" fmla="*/ 351 h 355"/>
                <a:gd name="T22" fmla="*/ 177 w 238"/>
                <a:gd name="T23" fmla="*/ 328 h 355"/>
                <a:gd name="T24" fmla="*/ 167 w 238"/>
                <a:gd name="T25" fmla="*/ 301 h 355"/>
                <a:gd name="T26" fmla="*/ 155 w 238"/>
                <a:gd name="T27" fmla="*/ 233 h 355"/>
                <a:gd name="T28" fmla="*/ 158 w 238"/>
                <a:gd name="T29" fmla="*/ 185 h 355"/>
                <a:gd name="T30" fmla="*/ 160 w 238"/>
                <a:gd name="T31" fmla="*/ 78 h 355"/>
                <a:gd name="T32" fmla="*/ 157 w 238"/>
                <a:gd name="T33" fmla="*/ 13 h 355"/>
                <a:gd name="T34" fmla="*/ 142 w 238"/>
                <a:gd name="T35" fmla="*/ 2 h 355"/>
                <a:gd name="T36" fmla="*/ 6 w 238"/>
                <a:gd name="T37" fmla="*/ 8 h 355"/>
                <a:gd name="T38" fmla="*/ 3 w 238"/>
                <a:gd name="T39" fmla="*/ 43 h 355"/>
                <a:gd name="T40" fmla="*/ 0 w 238"/>
                <a:gd name="T41" fmla="*/ 117 h 355"/>
                <a:gd name="T42" fmla="*/ 23 w 238"/>
                <a:gd name="T43" fmla="*/ 127 h 355"/>
                <a:gd name="T44" fmla="*/ 66 w 238"/>
                <a:gd name="T45" fmla="*/ 43 h 355"/>
                <a:gd name="T46" fmla="*/ 71 w 238"/>
                <a:gd name="T47" fmla="*/ 7 h 355"/>
                <a:gd name="T48" fmla="*/ 26 w 238"/>
                <a:gd name="T49" fmla="*/ 5 h 355"/>
                <a:gd name="T50" fmla="*/ 183 w 238"/>
                <a:gd name="T51" fmla="*/ 62 h 355"/>
                <a:gd name="T52" fmla="*/ 230 w 238"/>
                <a:gd name="T53" fmla="*/ 117 h 355"/>
                <a:gd name="T54" fmla="*/ 227 w 238"/>
                <a:gd name="T55" fmla="*/ 12 h 355"/>
                <a:gd name="T56" fmla="*/ 205 w 238"/>
                <a:gd name="T57" fmla="*/ 10 h 355"/>
                <a:gd name="T58" fmla="*/ 182 w 238"/>
                <a:gd name="T59" fmla="*/ 8 h 355"/>
                <a:gd name="T60" fmla="*/ 148 w 238"/>
                <a:gd name="T61" fmla="*/ 105 h 355"/>
                <a:gd name="T62" fmla="*/ 143 w 238"/>
                <a:gd name="T63" fmla="*/ 87 h 355"/>
                <a:gd name="T64" fmla="*/ 133 w 238"/>
                <a:gd name="T65" fmla="*/ 175 h 355"/>
                <a:gd name="T66" fmla="*/ 135 w 238"/>
                <a:gd name="T67" fmla="*/ 198 h 355"/>
                <a:gd name="T68" fmla="*/ 127 w 238"/>
                <a:gd name="T69" fmla="*/ 217 h 355"/>
                <a:gd name="T70" fmla="*/ 123 w 238"/>
                <a:gd name="T71" fmla="*/ 226 h 355"/>
                <a:gd name="T72" fmla="*/ 112 w 238"/>
                <a:gd name="T73" fmla="*/ 223 h 355"/>
                <a:gd name="T74" fmla="*/ 103 w 238"/>
                <a:gd name="T75" fmla="*/ 223 h 355"/>
                <a:gd name="T76" fmla="*/ 97 w 238"/>
                <a:gd name="T77" fmla="*/ 205 h 355"/>
                <a:gd name="T78" fmla="*/ 90 w 238"/>
                <a:gd name="T79" fmla="*/ 202 h 355"/>
                <a:gd name="T80" fmla="*/ 107 w 238"/>
                <a:gd name="T81" fmla="*/ 202 h 355"/>
                <a:gd name="T82" fmla="*/ 108 w 238"/>
                <a:gd name="T83" fmla="*/ 198 h 355"/>
                <a:gd name="T84" fmla="*/ 112 w 238"/>
                <a:gd name="T85" fmla="*/ 217 h 355"/>
                <a:gd name="T86" fmla="*/ 115 w 238"/>
                <a:gd name="T87" fmla="*/ 193 h 355"/>
                <a:gd name="T88" fmla="*/ 122 w 238"/>
                <a:gd name="T89" fmla="*/ 187 h 355"/>
                <a:gd name="T90" fmla="*/ 133 w 238"/>
                <a:gd name="T91" fmla="*/ 172 h 355"/>
                <a:gd name="T92" fmla="*/ 98 w 238"/>
                <a:gd name="T93" fmla="*/ 260 h 355"/>
                <a:gd name="T94" fmla="*/ 97 w 238"/>
                <a:gd name="T95" fmla="*/ 266 h 355"/>
                <a:gd name="T96" fmla="*/ 97 w 238"/>
                <a:gd name="T97" fmla="*/ 263 h 355"/>
                <a:gd name="T98" fmla="*/ 125 w 238"/>
                <a:gd name="T99" fmla="*/ 275 h 355"/>
                <a:gd name="T100" fmla="*/ 123 w 238"/>
                <a:gd name="T101" fmla="*/ 303 h 355"/>
                <a:gd name="T102" fmla="*/ 110 w 238"/>
                <a:gd name="T103" fmla="*/ 275 h 35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38" h="355">
                  <a:moveTo>
                    <a:pt x="115" y="3"/>
                  </a:moveTo>
                  <a:lnTo>
                    <a:pt x="102" y="7"/>
                  </a:lnTo>
                  <a:lnTo>
                    <a:pt x="98" y="8"/>
                  </a:lnTo>
                  <a:lnTo>
                    <a:pt x="95" y="10"/>
                  </a:lnTo>
                  <a:lnTo>
                    <a:pt x="92" y="15"/>
                  </a:lnTo>
                  <a:lnTo>
                    <a:pt x="90" y="23"/>
                  </a:lnTo>
                  <a:lnTo>
                    <a:pt x="88" y="32"/>
                  </a:lnTo>
                  <a:lnTo>
                    <a:pt x="87" y="43"/>
                  </a:lnTo>
                  <a:lnTo>
                    <a:pt x="85" y="55"/>
                  </a:lnTo>
                  <a:lnTo>
                    <a:pt x="85" y="70"/>
                  </a:lnTo>
                  <a:lnTo>
                    <a:pt x="88" y="73"/>
                  </a:lnTo>
                  <a:lnTo>
                    <a:pt x="83" y="117"/>
                  </a:lnTo>
                  <a:lnTo>
                    <a:pt x="85" y="128"/>
                  </a:lnTo>
                  <a:lnTo>
                    <a:pt x="85" y="180"/>
                  </a:lnTo>
                  <a:lnTo>
                    <a:pt x="88" y="198"/>
                  </a:lnTo>
                  <a:lnTo>
                    <a:pt x="85" y="215"/>
                  </a:lnTo>
                  <a:lnTo>
                    <a:pt x="85" y="217"/>
                  </a:lnTo>
                  <a:lnTo>
                    <a:pt x="87" y="260"/>
                  </a:lnTo>
                  <a:lnTo>
                    <a:pt x="87" y="263"/>
                  </a:lnTo>
                  <a:lnTo>
                    <a:pt x="85" y="266"/>
                  </a:lnTo>
                  <a:lnTo>
                    <a:pt x="87" y="278"/>
                  </a:lnTo>
                  <a:lnTo>
                    <a:pt x="87" y="288"/>
                  </a:lnTo>
                  <a:lnTo>
                    <a:pt x="93" y="288"/>
                  </a:lnTo>
                  <a:lnTo>
                    <a:pt x="93" y="296"/>
                  </a:lnTo>
                  <a:lnTo>
                    <a:pt x="88" y="298"/>
                  </a:lnTo>
                  <a:lnTo>
                    <a:pt x="81" y="301"/>
                  </a:lnTo>
                  <a:lnTo>
                    <a:pt x="73" y="306"/>
                  </a:lnTo>
                  <a:lnTo>
                    <a:pt x="65" y="315"/>
                  </a:lnTo>
                  <a:lnTo>
                    <a:pt x="65" y="321"/>
                  </a:lnTo>
                  <a:lnTo>
                    <a:pt x="65" y="328"/>
                  </a:lnTo>
                  <a:lnTo>
                    <a:pt x="68" y="336"/>
                  </a:lnTo>
                  <a:lnTo>
                    <a:pt x="71" y="343"/>
                  </a:lnTo>
                  <a:lnTo>
                    <a:pt x="78" y="351"/>
                  </a:lnTo>
                  <a:lnTo>
                    <a:pt x="85" y="351"/>
                  </a:lnTo>
                  <a:lnTo>
                    <a:pt x="87" y="348"/>
                  </a:lnTo>
                  <a:lnTo>
                    <a:pt x="88" y="350"/>
                  </a:lnTo>
                  <a:lnTo>
                    <a:pt x="92" y="351"/>
                  </a:lnTo>
                  <a:lnTo>
                    <a:pt x="98" y="353"/>
                  </a:lnTo>
                  <a:lnTo>
                    <a:pt x="107" y="355"/>
                  </a:lnTo>
                  <a:lnTo>
                    <a:pt x="115" y="351"/>
                  </a:lnTo>
                  <a:lnTo>
                    <a:pt x="118" y="351"/>
                  </a:lnTo>
                  <a:lnTo>
                    <a:pt x="120" y="355"/>
                  </a:lnTo>
                  <a:lnTo>
                    <a:pt x="135" y="353"/>
                  </a:lnTo>
                  <a:lnTo>
                    <a:pt x="152" y="351"/>
                  </a:lnTo>
                  <a:lnTo>
                    <a:pt x="168" y="350"/>
                  </a:lnTo>
                  <a:lnTo>
                    <a:pt x="170" y="346"/>
                  </a:lnTo>
                  <a:lnTo>
                    <a:pt x="175" y="340"/>
                  </a:lnTo>
                  <a:lnTo>
                    <a:pt x="177" y="328"/>
                  </a:lnTo>
                  <a:lnTo>
                    <a:pt x="180" y="310"/>
                  </a:lnTo>
                  <a:lnTo>
                    <a:pt x="178" y="308"/>
                  </a:lnTo>
                  <a:lnTo>
                    <a:pt x="173" y="305"/>
                  </a:lnTo>
                  <a:lnTo>
                    <a:pt x="167" y="301"/>
                  </a:lnTo>
                  <a:lnTo>
                    <a:pt x="155" y="298"/>
                  </a:lnTo>
                  <a:lnTo>
                    <a:pt x="158" y="288"/>
                  </a:lnTo>
                  <a:lnTo>
                    <a:pt x="155" y="236"/>
                  </a:lnTo>
                  <a:lnTo>
                    <a:pt x="155" y="233"/>
                  </a:lnTo>
                  <a:lnTo>
                    <a:pt x="157" y="230"/>
                  </a:lnTo>
                  <a:lnTo>
                    <a:pt x="155" y="212"/>
                  </a:lnTo>
                  <a:lnTo>
                    <a:pt x="155" y="197"/>
                  </a:lnTo>
                  <a:lnTo>
                    <a:pt x="158" y="185"/>
                  </a:lnTo>
                  <a:lnTo>
                    <a:pt x="158" y="182"/>
                  </a:lnTo>
                  <a:lnTo>
                    <a:pt x="157" y="178"/>
                  </a:lnTo>
                  <a:lnTo>
                    <a:pt x="160" y="90"/>
                  </a:lnTo>
                  <a:lnTo>
                    <a:pt x="160" y="78"/>
                  </a:lnTo>
                  <a:lnTo>
                    <a:pt x="158" y="47"/>
                  </a:lnTo>
                  <a:lnTo>
                    <a:pt x="162" y="47"/>
                  </a:lnTo>
                  <a:lnTo>
                    <a:pt x="162" y="42"/>
                  </a:lnTo>
                  <a:lnTo>
                    <a:pt x="157" y="13"/>
                  </a:lnTo>
                  <a:lnTo>
                    <a:pt x="160" y="10"/>
                  </a:lnTo>
                  <a:lnTo>
                    <a:pt x="160" y="7"/>
                  </a:lnTo>
                  <a:lnTo>
                    <a:pt x="155" y="2"/>
                  </a:lnTo>
                  <a:lnTo>
                    <a:pt x="142" y="2"/>
                  </a:lnTo>
                  <a:lnTo>
                    <a:pt x="128" y="0"/>
                  </a:lnTo>
                  <a:lnTo>
                    <a:pt x="115" y="3"/>
                  </a:lnTo>
                  <a:close/>
                  <a:moveTo>
                    <a:pt x="15" y="7"/>
                  </a:moveTo>
                  <a:lnTo>
                    <a:pt x="6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3" y="43"/>
                  </a:lnTo>
                  <a:lnTo>
                    <a:pt x="0" y="68"/>
                  </a:lnTo>
                  <a:lnTo>
                    <a:pt x="1" y="78"/>
                  </a:lnTo>
                  <a:lnTo>
                    <a:pt x="0" y="90"/>
                  </a:lnTo>
                  <a:lnTo>
                    <a:pt x="0" y="117"/>
                  </a:lnTo>
                  <a:lnTo>
                    <a:pt x="1" y="120"/>
                  </a:lnTo>
                  <a:lnTo>
                    <a:pt x="6" y="123"/>
                  </a:lnTo>
                  <a:lnTo>
                    <a:pt x="13" y="125"/>
                  </a:lnTo>
                  <a:lnTo>
                    <a:pt x="23" y="127"/>
                  </a:lnTo>
                  <a:lnTo>
                    <a:pt x="33" y="98"/>
                  </a:lnTo>
                  <a:lnTo>
                    <a:pt x="43" y="70"/>
                  </a:lnTo>
                  <a:lnTo>
                    <a:pt x="56" y="57"/>
                  </a:lnTo>
                  <a:lnTo>
                    <a:pt x="66" y="43"/>
                  </a:lnTo>
                  <a:lnTo>
                    <a:pt x="71" y="32"/>
                  </a:lnTo>
                  <a:lnTo>
                    <a:pt x="75" y="18"/>
                  </a:lnTo>
                  <a:lnTo>
                    <a:pt x="75" y="10"/>
                  </a:lnTo>
                  <a:lnTo>
                    <a:pt x="71" y="7"/>
                  </a:lnTo>
                  <a:lnTo>
                    <a:pt x="60" y="10"/>
                  </a:lnTo>
                  <a:lnTo>
                    <a:pt x="50" y="10"/>
                  </a:lnTo>
                  <a:lnTo>
                    <a:pt x="41" y="10"/>
                  </a:lnTo>
                  <a:lnTo>
                    <a:pt x="26" y="5"/>
                  </a:lnTo>
                  <a:lnTo>
                    <a:pt x="15" y="7"/>
                  </a:lnTo>
                  <a:close/>
                  <a:moveTo>
                    <a:pt x="172" y="13"/>
                  </a:moveTo>
                  <a:lnTo>
                    <a:pt x="172" y="38"/>
                  </a:lnTo>
                  <a:lnTo>
                    <a:pt x="183" y="62"/>
                  </a:lnTo>
                  <a:lnTo>
                    <a:pt x="195" y="85"/>
                  </a:lnTo>
                  <a:lnTo>
                    <a:pt x="205" y="128"/>
                  </a:lnTo>
                  <a:lnTo>
                    <a:pt x="217" y="120"/>
                  </a:lnTo>
                  <a:lnTo>
                    <a:pt x="230" y="117"/>
                  </a:lnTo>
                  <a:lnTo>
                    <a:pt x="238" y="17"/>
                  </a:lnTo>
                  <a:lnTo>
                    <a:pt x="235" y="17"/>
                  </a:lnTo>
                  <a:lnTo>
                    <a:pt x="233" y="13"/>
                  </a:lnTo>
                  <a:lnTo>
                    <a:pt x="227" y="12"/>
                  </a:lnTo>
                  <a:lnTo>
                    <a:pt x="215" y="15"/>
                  </a:lnTo>
                  <a:lnTo>
                    <a:pt x="213" y="13"/>
                  </a:lnTo>
                  <a:lnTo>
                    <a:pt x="210" y="12"/>
                  </a:lnTo>
                  <a:lnTo>
                    <a:pt x="205" y="10"/>
                  </a:lnTo>
                  <a:lnTo>
                    <a:pt x="198" y="8"/>
                  </a:lnTo>
                  <a:lnTo>
                    <a:pt x="185" y="8"/>
                  </a:lnTo>
                  <a:lnTo>
                    <a:pt x="183" y="12"/>
                  </a:lnTo>
                  <a:lnTo>
                    <a:pt x="182" y="8"/>
                  </a:lnTo>
                  <a:lnTo>
                    <a:pt x="177" y="8"/>
                  </a:lnTo>
                  <a:lnTo>
                    <a:pt x="172" y="13"/>
                  </a:lnTo>
                  <a:close/>
                  <a:moveTo>
                    <a:pt x="148" y="87"/>
                  </a:moveTo>
                  <a:lnTo>
                    <a:pt x="148" y="105"/>
                  </a:lnTo>
                  <a:lnTo>
                    <a:pt x="138" y="102"/>
                  </a:lnTo>
                  <a:lnTo>
                    <a:pt x="138" y="97"/>
                  </a:lnTo>
                  <a:lnTo>
                    <a:pt x="142" y="93"/>
                  </a:lnTo>
                  <a:lnTo>
                    <a:pt x="143" y="87"/>
                  </a:lnTo>
                  <a:lnTo>
                    <a:pt x="148" y="87"/>
                  </a:lnTo>
                  <a:close/>
                  <a:moveTo>
                    <a:pt x="138" y="172"/>
                  </a:moveTo>
                  <a:lnTo>
                    <a:pt x="138" y="175"/>
                  </a:lnTo>
                  <a:lnTo>
                    <a:pt x="133" y="175"/>
                  </a:lnTo>
                  <a:lnTo>
                    <a:pt x="135" y="180"/>
                  </a:lnTo>
                  <a:lnTo>
                    <a:pt x="140" y="182"/>
                  </a:lnTo>
                  <a:lnTo>
                    <a:pt x="140" y="197"/>
                  </a:lnTo>
                  <a:lnTo>
                    <a:pt x="135" y="198"/>
                  </a:lnTo>
                  <a:lnTo>
                    <a:pt x="132" y="202"/>
                  </a:lnTo>
                  <a:lnTo>
                    <a:pt x="128" y="207"/>
                  </a:lnTo>
                  <a:lnTo>
                    <a:pt x="127" y="215"/>
                  </a:lnTo>
                  <a:lnTo>
                    <a:pt x="127" y="217"/>
                  </a:lnTo>
                  <a:lnTo>
                    <a:pt x="135" y="218"/>
                  </a:lnTo>
                  <a:lnTo>
                    <a:pt x="135" y="226"/>
                  </a:lnTo>
                  <a:lnTo>
                    <a:pt x="125" y="233"/>
                  </a:lnTo>
                  <a:lnTo>
                    <a:pt x="123" y="226"/>
                  </a:lnTo>
                  <a:lnTo>
                    <a:pt x="118" y="223"/>
                  </a:lnTo>
                  <a:lnTo>
                    <a:pt x="117" y="223"/>
                  </a:lnTo>
                  <a:lnTo>
                    <a:pt x="115" y="226"/>
                  </a:lnTo>
                  <a:lnTo>
                    <a:pt x="112" y="223"/>
                  </a:lnTo>
                  <a:lnTo>
                    <a:pt x="110" y="223"/>
                  </a:lnTo>
                  <a:lnTo>
                    <a:pt x="108" y="226"/>
                  </a:lnTo>
                  <a:lnTo>
                    <a:pt x="108" y="223"/>
                  </a:lnTo>
                  <a:lnTo>
                    <a:pt x="103" y="223"/>
                  </a:lnTo>
                  <a:lnTo>
                    <a:pt x="102" y="215"/>
                  </a:lnTo>
                  <a:lnTo>
                    <a:pt x="100" y="210"/>
                  </a:lnTo>
                  <a:lnTo>
                    <a:pt x="98" y="207"/>
                  </a:lnTo>
                  <a:lnTo>
                    <a:pt x="97" y="205"/>
                  </a:lnTo>
                  <a:lnTo>
                    <a:pt x="97" y="212"/>
                  </a:lnTo>
                  <a:lnTo>
                    <a:pt x="95" y="212"/>
                  </a:lnTo>
                  <a:lnTo>
                    <a:pt x="93" y="205"/>
                  </a:lnTo>
                  <a:lnTo>
                    <a:pt x="90" y="202"/>
                  </a:lnTo>
                  <a:lnTo>
                    <a:pt x="90" y="198"/>
                  </a:lnTo>
                  <a:lnTo>
                    <a:pt x="97" y="197"/>
                  </a:lnTo>
                  <a:lnTo>
                    <a:pt x="103" y="202"/>
                  </a:lnTo>
                  <a:lnTo>
                    <a:pt x="107" y="202"/>
                  </a:lnTo>
                  <a:lnTo>
                    <a:pt x="107" y="197"/>
                  </a:lnTo>
                  <a:lnTo>
                    <a:pt x="103" y="193"/>
                  </a:lnTo>
                  <a:lnTo>
                    <a:pt x="108" y="193"/>
                  </a:lnTo>
                  <a:lnTo>
                    <a:pt x="108" y="198"/>
                  </a:lnTo>
                  <a:lnTo>
                    <a:pt x="105" y="215"/>
                  </a:lnTo>
                  <a:lnTo>
                    <a:pt x="108" y="215"/>
                  </a:lnTo>
                  <a:lnTo>
                    <a:pt x="110" y="217"/>
                  </a:lnTo>
                  <a:lnTo>
                    <a:pt x="112" y="217"/>
                  </a:lnTo>
                  <a:lnTo>
                    <a:pt x="112" y="208"/>
                  </a:lnTo>
                  <a:lnTo>
                    <a:pt x="110" y="205"/>
                  </a:lnTo>
                  <a:lnTo>
                    <a:pt x="113" y="202"/>
                  </a:lnTo>
                  <a:lnTo>
                    <a:pt x="115" y="193"/>
                  </a:lnTo>
                  <a:lnTo>
                    <a:pt x="117" y="193"/>
                  </a:lnTo>
                  <a:lnTo>
                    <a:pt x="120" y="208"/>
                  </a:lnTo>
                  <a:lnTo>
                    <a:pt x="123" y="208"/>
                  </a:lnTo>
                  <a:lnTo>
                    <a:pt x="122" y="187"/>
                  </a:lnTo>
                  <a:lnTo>
                    <a:pt x="122" y="178"/>
                  </a:lnTo>
                  <a:lnTo>
                    <a:pt x="123" y="178"/>
                  </a:lnTo>
                  <a:lnTo>
                    <a:pt x="127" y="180"/>
                  </a:lnTo>
                  <a:lnTo>
                    <a:pt x="133" y="172"/>
                  </a:lnTo>
                  <a:lnTo>
                    <a:pt x="138" y="172"/>
                  </a:lnTo>
                  <a:close/>
                  <a:moveTo>
                    <a:pt x="103" y="256"/>
                  </a:moveTo>
                  <a:lnTo>
                    <a:pt x="103" y="260"/>
                  </a:lnTo>
                  <a:lnTo>
                    <a:pt x="98" y="260"/>
                  </a:lnTo>
                  <a:lnTo>
                    <a:pt x="98" y="251"/>
                  </a:lnTo>
                  <a:lnTo>
                    <a:pt x="103" y="256"/>
                  </a:lnTo>
                  <a:close/>
                  <a:moveTo>
                    <a:pt x="97" y="263"/>
                  </a:moveTo>
                  <a:lnTo>
                    <a:pt x="97" y="266"/>
                  </a:lnTo>
                  <a:lnTo>
                    <a:pt x="90" y="266"/>
                  </a:lnTo>
                  <a:lnTo>
                    <a:pt x="90" y="260"/>
                  </a:lnTo>
                  <a:lnTo>
                    <a:pt x="92" y="256"/>
                  </a:lnTo>
                  <a:lnTo>
                    <a:pt x="97" y="263"/>
                  </a:lnTo>
                  <a:close/>
                  <a:moveTo>
                    <a:pt x="113" y="260"/>
                  </a:moveTo>
                  <a:lnTo>
                    <a:pt x="113" y="270"/>
                  </a:lnTo>
                  <a:lnTo>
                    <a:pt x="120" y="270"/>
                  </a:lnTo>
                  <a:lnTo>
                    <a:pt x="125" y="275"/>
                  </a:lnTo>
                  <a:lnTo>
                    <a:pt x="128" y="281"/>
                  </a:lnTo>
                  <a:lnTo>
                    <a:pt x="128" y="290"/>
                  </a:lnTo>
                  <a:lnTo>
                    <a:pt x="125" y="293"/>
                  </a:lnTo>
                  <a:lnTo>
                    <a:pt x="123" y="303"/>
                  </a:lnTo>
                  <a:lnTo>
                    <a:pt x="117" y="303"/>
                  </a:lnTo>
                  <a:lnTo>
                    <a:pt x="107" y="295"/>
                  </a:lnTo>
                  <a:lnTo>
                    <a:pt x="103" y="281"/>
                  </a:lnTo>
                  <a:lnTo>
                    <a:pt x="110" y="275"/>
                  </a:lnTo>
                  <a:lnTo>
                    <a:pt x="107" y="260"/>
                  </a:lnTo>
                  <a:lnTo>
                    <a:pt x="113" y="2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62" name="Freeform 23"/>
            <p:cNvSpPr>
              <a:spLocks noEditPoints="1"/>
            </p:cNvSpPr>
            <p:nvPr/>
          </p:nvSpPr>
          <p:spPr bwMode="auto">
            <a:xfrm>
              <a:off x="2875" y="411"/>
              <a:ext cx="292" cy="373"/>
            </a:xfrm>
            <a:custGeom>
              <a:avLst/>
              <a:gdLst>
                <a:gd name="T0" fmla="*/ 182 w 292"/>
                <a:gd name="T1" fmla="*/ 62 h 373"/>
                <a:gd name="T2" fmla="*/ 177 w 292"/>
                <a:gd name="T3" fmla="*/ 233 h 373"/>
                <a:gd name="T4" fmla="*/ 160 w 292"/>
                <a:gd name="T5" fmla="*/ 293 h 373"/>
                <a:gd name="T6" fmla="*/ 200 w 292"/>
                <a:gd name="T7" fmla="*/ 301 h 373"/>
                <a:gd name="T8" fmla="*/ 192 w 292"/>
                <a:gd name="T9" fmla="*/ 318 h 373"/>
                <a:gd name="T10" fmla="*/ 163 w 292"/>
                <a:gd name="T11" fmla="*/ 315 h 373"/>
                <a:gd name="T12" fmla="*/ 150 w 292"/>
                <a:gd name="T13" fmla="*/ 363 h 373"/>
                <a:gd name="T14" fmla="*/ 238 w 292"/>
                <a:gd name="T15" fmla="*/ 373 h 373"/>
                <a:gd name="T16" fmla="*/ 237 w 292"/>
                <a:gd name="T17" fmla="*/ 360 h 373"/>
                <a:gd name="T18" fmla="*/ 240 w 292"/>
                <a:gd name="T19" fmla="*/ 336 h 373"/>
                <a:gd name="T20" fmla="*/ 247 w 292"/>
                <a:gd name="T21" fmla="*/ 320 h 373"/>
                <a:gd name="T22" fmla="*/ 245 w 292"/>
                <a:gd name="T23" fmla="*/ 246 h 373"/>
                <a:gd name="T24" fmla="*/ 233 w 292"/>
                <a:gd name="T25" fmla="*/ 183 h 373"/>
                <a:gd name="T26" fmla="*/ 240 w 292"/>
                <a:gd name="T27" fmla="*/ 175 h 373"/>
                <a:gd name="T28" fmla="*/ 262 w 292"/>
                <a:gd name="T29" fmla="*/ 117 h 373"/>
                <a:gd name="T30" fmla="*/ 270 w 292"/>
                <a:gd name="T31" fmla="*/ 20 h 373"/>
                <a:gd name="T32" fmla="*/ 222 w 292"/>
                <a:gd name="T33" fmla="*/ 17 h 373"/>
                <a:gd name="T34" fmla="*/ 25 w 292"/>
                <a:gd name="T35" fmla="*/ 0 h 373"/>
                <a:gd name="T36" fmla="*/ 38 w 292"/>
                <a:gd name="T37" fmla="*/ 68 h 373"/>
                <a:gd name="T38" fmla="*/ 35 w 292"/>
                <a:gd name="T39" fmla="*/ 197 h 373"/>
                <a:gd name="T40" fmla="*/ 52 w 292"/>
                <a:gd name="T41" fmla="*/ 192 h 373"/>
                <a:gd name="T42" fmla="*/ 65 w 292"/>
                <a:gd name="T43" fmla="*/ 205 h 373"/>
                <a:gd name="T44" fmla="*/ 37 w 292"/>
                <a:gd name="T45" fmla="*/ 215 h 373"/>
                <a:gd name="T46" fmla="*/ 27 w 292"/>
                <a:gd name="T47" fmla="*/ 226 h 373"/>
                <a:gd name="T48" fmla="*/ 25 w 292"/>
                <a:gd name="T49" fmla="*/ 270 h 373"/>
                <a:gd name="T50" fmla="*/ 47 w 292"/>
                <a:gd name="T51" fmla="*/ 276 h 373"/>
                <a:gd name="T52" fmla="*/ 60 w 292"/>
                <a:gd name="T53" fmla="*/ 303 h 373"/>
                <a:gd name="T54" fmla="*/ 43 w 292"/>
                <a:gd name="T55" fmla="*/ 291 h 373"/>
                <a:gd name="T56" fmla="*/ 37 w 292"/>
                <a:gd name="T57" fmla="*/ 306 h 373"/>
                <a:gd name="T58" fmla="*/ 0 w 292"/>
                <a:gd name="T59" fmla="*/ 336 h 373"/>
                <a:gd name="T60" fmla="*/ 27 w 292"/>
                <a:gd name="T61" fmla="*/ 343 h 373"/>
                <a:gd name="T62" fmla="*/ 53 w 292"/>
                <a:gd name="T63" fmla="*/ 348 h 373"/>
                <a:gd name="T64" fmla="*/ 75 w 292"/>
                <a:gd name="T65" fmla="*/ 346 h 373"/>
                <a:gd name="T66" fmla="*/ 62 w 292"/>
                <a:gd name="T67" fmla="*/ 323 h 373"/>
                <a:gd name="T68" fmla="*/ 82 w 292"/>
                <a:gd name="T69" fmla="*/ 291 h 373"/>
                <a:gd name="T70" fmla="*/ 103 w 292"/>
                <a:gd name="T71" fmla="*/ 316 h 373"/>
                <a:gd name="T72" fmla="*/ 135 w 292"/>
                <a:gd name="T73" fmla="*/ 208 h 373"/>
                <a:gd name="T74" fmla="*/ 142 w 292"/>
                <a:gd name="T75" fmla="*/ 152 h 373"/>
                <a:gd name="T76" fmla="*/ 113 w 292"/>
                <a:gd name="T77" fmla="*/ 70 h 373"/>
                <a:gd name="T78" fmla="*/ 137 w 292"/>
                <a:gd name="T79" fmla="*/ 45 h 373"/>
                <a:gd name="T80" fmla="*/ 102 w 292"/>
                <a:gd name="T81" fmla="*/ 2 h 373"/>
                <a:gd name="T82" fmla="*/ 217 w 292"/>
                <a:gd name="T83" fmla="*/ 112 h 373"/>
                <a:gd name="T84" fmla="*/ 67 w 292"/>
                <a:gd name="T85" fmla="*/ 180 h 373"/>
                <a:gd name="T86" fmla="*/ 197 w 292"/>
                <a:gd name="T87" fmla="*/ 218 h 373"/>
                <a:gd name="T88" fmla="*/ 198 w 292"/>
                <a:gd name="T89" fmla="*/ 226 h 373"/>
                <a:gd name="T90" fmla="*/ 57 w 292"/>
                <a:gd name="T91" fmla="*/ 228 h 373"/>
                <a:gd name="T92" fmla="*/ 88 w 292"/>
                <a:gd name="T93" fmla="*/ 251 h 373"/>
                <a:gd name="T94" fmla="*/ 175 w 292"/>
                <a:gd name="T95" fmla="*/ 285 h 373"/>
                <a:gd name="T96" fmla="*/ 142 w 292"/>
                <a:gd name="T97" fmla="*/ 318 h 373"/>
                <a:gd name="T98" fmla="*/ 45 w 292"/>
                <a:gd name="T99" fmla="*/ 316 h 373"/>
                <a:gd name="T100" fmla="*/ 93 w 292"/>
                <a:gd name="T101" fmla="*/ 325 h 373"/>
                <a:gd name="T102" fmla="*/ 90 w 292"/>
                <a:gd name="T103" fmla="*/ 328 h 373"/>
                <a:gd name="T104" fmla="*/ 115 w 292"/>
                <a:gd name="T105" fmla="*/ 340 h 373"/>
                <a:gd name="T106" fmla="*/ 98 w 292"/>
                <a:gd name="T107" fmla="*/ 353 h 373"/>
                <a:gd name="T108" fmla="*/ 70 w 292"/>
                <a:gd name="T109" fmla="*/ 360 h 37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92" h="373">
                  <a:moveTo>
                    <a:pt x="172" y="18"/>
                  </a:moveTo>
                  <a:lnTo>
                    <a:pt x="168" y="33"/>
                  </a:lnTo>
                  <a:lnTo>
                    <a:pt x="167" y="48"/>
                  </a:lnTo>
                  <a:lnTo>
                    <a:pt x="173" y="52"/>
                  </a:lnTo>
                  <a:lnTo>
                    <a:pt x="178" y="57"/>
                  </a:lnTo>
                  <a:lnTo>
                    <a:pt x="182" y="58"/>
                  </a:lnTo>
                  <a:lnTo>
                    <a:pt x="182" y="62"/>
                  </a:lnTo>
                  <a:lnTo>
                    <a:pt x="175" y="135"/>
                  </a:lnTo>
                  <a:lnTo>
                    <a:pt x="173" y="187"/>
                  </a:lnTo>
                  <a:lnTo>
                    <a:pt x="170" y="190"/>
                  </a:lnTo>
                  <a:lnTo>
                    <a:pt x="170" y="212"/>
                  </a:lnTo>
                  <a:lnTo>
                    <a:pt x="182" y="240"/>
                  </a:lnTo>
                  <a:lnTo>
                    <a:pt x="177" y="240"/>
                  </a:lnTo>
                  <a:lnTo>
                    <a:pt x="177" y="233"/>
                  </a:lnTo>
                  <a:lnTo>
                    <a:pt x="173" y="233"/>
                  </a:lnTo>
                  <a:lnTo>
                    <a:pt x="170" y="233"/>
                  </a:lnTo>
                  <a:lnTo>
                    <a:pt x="168" y="236"/>
                  </a:lnTo>
                  <a:lnTo>
                    <a:pt x="167" y="240"/>
                  </a:lnTo>
                  <a:lnTo>
                    <a:pt x="165" y="246"/>
                  </a:lnTo>
                  <a:lnTo>
                    <a:pt x="165" y="275"/>
                  </a:lnTo>
                  <a:lnTo>
                    <a:pt x="160" y="293"/>
                  </a:lnTo>
                  <a:lnTo>
                    <a:pt x="167" y="303"/>
                  </a:lnTo>
                  <a:lnTo>
                    <a:pt x="172" y="296"/>
                  </a:lnTo>
                  <a:lnTo>
                    <a:pt x="182" y="301"/>
                  </a:lnTo>
                  <a:lnTo>
                    <a:pt x="188" y="303"/>
                  </a:lnTo>
                  <a:lnTo>
                    <a:pt x="187" y="308"/>
                  </a:lnTo>
                  <a:lnTo>
                    <a:pt x="190" y="308"/>
                  </a:lnTo>
                  <a:lnTo>
                    <a:pt x="200" y="301"/>
                  </a:lnTo>
                  <a:lnTo>
                    <a:pt x="213" y="298"/>
                  </a:lnTo>
                  <a:lnTo>
                    <a:pt x="213" y="315"/>
                  </a:lnTo>
                  <a:lnTo>
                    <a:pt x="203" y="326"/>
                  </a:lnTo>
                  <a:lnTo>
                    <a:pt x="202" y="325"/>
                  </a:lnTo>
                  <a:lnTo>
                    <a:pt x="200" y="321"/>
                  </a:lnTo>
                  <a:lnTo>
                    <a:pt x="197" y="325"/>
                  </a:lnTo>
                  <a:lnTo>
                    <a:pt x="192" y="318"/>
                  </a:lnTo>
                  <a:lnTo>
                    <a:pt x="188" y="318"/>
                  </a:lnTo>
                  <a:lnTo>
                    <a:pt x="185" y="326"/>
                  </a:lnTo>
                  <a:lnTo>
                    <a:pt x="182" y="320"/>
                  </a:lnTo>
                  <a:lnTo>
                    <a:pt x="170" y="325"/>
                  </a:lnTo>
                  <a:lnTo>
                    <a:pt x="165" y="321"/>
                  </a:lnTo>
                  <a:lnTo>
                    <a:pt x="162" y="318"/>
                  </a:lnTo>
                  <a:lnTo>
                    <a:pt x="163" y="315"/>
                  </a:lnTo>
                  <a:lnTo>
                    <a:pt x="158" y="315"/>
                  </a:lnTo>
                  <a:lnTo>
                    <a:pt x="147" y="330"/>
                  </a:lnTo>
                  <a:lnTo>
                    <a:pt x="145" y="335"/>
                  </a:lnTo>
                  <a:lnTo>
                    <a:pt x="143" y="331"/>
                  </a:lnTo>
                  <a:lnTo>
                    <a:pt x="138" y="338"/>
                  </a:lnTo>
                  <a:lnTo>
                    <a:pt x="137" y="350"/>
                  </a:lnTo>
                  <a:lnTo>
                    <a:pt x="150" y="363"/>
                  </a:lnTo>
                  <a:lnTo>
                    <a:pt x="163" y="365"/>
                  </a:lnTo>
                  <a:lnTo>
                    <a:pt x="177" y="365"/>
                  </a:lnTo>
                  <a:lnTo>
                    <a:pt x="190" y="366"/>
                  </a:lnTo>
                  <a:lnTo>
                    <a:pt x="207" y="368"/>
                  </a:lnTo>
                  <a:lnTo>
                    <a:pt x="222" y="368"/>
                  </a:lnTo>
                  <a:lnTo>
                    <a:pt x="238" y="370"/>
                  </a:lnTo>
                  <a:lnTo>
                    <a:pt x="238" y="373"/>
                  </a:lnTo>
                  <a:lnTo>
                    <a:pt x="242" y="373"/>
                  </a:lnTo>
                  <a:lnTo>
                    <a:pt x="252" y="368"/>
                  </a:lnTo>
                  <a:lnTo>
                    <a:pt x="252" y="365"/>
                  </a:lnTo>
                  <a:lnTo>
                    <a:pt x="250" y="361"/>
                  </a:lnTo>
                  <a:lnTo>
                    <a:pt x="248" y="361"/>
                  </a:lnTo>
                  <a:lnTo>
                    <a:pt x="245" y="365"/>
                  </a:lnTo>
                  <a:lnTo>
                    <a:pt x="237" y="360"/>
                  </a:lnTo>
                  <a:lnTo>
                    <a:pt x="232" y="350"/>
                  </a:lnTo>
                  <a:lnTo>
                    <a:pt x="233" y="341"/>
                  </a:lnTo>
                  <a:lnTo>
                    <a:pt x="237" y="341"/>
                  </a:lnTo>
                  <a:lnTo>
                    <a:pt x="243" y="348"/>
                  </a:lnTo>
                  <a:lnTo>
                    <a:pt x="243" y="345"/>
                  </a:lnTo>
                  <a:lnTo>
                    <a:pt x="240" y="340"/>
                  </a:lnTo>
                  <a:lnTo>
                    <a:pt x="240" y="336"/>
                  </a:lnTo>
                  <a:lnTo>
                    <a:pt x="243" y="333"/>
                  </a:lnTo>
                  <a:lnTo>
                    <a:pt x="255" y="338"/>
                  </a:lnTo>
                  <a:lnTo>
                    <a:pt x="257" y="338"/>
                  </a:lnTo>
                  <a:lnTo>
                    <a:pt x="255" y="331"/>
                  </a:lnTo>
                  <a:lnTo>
                    <a:pt x="252" y="325"/>
                  </a:lnTo>
                  <a:lnTo>
                    <a:pt x="248" y="323"/>
                  </a:lnTo>
                  <a:lnTo>
                    <a:pt x="247" y="320"/>
                  </a:lnTo>
                  <a:lnTo>
                    <a:pt x="245" y="320"/>
                  </a:lnTo>
                  <a:lnTo>
                    <a:pt x="243" y="315"/>
                  </a:lnTo>
                  <a:lnTo>
                    <a:pt x="243" y="306"/>
                  </a:lnTo>
                  <a:lnTo>
                    <a:pt x="243" y="296"/>
                  </a:lnTo>
                  <a:lnTo>
                    <a:pt x="243" y="283"/>
                  </a:lnTo>
                  <a:lnTo>
                    <a:pt x="243" y="265"/>
                  </a:lnTo>
                  <a:lnTo>
                    <a:pt x="245" y="246"/>
                  </a:lnTo>
                  <a:lnTo>
                    <a:pt x="247" y="223"/>
                  </a:lnTo>
                  <a:lnTo>
                    <a:pt x="237" y="228"/>
                  </a:lnTo>
                  <a:lnTo>
                    <a:pt x="225" y="233"/>
                  </a:lnTo>
                  <a:lnTo>
                    <a:pt x="212" y="221"/>
                  </a:lnTo>
                  <a:lnTo>
                    <a:pt x="213" y="213"/>
                  </a:lnTo>
                  <a:lnTo>
                    <a:pt x="215" y="213"/>
                  </a:lnTo>
                  <a:lnTo>
                    <a:pt x="233" y="183"/>
                  </a:lnTo>
                  <a:lnTo>
                    <a:pt x="238" y="190"/>
                  </a:lnTo>
                  <a:lnTo>
                    <a:pt x="242" y="192"/>
                  </a:lnTo>
                  <a:lnTo>
                    <a:pt x="243" y="188"/>
                  </a:lnTo>
                  <a:lnTo>
                    <a:pt x="242" y="183"/>
                  </a:lnTo>
                  <a:lnTo>
                    <a:pt x="238" y="182"/>
                  </a:lnTo>
                  <a:lnTo>
                    <a:pt x="238" y="178"/>
                  </a:lnTo>
                  <a:lnTo>
                    <a:pt x="240" y="175"/>
                  </a:lnTo>
                  <a:lnTo>
                    <a:pt x="252" y="180"/>
                  </a:lnTo>
                  <a:lnTo>
                    <a:pt x="253" y="168"/>
                  </a:lnTo>
                  <a:lnTo>
                    <a:pt x="258" y="160"/>
                  </a:lnTo>
                  <a:lnTo>
                    <a:pt x="260" y="147"/>
                  </a:lnTo>
                  <a:lnTo>
                    <a:pt x="258" y="143"/>
                  </a:lnTo>
                  <a:lnTo>
                    <a:pt x="260" y="143"/>
                  </a:lnTo>
                  <a:lnTo>
                    <a:pt x="262" y="117"/>
                  </a:lnTo>
                  <a:lnTo>
                    <a:pt x="268" y="78"/>
                  </a:lnTo>
                  <a:lnTo>
                    <a:pt x="270" y="68"/>
                  </a:lnTo>
                  <a:lnTo>
                    <a:pt x="283" y="70"/>
                  </a:lnTo>
                  <a:lnTo>
                    <a:pt x="292" y="65"/>
                  </a:lnTo>
                  <a:lnTo>
                    <a:pt x="290" y="40"/>
                  </a:lnTo>
                  <a:lnTo>
                    <a:pt x="287" y="22"/>
                  </a:lnTo>
                  <a:lnTo>
                    <a:pt x="270" y="20"/>
                  </a:lnTo>
                  <a:lnTo>
                    <a:pt x="253" y="20"/>
                  </a:lnTo>
                  <a:lnTo>
                    <a:pt x="242" y="15"/>
                  </a:lnTo>
                  <a:lnTo>
                    <a:pt x="242" y="18"/>
                  </a:lnTo>
                  <a:lnTo>
                    <a:pt x="237" y="18"/>
                  </a:lnTo>
                  <a:lnTo>
                    <a:pt x="228" y="13"/>
                  </a:lnTo>
                  <a:lnTo>
                    <a:pt x="225" y="13"/>
                  </a:lnTo>
                  <a:lnTo>
                    <a:pt x="222" y="17"/>
                  </a:lnTo>
                  <a:lnTo>
                    <a:pt x="207" y="13"/>
                  </a:lnTo>
                  <a:lnTo>
                    <a:pt x="193" y="10"/>
                  </a:lnTo>
                  <a:lnTo>
                    <a:pt x="178" y="5"/>
                  </a:lnTo>
                  <a:lnTo>
                    <a:pt x="172" y="18"/>
                  </a:lnTo>
                  <a:close/>
                  <a:moveTo>
                    <a:pt x="57" y="2"/>
                  </a:moveTo>
                  <a:lnTo>
                    <a:pt x="38" y="7"/>
                  </a:lnTo>
                  <a:lnTo>
                    <a:pt x="25" y="0"/>
                  </a:lnTo>
                  <a:lnTo>
                    <a:pt x="18" y="45"/>
                  </a:lnTo>
                  <a:lnTo>
                    <a:pt x="18" y="48"/>
                  </a:lnTo>
                  <a:lnTo>
                    <a:pt x="20" y="52"/>
                  </a:lnTo>
                  <a:lnTo>
                    <a:pt x="32" y="48"/>
                  </a:lnTo>
                  <a:lnTo>
                    <a:pt x="37" y="52"/>
                  </a:lnTo>
                  <a:lnTo>
                    <a:pt x="38" y="57"/>
                  </a:lnTo>
                  <a:lnTo>
                    <a:pt x="38" y="68"/>
                  </a:lnTo>
                  <a:lnTo>
                    <a:pt x="35" y="83"/>
                  </a:lnTo>
                  <a:lnTo>
                    <a:pt x="42" y="90"/>
                  </a:lnTo>
                  <a:lnTo>
                    <a:pt x="30" y="117"/>
                  </a:lnTo>
                  <a:lnTo>
                    <a:pt x="30" y="120"/>
                  </a:lnTo>
                  <a:lnTo>
                    <a:pt x="33" y="123"/>
                  </a:lnTo>
                  <a:lnTo>
                    <a:pt x="28" y="153"/>
                  </a:lnTo>
                  <a:lnTo>
                    <a:pt x="35" y="197"/>
                  </a:lnTo>
                  <a:lnTo>
                    <a:pt x="40" y="197"/>
                  </a:lnTo>
                  <a:lnTo>
                    <a:pt x="50" y="180"/>
                  </a:lnTo>
                  <a:lnTo>
                    <a:pt x="53" y="180"/>
                  </a:lnTo>
                  <a:lnTo>
                    <a:pt x="55" y="182"/>
                  </a:lnTo>
                  <a:lnTo>
                    <a:pt x="55" y="180"/>
                  </a:lnTo>
                  <a:lnTo>
                    <a:pt x="62" y="188"/>
                  </a:lnTo>
                  <a:lnTo>
                    <a:pt x="52" y="192"/>
                  </a:lnTo>
                  <a:lnTo>
                    <a:pt x="52" y="200"/>
                  </a:lnTo>
                  <a:lnTo>
                    <a:pt x="63" y="198"/>
                  </a:lnTo>
                  <a:lnTo>
                    <a:pt x="65" y="198"/>
                  </a:lnTo>
                  <a:lnTo>
                    <a:pt x="67" y="208"/>
                  </a:lnTo>
                  <a:lnTo>
                    <a:pt x="67" y="210"/>
                  </a:lnTo>
                  <a:lnTo>
                    <a:pt x="63" y="210"/>
                  </a:lnTo>
                  <a:lnTo>
                    <a:pt x="65" y="205"/>
                  </a:lnTo>
                  <a:lnTo>
                    <a:pt x="48" y="218"/>
                  </a:lnTo>
                  <a:lnTo>
                    <a:pt x="45" y="218"/>
                  </a:lnTo>
                  <a:lnTo>
                    <a:pt x="48" y="216"/>
                  </a:lnTo>
                  <a:lnTo>
                    <a:pt x="43" y="208"/>
                  </a:lnTo>
                  <a:lnTo>
                    <a:pt x="38" y="208"/>
                  </a:lnTo>
                  <a:lnTo>
                    <a:pt x="37" y="212"/>
                  </a:lnTo>
                  <a:lnTo>
                    <a:pt x="37" y="215"/>
                  </a:lnTo>
                  <a:lnTo>
                    <a:pt x="38" y="218"/>
                  </a:lnTo>
                  <a:lnTo>
                    <a:pt x="38" y="221"/>
                  </a:lnTo>
                  <a:lnTo>
                    <a:pt x="32" y="218"/>
                  </a:lnTo>
                  <a:lnTo>
                    <a:pt x="30" y="212"/>
                  </a:lnTo>
                  <a:lnTo>
                    <a:pt x="25" y="212"/>
                  </a:lnTo>
                  <a:lnTo>
                    <a:pt x="25" y="223"/>
                  </a:lnTo>
                  <a:lnTo>
                    <a:pt x="27" y="226"/>
                  </a:lnTo>
                  <a:lnTo>
                    <a:pt x="32" y="228"/>
                  </a:lnTo>
                  <a:lnTo>
                    <a:pt x="33" y="233"/>
                  </a:lnTo>
                  <a:lnTo>
                    <a:pt x="30" y="235"/>
                  </a:lnTo>
                  <a:lnTo>
                    <a:pt x="27" y="240"/>
                  </a:lnTo>
                  <a:lnTo>
                    <a:pt x="23" y="250"/>
                  </a:lnTo>
                  <a:lnTo>
                    <a:pt x="20" y="263"/>
                  </a:lnTo>
                  <a:lnTo>
                    <a:pt x="25" y="270"/>
                  </a:lnTo>
                  <a:lnTo>
                    <a:pt x="32" y="270"/>
                  </a:lnTo>
                  <a:lnTo>
                    <a:pt x="35" y="268"/>
                  </a:lnTo>
                  <a:lnTo>
                    <a:pt x="37" y="261"/>
                  </a:lnTo>
                  <a:lnTo>
                    <a:pt x="38" y="261"/>
                  </a:lnTo>
                  <a:lnTo>
                    <a:pt x="40" y="270"/>
                  </a:lnTo>
                  <a:lnTo>
                    <a:pt x="43" y="271"/>
                  </a:lnTo>
                  <a:lnTo>
                    <a:pt x="47" y="276"/>
                  </a:lnTo>
                  <a:lnTo>
                    <a:pt x="48" y="281"/>
                  </a:lnTo>
                  <a:lnTo>
                    <a:pt x="48" y="290"/>
                  </a:lnTo>
                  <a:lnTo>
                    <a:pt x="53" y="290"/>
                  </a:lnTo>
                  <a:lnTo>
                    <a:pt x="55" y="286"/>
                  </a:lnTo>
                  <a:lnTo>
                    <a:pt x="57" y="296"/>
                  </a:lnTo>
                  <a:lnTo>
                    <a:pt x="60" y="300"/>
                  </a:lnTo>
                  <a:lnTo>
                    <a:pt x="60" y="303"/>
                  </a:lnTo>
                  <a:lnTo>
                    <a:pt x="58" y="301"/>
                  </a:lnTo>
                  <a:lnTo>
                    <a:pt x="57" y="298"/>
                  </a:lnTo>
                  <a:lnTo>
                    <a:pt x="55" y="298"/>
                  </a:lnTo>
                  <a:lnTo>
                    <a:pt x="52" y="305"/>
                  </a:lnTo>
                  <a:lnTo>
                    <a:pt x="50" y="308"/>
                  </a:lnTo>
                  <a:lnTo>
                    <a:pt x="47" y="308"/>
                  </a:lnTo>
                  <a:lnTo>
                    <a:pt x="43" y="291"/>
                  </a:lnTo>
                  <a:lnTo>
                    <a:pt x="42" y="291"/>
                  </a:lnTo>
                  <a:lnTo>
                    <a:pt x="38" y="295"/>
                  </a:lnTo>
                  <a:lnTo>
                    <a:pt x="42" y="313"/>
                  </a:lnTo>
                  <a:lnTo>
                    <a:pt x="40" y="313"/>
                  </a:lnTo>
                  <a:lnTo>
                    <a:pt x="38" y="316"/>
                  </a:lnTo>
                  <a:lnTo>
                    <a:pt x="35" y="316"/>
                  </a:lnTo>
                  <a:lnTo>
                    <a:pt x="37" y="306"/>
                  </a:lnTo>
                  <a:lnTo>
                    <a:pt x="33" y="306"/>
                  </a:lnTo>
                  <a:lnTo>
                    <a:pt x="23" y="325"/>
                  </a:lnTo>
                  <a:lnTo>
                    <a:pt x="20" y="321"/>
                  </a:lnTo>
                  <a:lnTo>
                    <a:pt x="18" y="311"/>
                  </a:lnTo>
                  <a:lnTo>
                    <a:pt x="7" y="311"/>
                  </a:lnTo>
                  <a:lnTo>
                    <a:pt x="0" y="320"/>
                  </a:lnTo>
                  <a:lnTo>
                    <a:pt x="0" y="336"/>
                  </a:lnTo>
                  <a:lnTo>
                    <a:pt x="5" y="345"/>
                  </a:lnTo>
                  <a:lnTo>
                    <a:pt x="12" y="351"/>
                  </a:lnTo>
                  <a:lnTo>
                    <a:pt x="20" y="348"/>
                  </a:lnTo>
                  <a:lnTo>
                    <a:pt x="20" y="355"/>
                  </a:lnTo>
                  <a:lnTo>
                    <a:pt x="23" y="351"/>
                  </a:lnTo>
                  <a:lnTo>
                    <a:pt x="25" y="343"/>
                  </a:lnTo>
                  <a:lnTo>
                    <a:pt x="27" y="343"/>
                  </a:lnTo>
                  <a:lnTo>
                    <a:pt x="30" y="346"/>
                  </a:lnTo>
                  <a:lnTo>
                    <a:pt x="32" y="356"/>
                  </a:lnTo>
                  <a:lnTo>
                    <a:pt x="35" y="358"/>
                  </a:lnTo>
                  <a:lnTo>
                    <a:pt x="42" y="358"/>
                  </a:lnTo>
                  <a:lnTo>
                    <a:pt x="55" y="353"/>
                  </a:lnTo>
                  <a:lnTo>
                    <a:pt x="55" y="348"/>
                  </a:lnTo>
                  <a:lnTo>
                    <a:pt x="53" y="348"/>
                  </a:lnTo>
                  <a:lnTo>
                    <a:pt x="52" y="350"/>
                  </a:lnTo>
                  <a:lnTo>
                    <a:pt x="52" y="345"/>
                  </a:lnTo>
                  <a:lnTo>
                    <a:pt x="57" y="341"/>
                  </a:lnTo>
                  <a:lnTo>
                    <a:pt x="58" y="331"/>
                  </a:lnTo>
                  <a:lnTo>
                    <a:pt x="63" y="333"/>
                  </a:lnTo>
                  <a:lnTo>
                    <a:pt x="73" y="346"/>
                  </a:lnTo>
                  <a:lnTo>
                    <a:pt x="75" y="346"/>
                  </a:lnTo>
                  <a:lnTo>
                    <a:pt x="75" y="340"/>
                  </a:lnTo>
                  <a:lnTo>
                    <a:pt x="70" y="338"/>
                  </a:lnTo>
                  <a:lnTo>
                    <a:pt x="70" y="333"/>
                  </a:lnTo>
                  <a:lnTo>
                    <a:pt x="73" y="333"/>
                  </a:lnTo>
                  <a:lnTo>
                    <a:pt x="75" y="321"/>
                  </a:lnTo>
                  <a:lnTo>
                    <a:pt x="73" y="321"/>
                  </a:lnTo>
                  <a:lnTo>
                    <a:pt x="62" y="323"/>
                  </a:lnTo>
                  <a:lnTo>
                    <a:pt x="62" y="321"/>
                  </a:lnTo>
                  <a:lnTo>
                    <a:pt x="60" y="316"/>
                  </a:lnTo>
                  <a:lnTo>
                    <a:pt x="60" y="315"/>
                  </a:lnTo>
                  <a:lnTo>
                    <a:pt x="70" y="311"/>
                  </a:lnTo>
                  <a:lnTo>
                    <a:pt x="80" y="303"/>
                  </a:lnTo>
                  <a:lnTo>
                    <a:pt x="77" y="296"/>
                  </a:lnTo>
                  <a:lnTo>
                    <a:pt x="82" y="291"/>
                  </a:lnTo>
                  <a:lnTo>
                    <a:pt x="80" y="300"/>
                  </a:lnTo>
                  <a:lnTo>
                    <a:pt x="87" y="301"/>
                  </a:lnTo>
                  <a:lnTo>
                    <a:pt x="88" y="288"/>
                  </a:lnTo>
                  <a:lnTo>
                    <a:pt x="100" y="308"/>
                  </a:lnTo>
                  <a:lnTo>
                    <a:pt x="97" y="311"/>
                  </a:lnTo>
                  <a:lnTo>
                    <a:pt x="102" y="316"/>
                  </a:lnTo>
                  <a:lnTo>
                    <a:pt x="103" y="316"/>
                  </a:lnTo>
                  <a:lnTo>
                    <a:pt x="100" y="298"/>
                  </a:lnTo>
                  <a:lnTo>
                    <a:pt x="105" y="271"/>
                  </a:lnTo>
                  <a:lnTo>
                    <a:pt x="108" y="238"/>
                  </a:lnTo>
                  <a:lnTo>
                    <a:pt x="102" y="235"/>
                  </a:lnTo>
                  <a:lnTo>
                    <a:pt x="110" y="208"/>
                  </a:lnTo>
                  <a:lnTo>
                    <a:pt x="123" y="208"/>
                  </a:lnTo>
                  <a:lnTo>
                    <a:pt x="135" y="208"/>
                  </a:lnTo>
                  <a:lnTo>
                    <a:pt x="148" y="207"/>
                  </a:lnTo>
                  <a:lnTo>
                    <a:pt x="153" y="208"/>
                  </a:lnTo>
                  <a:lnTo>
                    <a:pt x="163" y="200"/>
                  </a:lnTo>
                  <a:lnTo>
                    <a:pt x="162" y="182"/>
                  </a:lnTo>
                  <a:lnTo>
                    <a:pt x="167" y="167"/>
                  </a:lnTo>
                  <a:lnTo>
                    <a:pt x="158" y="153"/>
                  </a:lnTo>
                  <a:lnTo>
                    <a:pt x="142" y="152"/>
                  </a:lnTo>
                  <a:lnTo>
                    <a:pt x="125" y="150"/>
                  </a:lnTo>
                  <a:lnTo>
                    <a:pt x="110" y="148"/>
                  </a:lnTo>
                  <a:lnTo>
                    <a:pt x="112" y="115"/>
                  </a:lnTo>
                  <a:lnTo>
                    <a:pt x="113" y="78"/>
                  </a:lnTo>
                  <a:lnTo>
                    <a:pt x="115" y="80"/>
                  </a:lnTo>
                  <a:lnTo>
                    <a:pt x="115" y="73"/>
                  </a:lnTo>
                  <a:lnTo>
                    <a:pt x="113" y="70"/>
                  </a:lnTo>
                  <a:lnTo>
                    <a:pt x="115" y="70"/>
                  </a:lnTo>
                  <a:lnTo>
                    <a:pt x="117" y="67"/>
                  </a:lnTo>
                  <a:lnTo>
                    <a:pt x="118" y="60"/>
                  </a:lnTo>
                  <a:lnTo>
                    <a:pt x="120" y="52"/>
                  </a:lnTo>
                  <a:lnTo>
                    <a:pt x="127" y="52"/>
                  </a:lnTo>
                  <a:lnTo>
                    <a:pt x="132" y="48"/>
                  </a:lnTo>
                  <a:lnTo>
                    <a:pt x="137" y="45"/>
                  </a:lnTo>
                  <a:lnTo>
                    <a:pt x="137" y="38"/>
                  </a:lnTo>
                  <a:lnTo>
                    <a:pt x="135" y="28"/>
                  </a:lnTo>
                  <a:lnTo>
                    <a:pt x="140" y="13"/>
                  </a:lnTo>
                  <a:lnTo>
                    <a:pt x="135" y="3"/>
                  </a:lnTo>
                  <a:lnTo>
                    <a:pt x="125" y="7"/>
                  </a:lnTo>
                  <a:lnTo>
                    <a:pt x="117" y="2"/>
                  </a:lnTo>
                  <a:lnTo>
                    <a:pt x="102" y="2"/>
                  </a:lnTo>
                  <a:lnTo>
                    <a:pt x="88" y="0"/>
                  </a:lnTo>
                  <a:lnTo>
                    <a:pt x="75" y="0"/>
                  </a:lnTo>
                  <a:lnTo>
                    <a:pt x="73" y="3"/>
                  </a:lnTo>
                  <a:lnTo>
                    <a:pt x="73" y="0"/>
                  </a:lnTo>
                  <a:lnTo>
                    <a:pt x="57" y="2"/>
                  </a:lnTo>
                  <a:close/>
                  <a:moveTo>
                    <a:pt x="213" y="105"/>
                  </a:moveTo>
                  <a:lnTo>
                    <a:pt x="217" y="112"/>
                  </a:lnTo>
                  <a:lnTo>
                    <a:pt x="217" y="115"/>
                  </a:lnTo>
                  <a:lnTo>
                    <a:pt x="208" y="110"/>
                  </a:lnTo>
                  <a:lnTo>
                    <a:pt x="208" y="105"/>
                  </a:lnTo>
                  <a:lnTo>
                    <a:pt x="213" y="105"/>
                  </a:lnTo>
                  <a:close/>
                  <a:moveTo>
                    <a:pt x="63" y="173"/>
                  </a:moveTo>
                  <a:lnTo>
                    <a:pt x="67" y="177"/>
                  </a:lnTo>
                  <a:lnTo>
                    <a:pt x="67" y="180"/>
                  </a:lnTo>
                  <a:lnTo>
                    <a:pt x="63" y="183"/>
                  </a:lnTo>
                  <a:lnTo>
                    <a:pt x="62" y="182"/>
                  </a:lnTo>
                  <a:lnTo>
                    <a:pt x="60" y="180"/>
                  </a:lnTo>
                  <a:lnTo>
                    <a:pt x="60" y="177"/>
                  </a:lnTo>
                  <a:lnTo>
                    <a:pt x="62" y="173"/>
                  </a:lnTo>
                  <a:lnTo>
                    <a:pt x="63" y="173"/>
                  </a:lnTo>
                  <a:close/>
                  <a:moveTo>
                    <a:pt x="197" y="218"/>
                  </a:moveTo>
                  <a:lnTo>
                    <a:pt x="210" y="203"/>
                  </a:lnTo>
                  <a:lnTo>
                    <a:pt x="207" y="212"/>
                  </a:lnTo>
                  <a:lnTo>
                    <a:pt x="207" y="215"/>
                  </a:lnTo>
                  <a:lnTo>
                    <a:pt x="208" y="218"/>
                  </a:lnTo>
                  <a:lnTo>
                    <a:pt x="205" y="226"/>
                  </a:lnTo>
                  <a:lnTo>
                    <a:pt x="205" y="230"/>
                  </a:lnTo>
                  <a:lnTo>
                    <a:pt x="198" y="226"/>
                  </a:lnTo>
                  <a:lnTo>
                    <a:pt x="190" y="231"/>
                  </a:lnTo>
                  <a:lnTo>
                    <a:pt x="188" y="238"/>
                  </a:lnTo>
                  <a:lnTo>
                    <a:pt x="187" y="238"/>
                  </a:lnTo>
                  <a:lnTo>
                    <a:pt x="183" y="233"/>
                  </a:lnTo>
                  <a:lnTo>
                    <a:pt x="197" y="218"/>
                  </a:lnTo>
                  <a:close/>
                  <a:moveTo>
                    <a:pt x="57" y="221"/>
                  </a:moveTo>
                  <a:lnTo>
                    <a:pt x="57" y="228"/>
                  </a:lnTo>
                  <a:lnTo>
                    <a:pt x="55" y="228"/>
                  </a:lnTo>
                  <a:lnTo>
                    <a:pt x="50" y="221"/>
                  </a:lnTo>
                  <a:lnTo>
                    <a:pt x="57" y="221"/>
                  </a:lnTo>
                  <a:close/>
                  <a:moveTo>
                    <a:pt x="98" y="251"/>
                  </a:moveTo>
                  <a:lnTo>
                    <a:pt x="102" y="260"/>
                  </a:lnTo>
                  <a:lnTo>
                    <a:pt x="90" y="265"/>
                  </a:lnTo>
                  <a:lnTo>
                    <a:pt x="88" y="251"/>
                  </a:lnTo>
                  <a:lnTo>
                    <a:pt x="88" y="250"/>
                  </a:lnTo>
                  <a:lnTo>
                    <a:pt x="92" y="246"/>
                  </a:lnTo>
                  <a:lnTo>
                    <a:pt x="98" y="251"/>
                  </a:lnTo>
                  <a:close/>
                  <a:moveTo>
                    <a:pt x="182" y="286"/>
                  </a:moveTo>
                  <a:lnTo>
                    <a:pt x="180" y="295"/>
                  </a:lnTo>
                  <a:lnTo>
                    <a:pt x="173" y="291"/>
                  </a:lnTo>
                  <a:lnTo>
                    <a:pt x="175" y="285"/>
                  </a:lnTo>
                  <a:lnTo>
                    <a:pt x="182" y="286"/>
                  </a:lnTo>
                  <a:close/>
                  <a:moveTo>
                    <a:pt x="142" y="318"/>
                  </a:moveTo>
                  <a:lnTo>
                    <a:pt x="143" y="318"/>
                  </a:lnTo>
                  <a:lnTo>
                    <a:pt x="148" y="313"/>
                  </a:lnTo>
                  <a:lnTo>
                    <a:pt x="147" y="303"/>
                  </a:lnTo>
                  <a:lnTo>
                    <a:pt x="142" y="303"/>
                  </a:lnTo>
                  <a:lnTo>
                    <a:pt x="142" y="318"/>
                  </a:lnTo>
                  <a:close/>
                  <a:moveTo>
                    <a:pt x="53" y="316"/>
                  </a:moveTo>
                  <a:lnTo>
                    <a:pt x="53" y="326"/>
                  </a:lnTo>
                  <a:lnTo>
                    <a:pt x="50" y="330"/>
                  </a:lnTo>
                  <a:lnTo>
                    <a:pt x="55" y="331"/>
                  </a:lnTo>
                  <a:lnTo>
                    <a:pt x="57" y="335"/>
                  </a:lnTo>
                  <a:lnTo>
                    <a:pt x="50" y="338"/>
                  </a:lnTo>
                  <a:lnTo>
                    <a:pt x="45" y="316"/>
                  </a:lnTo>
                  <a:lnTo>
                    <a:pt x="45" y="313"/>
                  </a:lnTo>
                  <a:lnTo>
                    <a:pt x="53" y="316"/>
                  </a:lnTo>
                  <a:close/>
                  <a:moveTo>
                    <a:pt x="110" y="320"/>
                  </a:moveTo>
                  <a:lnTo>
                    <a:pt x="110" y="326"/>
                  </a:lnTo>
                  <a:lnTo>
                    <a:pt x="97" y="326"/>
                  </a:lnTo>
                  <a:lnTo>
                    <a:pt x="95" y="323"/>
                  </a:lnTo>
                  <a:lnTo>
                    <a:pt x="93" y="325"/>
                  </a:lnTo>
                  <a:lnTo>
                    <a:pt x="92" y="323"/>
                  </a:lnTo>
                  <a:lnTo>
                    <a:pt x="80" y="333"/>
                  </a:lnTo>
                  <a:lnTo>
                    <a:pt x="82" y="338"/>
                  </a:lnTo>
                  <a:lnTo>
                    <a:pt x="88" y="343"/>
                  </a:lnTo>
                  <a:lnTo>
                    <a:pt x="90" y="343"/>
                  </a:lnTo>
                  <a:lnTo>
                    <a:pt x="92" y="331"/>
                  </a:lnTo>
                  <a:lnTo>
                    <a:pt x="90" y="328"/>
                  </a:lnTo>
                  <a:lnTo>
                    <a:pt x="93" y="328"/>
                  </a:lnTo>
                  <a:lnTo>
                    <a:pt x="100" y="335"/>
                  </a:lnTo>
                  <a:lnTo>
                    <a:pt x="100" y="330"/>
                  </a:lnTo>
                  <a:lnTo>
                    <a:pt x="103" y="335"/>
                  </a:lnTo>
                  <a:lnTo>
                    <a:pt x="112" y="330"/>
                  </a:lnTo>
                  <a:lnTo>
                    <a:pt x="110" y="340"/>
                  </a:lnTo>
                  <a:lnTo>
                    <a:pt x="115" y="340"/>
                  </a:lnTo>
                  <a:lnTo>
                    <a:pt x="118" y="321"/>
                  </a:lnTo>
                  <a:lnTo>
                    <a:pt x="117" y="321"/>
                  </a:lnTo>
                  <a:lnTo>
                    <a:pt x="115" y="318"/>
                  </a:lnTo>
                  <a:lnTo>
                    <a:pt x="110" y="320"/>
                  </a:lnTo>
                  <a:close/>
                  <a:moveTo>
                    <a:pt x="90" y="346"/>
                  </a:moveTo>
                  <a:lnTo>
                    <a:pt x="90" y="353"/>
                  </a:lnTo>
                  <a:lnTo>
                    <a:pt x="98" y="353"/>
                  </a:lnTo>
                  <a:lnTo>
                    <a:pt x="100" y="345"/>
                  </a:lnTo>
                  <a:lnTo>
                    <a:pt x="90" y="346"/>
                  </a:lnTo>
                  <a:close/>
                  <a:moveTo>
                    <a:pt x="70" y="360"/>
                  </a:moveTo>
                  <a:lnTo>
                    <a:pt x="72" y="361"/>
                  </a:lnTo>
                  <a:lnTo>
                    <a:pt x="77" y="355"/>
                  </a:lnTo>
                  <a:lnTo>
                    <a:pt x="70" y="355"/>
                  </a:lnTo>
                  <a:lnTo>
                    <a:pt x="70" y="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63" name="Freeform 24"/>
            <p:cNvSpPr>
              <a:spLocks noEditPoints="1"/>
            </p:cNvSpPr>
            <p:nvPr/>
          </p:nvSpPr>
          <p:spPr bwMode="auto">
            <a:xfrm>
              <a:off x="3153" y="426"/>
              <a:ext cx="257" cy="388"/>
            </a:xfrm>
            <a:custGeom>
              <a:avLst/>
              <a:gdLst>
                <a:gd name="T0" fmla="*/ 49 w 257"/>
                <a:gd name="T1" fmla="*/ 42 h 388"/>
                <a:gd name="T2" fmla="*/ 35 w 257"/>
                <a:gd name="T3" fmla="*/ 152 h 388"/>
                <a:gd name="T4" fmla="*/ 27 w 257"/>
                <a:gd name="T5" fmla="*/ 213 h 388"/>
                <a:gd name="T6" fmla="*/ 0 w 257"/>
                <a:gd name="T7" fmla="*/ 326 h 388"/>
                <a:gd name="T8" fmla="*/ 25 w 257"/>
                <a:gd name="T9" fmla="*/ 363 h 388"/>
                <a:gd name="T10" fmla="*/ 40 w 257"/>
                <a:gd name="T11" fmla="*/ 363 h 388"/>
                <a:gd name="T12" fmla="*/ 80 w 257"/>
                <a:gd name="T13" fmla="*/ 371 h 388"/>
                <a:gd name="T14" fmla="*/ 100 w 257"/>
                <a:gd name="T15" fmla="*/ 331 h 388"/>
                <a:gd name="T16" fmla="*/ 105 w 257"/>
                <a:gd name="T17" fmla="*/ 301 h 388"/>
                <a:gd name="T18" fmla="*/ 119 w 257"/>
                <a:gd name="T19" fmla="*/ 223 h 388"/>
                <a:gd name="T20" fmla="*/ 149 w 257"/>
                <a:gd name="T21" fmla="*/ 225 h 388"/>
                <a:gd name="T22" fmla="*/ 177 w 257"/>
                <a:gd name="T23" fmla="*/ 231 h 388"/>
                <a:gd name="T24" fmla="*/ 185 w 257"/>
                <a:gd name="T25" fmla="*/ 223 h 388"/>
                <a:gd name="T26" fmla="*/ 189 w 257"/>
                <a:gd name="T27" fmla="*/ 210 h 388"/>
                <a:gd name="T28" fmla="*/ 194 w 257"/>
                <a:gd name="T29" fmla="*/ 183 h 388"/>
                <a:gd name="T30" fmla="*/ 142 w 257"/>
                <a:gd name="T31" fmla="*/ 175 h 388"/>
                <a:gd name="T32" fmla="*/ 147 w 257"/>
                <a:gd name="T33" fmla="*/ 13 h 388"/>
                <a:gd name="T34" fmla="*/ 87 w 257"/>
                <a:gd name="T35" fmla="*/ 7 h 388"/>
                <a:gd name="T36" fmla="*/ 167 w 257"/>
                <a:gd name="T37" fmla="*/ 20 h 388"/>
                <a:gd name="T38" fmla="*/ 157 w 257"/>
                <a:gd name="T39" fmla="*/ 45 h 388"/>
                <a:gd name="T40" fmla="*/ 185 w 257"/>
                <a:gd name="T41" fmla="*/ 67 h 388"/>
                <a:gd name="T42" fmla="*/ 207 w 257"/>
                <a:gd name="T43" fmla="*/ 88 h 388"/>
                <a:gd name="T44" fmla="*/ 215 w 257"/>
                <a:gd name="T45" fmla="*/ 135 h 388"/>
                <a:gd name="T46" fmla="*/ 240 w 257"/>
                <a:gd name="T47" fmla="*/ 117 h 388"/>
                <a:gd name="T48" fmla="*/ 255 w 257"/>
                <a:gd name="T49" fmla="*/ 35 h 388"/>
                <a:gd name="T50" fmla="*/ 222 w 257"/>
                <a:gd name="T51" fmla="*/ 23 h 388"/>
                <a:gd name="T52" fmla="*/ 167 w 257"/>
                <a:gd name="T53" fmla="*/ 20 h 388"/>
                <a:gd name="T54" fmla="*/ 134 w 257"/>
                <a:gd name="T55" fmla="*/ 87 h 388"/>
                <a:gd name="T56" fmla="*/ 124 w 257"/>
                <a:gd name="T57" fmla="*/ 88 h 388"/>
                <a:gd name="T58" fmla="*/ 125 w 257"/>
                <a:gd name="T59" fmla="*/ 85 h 388"/>
                <a:gd name="T60" fmla="*/ 102 w 257"/>
                <a:gd name="T61" fmla="*/ 195 h 388"/>
                <a:gd name="T62" fmla="*/ 119 w 257"/>
                <a:gd name="T63" fmla="*/ 200 h 388"/>
                <a:gd name="T64" fmla="*/ 104 w 257"/>
                <a:gd name="T65" fmla="*/ 215 h 388"/>
                <a:gd name="T66" fmla="*/ 102 w 257"/>
                <a:gd name="T67" fmla="*/ 195 h 388"/>
                <a:gd name="T68" fmla="*/ 84 w 257"/>
                <a:gd name="T69" fmla="*/ 261 h 388"/>
                <a:gd name="T70" fmla="*/ 72 w 257"/>
                <a:gd name="T71" fmla="*/ 265 h 388"/>
                <a:gd name="T72" fmla="*/ 65 w 257"/>
                <a:gd name="T73" fmla="*/ 253 h 388"/>
                <a:gd name="T74" fmla="*/ 104 w 257"/>
                <a:gd name="T75" fmla="*/ 255 h 388"/>
                <a:gd name="T76" fmla="*/ 97 w 257"/>
                <a:gd name="T77" fmla="*/ 250 h 388"/>
                <a:gd name="T78" fmla="*/ 182 w 257"/>
                <a:gd name="T79" fmla="*/ 293 h 388"/>
                <a:gd name="T80" fmla="*/ 170 w 257"/>
                <a:gd name="T81" fmla="*/ 316 h 388"/>
                <a:gd name="T82" fmla="*/ 179 w 257"/>
                <a:gd name="T83" fmla="*/ 343 h 388"/>
                <a:gd name="T84" fmla="*/ 159 w 257"/>
                <a:gd name="T85" fmla="*/ 350 h 388"/>
                <a:gd name="T86" fmla="*/ 154 w 257"/>
                <a:gd name="T87" fmla="*/ 326 h 388"/>
                <a:gd name="T88" fmla="*/ 109 w 257"/>
                <a:gd name="T89" fmla="*/ 363 h 388"/>
                <a:gd name="T90" fmla="*/ 125 w 257"/>
                <a:gd name="T91" fmla="*/ 376 h 388"/>
                <a:gd name="T92" fmla="*/ 160 w 257"/>
                <a:gd name="T93" fmla="*/ 383 h 388"/>
                <a:gd name="T94" fmla="*/ 195 w 257"/>
                <a:gd name="T95" fmla="*/ 361 h 388"/>
                <a:gd name="T96" fmla="*/ 205 w 257"/>
                <a:gd name="T97" fmla="*/ 315 h 388"/>
                <a:gd name="T98" fmla="*/ 202 w 257"/>
                <a:gd name="T99" fmla="*/ 305 h 388"/>
                <a:gd name="T100" fmla="*/ 199 w 257"/>
                <a:gd name="T101" fmla="*/ 320 h 388"/>
                <a:gd name="T102" fmla="*/ 187 w 257"/>
                <a:gd name="T103" fmla="*/ 298 h 388"/>
                <a:gd name="T104" fmla="*/ 187 w 257"/>
                <a:gd name="T105" fmla="*/ 280 h 38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57" h="388">
                  <a:moveTo>
                    <a:pt x="40" y="32"/>
                  </a:moveTo>
                  <a:lnTo>
                    <a:pt x="40" y="40"/>
                  </a:lnTo>
                  <a:lnTo>
                    <a:pt x="44" y="42"/>
                  </a:lnTo>
                  <a:lnTo>
                    <a:pt x="49" y="42"/>
                  </a:lnTo>
                  <a:lnTo>
                    <a:pt x="50" y="40"/>
                  </a:lnTo>
                  <a:lnTo>
                    <a:pt x="50" y="43"/>
                  </a:lnTo>
                  <a:lnTo>
                    <a:pt x="55" y="43"/>
                  </a:lnTo>
                  <a:lnTo>
                    <a:pt x="35" y="152"/>
                  </a:lnTo>
                  <a:lnTo>
                    <a:pt x="35" y="167"/>
                  </a:lnTo>
                  <a:lnTo>
                    <a:pt x="34" y="170"/>
                  </a:lnTo>
                  <a:lnTo>
                    <a:pt x="34" y="188"/>
                  </a:lnTo>
                  <a:lnTo>
                    <a:pt x="27" y="213"/>
                  </a:lnTo>
                  <a:lnTo>
                    <a:pt x="17" y="316"/>
                  </a:lnTo>
                  <a:lnTo>
                    <a:pt x="9" y="323"/>
                  </a:lnTo>
                  <a:lnTo>
                    <a:pt x="2" y="323"/>
                  </a:lnTo>
                  <a:lnTo>
                    <a:pt x="0" y="326"/>
                  </a:lnTo>
                  <a:lnTo>
                    <a:pt x="0" y="341"/>
                  </a:lnTo>
                  <a:lnTo>
                    <a:pt x="5" y="351"/>
                  </a:lnTo>
                  <a:lnTo>
                    <a:pt x="12" y="360"/>
                  </a:lnTo>
                  <a:lnTo>
                    <a:pt x="25" y="363"/>
                  </a:lnTo>
                  <a:lnTo>
                    <a:pt x="27" y="363"/>
                  </a:lnTo>
                  <a:lnTo>
                    <a:pt x="29" y="361"/>
                  </a:lnTo>
                  <a:lnTo>
                    <a:pt x="29" y="365"/>
                  </a:lnTo>
                  <a:lnTo>
                    <a:pt x="40" y="363"/>
                  </a:lnTo>
                  <a:lnTo>
                    <a:pt x="50" y="365"/>
                  </a:lnTo>
                  <a:lnTo>
                    <a:pt x="60" y="366"/>
                  </a:lnTo>
                  <a:lnTo>
                    <a:pt x="70" y="368"/>
                  </a:lnTo>
                  <a:lnTo>
                    <a:pt x="80" y="371"/>
                  </a:lnTo>
                  <a:lnTo>
                    <a:pt x="87" y="366"/>
                  </a:lnTo>
                  <a:lnTo>
                    <a:pt x="92" y="361"/>
                  </a:lnTo>
                  <a:lnTo>
                    <a:pt x="99" y="343"/>
                  </a:lnTo>
                  <a:lnTo>
                    <a:pt x="100" y="331"/>
                  </a:lnTo>
                  <a:lnTo>
                    <a:pt x="99" y="326"/>
                  </a:lnTo>
                  <a:lnTo>
                    <a:pt x="95" y="325"/>
                  </a:lnTo>
                  <a:lnTo>
                    <a:pt x="97" y="313"/>
                  </a:lnTo>
                  <a:lnTo>
                    <a:pt x="105" y="301"/>
                  </a:lnTo>
                  <a:lnTo>
                    <a:pt x="110" y="275"/>
                  </a:lnTo>
                  <a:lnTo>
                    <a:pt x="119" y="230"/>
                  </a:lnTo>
                  <a:lnTo>
                    <a:pt x="117" y="230"/>
                  </a:lnTo>
                  <a:lnTo>
                    <a:pt x="119" y="223"/>
                  </a:lnTo>
                  <a:lnTo>
                    <a:pt x="120" y="223"/>
                  </a:lnTo>
                  <a:lnTo>
                    <a:pt x="122" y="221"/>
                  </a:lnTo>
                  <a:lnTo>
                    <a:pt x="135" y="223"/>
                  </a:lnTo>
                  <a:lnTo>
                    <a:pt x="149" y="225"/>
                  </a:lnTo>
                  <a:lnTo>
                    <a:pt x="160" y="231"/>
                  </a:lnTo>
                  <a:lnTo>
                    <a:pt x="164" y="228"/>
                  </a:lnTo>
                  <a:lnTo>
                    <a:pt x="162" y="231"/>
                  </a:lnTo>
                  <a:lnTo>
                    <a:pt x="177" y="231"/>
                  </a:lnTo>
                  <a:lnTo>
                    <a:pt x="189" y="226"/>
                  </a:lnTo>
                  <a:lnTo>
                    <a:pt x="189" y="223"/>
                  </a:lnTo>
                  <a:lnTo>
                    <a:pt x="187" y="220"/>
                  </a:lnTo>
                  <a:lnTo>
                    <a:pt x="185" y="223"/>
                  </a:lnTo>
                  <a:lnTo>
                    <a:pt x="175" y="218"/>
                  </a:lnTo>
                  <a:lnTo>
                    <a:pt x="172" y="211"/>
                  </a:lnTo>
                  <a:lnTo>
                    <a:pt x="184" y="203"/>
                  </a:lnTo>
                  <a:lnTo>
                    <a:pt x="189" y="210"/>
                  </a:lnTo>
                  <a:lnTo>
                    <a:pt x="192" y="211"/>
                  </a:lnTo>
                  <a:lnTo>
                    <a:pt x="197" y="197"/>
                  </a:lnTo>
                  <a:lnTo>
                    <a:pt x="197" y="190"/>
                  </a:lnTo>
                  <a:lnTo>
                    <a:pt x="194" y="183"/>
                  </a:lnTo>
                  <a:lnTo>
                    <a:pt x="180" y="182"/>
                  </a:lnTo>
                  <a:lnTo>
                    <a:pt x="167" y="175"/>
                  </a:lnTo>
                  <a:lnTo>
                    <a:pt x="155" y="177"/>
                  </a:lnTo>
                  <a:lnTo>
                    <a:pt x="142" y="175"/>
                  </a:lnTo>
                  <a:lnTo>
                    <a:pt x="129" y="172"/>
                  </a:lnTo>
                  <a:lnTo>
                    <a:pt x="132" y="117"/>
                  </a:lnTo>
                  <a:lnTo>
                    <a:pt x="149" y="52"/>
                  </a:lnTo>
                  <a:lnTo>
                    <a:pt x="147" y="13"/>
                  </a:lnTo>
                  <a:lnTo>
                    <a:pt x="132" y="12"/>
                  </a:lnTo>
                  <a:lnTo>
                    <a:pt x="117" y="10"/>
                  </a:lnTo>
                  <a:lnTo>
                    <a:pt x="102" y="8"/>
                  </a:lnTo>
                  <a:lnTo>
                    <a:pt x="87" y="7"/>
                  </a:lnTo>
                  <a:lnTo>
                    <a:pt x="72" y="7"/>
                  </a:lnTo>
                  <a:lnTo>
                    <a:pt x="55" y="0"/>
                  </a:lnTo>
                  <a:lnTo>
                    <a:pt x="40" y="32"/>
                  </a:lnTo>
                  <a:close/>
                  <a:moveTo>
                    <a:pt x="167" y="20"/>
                  </a:moveTo>
                  <a:lnTo>
                    <a:pt x="164" y="30"/>
                  </a:lnTo>
                  <a:lnTo>
                    <a:pt x="162" y="37"/>
                  </a:lnTo>
                  <a:lnTo>
                    <a:pt x="160" y="42"/>
                  </a:lnTo>
                  <a:lnTo>
                    <a:pt x="157" y="45"/>
                  </a:lnTo>
                  <a:lnTo>
                    <a:pt x="159" y="50"/>
                  </a:lnTo>
                  <a:lnTo>
                    <a:pt x="164" y="55"/>
                  </a:lnTo>
                  <a:lnTo>
                    <a:pt x="172" y="60"/>
                  </a:lnTo>
                  <a:lnTo>
                    <a:pt x="185" y="67"/>
                  </a:lnTo>
                  <a:lnTo>
                    <a:pt x="195" y="62"/>
                  </a:lnTo>
                  <a:lnTo>
                    <a:pt x="200" y="65"/>
                  </a:lnTo>
                  <a:lnTo>
                    <a:pt x="200" y="72"/>
                  </a:lnTo>
                  <a:lnTo>
                    <a:pt x="207" y="88"/>
                  </a:lnTo>
                  <a:lnTo>
                    <a:pt x="210" y="103"/>
                  </a:lnTo>
                  <a:lnTo>
                    <a:pt x="210" y="117"/>
                  </a:lnTo>
                  <a:lnTo>
                    <a:pt x="209" y="133"/>
                  </a:lnTo>
                  <a:lnTo>
                    <a:pt x="215" y="135"/>
                  </a:lnTo>
                  <a:lnTo>
                    <a:pt x="225" y="127"/>
                  </a:lnTo>
                  <a:lnTo>
                    <a:pt x="232" y="130"/>
                  </a:lnTo>
                  <a:lnTo>
                    <a:pt x="242" y="127"/>
                  </a:lnTo>
                  <a:lnTo>
                    <a:pt x="240" y="117"/>
                  </a:lnTo>
                  <a:lnTo>
                    <a:pt x="245" y="105"/>
                  </a:lnTo>
                  <a:lnTo>
                    <a:pt x="255" y="52"/>
                  </a:lnTo>
                  <a:lnTo>
                    <a:pt x="257" y="42"/>
                  </a:lnTo>
                  <a:lnTo>
                    <a:pt x="255" y="35"/>
                  </a:lnTo>
                  <a:lnTo>
                    <a:pt x="250" y="30"/>
                  </a:lnTo>
                  <a:lnTo>
                    <a:pt x="244" y="27"/>
                  </a:lnTo>
                  <a:lnTo>
                    <a:pt x="234" y="25"/>
                  </a:lnTo>
                  <a:lnTo>
                    <a:pt x="222" y="23"/>
                  </a:lnTo>
                  <a:lnTo>
                    <a:pt x="204" y="22"/>
                  </a:lnTo>
                  <a:lnTo>
                    <a:pt x="185" y="20"/>
                  </a:lnTo>
                  <a:lnTo>
                    <a:pt x="184" y="17"/>
                  </a:lnTo>
                  <a:lnTo>
                    <a:pt x="167" y="20"/>
                  </a:lnTo>
                  <a:close/>
                  <a:moveTo>
                    <a:pt x="129" y="67"/>
                  </a:moveTo>
                  <a:lnTo>
                    <a:pt x="134" y="67"/>
                  </a:lnTo>
                  <a:lnTo>
                    <a:pt x="134" y="83"/>
                  </a:lnTo>
                  <a:lnTo>
                    <a:pt x="134" y="87"/>
                  </a:lnTo>
                  <a:lnTo>
                    <a:pt x="130" y="88"/>
                  </a:lnTo>
                  <a:lnTo>
                    <a:pt x="129" y="85"/>
                  </a:lnTo>
                  <a:lnTo>
                    <a:pt x="125" y="85"/>
                  </a:lnTo>
                  <a:lnTo>
                    <a:pt x="124" y="88"/>
                  </a:lnTo>
                  <a:lnTo>
                    <a:pt x="115" y="87"/>
                  </a:lnTo>
                  <a:lnTo>
                    <a:pt x="117" y="82"/>
                  </a:lnTo>
                  <a:lnTo>
                    <a:pt x="124" y="82"/>
                  </a:lnTo>
                  <a:lnTo>
                    <a:pt x="125" y="85"/>
                  </a:lnTo>
                  <a:lnTo>
                    <a:pt x="127" y="78"/>
                  </a:lnTo>
                  <a:lnTo>
                    <a:pt x="122" y="72"/>
                  </a:lnTo>
                  <a:lnTo>
                    <a:pt x="129" y="67"/>
                  </a:lnTo>
                  <a:close/>
                  <a:moveTo>
                    <a:pt x="102" y="195"/>
                  </a:moveTo>
                  <a:lnTo>
                    <a:pt x="105" y="193"/>
                  </a:lnTo>
                  <a:lnTo>
                    <a:pt x="110" y="190"/>
                  </a:lnTo>
                  <a:lnTo>
                    <a:pt x="119" y="188"/>
                  </a:lnTo>
                  <a:lnTo>
                    <a:pt x="119" y="200"/>
                  </a:lnTo>
                  <a:lnTo>
                    <a:pt x="122" y="211"/>
                  </a:lnTo>
                  <a:lnTo>
                    <a:pt x="115" y="220"/>
                  </a:lnTo>
                  <a:lnTo>
                    <a:pt x="109" y="218"/>
                  </a:lnTo>
                  <a:lnTo>
                    <a:pt x="104" y="215"/>
                  </a:lnTo>
                  <a:lnTo>
                    <a:pt x="100" y="211"/>
                  </a:lnTo>
                  <a:lnTo>
                    <a:pt x="99" y="208"/>
                  </a:lnTo>
                  <a:lnTo>
                    <a:pt x="100" y="198"/>
                  </a:lnTo>
                  <a:lnTo>
                    <a:pt x="102" y="195"/>
                  </a:lnTo>
                  <a:close/>
                  <a:moveTo>
                    <a:pt x="69" y="246"/>
                  </a:moveTo>
                  <a:lnTo>
                    <a:pt x="79" y="241"/>
                  </a:lnTo>
                  <a:lnTo>
                    <a:pt x="85" y="258"/>
                  </a:lnTo>
                  <a:lnTo>
                    <a:pt x="84" y="261"/>
                  </a:lnTo>
                  <a:lnTo>
                    <a:pt x="79" y="270"/>
                  </a:lnTo>
                  <a:lnTo>
                    <a:pt x="75" y="270"/>
                  </a:lnTo>
                  <a:lnTo>
                    <a:pt x="74" y="265"/>
                  </a:lnTo>
                  <a:lnTo>
                    <a:pt x="72" y="265"/>
                  </a:lnTo>
                  <a:lnTo>
                    <a:pt x="69" y="268"/>
                  </a:lnTo>
                  <a:lnTo>
                    <a:pt x="74" y="260"/>
                  </a:lnTo>
                  <a:lnTo>
                    <a:pt x="72" y="255"/>
                  </a:lnTo>
                  <a:lnTo>
                    <a:pt x="65" y="253"/>
                  </a:lnTo>
                  <a:lnTo>
                    <a:pt x="69" y="246"/>
                  </a:lnTo>
                  <a:close/>
                  <a:moveTo>
                    <a:pt x="97" y="250"/>
                  </a:moveTo>
                  <a:lnTo>
                    <a:pt x="102" y="251"/>
                  </a:lnTo>
                  <a:lnTo>
                    <a:pt x="104" y="255"/>
                  </a:lnTo>
                  <a:lnTo>
                    <a:pt x="99" y="260"/>
                  </a:lnTo>
                  <a:lnTo>
                    <a:pt x="94" y="260"/>
                  </a:lnTo>
                  <a:lnTo>
                    <a:pt x="92" y="256"/>
                  </a:lnTo>
                  <a:lnTo>
                    <a:pt x="97" y="250"/>
                  </a:lnTo>
                  <a:close/>
                  <a:moveTo>
                    <a:pt x="185" y="291"/>
                  </a:moveTo>
                  <a:lnTo>
                    <a:pt x="184" y="301"/>
                  </a:lnTo>
                  <a:lnTo>
                    <a:pt x="182" y="300"/>
                  </a:lnTo>
                  <a:lnTo>
                    <a:pt x="182" y="293"/>
                  </a:lnTo>
                  <a:lnTo>
                    <a:pt x="179" y="293"/>
                  </a:lnTo>
                  <a:lnTo>
                    <a:pt x="169" y="310"/>
                  </a:lnTo>
                  <a:lnTo>
                    <a:pt x="167" y="316"/>
                  </a:lnTo>
                  <a:lnTo>
                    <a:pt x="170" y="316"/>
                  </a:lnTo>
                  <a:lnTo>
                    <a:pt x="175" y="320"/>
                  </a:lnTo>
                  <a:lnTo>
                    <a:pt x="179" y="325"/>
                  </a:lnTo>
                  <a:lnTo>
                    <a:pt x="179" y="333"/>
                  </a:lnTo>
                  <a:lnTo>
                    <a:pt x="179" y="343"/>
                  </a:lnTo>
                  <a:lnTo>
                    <a:pt x="177" y="346"/>
                  </a:lnTo>
                  <a:lnTo>
                    <a:pt x="172" y="348"/>
                  </a:lnTo>
                  <a:lnTo>
                    <a:pt x="167" y="348"/>
                  </a:lnTo>
                  <a:lnTo>
                    <a:pt x="159" y="350"/>
                  </a:lnTo>
                  <a:lnTo>
                    <a:pt x="159" y="340"/>
                  </a:lnTo>
                  <a:lnTo>
                    <a:pt x="157" y="333"/>
                  </a:lnTo>
                  <a:lnTo>
                    <a:pt x="155" y="328"/>
                  </a:lnTo>
                  <a:lnTo>
                    <a:pt x="154" y="326"/>
                  </a:lnTo>
                  <a:lnTo>
                    <a:pt x="140" y="333"/>
                  </a:lnTo>
                  <a:lnTo>
                    <a:pt x="125" y="340"/>
                  </a:lnTo>
                  <a:lnTo>
                    <a:pt x="110" y="346"/>
                  </a:lnTo>
                  <a:lnTo>
                    <a:pt x="109" y="363"/>
                  </a:lnTo>
                  <a:lnTo>
                    <a:pt x="109" y="373"/>
                  </a:lnTo>
                  <a:lnTo>
                    <a:pt x="109" y="381"/>
                  </a:lnTo>
                  <a:lnTo>
                    <a:pt x="110" y="383"/>
                  </a:lnTo>
                  <a:lnTo>
                    <a:pt x="125" y="376"/>
                  </a:lnTo>
                  <a:lnTo>
                    <a:pt x="139" y="366"/>
                  </a:lnTo>
                  <a:lnTo>
                    <a:pt x="137" y="378"/>
                  </a:lnTo>
                  <a:lnTo>
                    <a:pt x="152" y="380"/>
                  </a:lnTo>
                  <a:lnTo>
                    <a:pt x="160" y="383"/>
                  </a:lnTo>
                  <a:lnTo>
                    <a:pt x="170" y="385"/>
                  </a:lnTo>
                  <a:lnTo>
                    <a:pt x="184" y="388"/>
                  </a:lnTo>
                  <a:lnTo>
                    <a:pt x="194" y="380"/>
                  </a:lnTo>
                  <a:lnTo>
                    <a:pt x="195" y="361"/>
                  </a:lnTo>
                  <a:lnTo>
                    <a:pt x="202" y="335"/>
                  </a:lnTo>
                  <a:lnTo>
                    <a:pt x="205" y="320"/>
                  </a:lnTo>
                  <a:lnTo>
                    <a:pt x="204" y="316"/>
                  </a:lnTo>
                  <a:lnTo>
                    <a:pt x="205" y="315"/>
                  </a:lnTo>
                  <a:lnTo>
                    <a:pt x="209" y="305"/>
                  </a:lnTo>
                  <a:lnTo>
                    <a:pt x="207" y="301"/>
                  </a:lnTo>
                  <a:lnTo>
                    <a:pt x="204" y="301"/>
                  </a:lnTo>
                  <a:lnTo>
                    <a:pt x="202" y="305"/>
                  </a:lnTo>
                  <a:lnTo>
                    <a:pt x="200" y="306"/>
                  </a:lnTo>
                  <a:lnTo>
                    <a:pt x="202" y="310"/>
                  </a:lnTo>
                  <a:lnTo>
                    <a:pt x="200" y="320"/>
                  </a:lnTo>
                  <a:lnTo>
                    <a:pt x="199" y="320"/>
                  </a:lnTo>
                  <a:lnTo>
                    <a:pt x="199" y="311"/>
                  </a:lnTo>
                  <a:lnTo>
                    <a:pt x="195" y="305"/>
                  </a:lnTo>
                  <a:lnTo>
                    <a:pt x="192" y="301"/>
                  </a:lnTo>
                  <a:lnTo>
                    <a:pt x="187" y="298"/>
                  </a:lnTo>
                  <a:lnTo>
                    <a:pt x="187" y="295"/>
                  </a:lnTo>
                  <a:lnTo>
                    <a:pt x="190" y="293"/>
                  </a:lnTo>
                  <a:lnTo>
                    <a:pt x="190" y="286"/>
                  </a:lnTo>
                  <a:lnTo>
                    <a:pt x="187" y="280"/>
                  </a:lnTo>
                  <a:lnTo>
                    <a:pt x="185" y="280"/>
                  </a:lnTo>
                  <a:lnTo>
                    <a:pt x="185" y="2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64" name="Freeform 25"/>
            <p:cNvSpPr>
              <a:spLocks noEditPoints="1"/>
            </p:cNvSpPr>
            <p:nvPr/>
          </p:nvSpPr>
          <p:spPr bwMode="auto">
            <a:xfrm>
              <a:off x="3463" y="503"/>
              <a:ext cx="340" cy="406"/>
            </a:xfrm>
            <a:custGeom>
              <a:avLst/>
              <a:gdLst>
                <a:gd name="T0" fmla="*/ 229 w 340"/>
                <a:gd name="T1" fmla="*/ 88 h 406"/>
                <a:gd name="T2" fmla="*/ 194 w 340"/>
                <a:gd name="T3" fmla="*/ 256 h 406"/>
                <a:gd name="T4" fmla="*/ 165 w 340"/>
                <a:gd name="T5" fmla="*/ 313 h 406"/>
                <a:gd name="T6" fmla="*/ 204 w 340"/>
                <a:gd name="T7" fmla="*/ 328 h 406"/>
                <a:gd name="T8" fmla="*/ 192 w 340"/>
                <a:gd name="T9" fmla="*/ 343 h 406"/>
                <a:gd name="T10" fmla="*/ 164 w 340"/>
                <a:gd name="T11" fmla="*/ 334 h 406"/>
                <a:gd name="T12" fmla="*/ 142 w 340"/>
                <a:gd name="T13" fmla="*/ 379 h 406"/>
                <a:gd name="T14" fmla="*/ 227 w 340"/>
                <a:gd name="T15" fmla="*/ 404 h 406"/>
                <a:gd name="T16" fmla="*/ 229 w 340"/>
                <a:gd name="T17" fmla="*/ 391 h 406"/>
                <a:gd name="T18" fmla="*/ 237 w 340"/>
                <a:gd name="T19" fmla="*/ 369 h 406"/>
                <a:gd name="T20" fmla="*/ 245 w 340"/>
                <a:gd name="T21" fmla="*/ 354 h 406"/>
                <a:gd name="T22" fmla="*/ 257 w 340"/>
                <a:gd name="T23" fmla="*/ 281 h 406"/>
                <a:gd name="T24" fmla="*/ 257 w 340"/>
                <a:gd name="T25" fmla="*/ 218 h 406"/>
                <a:gd name="T26" fmla="*/ 265 w 340"/>
                <a:gd name="T27" fmla="*/ 211 h 406"/>
                <a:gd name="T28" fmla="*/ 297 w 340"/>
                <a:gd name="T29" fmla="*/ 156 h 406"/>
                <a:gd name="T30" fmla="*/ 324 w 340"/>
                <a:gd name="T31" fmla="*/ 65 h 406"/>
                <a:gd name="T32" fmla="*/ 277 w 340"/>
                <a:gd name="T33" fmla="*/ 51 h 406"/>
                <a:gd name="T34" fmla="*/ 85 w 340"/>
                <a:gd name="T35" fmla="*/ 0 h 406"/>
                <a:gd name="T36" fmla="*/ 87 w 340"/>
                <a:gd name="T37" fmla="*/ 68 h 406"/>
                <a:gd name="T38" fmla="*/ 60 w 340"/>
                <a:gd name="T39" fmla="*/ 194 h 406"/>
                <a:gd name="T40" fmla="*/ 77 w 340"/>
                <a:gd name="T41" fmla="*/ 193 h 406"/>
                <a:gd name="T42" fmla="*/ 87 w 340"/>
                <a:gd name="T43" fmla="*/ 208 h 406"/>
                <a:gd name="T44" fmla="*/ 59 w 340"/>
                <a:gd name="T45" fmla="*/ 213 h 406"/>
                <a:gd name="T46" fmla="*/ 47 w 340"/>
                <a:gd name="T47" fmla="*/ 223 h 406"/>
                <a:gd name="T48" fmla="*/ 37 w 340"/>
                <a:gd name="T49" fmla="*/ 264 h 406"/>
                <a:gd name="T50" fmla="*/ 57 w 340"/>
                <a:gd name="T51" fmla="*/ 274 h 406"/>
                <a:gd name="T52" fmla="*/ 65 w 340"/>
                <a:gd name="T53" fmla="*/ 303 h 406"/>
                <a:gd name="T54" fmla="*/ 50 w 340"/>
                <a:gd name="T55" fmla="*/ 291 h 406"/>
                <a:gd name="T56" fmla="*/ 40 w 340"/>
                <a:gd name="T57" fmla="*/ 303 h 406"/>
                <a:gd name="T58" fmla="*/ 0 w 340"/>
                <a:gd name="T59" fmla="*/ 326 h 406"/>
                <a:gd name="T60" fmla="*/ 25 w 340"/>
                <a:gd name="T61" fmla="*/ 338 h 406"/>
                <a:gd name="T62" fmla="*/ 50 w 340"/>
                <a:gd name="T63" fmla="*/ 346 h 406"/>
                <a:gd name="T64" fmla="*/ 72 w 340"/>
                <a:gd name="T65" fmla="*/ 349 h 406"/>
                <a:gd name="T66" fmla="*/ 64 w 340"/>
                <a:gd name="T67" fmla="*/ 324 h 406"/>
                <a:gd name="T68" fmla="*/ 89 w 340"/>
                <a:gd name="T69" fmla="*/ 296 h 406"/>
                <a:gd name="T70" fmla="*/ 105 w 340"/>
                <a:gd name="T71" fmla="*/ 326 h 406"/>
                <a:gd name="T72" fmla="*/ 157 w 340"/>
                <a:gd name="T73" fmla="*/ 224 h 406"/>
                <a:gd name="T74" fmla="*/ 174 w 340"/>
                <a:gd name="T75" fmla="*/ 169 h 406"/>
                <a:gd name="T76" fmla="*/ 160 w 340"/>
                <a:gd name="T77" fmla="*/ 85 h 406"/>
                <a:gd name="T78" fmla="*/ 187 w 340"/>
                <a:gd name="T79" fmla="*/ 65 h 406"/>
                <a:gd name="T80" fmla="*/ 162 w 340"/>
                <a:gd name="T81" fmla="*/ 15 h 406"/>
                <a:gd name="T82" fmla="*/ 255 w 340"/>
                <a:gd name="T83" fmla="*/ 144 h 406"/>
                <a:gd name="T84" fmla="*/ 94 w 340"/>
                <a:gd name="T85" fmla="*/ 184 h 406"/>
                <a:gd name="T86" fmla="*/ 215 w 340"/>
                <a:gd name="T87" fmla="*/ 246 h 406"/>
                <a:gd name="T88" fmla="*/ 215 w 340"/>
                <a:gd name="T89" fmla="*/ 253 h 406"/>
                <a:gd name="T90" fmla="*/ 75 w 340"/>
                <a:gd name="T91" fmla="*/ 229 h 406"/>
                <a:gd name="T92" fmla="*/ 102 w 340"/>
                <a:gd name="T93" fmla="*/ 259 h 406"/>
                <a:gd name="T94" fmla="*/ 182 w 340"/>
                <a:gd name="T95" fmla="*/ 308 h 406"/>
                <a:gd name="T96" fmla="*/ 142 w 340"/>
                <a:gd name="T97" fmla="*/ 333 h 406"/>
                <a:gd name="T98" fmla="*/ 47 w 340"/>
                <a:gd name="T99" fmla="*/ 314 h 406"/>
                <a:gd name="T100" fmla="*/ 95 w 340"/>
                <a:gd name="T101" fmla="*/ 333 h 406"/>
                <a:gd name="T102" fmla="*/ 90 w 340"/>
                <a:gd name="T103" fmla="*/ 334 h 406"/>
                <a:gd name="T104" fmla="*/ 112 w 340"/>
                <a:gd name="T105" fmla="*/ 349 h 406"/>
                <a:gd name="T106" fmla="*/ 94 w 340"/>
                <a:gd name="T107" fmla="*/ 361 h 406"/>
                <a:gd name="T108" fmla="*/ 64 w 340"/>
                <a:gd name="T109" fmla="*/ 363 h 4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0" h="406">
                  <a:moveTo>
                    <a:pt x="225" y="45"/>
                  </a:moveTo>
                  <a:lnTo>
                    <a:pt x="220" y="58"/>
                  </a:lnTo>
                  <a:lnTo>
                    <a:pt x="217" y="73"/>
                  </a:lnTo>
                  <a:lnTo>
                    <a:pt x="222" y="78"/>
                  </a:lnTo>
                  <a:lnTo>
                    <a:pt x="227" y="83"/>
                  </a:lnTo>
                  <a:lnTo>
                    <a:pt x="229" y="86"/>
                  </a:lnTo>
                  <a:lnTo>
                    <a:pt x="229" y="88"/>
                  </a:lnTo>
                  <a:lnTo>
                    <a:pt x="209" y="159"/>
                  </a:lnTo>
                  <a:lnTo>
                    <a:pt x="197" y="209"/>
                  </a:lnTo>
                  <a:lnTo>
                    <a:pt x="194" y="213"/>
                  </a:lnTo>
                  <a:lnTo>
                    <a:pt x="190" y="233"/>
                  </a:lnTo>
                  <a:lnTo>
                    <a:pt x="195" y="263"/>
                  </a:lnTo>
                  <a:lnTo>
                    <a:pt x="192" y="263"/>
                  </a:lnTo>
                  <a:lnTo>
                    <a:pt x="194" y="256"/>
                  </a:lnTo>
                  <a:lnTo>
                    <a:pt x="189" y="256"/>
                  </a:lnTo>
                  <a:lnTo>
                    <a:pt x="187" y="256"/>
                  </a:lnTo>
                  <a:lnTo>
                    <a:pt x="184" y="258"/>
                  </a:lnTo>
                  <a:lnTo>
                    <a:pt x="182" y="263"/>
                  </a:lnTo>
                  <a:lnTo>
                    <a:pt x="179" y="268"/>
                  </a:lnTo>
                  <a:lnTo>
                    <a:pt x="174" y="294"/>
                  </a:lnTo>
                  <a:lnTo>
                    <a:pt x="165" y="313"/>
                  </a:lnTo>
                  <a:lnTo>
                    <a:pt x="170" y="323"/>
                  </a:lnTo>
                  <a:lnTo>
                    <a:pt x="175" y="318"/>
                  </a:lnTo>
                  <a:lnTo>
                    <a:pt x="185" y="324"/>
                  </a:lnTo>
                  <a:lnTo>
                    <a:pt x="192" y="326"/>
                  </a:lnTo>
                  <a:lnTo>
                    <a:pt x="190" y="333"/>
                  </a:lnTo>
                  <a:lnTo>
                    <a:pt x="192" y="333"/>
                  </a:lnTo>
                  <a:lnTo>
                    <a:pt x="204" y="328"/>
                  </a:lnTo>
                  <a:lnTo>
                    <a:pt x="217" y="328"/>
                  </a:lnTo>
                  <a:lnTo>
                    <a:pt x="214" y="343"/>
                  </a:lnTo>
                  <a:lnTo>
                    <a:pt x="202" y="353"/>
                  </a:lnTo>
                  <a:lnTo>
                    <a:pt x="200" y="351"/>
                  </a:lnTo>
                  <a:lnTo>
                    <a:pt x="199" y="348"/>
                  </a:lnTo>
                  <a:lnTo>
                    <a:pt x="195" y="351"/>
                  </a:lnTo>
                  <a:lnTo>
                    <a:pt x="192" y="343"/>
                  </a:lnTo>
                  <a:lnTo>
                    <a:pt x="189" y="341"/>
                  </a:lnTo>
                  <a:lnTo>
                    <a:pt x="185" y="349"/>
                  </a:lnTo>
                  <a:lnTo>
                    <a:pt x="182" y="343"/>
                  </a:lnTo>
                  <a:lnTo>
                    <a:pt x="170" y="346"/>
                  </a:lnTo>
                  <a:lnTo>
                    <a:pt x="165" y="341"/>
                  </a:lnTo>
                  <a:lnTo>
                    <a:pt x="164" y="338"/>
                  </a:lnTo>
                  <a:lnTo>
                    <a:pt x="164" y="334"/>
                  </a:lnTo>
                  <a:lnTo>
                    <a:pt x="160" y="333"/>
                  </a:lnTo>
                  <a:lnTo>
                    <a:pt x="145" y="344"/>
                  </a:lnTo>
                  <a:lnTo>
                    <a:pt x="144" y="351"/>
                  </a:lnTo>
                  <a:lnTo>
                    <a:pt x="142" y="348"/>
                  </a:lnTo>
                  <a:lnTo>
                    <a:pt x="137" y="353"/>
                  </a:lnTo>
                  <a:lnTo>
                    <a:pt x="134" y="363"/>
                  </a:lnTo>
                  <a:lnTo>
                    <a:pt x="142" y="379"/>
                  </a:lnTo>
                  <a:lnTo>
                    <a:pt x="155" y="383"/>
                  </a:lnTo>
                  <a:lnTo>
                    <a:pt x="169" y="386"/>
                  </a:lnTo>
                  <a:lnTo>
                    <a:pt x="182" y="391"/>
                  </a:lnTo>
                  <a:lnTo>
                    <a:pt x="197" y="394"/>
                  </a:lnTo>
                  <a:lnTo>
                    <a:pt x="214" y="398"/>
                  </a:lnTo>
                  <a:lnTo>
                    <a:pt x="229" y="401"/>
                  </a:lnTo>
                  <a:lnTo>
                    <a:pt x="227" y="404"/>
                  </a:lnTo>
                  <a:lnTo>
                    <a:pt x="232" y="406"/>
                  </a:lnTo>
                  <a:lnTo>
                    <a:pt x="242" y="403"/>
                  </a:lnTo>
                  <a:lnTo>
                    <a:pt x="242" y="399"/>
                  </a:lnTo>
                  <a:lnTo>
                    <a:pt x="242" y="396"/>
                  </a:lnTo>
                  <a:lnTo>
                    <a:pt x="239" y="394"/>
                  </a:lnTo>
                  <a:lnTo>
                    <a:pt x="237" y="398"/>
                  </a:lnTo>
                  <a:lnTo>
                    <a:pt x="229" y="391"/>
                  </a:lnTo>
                  <a:lnTo>
                    <a:pt x="225" y="381"/>
                  </a:lnTo>
                  <a:lnTo>
                    <a:pt x="229" y="373"/>
                  </a:lnTo>
                  <a:lnTo>
                    <a:pt x="232" y="374"/>
                  </a:lnTo>
                  <a:lnTo>
                    <a:pt x="237" y="383"/>
                  </a:lnTo>
                  <a:lnTo>
                    <a:pt x="239" y="379"/>
                  </a:lnTo>
                  <a:lnTo>
                    <a:pt x="235" y="371"/>
                  </a:lnTo>
                  <a:lnTo>
                    <a:pt x="237" y="369"/>
                  </a:lnTo>
                  <a:lnTo>
                    <a:pt x="239" y="366"/>
                  </a:lnTo>
                  <a:lnTo>
                    <a:pt x="250" y="373"/>
                  </a:lnTo>
                  <a:lnTo>
                    <a:pt x="254" y="374"/>
                  </a:lnTo>
                  <a:lnTo>
                    <a:pt x="252" y="366"/>
                  </a:lnTo>
                  <a:lnTo>
                    <a:pt x="250" y="361"/>
                  </a:lnTo>
                  <a:lnTo>
                    <a:pt x="249" y="358"/>
                  </a:lnTo>
                  <a:lnTo>
                    <a:pt x="245" y="354"/>
                  </a:lnTo>
                  <a:lnTo>
                    <a:pt x="244" y="354"/>
                  </a:lnTo>
                  <a:lnTo>
                    <a:pt x="244" y="348"/>
                  </a:lnTo>
                  <a:lnTo>
                    <a:pt x="245" y="341"/>
                  </a:lnTo>
                  <a:lnTo>
                    <a:pt x="247" y="329"/>
                  </a:lnTo>
                  <a:lnTo>
                    <a:pt x="249" y="316"/>
                  </a:lnTo>
                  <a:lnTo>
                    <a:pt x="254" y="301"/>
                  </a:lnTo>
                  <a:lnTo>
                    <a:pt x="257" y="281"/>
                  </a:lnTo>
                  <a:lnTo>
                    <a:pt x="264" y="258"/>
                  </a:lnTo>
                  <a:lnTo>
                    <a:pt x="252" y="263"/>
                  </a:lnTo>
                  <a:lnTo>
                    <a:pt x="240" y="264"/>
                  </a:lnTo>
                  <a:lnTo>
                    <a:pt x="230" y="251"/>
                  </a:lnTo>
                  <a:lnTo>
                    <a:pt x="232" y="243"/>
                  </a:lnTo>
                  <a:lnTo>
                    <a:pt x="235" y="244"/>
                  </a:lnTo>
                  <a:lnTo>
                    <a:pt x="257" y="218"/>
                  </a:lnTo>
                  <a:lnTo>
                    <a:pt x="262" y="226"/>
                  </a:lnTo>
                  <a:lnTo>
                    <a:pt x="264" y="226"/>
                  </a:lnTo>
                  <a:lnTo>
                    <a:pt x="267" y="224"/>
                  </a:lnTo>
                  <a:lnTo>
                    <a:pt x="267" y="219"/>
                  </a:lnTo>
                  <a:lnTo>
                    <a:pt x="262" y="216"/>
                  </a:lnTo>
                  <a:lnTo>
                    <a:pt x="264" y="214"/>
                  </a:lnTo>
                  <a:lnTo>
                    <a:pt x="265" y="211"/>
                  </a:lnTo>
                  <a:lnTo>
                    <a:pt x="275" y="218"/>
                  </a:lnTo>
                  <a:lnTo>
                    <a:pt x="280" y="206"/>
                  </a:lnTo>
                  <a:lnTo>
                    <a:pt x="287" y="198"/>
                  </a:lnTo>
                  <a:lnTo>
                    <a:pt x="290" y="186"/>
                  </a:lnTo>
                  <a:lnTo>
                    <a:pt x="289" y="183"/>
                  </a:lnTo>
                  <a:lnTo>
                    <a:pt x="292" y="183"/>
                  </a:lnTo>
                  <a:lnTo>
                    <a:pt x="297" y="156"/>
                  </a:lnTo>
                  <a:lnTo>
                    <a:pt x="310" y="120"/>
                  </a:lnTo>
                  <a:lnTo>
                    <a:pt x="314" y="111"/>
                  </a:lnTo>
                  <a:lnTo>
                    <a:pt x="327" y="115"/>
                  </a:lnTo>
                  <a:lnTo>
                    <a:pt x="335" y="111"/>
                  </a:lnTo>
                  <a:lnTo>
                    <a:pt x="340" y="88"/>
                  </a:lnTo>
                  <a:lnTo>
                    <a:pt x="339" y="68"/>
                  </a:lnTo>
                  <a:lnTo>
                    <a:pt x="324" y="65"/>
                  </a:lnTo>
                  <a:lnTo>
                    <a:pt x="307" y="61"/>
                  </a:lnTo>
                  <a:lnTo>
                    <a:pt x="295" y="55"/>
                  </a:lnTo>
                  <a:lnTo>
                    <a:pt x="295" y="58"/>
                  </a:lnTo>
                  <a:lnTo>
                    <a:pt x="290" y="56"/>
                  </a:lnTo>
                  <a:lnTo>
                    <a:pt x="282" y="50"/>
                  </a:lnTo>
                  <a:lnTo>
                    <a:pt x="280" y="50"/>
                  </a:lnTo>
                  <a:lnTo>
                    <a:pt x="277" y="51"/>
                  </a:lnTo>
                  <a:lnTo>
                    <a:pt x="262" y="46"/>
                  </a:lnTo>
                  <a:lnTo>
                    <a:pt x="249" y="40"/>
                  </a:lnTo>
                  <a:lnTo>
                    <a:pt x="235" y="33"/>
                  </a:lnTo>
                  <a:lnTo>
                    <a:pt x="225" y="45"/>
                  </a:lnTo>
                  <a:close/>
                  <a:moveTo>
                    <a:pt x="117" y="6"/>
                  </a:moveTo>
                  <a:lnTo>
                    <a:pt x="99" y="8"/>
                  </a:lnTo>
                  <a:lnTo>
                    <a:pt x="85" y="0"/>
                  </a:lnTo>
                  <a:lnTo>
                    <a:pt x="70" y="43"/>
                  </a:lnTo>
                  <a:lnTo>
                    <a:pt x="70" y="46"/>
                  </a:lnTo>
                  <a:lnTo>
                    <a:pt x="72" y="50"/>
                  </a:lnTo>
                  <a:lnTo>
                    <a:pt x="84" y="50"/>
                  </a:lnTo>
                  <a:lnTo>
                    <a:pt x="89" y="53"/>
                  </a:lnTo>
                  <a:lnTo>
                    <a:pt x="89" y="56"/>
                  </a:lnTo>
                  <a:lnTo>
                    <a:pt x="87" y="68"/>
                  </a:lnTo>
                  <a:lnTo>
                    <a:pt x="80" y="83"/>
                  </a:lnTo>
                  <a:lnTo>
                    <a:pt x="85" y="91"/>
                  </a:lnTo>
                  <a:lnTo>
                    <a:pt x="70" y="115"/>
                  </a:lnTo>
                  <a:lnTo>
                    <a:pt x="70" y="118"/>
                  </a:lnTo>
                  <a:lnTo>
                    <a:pt x="70" y="123"/>
                  </a:lnTo>
                  <a:lnTo>
                    <a:pt x="62" y="151"/>
                  </a:lnTo>
                  <a:lnTo>
                    <a:pt x="60" y="194"/>
                  </a:lnTo>
                  <a:lnTo>
                    <a:pt x="65" y="196"/>
                  </a:lnTo>
                  <a:lnTo>
                    <a:pt x="79" y="181"/>
                  </a:lnTo>
                  <a:lnTo>
                    <a:pt x="80" y="181"/>
                  </a:lnTo>
                  <a:lnTo>
                    <a:pt x="82" y="184"/>
                  </a:lnTo>
                  <a:lnTo>
                    <a:pt x="82" y="181"/>
                  </a:lnTo>
                  <a:lnTo>
                    <a:pt x="87" y="193"/>
                  </a:lnTo>
                  <a:lnTo>
                    <a:pt x="77" y="193"/>
                  </a:lnTo>
                  <a:lnTo>
                    <a:pt x="75" y="201"/>
                  </a:lnTo>
                  <a:lnTo>
                    <a:pt x="87" y="201"/>
                  </a:lnTo>
                  <a:lnTo>
                    <a:pt x="89" y="201"/>
                  </a:lnTo>
                  <a:lnTo>
                    <a:pt x="89" y="211"/>
                  </a:lnTo>
                  <a:lnTo>
                    <a:pt x="89" y="214"/>
                  </a:lnTo>
                  <a:lnTo>
                    <a:pt x="85" y="213"/>
                  </a:lnTo>
                  <a:lnTo>
                    <a:pt x="87" y="208"/>
                  </a:lnTo>
                  <a:lnTo>
                    <a:pt x="69" y="218"/>
                  </a:lnTo>
                  <a:lnTo>
                    <a:pt x="67" y="218"/>
                  </a:lnTo>
                  <a:lnTo>
                    <a:pt x="69" y="216"/>
                  </a:lnTo>
                  <a:lnTo>
                    <a:pt x="67" y="208"/>
                  </a:lnTo>
                  <a:lnTo>
                    <a:pt x="62" y="208"/>
                  </a:lnTo>
                  <a:lnTo>
                    <a:pt x="59" y="209"/>
                  </a:lnTo>
                  <a:lnTo>
                    <a:pt x="59" y="213"/>
                  </a:lnTo>
                  <a:lnTo>
                    <a:pt x="60" y="216"/>
                  </a:lnTo>
                  <a:lnTo>
                    <a:pt x="59" y="219"/>
                  </a:lnTo>
                  <a:lnTo>
                    <a:pt x="54" y="216"/>
                  </a:lnTo>
                  <a:lnTo>
                    <a:pt x="52" y="208"/>
                  </a:lnTo>
                  <a:lnTo>
                    <a:pt x="49" y="208"/>
                  </a:lnTo>
                  <a:lnTo>
                    <a:pt x="45" y="219"/>
                  </a:lnTo>
                  <a:lnTo>
                    <a:pt x="47" y="223"/>
                  </a:lnTo>
                  <a:lnTo>
                    <a:pt x="50" y="226"/>
                  </a:lnTo>
                  <a:lnTo>
                    <a:pt x="52" y="231"/>
                  </a:lnTo>
                  <a:lnTo>
                    <a:pt x="47" y="231"/>
                  </a:lnTo>
                  <a:lnTo>
                    <a:pt x="44" y="236"/>
                  </a:lnTo>
                  <a:lnTo>
                    <a:pt x="39" y="244"/>
                  </a:lnTo>
                  <a:lnTo>
                    <a:pt x="34" y="258"/>
                  </a:lnTo>
                  <a:lnTo>
                    <a:pt x="37" y="264"/>
                  </a:lnTo>
                  <a:lnTo>
                    <a:pt x="44" y="266"/>
                  </a:lnTo>
                  <a:lnTo>
                    <a:pt x="47" y="264"/>
                  </a:lnTo>
                  <a:lnTo>
                    <a:pt x="50" y="258"/>
                  </a:lnTo>
                  <a:lnTo>
                    <a:pt x="52" y="259"/>
                  </a:lnTo>
                  <a:lnTo>
                    <a:pt x="52" y="268"/>
                  </a:lnTo>
                  <a:lnTo>
                    <a:pt x="55" y="269"/>
                  </a:lnTo>
                  <a:lnTo>
                    <a:pt x="57" y="274"/>
                  </a:lnTo>
                  <a:lnTo>
                    <a:pt x="57" y="279"/>
                  </a:lnTo>
                  <a:lnTo>
                    <a:pt x="55" y="288"/>
                  </a:lnTo>
                  <a:lnTo>
                    <a:pt x="60" y="289"/>
                  </a:lnTo>
                  <a:lnTo>
                    <a:pt x="64" y="286"/>
                  </a:lnTo>
                  <a:lnTo>
                    <a:pt x="64" y="296"/>
                  </a:lnTo>
                  <a:lnTo>
                    <a:pt x="67" y="301"/>
                  </a:lnTo>
                  <a:lnTo>
                    <a:pt x="65" y="303"/>
                  </a:lnTo>
                  <a:lnTo>
                    <a:pt x="64" y="303"/>
                  </a:lnTo>
                  <a:lnTo>
                    <a:pt x="62" y="299"/>
                  </a:lnTo>
                  <a:lnTo>
                    <a:pt x="60" y="299"/>
                  </a:lnTo>
                  <a:lnTo>
                    <a:pt x="57" y="304"/>
                  </a:lnTo>
                  <a:lnTo>
                    <a:pt x="54" y="306"/>
                  </a:lnTo>
                  <a:lnTo>
                    <a:pt x="52" y="306"/>
                  </a:lnTo>
                  <a:lnTo>
                    <a:pt x="50" y="291"/>
                  </a:lnTo>
                  <a:lnTo>
                    <a:pt x="49" y="289"/>
                  </a:lnTo>
                  <a:lnTo>
                    <a:pt x="45" y="291"/>
                  </a:lnTo>
                  <a:lnTo>
                    <a:pt x="45" y="311"/>
                  </a:lnTo>
                  <a:lnTo>
                    <a:pt x="44" y="309"/>
                  </a:lnTo>
                  <a:lnTo>
                    <a:pt x="40" y="313"/>
                  </a:lnTo>
                  <a:lnTo>
                    <a:pt x="39" y="313"/>
                  </a:lnTo>
                  <a:lnTo>
                    <a:pt x="40" y="303"/>
                  </a:lnTo>
                  <a:lnTo>
                    <a:pt x="39" y="303"/>
                  </a:lnTo>
                  <a:lnTo>
                    <a:pt x="27" y="318"/>
                  </a:lnTo>
                  <a:lnTo>
                    <a:pt x="22" y="314"/>
                  </a:lnTo>
                  <a:lnTo>
                    <a:pt x="22" y="304"/>
                  </a:lnTo>
                  <a:lnTo>
                    <a:pt x="12" y="303"/>
                  </a:lnTo>
                  <a:lnTo>
                    <a:pt x="4" y="309"/>
                  </a:lnTo>
                  <a:lnTo>
                    <a:pt x="0" y="326"/>
                  </a:lnTo>
                  <a:lnTo>
                    <a:pt x="4" y="336"/>
                  </a:lnTo>
                  <a:lnTo>
                    <a:pt x="9" y="343"/>
                  </a:lnTo>
                  <a:lnTo>
                    <a:pt x="19" y="341"/>
                  </a:lnTo>
                  <a:lnTo>
                    <a:pt x="17" y="348"/>
                  </a:lnTo>
                  <a:lnTo>
                    <a:pt x="20" y="346"/>
                  </a:lnTo>
                  <a:lnTo>
                    <a:pt x="24" y="338"/>
                  </a:lnTo>
                  <a:lnTo>
                    <a:pt x="25" y="338"/>
                  </a:lnTo>
                  <a:lnTo>
                    <a:pt x="27" y="341"/>
                  </a:lnTo>
                  <a:lnTo>
                    <a:pt x="29" y="351"/>
                  </a:lnTo>
                  <a:lnTo>
                    <a:pt x="30" y="354"/>
                  </a:lnTo>
                  <a:lnTo>
                    <a:pt x="37" y="356"/>
                  </a:lnTo>
                  <a:lnTo>
                    <a:pt x="50" y="353"/>
                  </a:lnTo>
                  <a:lnTo>
                    <a:pt x="52" y="348"/>
                  </a:lnTo>
                  <a:lnTo>
                    <a:pt x="50" y="346"/>
                  </a:lnTo>
                  <a:lnTo>
                    <a:pt x="49" y="349"/>
                  </a:lnTo>
                  <a:lnTo>
                    <a:pt x="49" y="343"/>
                  </a:lnTo>
                  <a:lnTo>
                    <a:pt x="55" y="343"/>
                  </a:lnTo>
                  <a:lnTo>
                    <a:pt x="59" y="333"/>
                  </a:lnTo>
                  <a:lnTo>
                    <a:pt x="62" y="334"/>
                  </a:lnTo>
                  <a:lnTo>
                    <a:pt x="70" y="349"/>
                  </a:lnTo>
                  <a:lnTo>
                    <a:pt x="72" y="349"/>
                  </a:lnTo>
                  <a:lnTo>
                    <a:pt x="74" y="343"/>
                  </a:lnTo>
                  <a:lnTo>
                    <a:pt x="69" y="341"/>
                  </a:lnTo>
                  <a:lnTo>
                    <a:pt x="69" y="336"/>
                  </a:lnTo>
                  <a:lnTo>
                    <a:pt x="74" y="336"/>
                  </a:lnTo>
                  <a:lnTo>
                    <a:pt x="77" y="324"/>
                  </a:lnTo>
                  <a:lnTo>
                    <a:pt x="74" y="324"/>
                  </a:lnTo>
                  <a:lnTo>
                    <a:pt x="64" y="324"/>
                  </a:lnTo>
                  <a:lnTo>
                    <a:pt x="64" y="323"/>
                  </a:lnTo>
                  <a:lnTo>
                    <a:pt x="62" y="318"/>
                  </a:lnTo>
                  <a:lnTo>
                    <a:pt x="64" y="314"/>
                  </a:lnTo>
                  <a:lnTo>
                    <a:pt x="74" y="314"/>
                  </a:lnTo>
                  <a:lnTo>
                    <a:pt x="85" y="308"/>
                  </a:lnTo>
                  <a:lnTo>
                    <a:pt x="82" y="301"/>
                  </a:lnTo>
                  <a:lnTo>
                    <a:pt x="89" y="296"/>
                  </a:lnTo>
                  <a:lnTo>
                    <a:pt x="85" y="304"/>
                  </a:lnTo>
                  <a:lnTo>
                    <a:pt x="92" y="306"/>
                  </a:lnTo>
                  <a:lnTo>
                    <a:pt x="95" y="294"/>
                  </a:lnTo>
                  <a:lnTo>
                    <a:pt x="104" y="316"/>
                  </a:lnTo>
                  <a:lnTo>
                    <a:pt x="100" y="318"/>
                  </a:lnTo>
                  <a:lnTo>
                    <a:pt x="104" y="326"/>
                  </a:lnTo>
                  <a:lnTo>
                    <a:pt x="105" y="326"/>
                  </a:lnTo>
                  <a:lnTo>
                    <a:pt x="105" y="308"/>
                  </a:lnTo>
                  <a:lnTo>
                    <a:pt x="115" y="281"/>
                  </a:lnTo>
                  <a:lnTo>
                    <a:pt x="124" y="249"/>
                  </a:lnTo>
                  <a:lnTo>
                    <a:pt x="119" y="244"/>
                  </a:lnTo>
                  <a:lnTo>
                    <a:pt x="132" y="219"/>
                  </a:lnTo>
                  <a:lnTo>
                    <a:pt x="144" y="221"/>
                  </a:lnTo>
                  <a:lnTo>
                    <a:pt x="157" y="224"/>
                  </a:lnTo>
                  <a:lnTo>
                    <a:pt x="170" y="226"/>
                  </a:lnTo>
                  <a:lnTo>
                    <a:pt x="174" y="228"/>
                  </a:lnTo>
                  <a:lnTo>
                    <a:pt x="185" y="221"/>
                  </a:lnTo>
                  <a:lnTo>
                    <a:pt x="189" y="203"/>
                  </a:lnTo>
                  <a:lnTo>
                    <a:pt x="194" y="188"/>
                  </a:lnTo>
                  <a:lnTo>
                    <a:pt x="189" y="174"/>
                  </a:lnTo>
                  <a:lnTo>
                    <a:pt x="174" y="169"/>
                  </a:lnTo>
                  <a:lnTo>
                    <a:pt x="157" y="166"/>
                  </a:lnTo>
                  <a:lnTo>
                    <a:pt x="142" y="161"/>
                  </a:lnTo>
                  <a:lnTo>
                    <a:pt x="150" y="129"/>
                  </a:lnTo>
                  <a:lnTo>
                    <a:pt x="157" y="93"/>
                  </a:lnTo>
                  <a:lnTo>
                    <a:pt x="160" y="95"/>
                  </a:lnTo>
                  <a:lnTo>
                    <a:pt x="162" y="88"/>
                  </a:lnTo>
                  <a:lnTo>
                    <a:pt x="160" y="85"/>
                  </a:lnTo>
                  <a:lnTo>
                    <a:pt x="162" y="85"/>
                  </a:lnTo>
                  <a:lnTo>
                    <a:pt x="164" y="81"/>
                  </a:lnTo>
                  <a:lnTo>
                    <a:pt x="167" y="76"/>
                  </a:lnTo>
                  <a:lnTo>
                    <a:pt x="169" y="68"/>
                  </a:lnTo>
                  <a:lnTo>
                    <a:pt x="175" y="70"/>
                  </a:lnTo>
                  <a:lnTo>
                    <a:pt x="182" y="66"/>
                  </a:lnTo>
                  <a:lnTo>
                    <a:pt x="187" y="65"/>
                  </a:lnTo>
                  <a:lnTo>
                    <a:pt x="189" y="56"/>
                  </a:lnTo>
                  <a:lnTo>
                    <a:pt x="189" y="48"/>
                  </a:lnTo>
                  <a:lnTo>
                    <a:pt x="195" y="33"/>
                  </a:lnTo>
                  <a:lnTo>
                    <a:pt x="194" y="23"/>
                  </a:lnTo>
                  <a:lnTo>
                    <a:pt x="184" y="25"/>
                  </a:lnTo>
                  <a:lnTo>
                    <a:pt x="175" y="18"/>
                  </a:lnTo>
                  <a:lnTo>
                    <a:pt x="162" y="15"/>
                  </a:lnTo>
                  <a:lnTo>
                    <a:pt x="149" y="11"/>
                  </a:lnTo>
                  <a:lnTo>
                    <a:pt x="135" y="8"/>
                  </a:lnTo>
                  <a:lnTo>
                    <a:pt x="132" y="11"/>
                  </a:lnTo>
                  <a:lnTo>
                    <a:pt x="132" y="8"/>
                  </a:lnTo>
                  <a:lnTo>
                    <a:pt x="117" y="6"/>
                  </a:lnTo>
                  <a:close/>
                  <a:moveTo>
                    <a:pt x="252" y="136"/>
                  </a:moveTo>
                  <a:lnTo>
                    <a:pt x="255" y="144"/>
                  </a:lnTo>
                  <a:lnTo>
                    <a:pt x="254" y="148"/>
                  </a:lnTo>
                  <a:lnTo>
                    <a:pt x="245" y="141"/>
                  </a:lnTo>
                  <a:lnTo>
                    <a:pt x="247" y="136"/>
                  </a:lnTo>
                  <a:lnTo>
                    <a:pt x="252" y="136"/>
                  </a:lnTo>
                  <a:close/>
                  <a:moveTo>
                    <a:pt x="92" y="178"/>
                  </a:moveTo>
                  <a:lnTo>
                    <a:pt x="94" y="181"/>
                  </a:lnTo>
                  <a:lnTo>
                    <a:pt x="94" y="184"/>
                  </a:lnTo>
                  <a:lnTo>
                    <a:pt x="90" y="186"/>
                  </a:lnTo>
                  <a:lnTo>
                    <a:pt x="89" y="186"/>
                  </a:lnTo>
                  <a:lnTo>
                    <a:pt x="87" y="183"/>
                  </a:lnTo>
                  <a:lnTo>
                    <a:pt x="87" y="179"/>
                  </a:lnTo>
                  <a:lnTo>
                    <a:pt x="90" y="176"/>
                  </a:lnTo>
                  <a:lnTo>
                    <a:pt x="92" y="178"/>
                  </a:lnTo>
                  <a:close/>
                  <a:moveTo>
                    <a:pt x="215" y="246"/>
                  </a:moveTo>
                  <a:lnTo>
                    <a:pt x="230" y="233"/>
                  </a:lnTo>
                  <a:lnTo>
                    <a:pt x="225" y="241"/>
                  </a:lnTo>
                  <a:lnTo>
                    <a:pt x="225" y="244"/>
                  </a:lnTo>
                  <a:lnTo>
                    <a:pt x="227" y="248"/>
                  </a:lnTo>
                  <a:lnTo>
                    <a:pt x="222" y="256"/>
                  </a:lnTo>
                  <a:lnTo>
                    <a:pt x="220" y="259"/>
                  </a:lnTo>
                  <a:lnTo>
                    <a:pt x="215" y="253"/>
                  </a:lnTo>
                  <a:lnTo>
                    <a:pt x="207" y="258"/>
                  </a:lnTo>
                  <a:lnTo>
                    <a:pt x="204" y="263"/>
                  </a:lnTo>
                  <a:lnTo>
                    <a:pt x="200" y="263"/>
                  </a:lnTo>
                  <a:lnTo>
                    <a:pt x="200" y="259"/>
                  </a:lnTo>
                  <a:lnTo>
                    <a:pt x="215" y="246"/>
                  </a:lnTo>
                  <a:close/>
                  <a:moveTo>
                    <a:pt x="77" y="224"/>
                  </a:moveTo>
                  <a:lnTo>
                    <a:pt x="75" y="229"/>
                  </a:lnTo>
                  <a:lnTo>
                    <a:pt x="74" y="229"/>
                  </a:lnTo>
                  <a:lnTo>
                    <a:pt x="70" y="223"/>
                  </a:lnTo>
                  <a:lnTo>
                    <a:pt x="77" y="224"/>
                  </a:lnTo>
                  <a:close/>
                  <a:moveTo>
                    <a:pt x="112" y="261"/>
                  </a:moveTo>
                  <a:lnTo>
                    <a:pt x="114" y="269"/>
                  </a:lnTo>
                  <a:lnTo>
                    <a:pt x="102" y="271"/>
                  </a:lnTo>
                  <a:lnTo>
                    <a:pt x="102" y="259"/>
                  </a:lnTo>
                  <a:lnTo>
                    <a:pt x="104" y="256"/>
                  </a:lnTo>
                  <a:lnTo>
                    <a:pt x="105" y="254"/>
                  </a:lnTo>
                  <a:lnTo>
                    <a:pt x="112" y="261"/>
                  </a:lnTo>
                  <a:close/>
                  <a:moveTo>
                    <a:pt x="187" y="309"/>
                  </a:moveTo>
                  <a:lnTo>
                    <a:pt x="185" y="318"/>
                  </a:lnTo>
                  <a:lnTo>
                    <a:pt x="179" y="313"/>
                  </a:lnTo>
                  <a:lnTo>
                    <a:pt x="182" y="308"/>
                  </a:lnTo>
                  <a:lnTo>
                    <a:pt x="187" y="309"/>
                  </a:lnTo>
                  <a:close/>
                  <a:moveTo>
                    <a:pt x="142" y="333"/>
                  </a:moveTo>
                  <a:lnTo>
                    <a:pt x="144" y="334"/>
                  </a:lnTo>
                  <a:lnTo>
                    <a:pt x="150" y="329"/>
                  </a:lnTo>
                  <a:lnTo>
                    <a:pt x="150" y="319"/>
                  </a:lnTo>
                  <a:lnTo>
                    <a:pt x="147" y="319"/>
                  </a:lnTo>
                  <a:lnTo>
                    <a:pt x="142" y="333"/>
                  </a:lnTo>
                  <a:close/>
                  <a:moveTo>
                    <a:pt x="55" y="316"/>
                  </a:moveTo>
                  <a:lnTo>
                    <a:pt x="54" y="326"/>
                  </a:lnTo>
                  <a:lnTo>
                    <a:pt x="50" y="328"/>
                  </a:lnTo>
                  <a:lnTo>
                    <a:pt x="55" y="331"/>
                  </a:lnTo>
                  <a:lnTo>
                    <a:pt x="55" y="336"/>
                  </a:lnTo>
                  <a:lnTo>
                    <a:pt x="49" y="338"/>
                  </a:lnTo>
                  <a:lnTo>
                    <a:pt x="47" y="314"/>
                  </a:lnTo>
                  <a:lnTo>
                    <a:pt x="49" y="311"/>
                  </a:lnTo>
                  <a:lnTo>
                    <a:pt x="55" y="316"/>
                  </a:lnTo>
                  <a:close/>
                  <a:moveTo>
                    <a:pt x="112" y="331"/>
                  </a:moveTo>
                  <a:lnTo>
                    <a:pt x="110" y="336"/>
                  </a:lnTo>
                  <a:lnTo>
                    <a:pt x="97" y="333"/>
                  </a:lnTo>
                  <a:lnTo>
                    <a:pt x="95" y="329"/>
                  </a:lnTo>
                  <a:lnTo>
                    <a:pt x="95" y="333"/>
                  </a:lnTo>
                  <a:lnTo>
                    <a:pt x="94" y="329"/>
                  </a:lnTo>
                  <a:lnTo>
                    <a:pt x="80" y="338"/>
                  </a:lnTo>
                  <a:lnTo>
                    <a:pt x="80" y="343"/>
                  </a:lnTo>
                  <a:lnTo>
                    <a:pt x="85" y="349"/>
                  </a:lnTo>
                  <a:lnTo>
                    <a:pt x="89" y="349"/>
                  </a:lnTo>
                  <a:lnTo>
                    <a:pt x="90" y="338"/>
                  </a:lnTo>
                  <a:lnTo>
                    <a:pt x="90" y="334"/>
                  </a:lnTo>
                  <a:lnTo>
                    <a:pt x="94" y="336"/>
                  </a:lnTo>
                  <a:lnTo>
                    <a:pt x="99" y="343"/>
                  </a:lnTo>
                  <a:lnTo>
                    <a:pt x="100" y="338"/>
                  </a:lnTo>
                  <a:lnTo>
                    <a:pt x="102" y="344"/>
                  </a:lnTo>
                  <a:lnTo>
                    <a:pt x="110" y="339"/>
                  </a:lnTo>
                  <a:lnTo>
                    <a:pt x="109" y="349"/>
                  </a:lnTo>
                  <a:lnTo>
                    <a:pt x="112" y="349"/>
                  </a:lnTo>
                  <a:lnTo>
                    <a:pt x="120" y="333"/>
                  </a:lnTo>
                  <a:lnTo>
                    <a:pt x="117" y="333"/>
                  </a:lnTo>
                  <a:lnTo>
                    <a:pt x="117" y="329"/>
                  </a:lnTo>
                  <a:lnTo>
                    <a:pt x="112" y="331"/>
                  </a:lnTo>
                  <a:close/>
                  <a:moveTo>
                    <a:pt x="87" y="353"/>
                  </a:moveTo>
                  <a:lnTo>
                    <a:pt x="85" y="358"/>
                  </a:lnTo>
                  <a:lnTo>
                    <a:pt x="94" y="361"/>
                  </a:lnTo>
                  <a:lnTo>
                    <a:pt x="97" y="353"/>
                  </a:lnTo>
                  <a:lnTo>
                    <a:pt x="87" y="353"/>
                  </a:lnTo>
                  <a:close/>
                  <a:moveTo>
                    <a:pt x="64" y="363"/>
                  </a:moveTo>
                  <a:lnTo>
                    <a:pt x="67" y="363"/>
                  </a:lnTo>
                  <a:lnTo>
                    <a:pt x="72" y="358"/>
                  </a:lnTo>
                  <a:lnTo>
                    <a:pt x="65" y="356"/>
                  </a:lnTo>
                  <a:lnTo>
                    <a:pt x="64" y="3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65" name="Freeform 26"/>
            <p:cNvSpPr>
              <a:spLocks noEditPoints="1"/>
            </p:cNvSpPr>
            <p:nvPr/>
          </p:nvSpPr>
          <p:spPr bwMode="auto">
            <a:xfrm>
              <a:off x="3737" y="596"/>
              <a:ext cx="296" cy="375"/>
            </a:xfrm>
            <a:custGeom>
              <a:avLst/>
              <a:gdLst>
                <a:gd name="T0" fmla="*/ 151 w 296"/>
                <a:gd name="T1" fmla="*/ 356 h 375"/>
                <a:gd name="T2" fmla="*/ 178 w 296"/>
                <a:gd name="T3" fmla="*/ 358 h 375"/>
                <a:gd name="T4" fmla="*/ 185 w 296"/>
                <a:gd name="T5" fmla="*/ 341 h 375"/>
                <a:gd name="T6" fmla="*/ 183 w 296"/>
                <a:gd name="T7" fmla="*/ 326 h 375"/>
                <a:gd name="T8" fmla="*/ 205 w 296"/>
                <a:gd name="T9" fmla="*/ 316 h 375"/>
                <a:gd name="T10" fmla="*/ 225 w 296"/>
                <a:gd name="T11" fmla="*/ 323 h 375"/>
                <a:gd name="T12" fmla="*/ 248 w 296"/>
                <a:gd name="T13" fmla="*/ 273 h 375"/>
                <a:gd name="T14" fmla="*/ 268 w 296"/>
                <a:gd name="T15" fmla="*/ 261 h 375"/>
                <a:gd name="T16" fmla="*/ 268 w 296"/>
                <a:gd name="T17" fmla="*/ 235 h 375"/>
                <a:gd name="T18" fmla="*/ 295 w 296"/>
                <a:gd name="T19" fmla="*/ 171 h 375"/>
                <a:gd name="T20" fmla="*/ 280 w 296"/>
                <a:gd name="T21" fmla="*/ 61 h 375"/>
                <a:gd name="T22" fmla="*/ 233 w 296"/>
                <a:gd name="T23" fmla="*/ 22 h 375"/>
                <a:gd name="T24" fmla="*/ 211 w 296"/>
                <a:gd name="T25" fmla="*/ 30 h 375"/>
                <a:gd name="T26" fmla="*/ 220 w 296"/>
                <a:gd name="T27" fmla="*/ 86 h 375"/>
                <a:gd name="T28" fmla="*/ 216 w 296"/>
                <a:gd name="T29" fmla="*/ 141 h 375"/>
                <a:gd name="T30" fmla="*/ 180 w 296"/>
                <a:gd name="T31" fmla="*/ 236 h 375"/>
                <a:gd name="T32" fmla="*/ 155 w 296"/>
                <a:gd name="T33" fmla="*/ 295 h 375"/>
                <a:gd name="T34" fmla="*/ 151 w 296"/>
                <a:gd name="T35" fmla="*/ 318 h 375"/>
                <a:gd name="T36" fmla="*/ 118 w 296"/>
                <a:gd name="T37" fmla="*/ 326 h 375"/>
                <a:gd name="T38" fmla="*/ 100 w 296"/>
                <a:gd name="T39" fmla="*/ 360 h 375"/>
                <a:gd name="T40" fmla="*/ 81 w 296"/>
                <a:gd name="T41" fmla="*/ 346 h 375"/>
                <a:gd name="T42" fmla="*/ 75 w 296"/>
                <a:gd name="T43" fmla="*/ 308 h 375"/>
                <a:gd name="T44" fmla="*/ 71 w 296"/>
                <a:gd name="T45" fmla="*/ 270 h 375"/>
                <a:gd name="T46" fmla="*/ 88 w 296"/>
                <a:gd name="T47" fmla="*/ 220 h 375"/>
                <a:gd name="T48" fmla="*/ 128 w 296"/>
                <a:gd name="T49" fmla="*/ 105 h 375"/>
                <a:gd name="T50" fmla="*/ 151 w 296"/>
                <a:gd name="T51" fmla="*/ 63 h 375"/>
                <a:gd name="T52" fmla="*/ 176 w 296"/>
                <a:gd name="T53" fmla="*/ 50 h 375"/>
                <a:gd name="T54" fmla="*/ 195 w 296"/>
                <a:gd name="T55" fmla="*/ 5 h 375"/>
                <a:gd name="T56" fmla="*/ 158 w 296"/>
                <a:gd name="T57" fmla="*/ 2 h 375"/>
                <a:gd name="T58" fmla="*/ 113 w 296"/>
                <a:gd name="T59" fmla="*/ 25 h 375"/>
                <a:gd name="T60" fmla="*/ 88 w 296"/>
                <a:gd name="T61" fmla="*/ 55 h 375"/>
                <a:gd name="T62" fmla="*/ 28 w 296"/>
                <a:gd name="T63" fmla="*/ 141 h 375"/>
                <a:gd name="T64" fmla="*/ 10 w 296"/>
                <a:gd name="T65" fmla="*/ 205 h 375"/>
                <a:gd name="T66" fmla="*/ 0 w 296"/>
                <a:gd name="T67" fmla="*/ 271 h 375"/>
                <a:gd name="T68" fmla="*/ 3 w 296"/>
                <a:gd name="T69" fmla="*/ 296 h 375"/>
                <a:gd name="T70" fmla="*/ 25 w 296"/>
                <a:gd name="T71" fmla="*/ 328 h 375"/>
                <a:gd name="T72" fmla="*/ 53 w 296"/>
                <a:gd name="T73" fmla="*/ 340 h 375"/>
                <a:gd name="T74" fmla="*/ 63 w 296"/>
                <a:gd name="T75" fmla="*/ 355 h 375"/>
                <a:gd name="T76" fmla="*/ 36 w 296"/>
                <a:gd name="T77" fmla="*/ 321 h 375"/>
                <a:gd name="T78" fmla="*/ 165 w 296"/>
                <a:gd name="T79" fmla="*/ 343 h 375"/>
                <a:gd name="T80" fmla="*/ 215 w 296"/>
                <a:gd name="T81" fmla="*/ 320 h 375"/>
                <a:gd name="T82" fmla="*/ 215 w 296"/>
                <a:gd name="T83" fmla="*/ 320 h 375"/>
                <a:gd name="T84" fmla="*/ 176 w 296"/>
                <a:gd name="T85" fmla="*/ 278 h 375"/>
                <a:gd name="T86" fmla="*/ 176 w 296"/>
                <a:gd name="T87" fmla="*/ 265 h 375"/>
                <a:gd name="T88" fmla="*/ 183 w 296"/>
                <a:gd name="T89" fmla="*/ 251 h 375"/>
                <a:gd name="T90" fmla="*/ 193 w 296"/>
                <a:gd name="T91" fmla="*/ 278 h 375"/>
                <a:gd name="T92" fmla="*/ 193 w 296"/>
                <a:gd name="T93" fmla="*/ 285 h 375"/>
                <a:gd name="T94" fmla="*/ 33 w 296"/>
                <a:gd name="T95" fmla="*/ 233 h 375"/>
                <a:gd name="T96" fmla="*/ 31 w 296"/>
                <a:gd name="T97" fmla="*/ 218 h 375"/>
                <a:gd name="T98" fmla="*/ 33 w 296"/>
                <a:gd name="T99" fmla="*/ 233 h 375"/>
                <a:gd name="T100" fmla="*/ 83 w 296"/>
                <a:gd name="T101" fmla="*/ 225 h 375"/>
                <a:gd name="T102" fmla="*/ 225 w 296"/>
                <a:gd name="T103" fmla="*/ 228 h 375"/>
                <a:gd name="T104" fmla="*/ 228 w 296"/>
                <a:gd name="T105" fmla="*/ 211 h 375"/>
                <a:gd name="T106" fmla="*/ 243 w 296"/>
                <a:gd name="T107" fmla="*/ 228 h 375"/>
                <a:gd name="T108" fmla="*/ 211 w 296"/>
                <a:gd name="T109" fmla="*/ 203 h 375"/>
                <a:gd name="T110" fmla="*/ 48 w 296"/>
                <a:gd name="T111" fmla="*/ 136 h 375"/>
                <a:gd name="T112" fmla="*/ 65 w 296"/>
                <a:gd name="T113" fmla="*/ 128 h 375"/>
                <a:gd name="T114" fmla="*/ 65 w 296"/>
                <a:gd name="T115" fmla="*/ 138 h 375"/>
                <a:gd name="T116" fmla="*/ 110 w 296"/>
                <a:gd name="T117" fmla="*/ 95 h 375"/>
                <a:gd name="T118" fmla="*/ 101 w 296"/>
                <a:gd name="T119" fmla="*/ 91 h 375"/>
                <a:gd name="T120" fmla="*/ 230 w 296"/>
                <a:gd name="T121" fmla="*/ 108 h 375"/>
                <a:gd name="T122" fmla="*/ 228 w 296"/>
                <a:gd name="T123" fmla="*/ 128 h 3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96" h="375">
                  <a:moveTo>
                    <a:pt x="131" y="370"/>
                  </a:moveTo>
                  <a:lnTo>
                    <a:pt x="146" y="365"/>
                  </a:lnTo>
                  <a:lnTo>
                    <a:pt x="145" y="361"/>
                  </a:lnTo>
                  <a:lnTo>
                    <a:pt x="151" y="356"/>
                  </a:lnTo>
                  <a:lnTo>
                    <a:pt x="153" y="358"/>
                  </a:lnTo>
                  <a:lnTo>
                    <a:pt x="156" y="365"/>
                  </a:lnTo>
                  <a:lnTo>
                    <a:pt x="161" y="366"/>
                  </a:lnTo>
                  <a:lnTo>
                    <a:pt x="178" y="358"/>
                  </a:lnTo>
                  <a:lnTo>
                    <a:pt x="196" y="348"/>
                  </a:lnTo>
                  <a:lnTo>
                    <a:pt x="198" y="345"/>
                  </a:lnTo>
                  <a:lnTo>
                    <a:pt x="190" y="346"/>
                  </a:lnTo>
                  <a:lnTo>
                    <a:pt x="185" y="341"/>
                  </a:lnTo>
                  <a:lnTo>
                    <a:pt x="183" y="338"/>
                  </a:lnTo>
                  <a:lnTo>
                    <a:pt x="181" y="335"/>
                  </a:lnTo>
                  <a:lnTo>
                    <a:pt x="181" y="333"/>
                  </a:lnTo>
                  <a:lnTo>
                    <a:pt x="183" y="326"/>
                  </a:lnTo>
                  <a:lnTo>
                    <a:pt x="190" y="320"/>
                  </a:lnTo>
                  <a:lnTo>
                    <a:pt x="195" y="308"/>
                  </a:lnTo>
                  <a:lnTo>
                    <a:pt x="201" y="311"/>
                  </a:lnTo>
                  <a:lnTo>
                    <a:pt x="205" y="316"/>
                  </a:lnTo>
                  <a:lnTo>
                    <a:pt x="206" y="323"/>
                  </a:lnTo>
                  <a:lnTo>
                    <a:pt x="205" y="338"/>
                  </a:lnTo>
                  <a:lnTo>
                    <a:pt x="206" y="340"/>
                  </a:lnTo>
                  <a:lnTo>
                    <a:pt x="225" y="323"/>
                  </a:lnTo>
                  <a:lnTo>
                    <a:pt x="240" y="306"/>
                  </a:lnTo>
                  <a:lnTo>
                    <a:pt x="235" y="283"/>
                  </a:lnTo>
                  <a:lnTo>
                    <a:pt x="246" y="271"/>
                  </a:lnTo>
                  <a:lnTo>
                    <a:pt x="248" y="273"/>
                  </a:lnTo>
                  <a:lnTo>
                    <a:pt x="248" y="276"/>
                  </a:lnTo>
                  <a:lnTo>
                    <a:pt x="256" y="275"/>
                  </a:lnTo>
                  <a:lnTo>
                    <a:pt x="263" y="270"/>
                  </a:lnTo>
                  <a:lnTo>
                    <a:pt x="268" y="261"/>
                  </a:lnTo>
                  <a:lnTo>
                    <a:pt x="275" y="250"/>
                  </a:lnTo>
                  <a:lnTo>
                    <a:pt x="270" y="248"/>
                  </a:lnTo>
                  <a:lnTo>
                    <a:pt x="271" y="240"/>
                  </a:lnTo>
                  <a:lnTo>
                    <a:pt x="268" y="235"/>
                  </a:lnTo>
                  <a:lnTo>
                    <a:pt x="276" y="220"/>
                  </a:lnTo>
                  <a:lnTo>
                    <a:pt x="290" y="211"/>
                  </a:lnTo>
                  <a:lnTo>
                    <a:pt x="291" y="208"/>
                  </a:lnTo>
                  <a:lnTo>
                    <a:pt x="295" y="171"/>
                  </a:lnTo>
                  <a:lnTo>
                    <a:pt x="296" y="138"/>
                  </a:lnTo>
                  <a:lnTo>
                    <a:pt x="293" y="110"/>
                  </a:lnTo>
                  <a:lnTo>
                    <a:pt x="288" y="83"/>
                  </a:lnTo>
                  <a:lnTo>
                    <a:pt x="280" y="61"/>
                  </a:lnTo>
                  <a:lnTo>
                    <a:pt x="266" y="45"/>
                  </a:lnTo>
                  <a:lnTo>
                    <a:pt x="251" y="31"/>
                  </a:lnTo>
                  <a:lnTo>
                    <a:pt x="243" y="27"/>
                  </a:lnTo>
                  <a:lnTo>
                    <a:pt x="233" y="22"/>
                  </a:lnTo>
                  <a:lnTo>
                    <a:pt x="228" y="22"/>
                  </a:lnTo>
                  <a:lnTo>
                    <a:pt x="221" y="23"/>
                  </a:lnTo>
                  <a:lnTo>
                    <a:pt x="216" y="25"/>
                  </a:lnTo>
                  <a:lnTo>
                    <a:pt x="211" y="30"/>
                  </a:lnTo>
                  <a:lnTo>
                    <a:pt x="203" y="60"/>
                  </a:lnTo>
                  <a:lnTo>
                    <a:pt x="211" y="66"/>
                  </a:lnTo>
                  <a:lnTo>
                    <a:pt x="216" y="75"/>
                  </a:lnTo>
                  <a:lnTo>
                    <a:pt x="220" y="86"/>
                  </a:lnTo>
                  <a:lnTo>
                    <a:pt x="223" y="96"/>
                  </a:lnTo>
                  <a:lnTo>
                    <a:pt x="223" y="110"/>
                  </a:lnTo>
                  <a:lnTo>
                    <a:pt x="221" y="126"/>
                  </a:lnTo>
                  <a:lnTo>
                    <a:pt x="216" y="141"/>
                  </a:lnTo>
                  <a:lnTo>
                    <a:pt x="211" y="160"/>
                  </a:lnTo>
                  <a:lnTo>
                    <a:pt x="200" y="188"/>
                  </a:lnTo>
                  <a:lnTo>
                    <a:pt x="190" y="215"/>
                  </a:lnTo>
                  <a:lnTo>
                    <a:pt x="180" y="236"/>
                  </a:lnTo>
                  <a:lnTo>
                    <a:pt x="171" y="255"/>
                  </a:lnTo>
                  <a:lnTo>
                    <a:pt x="165" y="271"/>
                  </a:lnTo>
                  <a:lnTo>
                    <a:pt x="160" y="285"/>
                  </a:lnTo>
                  <a:lnTo>
                    <a:pt x="155" y="295"/>
                  </a:lnTo>
                  <a:lnTo>
                    <a:pt x="151" y="301"/>
                  </a:lnTo>
                  <a:lnTo>
                    <a:pt x="151" y="305"/>
                  </a:lnTo>
                  <a:lnTo>
                    <a:pt x="148" y="306"/>
                  </a:lnTo>
                  <a:lnTo>
                    <a:pt x="151" y="318"/>
                  </a:lnTo>
                  <a:lnTo>
                    <a:pt x="143" y="330"/>
                  </a:lnTo>
                  <a:lnTo>
                    <a:pt x="135" y="328"/>
                  </a:lnTo>
                  <a:lnTo>
                    <a:pt x="126" y="326"/>
                  </a:lnTo>
                  <a:lnTo>
                    <a:pt x="118" y="326"/>
                  </a:lnTo>
                  <a:lnTo>
                    <a:pt x="110" y="330"/>
                  </a:lnTo>
                  <a:lnTo>
                    <a:pt x="101" y="335"/>
                  </a:lnTo>
                  <a:lnTo>
                    <a:pt x="98" y="348"/>
                  </a:lnTo>
                  <a:lnTo>
                    <a:pt x="100" y="360"/>
                  </a:lnTo>
                  <a:lnTo>
                    <a:pt x="106" y="368"/>
                  </a:lnTo>
                  <a:lnTo>
                    <a:pt x="118" y="375"/>
                  </a:lnTo>
                  <a:lnTo>
                    <a:pt x="131" y="370"/>
                  </a:lnTo>
                  <a:close/>
                  <a:moveTo>
                    <a:pt x="81" y="346"/>
                  </a:moveTo>
                  <a:lnTo>
                    <a:pt x="83" y="341"/>
                  </a:lnTo>
                  <a:lnTo>
                    <a:pt x="86" y="316"/>
                  </a:lnTo>
                  <a:lnTo>
                    <a:pt x="80" y="313"/>
                  </a:lnTo>
                  <a:lnTo>
                    <a:pt x="75" y="308"/>
                  </a:lnTo>
                  <a:lnTo>
                    <a:pt x="71" y="301"/>
                  </a:lnTo>
                  <a:lnTo>
                    <a:pt x="70" y="293"/>
                  </a:lnTo>
                  <a:lnTo>
                    <a:pt x="71" y="281"/>
                  </a:lnTo>
                  <a:lnTo>
                    <a:pt x="71" y="270"/>
                  </a:lnTo>
                  <a:lnTo>
                    <a:pt x="76" y="256"/>
                  </a:lnTo>
                  <a:lnTo>
                    <a:pt x="80" y="240"/>
                  </a:lnTo>
                  <a:lnTo>
                    <a:pt x="83" y="241"/>
                  </a:lnTo>
                  <a:lnTo>
                    <a:pt x="88" y="220"/>
                  </a:lnTo>
                  <a:lnTo>
                    <a:pt x="90" y="211"/>
                  </a:lnTo>
                  <a:lnTo>
                    <a:pt x="116" y="141"/>
                  </a:lnTo>
                  <a:lnTo>
                    <a:pt x="121" y="121"/>
                  </a:lnTo>
                  <a:lnTo>
                    <a:pt x="128" y="105"/>
                  </a:lnTo>
                  <a:lnTo>
                    <a:pt x="135" y="91"/>
                  </a:lnTo>
                  <a:lnTo>
                    <a:pt x="141" y="80"/>
                  </a:lnTo>
                  <a:lnTo>
                    <a:pt x="146" y="70"/>
                  </a:lnTo>
                  <a:lnTo>
                    <a:pt x="151" y="63"/>
                  </a:lnTo>
                  <a:lnTo>
                    <a:pt x="156" y="58"/>
                  </a:lnTo>
                  <a:lnTo>
                    <a:pt x="160" y="55"/>
                  </a:lnTo>
                  <a:lnTo>
                    <a:pt x="161" y="55"/>
                  </a:lnTo>
                  <a:lnTo>
                    <a:pt x="176" y="50"/>
                  </a:lnTo>
                  <a:lnTo>
                    <a:pt x="186" y="45"/>
                  </a:lnTo>
                  <a:lnTo>
                    <a:pt x="193" y="38"/>
                  </a:lnTo>
                  <a:lnTo>
                    <a:pt x="198" y="31"/>
                  </a:lnTo>
                  <a:lnTo>
                    <a:pt x="195" y="5"/>
                  </a:lnTo>
                  <a:lnTo>
                    <a:pt x="190" y="3"/>
                  </a:lnTo>
                  <a:lnTo>
                    <a:pt x="180" y="0"/>
                  </a:lnTo>
                  <a:lnTo>
                    <a:pt x="170" y="0"/>
                  </a:lnTo>
                  <a:lnTo>
                    <a:pt x="158" y="2"/>
                  </a:lnTo>
                  <a:lnTo>
                    <a:pt x="148" y="5"/>
                  </a:lnTo>
                  <a:lnTo>
                    <a:pt x="136" y="10"/>
                  </a:lnTo>
                  <a:lnTo>
                    <a:pt x="125" y="15"/>
                  </a:lnTo>
                  <a:lnTo>
                    <a:pt x="113" y="25"/>
                  </a:lnTo>
                  <a:lnTo>
                    <a:pt x="101" y="35"/>
                  </a:lnTo>
                  <a:lnTo>
                    <a:pt x="100" y="53"/>
                  </a:lnTo>
                  <a:lnTo>
                    <a:pt x="93" y="56"/>
                  </a:lnTo>
                  <a:lnTo>
                    <a:pt x="88" y="55"/>
                  </a:lnTo>
                  <a:lnTo>
                    <a:pt x="78" y="50"/>
                  </a:lnTo>
                  <a:lnTo>
                    <a:pt x="51" y="90"/>
                  </a:lnTo>
                  <a:lnTo>
                    <a:pt x="28" y="131"/>
                  </a:lnTo>
                  <a:lnTo>
                    <a:pt x="28" y="141"/>
                  </a:lnTo>
                  <a:lnTo>
                    <a:pt x="26" y="145"/>
                  </a:lnTo>
                  <a:lnTo>
                    <a:pt x="23" y="148"/>
                  </a:lnTo>
                  <a:lnTo>
                    <a:pt x="15" y="178"/>
                  </a:lnTo>
                  <a:lnTo>
                    <a:pt x="10" y="205"/>
                  </a:lnTo>
                  <a:lnTo>
                    <a:pt x="5" y="226"/>
                  </a:lnTo>
                  <a:lnTo>
                    <a:pt x="1" y="246"/>
                  </a:lnTo>
                  <a:lnTo>
                    <a:pt x="0" y="261"/>
                  </a:lnTo>
                  <a:lnTo>
                    <a:pt x="0" y="271"/>
                  </a:lnTo>
                  <a:lnTo>
                    <a:pt x="0" y="280"/>
                  </a:lnTo>
                  <a:lnTo>
                    <a:pt x="3" y="281"/>
                  </a:lnTo>
                  <a:lnTo>
                    <a:pt x="3" y="288"/>
                  </a:lnTo>
                  <a:lnTo>
                    <a:pt x="3" y="296"/>
                  </a:lnTo>
                  <a:lnTo>
                    <a:pt x="5" y="303"/>
                  </a:lnTo>
                  <a:lnTo>
                    <a:pt x="10" y="311"/>
                  </a:lnTo>
                  <a:lnTo>
                    <a:pt x="16" y="318"/>
                  </a:lnTo>
                  <a:lnTo>
                    <a:pt x="25" y="328"/>
                  </a:lnTo>
                  <a:lnTo>
                    <a:pt x="35" y="336"/>
                  </a:lnTo>
                  <a:lnTo>
                    <a:pt x="46" y="345"/>
                  </a:lnTo>
                  <a:lnTo>
                    <a:pt x="53" y="345"/>
                  </a:lnTo>
                  <a:lnTo>
                    <a:pt x="53" y="340"/>
                  </a:lnTo>
                  <a:lnTo>
                    <a:pt x="53" y="338"/>
                  </a:lnTo>
                  <a:lnTo>
                    <a:pt x="56" y="336"/>
                  </a:lnTo>
                  <a:lnTo>
                    <a:pt x="63" y="353"/>
                  </a:lnTo>
                  <a:lnTo>
                    <a:pt x="63" y="355"/>
                  </a:lnTo>
                  <a:lnTo>
                    <a:pt x="81" y="346"/>
                  </a:lnTo>
                  <a:close/>
                  <a:moveTo>
                    <a:pt x="31" y="326"/>
                  </a:moveTo>
                  <a:lnTo>
                    <a:pt x="35" y="321"/>
                  </a:lnTo>
                  <a:lnTo>
                    <a:pt x="36" y="321"/>
                  </a:lnTo>
                  <a:lnTo>
                    <a:pt x="38" y="330"/>
                  </a:lnTo>
                  <a:lnTo>
                    <a:pt x="31" y="326"/>
                  </a:lnTo>
                  <a:close/>
                  <a:moveTo>
                    <a:pt x="163" y="351"/>
                  </a:moveTo>
                  <a:lnTo>
                    <a:pt x="165" y="343"/>
                  </a:lnTo>
                  <a:lnTo>
                    <a:pt x="168" y="350"/>
                  </a:lnTo>
                  <a:lnTo>
                    <a:pt x="166" y="353"/>
                  </a:lnTo>
                  <a:lnTo>
                    <a:pt x="163" y="351"/>
                  </a:lnTo>
                  <a:close/>
                  <a:moveTo>
                    <a:pt x="215" y="320"/>
                  </a:moveTo>
                  <a:lnTo>
                    <a:pt x="216" y="316"/>
                  </a:lnTo>
                  <a:lnTo>
                    <a:pt x="223" y="311"/>
                  </a:lnTo>
                  <a:lnTo>
                    <a:pt x="220" y="321"/>
                  </a:lnTo>
                  <a:lnTo>
                    <a:pt x="215" y="320"/>
                  </a:lnTo>
                  <a:close/>
                  <a:moveTo>
                    <a:pt x="183" y="296"/>
                  </a:moveTo>
                  <a:lnTo>
                    <a:pt x="181" y="291"/>
                  </a:lnTo>
                  <a:lnTo>
                    <a:pt x="175" y="288"/>
                  </a:lnTo>
                  <a:lnTo>
                    <a:pt x="176" y="278"/>
                  </a:lnTo>
                  <a:lnTo>
                    <a:pt x="175" y="273"/>
                  </a:lnTo>
                  <a:lnTo>
                    <a:pt x="175" y="268"/>
                  </a:lnTo>
                  <a:lnTo>
                    <a:pt x="173" y="266"/>
                  </a:lnTo>
                  <a:lnTo>
                    <a:pt x="176" y="265"/>
                  </a:lnTo>
                  <a:lnTo>
                    <a:pt x="180" y="250"/>
                  </a:lnTo>
                  <a:lnTo>
                    <a:pt x="180" y="246"/>
                  </a:lnTo>
                  <a:lnTo>
                    <a:pt x="183" y="248"/>
                  </a:lnTo>
                  <a:lnTo>
                    <a:pt x="183" y="251"/>
                  </a:lnTo>
                  <a:lnTo>
                    <a:pt x="190" y="255"/>
                  </a:lnTo>
                  <a:lnTo>
                    <a:pt x="193" y="251"/>
                  </a:lnTo>
                  <a:lnTo>
                    <a:pt x="196" y="268"/>
                  </a:lnTo>
                  <a:lnTo>
                    <a:pt x="193" y="278"/>
                  </a:lnTo>
                  <a:lnTo>
                    <a:pt x="186" y="285"/>
                  </a:lnTo>
                  <a:lnTo>
                    <a:pt x="185" y="288"/>
                  </a:lnTo>
                  <a:lnTo>
                    <a:pt x="191" y="290"/>
                  </a:lnTo>
                  <a:lnTo>
                    <a:pt x="193" y="285"/>
                  </a:lnTo>
                  <a:lnTo>
                    <a:pt x="195" y="285"/>
                  </a:lnTo>
                  <a:lnTo>
                    <a:pt x="190" y="296"/>
                  </a:lnTo>
                  <a:lnTo>
                    <a:pt x="183" y="296"/>
                  </a:lnTo>
                  <a:close/>
                  <a:moveTo>
                    <a:pt x="33" y="233"/>
                  </a:moveTo>
                  <a:lnTo>
                    <a:pt x="31" y="233"/>
                  </a:lnTo>
                  <a:lnTo>
                    <a:pt x="30" y="230"/>
                  </a:lnTo>
                  <a:lnTo>
                    <a:pt x="31" y="225"/>
                  </a:lnTo>
                  <a:lnTo>
                    <a:pt x="31" y="218"/>
                  </a:lnTo>
                  <a:lnTo>
                    <a:pt x="35" y="218"/>
                  </a:lnTo>
                  <a:lnTo>
                    <a:pt x="38" y="225"/>
                  </a:lnTo>
                  <a:lnTo>
                    <a:pt x="35" y="235"/>
                  </a:lnTo>
                  <a:lnTo>
                    <a:pt x="33" y="233"/>
                  </a:lnTo>
                  <a:close/>
                  <a:moveTo>
                    <a:pt x="76" y="223"/>
                  </a:moveTo>
                  <a:lnTo>
                    <a:pt x="80" y="216"/>
                  </a:lnTo>
                  <a:lnTo>
                    <a:pt x="81" y="218"/>
                  </a:lnTo>
                  <a:lnTo>
                    <a:pt x="83" y="225"/>
                  </a:lnTo>
                  <a:lnTo>
                    <a:pt x="76" y="223"/>
                  </a:lnTo>
                  <a:close/>
                  <a:moveTo>
                    <a:pt x="236" y="236"/>
                  </a:moveTo>
                  <a:lnTo>
                    <a:pt x="226" y="235"/>
                  </a:lnTo>
                  <a:lnTo>
                    <a:pt x="225" y="228"/>
                  </a:lnTo>
                  <a:lnTo>
                    <a:pt x="226" y="225"/>
                  </a:lnTo>
                  <a:lnTo>
                    <a:pt x="233" y="218"/>
                  </a:lnTo>
                  <a:lnTo>
                    <a:pt x="235" y="215"/>
                  </a:lnTo>
                  <a:lnTo>
                    <a:pt x="228" y="211"/>
                  </a:lnTo>
                  <a:lnTo>
                    <a:pt x="230" y="206"/>
                  </a:lnTo>
                  <a:lnTo>
                    <a:pt x="241" y="211"/>
                  </a:lnTo>
                  <a:lnTo>
                    <a:pt x="243" y="216"/>
                  </a:lnTo>
                  <a:lnTo>
                    <a:pt x="243" y="228"/>
                  </a:lnTo>
                  <a:lnTo>
                    <a:pt x="236" y="236"/>
                  </a:lnTo>
                  <a:close/>
                  <a:moveTo>
                    <a:pt x="208" y="215"/>
                  </a:moveTo>
                  <a:lnTo>
                    <a:pt x="206" y="211"/>
                  </a:lnTo>
                  <a:lnTo>
                    <a:pt x="211" y="203"/>
                  </a:lnTo>
                  <a:lnTo>
                    <a:pt x="215" y="215"/>
                  </a:lnTo>
                  <a:lnTo>
                    <a:pt x="213" y="216"/>
                  </a:lnTo>
                  <a:lnTo>
                    <a:pt x="208" y="215"/>
                  </a:lnTo>
                  <a:close/>
                  <a:moveTo>
                    <a:pt x="48" y="136"/>
                  </a:moveTo>
                  <a:lnTo>
                    <a:pt x="55" y="130"/>
                  </a:lnTo>
                  <a:lnTo>
                    <a:pt x="60" y="123"/>
                  </a:lnTo>
                  <a:lnTo>
                    <a:pt x="65" y="125"/>
                  </a:lnTo>
                  <a:lnTo>
                    <a:pt x="65" y="128"/>
                  </a:lnTo>
                  <a:lnTo>
                    <a:pt x="65" y="131"/>
                  </a:lnTo>
                  <a:lnTo>
                    <a:pt x="61" y="133"/>
                  </a:lnTo>
                  <a:lnTo>
                    <a:pt x="60" y="136"/>
                  </a:lnTo>
                  <a:lnTo>
                    <a:pt x="65" y="138"/>
                  </a:lnTo>
                  <a:lnTo>
                    <a:pt x="55" y="148"/>
                  </a:lnTo>
                  <a:lnTo>
                    <a:pt x="48" y="136"/>
                  </a:lnTo>
                  <a:close/>
                  <a:moveTo>
                    <a:pt x="101" y="91"/>
                  </a:moveTo>
                  <a:lnTo>
                    <a:pt x="110" y="95"/>
                  </a:lnTo>
                  <a:lnTo>
                    <a:pt x="111" y="100"/>
                  </a:lnTo>
                  <a:lnTo>
                    <a:pt x="111" y="101"/>
                  </a:lnTo>
                  <a:lnTo>
                    <a:pt x="108" y="103"/>
                  </a:lnTo>
                  <a:lnTo>
                    <a:pt x="101" y="91"/>
                  </a:lnTo>
                  <a:close/>
                  <a:moveTo>
                    <a:pt x="223" y="126"/>
                  </a:moveTo>
                  <a:lnTo>
                    <a:pt x="230" y="115"/>
                  </a:lnTo>
                  <a:lnTo>
                    <a:pt x="231" y="113"/>
                  </a:lnTo>
                  <a:lnTo>
                    <a:pt x="230" y="108"/>
                  </a:lnTo>
                  <a:lnTo>
                    <a:pt x="231" y="110"/>
                  </a:lnTo>
                  <a:lnTo>
                    <a:pt x="235" y="105"/>
                  </a:lnTo>
                  <a:lnTo>
                    <a:pt x="245" y="108"/>
                  </a:lnTo>
                  <a:lnTo>
                    <a:pt x="228" y="128"/>
                  </a:lnTo>
                  <a:lnTo>
                    <a:pt x="223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66" name="Freeform 27"/>
            <p:cNvSpPr>
              <a:spLocks noEditPoints="1"/>
            </p:cNvSpPr>
            <p:nvPr/>
          </p:nvSpPr>
          <p:spPr bwMode="auto">
            <a:xfrm>
              <a:off x="3998" y="672"/>
              <a:ext cx="320" cy="385"/>
            </a:xfrm>
            <a:custGeom>
              <a:avLst/>
              <a:gdLst>
                <a:gd name="T0" fmla="*/ 85 w 320"/>
                <a:gd name="T1" fmla="*/ 49 h 385"/>
                <a:gd name="T2" fmla="*/ 35 w 320"/>
                <a:gd name="T3" fmla="*/ 184 h 385"/>
                <a:gd name="T4" fmla="*/ 30 w 320"/>
                <a:gd name="T5" fmla="*/ 190 h 385"/>
                <a:gd name="T6" fmla="*/ 19 w 320"/>
                <a:gd name="T7" fmla="*/ 219 h 385"/>
                <a:gd name="T8" fmla="*/ 2 w 320"/>
                <a:gd name="T9" fmla="*/ 267 h 385"/>
                <a:gd name="T10" fmla="*/ 4 w 320"/>
                <a:gd name="T11" fmla="*/ 297 h 385"/>
                <a:gd name="T12" fmla="*/ 7 w 320"/>
                <a:gd name="T13" fmla="*/ 322 h 385"/>
                <a:gd name="T14" fmla="*/ 35 w 320"/>
                <a:gd name="T15" fmla="*/ 355 h 385"/>
                <a:gd name="T16" fmla="*/ 57 w 320"/>
                <a:gd name="T17" fmla="*/ 365 h 385"/>
                <a:gd name="T18" fmla="*/ 85 w 320"/>
                <a:gd name="T19" fmla="*/ 327 h 385"/>
                <a:gd name="T20" fmla="*/ 69 w 320"/>
                <a:gd name="T21" fmla="*/ 307 h 385"/>
                <a:gd name="T22" fmla="*/ 59 w 320"/>
                <a:gd name="T23" fmla="*/ 297 h 385"/>
                <a:gd name="T24" fmla="*/ 104 w 320"/>
                <a:gd name="T25" fmla="*/ 219 h 385"/>
                <a:gd name="T26" fmla="*/ 147 w 320"/>
                <a:gd name="T27" fmla="*/ 122 h 385"/>
                <a:gd name="T28" fmla="*/ 187 w 320"/>
                <a:gd name="T29" fmla="*/ 82 h 385"/>
                <a:gd name="T30" fmla="*/ 199 w 320"/>
                <a:gd name="T31" fmla="*/ 52 h 385"/>
                <a:gd name="T32" fmla="*/ 179 w 320"/>
                <a:gd name="T33" fmla="*/ 39 h 385"/>
                <a:gd name="T34" fmla="*/ 167 w 320"/>
                <a:gd name="T35" fmla="*/ 65 h 385"/>
                <a:gd name="T36" fmla="*/ 154 w 320"/>
                <a:gd name="T37" fmla="*/ 67 h 385"/>
                <a:gd name="T38" fmla="*/ 149 w 320"/>
                <a:gd name="T39" fmla="*/ 59 h 385"/>
                <a:gd name="T40" fmla="*/ 160 w 320"/>
                <a:gd name="T41" fmla="*/ 30 h 385"/>
                <a:gd name="T42" fmla="*/ 112 w 320"/>
                <a:gd name="T43" fmla="*/ 7 h 385"/>
                <a:gd name="T44" fmla="*/ 220 w 320"/>
                <a:gd name="T45" fmla="*/ 104 h 385"/>
                <a:gd name="T46" fmla="*/ 234 w 320"/>
                <a:gd name="T47" fmla="*/ 140 h 385"/>
                <a:gd name="T48" fmla="*/ 159 w 320"/>
                <a:gd name="T49" fmla="*/ 300 h 385"/>
                <a:gd name="T50" fmla="*/ 145 w 320"/>
                <a:gd name="T51" fmla="*/ 325 h 385"/>
                <a:gd name="T52" fmla="*/ 139 w 320"/>
                <a:gd name="T53" fmla="*/ 345 h 385"/>
                <a:gd name="T54" fmla="*/ 130 w 320"/>
                <a:gd name="T55" fmla="*/ 349 h 385"/>
                <a:gd name="T56" fmla="*/ 130 w 320"/>
                <a:gd name="T57" fmla="*/ 335 h 385"/>
                <a:gd name="T58" fmla="*/ 105 w 320"/>
                <a:gd name="T59" fmla="*/ 337 h 385"/>
                <a:gd name="T60" fmla="*/ 102 w 320"/>
                <a:gd name="T61" fmla="*/ 339 h 385"/>
                <a:gd name="T62" fmla="*/ 89 w 320"/>
                <a:gd name="T63" fmla="*/ 370 h 385"/>
                <a:gd name="T64" fmla="*/ 114 w 320"/>
                <a:gd name="T65" fmla="*/ 382 h 385"/>
                <a:gd name="T66" fmla="*/ 142 w 320"/>
                <a:gd name="T67" fmla="*/ 375 h 385"/>
                <a:gd name="T68" fmla="*/ 179 w 320"/>
                <a:gd name="T69" fmla="*/ 335 h 385"/>
                <a:gd name="T70" fmla="*/ 254 w 320"/>
                <a:gd name="T71" fmla="*/ 184 h 385"/>
                <a:gd name="T72" fmla="*/ 285 w 320"/>
                <a:gd name="T73" fmla="*/ 142 h 385"/>
                <a:gd name="T74" fmla="*/ 319 w 320"/>
                <a:gd name="T75" fmla="*/ 117 h 385"/>
                <a:gd name="T76" fmla="*/ 299 w 320"/>
                <a:gd name="T77" fmla="*/ 97 h 385"/>
                <a:gd name="T78" fmla="*/ 259 w 320"/>
                <a:gd name="T79" fmla="*/ 79 h 385"/>
                <a:gd name="T80" fmla="*/ 104 w 320"/>
                <a:gd name="T81" fmla="*/ 122 h 385"/>
                <a:gd name="T82" fmla="*/ 107 w 320"/>
                <a:gd name="T83" fmla="*/ 145 h 385"/>
                <a:gd name="T84" fmla="*/ 100 w 320"/>
                <a:gd name="T85" fmla="*/ 137 h 385"/>
                <a:gd name="T86" fmla="*/ 67 w 320"/>
                <a:gd name="T87" fmla="*/ 199 h 385"/>
                <a:gd name="T88" fmla="*/ 67 w 320"/>
                <a:gd name="T89" fmla="*/ 199 h 385"/>
                <a:gd name="T90" fmla="*/ 49 w 320"/>
                <a:gd name="T91" fmla="*/ 202 h 385"/>
                <a:gd name="T92" fmla="*/ 60 w 320"/>
                <a:gd name="T93" fmla="*/ 207 h 385"/>
                <a:gd name="T94" fmla="*/ 42 w 320"/>
                <a:gd name="T95" fmla="*/ 215 h 385"/>
                <a:gd name="T96" fmla="*/ 44 w 320"/>
                <a:gd name="T97" fmla="*/ 207 h 385"/>
                <a:gd name="T98" fmla="*/ 122 w 320"/>
                <a:gd name="T99" fmla="*/ 369 h 385"/>
                <a:gd name="T100" fmla="*/ 110 w 320"/>
                <a:gd name="T101" fmla="*/ 357 h 38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20" h="385">
                  <a:moveTo>
                    <a:pt x="85" y="9"/>
                  </a:moveTo>
                  <a:lnTo>
                    <a:pt x="75" y="37"/>
                  </a:lnTo>
                  <a:lnTo>
                    <a:pt x="80" y="44"/>
                  </a:lnTo>
                  <a:lnTo>
                    <a:pt x="85" y="49"/>
                  </a:lnTo>
                  <a:lnTo>
                    <a:pt x="87" y="52"/>
                  </a:lnTo>
                  <a:lnTo>
                    <a:pt x="85" y="55"/>
                  </a:lnTo>
                  <a:lnTo>
                    <a:pt x="50" y="140"/>
                  </a:lnTo>
                  <a:lnTo>
                    <a:pt x="35" y="184"/>
                  </a:lnTo>
                  <a:lnTo>
                    <a:pt x="34" y="182"/>
                  </a:lnTo>
                  <a:lnTo>
                    <a:pt x="32" y="189"/>
                  </a:lnTo>
                  <a:lnTo>
                    <a:pt x="32" y="192"/>
                  </a:lnTo>
                  <a:lnTo>
                    <a:pt x="30" y="190"/>
                  </a:lnTo>
                  <a:lnTo>
                    <a:pt x="27" y="212"/>
                  </a:lnTo>
                  <a:lnTo>
                    <a:pt x="24" y="214"/>
                  </a:lnTo>
                  <a:lnTo>
                    <a:pt x="22" y="215"/>
                  </a:lnTo>
                  <a:lnTo>
                    <a:pt x="19" y="219"/>
                  </a:lnTo>
                  <a:lnTo>
                    <a:pt x="15" y="225"/>
                  </a:lnTo>
                  <a:lnTo>
                    <a:pt x="10" y="240"/>
                  </a:lnTo>
                  <a:lnTo>
                    <a:pt x="5" y="255"/>
                  </a:lnTo>
                  <a:lnTo>
                    <a:pt x="2" y="267"/>
                  </a:lnTo>
                  <a:lnTo>
                    <a:pt x="0" y="279"/>
                  </a:lnTo>
                  <a:lnTo>
                    <a:pt x="0" y="285"/>
                  </a:lnTo>
                  <a:lnTo>
                    <a:pt x="0" y="292"/>
                  </a:lnTo>
                  <a:lnTo>
                    <a:pt x="4" y="297"/>
                  </a:lnTo>
                  <a:lnTo>
                    <a:pt x="7" y="300"/>
                  </a:lnTo>
                  <a:lnTo>
                    <a:pt x="5" y="307"/>
                  </a:lnTo>
                  <a:lnTo>
                    <a:pt x="5" y="314"/>
                  </a:lnTo>
                  <a:lnTo>
                    <a:pt x="7" y="322"/>
                  </a:lnTo>
                  <a:lnTo>
                    <a:pt x="12" y="329"/>
                  </a:lnTo>
                  <a:lnTo>
                    <a:pt x="17" y="337"/>
                  </a:lnTo>
                  <a:lnTo>
                    <a:pt x="25" y="345"/>
                  </a:lnTo>
                  <a:lnTo>
                    <a:pt x="35" y="355"/>
                  </a:lnTo>
                  <a:lnTo>
                    <a:pt x="47" y="365"/>
                  </a:lnTo>
                  <a:lnTo>
                    <a:pt x="54" y="360"/>
                  </a:lnTo>
                  <a:lnTo>
                    <a:pt x="55" y="362"/>
                  </a:lnTo>
                  <a:lnTo>
                    <a:pt x="57" y="365"/>
                  </a:lnTo>
                  <a:lnTo>
                    <a:pt x="65" y="367"/>
                  </a:lnTo>
                  <a:lnTo>
                    <a:pt x="72" y="362"/>
                  </a:lnTo>
                  <a:lnTo>
                    <a:pt x="87" y="332"/>
                  </a:lnTo>
                  <a:lnTo>
                    <a:pt x="85" y="327"/>
                  </a:lnTo>
                  <a:lnTo>
                    <a:pt x="82" y="330"/>
                  </a:lnTo>
                  <a:lnTo>
                    <a:pt x="77" y="319"/>
                  </a:lnTo>
                  <a:lnTo>
                    <a:pt x="70" y="309"/>
                  </a:lnTo>
                  <a:lnTo>
                    <a:pt x="69" y="307"/>
                  </a:lnTo>
                  <a:lnTo>
                    <a:pt x="65" y="309"/>
                  </a:lnTo>
                  <a:lnTo>
                    <a:pt x="65" y="307"/>
                  </a:lnTo>
                  <a:lnTo>
                    <a:pt x="62" y="302"/>
                  </a:lnTo>
                  <a:lnTo>
                    <a:pt x="59" y="297"/>
                  </a:lnTo>
                  <a:lnTo>
                    <a:pt x="59" y="292"/>
                  </a:lnTo>
                  <a:lnTo>
                    <a:pt x="60" y="284"/>
                  </a:lnTo>
                  <a:lnTo>
                    <a:pt x="82" y="270"/>
                  </a:lnTo>
                  <a:lnTo>
                    <a:pt x="104" y="219"/>
                  </a:lnTo>
                  <a:lnTo>
                    <a:pt x="114" y="194"/>
                  </a:lnTo>
                  <a:lnTo>
                    <a:pt x="119" y="185"/>
                  </a:lnTo>
                  <a:lnTo>
                    <a:pt x="130" y="154"/>
                  </a:lnTo>
                  <a:lnTo>
                    <a:pt x="147" y="122"/>
                  </a:lnTo>
                  <a:lnTo>
                    <a:pt x="149" y="112"/>
                  </a:lnTo>
                  <a:lnTo>
                    <a:pt x="165" y="89"/>
                  </a:lnTo>
                  <a:lnTo>
                    <a:pt x="177" y="89"/>
                  </a:lnTo>
                  <a:lnTo>
                    <a:pt x="187" y="82"/>
                  </a:lnTo>
                  <a:lnTo>
                    <a:pt x="195" y="74"/>
                  </a:lnTo>
                  <a:lnTo>
                    <a:pt x="204" y="59"/>
                  </a:lnTo>
                  <a:lnTo>
                    <a:pt x="204" y="57"/>
                  </a:lnTo>
                  <a:lnTo>
                    <a:pt x="199" y="52"/>
                  </a:lnTo>
                  <a:lnTo>
                    <a:pt x="194" y="47"/>
                  </a:lnTo>
                  <a:lnTo>
                    <a:pt x="184" y="40"/>
                  </a:lnTo>
                  <a:lnTo>
                    <a:pt x="179" y="42"/>
                  </a:lnTo>
                  <a:lnTo>
                    <a:pt x="179" y="39"/>
                  </a:lnTo>
                  <a:lnTo>
                    <a:pt x="177" y="37"/>
                  </a:lnTo>
                  <a:lnTo>
                    <a:pt x="167" y="40"/>
                  </a:lnTo>
                  <a:lnTo>
                    <a:pt x="172" y="59"/>
                  </a:lnTo>
                  <a:lnTo>
                    <a:pt x="167" y="65"/>
                  </a:lnTo>
                  <a:lnTo>
                    <a:pt x="162" y="70"/>
                  </a:lnTo>
                  <a:lnTo>
                    <a:pt x="159" y="72"/>
                  </a:lnTo>
                  <a:lnTo>
                    <a:pt x="157" y="72"/>
                  </a:lnTo>
                  <a:lnTo>
                    <a:pt x="154" y="67"/>
                  </a:lnTo>
                  <a:lnTo>
                    <a:pt x="157" y="59"/>
                  </a:lnTo>
                  <a:lnTo>
                    <a:pt x="147" y="62"/>
                  </a:lnTo>
                  <a:lnTo>
                    <a:pt x="145" y="60"/>
                  </a:lnTo>
                  <a:lnTo>
                    <a:pt x="149" y="59"/>
                  </a:lnTo>
                  <a:lnTo>
                    <a:pt x="150" y="49"/>
                  </a:lnTo>
                  <a:lnTo>
                    <a:pt x="165" y="39"/>
                  </a:lnTo>
                  <a:lnTo>
                    <a:pt x="165" y="35"/>
                  </a:lnTo>
                  <a:lnTo>
                    <a:pt x="160" y="30"/>
                  </a:lnTo>
                  <a:lnTo>
                    <a:pt x="154" y="30"/>
                  </a:lnTo>
                  <a:lnTo>
                    <a:pt x="139" y="22"/>
                  </a:lnTo>
                  <a:lnTo>
                    <a:pt x="125" y="14"/>
                  </a:lnTo>
                  <a:lnTo>
                    <a:pt x="112" y="7"/>
                  </a:lnTo>
                  <a:lnTo>
                    <a:pt x="99" y="0"/>
                  </a:lnTo>
                  <a:lnTo>
                    <a:pt x="85" y="9"/>
                  </a:lnTo>
                  <a:close/>
                  <a:moveTo>
                    <a:pt x="219" y="95"/>
                  </a:moveTo>
                  <a:lnTo>
                    <a:pt x="220" y="104"/>
                  </a:lnTo>
                  <a:lnTo>
                    <a:pt x="230" y="110"/>
                  </a:lnTo>
                  <a:lnTo>
                    <a:pt x="237" y="119"/>
                  </a:lnTo>
                  <a:lnTo>
                    <a:pt x="237" y="129"/>
                  </a:lnTo>
                  <a:lnTo>
                    <a:pt x="234" y="140"/>
                  </a:lnTo>
                  <a:lnTo>
                    <a:pt x="232" y="140"/>
                  </a:lnTo>
                  <a:lnTo>
                    <a:pt x="197" y="225"/>
                  </a:lnTo>
                  <a:lnTo>
                    <a:pt x="182" y="250"/>
                  </a:lnTo>
                  <a:lnTo>
                    <a:pt x="159" y="300"/>
                  </a:lnTo>
                  <a:lnTo>
                    <a:pt x="135" y="330"/>
                  </a:lnTo>
                  <a:lnTo>
                    <a:pt x="140" y="332"/>
                  </a:lnTo>
                  <a:lnTo>
                    <a:pt x="144" y="324"/>
                  </a:lnTo>
                  <a:lnTo>
                    <a:pt x="145" y="325"/>
                  </a:lnTo>
                  <a:lnTo>
                    <a:pt x="144" y="332"/>
                  </a:lnTo>
                  <a:lnTo>
                    <a:pt x="147" y="335"/>
                  </a:lnTo>
                  <a:lnTo>
                    <a:pt x="144" y="342"/>
                  </a:lnTo>
                  <a:lnTo>
                    <a:pt x="139" y="345"/>
                  </a:lnTo>
                  <a:lnTo>
                    <a:pt x="134" y="344"/>
                  </a:lnTo>
                  <a:lnTo>
                    <a:pt x="137" y="339"/>
                  </a:lnTo>
                  <a:lnTo>
                    <a:pt x="135" y="337"/>
                  </a:lnTo>
                  <a:lnTo>
                    <a:pt x="130" y="349"/>
                  </a:lnTo>
                  <a:lnTo>
                    <a:pt x="127" y="347"/>
                  </a:lnTo>
                  <a:lnTo>
                    <a:pt x="125" y="340"/>
                  </a:lnTo>
                  <a:lnTo>
                    <a:pt x="127" y="337"/>
                  </a:lnTo>
                  <a:lnTo>
                    <a:pt x="130" y="335"/>
                  </a:lnTo>
                  <a:lnTo>
                    <a:pt x="129" y="334"/>
                  </a:lnTo>
                  <a:lnTo>
                    <a:pt x="129" y="330"/>
                  </a:lnTo>
                  <a:lnTo>
                    <a:pt x="117" y="334"/>
                  </a:lnTo>
                  <a:lnTo>
                    <a:pt x="105" y="337"/>
                  </a:lnTo>
                  <a:lnTo>
                    <a:pt x="104" y="340"/>
                  </a:lnTo>
                  <a:lnTo>
                    <a:pt x="105" y="344"/>
                  </a:lnTo>
                  <a:lnTo>
                    <a:pt x="104" y="342"/>
                  </a:lnTo>
                  <a:lnTo>
                    <a:pt x="102" y="339"/>
                  </a:lnTo>
                  <a:lnTo>
                    <a:pt x="100" y="339"/>
                  </a:lnTo>
                  <a:lnTo>
                    <a:pt x="95" y="349"/>
                  </a:lnTo>
                  <a:lnTo>
                    <a:pt x="90" y="362"/>
                  </a:lnTo>
                  <a:lnTo>
                    <a:pt x="89" y="370"/>
                  </a:lnTo>
                  <a:lnTo>
                    <a:pt x="89" y="377"/>
                  </a:lnTo>
                  <a:lnTo>
                    <a:pt x="90" y="380"/>
                  </a:lnTo>
                  <a:lnTo>
                    <a:pt x="100" y="385"/>
                  </a:lnTo>
                  <a:lnTo>
                    <a:pt x="114" y="382"/>
                  </a:lnTo>
                  <a:lnTo>
                    <a:pt x="127" y="380"/>
                  </a:lnTo>
                  <a:lnTo>
                    <a:pt x="130" y="380"/>
                  </a:lnTo>
                  <a:lnTo>
                    <a:pt x="135" y="379"/>
                  </a:lnTo>
                  <a:lnTo>
                    <a:pt x="142" y="375"/>
                  </a:lnTo>
                  <a:lnTo>
                    <a:pt x="149" y="369"/>
                  </a:lnTo>
                  <a:lnTo>
                    <a:pt x="157" y="359"/>
                  </a:lnTo>
                  <a:lnTo>
                    <a:pt x="167" y="349"/>
                  </a:lnTo>
                  <a:lnTo>
                    <a:pt x="179" y="335"/>
                  </a:lnTo>
                  <a:lnTo>
                    <a:pt x="190" y="319"/>
                  </a:lnTo>
                  <a:lnTo>
                    <a:pt x="249" y="189"/>
                  </a:lnTo>
                  <a:lnTo>
                    <a:pt x="249" y="185"/>
                  </a:lnTo>
                  <a:lnTo>
                    <a:pt x="254" y="184"/>
                  </a:lnTo>
                  <a:lnTo>
                    <a:pt x="264" y="164"/>
                  </a:lnTo>
                  <a:lnTo>
                    <a:pt x="272" y="150"/>
                  </a:lnTo>
                  <a:lnTo>
                    <a:pt x="280" y="142"/>
                  </a:lnTo>
                  <a:lnTo>
                    <a:pt x="285" y="142"/>
                  </a:lnTo>
                  <a:lnTo>
                    <a:pt x="295" y="150"/>
                  </a:lnTo>
                  <a:lnTo>
                    <a:pt x="305" y="140"/>
                  </a:lnTo>
                  <a:lnTo>
                    <a:pt x="314" y="129"/>
                  </a:lnTo>
                  <a:lnTo>
                    <a:pt x="319" y="117"/>
                  </a:lnTo>
                  <a:lnTo>
                    <a:pt x="320" y="114"/>
                  </a:lnTo>
                  <a:lnTo>
                    <a:pt x="315" y="109"/>
                  </a:lnTo>
                  <a:lnTo>
                    <a:pt x="309" y="104"/>
                  </a:lnTo>
                  <a:lnTo>
                    <a:pt x="299" y="97"/>
                  </a:lnTo>
                  <a:lnTo>
                    <a:pt x="292" y="94"/>
                  </a:lnTo>
                  <a:lnTo>
                    <a:pt x="282" y="90"/>
                  </a:lnTo>
                  <a:lnTo>
                    <a:pt x="270" y="87"/>
                  </a:lnTo>
                  <a:lnTo>
                    <a:pt x="259" y="79"/>
                  </a:lnTo>
                  <a:lnTo>
                    <a:pt x="249" y="72"/>
                  </a:lnTo>
                  <a:lnTo>
                    <a:pt x="237" y="65"/>
                  </a:lnTo>
                  <a:lnTo>
                    <a:pt x="219" y="95"/>
                  </a:lnTo>
                  <a:close/>
                  <a:moveTo>
                    <a:pt x="104" y="122"/>
                  </a:moveTo>
                  <a:lnTo>
                    <a:pt x="112" y="122"/>
                  </a:lnTo>
                  <a:lnTo>
                    <a:pt x="117" y="134"/>
                  </a:lnTo>
                  <a:lnTo>
                    <a:pt x="112" y="142"/>
                  </a:lnTo>
                  <a:lnTo>
                    <a:pt x="107" y="145"/>
                  </a:lnTo>
                  <a:lnTo>
                    <a:pt x="104" y="149"/>
                  </a:lnTo>
                  <a:lnTo>
                    <a:pt x="100" y="147"/>
                  </a:lnTo>
                  <a:lnTo>
                    <a:pt x="99" y="147"/>
                  </a:lnTo>
                  <a:lnTo>
                    <a:pt x="100" y="137"/>
                  </a:lnTo>
                  <a:lnTo>
                    <a:pt x="95" y="132"/>
                  </a:lnTo>
                  <a:lnTo>
                    <a:pt x="102" y="119"/>
                  </a:lnTo>
                  <a:lnTo>
                    <a:pt x="104" y="122"/>
                  </a:lnTo>
                  <a:close/>
                  <a:moveTo>
                    <a:pt x="67" y="199"/>
                  </a:moveTo>
                  <a:lnTo>
                    <a:pt x="65" y="202"/>
                  </a:lnTo>
                  <a:lnTo>
                    <a:pt x="59" y="199"/>
                  </a:lnTo>
                  <a:lnTo>
                    <a:pt x="60" y="194"/>
                  </a:lnTo>
                  <a:lnTo>
                    <a:pt x="67" y="199"/>
                  </a:lnTo>
                  <a:close/>
                  <a:moveTo>
                    <a:pt x="49" y="202"/>
                  </a:moveTo>
                  <a:lnTo>
                    <a:pt x="42" y="199"/>
                  </a:lnTo>
                  <a:lnTo>
                    <a:pt x="45" y="190"/>
                  </a:lnTo>
                  <a:lnTo>
                    <a:pt x="49" y="202"/>
                  </a:lnTo>
                  <a:close/>
                  <a:moveTo>
                    <a:pt x="44" y="207"/>
                  </a:moveTo>
                  <a:lnTo>
                    <a:pt x="49" y="205"/>
                  </a:lnTo>
                  <a:lnTo>
                    <a:pt x="54" y="205"/>
                  </a:lnTo>
                  <a:lnTo>
                    <a:pt x="60" y="207"/>
                  </a:lnTo>
                  <a:lnTo>
                    <a:pt x="64" y="217"/>
                  </a:lnTo>
                  <a:lnTo>
                    <a:pt x="50" y="232"/>
                  </a:lnTo>
                  <a:lnTo>
                    <a:pt x="39" y="224"/>
                  </a:lnTo>
                  <a:lnTo>
                    <a:pt x="42" y="215"/>
                  </a:lnTo>
                  <a:lnTo>
                    <a:pt x="45" y="214"/>
                  </a:lnTo>
                  <a:lnTo>
                    <a:pt x="44" y="212"/>
                  </a:lnTo>
                  <a:lnTo>
                    <a:pt x="42" y="209"/>
                  </a:lnTo>
                  <a:lnTo>
                    <a:pt x="44" y="207"/>
                  </a:lnTo>
                  <a:close/>
                  <a:moveTo>
                    <a:pt x="119" y="360"/>
                  </a:moveTo>
                  <a:lnTo>
                    <a:pt x="127" y="364"/>
                  </a:lnTo>
                  <a:lnTo>
                    <a:pt x="125" y="367"/>
                  </a:lnTo>
                  <a:lnTo>
                    <a:pt x="122" y="369"/>
                  </a:lnTo>
                  <a:lnTo>
                    <a:pt x="122" y="365"/>
                  </a:lnTo>
                  <a:lnTo>
                    <a:pt x="110" y="364"/>
                  </a:lnTo>
                  <a:lnTo>
                    <a:pt x="109" y="362"/>
                  </a:lnTo>
                  <a:lnTo>
                    <a:pt x="110" y="357"/>
                  </a:lnTo>
                  <a:lnTo>
                    <a:pt x="119" y="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67" name="Freeform 28"/>
            <p:cNvSpPr>
              <a:spLocks noEditPoints="1"/>
            </p:cNvSpPr>
            <p:nvPr/>
          </p:nvSpPr>
          <p:spPr bwMode="auto">
            <a:xfrm>
              <a:off x="4172" y="809"/>
              <a:ext cx="341" cy="356"/>
            </a:xfrm>
            <a:custGeom>
              <a:avLst/>
              <a:gdLst>
                <a:gd name="T0" fmla="*/ 210 w 341"/>
                <a:gd name="T1" fmla="*/ 17 h 356"/>
                <a:gd name="T2" fmla="*/ 178 w 341"/>
                <a:gd name="T3" fmla="*/ 5 h 356"/>
                <a:gd name="T4" fmla="*/ 131 w 341"/>
                <a:gd name="T5" fmla="*/ 33 h 356"/>
                <a:gd name="T6" fmla="*/ 98 w 341"/>
                <a:gd name="T7" fmla="*/ 98 h 356"/>
                <a:gd name="T8" fmla="*/ 105 w 341"/>
                <a:gd name="T9" fmla="*/ 188 h 356"/>
                <a:gd name="T10" fmla="*/ 151 w 341"/>
                <a:gd name="T11" fmla="*/ 240 h 356"/>
                <a:gd name="T12" fmla="*/ 160 w 341"/>
                <a:gd name="T13" fmla="*/ 290 h 356"/>
                <a:gd name="T14" fmla="*/ 175 w 341"/>
                <a:gd name="T15" fmla="*/ 305 h 356"/>
                <a:gd name="T16" fmla="*/ 180 w 341"/>
                <a:gd name="T17" fmla="*/ 311 h 356"/>
                <a:gd name="T18" fmla="*/ 160 w 341"/>
                <a:gd name="T19" fmla="*/ 305 h 356"/>
                <a:gd name="T20" fmla="*/ 153 w 341"/>
                <a:gd name="T21" fmla="*/ 311 h 356"/>
                <a:gd name="T22" fmla="*/ 150 w 341"/>
                <a:gd name="T23" fmla="*/ 301 h 356"/>
                <a:gd name="T24" fmla="*/ 101 w 341"/>
                <a:gd name="T25" fmla="*/ 315 h 356"/>
                <a:gd name="T26" fmla="*/ 111 w 341"/>
                <a:gd name="T27" fmla="*/ 353 h 356"/>
                <a:gd name="T28" fmla="*/ 165 w 341"/>
                <a:gd name="T29" fmla="*/ 345 h 356"/>
                <a:gd name="T30" fmla="*/ 226 w 341"/>
                <a:gd name="T31" fmla="*/ 291 h 356"/>
                <a:gd name="T32" fmla="*/ 241 w 341"/>
                <a:gd name="T33" fmla="*/ 210 h 356"/>
                <a:gd name="T34" fmla="*/ 218 w 341"/>
                <a:gd name="T35" fmla="*/ 137 h 356"/>
                <a:gd name="T36" fmla="*/ 183 w 341"/>
                <a:gd name="T37" fmla="*/ 100 h 356"/>
                <a:gd name="T38" fmla="*/ 178 w 341"/>
                <a:gd name="T39" fmla="*/ 72 h 356"/>
                <a:gd name="T40" fmla="*/ 235 w 341"/>
                <a:gd name="T41" fmla="*/ 47 h 356"/>
                <a:gd name="T42" fmla="*/ 235 w 341"/>
                <a:gd name="T43" fmla="*/ 32 h 356"/>
                <a:gd name="T44" fmla="*/ 236 w 341"/>
                <a:gd name="T45" fmla="*/ 17 h 356"/>
                <a:gd name="T46" fmla="*/ 265 w 341"/>
                <a:gd name="T47" fmla="*/ 33 h 356"/>
                <a:gd name="T48" fmla="*/ 245 w 341"/>
                <a:gd name="T49" fmla="*/ 63 h 356"/>
                <a:gd name="T50" fmla="*/ 266 w 341"/>
                <a:gd name="T51" fmla="*/ 87 h 356"/>
                <a:gd name="T52" fmla="*/ 280 w 341"/>
                <a:gd name="T53" fmla="*/ 138 h 356"/>
                <a:gd name="T54" fmla="*/ 291 w 341"/>
                <a:gd name="T55" fmla="*/ 155 h 356"/>
                <a:gd name="T56" fmla="*/ 308 w 341"/>
                <a:gd name="T57" fmla="*/ 138 h 356"/>
                <a:gd name="T58" fmla="*/ 310 w 341"/>
                <a:gd name="T59" fmla="*/ 125 h 356"/>
                <a:gd name="T60" fmla="*/ 318 w 341"/>
                <a:gd name="T61" fmla="*/ 117 h 356"/>
                <a:gd name="T62" fmla="*/ 291 w 341"/>
                <a:gd name="T63" fmla="*/ 130 h 356"/>
                <a:gd name="T64" fmla="*/ 310 w 341"/>
                <a:gd name="T65" fmla="*/ 102 h 356"/>
                <a:gd name="T66" fmla="*/ 321 w 341"/>
                <a:gd name="T67" fmla="*/ 108 h 356"/>
                <a:gd name="T68" fmla="*/ 341 w 341"/>
                <a:gd name="T69" fmla="*/ 80 h 356"/>
                <a:gd name="T70" fmla="*/ 321 w 341"/>
                <a:gd name="T71" fmla="*/ 68 h 356"/>
                <a:gd name="T72" fmla="*/ 296 w 341"/>
                <a:gd name="T73" fmla="*/ 75 h 356"/>
                <a:gd name="T74" fmla="*/ 293 w 341"/>
                <a:gd name="T75" fmla="*/ 53 h 356"/>
                <a:gd name="T76" fmla="*/ 286 w 341"/>
                <a:gd name="T77" fmla="*/ 63 h 356"/>
                <a:gd name="T78" fmla="*/ 268 w 341"/>
                <a:gd name="T79" fmla="*/ 60 h 356"/>
                <a:gd name="T80" fmla="*/ 271 w 341"/>
                <a:gd name="T81" fmla="*/ 35 h 356"/>
                <a:gd name="T82" fmla="*/ 185 w 341"/>
                <a:gd name="T83" fmla="*/ 163 h 356"/>
                <a:gd name="T84" fmla="*/ 178 w 341"/>
                <a:gd name="T85" fmla="*/ 178 h 356"/>
                <a:gd name="T86" fmla="*/ 173 w 341"/>
                <a:gd name="T87" fmla="*/ 173 h 356"/>
                <a:gd name="T88" fmla="*/ 208 w 341"/>
                <a:gd name="T89" fmla="*/ 180 h 356"/>
                <a:gd name="T90" fmla="*/ 205 w 341"/>
                <a:gd name="T91" fmla="*/ 210 h 356"/>
                <a:gd name="T92" fmla="*/ 196 w 341"/>
                <a:gd name="T93" fmla="*/ 212 h 356"/>
                <a:gd name="T94" fmla="*/ 200 w 341"/>
                <a:gd name="T95" fmla="*/ 202 h 356"/>
                <a:gd name="T96" fmla="*/ 41 w 341"/>
                <a:gd name="T97" fmla="*/ 202 h 356"/>
                <a:gd name="T98" fmla="*/ 0 w 341"/>
                <a:gd name="T99" fmla="*/ 283 h 356"/>
                <a:gd name="T100" fmla="*/ 8 w 341"/>
                <a:gd name="T101" fmla="*/ 295 h 356"/>
                <a:gd name="T102" fmla="*/ 33 w 341"/>
                <a:gd name="T103" fmla="*/ 296 h 356"/>
                <a:gd name="T104" fmla="*/ 68 w 341"/>
                <a:gd name="T105" fmla="*/ 321 h 356"/>
                <a:gd name="T106" fmla="*/ 90 w 341"/>
                <a:gd name="T107" fmla="*/ 305 h 356"/>
                <a:gd name="T108" fmla="*/ 80 w 341"/>
                <a:gd name="T109" fmla="*/ 278 h 356"/>
                <a:gd name="T110" fmla="*/ 61 w 341"/>
                <a:gd name="T111" fmla="*/ 235 h 356"/>
                <a:gd name="T112" fmla="*/ 60 w 341"/>
                <a:gd name="T113" fmla="*/ 205 h 356"/>
                <a:gd name="T114" fmla="*/ 53 w 341"/>
                <a:gd name="T115" fmla="*/ 238 h 356"/>
                <a:gd name="T116" fmla="*/ 50 w 341"/>
                <a:gd name="T117" fmla="*/ 218 h 3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41" h="356">
                  <a:moveTo>
                    <a:pt x="226" y="10"/>
                  </a:moveTo>
                  <a:lnTo>
                    <a:pt x="216" y="10"/>
                  </a:lnTo>
                  <a:lnTo>
                    <a:pt x="218" y="13"/>
                  </a:lnTo>
                  <a:lnTo>
                    <a:pt x="210" y="17"/>
                  </a:lnTo>
                  <a:lnTo>
                    <a:pt x="203" y="13"/>
                  </a:lnTo>
                  <a:lnTo>
                    <a:pt x="206" y="0"/>
                  </a:lnTo>
                  <a:lnTo>
                    <a:pt x="191" y="2"/>
                  </a:lnTo>
                  <a:lnTo>
                    <a:pt x="178" y="5"/>
                  </a:lnTo>
                  <a:lnTo>
                    <a:pt x="163" y="8"/>
                  </a:lnTo>
                  <a:lnTo>
                    <a:pt x="151" y="17"/>
                  </a:lnTo>
                  <a:lnTo>
                    <a:pt x="141" y="23"/>
                  </a:lnTo>
                  <a:lnTo>
                    <a:pt x="131" y="33"/>
                  </a:lnTo>
                  <a:lnTo>
                    <a:pt x="123" y="45"/>
                  </a:lnTo>
                  <a:lnTo>
                    <a:pt x="116" y="57"/>
                  </a:lnTo>
                  <a:lnTo>
                    <a:pt x="111" y="65"/>
                  </a:lnTo>
                  <a:lnTo>
                    <a:pt x="98" y="98"/>
                  </a:lnTo>
                  <a:lnTo>
                    <a:pt x="93" y="130"/>
                  </a:lnTo>
                  <a:lnTo>
                    <a:pt x="96" y="160"/>
                  </a:lnTo>
                  <a:lnTo>
                    <a:pt x="101" y="175"/>
                  </a:lnTo>
                  <a:lnTo>
                    <a:pt x="105" y="188"/>
                  </a:lnTo>
                  <a:lnTo>
                    <a:pt x="118" y="202"/>
                  </a:lnTo>
                  <a:lnTo>
                    <a:pt x="128" y="215"/>
                  </a:lnTo>
                  <a:lnTo>
                    <a:pt x="140" y="228"/>
                  </a:lnTo>
                  <a:lnTo>
                    <a:pt x="151" y="240"/>
                  </a:lnTo>
                  <a:lnTo>
                    <a:pt x="163" y="250"/>
                  </a:lnTo>
                  <a:lnTo>
                    <a:pt x="168" y="260"/>
                  </a:lnTo>
                  <a:lnTo>
                    <a:pt x="166" y="275"/>
                  </a:lnTo>
                  <a:lnTo>
                    <a:pt x="160" y="290"/>
                  </a:lnTo>
                  <a:lnTo>
                    <a:pt x="175" y="291"/>
                  </a:lnTo>
                  <a:lnTo>
                    <a:pt x="181" y="295"/>
                  </a:lnTo>
                  <a:lnTo>
                    <a:pt x="181" y="298"/>
                  </a:lnTo>
                  <a:lnTo>
                    <a:pt x="175" y="305"/>
                  </a:lnTo>
                  <a:lnTo>
                    <a:pt x="173" y="308"/>
                  </a:lnTo>
                  <a:lnTo>
                    <a:pt x="178" y="310"/>
                  </a:lnTo>
                  <a:lnTo>
                    <a:pt x="180" y="308"/>
                  </a:lnTo>
                  <a:lnTo>
                    <a:pt x="180" y="311"/>
                  </a:lnTo>
                  <a:lnTo>
                    <a:pt x="170" y="316"/>
                  </a:lnTo>
                  <a:lnTo>
                    <a:pt x="160" y="315"/>
                  </a:lnTo>
                  <a:lnTo>
                    <a:pt x="158" y="313"/>
                  </a:lnTo>
                  <a:lnTo>
                    <a:pt x="160" y="305"/>
                  </a:lnTo>
                  <a:lnTo>
                    <a:pt x="155" y="301"/>
                  </a:lnTo>
                  <a:lnTo>
                    <a:pt x="153" y="303"/>
                  </a:lnTo>
                  <a:lnTo>
                    <a:pt x="156" y="306"/>
                  </a:lnTo>
                  <a:lnTo>
                    <a:pt x="153" y="311"/>
                  </a:lnTo>
                  <a:lnTo>
                    <a:pt x="148" y="308"/>
                  </a:lnTo>
                  <a:lnTo>
                    <a:pt x="150" y="305"/>
                  </a:lnTo>
                  <a:lnTo>
                    <a:pt x="153" y="303"/>
                  </a:lnTo>
                  <a:lnTo>
                    <a:pt x="150" y="301"/>
                  </a:lnTo>
                  <a:lnTo>
                    <a:pt x="145" y="301"/>
                  </a:lnTo>
                  <a:lnTo>
                    <a:pt x="141" y="308"/>
                  </a:lnTo>
                  <a:lnTo>
                    <a:pt x="121" y="311"/>
                  </a:lnTo>
                  <a:lnTo>
                    <a:pt x="101" y="315"/>
                  </a:lnTo>
                  <a:lnTo>
                    <a:pt x="93" y="331"/>
                  </a:lnTo>
                  <a:lnTo>
                    <a:pt x="96" y="345"/>
                  </a:lnTo>
                  <a:lnTo>
                    <a:pt x="103" y="350"/>
                  </a:lnTo>
                  <a:lnTo>
                    <a:pt x="111" y="353"/>
                  </a:lnTo>
                  <a:lnTo>
                    <a:pt x="118" y="356"/>
                  </a:lnTo>
                  <a:lnTo>
                    <a:pt x="130" y="355"/>
                  </a:lnTo>
                  <a:lnTo>
                    <a:pt x="145" y="351"/>
                  </a:lnTo>
                  <a:lnTo>
                    <a:pt x="165" y="345"/>
                  </a:lnTo>
                  <a:lnTo>
                    <a:pt x="186" y="333"/>
                  </a:lnTo>
                  <a:lnTo>
                    <a:pt x="203" y="320"/>
                  </a:lnTo>
                  <a:lnTo>
                    <a:pt x="216" y="305"/>
                  </a:lnTo>
                  <a:lnTo>
                    <a:pt x="226" y="291"/>
                  </a:lnTo>
                  <a:lnTo>
                    <a:pt x="236" y="272"/>
                  </a:lnTo>
                  <a:lnTo>
                    <a:pt x="241" y="252"/>
                  </a:lnTo>
                  <a:lnTo>
                    <a:pt x="243" y="230"/>
                  </a:lnTo>
                  <a:lnTo>
                    <a:pt x="241" y="210"/>
                  </a:lnTo>
                  <a:lnTo>
                    <a:pt x="240" y="190"/>
                  </a:lnTo>
                  <a:lnTo>
                    <a:pt x="235" y="170"/>
                  </a:lnTo>
                  <a:lnTo>
                    <a:pt x="228" y="153"/>
                  </a:lnTo>
                  <a:lnTo>
                    <a:pt x="218" y="137"/>
                  </a:lnTo>
                  <a:lnTo>
                    <a:pt x="206" y="127"/>
                  </a:lnTo>
                  <a:lnTo>
                    <a:pt x="196" y="117"/>
                  </a:lnTo>
                  <a:lnTo>
                    <a:pt x="190" y="107"/>
                  </a:lnTo>
                  <a:lnTo>
                    <a:pt x="183" y="100"/>
                  </a:lnTo>
                  <a:lnTo>
                    <a:pt x="180" y="92"/>
                  </a:lnTo>
                  <a:lnTo>
                    <a:pt x="176" y="85"/>
                  </a:lnTo>
                  <a:lnTo>
                    <a:pt x="176" y="78"/>
                  </a:lnTo>
                  <a:lnTo>
                    <a:pt x="178" y="72"/>
                  </a:lnTo>
                  <a:lnTo>
                    <a:pt x="190" y="58"/>
                  </a:lnTo>
                  <a:lnTo>
                    <a:pt x="205" y="47"/>
                  </a:lnTo>
                  <a:lnTo>
                    <a:pt x="220" y="47"/>
                  </a:lnTo>
                  <a:lnTo>
                    <a:pt x="235" y="47"/>
                  </a:lnTo>
                  <a:lnTo>
                    <a:pt x="245" y="30"/>
                  </a:lnTo>
                  <a:lnTo>
                    <a:pt x="243" y="23"/>
                  </a:lnTo>
                  <a:lnTo>
                    <a:pt x="240" y="22"/>
                  </a:lnTo>
                  <a:lnTo>
                    <a:pt x="235" y="32"/>
                  </a:lnTo>
                  <a:lnTo>
                    <a:pt x="233" y="30"/>
                  </a:lnTo>
                  <a:lnTo>
                    <a:pt x="231" y="23"/>
                  </a:lnTo>
                  <a:lnTo>
                    <a:pt x="235" y="18"/>
                  </a:lnTo>
                  <a:lnTo>
                    <a:pt x="236" y="17"/>
                  </a:lnTo>
                  <a:lnTo>
                    <a:pt x="236" y="12"/>
                  </a:lnTo>
                  <a:lnTo>
                    <a:pt x="226" y="10"/>
                  </a:lnTo>
                  <a:close/>
                  <a:moveTo>
                    <a:pt x="271" y="35"/>
                  </a:moveTo>
                  <a:lnTo>
                    <a:pt x="265" y="33"/>
                  </a:lnTo>
                  <a:lnTo>
                    <a:pt x="260" y="37"/>
                  </a:lnTo>
                  <a:lnTo>
                    <a:pt x="253" y="45"/>
                  </a:lnTo>
                  <a:lnTo>
                    <a:pt x="245" y="58"/>
                  </a:lnTo>
                  <a:lnTo>
                    <a:pt x="245" y="63"/>
                  </a:lnTo>
                  <a:lnTo>
                    <a:pt x="250" y="68"/>
                  </a:lnTo>
                  <a:lnTo>
                    <a:pt x="256" y="73"/>
                  </a:lnTo>
                  <a:lnTo>
                    <a:pt x="261" y="78"/>
                  </a:lnTo>
                  <a:lnTo>
                    <a:pt x="266" y="87"/>
                  </a:lnTo>
                  <a:lnTo>
                    <a:pt x="271" y="97"/>
                  </a:lnTo>
                  <a:lnTo>
                    <a:pt x="275" y="108"/>
                  </a:lnTo>
                  <a:lnTo>
                    <a:pt x="278" y="122"/>
                  </a:lnTo>
                  <a:lnTo>
                    <a:pt x="280" y="138"/>
                  </a:lnTo>
                  <a:lnTo>
                    <a:pt x="283" y="155"/>
                  </a:lnTo>
                  <a:lnTo>
                    <a:pt x="285" y="157"/>
                  </a:lnTo>
                  <a:lnTo>
                    <a:pt x="286" y="157"/>
                  </a:lnTo>
                  <a:lnTo>
                    <a:pt x="291" y="155"/>
                  </a:lnTo>
                  <a:lnTo>
                    <a:pt x="298" y="152"/>
                  </a:lnTo>
                  <a:lnTo>
                    <a:pt x="308" y="145"/>
                  </a:lnTo>
                  <a:lnTo>
                    <a:pt x="308" y="143"/>
                  </a:lnTo>
                  <a:lnTo>
                    <a:pt x="308" y="138"/>
                  </a:lnTo>
                  <a:lnTo>
                    <a:pt x="301" y="138"/>
                  </a:lnTo>
                  <a:lnTo>
                    <a:pt x="298" y="137"/>
                  </a:lnTo>
                  <a:lnTo>
                    <a:pt x="305" y="130"/>
                  </a:lnTo>
                  <a:lnTo>
                    <a:pt x="310" y="125"/>
                  </a:lnTo>
                  <a:lnTo>
                    <a:pt x="315" y="123"/>
                  </a:lnTo>
                  <a:lnTo>
                    <a:pt x="318" y="123"/>
                  </a:lnTo>
                  <a:lnTo>
                    <a:pt x="320" y="120"/>
                  </a:lnTo>
                  <a:lnTo>
                    <a:pt x="318" y="117"/>
                  </a:lnTo>
                  <a:lnTo>
                    <a:pt x="308" y="120"/>
                  </a:lnTo>
                  <a:lnTo>
                    <a:pt x="300" y="123"/>
                  </a:lnTo>
                  <a:lnTo>
                    <a:pt x="295" y="127"/>
                  </a:lnTo>
                  <a:lnTo>
                    <a:pt x="291" y="130"/>
                  </a:lnTo>
                  <a:lnTo>
                    <a:pt x="290" y="128"/>
                  </a:lnTo>
                  <a:lnTo>
                    <a:pt x="291" y="122"/>
                  </a:lnTo>
                  <a:lnTo>
                    <a:pt x="290" y="118"/>
                  </a:lnTo>
                  <a:lnTo>
                    <a:pt x="310" y="102"/>
                  </a:lnTo>
                  <a:lnTo>
                    <a:pt x="313" y="103"/>
                  </a:lnTo>
                  <a:lnTo>
                    <a:pt x="313" y="107"/>
                  </a:lnTo>
                  <a:lnTo>
                    <a:pt x="318" y="108"/>
                  </a:lnTo>
                  <a:lnTo>
                    <a:pt x="321" y="108"/>
                  </a:lnTo>
                  <a:lnTo>
                    <a:pt x="325" y="105"/>
                  </a:lnTo>
                  <a:lnTo>
                    <a:pt x="330" y="100"/>
                  </a:lnTo>
                  <a:lnTo>
                    <a:pt x="336" y="92"/>
                  </a:lnTo>
                  <a:lnTo>
                    <a:pt x="341" y="80"/>
                  </a:lnTo>
                  <a:lnTo>
                    <a:pt x="341" y="73"/>
                  </a:lnTo>
                  <a:lnTo>
                    <a:pt x="338" y="70"/>
                  </a:lnTo>
                  <a:lnTo>
                    <a:pt x="333" y="65"/>
                  </a:lnTo>
                  <a:lnTo>
                    <a:pt x="321" y="68"/>
                  </a:lnTo>
                  <a:lnTo>
                    <a:pt x="313" y="78"/>
                  </a:lnTo>
                  <a:lnTo>
                    <a:pt x="306" y="75"/>
                  </a:lnTo>
                  <a:lnTo>
                    <a:pt x="300" y="73"/>
                  </a:lnTo>
                  <a:lnTo>
                    <a:pt x="296" y="75"/>
                  </a:lnTo>
                  <a:lnTo>
                    <a:pt x="293" y="78"/>
                  </a:lnTo>
                  <a:lnTo>
                    <a:pt x="291" y="77"/>
                  </a:lnTo>
                  <a:lnTo>
                    <a:pt x="298" y="60"/>
                  </a:lnTo>
                  <a:lnTo>
                    <a:pt x="293" y="53"/>
                  </a:lnTo>
                  <a:lnTo>
                    <a:pt x="295" y="47"/>
                  </a:lnTo>
                  <a:lnTo>
                    <a:pt x="291" y="45"/>
                  </a:lnTo>
                  <a:lnTo>
                    <a:pt x="288" y="48"/>
                  </a:lnTo>
                  <a:lnTo>
                    <a:pt x="286" y="63"/>
                  </a:lnTo>
                  <a:lnTo>
                    <a:pt x="285" y="65"/>
                  </a:lnTo>
                  <a:lnTo>
                    <a:pt x="280" y="60"/>
                  </a:lnTo>
                  <a:lnTo>
                    <a:pt x="270" y="62"/>
                  </a:lnTo>
                  <a:lnTo>
                    <a:pt x="268" y="60"/>
                  </a:lnTo>
                  <a:lnTo>
                    <a:pt x="270" y="50"/>
                  </a:lnTo>
                  <a:lnTo>
                    <a:pt x="281" y="40"/>
                  </a:lnTo>
                  <a:lnTo>
                    <a:pt x="283" y="37"/>
                  </a:lnTo>
                  <a:lnTo>
                    <a:pt x="271" y="35"/>
                  </a:lnTo>
                  <a:close/>
                  <a:moveTo>
                    <a:pt x="173" y="173"/>
                  </a:moveTo>
                  <a:lnTo>
                    <a:pt x="176" y="167"/>
                  </a:lnTo>
                  <a:lnTo>
                    <a:pt x="180" y="163"/>
                  </a:lnTo>
                  <a:lnTo>
                    <a:pt x="185" y="163"/>
                  </a:lnTo>
                  <a:lnTo>
                    <a:pt x="188" y="163"/>
                  </a:lnTo>
                  <a:lnTo>
                    <a:pt x="190" y="167"/>
                  </a:lnTo>
                  <a:lnTo>
                    <a:pt x="183" y="173"/>
                  </a:lnTo>
                  <a:lnTo>
                    <a:pt x="178" y="178"/>
                  </a:lnTo>
                  <a:lnTo>
                    <a:pt x="173" y="180"/>
                  </a:lnTo>
                  <a:lnTo>
                    <a:pt x="168" y="180"/>
                  </a:lnTo>
                  <a:lnTo>
                    <a:pt x="171" y="172"/>
                  </a:lnTo>
                  <a:lnTo>
                    <a:pt x="173" y="173"/>
                  </a:lnTo>
                  <a:close/>
                  <a:moveTo>
                    <a:pt x="211" y="183"/>
                  </a:moveTo>
                  <a:lnTo>
                    <a:pt x="208" y="192"/>
                  </a:lnTo>
                  <a:lnTo>
                    <a:pt x="203" y="188"/>
                  </a:lnTo>
                  <a:lnTo>
                    <a:pt x="208" y="180"/>
                  </a:lnTo>
                  <a:lnTo>
                    <a:pt x="211" y="183"/>
                  </a:lnTo>
                  <a:close/>
                  <a:moveTo>
                    <a:pt x="200" y="202"/>
                  </a:moveTo>
                  <a:lnTo>
                    <a:pt x="201" y="202"/>
                  </a:lnTo>
                  <a:lnTo>
                    <a:pt x="205" y="210"/>
                  </a:lnTo>
                  <a:lnTo>
                    <a:pt x="195" y="218"/>
                  </a:lnTo>
                  <a:lnTo>
                    <a:pt x="190" y="218"/>
                  </a:lnTo>
                  <a:lnTo>
                    <a:pt x="188" y="218"/>
                  </a:lnTo>
                  <a:lnTo>
                    <a:pt x="196" y="212"/>
                  </a:lnTo>
                  <a:lnTo>
                    <a:pt x="196" y="210"/>
                  </a:lnTo>
                  <a:lnTo>
                    <a:pt x="191" y="207"/>
                  </a:lnTo>
                  <a:lnTo>
                    <a:pt x="193" y="203"/>
                  </a:lnTo>
                  <a:lnTo>
                    <a:pt x="200" y="202"/>
                  </a:lnTo>
                  <a:close/>
                  <a:moveTo>
                    <a:pt x="60" y="205"/>
                  </a:moveTo>
                  <a:lnTo>
                    <a:pt x="51" y="210"/>
                  </a:lnTo>
                  <a:lnTo>
                    <a:pt x="51" y="202"/>
                  </a:lnTo>
                  <a:lnTo>
                    <a:pt x="41" y="202"/>
                  </a:lnTo>
                  <a:lnTo>
                    <a:pt x="36" y="205"/>
                  </a:lnTo>
                  <a:lnTo>
                    <a:pt x="10" y="260"/>
                  </a:lnTo>
                  <a:lnTo>
                    <a:pt x="3" y="273"/>
                  </a:lnTo>
                  <a:lnTo>
                    <a:pt x="0" y="283"/>
                  </a:lnTo>
                  <a:lnTo>
                    <a:pt x="0" y="290"/>
                  </a:lnTo>
                  <a:lnTo>
                    <a:pt x="1" y="293"/>
                  </a:lnTo>
                  <a:lnTo>
                    <a:pt x="6" y="296"/>
                  </a:lnTo>
                  <a:lnTo>
                    <a:pt x="8" y="295"/>
                  </a:lnTo>
                  <a:lnTo>
                    <a:pt x="11" y="293"/>
                  </a:lnTo>
                  <a:lnTo>
                    <a:pt x="16" y="290"/>
                  </a:lnTo>
                  <a:lnTo>
                    <a:pt x="23" y="283"/>
                  </a:lnTo>
                  <a:lnTo>
                    <a:pt x="33" y="296"/>
                  </a:lnTo>
                  <a:lnTo>
                    <a:pt x="45" y="308"/>
                  </a:lnTo>
                  <a:lnTo>
                    <a:pt x="55" y="311"/>
                  </a:lnTo>
                  <a:lnTo>
                    <a:pt x="58" y="320"/>
                  </a:lnTo>
                  <a:lnTo>
                    <a:pt x="68" y="321"/>
                  </a:lnTo>
                  <a:lnTo>
                    <a:pt x="75" y="323"/>
                  </a:lnTo>
                  <a:lnTo>
                    <a:pt x="78" y="323"/>
                  </a:lnTo>
                  <a:lnTo>
                    <a:pt x="81" y="321"/>
                  </a:lnTo>
                  <a:lnTo>
                    <a:pt x="90" y="305"/>
                  </a:lnTo>
                  <a:lnTo>
                    <a:pt x="90" y="301"/>
                  </a:lnTo>
                  <a:lnTo>
                    <a:pt x="88" y="295"/>
                  </a:lnTo>
                  <a:lnTo>
                    <a:pt x="85" y="288"/>
                  </a:lnTo>
                  <a:lnTo>
                    <a:pt x="80" y="278"/>
                  </a:lnTo>
                  <a:lnTo>
                    <a:pt x="75" y="262"/>
                  </a:lnTo>
                  <a:lnTo>
                    <a:pt x="70" y="248"/>
                  </a:lnTo>
                  <a:lnTo>
                    <a:pt x="66" y="240"/>
                  </a:lnTo>
                  <a:lnTo>
                    <a:pt x="61" y="235"/>
                  </a:lnTo>
                  <a:lnTo>
                    <a:pt x="66" y="227"/>
                  </a:lnTo>
                  <a:lnTo>
                    <a:pt x="70" y="215"/>
                  </a:lnTo>
                  <a:lnTo>
                    <a:pt x="68" y="207"/>
                  </a:lnTo>
                  <a:lnTo>
                    <a:pt x="60" y="205"/>
                  </a:lnTo>
                  <a:close/>
                  <a:moveTo>
                    <a:pt x="50" y="218"/>
                  </a:moveTo>
                  <a:lnTo>
                    <a:pt x="60" y="233"/>
                  </a:lnTo>
                  <a:lnTo>
                    <a:pt x="56" y="240"/>
                  </a:lnTo>
                  <a:lnTo>
                    <a:pt x="53" y="238"/>
                  </a:lnTo>
                  <a:lnTo>
                    <a:pt x="56" y="232"/>
                  </a:lnTo>
                  <a:lnTo>
                    <a:pt x="48" y="232"/>
                  </a:lnTo>
                  <a:lnTo>
                    <a:pt x="48" y="222"/>
                  </a:lnTo>
                  <a:lnTo>
                    <a:pt x="50" y="2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68" name="Freeform 29"/>
            <p:cNvSpPr>
              <a:spLocks noEditPoints="1"/>
            </p:cNvSpPr>
            <p:nvPr/>
          </p:nvSpPr>
          <p:spPr bwMode="auto">
            <a:xfrm>
              <a:off x="4372" y="891"/>
              <a:ext cx="351" cy="406"/>
            </a:xfrm>
            <a:custGeom>
              <a:avLst/>
              <a:gdLst>
                <a:gd name="T0" fmla="*/ 158 w 351"/>
                <a:gd name="T1" fmla="*/ 35 h 406"/>
                <a:gd name="T2" fmla="*/ 105 w 351"/>
                <a:gd name="T3" fmla="*/ 131 h 406"/>
                <a:gd name="T4" fmla="*/ 73 w 351"/>
                <a:gd name="T5" fmla="*/ 185 h 406"/>
                <a:gd name="T6" fmla="*/ 6 w 351"/>
                <a:gd name="T7" fmla="*/ 279 h 406"/>
                <a:gd name="T8" fmla="*/ 13 w 351"/>
                <a:gd name="T9" fmla="*/ 323 h 406"/>
                <a:gd name="T10" fmla="*/ 26 w 351"/>
                <a:gd name="T11" fmla="*/ 328 h 406"/>
                <a:gd name="T12" fmla="*/ 61 w 351"/>
                <a:gd name="T13" fmla="*/ 351 h 406"/>
                <a:gd name="T14" fmla="*/ 95 w 351"/>
                <a:gd name="T15" fmla="*/ 323 h 406"/>
                <a:gd name="T16" fmla="*/ 111 w 351"/>
                <a:gd name="T17" fmla="*/ 296 h 406"/>
                <a:gd name="T18" fmla="*/ 153 w 351"/>
                <a:gd name="T19" fmla="*/ 229 h 406"/>
                <a:gd name="T20" fmla="*/ 181 w 351"/>
                <a:gd name="T21" fmla="*/ 243 h 406"/>
                <a:gd name="T22" fmla="*/ 205 w 351"/>
                <a:gd name="T23" fmla="*/ 258 h 406"/>
                <a:gd name="T24" fmla="*/ 215 w 351"/>
                <a:gd name="T25" fmla="*/ 253 h 406"/>
                <a:gd name="T26" fmla="*/ 225 w 351"/>
                <a:gd name="T27" fmla="*/ 244 h 406"/>
                <a:gd name="T28" fmla="*/ 240 w 351"/>
                <a:gd name="T29" fmla="*/ 221 h 406"/>
                <a:gd name="T30" fmla="*/ 195 w 351"/>
                <a:gd name="T31" fmla="*/ 193 h 406"/>
                <a:gd name="T32" fmla="*/ 260 w 351"/>
                <a:gd name="T33" fmla="*/ 46 h 406"/>
                <a:gd name="T34" fmla="*/ 208 w 351"/>
                <a:gd name="T35" fmla="*/ 18 h 406"/>
                <a:gd name="T36" fmla="*/ 276 w 351"/>
                <a:gd name="T37" fmla="*/ 60 h 406"/>
                <a:gd name="T38" fmla="*/ 258 w 351"/>
                <a:gd name="T39" fmla="*/ 80 h 406"/>
                <a:gd name="T40" fmla="*/ 276 w 351"/>
                <a:gd name="T41" fmla="*/ 110 h 406"/>
                <a:gd name="T42" fmla="*/ 288 w 351"/>
                <a:gd name="T43" fmla="*/ 138 h 406"/>
                <a:gd name="T44" fmla="*/ 278 w 351"/>
                <a:gd name="T45" fmla="*/ 185 h 406"/>
                <a:gd name="T46" fmla="*/ 308 w 351"/>
                <a:gd name="T47" fmla="*/ 178 h 406"/>
                <a:gd name="T48" fmla="*/ 351 w 351"/>
                <a:gd name="T49" fmla="*/ 108 h 406"/>
                <a:gd name="T50" fmla="*/ 326 w 351"/>
                <a:gd name="T51" fmla="*/ 83 h 406"/>
                <a:gd name="T52" fmla="*/ 276 w 351"/>
                <a:gd name="T53" fmla="*/ 60 h 406"/>
                <a:gd name="T54" fmla="*/ 220 w 351"/>
                <a:gd name="T55" fmla="*/ 108 h 406"/>
                <a:gd name="T56" fmla="*/ 210 w 351"/>
                <a:gd name="T57" fmla="*/ 105 h 406"/>
                <a:gd name="T58" fmla="*/ 213 w 351"/>
                <a:gd name="T59" fmla="*/ 105 h 406"/>
                <a:gd name="T60" fmla="*/ 150 w 351"/>
                <a:gd name="T61" fmla="*/ 196 h 406"/>
                <a:gd name="T62" fmla="*/ 163 w 351"/>
                <a:gd name="T63" fmla="*/ 208 h 406"/>
                <a:gd name="T64" fmla="*/ 143 w 351"/>
                <a:gd name="T65" fmla="*/ 216 h 406"/>
                <a:gd name="T66" fmla="*/ 150 w 351"/>
                <a:gd name="T67" fmla="*/ 196 h 406"/>
                <a:gd name="T68" fmla="*/ 108 w 351"/>
                <a:gd name="T69" fmla="*/ 251 h 406"/>
                <a:gd name="T70" fmla="*/ 95 w 351"/>
                <a:gd name="T71" fmla="*/ 249 h 406"/>
                <a:gd name="T72" fmla="*/ 93 w 351"/>
                <a:gd name="T73" fmla="*/ 236 h 406"/>
                <a:gd name="T74" fmla="*/ 128 w 351"/>
                <a:gd name="T75" fmla="*/ 253 h 406"/>
                <a:gd name="T76" fmla="*/ 123 w 351"/>
                <a:gd name="T77" fmla="*/ 246 h 406"/>
                <a:gd name="T78" fmla="*/ 186 w 351"/>
                <a:gd name="T79" fmla="*/ 319 h 406"/>
                <a:gd name="T80" fmla="*/ 165 w 351"/>
                <a:gd name="T81" fmla="*/ 334 h 406"/>
                <a:gd name="T82" fmla="*/ 163 w 351"/>
                <a:gd name="T83" fmla="*/ 363 h 406"/>
                <a:gd name="T84" fmla="*/ 143 w 351"/>
                <a:gd name="T85" fmla="*/ 361 h 406"/>
                <a:gd name="T86" fmla="*/ 148 w 351"/>
                <a:gd name="T87" fmla="*/ 338 h 406"/>
                <a:gd name="T88" fmla="*/ 91 w 351"/>
                <a:gd name="T89" fmla="*/ 354 h 406"/>
                <a:gd name="T90" fmla="*/ 101 w 351"/>
                <a:gd name="T91" fmla="*/ 373 h 406"/>
                <a:gd name="T92" fmla="*/ 131 w 351"/>
                <a:gd name="T93" fmla="*/ 393 h 406"/>
                <a:gd name="T94" fmla="*/ 171 w 351"/>
                <a:gd name="T95" fmla="*/ 386 h 406"/>
                <a:gd name="T96" fmla="*/ 200 w 351"/>
                <a:gd name="T97" fmla="*/ 348 h 406"/>
                <a:gd name="T98" fmla="*/ 200 w 351"/>
                <a:gd name="T99" fmla="*/ 336 h 406"/>
                <a:gd name="T100" fmla="*/ 191 w 351"/>
                <a:gd name="T101" fmla="*/ 348 h 406"/>
                <a:gd name="T102" fmla="*/ 188 w 351"/>
                <a:gd name="T103" fmla="*/ 324 h 406"/>
                <a:gd name="T104" fmla="*/ 196 w 351"/>
                <a:gd name="T105" fmla="*/ 308 h 4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51" h="406">
                  <a:moveTo>
                    <a:pt x="155" y="21"/>
                  </a:moveTo>
                  <a:lnTo>
                    <a:pt x="151" y="30"/>
                  </a:lnTo>
                  <a:lnTo>
                    <a:pt x="155" y="33"/>
                  </a:lnTo>
                  <a:lnTo>
                    <a:pt x="158" y="35"/>
                  </a:lnTo>
                  <a:lnTo>
                    <a:pt x="161" y="33"/>
                  </a:lnTo>
                  <a:lnTo>
                    <a:pt x="160" y="36"/>
                  </a:lnTo>
                  <a:lnTo>
                    <a:pt x="165" y="38"/>
                  </a:lnTo>
                  <a:lnTo>
                    <a:pt x="105" y="131"/>
                  </a:lnTo>
                  <a:lnTo>
                    <a:pt x="100" y="146"/>
                  </a:lnTo>
                  <a:lnTo>
                    <a:pt x="95" y="148"/>
                  </a:lnTo>
                  <a:lnTo>
                    <a:pt x="88" y="165"/>
                  </a:lnTo>
                  <a:lnTo>
                    <a:pt x="73" y="185"/>
                  </a:lnTo>
                  <a:lnTo>
                    <a:pt x="25" y="276"/>
                  </a:lnTo>
                  <a:lnTo>
                    <a:pt x="15" y="279"/>
                  </a:lnTo>
                  <a:lnTo>
                    <a:pt x="8" y="276"/>
                  </a:lnTo>
                  <a:lnTo>
                    <a:pt x="6" y="279"/>
                  </a:lnTo>
                  <a:lnTo>
                    <a:pt x="0" y="293"/>
                  </a:lnTo>
                  <a:lnTo>
                    <a:pt x="0" y="304"/>
                  </a:lnTo>
                  <a:lnTo>
                    <a:pt x="3" y="314"/>
                  </a:lnTo>
                  <a:lnTo>
                    <a:pt x="13" y="323"/>
                  </a:lnTo>
                  <a:lnTo>
                    <a:pt x="15" y="324"/>
                  </a:lnTo>
                  <a:lnTo>
                    <a:pt x="18" y="323"/>
                  </a:lnTo>
                  <a:lnTo>
                    <a:pt x="16" y="324"/>
                  </a:lnTo>
                  <a:lnTo>
                    <a:pt x="26" y="328"/>
                  </a:lnTo>
                  <a:lnTo>
                    <a:pt x="36" y="334"/>
                  </a:lnTo>
                  <a:lnTo>
                    <a:pt x="45" y="339"/>
                  </a:lnTo>
                  <a:lnTo>
                    <a:pt x="53" y="344"/>
                  </a:lnTo>
                  <a:lnTo>
                    <a:pt x="61" y="351"/>
                  </a:lnTo>
                  <a:lnTo>
                    <a:pt x="70" y="349"/>
                  </a:lnTo>
                  <a:lnTo>
                    <a:pt x="76" y="346"/>
                  </a:lnTo>
                  <a:lnTo>
                    <a:pt x="88" y="333"/>
                  </a:lnTo>
                  <a:lnTo>
                    <a:pt x="95" y="323"/>
                  </a:lnTo>
                  <a:lnTo>
                    <a:pt x="96" y="316"/>
                  </a:lnTo>
                  <a:lnTo>
                    <a:pt x="93" y="313"/>
                  </a:lnTo>
                  <a:lnTo>
                    <a:pt x="100" y="303"/>
                  </a:lnTo>
                  <a:lnTo>
                    <a:pt x="111" y="296"/>
                  </a:lnTo>
                  <a:lnTo>
                    <a:pt x="126" y="273"/>
                  </a:lnTo>
                  <a:lnTo>
                    <a:pt x="151" y="234"/>
                  </a:lnTo>
                  <a:lnTo>
                    <a:pt x="150" y="234"/>
                  </a:lnTo>
                  <a:lnTo>
                    <a:pt x="153" y="229"/>
                  </a:lnTo>
                  <a:lnTo>
                    <a:pt x="155" y="229"/>
                  </a:lnTo>
                  <a:lnTo>
                    <a:pt x="158" y="228"/>
                  </a:lnTo>
                  <a:lnTo>
                    <a:pt x="170" y="236"/>
                  </a:lnTo>
                  <a:lnTo>
                    <a:pt x="181" y="243"/>
                  </a:lnTo>
                  <a:lnTo>
                    <a:pt x="190" y="251"/>
                  </a:lnTo>
                  <a:lnTo>
                    <a:pt x="193" y="249"/>
                  </a:lnTo>
                  <a:lnTo>
                    <a:pt x="191" y="253"/>
                  </a:lnTo>
                  <a:lnTo>
                    <a:pt x="205" y="258"/>
                  </a:lnTo>
                  <a:lnTo>
                    <a:pt x="218" y="258"/>
                  </a:lnTo>
                  <a:lnTo>
                    <a:pt x="220" y="256"/>
                  </a:lnTo>
                  <a:lnTo>
                    <a:pt x="220" y="253"/>
                  </a:lnTo>
                  <a:lnTo>
                    <a:pt x="215" y="253"/>
                  </a:lnTo>
                  <a:lnTo>
                    <a:pt x="208" y="246"/>
                  </a:lnTo>
                  <a:lnTo>
                    <a:pt x="208" y="238"/>
                  </a:lnTo>
                  <a:lnTo>
                    <a:pt x="221" y="236"/>
                  </a:lnTo>
                  <a:lnTo>
                    <a:pt x="225" y="244"/>
                  </a:lnTo>
                  <a:lnTo>
                    <a:pt x="226" y="246"/>
                  </a:lnTo>
                  <a:lnTo>
                    <a:pt x="236" y="234"/>
                  </a:lnTo>
                  <a:lnTo>
                    <a:pt x="240" y="229"/>
                  </a:lnTo>
                  <a:lnTo>
                    <a:pt x="240" y="221"/>
                  </a:lnTo>
                  <a:lnTo>
                    <a:pt x="226" y="213"/>
                  </a:lnTo>
                  <a:lnTo>
                    <a:pt x="218" y="203"/>
                  </a:lnTo>
                  <a:lnTo>
                    <a:pt x="206" y="199"/>
                  </a:lnTo>
                  <a:lnTo>
                    <a:pt x="195" y="193"/>
                  </a:lnTo>
                  <a:lnTo>
                    <a:pt x="183" y="186"/>
                  </a:lnTo>
                  <a:lnTo>
                    <a:pt x="208" y="136"/>
                  </a:lnTo>
                  <a:lnTo>
                    <a:pt x="246" y="81"/>
                  </a:lnTo>
                  <a:lnTo>
                    <a:pt x="260" y="46"/>
                  </a:lnTo>
                  <a:lnTo>
                    <a:pt x="246" y="40"/>
                  </a:lnTo>
                  <a:lnTo>
                    <a:pt x="233" y="33"/>
                  </a:lnTo>
                  <a:lnTo>
                    <a:pt x="221" y="25"/>
                  </a:lnTo>
                  <a:lnTo>
                    <a:pt x="208" y="18"/>
                  </a:lnTo>
                  <a:lnTo>
                    <a:pt x="195" y="11"/>
                  </a:lnTo>
                  <a:lnTo>
                    <a:pt x="181" y="0"/>
                  </a:lnTo>
                  <a:lnTo>
                    <a:pt x="155" y="21"/>
                  </a:lnTo>
                  <a:close/>
                  <a:moveTo>
                    <a:pt x="276" y="60"/>
                  </a:moveTo>
                  <a:lnTo>
                    <a:pt x="270" y="68"/>
                  </a:lnTo>
                  <a:lnTo>
                    <a:pt x="266" y="73"/>
                  </a:lnTo>
                  <a:lnTo>
                    <a:pt x="261" y="78"/>
                  </a:lnTo>
                  <a:lnTo>
                    <a:pt x="258" y="80"/>
                  </a:lnTo>
                  <a:lnTo>
                    <a:pt x="256" y="85"/>
                  </a:lnTo>
                  <a:lnTo>
                    <a:pt x="260" y="91"/>
                  </a:lnTo>
                  <a:lnTo>
                    <a:pt x="266" y="100"/>
                  </a:lnTo>
                  <a:lnTo>
                    <a:pt x="276" y="110"/>
                  </a:lnTo>
                  <a:lnTo>
                    <a:pt x="286" y="110"/>
                  </a:lnTo>
                  <a:lnTo>
                    <a:pt x="290" y="115"/>
                  </a:lnTo>
                  <a:lnTo>
                    <a:pt x="288" y="121"/>
                  </a:lnTo>
                  <a:lnTo>
                    <a:pt x="288" y="138"/>
                  </a:lnTo>
                  <a:lnTo>
                    <a:pt x="285" y="153"/>
                  </a:lnTo>
                  <a:lnTo>
                    <a:pt x="280" y="166"/>
                  </a:lnTo>
                  <a:lnTo>
                    <a:pt x="273" y="181"/>
                  </a:lnTo>
                  <a:lnTo>
                    <a:pt x="278" y="185"/>
                  </a:lnTo>
                  <a:lnTo>
                    <a:pt x="290" y="181"/>
                  </a:lnTo>
                  <a:lnTo>
                    <a:pt x="293" y="186"/>
                  </a:lnTo>
                  <a:lnTo>
                    <a:pt x="305" y="186"/>
                  </a:lnTo>
                  <a:lnTo>
                    <a:pt x="308" y="178"/>
                  </a:lnTo>
                  <a:lnTo>
                    <a:pt x="316" y="168"/>
                  </a:lnTo>
                  <a:lnTo>
                    <a:pt x="346" y="123"/>
                  </a:lnTo>
                  <a:lnTo>
                    <a:pt x="350" y="115"/>
                  </a:lnTo>
                  <a:lnTo>
                    <a:pt x="351" y="108"/>
                  </a:lnTo>
                  <a:lnTo>
                    <a:pt x="350" y="101"/>
                  </a:lnTo>
                  <a:lnTo>
                    <a:pt x="345" y="96"/>
                  </a:lnTo>
                  <a:lnTo>
                    <a:pt x="335" y="90"/>
                  </a:lnTo>
                  <a:lnTo>
                    <a:pt x="326" y="83"/>
                  </a:lnTo>
                  <a:lnTo>
                    <a:pt x="310" y="75"/>
                  </a:lnTo>
                  <a:lnTo>
                    <a:pt x="293" y="66"/>
                  </a:lnTo>
                  <a:lnTo>
                    <a:pt x="293" y="63"/>
                  </a:lnTo>
                  <a:lnTo>
                    <a:pt x="276" y="60"/>
                  </a:lnTo>
                  <a:close/>
                  <a:moveTo>
                    <a:pt x="223" y="88"/>
                  </a:moveTo>
                  <a:lnTo>
                    <a:pt x="228" y="91"/>
                  </a:lnTo>
                  <a:lnTo>
                    <a:pt x="221" y="105"/>
                  </a:lnTo>
                  <a:lnTo>
                    <a:pt x="220" y="108"/>
                  </a:lnTo>
                  <a:lnTo>
                    <a:pt x="216" y="110"/>
                  </a:lnTo>
                  <a:lnTo>
                    <a:pt x="216" y="105"/>
                  </a:lnTo>
                  <a:lnTo>
                    <a:pt x="213" y="105"/>
                  </a:lnTo>
                  <a:lnTo>
                    <a:pt x="210" y="105"/>
                  </a:lnTo>
                  <a:lnTo>
                    <a:pt x="205" y="101"/>
                  </a:lnTo>
                  <a:lnTo>
                    <a:pt x="206" y="96"/>
                  </a:lnTo>
                  <a:lnTo>
                    <a:pt x="213" y="100"/>
                  </a:lnTo>
                  <a:lnTo>
                    <a:pt x="213" y="105"/>
                  </a:lnTo>
                  <a:lnTo>
                    <a:pt x="216" y="100"/>
                  </a:lnTo>
                  <a:lnTo>
                    <a:pt x="216" y="91"/>
                  </a:lnTo>
                  <a:lnTo>
                    <a:pt x="223" y="88"/>
                  </a:lnTo>
                  <a:close/>
                  <a:moveTo>
                    <a:pt x="150" y="196"/>
                  </a:moveTo>
                  <a:lnTo>
                    <a:pt x="153" y="196"/>
                  </a:lnTo>
                  <a:lnTo>
                    <a:pt x="160" y="196"/>
                  </a:lnTo>
                  <a:lnTo>
                    <a:pt x="166" y="198"/>
                  </a:lnTo>
                  <a:lnTo>
                    <a:pt x="163" y="208"/>
                  </a:lnTo>
                  <a:lnTo>
                    <a:pt x="161" y="219"/>
                  </a:lnTo>
                  <a:lnTo>
                    <a:pt x="153" y="224"/>
                  </a:lnTo>
                  <a:lnTo>
                    <a:pt x="146" y="219"/>
                  </a:lnTo>
                  <a:lnTo>
                    <a:pt x="143" y="216"/>
                  </a:lnTo>
                  <a:lnTo>
                    <a:pt x="141" y="211"/>
                  </a:lnTo>
                  <a:lnTo>
                    <a:pt x="141" y="208"/>
                  </a:lnTo>
                  <a:lnTo>
                    <a:pt x="146" y="199"/>
                  </a:lnTo>
                  <a:lnTo>
                    <a:pt x="150" y="196"/>
                  </a:lnTo>
                  <a:close/>
                  <a:moveTo>
                    <a:pt x="100" y="231"/>
                  </a:moveTo>
                  <a:lnTo>
                    <a:pt x="110" y="229"/>
                  </a:lnTo>
                  <a:lnTo>
                    <a:pt x="110" y="248"/>
                  </a:lnTo>
                  <a:lnTo>
                    <a:pt x="108" y="251"/>
                  </a:lnTo>
                  <a:lnTo>
                    <a:pt x="100" y="256"/>
                  </a:lnTo>
                  <a:lnTo>
                    <a:pt x="96" y="254"/>
                  </a:lnTo>
                  <a:lnTo>
                    <a:pt x="96" y="251"/>
                  </a:lnTo>
                  <a:lnTo>
                    <a:pt x="95" y="249"/>
                  </a:lnTo>
                  <a:lnTo>
                    <a:pt x="91" y="251"/>
                  </a:lnTo>
                  <a:lnTo>
                    <a:pt x="98" y="244"/>
                  </a:lnTo>
                  <a:lnTo>
                    <a:pt x="98" y="239"/>
                  </a:lnTo>
                  <a:lnTo>
                    <a:pt x="93" y="236"/>
                  </a:lnTo>
                  <a:lnTo>
                    <a:pt x="100" y="231"/>
                  </a:lnTo>
                  <a:close/>
                  <a:moveTo>
                    <a:pt x="123" y="246"/>
                  </a:moveTo>
                  <a:lnTo>
                    <a:pt x="128" y="248"/>
                  </a:lnTo>
                  <a:lnTo>
                    <a:pt x="128" y="253"/>
                  </a:lnTo>
                  <a:lnTo>
                    <a:pt x="121" y="254"/>
                  </a:lnTo>
                  <a:lnTo>
                    <a:pt x="116" y="253"/>
                  </a:lnTo>
                  <a:lnTo>
                    <a:pt x="116" y="249"/>
                  </a:lnTo>
                  <a:lnTo>
                    <a:pt x="123" y="246"/>
                  </a:lnTo>
                  <a:close/>
                  <a:moveTo>
                    <a:pt x="190" y="318"/>
                  </a:moveTo>
                  <a:lnTo>
                    <a:pt x="185" y="326"/>
                  </a:lnTo>
                  <a:lnTo>
                    <a:pt x="183" y="324"/>
                  </a:lnTo>
                  <a:lnTo>
                    <a:pt x="186" y="319"/>
                  </a:lnTo>
                  <a:lnTo>
                    <a:pt x="183" y="316"/>
                  </a:lnTo>
                  <a:lnTo>
                    <a:pt x="166" y="328"/>
                  </a:lnTo>
                  <a:lnTo>
                    <a:pt x="163" y="334"/>
                  </a:lnTo>
                  <a:lnTo>
                    <a:pt x="165" y="334"/>
                  </a:lnTo>
                  <a:lnTo>
                    <a:pt x="170" y="339"/>
                  </a:lnTo>
                  <a:lnTo>
                    <a:pt x="170" y="346"/>
                  </a:lnTo>
                  <a:lnTo>
                    <a:pt x="168" y="353"/>
                  </a:lnTo>
                  <a:lnTo>
                    <a:pt x="163" y="363"/>
                  </a:lnTo>
                  <a:lnTo>
                    <a:pt x="160" y="364"/>
                  </a:lnTo>
                  <a:lnTo>
                    <a:pt x="156" y="364"/>
                  </a:lnTo>
                  <a:lnTo>
                    <a:pt x="150" y="364"/>
                  </a:lnTo>
                  <a:lnTo>
                    <a:pt x="143" y="361"/>
                  </a:lnTo>
                  <a:lnTo>
                    <a:pt x="146" y="351"/>
                  </a:lnTo>
                  <a:lnTo>
                    <a:pt x="148" y="344"/>
                  </a:lnTo>
                  <a:lnTo>
                    <a:pt x="148" y="339"/>
                  </a:lnTo>
                  <a:lnTo>
                    <a:pt x="148" y="338"/>
                  </a:lnTo>
                  <a:lnTo>
                    <a:pt x="131" y="338"/>
                  </a:lnTo>
                  <a:lnTo>
                    <a:pt x="115" y="339"/>
                  </a:lnTo>
                  <a:lnTo>
                    <a:pt x="100" y="339"/>
                  </a:lnTo>
                  <a:lnTo>
                    <a:pt x="91" y="354"/>
                  </a:lnTo>
                  <a:lnTo>
                    <a:pt x="86" y="364"/>
                  </a:lnTo>
                  <a:lnTo>
                    <a:pt x="85" y="371"/>
                  </a:lnTo>
                  <a:lnTo>
                    <a:pt x="85" y="374"/>
                  </a:lnTo>
                  <a:lnTo>
                    <a:pt x="101" y="373"/>
                  </a:lnTo>
                  <a:lnTo>
                    <a:pt x="116" y="369"/>
                  </a:lnTo>
                  <a:lnTo>
                    <a:pt x="110" y="379"/>
                  </a:lnTo>
                  <a:lnTo>
                    <a:pt x="125" y="386"/>
                  </a:lnTo>
                  <a:lnTo>
                    <a:pt x="131" y="393"/>
                  </a:lnTo>
                  <a:lnTo>
                    <a:pt x="140" y="398"/>
                  </a:lnTo>
                  <a:lnTo>
                    <a:pt x="151" y="406"/>
                  </a:lnTo>
                  <a:lnTo>
                    <a:pt x="163" y="403"/>
                  </a:lnTo>
                  <a:lnTo>
                    <a:pt x="171" y="386"/>
                  </a:lnTo>
                  <a:lnTo>
                    <a:pt x="188" y="364"/>
                  </a:lnTo>
                  <a:lnTo>
                    <a:pt x="196" y="351"/>
                  </a:lnTo>
                  <a:lnTo>
                    <a:pt x="196" y="348"/>
                  </a:lnTo>
                  <a:lnTo>
                    <a:pt x="200" y="348"/>
                  </a:lnTo>
                  <a:lnTo>
                    <a:pt x="205" y="339"/>
                  </a:lnTo>
                  <a:lnTo>
                    <a:pt x="205" y="336"/>
                  </a:lnTo>
                  <a:lnTo>
                    <a:pt x="203" y="334"/>
                  </a:lnTo>
                  <a:lnTo>
                    <a:pt x="200" y="336"/>
                  </a:lnTo>
                  <a:lnTo>
                    <a:pt x="198" y="338"/>
                  </a:lnTo>
                  <a:lnTo>
                    <a:pt x="198" y="341"/>
                  </a:lnTo>
                  <a:lnTo>
                    <a:pt x="193" y="349"/>
                  </a:lnTo>
                  <a:lnTo>
                    <a:pt x="191" y="348"/>
                  </a:lnTo>
                  <a:lnTo>
                    <a:pt x="193" y="341"/>
                  </a:lnTo>
                  <a:lnTo>
                    <a:pt x="193" y="334"/>
                  </a:lnTo>
                  <a:lnTo>
                    <a:pt x="191" y="329"/>
                  </a:lnTo>
                  <a:lnTo>
                    <a:pt x="188" y="324"/>
                  </a:lnTo>
                  <a:lnTo>
                    <a:pt x="190" y="321"/>
                  </a:lnTo>
                  <a:lnTo>
                    <a:pt x="193" y="321"/>
                  </a:lnTo>
                  <a:lnTo>
                    <a:pt x="196" y="314"/>
                  </a:lnTo>
                  <a:lnTo>
                    <a:pt x="196" y="308"/>
                  </a:lnTo>
                  <a:lnTo>
                    <a:pt x="195" y="306"/>
                  </a:lnTo>
                  <a:lnTo>
                    <a:pt x="190" y="3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dist="107763" dir="2700000" algn="ctr" rotWithShape="0">
                <a:schemeClr val="accent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pic>
        <p:nvPicPr>
          <p:cNvPr id="8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708275"/>
            <a:ext cx="2143125" cy="11525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08275"/>
            <a:ext cx="2071687" cy="11525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1849" r="13680" b="3580"/>
          <a:stretch>
            <a:fillRect/>
          </a:stretch>
        </p:blipFill>
        <p:spPr bwMode="auto">
          <a:xfrm>
            <a:off x="2357438" y="3941763"/>
            <a:ext cx="2143125" cy="14160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1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5012655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2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5949280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arts_ho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2157"/>
            <a:ext cx="9144000" cy="508302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8 Forma libre"/>
          <p:cNvSpPr/>
          <p:nvPr/>
        </p:nvSpPr>
        <p:spPr>
          <a:xfrm>
            <a:off x="1835696" y="-9939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36512" y="508518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332007" y="364502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367652" y="471851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422108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86104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86104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-36512" y="5229200"/>
            <a:ext cx="9180512" cy="1628800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83568" y="2204864"/>
            <a:ext cx="5688632" cy="3024336"/>
          </a:xfrm>
          <a:prstGeom prst="rect">
            <a:avLst/>
          </a:prstGeom>
          <a:pattFill prst="dkHorz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1259632" y="2564904"/>
            <a:ext cx="913908" cy="908501"/>
            <a:chOff x="-1764704" y="2204864"/>
            <a:chExt cx="913908" cy="908501"/>
          </a:xfrm>
        </p:grpSpPr>
        <p:sp>
          <p:nvSpPr>
            <p:cNvPr id="20" name="19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2054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22" name="21 Grupo"/>
          <p:cNvGrpSpPr/>
          <p:nvPr/>
        </p:nvGrpSpPr>
        <p:grpSpPr>
          <a:xfrm>
            <a:off x="3010020" y="2564904"/>
            <a:ext cx="913908" cy="908501"/>
            <a:chOff x="-1764704" y="2204864"/>
            <a:chExt cx="913908" cy="908501"/>
          </a:xfrm>
        </p:grpSpPr>
        <p:sp>
          <p:nvSpPr>
            <p:cNvPr id="23" name="22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24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25" name="24 Grupo"/>
          <p:cNvGrpSpPr/>
          <p:nvPr/>
        </p:nvGrpSpPr>
        <p:grpSpPr>
          <a:xfrm>
            <a:off x="4788024" y="2564904"/>
            <a:ext cx="913908" cy="908501"/>
            <a:chOff x="-1764704" y="2204864"/>
            <a:chExt cx="913908" cy="908501"/>
          </a:xfrm>
        </p:grpSpPr>
        <p:sp>
          <p:nvSpPr>
            <p:cNvPr id="26" name="25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27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28" name="27 Grupo"/>
          <p:cNvGrpSpPr/>
          <p:nvPr/>
        </p:nvGrpSpPr>
        <p:grpSpPr>
          <a:xfrm>
            <a:off x="1259632" y="3933056"/>
            <a:ext cx="913908" cy="908501"/>
            <a:chOff x="-1764704" y="2204864"/>
            <a:chExt cx="913908" cy="908501"/>
          </a:xfrm>
        </p:grpSpPr>
        <p:sp>
          <p:nvSpPr>
            <p:cNvPr id="29" name="28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30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31" name="30 Grupo"/>
          <p:cNvGrpSpPr/>
          <p:nvPr/>
        </p:nvGrpSpPr>
        <p:grpSpPr>
          <a:xfrm>
            <a:off x="4788024" y="3933056"/>
            <a:ext cx="913908" cy="908501"/>
            <a:chOff x="-1764704" y="2204864"/>
            <a:chExt cx="913908" cy="908501"/>
          </a:xfrm>
        </p:grpSpPr>
        <p:sp>
          <p:nvSpPr>
            <p:cNvPr id="32" name="31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33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pic>
        <p:nvPicPr>
          <p:cNvPr id="2056" name="Picture 8" descr="http://us.123rf.com/400wm/400/400/willierossin/willierossin1205/willierossin120500001/13705624-ilustracion-realista-de-una-puerta-de-madera-con-vidrio-esmerilado-panelisolated-sobre-fondo-blanc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73" t="3042" r="13386" b="5704"/>
          <a:stretch>
            <a:fillRect/>
          </a:stretch>
        </p:blipFill>
        <p:spPr bwMode="auto">
          <a:xfrm>
            <a:off x="2843808" y="3789039"/>
            <a:ext cx="1224136" cy="1512169"/>
          </a:xfrm>
          <a:prstGeom prst="rect">
            <a:avLst/>
          </a:prstGeom>
          <a:noFill/>
        </p:spPr>
      </p:pic>
      <p:sp>
        <p:nvSpPr>
          <p:cNvPr id="37" name="36 Rectángulo"/>
          <p:cNvSpPr/>
          <p:nvPr/>
        </p:nvSpPr>
        <p:spPr>
          <a:xfrm>
            <a:off x="6372200" y="3645024"/>
            <a:ext cx="1512168" cy="1584176"/>
          </a:xfrm>
          <a:prstGeom prst="rect">
            <a:avLst/>
          </a:prstGeom>
          <a:pattFill prst="dkHorz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2058" name="Picture 10" descr="http://www.coprosider.com/FitxersWeb/22389/ocasion-puertas-basculantes-de-garaje.jpg"/>
          <p:cNvPicPr>
            <a:picLocks noChangeAspect="1" noChangeArrowheads="1"/>
          </p:cNvPicPr>
          <p:nvPr/>
        </p:nvPicPr>
        <p:blipFill>
          <a:blip r:embed="rId4" cstate="print"/>
          <a:srcRect l="13817" t="5620" r="13150" b="4447"/>
          <a:stretch>
            <a:fillRect/>
          </a:stretch>
        </p:blipFill>
        <p:spPr bwMode="auto">
          <a:xfrm rot="5400000">
            <a:off x="6498214" y="4059070"/>
            <a:ext cx="1188132" cy="11521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8" name="37 Triángulo isósceles"/>
          <p:cNvSpPr/>
          <p:nvPr/>
        </p:nvSpPr>
        <p:spPr>
          <a:xfrm>
            <a:off x="2843808" y="3573016"/>
            <a:ext cx="1224136" cy="288032"/>
          </a:xfrm>
          <a:prstGeom prst="triangl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0" name="39 Forma libre"/>
          <p:cNvSpPr/>
          <p:nvPr/>
        </p:nvSpPr>
        <p:spPr>
          <a:xfrm>
            <a:off x="6518564" y="5233467"/>
            <a:ext cx="2244436" cy="1624533"/>
          </a:xfrm>
          <a:custGeom>
            <a:avLst/>
            <a:gdLst>
              <a:gd name="connsiteX0" fmla="*/ 0 w 1676400"/>
              <a:gd name="connsiteY0" fmla="*/ 0 h 1511300"/>
              <a:gd name="connsiteX1" fmla="*/ 1143000 w 1676400"/>
              <a:gd name="connsiteY1" fmla="*/ 12700 h 1511300"/>
              <a:gd name="connsiteX2" fmla="*/ 1676400 w 1676400"/>
              <a:gd name="connsiteY2" fmla="*/ 1511300 h 1511300"/>
              <a:gd name="connsiteX3" fmla="*/ 190500 w 1676400"/>
              <a:gd name="connsiteY3" fmla="*/ 1511300 h 1511300"/>
              <a:gd name="connsiteX4" fmla="*/ 0 w 1676400"/>
              <a:gd name="connsiteY4" fmla="*/ 0 h 1511300"/>
              <a:gd name="connsiteX0-1" fmla="*/ 0 w 2244436"/>
              <a:gd name="connsiteY0-2" fmla="*/ 80 h 1498600"/>
              <a:gd name="connsiteX1-3" fmla="*/ 1711036 w 2244436"/>
              <a:gd name="connsiteY1-4" fmla="*/ 0 h 1498600"/>
              <a:gd name="connsiteX2-5" fmla="*/ 2244436 w 2244436"/>
              <a:gd name="connsiteY2-6" fmla="*/ 1498600 h 1498600"/>
              <a:gd name="connsiteX3-7" fmla="*/ 758536 w 2244436"/>
              <a:gd name="connsiteY3-8" fmla="*/ 1498600 h 1498600"/>
              <a:gd name="connsiteX4-9" fmla="*/ 0 w 2244436"/>
              <a:gd name="connsiteY4-10" fmla="*/ 80 h 1498600"/>
              <a:gd name="connsiteX0-11" fmla="*/ 0 w 2244436"/>
              <a:gd name="connsiteY0-12" fmla="*/ 80 h 1498600"/>
              <a:gd name="connsiteX1-13" fmla="*/ 1143000 w 2244436"/>
              <a:gd name="connsiteY1-14" fmla="*/ 0 h 1498600"/>
              <a:gd name="connsiteX2-15" fmla="*/ 2244436 w 2244436"/>
              <a:gd name="connsiteY2-16" fmla="*/ 1498600 h 1498600"/>
              <a:gd name="connsiteX3-17" fmla="*/ 758536 w 2244436"/>
              <a:gd name="connsiteY3-18" fmla="*/ 1498600 h 1498600"/>
              <a:gd name="connsiteX4-19" fmla="*/ 0 w 2244436"/>
              <a:gd name="connsiteY4-20" fmla="*/ 80 h 1498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44436" h="1498600">
                <a:moveTo>
                  <a:pt x="0" y="80"/>
                </a:moveTo>
                <a:lnTo>
                  <a:pt x="1143000" y="0"/>
                </a:lnTo>
                <a:lnTo>
                  <a:pt x="2244436" y="1498600"/>
                </a:lnTo>
                <a:lnTo>
                  <a:pt x="758536" y="1498600"/>
                </a:lnTo>
                <a:lnTo>
                  <a:pt x="0" y="8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1" name="40 Trapecio"/>
          <p:cNvSpPr/>
          <p:nvPr/>
        </p:nvSpPr>
        <p:spPr>
          <a:xfrm>
            <a:off x="2627784" y="5229200"/>
            <a:ext cx="1584176" cy="1628800"/>
          </a:xfrm>
          <a:prstGeom prst="trapezoid">
            <a:avLst>
              <a:gd name="adj" fmla="val 20591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35" name="34 Imagen" descr="FamilyGu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206" y="4041068"/>
            <a:ext cx="2715587" cy="2351519"/>
          </a:xfrm>
          <a:prstGeom prst="rect">
            <a:avLst/>
          </a:prstGeom>
          <a:effectLst>
            <a:outerShdw blurRad="76200" dist="127000" dir="17940000" sy="23000" kx="-12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2" name="41 Trapecio"/>
          <p:cNvSpPr/>
          <p:nvPr/>
        </p:nvSpPr>
        <p:spPr>
          <a:xfrm>
            <a:off x="528453" y="1127348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979712" y="83936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1921512" y="70795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2 Nube"/>
          <p:cNvSpPr/>
          <p:nvPr/>
        </p:nvSpPr>
        <p:spPr>
          <a:xfrm>
            <a:off x="152595" y="4941168"/>
            <a:ext cx="1832275" cy="1008112"/>
          </a:xfrm>
          <a:prstGeom prst="cloud">
            <a:avLst/>
          </a:prstGeom>
          <a:gradFill flip="none"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92D050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76200" dist="177800" dir="18900000" sy="23000" kx="-1200000" algn="b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4" name="43 Forma libre"/>
          <p:cNvSpPr/>
          <p:nvPr/>
        </p:nvSpPr>
        <p:spPr>
          <a:xfrm>
            <a:off x="6332007" y="331689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6" name="45 Nube"/>
          <p:cNvSpPr/>
          <p:nvPr/>
        </p:nvSpPr>
        <p:spPr>
          <a:xfrm rot="408246">
            <a:off x="7982851" y="4941168"/>
            <a:ext cx="1068538" cy="656456"/>
          </a:xfrm>
          <a:prstGeom prst="cloud">
            <a:avLst/>
          </a:prstGeom>
          <a:gradFill flip="none"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92D050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76200" dist="177800" dir="18900000" sy="23000" kx="-1200000" algn="b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47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796999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" t="9573" r="4096" b="30795"/>
          <a:stretch>
            <a:fillRect/>
          </a:stretch>
        </p:blipFill>
        <p:spPr>
          <a:xfrm>
            <a:off x="2627784" y="233813"/>
            <a:ext cx="6339235" cy="7620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9" name="Freeform 93"/>
          <p:cNvSpPr/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0" name="Picture 21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5012655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2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5949280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52595" y="1616992"/>
            <a:ext cx="5184576" cy="2232248"/>
          </a:xfrm>
          <a:prstGeom prst="wedgeRoundRectCallout">
            <a:avLst>
              <a:gd name="adj1" fmla="val 27319"/>
              <a:gd name="adj2" fmla="val 6770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omic Sans MS" panose="030F0702030302020204" pitchFamily="66" charset="0"/>
              </a:rPr>
              <a:t>Let’s chant.</a:t>
            </a:r>
            <a:br>
              <a:rPr lang="en-US" sz="2000" dirty="0" smtClean="0">
                <a:latin typeface="Comic Sans MS" panose="030F0702030302020204" pitchFamily="66" charset="0"/>
              </a:rPr>
            </a:br>
            <a:r>
              <a:rPr lang="en-US" sz="2000" dirty="0" smtClean="0">
                <a:latin typeface="Comic Sans MS" panose="030F0702030302020204" pitchFamily="66" charset="0"/>
              </a:rPr>
              <a:t>Rooms in the house by super </a:t>
            </a:r>
            <a:r>
              <a:rPr lang="en-US" sz="2000" dirty="0" err="1" smtClean="0">
                <a:latin typeface="Comic Sans MS" panose="030F0702030302020204" pitchFamily="66" charset="0"/>
              </a:rPr>
              <a:t>english</a:t>
            </a:r>
            <a:br>
              <a:rPr lang="en-US" sz="2000" dirty="0">
                <a:latin typeface="Comic Sans MS" panose="030F0702030302020204" pitchFamily="66" charset="0"/>
              </a:rPr>
            </a:br>
            <a:r>
              <a:rPr lang="en-US" sz="1600" dirty="0">
                <a:latin typeface="Comic Sans MS" panose="030F0702030302020204" pitchFamily="66" charset="0"/>
              </a:rPr>
              <a:t>https://www.youtube.com/watch?v=qsmlxP8T720</a:t>
            </a:r>
            <a:endParaRPr lang="en-US" sz="1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2157"/>
            <a:ext cx="9144000" cy="508302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8 Forma libre"/>
          <p:cNvSpPr/>
          <p:nvPr/>
        </p:nvSpPr>
        <p:spPr>
          <a:xfrm>
            <a:off x="1835696" y="-9939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36512" y="508518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332007" y="364502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367652" y="471851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422108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86104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86104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-36512" y="5229200"/>
            <a:ext cx="9180512" cy="1628800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83568" y="2204864"/>
            <a:ext cx="5688632" cy="3024336"/>
          </a:xfrm>
          <a:prstGeom prst="rect">
            <a:avLst/>
          </a:prstGeom>
          <a:pattFill prst="dkHorz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1259632" y="2564904"/>
            <a:ext cx="913908" cy="908501"/>
            <a:chOff x="-1764704" y="2204864"/>
            <a:chExt cx="913908" cy="908501"/>
          </a:xfrm>
        </p:grpSpPr>
        <p:sp>
          <p:nvSpPr>
            <p:cNvPr id="20" name="19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2054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22" name="21 Grupo"/>
          <p:cNvGrpSpPr/>
          <p:nvPr/>
        </p:nvGrpSpPr>
        <p:grpSpPr>
          <a:xfrm>
            <a:off x="3010020" y="2564904"/>
            <a:ext cx="913908" cy="908501"/>
            <a:chOff x="-1764704" y="2204864"/>
            <a:chExt cx="913908" cy="908501"/>
          </a:xfrm>
        </p:grpSpPr>
        <p:sp>
          <p:nvSpPr>
            <p:cNvPr id="23" name="22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24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25" name="24 Grupo"/>
          <p:cNvGrpSpPr/>
          <p:nvPr/>
        </p:nvGrpSpPr>
        <p:grpSpPr>
          <a:xfrm>
            <a:off x="4788024" y="2564904"/>
            <a:ext cx="913908" cy="908501"/>
            <a:chOff x="-1764704" y="2204864"/>
            <a:chExt cx="913908" cy="908501"/>
          </a:xfrm>
        </p:grpSpPr>
        <p:sp>
          <p:nvSpPr>
            <p:cNvPr id="26" name="25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27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28" name="27 Grupo"/>
          <p:cNvGrpSpPr/>
          <p:nvPr/>
        </p:nvGrpSpPr>
        <p:grpSpPr>
          <a:xfrm>
            <a:off x="1259632" y="3933056"/>
            <a:ext cx="913908" cy="908501"/>
            <a:chOff x="-1764704" y="2204864"/>
            <a:chExt cx="913908" cy="908501"/>
          </a:xfrm>
        </p:grpSpPr>
        <p:sp>
          <p:nvSpPr>
            <p:cNvPr id="29" name="28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30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31" name="30 Grupo"/>
          <p:cNvGrpSpPr/>
          <p:nvPr/>
        </p:nvGrpSpPr>
        <p:grpSpPr>
          <a:xfrm>
            <a:off x="4788024" y="3933056"/>
            <a:ext cx="913908" cy="908501"/>
            <a:chOff x="-1764704" y="2204864"/>
            <a:chExt cx="913908" cy="908501"/>
          </a:xfrm>
        </p:grpSpPr>
        <p:sp>
          <p:nvSpPr>
            <p:cNvPr id="32" name="31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33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pic>
        <p:nvPicPr>
          <p:cNvPr id="2056" name="Picture 8" descr="http://us.123rf.com/400wm/400/400/willierossin/willierossin1205/willierossin120500001/13705624-ilustracion-realista-de-una-puerta-de-madera-con-vidrio-esmerilado-panelisolated-sobre-fondo-blanc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73" t="3042" r="13386" b="5704"/>
          <a:stretch>
            <a:fillRect/>
          </a:stretch>
        </p:blipFill>
        <p:spPr bwMode="auto">
          <a:xfrm>
            <a:off x="2843808" y="3789039"/>
            <a:ext cx="1224136" cy="1512169"/>
          </a:xfrm>
          <a:prstGeom prst="rect">
            <a:avLst/>
          </a:prstGeom>
          <a:noFill/>
        </p:spPr>
      </p:pic>
      <p:sp>
        <p:nvSpPr>
          <p:cNvPr id="37" name="36 Rectángulo"/>
          <p:cNvSpPr/>
          <p:nvPr/>
        </p:nvSpPr>
        <p:spPr>
          <a:xfrm>
            <a:off x="6372200" y="3645024"/>
            <a:ext cx="1512168" cy="1584176"/>
          </a:xfrm>
          <a:prstGeom prst="rect">
            <a:avLst/>
          </a:prstGeom>
          <a:pattFill prst="dkHorz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2058" name="Picture 10" descr="http://www.coprosider.com/FitxersWeb/22389/ocasion-puertas-basculantes-de-garaje.jpg"/>
          <p:cNvPicPr>
            <a:picLocks noChangeAspect="1" noChangeArrowheads="1"/>
          </p:cNvPicPr>
          <p:nvPr/>
        </p:nvPicPr>
        <p:blipFill>
          <a:blip r:embed="rId4" cstate="print"/>
          <a:srcRect l="13817" t="5620" r="13150" b="4447"/>
          <a:stretch>
            <a:fillRect/>
          </a:stretch>
        </p:blipFill>
        <p:spPr bwMode="auto">
          <a:xfrm rot="5400000">
            <a:off x="6498214" y="4059070"/>
            <a:ext cx="1188132" cy="11521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8" name="37 Triángulo isósceles"/>
          <p:cNvSpPr/>
          <p:nvPr/>
        </p:nvSpPr>
        <p:spPr>
          <a:xfrm>
            <a:off x="2843808" y="3573016"/>
            <a:ext cx="1224136" cy="288032"/>
          </a:xfrm>
          <a:prstGeom prst="triangl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0" name="39 Forma libre"/>
          <p:cNvSpPr/>
          <p:nvPr/>
        </p:nvSpPr>
        <p:spPr>
          <a:xfrm>
            <a:off x="6518564" y="5233467"/>
            <a:ext cx="2244436" cy="1624533"/>
          </a:xfrm>
          <a:custGeom>
            <a:avLst/>
            <a:gdLst>
              <a:gd name="connsiteX0" fmla="*/ 0 w 1676400"/>
              <a:gd name="connsiteY0" fmla="*/ 0 h 1511300"/>
              <a:gd name="connsiteX1" fmla="*/ 1143000 w 1676400"/>
              <a:gd name="connsiteY1" fmla="*/ 12700 h 1511300"/>
              <a:gd name="connsiteX2" fmla="*/ 1676400 w 1676400"/>
              <a:gd name="connsiteY2" fmla="*/ 1511300 h 1511300"/>
              <a:gd name="connsiteX3" fmla="*/ 190500 w 1676400"/>
              <a:gd name="connsiteY3" fmla="*/ 1511300 h 1511300"/>
              <a:gd name="connsiteX4" fmla="*/ 0 w 1676400"/>
              <a:gd name="connsiteY4" fmla="*/ 0 h 1511300"/>
              <a:gd name="connsiteX0-1" fmla="*/ 0 w 2244436"/>
              <a:gd name="connsiteY0-2" fmla="*/ 80 h 1498600"/>
              <a:gd name="connsiteX1-3" fmla="*/ 1711036 w 2244436"/>
              <a:gd name="connsiteY1-4" fmla="*/ 0 h 1498600"/>
              <a:gd name="connsiteX2-5" fmla="*/ 2244436 w 2244436"/>
              <a:gd name="connsiteY2-6" fmla="*/ 1498600 h 1498600"/>
              <a:gd name="connsiteX3-7" fmla="*/ 758536 w 2244436"/>
              <a:gd name="connsiteY3-8" fmla="*/ 1498600 h 1498600"/>
              <a:gd name="connsiteX4-9" fmla="*/ 0 w 2244436"/>
              <a:gd name="connsiteY4-10" fmla="*/ 80 h 1498600"/>
              <a:gd name="connsiteX0-11" fmla="*/ 0 w 2244436"/>
              <a:gd name="connsiteY0-12" fmla="*/ 80 h 1498600"/>
              <a:gd name="connsiteX1-13" fmla="*/ 1143000 w 2244436"/>
              <a:gd name="connsiteY1-14" fmla="*/ 0 h 1498600"/>
              <a:gd name="connsiteX2-15" fmla="*/ 2244436 w 2244436"/>
              <a:gd name="connsiteY2-16" fmla="*/ 1498600 h 1498600"/>
              <a:gd name="connsiteX3-17" fmla="*/ 758536 w 2244436"/>
              <a:gd name="connsiteY3-18" fmla="*/ 1498600 h 1498600"/>
              <a:gd name="connsiteX4-19" fmla="*/ 0 w 2244436"/>
              <a:gd name="connsiteY4-20" fmla="*/ 80 h 1498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44436" h="1498600">
                <a:moveTo>
                  <a:pt x="0" y="80"/>
                </a:moveTo>
                <a:lnTo>
                  <a:pt x="1143000" y="0"/>
                </a:lnTo>
                <a:lnTo>
                  <a:pt x="2244436" y="1498600"/>
                </a:lnTo>
                <a:lnTo>
                  <a:pt x="758536" y="1498600"/>
                </a:lnTo>
                <a:lnTo>
                  <a:pt x="0" y="8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1" name="40 Trapecio"/>
          <p:cNvSpPr/>
          <p:nvPr/>
        </p:nvSpPr>
        <p:spPr>
          <a:xfrm>
            <a:off x="2627784" y="5229200"/>
            <a:ext cx="1584176" cy="1628800"/>
          </a:xfrm>
          <a:prstGeom prst="trapezoid">
            <a:avLst>
              <a:gd name="adj" fmla="val 20591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35" name="34 Imagen" descr="FamilyGu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206" y="4041068"/>
            <a:ext cx="2715587" cy="2351519"/>
          </a:xfrm>
          <a:prstGeom prst="rect">
            <a:avLst/>
          </a:prstGeom>
          <a:effectLst>
            <a:outerShdw blurRad="76200" dist="127000" dir="17940000" sy="23000" kx="-12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2" name="41 Trapecio"/>
          <p:cNvSpPr/>
          <p:nvPr/>
        </p:nvSpPr>
        <p:spPr>
          <a:xfrm>
            <a:off x="528453" y="1127348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979712" y="83936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1921512" y="70795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2 Nube"/>
          <p:cNvSpPr/>
          <p:nvPr/>
        </p:nvSpPr>
        <p:spPr>
          <a:xfrm>
            <a:off x="152595" y="4941168"/>
            <a:ext cx="1832275" cy="1008112"/>
          </a:xfrm>
          <a:prstGeom prst="cloud">
            <a:avLst/>
          </a:prstGeom>
          <a:gradFill flip="none"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92D050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76200" dist="177800" dir="18900000" sy="23000" kx="-1200000" algn="b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4" name="43 Forma libre"/>
          <p:cNvSpPr/>
          <p:nvPr/>
        </p:nvSpPr>
        <p:spPr>
          <a:xfrm>
            <a:off x="6332007" y="331689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6" name="45 Nube"/>
          <p:cNvSpPr/>
          <p:nvPr/>
        </p:nvSpPr>
        <p:spPr>
          <a:xfrm rot="408246">
            <a:off x="7982851" y="4941168"/>
            <a:ext cx="1068538" cy="656456"/>
          </a:xfrm>
          <a:prstGeom prst="cloud">
            <a:avLst/>
          </a:prstGeom>
          <a:gradFill flip="none"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92D050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76200" dist="177800" dir="18900000" sy="23000" kx="-1200000" algn="b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47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796999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" t="9573" r="4096" b="30795"/>
          <a:stretch>
            <a:fillRect/>
          </a:stretch>
        </p:blipFill>
        <p:spPr>
          <a:xfrm>
            <a:off x="2627784" y="233813"/>
            <a:ext cx="6339235" cy="7620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9" name="Freeform 93"/>
          <p:cNvSpPr/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0" name="Picture 21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5012655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2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5949280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>
            <a:fillRect/>
          </a:stretch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26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76168" y="6077923"/>
            <a:ext cx="612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mother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is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in </a:t>
            </a: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bathroom</a:t>
            </a:r>
            <a:endParaRPr lang="es-E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780187" y="87015"/>
            <a:ext cx="505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Click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on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correct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family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member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2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6093295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prstClr val="white"/>
                </a:solidFill>
              </a:rPr>
              <a:t>NEXT</a:t>
            </a:r>
            <a:endParaRPr lang="es-ES" b="1" dirty="0">
              <a:solidFill>
                <a:prstClr val="white"/>
              </a:solidFill>
            </a:endParaRPr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Freeform 93"/>
          <p:cNvSpPr/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6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72874" y="2184077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>
            <a:fillRect/>
          </a:stretch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6077923"/>
            <a:ext cx="751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brother</a:t>
            </a:r>
            <a:r>
              <a:rPr lang="es-ES_tradnl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is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in </a:t>
            </a: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kitchen</a:t>
            </a:r>
            <a:endParaRPr lang="es-E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780187" y="87015"/>
            <a:ext cx="505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Click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on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correct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family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member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5" name="2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6093295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prstClr val="white"/>
                </a:solidFill>
              </a:rPr>
              <a:t>NEXT</a:t>
            </a:r>
            <a:endParaRPr lang="es-ES" b="1" dirty="0">
              <a:solidFill>
                <a:prstClr val="white"/>
              </a:solidFill>
            </a:endParaRPr>
          </a:p>
        </p:txBody>
      </p:sp>
      <p:sp>
        <p:nvSpPr>
          <p:cNvPr id="36" name="35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0" name="Freeform 93"/>
          <p:cNvSpPr/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6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72874" y="2184077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40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>
            <a:fillRect/>
          </a:stretch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1560" y="6077923"/>
            <a:ext cx="722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sister</a:t>
            </a:r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is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in </a:t>
            </a: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living </a:t>
            </a:r>
            <a:r>
              <a:rPr lang="es-ES_tradnl" sz="36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room</a:t>
            </a:r>
            <a:endParaRPr lang="es-E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780187" y="87015"/>
            <a:ext cx="505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Click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on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correct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family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member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5" name="2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6093295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prstClr val="white"/>
                </a:solidFill>
              </a:rPr>
              <a:t>NEXT</a:t>
            </a:r>
            <a:endParaRPr lang="es-ES" b="1" dirty="0">
              <a:solidFill>
                <a:prstClr val="white"/>
              </a:solidFill>
            </a:endParaRPr>
          </a:p>
        </p:txBody>
      </p:sp>
      <p:sp>
        <p:nvSpPr>
          <p:cNvPr id="36" name="35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0" name="Freeform 93"/>
          <p:cNvSpPr/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6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72874" y="2184077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>
            <a:fillRect/>
          </a:stretch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6077923"/>
            <a:ext cx="751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father</a:t>
            </a:r>
            <a:r>
              <a:rPr lang="es-ES_tradn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is</a:t>
            </a:r>
            <a:r>
              <a:rPr lang="es-ES_tradnl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in </a:t>
            </a: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bedroom</a:t>
            </a:r>
            <a:endParaRPr lang="es-ES" sz="36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780187" y="87015"/>
            <a:ext cx="505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Click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on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correct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family</a:t>
            </a:r>
            <a:r>
              <a:rPr lang="es-ES_tradnl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member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5" name="2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6093295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prstClr val="white"/>
                </a:solidFill>
              </a:rPr>
              <a:t>NEXT</a:t>
            </a:r>
            <a:endParaRPr lang="es-ES" b="1" dirty="0">
              <a:solidFill>
                <a:prstClr val="white"/>
              </a:solidFill>
            </a:endParaRPr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4" name="33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Freeform 93"/>
          <p:cNvSpPr/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6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72874" y="2184077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>
            <a:fillRect/>
          </a:stretch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610684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091523" y="46365"/>
            <a:ext cx="4612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mother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is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in </a:t>
            </a: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…</a:t>
            </a:r>
            <a:endParaRPr lang="es-E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15616" y="6117983"/>
            <a:ext cx="1724135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 err="1">
                <a:solidFill>
                  <a:prstClr val="black"/>
                </a:solidFill>
              </a:rPr>
              <a:t>kitchen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2483767" y="6124099"/>
            <a:ext cx="1998443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 smtClean="0">
                <a:solidFill>
                  <a:prstClr val="black"/>
                </a:solidFill>
              </a:rPr>
              <a:t>Living </a:t>
            </a:r>
            <a:r>
              <a:rPr lang="es-ES_tradnl" sz="2800" b="1" dirty="0" err="1" smtClean="0">
                <a:solidFill>
                  <a:prstClr val="black"/>
                </a:solidFill>
              </a:rPr>
              <a:t>room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6804248" y="6117982"/>
            <a:ext cx="19442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 err="1" smtClean="0">
                <a:solidFill>
                  <a:prstClr val="black"/>
                </a:solidFill>
              </a:rPr>
              <a:t>bedroom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4635116" y="6124099"/>
            <a:ext cx="20251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 err="1">
                <a:solidFill>
                  <a:prstClr val="black"/>
                </a:solidFill>
              </a:rPr>
              <a:t>bathroom</a:t>
            </a:r>
            <a:endParaRPr lang="es-ES" sz="2800" b="1" dirty="0">
              <a:solidFill>
                <a:prstClr val="black"/>
              </a:solidFill>
            </a:endParaRPr>
          </a:p>
        </p:txBody>
      </p:sp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5301208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prstClr val="white"/>
                </a:solidFill>
              </a:rPr>
              <a:t>NEXT</a:t>
            </a:r>
            <a:endParaRPr lang="es-ES" b="1" dirty="0">
              <a:solidFill>
                <a:prstClr val="white"/>
              </a:solidFill>
            </a:endParaRPr>
          </a:p>
        </p:txBody>
      </p:sp>
      <p:sp>
        <p:nvSpPr>
          <p:cNvPr id="39" name="38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0" name="39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3" name="Freeform 93"/>
          <p:cNvSpPr/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1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72874" y="2184077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4" grpId="0" animBg="1"/>
      <p:bldP spid="34" grpId="1" animBg="1"/>
      <p:bldP spid="35" grpId="0" animBg="1"/>
      <p:bldP spid="35" grpId="1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>
            <a:fillRect/>
          </a:stretch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091523" y="46365"/>
            <a:ext cx="4612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father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is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in </a:t>
            </a: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…</a:t>
            </a:r>
            <a:endParaRPr lang="es-E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15616" y="6117983"/>
            <a:ext cx="1724135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 err="1">
                <a:solidFill>
                  <a:prstClr val="black"/>
                </a:solidFill>
              </a:rPr>
              <a:t>kitchen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2483767" y="6124099"/>
            <a:ext cx="1998443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 smtClean="0">
                <a:solidFill>
                  <a:prstClr val="black"/>
                </a:solidFill>
              </a:rPr>
              <a:t>Living </a:t>
            </a:r>
            <a:r>
              <a:rPr lang="es-ES_tradnl" sz="2800" b="1" dirty="0" err="1" smtClean="0">
                <a:solidFill>
                  <a:prstClr val="black"/>
                </a:solidFill>
              </a:rPr>
              <a:t>room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4644008" y="6117982"/>
            <a:ext cx="2083684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 err="1">
                <a:solidFill>
                  <a:prstClr val="black"/>
                </a:solidFill>
              </a:rPr>
              <a:t>bathroom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6885146" y="6124099"/>
            <a:ext cx="1863318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 err="1" smtClean="0">
                <a:solidFill>
                  <a:prstClr val="black"/>
                </a:solidFill>
              </a:rPr>
              <a:t>bedroom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5301208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prstClr val="white"/>
                </a:solidFill>
              </a:rPr>
              <a:t>NEXT</a:t>
            </a:r>
            <a:endParaRPr lang="es-ES" b="1" dirty="0">
              <a:solidFill>
                <a:prstClr val="white"/>
              </a:solidFill>
            </a:endParaRPr>
          </a:p>
        </p:txBody>
      </p:sp>
      <p:sp>
        <p:nvSpPr>
          <p:cNvPr id="39" name="38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0" name="39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3" name="Freeform 93"/>
          <p:cNvSpPr/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1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72874" y="2184077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4" grpId="0" animBg="1"/>
      <p:bldP spid="34" grpId="1" animBg="1"/>
      <p:bldP spid="35" grpId="0" animBg="1"/>
      <p:bldP spid="35" grpId="1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>
            <a:fillRect/>
          </a:stretch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55776" y="46365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brother</a:t>
            </a:r>
            <a:r>
              <a:rPr lang="es-ES_tradn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is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in </a:t>
            </a: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…</a:t>
            </a:r>
            <a:endParaRPr lang="es-E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792081" y="6117983"/>
            <a:ext cx="1724135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 err="1">
                <a:solidFill>
                  <a:prstClr val="black"/>
                </a:solidFill>
              </a:rPr>
              <a:t>bathroom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2573557" y="6124099"/>
            <a:ext cx="1998443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 err="1" smtClean="0">
                <a:solidFill>
                  <a:prstClr val="black"/>
                </a:solidFill>
              </a:rPr>
              <a:t>bedroom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6804248" y="6117982"/>
            <a:ext cx="19442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400" b="1" dirty="0" smtClean="0">
                <a:solidFill>
                  <a:prstClr val="black"/>
                </a:solidFill>
              </a:rPr>
              <a:t>Living </a:t>
            </a:r>
            <a:r>
              <a:rPr lang="es-ES_tradnl" sz="2400" b="1" dirty="0" err="1" smtClean="0">
                <a:solidFill>
                  <a:prstClr val="black"/>
                </a:solidFill>
              </a:rPr>
              <a:t>room</a:t>
            </a:r>
            <a:endParaRPr lang="es-ES" sz="2400" b="1" dirty="0">
              <a:solidFill>
                <a:prstClr val="black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323528" y="6124099"/>
            <a:ext cx="20251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 err="1">
                <a:solidFill>
                  <a:prstClr val="black"/>
                </a:solidFill>
              </a:rPr>
              <a:t>kitchen</a:t>
            </a:r>
            <a:endParaRPr lang="es-ES" sz="2800" b="1" dirty="0">
              <a:solidFill>
                <a:prstClr val="black"/>
              </a:solidFill>
            </a:endParaRPr>
          </a:p>
        </p:txBody>
      </p:sp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5301208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prstClr val="white"/>
                </a:solidFill>
              </a:rPr>
              <a:t>NEXT</a:t>
            </a:r>
            <a:endParaRPr lang="es-ES" b="1" dirty="0">
              <a:solidFill>
                <a:prstClr val="white"/>
              </a:solidFill>
            </a:endParaRPr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3" name="32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9" name="Freeform 93"/>
          <p:cNvSpPr/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2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72874" y="2184077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4" grpId="0" animBg="1"/>
      <p:bldP spid="34" grpId="1" animBg="1"/>
      <p:bldP spid="35" grpId="0" animBg="1"/>
      <p:bldP spid="35" grpId="1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Rectángulo"/>
          <p:cNvSpPr/>
          <p:nvPr/>
        </p:nvSpPr>
        <p:spPr>
          <a:xfrm>
            <a:off x="0" y="4832038"/>
            <a:ext cx="9144000" cy="2025962"/>
          </a:xfrm>
          <a:prstGeom prst="rect">
            <a:avLst/>
          </a:prstGeom>
          <a:pattFill prst="lgConfetti">
            <a:fgClr>
              <a:srgbClr val="797459"/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2157"/>
            <a:ext cx="9144000" cy="479499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36512" y="472514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4" name="3 Imagen" descr="http://4.bp.blogspot.com/-tv5GXDV0RUs/UF_byIk8_vI/AAAAAAAABoY/6wB3bAUFJMo/s1600/house_off.gif"/>
          <p:cNvPicPr/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29039" y1="80089" x2="60480" y2="96868"/>
                        <a14:foregroundMark x1="27511" y1="80089" x2="25983" y2="93736"/>
                        <a14:foregroundMark x1="37773" y1="80761" x2="69651" y2="81879"/>
                        <a14:foregroundMark x1="29258" y1="91946" x2="47162" y2="93065"/>
                        <a14:foregroundMark x1="90611" y1="79418" x2="91266" y2="85459"/>
                        <a14:foregroundMark x1="64410" y1="69351" x2="67467" y2="71812"/>
                        <a14:foregroundMark x1="29258" y1="95302" x2="36900" y2="95526"/>
                        <a14:foregroundMark x1="76419" y1="66667" x2="75983" y2="74273"/>
                        <a14:foregroundMark x1="26419" y1="7606" x2="27074" y2="14989"/>
                        <a14:foregroundMark x1="63755" y1="76510" x2="90611" y2="76510"/>
                        <a14:foregroundMark x1="80786" y1="80761" x2="91921" y2="94631"/>
                        <a14:backgroundMark x1="84716" y1="15884" x2="93886" y2="1633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2"/>
          <a:stretch>
            <a:fillRect/>
          </a:stretch>
        </p:blipFill>
        <p:spPr bwMode="auto">
          <a:xfrm>
            <a:off x="395536" y="1842832"/>
            <a:ext cx="6336704" cy="42504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Rectángulo"/>
          <p:cNvSpPr/>
          <p:nvPr/>
        </p:nvSpPr>
        <p:spPr>
          <a:xfrm>
            <a:off x="6332007" y="328498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9 Forma libre"/>
          <p:cNvSpPr/>
          <p:nvPr/>
        </p:nvSpPr>
        <p:spPr>
          <a:xfrm>
            <a:off x="6332007" y="295685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367652" y="435847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386104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50100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50100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19 Imagen" descr="Hij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3573016"/>
            <a:ext cx="893469" cy="111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22 Imagen" descr="me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85641" y="3470728"/>
            <a:ext cx="533043" cy="1299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424877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300176" y="46365"/>
            <a:ext cx="4872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sister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is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in </a:t>
            </a:r>
            <a:r>
              <a:rPr lang="es-ES_tradnl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the</a:t>
            </a:r>
            <a:r>
              <a:rPr lang="es-ES_tradnl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…</a:t>
            </a:r>
            <a:endParaRPr lang="es-E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788025" y="6117983"/>
            <a:ext cx="1800200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 err="1">
                <a:solidFill>
                  <a:prstClr val="black"/>
                </a:solidFill>
              </a:rPr>
              <a:t>bathroom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485325" y="6124099"/>
            <a:ext cx="1998443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 err="1">
                <a:solidFill>
                  <a:prstClr val="black"/>
                </a:solidFill>
              </a:rPr>
              <a:t>kitchen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6804248" y="6117982"/>
            <a:ext cx="19442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 err="1">
                <a:solidFill>
                  <a:prstClr val="black"/>
                </a:solidFill>
              </a:rPr>
              <a:t>bedroom</a:t>
            </a:r>
            <a:endParaRPr lang="es-ES" sz="2800" b="1" dirty="0">
              <a:solidFill>
                <a:prstClr val="black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2618892" y="6124099"/>
            <a:ext cx="2025116" cy="5214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>
                <a:solidFill>
                  <a:prstClr val="black"/>
                </a:solidFill>
              </a:rPr>
              <a:t>living </a:t>
            </a:r>
            <a:r>
              <a:rPr lang="es-ES_tradnl" sz="2800" b="1" dirty="0" err="1">
                <a:solidFill>
                  <a:prstClr val="black"/>
                </a:solidFill>
              </a:rPr>
              <a:t>room</a:t>
            </a:r>
            <a:endParaRPr lang="es-ES" sz="2800" b="1" dirty="0">
              <a:solidFill>
                <a:prstClr val="black"/>
              </a:solidFill>
            </a:endParaRPr>
          </a:p>
        </p:txBody>
      </p:sp>
      <p:pic>
        <p:nvPicPr>
          <p:cNvPr id="22" name="21 Imagen" descr="Madr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83202" y="1916832"/>
            <a:ext cx="468718" cy="1212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28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982851" y="5301208"/>
            <a:ext cx="837621" cy="504057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b="1" dirty="0">
                <a:solidFill>
                  <a:prstClr val="white"/>
                </a:solidFill>
              </a:rPr>
              <a:t>NEXT</a:t>
            </a:r>
            <a:endParaRPr lang="es-ES" b="1" dirty="0">
              <a:solidFill>
                <a:prstClr val="white"/>
              </a:solidFill>
            </a:endParaRPr>
          </a:p>
        </p:txBody>
      </p:sp>
      <p:sp>
        <p:nvSpPr>
          <p:cNvPr id="30" name="29 Trapecio"/>
          <p:cNvSpPr/>
          <p:nvPr/>
        </p:nvSpPr>
        <p:spPr>
          <a:xfrm>
            <a:off x="528453" y="764704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3" name="32 Forma libre"/>
          <p:cNvSpPr/>
          <p:nvPr/>
        </p:nvSpPr>
        <p:spPr>
          <a:xfrm>
            <a:off x="1835696" y="-45943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1979712" y="47932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1921512" y="34791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9" name="Freeform 93"/>
          <p:cNvSpPr/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2" name="23 Imagen" descr="pgriffin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72874" y="2184077"/>
            <a:ext cx="750379" cy="1035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4" grpId="0" animBg="1"/>
      <p:bldP spid="34" grpId="1" animBg="1"/>
      <p:bldP spid="35" grpId="0" animBg="1"/>
      <p:bldP spid="35" grpId="1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1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716338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2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/>
          <p:nvPr/>
        </p:nvGrpSpPr>
        <p:grpSpPr bwMode="auto">
          <a:xfrm>
            <a:off x="8172450" y="1773238"/>
            <a:ext cx="792163" cy="819150"/>
            <a:chOff x="748" y="3158"/>
            <a:chExt cx="499" cy="516"/>
          </a:xfrm>
        </p:grpSpPr>
        <p:sp>
          <p:nvSpPr>
            <p:cNvPr id="4107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8" name="Group 26"/>
            <p:cNvGrpSpPr/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4109" name="Freeform 27"/>
              <p:cNvSpPr/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Freeform 28"/>
              <p:cNvSpPr/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Freeform 29"/>
              <p:cNvSpPr/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Freeform 30"/>
              <p:cNvSpPr/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" name="Freeform 31"/>
              <p:cNvSpPr/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Freeform 32"/>
              <p:cNvSpPr/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Freeform 33"/>
              <p:cNvSpPr/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Freeform 34"/>
              <p:cNvSpPr/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Freeform 35"/>
              <p:cNvSpPr/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Freeform 36"/>
              <p:cNvSpPr/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Freeform 37"/>
              <p:cNvSpPr/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8"/>
          <p:cNvGrpSpPr/>
          <p:nvPr/>
        </p:nvGrpSpPr>
        <p:grpSpPr bwMode="auto">
          <a:xfrm>
            <a:off x="8243888" y="2792413"/>
            <a:ext cx="698500" cy="708025"/>
            <a:chOff x="4649" y="2750"/>
            <a:chExt cx="440" cy="446"/>
          </a:xfrm>
        </p:grpSpPr>
        <p:sp>
          <p:nvSpPr>
            <p:cNvPr id="4105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25" name="AutoShape 41"/>
          <p:cNvSpPr>
            <a:spLocks noChangeArrowheads="1"/>
          </p:cNvSpPr>
          <p:nvPr/>
        </p:nvSpPr>
        <p:spPr bwMode="auto">
          <a:xfrm>
            <a:off x="2195513" y="5876925"/>
            <a:ext cx="4392612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6000" b="1" dirty="0">
                <a:latin typeface="Comic Sans MS" panose="030F0702030302020204" pitchFamily="66" charset="0"/>
              </a:rPr>
              <a:t>living </a:t>
            </a:r>
            <a:r>
              <a:rPr lang="es-ES" sz="6000" b="1" dirty="0" err="1">
                <a:latin typeface="Comic Sans MS" panose="030F0702030302020204" pitchFamily="66" charset="0"/>
              </a:rPr>
              <a:t>room</a:t>
            </a:r>
            <a:endParaRPr lang="es-ES" sz="6000" b="1" dirty="0">
              <a:latin typeface="Comic Sans MS" panose="030F0702030302020204" pitchFamily="66" charset="0"/>
            </a:endParaRPr>
          </a:p>
        </p:txBody>
      </p:sp>
      <p:pic>
        <p:nvPicPr>
          <p:cNvPr id="16426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71563"/>
            <a:ext cx="6192838" cy="44878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L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64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2157"/>
            <a:ext cx="9144000" cy="508302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8 Forma libre"/>
          <p:cNvSpPr/>
          <p:nvPr/>
        </p:nvSpPr>
        <p:spPr>
          <a:xfrm>
            <a:off x="1835696" y="-99392"/>
            <a:ext cx="576065" cy="1095224"/>
          </a:xfrm>
          <a:custGeom>
            <a:avLst/>
            <a:gdLst>
              <a:gd name="connsiteX0" fmla="*/ 592428 w 786336"/>
              <a:gd name="connsiteY0" fmla="*/ 1004552 h 1095224"/>
              <a:gd name="connsiteX1" fmla="*/ 656822 w 786336"/>
              <a:gd name="connsiteY1" fmla="*/ 953036 h 1095224"/>
              <a:gd name="connsiteX2" fmla="*/ 618186 w 786336"/>
              <a:gd name="connsiteY2" fmla="*/ 772732 h 1095224"/>
              <a:gd name="connsiteX3" fmla="*/ 695459 w 786336"/>
              <a:gd name="connsiteY3" fmla="*/ 708338 h 1095224"/>
              <a:gd name="connsiteX4" fmla="*/ 759853 w 786336"/>
              <a:gd name="connsiteY4" fmla="*/ 631064 h 1095224"/>
              <a:gd name="connsiteX5" fmla="*/ 746975 w 786336"/>
              <a:gd name="connsiteY5" fmla="*/ 592428 h 1095224"/>
              <a:gd name="connsiteX6" fmla="*/ 656822 w 786336"/>
              <a:gd name="connsiteY6" fmla="*/ 515154 h 1095224"/>
              <a:gd name="connsiteX7" fmla="*/ 734096 w 786336"/>
              <a:gd name="connsiteY7" fmla="*/ 463639 h 1095224"/>
              <a:gd name="connsiteX8" fmla="*/ 772732 w 786336"/>
              <a:gd name="connsiteY8" fmla="*/ 425002 h 1095224"/>
              <a:gd name="connsiteX9" fmla="*/ 772732 w 786336"/>
              <a:gd name="connsiteY9" fmla="*/ 347729 h 1095224"/>
              <a:gd name="connsiteX10" fmla="*/ 734096 w 786336"/>
              <a:gd name="connsiteY10" fmla="*/ 334850 h 1095224"/>
              <a:gd name="connsiteX11" fmla="*/ 734096 w 786336"/>
              <a:gd name="connsiteY11" fmla="*/ 257577 h 1095224"/>
              <a:gd name="connsiteX12" fmla="*/ 721217 w 786336"/>
              <a:gd name="connsiteY12" fmla="*/ 206061 h 1095224"/>
              <a:gd name="connsiteX13" fmla="*/ 631065 w 786336"/>
              <a:gd name="connsiteY13" fmla="*/ 115909 h 1095224"/>
              <a:gd name="connsiteX14" fmla="*/ 592428 w 786336"/>
              <a:gd name="connsiteY14" fmla="*/ 90152 h 1095224"/>
              <a:gd name="connsiteX15" fmla="*/ 489397 w 786336"/>
              <a:gd name="connsiteY15" fmla="*/ 77273 h 1095224"/>
              <a:gd name="connsiteX16" fmla="*/ 386366 w 786336"/>
              <a:gd name="connsiteY16" fmla="*/ 25757 h 1095224"/>
              <a:gd name="connsiteX17" fmla="*/ 309093 w 786336"/>
              <a:gd name="connsiteY17" fmla="*/ 0 h 1095224"/>
              <a:gd name="connsiteX18" fmla="*/ 90152 w 786336"/>
              <a:gd name="connsiteY18" fmla="*/ 12878 h 1095224"/>
              <a:gd name="connsiteX19" fmla="*/ 77273 w 786336"/>
              <a:gd name="connsiteY19" fmla="*/ 77273 h 1095224"/>
              <a:gd name="connsiteX20" fmla="*/ 38636 w 786336"/>
              <a:gd name="connsiteY20" fmla="*/ 90152 h 1095224"/>
              <a:gd name="connsiteX21" fmla="*/ 25758 w 786336"/>
              <a:gd name="connsiteY21" fmla="*/ 180304 h 1095224"/>
              <a:gd name="connsiteX22" fmla="*/ 0 w 786336"/>
              <a:gd name="connsiteY22" fmla="*/ 218940 h 1095224"/>
              <a:gd name="connsiteX23" fmla="*/ 12879 w 786336"/>
              <a:gd name="connsiteY23" fmla="*/ 347729 h 1095224"/>
              <a:gd name="connsiteX24" fmla="*/ 51515 w 786336"/>
              <a:gd name="connsiteY24" fmla="*/ 373487 h 1095224"/>
              <a:gd name="connsiteX25" fmla="*/ 115910 w 786336"/>
              <a:gd name="connsiteY25" fmla="*/ 425002 h 1095224"/>
              <a:gd name="connsiteX26" fmla="*/ 51515 w 786336"/>
              <a:gd name="connsiteY26" fmla="*/ 437881 h 1095224"/>
              <a:gd name="connsiteX27" fmla="*/ 0 w 786336"/>
              <a:gd name="connsiteY27" fmla="*/ 515154 h 1095224"/>
              <a:gd name="connsiteX28" fmla="*/ 12879 w 786336"/>
              <a:gd name="connsiteY28" fmla="*/ 553791 h 1095224"/>
              <a:gd name="connsiteX29" fmla="*/ 90152 w 786336"/>
              <a:gd name="connsiteY29" fmla="*/ 618185 h 1095224"/>
              <a:gd name="connsiteX30" fmla="*/ 115910 w 786336"/>
              <a:gd name="connsiteY30" fmla="*/ 656822 h 1095224"/>
              <a:gd name="connsiteX31" fmla="*/ 193183 w 786336"/>
              <a:gd name="connsiteY31" fmla="*/ 682580 h 1095224"/>
              <a:gd name="connsiteX32" fmla="*/ 154546 w 786336"/>
              <a:gd name="connsiteY32" fmla="*/ 695459 h 1095224"/>
              <a:gd name="connsiteX33" fmla="*/ 141667 w 786336"/>
              <a:gd name="connsiteY33" fmla="*/ 734095 h 1095224"/>
              <a:gd name="connsiteX34" fmla="*/ 180304 w 786336"/>
              <a:gd name="connsiteY34" fmla="*/ 850005 h 1095224"/>
              <a:gd name="connsiteX35" fmla="*/ 257577 w 786336"/>
              <a:gd name="connsiteY35" fmla="*/ 888642 h 1095224"/>
              <a:gd name="connsiteX36" fmla="*/ 257577 w 786336"/>
              <a:gd name="connsiteY36" fmla="*/ 978794 h 1095224"/>
              <a:gd name="connsiteX37" fmla="*/ 334851 w 786336"/>
              <a:gd name="connsiteY37" fmla="*/ 1030309 h 1095224"/>
              <a:gd name="connsiteX38" fmla="*/ 399245 w 786336"/>
              <a:gd name="connsiteY38" fmla="*/ 1094704 h 1095224"/>
              <a:gd name="connsiteX39" fmla="*/ 489397 w 786336"/>
              <a:gd name="connsiteY39" fmla="*/ 1081825 h 1095224"/>
              <a:gd name="connsiteX40" fmla="*/ 605307 w 786336"/>
              <a:gd name="connsiteY40" fmla="*/ 1056067 h 1095224"/>
              <a:gd name="connsiteX41" fmla="*/ 643944 w 786336"/>
              <a:gd name="connsiteY41" fmla="*/ 991673 h 109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86336" h="1095224">
                <a:moveTo>
                  <a:pt x="592428" y="1004552"/>
                </a:moveTo>
                <a:cubicBezTo>
                  <a:pt x="613893" y="987380"/>
                  <a:pt x="649739" y="979596"/>
                  <a:pt x="656822" y="953036"/>
                </a:cubicBezTo>
                <a:cubicBezTo>
                  <a:pt x="682663" y="856134"/>
                  <a:pt x="657150" y="831177"/>
                  <a:pt x="618186" y="772732"/>
                </a:cubicBezTo>
                <a:cubicBezTo>
                  <a:pt x="731053" y="659862"/>
                  <a:pt x="587884" y="797982"/>
                  <a:pt x="695459" y="708338"/>
                </a:cubicBezTo>
                <a:cubicBezTo>
                  <a:pt x="732646" y="677349"/>
                  <a:pt x="734527" y="669055"/>
                  <a:pt x="759853" y="631064"/>
                </a:cubicBezTo>
                <a:cubicBezTo>
                  <a:pt x="755560" y="618185"/>
                  <a:pt x="754865" y="603475"/>
                  <a:pt x="746975" y="592428"/>
                </a:cubicBezTo>
                <a:cubicBezTo>
                  <a:pt x="718584" y="552680"/>
                  <a:pt x="693950" y="539906"/>
                  <a:pt x="656822" y="515154"/>
                </a:cubicBezTo>
                <a:cubicBezTo>
                  <a:pt x="780086" y="391893"/>
                  <a:pt x="622257" y="538199"/>
                  <a:pt x="734096" y="463639"/>
                </a:cubicBezTo>
                <a:cubicBezTo>
                  <a:pt x="749250" y="453536"/>
                  <a:pt x="759853" y="437881"/>
                  <a:pt x="772732" y="425002"/>
                </a:cubicBezTo>
                <a:cubicBezTo>
                  <a:pt x="781318" y="399244"/>
                  <a:pt x="798490" y="373487"/>
                  <a:pt x="772732" y="347729"/>
                </a:cubicBezTo>
                <a:cubicBezTo>
                  <a:pt x="763133" y="338130"/>
                  <a:pt x="746975" y="339143"/>
                  <a:pt x="734096" y="334850"/>
                </a:cubicBezTo>
                <a:cubicBezTo>
                  <a:pt x="677530" y="250003"/>
                  <a:pt x="721975" y="342426"/>
                  <a:pt x="734096" y="257577"/>
                </a:cubicBezTo>
                <a:cubicBezTo>
                  <a:pt x="736599" y="240054"/>
                  <a:pt x="729133" y="221893"/>
                  <a:pt x="721217" y="206061"/>
                </a:cubicBezTo>
                <a:cubicBezTo>
                  <a:pt x="664624" y="92876"/>
                  <a:pt x="697994" y="149373"/>
                  <a:pt x="631065" y="115909"/>
                </a:cubicBezTo>
                <a:cubicBezTo>
                  <a:pt x="617221" y="108987"/>
                  <a:pt x="607361" y="94225"/>
                  <a:pt x="592428" y="90152"/>
                </a:cubicBezTo>
                <a:cubicBezTo>
                  <a:pt x="559037" y="81045"/>
                  <a:pt x="523741" y="81566"/>
                  <a:pt x="489397" y="77273"/>
                </a:cubicBezTo>
                <a:cubicBezTo>
                  <a:pt x="413976" y="20706"/>
                  <a:pt x="466742" y="49869"/>
                  <a:pt x="386366" y="25757"/>
                </a:cubicBezTo>
                <a:cubicBezTo>
                  <a:pt x="360360" y="17955"/>
                  <a:pt x="309093" y="0"/>
                  <a:pt x="309093" y="0"/>
                </a:cubicBezTo>
                <a:lnTo>
                  <a:pt x="90152" y="12878"/>
                </a:lnTo>
                <a:cubicBezTo>
                  <a:pt x="69385" y="19800"/>
                  <a:pt x="89415" y="59059"/>
                  <a:pt x="77273" y="77273"/>
                </a:cubicBezTo>
                <a:cubicBezTo>
                  <a:pt x="69743" y="88569"/>
                  <a:pt x="51515" y="85859"/>
                  <a:pt x="38636" y="90152"/>
                </a:cubicBezTo>
                <a:cubicBezTo>
                  <a:pt x="-26029" y="187151"/>
                  <a:pt x="42391" y="63872"/>
                  <a:pt x="25758" y="180304"/>
                </a:cubicBezTo>
                <a:cubicBezTo>
                  <a:pt x="23569" y="195627"/>
                  <a:pt x="8586" y="206061"/>
                  <a:pt x="0" y="218940"/>
                </a:cubicBezTo>
                <a:cubicBezTo>
                  <a:pt x="4293" y="261870"/>
                  <a:pt x="-764" y="306799"/>
                  <a:pt x="12879" y="347729"/>
                </a:cubicBezTo>
                <a:cubicBezTo>
                  <a:pt x="17774" y="362413"/>
                  <a:pt x="40570" y="362542"/>
                  <a:pt x="51515" y="373487"/>
                </a:cubicBezTo>
                <a:cubicBezTo>
                  <a:pt x="109768" y="431740"/>
                  <a:pt x="40693" y="399930"/>
                  <a:pt x="115910" y="425002"/>
                </a:cubicBezTo>
                <a:cubicBezTo>
                  <a:pt x="94445" y="429295"/>
                  <a:pt x="71094" y="428091"/>
                  <a:pt x="51515" y="437881"/>
                </a:cubicBezTo>
                <a:cubicBezTo>
                  <a:pt x="12928" y="457175"/>
                  <a:pt x="11448" y="480812"/>
                  <a:pt x="0" y="515154"/>
                </a:cubicBezTo>
                <a:cubicBezTo>
                  <a:pt x="4293" y="528033"/>
                  <a:pt x="5349" y="542495"/>
                  <a:pt x="12879" y="553791"/>
                </a:cubicBezTo>
                <a:cubicBezTo>
                  <a:pt x="32713" y="583543"/>
                  <a:pt x="61640" y="599178"/>
                  <a:pt x="90152" y="618185"/>
                </a:cubicBezTo>
                <a:cubicBezTo>
                  <a:pt x="98738" y="631064"/>
                  <a:pt x="102784" y="648618"/>
                  <a:pt x="115910" y="656822"/>
                </a:cubicBezTo>
                <a:cubicBezTo>
                  <a:pt x="138934" y="671212"/>
                  <a:pt x="193183" y="682580"/>
                  <a:pt x="193183" y="682580"/>
                </a:cubicBezTo>
                <a:cubicBezTo>
                  <a:pt x="180304" y="686873"/>
                  <a:pt x="164146" y="685860"/>
                  <a:pt x="154546" y="695459"/>
                </a:cubicBezTo>
                <a:cubicBezTo>
                  <a:pt x="144947" y="705058"/>
                  <a:pt x="141667" y="720520"/>
                  <a:pt x="141667" y="734095"/>
                </a:cubicBezTo>
                <a:cubicBezTo>
                  <a:pt x="141667" y="777268"/>
                  <a:pt x="149203" y="818904"/>
                  <a:pt x="180304" y="850005"/>
                </a:cubicBezTo>
                <a:cubicBezTo>
                  <a:pt x="205270" y="874971"/>
                  <a:pt x="226153" y="878167"/>
                  <a:pt x="257577" y="888642"/>
                </a:cubicBezTo>
                <a:cubicBezTo>
                  <a:pt x="247654" y="918409"/>
                  <a:pt x="230252" y="947566"/>
                  <a:pt x="257577" y="978794"/>
                </a:cubicBezTo>
                <a:cubicBezTo>
                  <a:pt x="277962" y="1002091"/>
                  <a:pt x="334851" y="1030309"/>
                  <a:pt x="334851" y="1030309"/>
                </a:cubicBezTo>
                <a:cubicBezTo>
                  <a:pt x="348343" y="1050548"/>
                  <a:pt x="368580" y="1091637"/>
                  <a:pt x="399245" y="1094704"/>
                </a:cubicBezTo>
                <a:cubicBezTo>
                  <a:pt x="429450" y="1097725"/>
                  <a:pt x="459454" y="1086816"/>
                  <a:pt x="489397" y="1081825"/>
                </a:cubicBezTo>
                <a:cubicBezTo>
                  <a:pt x="538446" y="1073650"/>
                  <a:pt x="558998" y="1067644"/>
                  <a:pt x="605307" y="1056067"/>
                </a:cubicBezTo>
                <a:cubicBezTo>
                  <a:pt x="622026" y="1005912"/>
                  <a:pt x="608587" y="1027030"/>
                  <a:pt x="643944" y="991673"/>
                </a:cubicBezTo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-36512" y="5085184"/>
            <a:ext cx="9180512" cy="1440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332007" y="3645024"/>
            <a:ext cx="1506828" cy="1547054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367652" y="4718517"/>
            <a:ext cx="1435538" cy="4386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89" y="4221088"/>
            <a:ext cx="1206355" cy="877349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6592060" y="3861048"/>
            <a:ext cx="1004276" cy="23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cxnSp>
        <p:nvCxnSpPr>
          <p:cNvPr id="16" name="15 Conector recto"/>
          <p:cNvCxnSpPr>
            <a:stCxn id="14" idx="0"/>
            <a:endCxn id="14" idx="2"/>
          </p:cNvCxnSpPr>
          <p:nvPr/>
        </p:nvCxnSpPr>
        <p:spPr>
          <a:xfrm>
            <a:off x="7094198" y="3861048"/>
            <a:ext cx="0" cy="23079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-36512" y="5229200"/>
            <a:ext cx="9180512" cy="1628800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83568" y="2204864"/>
            <a:ext cx="5688632" cy="3024336"/>
          </a:xfrm>
          <a:prstGeom prst="rect">
            <a:avLst/>
          </a:prstGeom>
          <a:pattFill prst="dkHorz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1259632" y="2564904"/>
            <a:ext cx="913908" cy="908501"/>
            <a:chOff x="-1764704" y="2204864"/>
            <a:chExt cx="913908" cy="908501"/>
          </a:xfrm>
        </p:grpSpPr>
        <p:sp>
          <p:nvSpPr>
            <p:cNvPr id="20" name="19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2054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22" name="21 Grupo"/>
          <p:cNvGrpSpPr/>
          <p:nvPr/>
        </p:nvGrpSpPr>
        <p:grpSpPr>
          <a:xfrm>
            <a:off x="3010020" y="2564904"/>
            <a:ext cx="913908" cy="908501"/>
            <a:chOff x="-1764704" y="2204864"/>
            <a:chExt cx="913908" cy="908501"/>
          </a:xfrm>
        </p:grpSpPr>
        <p:sp>
          <p:nvSpPr>
            <p:cNvPr id="23" name="22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24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25" name="24 Grupo"/>
          <p:cNvGrpSpPr/>
          <p:nvPr/>
        </p:nvGrpSpPr>
        <p:grpSpPr>
          <a:xfrm>
            <a:off x="4788024" y="2564904"/>
            <a:ext cx="913908" cy="908501"/>
            <a:chOff x="-1764704" y="2204864"/>
            <a:chExt cx="913908" cy="908501"/>
          </a:xfrm>
        </p:grpSpPr>
        <p:sp>
          <p:nvSpPr>
            <p:cNvPr id="26" name="25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27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28" name="27 Grupo"/>
          <p:cNvGrpSpPr/>
          <p:nvPr/>
        </p:nvGrpSpPr>
        <p:grpSpPr>
          <a:xfrm>
            <a:off x="1259632" y="3933056"/>
            <a:ext cx="913908" cy="908501"/>
            <a:chOff x="-1764704" y="2204864"/>
            <a:chExt cx="913908" cy="908501"/>
          </a:xfrm>
        </p:grpSpPr>
        <p:sp>
          <p:nvSpPr>
            <p:cNvPr id="29" name="28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30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grpSp>
        <p:nvGrpSpPr>
          <p:cNvPr id="31" name="30 Grupo"/>
          <p:cNvGrpSpPr/>
          <p:nvPr/>
        </p:nvGrpSpPr>
        <p:grpSpPr>
          <a:xfrm>
            <a:off x="4788024" y="3933056"/>
            <a:ext cx="913908" cy="908501"/>
            <a:chOff x="-1764704" y="2204864"/>
            <a:chExt cx="913908" cy="908501"/>
          </a:xfrm>
        </p:grpSpPr>
        <p:sp>
          <p:nvSpPr>
            <p:cNvPr id="32" name="31 Rectángulo"/>
            <p:cNvSpPr/>
            <p:nvPr/>
          </p:nvSpPr>
          <p:spPr>
            <a:xfrm>
              <a:off x="-1692696" y="2276872"/>
              <a:ext cx="792088" cy="792088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s-ES">
                <a:solidFill>
                  <a:prstClr val="white"/>
                </a:solidFill>
              </a:endParaRPr>
            </a:p>
          </p:txBody>
        </p:sp>
        <p:pic>
          <p:nvPicPr>
            <p:cNvPr id="33" name="Picture 6" descr="http://www.carinbisa.com/imagenes/gif/ventana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764704" y="2204864"/>
              <a:ext cx="913908" cy="908501"/>
            </a:xfrm>
            <a:prstGeom prst="rect">
              <a:avLst/>
            </a:prstGeom>
            <a:noFill/>
          </p:spPr>
        </p:pic>
      </p:grpSp>
      <p:pic>
        <p:nvPicPr>
          <p:cNvPr id="2056" name="Picture 8" descr="http://us.123rf.com/400wm/400/400/willierossin/willierossin1205/willierossin120500001/13705624-ilustracion-realista-de-una-puerta-de-madera-con-vidrio-esmerilado-panelisolated-sobre-fondo-blanc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73" t="3042" r="13386" b="5704"/>
          <a:stretch>
            <a:fillRect/>
          </a:stretch>
        </p:blipFill>
        <p:spPr bwMode="auto">
          <a:xfrm>
            <a:off x="2843808" y="3789039"/>
            <a:ext cx="1224136" cy="1512169"/>
          </a:xfrm>
          <a:prstGeom prst="rect">
            <a:avLst/>
          </a:prstGeom>
          <a:noFill/>
        </p:spPr>
      </p:pic>
      <p:sp>
        <p:nvSpPr>
          <p:cNvPr id="37" name="36 Rectángulo"/>
          <p:cNvSpPr/>
          <p:nvPr/>
        </p:nvSpPr>
        <p:spPr>
          <a:xfrm>
            <a:off x="6372200" y="3645024"/>
            <a:ext cx="1512168" cy="1584176"/>
          </a:xfrm>
          <a:prstGeom prst="rect">
            <a:avLst/>
          </a:prstGeom>
          <a:pattFill prst="dkHorz">
            <a:fgClr>
              <a:schemeClr val="accent6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2058" name="Picture 10" descr="http://www.coprosider.com/FitxersWeb/22389/ocasion-puertas-basculantes-de-garaje.jpg"/>
          <p:cNvPicPr>
            <a:picLocks noChangeAspect="1" noChangeArrowheads="1"/>
          </p:cNvPicPr>
          <p:nvPr/>
        </p:nvPicPr>
        <p:blipFill>
          <a:blip r:embed="rId4" cstate="print"/>
          <a:srcRect l="13817" t="5620" r="13150" b="4447"/>
          <a:stretch>
            <a:fillRect/>
          </a:stretch>
        </p:blipFill>
        <p:spPr bwMode="auto">
          <a:xfrm rot="5400000">
            <a:off x="6498214" y="4059070"/>
            <a:ext cx="1188132" cy="11521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8" name="37 Triángulo isósceles"/>
          <p:cNvSpPr/>
          <p:nvPr/>
        </p:nvSpPr>
        <p:spPr>
          <a:xfrm>
            <a:off x="2843808" y="3573016"/>
            <a:ext cx="1224136" cy="288032"/>
          </a:xfrm>
          <a:prstGeom prst="triangle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0" name="39 Forma libre"/>
          <p:cNvSpPr/>
          <p:nvPr/>
        </p:nvSpPr>
        <p:spPr>
          <a:xfrm>
            <a:off x="6518564" y="5233467"/>
            <a:ext cx="2244436" cy="1624533"/>
          </a:xfrm>
          <a:custGeom>
            <a:avLst/>
            <a:gdLst>
              <a:gd name="connsiteX0" fmla="*/ 0 w 1676400"/>
              <a:gd name="connsiteY0" fmla="*/ 0 h 1511300"/>
              <a:gd name="connsiteX1" fmla="*/ 1143000 w 1676400"/>
              <a:gd name="connsiteY1" fmla="*/ 12700 h 1511300"/>
              <a:gd name="connsiteX2" fmla="*/ 1676400 w 1676400"/>
              <a:gd name="connsiteY2" fmla="*/ 1511300 h 1511300"/>
              <a:gd name="connsiteX3" fmla="*/ 190500 w 1676400"/>
              <a:gd name="connsiteY3" fmla="*/ 1511300 h 1511300"/>
              <a:gd name="connsiteX4" fmla="*/ 0 w 1676400"/>
              <a:gd name="connsiteY4" fmla="*/ 0 h 1511300"/>
              <a:gd name="connsiteX0-1" fmla="*/ 0 w 2244436"/>
              <a:gd name="connsiteY0-2" fmla="*/ 80 h 1498600"/>
              <a:gd name="connsiteX1-3" fmla="*/ 1711036 w 2244436"/>
              <a:gd name="connsiteY1-4" fmla="*/ 0 h 1498600"/>
              <a:gd name="connsiteX2-5" fmla="*/ 2244436 w 2244436"/>
              <a:gd name="connsiteY2-6" fmla="*/ 1498600 h 1498600"/>
              <a:gd name="connsiteX3-7" fmla="*/ 758536 w 2244436"/>
              <a:gd name="connsiteY3-8" fmla="*/ 1498600 h 1498600"/>
              <a:gd name="connsiteX4-9" fmla="*/ 0 w 2244436"/>
              <a:gd name="connsiteY4-10" fmla="*/ 80 h 1498600"/>
              <a:gd name="connsiteX0-11" fmla="*/ 0 w 2244436"/>
              <a:gd name="connsiteY0-12" fmla="*/ 80 h 1498600"/>
              <a:gd name="connsiteX1-13" fmla="*/ 1143000 w 2244436"/>
              <a:gd name="connsiteY1-14" fmla="*/ 0 h 1498600"/>
              <a:gd name="connsiteX2-15" fmla="*/ 2244436 w 2244436"/>
              <a:gd name="connsiteY2-16" fmla="*/ 1498600 h 1498600"/>
              <a:gd name="connsiteX3-17" fmla="*/ 758536 w 2244436"/>
              <a:gd name="connsiteY3-18" fmla="*/ 1498600 h 1498600"/>
              <a:gd name="connsiteX4-19" fmla="*/ 0 w 2244436"/>
              <a:gd name="connsiteY4-20" fmla="*/ 80 h 1498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44436" h="1498600">
                <a:moveTo>
                  <a:pt x="0" y="80"/>
                </a:moveTo>
                <a:lnTo>
                  <a:pt x="1143000" y="0"/>
                </a:lnTo>
                <a:lnTo>
                  <a:pt x="2244436" y="1498600"/>
                </a:lnTo>
                <a:lnTo>
                  <a:pt x="758536" y="1498600"/>
                </a:lnTo>
                <a:lnTo>
                  <a:pt x="0" y="8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1" name="40 Trapecio"/>
          <p:cNvSpPr/>
          <p:nvPr/>
        </p:nvSpPr>
        <p:spPr>
          <a:xfrm>
            <a:off x="2627784" y="5229200"/>
            <a:ext cx="1584176" cy="1628800"/>
          </a:xfrm>
          <a:prstGeom prst="trapezoid">
            <a:avLst>
              <a:gd name="adj" fmla="val 20591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35" name="34 Imagen" descr="FamilyGu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206" y="4041068"/>
            <a:ext cx="2715587" cy="2351519"/>
          </a:xfrm>
          <a:prstGeom prst="rect">
            <a:avLst/>
          </a:prstGeom>
          <a:effectLst>
            <a:outerShdw blurRad="76200" dist="127000" dir="17940000" sy="23000" kx="-12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2" name="41 Trapecio"/>
          <p:cNvSpPr/>
          <p:nvPr/>
        </p:nvSpPr>
        <p:spPr>
          <a:xfrm>
            <a:off x="528453" y="1127348"/>
            <a:ext cx="6063607" cy="1077516"/>
          </a:xfrm>
          <a:prstGeom prst="trapezoid">
            <a:avLst>
              <a:gd name="adj" fmla="val 103820"/>
            </a:avLst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979712" y="839365"/>
            <a:ext cx="360040" cy="573411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1921512" y="707950"/>
            <a:ext cx="490248" cy="183387"/>
          </a:xfrm>
          <a:prstGeom prst="rect">
            <a:avLst/>
          </a:prstGeom>
          <a:pattFill prst="horzBrick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2 Nube"/>
          <p:cNvSpPr/>
          <p:nvPr/>
        </p:nvSpPr>
        <p:spPr>
          <a:xfrm>
            <a:off x="152595" y="4941168"/>
            <a:ext cx="1832275" cy="1008112"/>
          </a:xfrm>
          <a:prstGeom prst="cloud">
            <a:avLst/>
          </a:prstGeom>
          <a:gradFill flip="none"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92D050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76200" dist="177800" dir="18900000" sy="23000" kx="-1200000" algn="b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4" name="43 Forma libre"/>
          <p:cNvSpPr/>
          <p:nvPr/>
        </p:nvSpPr>
        <p:spPr>
          <a:xfrm>
            <a:off x="6332007" y="3316896"/>
            <a:ext cx="1650844" cy="328127"/>
          </a:xfrm>
          <a:custGeom>
            <a:avLst/>
            <a:gdLst>
              <a:gd name="connsiteX0" fmla="*/ 0 w 1506828"/>
              <a:gd name="connsiteY0" fmla="*/ 283335 h 296214"/>
              <a:gd name="connsiteX1" fmla="*/ 1506828 w 1506828"/>
              <a:gd name="connsiteY1" fmla="*/ 296214 h 296214"/>
              <a:gd name="connsiteX2" fmla="*/ 1081826 w 1506828"/>
              <a:gd name="connsiteY2" fmla="*/ 25758 h 296214"/>
              <a:gd name="connsiteX3" fmla="*/ 25758 w 1506828"/>
              <a:gd name="connsiteY3" fmla="*/ 0 h 296214"/>
              <a:gd name="connsiteX4" fmla="*/ 0 w 1506828"/>
              <a:gd name="connsiteY4" fmla="*/ 283335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6828" h="296214">
                <a:moveTo>
                  <a:pt x="0" y="283335"/>
                </a:moveTo>
                <a:lnTo>
                  <a:pt x="1506828" y="296214"/>
                </a:lnTo>
                <a:lnTo>
                  <a:pt x="1081826" y="25758"/>
                </a:lnTo>
                <a:lnTo>
                  <a:pt x="25758" y="0"/>
                </a:lnTo>
                <a:lnTo>
                  <a:pt x="0" y="283335"/>
                </a:lnTo>
                <a:close/>
              </a:path>
            </a:pathLst>
          </a:custGeom>
          <a:pattFill prst="shingle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6" name="45 Nube"/>
          <p:cNvSpPr/>
          <p:nvPr/>
        </p:nvSpPr>
        <p:spPr>
          <a:xfrm rot="408246">
            <a:off x="7982851" y="4941168"/>
            <a:ext cx="1068538" cy="656456"/>
          </a:xfrm>
          <a:prstGeom prst="cloud">
            <a:avLst/>
          </a:prstGeom>
          <a:gradFill flip="none" rotWithShape="1">
            <a:gsLst>
              <a:gs pos="0">
                <a:srgbClr val="006600"/>
              </a:gs>
              <a:gs pos="50000">
                <a:srgbClr val="008000"/>
              </a:gs>
              <a:gs pos="100000">
                <a:srgbClr val="92D050"/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effectLst>
            <a:outerShdw blurRad="76200" dist="177800" dir="18900000" sy="23000" kx="-1200000" algn="b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47" name="Picture 6" descr="http://coloringcrew.estaticos.net/coloring-book/painted/201101/3333eef42897b67629e4b6a626588ec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8812">
                        <a14:backgroundMark x1="62970" y1="37021" x2="62970" y2="37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8" y="2796999"/>
            <a:ext cx="833805" cy="77601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" t="9573" r="4096" b="30795"/>
          <a:stretch>
            <a:fillRect/>
          </a:stretch>
        </p:blipFill>
        <p:spPr>
          <a:xfrm>
            <a:off x="2627784" y="233813"/>
            <a:ext cx="6339235" cy="7620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9" name="Freeform 93"/>
          <p:cNvSpPr/>
          <p:nvPr/>
        </p:nvSpPr>
        <p:spPr bwMode="auto">
          <a:xfrm rot="1497997">
            <a:off x="6917623" y="1229986"/>
            <a:ext cx="1741584" cy="877371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59000">
                <a:schemeClr val="tx2">
                  <a:lumMod val="20000"/>
                  <a:lumOff val="80000"/>
                </a:schemeClr>
              </a:gs>
              <a:gs pos="45000">
                <a:srgbClr val="FFFFFF">
                  <a:alpha val="92000"/>
                </a:srgbClr>
              </a:gs>
              <a:gs pos="8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12700">
            <a:noFill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0" name="Picture 21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5012655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2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5949280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ounded Rectangular Callout 47"/>
          <p:cNvSpPr/>
          <p:nvPr/>
        </p:nvSpPr>
        <p:spPr>
          <a:xfrm>
            <a:off x="152595" y="1616992"/>
            <a:ext cx="5184576" cy="2232248"/>
          </a:xfrm>
          <a:prstGeom prst="wedgeRoundRectCallout">
            <a:avLst>
              <a:gd name="adj1" fmla="val 27319"/>
              <a:gd name="adj2" fmla="val 6770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Comic Sans MS" panose="030F0702030302020204" pitchFamily="66" charset="0"/>
              </a:rPr>
              <a:t>Let’s sing.</a:t>
            </a:r>
            <a:br>
              <a:rPr lang="en-US" sz="2000" dirty="0" smtClean="0">
                <a:latin typeface="Comic Sans MS" panose="030F0702030302020204" pitchFamily="66" charset="0"/>
              </a:rPr>
            </a:br>
            <a:r>
              <a:rPr lang="en-US" sz="2000" dirty="0" smtClean="0">
                <a:latin typeface="Comic Sans MS" panose="030F0702030302020204" pitchFamily="66" charset="0"/>
              </a:rPr>
              <a:t>My house by pink </a:t>
            </a:r>
            <a:r>
              <a:rPr lang="en-US" sz="2000" dirty="0" err="1" smtClean="0">
                <a:latin typeface="Comic Sans MS" panose="030F0702030302020204" pitchFamily="66" charset="0"/>
              </a:rPr>
              <a:t>fong</a:t>
            </a:r>
            <a:br>
              <a:rPr lang="en-US" sz="2000" dirty="0">
                <a:latin typeface="Comic Sans MS" panose="030F0702030302020204" pitchFamily="66" charset="0"/>
              </a:rPr>
            </a:br>
            <a:r>
              <a:rPr lang="en-US" sz="1600" dirty="0">
                <a:latin typeface="Comic Sans MS" panose="030F0702030302020204" pitchFamily="66" charset="0"/>
              </a:rPr>
              <a:t>https://www.youtube.com/watch?v=_XratfoopkI</a:t>
            </a:r>
            <a:endParaRPr lang="en-US" sz="1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51 Rectángulo redondeado"/>
          <p:cNvSpPr/>
          <p:nvPr/>
        </p:nvSpPr>
        <p:spPr>
          <a:xfrm>
            <a:off x="3149205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1" name="50 Rectángulo redondeado"/>
          <p:cNvSpPr/>
          <p:nvPr/>
        </p:nvSpPr>
        <p:spPr>
          <a:xfrm>
            <a:off x="1204989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3" name="52 Rectángulo redondeado"/>
          <p:cNvSpPr/>
          <p:nvPr/>
        </p:nvSpPr>
        <p:spPr>
          <a:xfrm>
            <a:off x="5093421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4" name="53 Rectángulo redondeado"/>
          <p:cNvSpPr/>
          <p:nvPr/>
        </p:nvSpPr>
        <p:spPr>
          <a:xfrm>
            <a:off x="7037637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107504" y="5837018"/>
            <a:ext cx="1097485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107504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2069085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4013301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9" name="48 Rectángulo redondeado"/>
          <p:cNvSpPr/>
          <p:nvPr/>
        </p:nvSpPr>
        <p:spPr>
          <a:xfrm>
            <a:off x="5957517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7901733" y="4900914"/>
            <a:ext cx="1080120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1214620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2" name="41 Rectángulo redondeado"/>
          <p:cNvSpPr/>
          <p:nvPr/>
        </p:nvSpPr>
        <p:spPr>
          <a:xfrm>
            <a:off x="3158836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3" name="42 Rectángulo redondeado"/>
          <p:cNvSpPr/>
          <p:nvPr/>
        </p:nvSpPr>
        <p:spPr>
          <a:xfrm>
            <a:off x="5103052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4" name="43 Rectángulo redondeado"/>
          <p:cNvSpPr/>
          <p:nvPr/>
        </p:nvSpPr>
        <p:spPr>
          <a:xfrm>
            <a:off x="7047268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117135" y="3961509"/>
            <a:ext cx="1097485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117135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2078716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4022932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5967148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7911364" y="3025405"/>
            <a:ext cx="1070489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193780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137996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082212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026428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96295" y="2089301"/>
            <a:ext cx="1097485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96295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057876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002092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946308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7890524" y="1153197"/>
            <a:ext cx="1080120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827584" y="2095688"/>
            <a:ext cx="4839700" cy="270146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5400" b="1" dirty="0">
                <a:ln w="571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BRICKS DOWN</a:t>
            </a:r>
            <a:endParaRPr lang="es-ES" sz="5400" b="1" dirty="0">
              <a:ln w="571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24" name="1023 Flecha derecha">
            <a:hlinkClick r:id="" action="ppaction://hlinkshowjump?jump=nextslide"/>
          </p:cNvPr>
          <p:cNvSpPr/>
          <p:nvPr/>
        </p:nvSpPr>
        <p:spPr>
          <a:xfrm>
            <a:off x="7668344" y="116632"/>
            <a:ext cx="1296144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endParaRPr lang="es-E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img2i.spoki.tvnet.lv/upload/articles/18/187391/images/22-labu-teicienu-8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9722" l="0" r="100000">
                        <a14:foregroundMark x1="43385" y1="21001" x2="37077" y2="24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609"/>
          <a:stretch>
            <a:fillRect/>
          </a:stretch>
        </p:blipFill>
        <p:spPr bwMode="auto">
          <a:xfrm>
            <a:off x="5615224" y="3243211"/>
            <a:ext cx="3355420" cy="36147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63 CuadroTexto"/>
          <p:cNvSpPr txBox="1"/>
          <p:nvPr/>
        </p:nvSpPr>
        <p:spPr>
          <a:xfrm>
            <a:off x="1259632" y="6023029"/>
            <a:ext cx="183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b="1" spc="50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prstClr val="white">
                    <a:alpha val="95000"/>
                  </a:prstClr>
                </a:solidFill>
                <a:effectLst>
                  <a:innerShdw dist="25400" dir="1302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</a:rPr>
              <a:t>PARTS OF THE HOUSE</a:t>
            </a:r>
            <a:endParaRPr lang="es-ES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prstClr val="white">
                  <a:alpha val="95000"/>
                </a:prstClr>
              </a:solidFill>
              <a:effectLst>
                <a:innerShdw dist="25400" dir="1302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65" name="64 Conector recto"/>
          <p:cNvCxnSpPr/>
          <p:nvPr/>
        </p:nvCxnSpPr>
        <p:spPr>
          <a:xfrm>
            <a:off x="184819" y="1153197"/>
            <a:ext cx="8785825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2" descr="http://fitskitz.com/wp-content/uploads/2012/03/shutterstock_83036221-Sneek-Pee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00" b="93000" l="0" r="100000">
                        <a14:foregroundMark x1="39800" y1="61000" x2="69600" y2="62400"/>
                        <a14:foregroundMark x1="43400" y1="54800" x2="48000" y2="56200"/>
                        <a14:foregroundMark x1="59600" y1="57800" x2="61600" y2="5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764" b="32381"/>
          <a:stretch>
            <a:fillRect/>
          </a:stretch>
        </p:blipFill>
        <p:spPr bwMode="auto">
          <a:xfrm>
            <a:off x="184819" y="145085"/>
            <a:ext cx="2854796" cy="11377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47434" y="332656"/>
            <a:ext cx="4348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800" b="1" dirty="0" err="1">
                <a:solidFill>
                  <a:prstClr val="black"/>
                </a:solidFill>
                <a:latin typeface="Calibri" panose="020F0502020204030204"/>
              </a:rPr>
              <a:t>What’s</a:t>
            </a:r>
            <a:r>
              <a:rPr lang="es-ES_tradnl" sz="2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  <a:latin typeface="Calibri" panose="020F0502020204030204"/>
              </a:rPr>
              <a:t>behind</a:t>
            </a:r>
            <a:r>
              <a:rPr lang="es-ES_tradnl" sz="2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  <a:latin typeface="Calibri" panose="020F0502020204030204"/>
              </a:rPr>
              <a:t>the</a:t>
            </a:r>
            <a:r>
              <a:rPr lang="es-ES_tradnl" sz="28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s-ES_tradnl" sz="2800" b="1" dirty="0" err="1">
                <a:solidFill>
                  <a:prstClr val="black"/>
                </a:solidFill>
                <a:latin typeface="Calibri" panose="020F0502020204030204"/>
              </a:rPr>
              <a:t>wall</a:t>
            </a:r>
            <a:r>
              <a:rPr lang="es-ES_tradnl" sz="2800" b="1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lang="es-E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0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77" y="1153197"/>
            <a:ext cx="7867629" cy="5588171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51 Rectángulo redondeado"/>
          <p:cNvSpPr/>
          <p:nvPr/>
        </p:nvSpPr>
        <p:spPr>
          <a:xfrm>
            <a:off x="3149205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1" name="50 Rectángulo redondeado"/>
          <p:cNvSpPr/>
          <p:nvPr/>
        </p:nvSpPr>
        <p:spPr>
          <a:xfrm>
            <a:off x="1204989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3" name="52 Rectángulo redondeado"/>
          <p:cNvSpPr/>
          <p:nvPr/>
        </p:nvSpPr>
        <p:spPr>
          <a:xfrm>
            <a:off x="5093421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4" name="53 Rectángulo redondeado"/>
          <p:cNvSpPr/>
          <p:nvPr/>
        </p:nvSpPr>
        <p:spPr>
          <a:xfrm>
            <a:off x="7037637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107504" y="5837018"/>
            <a:ext cx="1097485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107504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2069085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4013301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9" name="48 Rectángulo redondeado"/>
          <p:cNvSpPr/>
          <p:nvPr/>
        </p:nvSpPr>
        <p:spPr>
          <a:xfrm>
            <a:off x="5957517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7901733" y="4900914"/>
            <a:ext cx="1080120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1214620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2" name="41 Rectángulo redondeado"/>
          <p:cNvSpPr/>
          <p:nvPr/>
        </p:nvSpPr>
        <p:spPr>
          <a:xfrm>
            <a:off x="3158836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3" name="42 Rectángulo redondeado"/>
          <p:cNvSpPr/>
          <p:nvPr/>
        </p:nvSpPr>
        <p:spPr>
          <a:xfrm>
            <a:off x="5103052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4" name="43 Rectángulo redondeado"/>
          <p:cNvSpPr/>
          <p:nvPr/>
        </p:nvSpPr>
        <p:spPr>
          <a:xfrm>
            <a:off x="7047268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117135" y="3961509"/>
            <a:ext cx="1097485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117135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2078716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4022932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5967148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7911364" y="3025405"/>
            <a:ext cx="1070489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193780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137996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082212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026428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96295" y="2089301"/>
            <a:ext cx="1097485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96295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057876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002092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946308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7890524" y="1153197"/>
            <a:ext cx="1080120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2915816" y="145085"/>
            <a:ext cx="4591147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living </a:t>
            </a:r>
            <a:r>
              <a:rPr lang="es-ES_tradnl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room</a:t>
            </a:r>
            <a:endParaRPr lang="es-ES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57" name="56 Conector recto"/>
          <p:cNvCxnSpPr/>
          <p:nvPr/>
        </p:nvCxnSpPr>
        <p:spPr>
          <a:xfrm>
            <a:off x="184819" y="1153197"/>
            <a:ext cx="8785825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fitskitz.com/wp-content/uploads/2012/03/shutterstock_83036221-Sneek-Pee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00" b="93000" l="0" r="100000">
                        <a14:foregroundMark x1="39800" y1="61000" x2="69600" y2="62400"/>
                        <a14:foregroundMark x1="43400" y1="54800" x2="48000" y2="56200"/>
                        <a14:foregroundMark x1="59600" y1="57800" x2="61600" y2="5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764" b="32381"/>
          <a:stretch>
            <a:fillRect/>
          </a:stretch>
        </p:blipFill>
        <p:spPr bwMode="auto">
          <a:xfrm>
            <a:off x="184819" y="145085"/>
            <a:ext cx="2854796" cy="11377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59 Rectángulo redondeado"/>
          <p:cNvSpPr/>
          <p:nvPr/>
        </p:nvSpPr>
        <p:spPr>
          <a:xfrm>
            <a:off x="7890524" y="260648"/>
            <a:ext cx="1001956" cy="6480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61 Flecha derecha">
            <a:hlinkClick r:id="" action="ppaction://hlinkshowjump?jump=nextslide"/>
          </p:cNvPr>
          <p:cNvSpPr/>
          <p:nvPr/>
        </p:nvSpPr>
        <p:spPr>
          <a:xfrm>
            <a:off x="7890524" y="145086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iving_ro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500"/>
                            </p:stCondLst>
                            <p:childTnLst>
                              <p:par>
                                <p:cTn id="3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1" grpId="0" animBg="1"/>
      <p:bldP spid="51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58" grpId="0"/>
      <p:bldP spid="60" grpId="0" animBg="1"/>
      <p:bldP spid="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4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614" y="1153197"/>
            <a:ext cx="7467832" cy="56199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51 Rectángulo redondeado"/>
          <p:cNvSpPr/>
          <p:nvPr/>
        </p:nvSpPr>
        <p:spPr>
          <a:xfrm>
            <a:off x="3149205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1" name="50 Rectángulo redondeado"/>
          <p:cNvSpPr/>
          <p:nvPr/>
        </p:nvSpPr>
        <p:spPr>
          <a:xfrm>
            <a:off x="1204989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3" name="52 Rectángulo redondeado"/>
          <p:cNvSpPr/>
          <p:nvPr/>
        </p:nvSpPr>
        <p:spPr>
          <a:xfrm>
            <a:off x="5093421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4" name="53 Rectángulo redondeado"/>
          <p:cNvSpPr/>
          <p:nvPr/>
        </p:nvSpPr>
        <p:spPr>
          <a:xfrm>
            <a:off x="7037637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107504" y="5837018"/>
            <a:ext cx="1097485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107504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2069085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4013301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9" name="48 Rectángulo redondeado"/>
          <p:cNvSpPr/>
          <p:nvPr/>
        </p:nvSpPr>
        <p:spPr>
          <a:xfrm>
            <a:off x="5957517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7901733" y="4900914"/>
            <a:ext cx="1080120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1214620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2" name="41 Rectángulo redondeado"/>
          <p:cNvSpPr/>
          <p:nvPr/>
        </p:nvSpPr>
        <p:spPr>
          <a:xfrm>
            <a:off x="3158836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3" name="42 Rectángulo redondeado"/>
          <p:cNvSpPr/>
          <p:nvPr/>
        </p:nvSpPr>
        <p:spPr>
          <a:xfrm>
            <a:off x="5103052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4" name="43 Rectángulo redondeado"/>
          <p:cNvSpPr/>
          <p:nvPr/>
        </p:nvSpPr>
        <p:spPr>
          <a:xfrm>
            <a:off x="7047268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117135" y="3961509"/>
            <a:ext cx="1097485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117135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2078716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4022932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5967148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7884368" y="3025405"/>
            <a:ext cx="1070489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193780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137996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082212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026428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96295" y="2089301"/>
            <a:ext cx="1097485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96295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057876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002092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946308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7890524" y="1153197"/>
            <a:ext cx="1080120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2771800" y="145085"/>
            <a:ext cx="4849331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dining</a:t>
            </a:r>
            <a:r>
              <a:rPr lang="es-ES_tradnl" sz="5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ES_tradnl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room</a:t>
            </a:r>
            <a:endParaRPr lang="es-ES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57" name="56 Conector recto"/>
          <p:cNvCxnSpPr/>
          <p:nvPr/>
        </p:nvCxnSpPr>
        <p:spPr>
          <a:xfrm>
            <a:off x="184819" y="1153197"/>
            <a:ext cx="8785825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fitskitz.com/wp-content/uploads/2012/03/shutterstock_83036221-Sneek-Pee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00" b="93000" l="0" r="100000">
                        <a14:foregroundMark x1="39800" y1="61000" x2="69600" y2="62400"/>
                        <a14:foregroundMark x1="43400" y1="54800" x2="48000" y2="56200"/>
                        <a14:foregroundMark x1="59600" y1="57800" x2="61600" y2="5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764" b="32381"/>
          <a:stretch>
            <a:fillRect/>
          </a:stretch>
        </p:blipFill>
        <p:spPr bwMode="auto">
          <a:xfrm>
            <a:off x="184819" y="145085"/>
            <a:ext cx="2854796" cy="11377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7890524" y="260648"/>
            <a:ext cx="1001956" cy="6480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59 Flecha derecha">
            <a:hlinkClick r:id="" action="ppaction://hlinkshowjump?jump=nextslide"/>
          </p:cNvPr>
          <p:cNvSpPr/>
          <p:nvPr/>
        </p:nvSpPr>
        <p:spPr>
          <a:xfrm>
            <a:off x="7890524" y="145086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ing_ro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500"/>
                            </p:stCondLst>
                            <p:childTnLst>
                              <p:par>
                                <p:cTn id="3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1" grpId="0" animBg="1"/>
      <p:bldP spid="51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58" grpId="0"/>
      <p:bldP spid="2" grpId="0" animBg="1"/>
      <p:bldP spid="6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13" y="1251098"/>
            <a:ext cx="8785775" cy="549027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51 Rectángulo redondeado"/>
          <p:cNvSpPr/>
          <p:nvPr/>
        </p:nvSpPr>
        <p:spPr>
          <a:xfrm>
            <a:off x="3149205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1" name="50 Rectángulo redondeado"/>
          <p:cNvSpPr/>
          <p:nvPr/>
        </p:nvSpPr>
        <p:spPr>
          <a:xfrm>
            <a:off x="1204989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3" name="52 Rectángulo redondeado"/>
          <p:cNvSpPr/>
          <p:nvPr/>
        </p:nvSpPr>
        <p:spPr>
          <a:xfrm>
            <a:off x="5093421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4" name="53 Rectángulo redondeado"/>
          <p:cNvSpPr/>
          <p:nvPr/>
        </p:nvSpPr>
        <p:spPr>
          <a:xfrm>
            <a:off x="7037637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107504" y="5837018"/>
            <a:ext cx="1097485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107504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2069085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4013301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9" name="48 Rectángulo redondeado"/>
          <p:cNvSpPr/>
          <p:nvPr/>
        </p:nvSpPr>
        <p:spPr>
          <a:xfrm>
            <a:off x="5957517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7901733" y="4900914"/>
            <a:ext cx="1080120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1214620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2" name="41 Rectángulo redondeado"/>
          <p:cNvSpPr/>
          <p:nvPr/>
        </p:nvSpPr>
        <p:spPr>
          <a:xfrm>
            <a:off x="3158836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3" name="42 Rectángulo redondeado"/>
          <p:cNvSpPr/>
          <p:nvPr/>
        </p:nvSpPr>
        <p:spPr>
          <a:xfrm>
            <a:off x="5103052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4" name="43 Rectángulo redondeado"/>
          <p:cNvSpPr/>
          <p:nvPr/>
        </p:nvSpPr>
        <p:spPr>
          <a:xfrm>
            <a:off x="7047268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117135" y="3961509"/>
            <a:ext cx="1097485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117135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2078716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4022932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5967148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7911364" y="3025405"/>
            <a:ext cx="1070489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193780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137996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082212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026428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96295" y="2089301"/>
            <a:ext cx="1097485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96295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057876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002092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946308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7890524" y="1153197"/>
            <a:ext cx="1080120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3029983" y="145085"/>
            <a:ext cx="4350329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kitchen</a:t>
            </a:r>
            <a:endParaRPr lang="es-ES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57" name="56 Conector recto"/>
          <p:cNvCxnSpPr/>
          <p:nvPr/>
        </p:nvCxnSpPr>
        <p:spPr>
          <a:xfrm>
            <a:off x="184819" y="1153197"/>
            <a:ext cx="8785825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fitskitz.com/wp-content/uploads/2012/03/shutterstock_83036221-Sneek-Pee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00" b="93000" l="0" r="100000">
                        <a14:foregroundMark x1="39800" y1="61000" x2="69600" y2="62400"/>
                        <a14:foregroundMark x1="43400" y1="54800" x2="48000" y2="56200"/>
                        <a14:foregroundMark x1="59600" y1="57800" x2="61600" y2="5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764" b="32381"/>
          <a:stretch>
            <a:fillRect/>
          </a:stretch>
        </p:blipFill>
        <p:spPr bwMode="auto">
          <a:xfrm>
            <a:off x="184819" y="145085"/>
            <a:ext cx="2854796" cy="11377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7890524" y="260648"/>
            <a:ext cx="1001956" cy="6480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59 Flecha derecha">
            <a:hlinkClick r:id="" action="ppaction://hlinkshowjump?jump=nextslide"/>
          </p:cNvPr>
          <p:cNvSpPr/>
          <p:nvPr/>
        </p:nvSpPr>
        <p:spPr>
          <a:xfrm>
            <a:off x="7890524" y="145086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CI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500"/>
                            </p:stCondLst>
                            <p:childTnLst>
                              <p:par>
                                <p:cTn id="3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1" grpId="0" animBg="1"/>
      <p:bldP spid="51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58" grpId="0"/>
      <p:bldP spid="2" grpId="0" animBg="1"/>
      <p:bldP spid="6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4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03282"/>
            <a:ext cx="7413345" cy="551645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51 Rectángulo redondeado"/>
          <p:cNvSpPr/>
          <p:nvPr/>
        </p:nvSpPr>
        <p:spPr>
          <a:xfrm>
            <a:off x="3149205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1" name="50 Rectángulo redondeado"/>
          <p:cNvSpPr/>
          <p:nvPr/>
        </p:nvSpPr>
        <p:spPr>
          <a:xfrm>
            <a:off x="1204989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3" name="52 Rectángulo redondeado"/>
          <p:cNvSpPr/>
          <p:nvPr/>
        </p:nvSpPr>
        <p:spPr>
          <a:xfrm>
            <a:off x="5093421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4" name="53 Rectángulo redondeado"/>
          <p:cNvSpPr/>
          <p:nvPr/>
        </p:nvSpPr>
        <p:spPr>
          <a:xfrm>
            <a:off x="7037637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107504" y="5837018"/>
            <a:ext cx="1097485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107504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2069085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4013301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9" name="48 Rectángulo redondeado"/>
          <p:cNvSpPr/>
          <p:nvPr/>
        </p:nvSpPr>
        <p:spPr>
          <a:xfrm>
            <a:off x="5957517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7901733" y="4900914"/>
            <a:ext cx="1080120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1214620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2" name="41 Rectángulo redondeado"/>
          <p:cNvSpPr/>
          <p:nvPr/>
        </p:nvSpPr>
        <p:spPr>
          <a:xfrm>
            <a:off x="3158836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3" name="42 Rectángulo redondeado"/>
          <p:cNvSpPr/>
          <p:nvPr/>
        </p:nvSpPr>
        <p:spPr>
          <a:xfrm>
            <a:off x="5103052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4" name="43 Rectángulo redondeado"/>
          <p:cNvSpPr/>
          <p:nvPr/>
        </p:nvSpPr>
        <p:spPr>
          <a:xfrm>
            <a:off x="7047268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117135" y="3961509"/>
            <a:ext cx="1097485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117135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2078716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4022932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5967148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7911364" y="3025405"/>
            <a:ext cx="1070489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193780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137996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082212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026428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96295" y="2089301"/>
            <a:ext cx="1097485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96295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057876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002092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946308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7890524" y="1153197"/>
            <a:ext cx="1080120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3029983" y="145085"/>
            <a:ext cx="4350329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bedroom</a:t>
            </a:r>
            <a:endParaRPr lang="es-ES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57" name="56 Conector recto"/>
          <p:cNvCxnSpPr/>
          <p:nvPr/>
        </p:nvCxnSpPr>
        <p:spPr>
          <a:xfrm>
            <a:off x="184819" y="1153197"/>
            <a:ext cx="8785825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fitskitz.com/wp-content/uploads/2012/03/shutterstock_83036221-Sneek-Pee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00" b="93000" l="0" r="100000">
                        <a14:foregroundMark x1="39800" y1="61000" x2="69600" y2="62400"/>
                        <a14:foregroundMark x1="43400" y1="54800" x2="48000" y2="56200"/>
                        <a14:foregroundMark x1="59600" y1="57800" x2="61600" y2="5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764" b="32381"/>
          <a:stretch>
            <a:fillRect/>
          </a:stretch>
        </p:blipFill>
        <p:spPr bwMode="auto">
          <a:xfrm>
            <a:off x="184819" y="145085"/>
            <a:ext cx="2854796" cy="11377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7890524" y="260648"/>
            <a:ext cx="1001956" cy="6480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59 Flecha derecha">
            <a:hlinkClick r:id="" action="ppaction://hlinkshowjump?jump=nextslide"/>
          </p:cNvPr>
          <p:cNvSpPr/>
          <p:nvPr/>
        </p:nvSpPr>
        <p:spPr>
          <a:xfrm>
            <a:off x="7890524" y="145086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ORM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500"/>
                            </p:stCondLst>
                            <p:childTnLst>
                              <p:par>
                                <p:cTn id="3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1" grpId="0" animBg="1"/>
      <p:bldP spid="51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58" grpId="0"/>
      <p:bldP spid="2" grpId="0" animBg="1"/>
      <p:bldP spid="6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 descr="http://www.interiordesigncool.com/wp-content/uploads/images/12420-bathroom-2-image-vector-clip-art-online-royalty-free-public_1440x900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2" y="1125542"/>
            <a:ext cx="7530104" cy="564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51 Rectángulo redondeado"/>
          <p:cNvSpPr/>
          <p:nvPr/>
        </p:nvSpPr>
        <p:spPr>
          <a:xfrm>
            <a:off x="3149205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1" name="50 Rectángulo redondeado"/>
          <p:cNvSpPr/>
          <p:nvPr/>
        </p:nvSpPr>
        <p:spPr>
          <a:xfrm>
            <a:off x="1204989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3" name="52 Rectángulo redondeado"/>
          <p:cNvSpPr/>
          <p:nvPr/>
        </p:nvSpPr>
        <p:spPr>
          <a:xfrm>
            <a:off x="5093421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4" name="53 Rectángulo redondeado"/>
          <p:cNvSpPr/>
          <p:nvPr/>
        </p:nvSpPr>
        <p:spPr>
          <a:xfrm>
            <a:off x="7037637" y="5837018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5" name="54 Rectángulo redondeado"/>
          <p:cNvSpPr/>
          <p:nvPr/>
        </p:nvSpPr>
        <p:spPr>
          <a:xfrm>
            <a:off x="107504" y="5837018"/>
            <a:ext cx="1097485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107504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2069085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4013301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9" name="48 Rectángulo redondeado"/>
          <p:cNvSpPr/>
          <p:nvPr/>
        </p:nvSpPr>
        <p:spPr>
          <a:xfrm>
            <a:off x="5957517" y="4900914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7901733" y="4900914"/>
            <a:ext cx="1080120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1214620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2" name="41 Rectángulo redondeado"/>
          <p:cNvSpPr/>
          <p:nvPr/>
        </p:nvSpPr>
        <p:spPr>
          <a:xfrm>
            <a:off x="3158836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3" name="42 Rectángulo redondeado"/>
          <p:cNvSpPr/>
          <p:nvPr/>
        </p:nvSpPr>
        <p:spPr>
          <a:xfrm>
            <a:off x="5103052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4" name="43 Rectángulo redondeado"/>
          <p:cNvSpPr/>
          <p:nvPr/>
        </p:nvSpPr>
        <p:spPr>
          <a:xfrm>
            <a:off x="7020272" y="3961509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117135" y="3961509"/>
            <a:ext cx="1097485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117135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2078716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4022932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5967148" y="3025405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7911364" y="3025405"/>
            <a:ext cx="1070489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193780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137996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082212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7026428" y="2089301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96295" y="2089301"/>
            <a:ext cx="1097485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96295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2057876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4002092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946308" y="1153197"/>
            <a:ext cx="1944216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7890524" y="1153197"/>
            <a:ext cx="1080120" cy="9361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2915816" y="145085"/>
            <a:ext cx="4752527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54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bathroom</a:t>
            </a:r>
            <a:endParaRPr lang="es-ES" sz="54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57" name="56 Conector recto"/>
          <p:cNvCxnSpPr/>
          <p:nvPr/>
        </p:nvCxnSpPr>
        <p:spPr>
          <a:xfrm>
            <a:off x="184819" y="1153197"/>
            <a:ext cx="8785825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fitskitz.com/wp-content/uploads/2012/03/shutterstock_83036221-Sneek-Pee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00" b="93000" l="0" r="100000">
                        <a14:foregroundMark x1="39800" y1="61000" x2="69600" y2="62400"/>
                        <a14:foregroundMark x1="43400" y1="54800" x2="48000" y2="56200"/>
                        <a14:foregroundMark x1="59600" y1="57800" x2="61600" y2="56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764" b="32381"/>
          <a:stretch>
            <a:fillRect/>
          </a:stretch>
        </p:blipFill>
        <p:spPr bwMode="auto">
          <a:xfrm>
            <a:off x="184819" y="145085"/>
            <a:ext cx="2854796" cy="11377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7890524" y="260648"/>
            <a:ext cx="1001956" cy="6480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endParaRPr lang="es-E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59 Flecha derecha">
            <a:hlinkClick r:id="" action="ppaction://hlinkshowjump?jump=nextslide"/>
          </p:cNvPr>
          <p:cNvSpPr/>
          <p:nvPr/>
        </p:nvSpPr>
        <p:spPr>
          <a:xfrm>
            <a:off x="7890524" y="145086"/>
            <a:ext cx="1080120" cy="865548"/>
          </a:xfrm>
          <a:prstGeom prst="rightArrow">
            <a:avLst>
              <a:gd name="adj1" fmla="val 63721"/>
              <a:gd name="adj2" fmla="val 50000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endParaRPr lang="es-E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500"/>
                            </p:stCondLst>
                            <p:childTnLst>
                              <p:par>
                                <p:cTn id="3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1" grpId="0" animBg="1"/>
      <p:bldP spid="51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58" grpId="0"/>
      <p:bldP spid="2" grpId="0" animBg="1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716338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/>
          <p:nvPr/>
        </p:nvGrpSpPr>
        <p:grpSpPr bwMode="auto">
          <a:xfrm>
            <a:off x="8172450" y="1773238"/>
            <a:ext cx="792163" cy="819150"/>
            <a:chOff x="748" y="3158"/>
            <a:chExt cx="499" cy="516"/>
          </a:xfrm>
        </p:grpSpPr>
        <p:sp>
          <p:nvSpPr>
            <p:cNvPr id="6155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56" name="Group 26"/>
            <p:cNvGrpSpPr/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6157" name="Freeform 27"/>
              <p:cNvSpPr/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" name="Freeform 28"/>
              <p:cNvSpPr/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9" name="Freeform 29"/>
              <p:cNvSpPr/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0" name="Freeform 30"/>
              <p:cNvSpPr/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1" name="Freeform 31"/>
              <p:cNvSpPr/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2" name="Freeform 32"/>
              <p:cNvSpPr/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3" name="Freeform 33"/>
              <p:cNvSpPr/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4" name="Freeform 34"/>
              <p:cNvSpPr/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5" name="Freeform 35"/>
              <p:cNvSpPr/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6" name="Freeform 36"/>
              <p:cNvSpPr/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7" name="Freeform 37"/>
              <p:cNvSpPr/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8"/>
          <p:cNvGrpSpPr/>
          <p:nvPr/>
        </p:nvGrpSpPr>
        <p:grpSpPr bwMode="auto">
          <a:xfrm>
            <a:off x="8243888" y="2792413"/>
            <a:ext cx="698500" cy="708025"/>
            <a:chOff x="4649" y="2750"/>
            <a:chExt cx="440" cy="446"/>
          </a:xfrm>
        </p:grpSpPr>
        <p:sp>
          <p:nvSpPr>
            <p:cNvPr id="6153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85" name="AutoShape 41"/>
          <p:cNvSpPr>
            <a:spLocks noChangeArrowheads="1"/>
          </p:cNvSpPr>
          <p:nvPr/>
        </p:nvSpPr>
        <p:spPr bwMode="auto">
          <a:xfrm>
            <a:off x="2627313" y="5876925"/>
            <a:ext cx="3455987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6000" b="1">
                <a:latin typeface="Comic Sans MS" panose="030F0702030302020204" pitchFamily="66" charset="0"/>
              </a:rPr>
              <a:t>kitchen</a:t>
            </a:r>
            <a:endParaRPr lang="es-ES" sz="6000" b="1">
              <a:latin typeface="Comic Sans MS" panose="030F0702030302020204" pitchFamily="66" charset="0"/>
            </a:endParaRPr>
          </a:p>
        </p:txBody>
      </p:sp>
      <p:pic>
        <p:nvPicPr>
          <p:cNvPr id="6186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77938"/>
            <a:ext cx="6553200" cy="40957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CI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1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716338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/>
          <p:nvPr/>
        </p:nvGrpSpPr>
        <p:grpSpPr bwMode="auto">
          <a:xfrm>
            <a:off x="8172450" y="1773238"/>
            <a:ext cx="792163" cy="819150"/>
            <a:chOff x="748" y="3158"/>
            <a:chExt cx="499" cy="516"/>
          </a:xfrm>
        </p:grpSpPr>
        <p:sp>
          <p:nvSpPr>
            <p:cNvPr id="7179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80" name="Group 26"/>
            <p:cNvGrpSpPr/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7181" name="Freeform 27"/>
              <p:cNvSpPr/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2" name="Freeform 28"/>
              <p:cNvSpPr/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3" name="Freeform 29"/>
              <p:cNvSpPr/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4" name="Freeform 30"/>
              <p:cNvSpPr/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5" name="Freeform 31"/>
              <p:cNvSpPr/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6" name="Freeform 32"/>
              <p:cNvSpPr/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Freeform 33"/>
              <p:cNvSpPr/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" name="Freeform 34"/>
              <p:cNvSpPr/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9" name="Freeform 35"/>
              <p:cNvSpPr/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0" name="Freeform 36"/>
              <p:cNvSpPr/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1" name="Freeform 37"/>
              <p:cNvSpPr/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8"/>
          <p:cNvGrpSpPr/>
          <p:nvPr/>
        </p:nvGrpSpPr>
        <p:grpSpPr bwMode="auto">
          <a:xfrm>
            <a:off x="8243888" y="2792413"/>
            <a:ext cx="698500" cy="708025"/>
            <a:chOff x="4649" y="2750"/>
            <a:chExt cx="440" cy="446"/>
          </a:xfrm>
        </p:grpSpPr>
        <p:sp>
          <p:nvSpPr>
            <p:cNvPr id="7177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09" name="AutoShape 41"/>
          <p:cNvSpPr>
            <a:spLocks noChangeArrowheads="1"/>
          </p:cNvSpPr>
          <p:nvPr/>
        </p:nvSpPr>
        <p:spPr bwMode="auto">
          <a:xfrm>
            <a:off x="2555875" y="5876925"/>
            <a:ext cx="3671888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6000" b="1" dirty="0" err="1">
                <a:latin typeface="Comic Sans MS" panose="030F0702030302020204" pitchFamily="66" charset="0"/>
              </a:rPr>
              <a:t>bedroom</a:t>
            </a:r>
            <a:endParaRPr lang="es-ES" sz="6000" b="1" dirty="0">
              <a:latin typeface="Comic Sans MS" panose="030F0702030302020204" pitchFamily="66" charset="0"/>
            </a:endParaRPr>
          </a:p>
        </p:txBody>
      </p:sp>
      <p:pic>
        <p:nvPicPr>
          <p:cNvPr id="7210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16013"/>
            <a:ext cx="6011862" cy="44735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ORMI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2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3716338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652963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/>
          <p:cNvGrpSpPr/>
          <p:nvPr/>
        </p:nvGrpSpPr>
        <p:grpSpPr bwMode="auto">
          <a:xfrm>
            <a:off x="8172450" y="1773238"/>
            <a:ext cx="792163" cy="819150"/>
            <a:chOff x="748" y="3158"/>
            <a:chExt cx="499" cy="516"/>
          </a:xfrm>
        </p:grpSpPr>
        <p:sp>
          <p:nvSpPr>
            <p:cNvPr id="8203" name="Oval 25"/>
            <p:cNvSpPr>
              <a:spLocks noChangeArrowheads="1"/>
            </p:cNvSpPr>
            <p:nvPr/>
          </p:nvSpPr>
          <p:spPr bwMode="auto">
            <a:xfrm>
              <a:off x="807" y="3187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04" name="Group 26"/>
            <p:cNvGrpSpPr/>
            <p:nvPr/>
          </p:nvGrpSpPr>
          <p:grpSpPr bwMode="auto">
            <a:xfrm>
              <a:off x="748" y="3158"/>
              <a:ext cx="499" cy="516"/>
              <a:chOff x="2655" y="1738"/>
              <a:chExt cx="866" cy="834"/>
            </a:xfrm>
          </p:grpSpPr>
          <p:sp>
            <p:nvSpPr>
              <p:cNvPr id="8205" name="Freeform 27"/>
              <p:cNvSpPr/>
              <p:nvPr/>
            </p:nvSpPr>
            <p:spPr bwMode="auto">
              <a:xfrm>
                <a:off x="2655" y="1738"/>
                <a:ext cx="866" cy="834"/>
              </a:xfrm>
              <a:custGeom>
                <a:avLst/>
                <a:gdLst>
                  <a:gd name="T0" fmla="*/ 789 w 866"/>
                  <a:gd name="T1" fmla="*/ 45 h 834"/>
                  <a:gd name="T2" fmla="*/ 728 w 866"/>
                  <a:gd name="T3" fmla="*/ 91 h 834"/>
                  <a:gd name="T4" fmla="*/ 576 w 866"/>
                  <a:gd name="T5" fmla="*/ 190 h 834"/>
                  <a:gd name="T6" fmla="*/ 516 w 866"/>
                  <a:gd name="T7" fmla="*/ 233 h 834"/>
                  <a:gd name="T8" fmla="*/ 456 w 866"/>
                  <a:gd name="T9" fmla="*/ 284 h 834"/>
                  <a:gd name="T10" fmla="*/ 398 w 866"/>
                  <a:gd name="T11" fmla="*/ 346 h 834"/>
                  <a:gd name="T12" fmla="*/ 356 w 866"/>
                  <a:gd name="T13" fmla="*/ 402 h 834"/>
                  <a:gd name="T14" fmla="*/ 282 w 866"/>
                  <a:gd name="T15" fmla="*/ 593 h 834"/>
                  <a:gd name="T16" fmla="*/ 245 w 866"/>
                  <a:gd name="T17" fmla="*/ 597 h 834"/>
                  <a:gd name="T18" fmla="*/ 221 w 866"/>
                  <a:gd name="T19" fmla="*/ 614 h 834"/>
                  <a:gd name="T20" fmla="*/ 202 w 866"/>
                  <a:gd name="T21" fmla="*/ 639 h 834"/>
                  <a:gd name="T22" fmla="*/ 174 w 866"/>
                  <a:gd name="T23" fmla="*/ 687 h 834"/>
                  <a:gd name="T24" fmla="*/ 145 w 866"/>
                  <a:gd name="T25" fmla="*/ 720 h 834"/>
                  <a:gd name="T26" fmla="*/ 115 w 866"/>
                  <a:gd name="T27" fmla="*/ 742 h 834"/>
                  <a:gd name="T28" fmla="*/ 89 w 866"/>
                  <a:gd name="T29" fmla="*/ 756 h 834"/>
                  <a:gd name="T30" fmla="*/ 58 w 866"/>
                  <a:gd name="T31" fmla="*/ 768 h 834"/>
                  <a:gd name="T32" fmla="*/ 21 w 866"/>
                  <a:gd name="T33" fmla="*/ 777 h 834"/>
                  <a:gd name="T34" fmla="*/ 25 w 866"/>
                  <a:gd name="T35" fmla="*/ 793 h 834"/>
                  <a:gd name="T36" fmla="*/ 79 w 866"/>
                  <a:gd name="T37" fmla="*/ 809 h 834"/>
                  <a:gd name="T38" fmla="*/ 135 w 866"/>
                  <a:gd name="T39" fmla="*/ 815 h 834"/>
                  <a:gd name="T40" fmla="*/ 190 w 866"/>
                  <a:gd name="T41" fmla="*/ 809 h 834"/>
                  <a:gd name="T42" fmla="*/ 227 w 866"/>
                  <a:gd name="T43" fmla="*/ 809 h 834"/>
                  <a:gd name="T44" fmla="*/ 249 w 866"/>
                  <a:gd name="T45" fmla="*/ 822 h 834"/>
                  <a:gd name="T46" fmla="*/ 284 w 866"/>
                  <a:gd name="T47" fmla="*/ 832 h 834"/>
                  <a:gd name="T48" fmla="*/ 313 w 866"/>
                  <a:gd name="T49" fmla="*/ 834 h 834"/>
                  <a:gd name="T50" fmla="*/ 308 w 866"/>
                  <a:gd name="T51" fmla="*/ 806 h 834"/>
                  <a:gd name="T52" fmla="*/ 307 w 866"/>
                  <a:gd name="T53" fmla="*/ 783 h 834"/>
                  <a:gd name="T54" fmla="*/ 313 w 866"/>
                  <a:gd name="T55" fmla="*/ 761 h 834"/>
                  <a:gd name="T56" fmla="*/ 329 w 866"/>
                  <a:gd name="T57" fmla="*/ 737 h 834"/>
                  <a:gd name="T58" fmla="*/ 350 w 866"/>
                  <a:gd name="T59" fmla="*/ 714 h 834"/>
                  <a:gd name="T60" fmla="*/ 360 w 866"/>
                  <a:gd name="T61" fmla="*/ 692 h 834"/>
                  <a:gd name="T62" fmla="*/ 361 w 866"/>
                  <a:gd name="T63" fmla="*/ 668 h 834"/>
                  <a:gd name="T64" fmla="*/ 357 w 866"/>
                  <a:gd name="T65" fmla="*/ 640 h 834"/>
                  <a:gd name="T66" fmla="*/ 376 w 866"/>
                  <a:gd name="T67" fmla="*/ 607 h 834"/>
                  <a:gd name="T68" fmla="*/ 408 w 866"/>
                  <a:gd name="T69" fmla="*/ 576 h 834"/>
                  <a:gd name="T70" fmla="*/ 500 w 866"/>
                  <a:gd name="T71" fmla="*/ 482 h 834"/>
                  <a:gd name="T72" fmla="*/ 569 w 866"/>
                  <a:gd name="T73" fmla="*/ 394 h 834"/>
                  <a:gd name="T74" fmla="*/ 670 w 866"/>
                  <a:gd name="T75" fmla="*/ 284 h 834"/>
                  <a:gd name="T76" fmla="*/ 770 w 866"/>
                  <a:gd name="T77" fmla="*/ 172 h 834"/>
                  <a:gd name="T78" fmla="*/ 815 w 866"/>
                  <a:gd name="T79" fmla="*/ 114 h 834"/>
                  <a:gd name="T80" fmla="*/ 853 w 866"/>
                  <a:gd name="T81" fmla="*/ 50 h 834"/>
                  <a:gd name="T82" fmla="*/ 862 w 866"/>
                  <a:gd name="T83" fmla="*/ 32 h 834"/>
                  <a:gd name="T84" fmla="*/ 866 w 866"/>
                  <a:gd name="T85" fmla="*/ 18 h 834"/>
                  <a:gd name="T86" fmla="*/ 860 w 866"/>
                  <a:gd name="T87" fmla="*/ 2 h 834"/>
                  <a:gd name="T88" fmla="*/ 844 w 866"/>
                  <a:gd name="T89" fmla="*/ 2 h 834"/>
                  <a:gd name="T90" fmla="*/ 818 w 866"/>
                  <a:gd name="T91" fmla="*/ 19 h 83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66"/>
                  <a:gd name="T139" fmla="*/ 0 h 834"/>
                  <a:gd name="T140" fmla="*/ 866 w 866"/>
                  <a:gd name="T141" fmla="*/ 834 h 83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66" h="834">
                    <a:moveTo>
                      <a:pt x="818" y="19"/>
                    </a:moveTo>
                    <a:lnTo>
                      <a:pt x="789" y="45"/>
                    </a:lnTo>
                    <a:lnTo>
                      <a:pt x="758" y="69"/>
                    </a:lnTo>
                    <a:lnTo>
                      <a:pt x="728" y="91"/>
                    </a:lnTo>
                    <a:lnTo>
                      <a:pt x="698" y="111"/>
                    </a:lnTo>
                    <a:lnTo>
                      <a:pt x="576" y="190"/>
                    </a:lnTo>
                    <a:lnTo>
                      <a:pt x="545" y="211"/>
                    </a:lnTo>
                    <a:lnTo>
                      <a:pt x="516" y="233"/>
                    </a:lnTo>
                    <a:lnTo>
                      <a:pt x="486" y="257"/>
                    </a:lnTo>
                    <a:lnTo>
                      <a:pt x="456" y="284"/>
                    </a:lnTo>
                    <a:lnTo>
                      <a:pt x="427" y="313"/>
                    </a:lnTo>
                    <a:lnTo>
                      <a:pt x="398" y="346"/>
                    </a:lnTo>
                    <a:lnTo>
                      <a:pt x="370" y="383"/>
                    </a:lnTo>
                    <a:lnTo>
                      <a:pt x="356" y="402"/>
                    </a:lnTo>
                    <a:lnTo>
                      <a:pt x="342" y="423"/>
                    </a:lnTo>
                    <a:lnTo>
                      <a:pt x="282" y="593"/>
                    </a:lnTo>
                    <a:lnTo>
                      <a:pt x="261" y="593"/>
                    </a:lnTo>
                    <a:lnTo>
                      <a:pt x="245" y="597"/>
                    </a:lnTo>
                    <a:lnTo>
                      <a:pt x="231" y="604"/>
                    </a:lnTo>
                    <a:lnTo>
                      <a:pt x="221" y="614"/>
                    </a:lnTo>
                    <a:lnTo>
                      <a:pt x="211" y="626"/>
                    </a:lnTo>
                    <a:lnTo>
                      <a:pt x="202" y="639"/>
                    </a:lnTo>
                    <a:lnTo>
                      <a:pt x="183" y="671"/>
                    </a:lnTo>
                    <a:lnTo>
                      <a:pt x="174" y="687"/>
                    </a:lnTo>
                    <a:lnTo>
                      <a:pt x="160" y="703"/>
                    </a:lnTo>
                    <a:lnTo>
                      <a:pt x="145" y="720"/>
                    </a:lnTo>
                    <a:lnTo>
                      <a:pt x="126" y="735"/>
                    </a:lnTo>
                    <a:lnTo>
                      <a:pt x="115" y="742"/>
                    </a:lnTo>
                    <a:lnTo>
                      <a:pt x="102" y="749"/>
                    </a:lnTo>
                    <a:lnTo>
                      <a:pt x="89" y="756"/>
                    </a:lnTo>
                    <a:lnTo>
                      <a:pt x="75" y="762"/>
                    </a:lnTo>
                    <a:lnTo>
                      <a:pt x="58" y="768"/>
                    </a:lnTo>
                    <a:lnTo>
                      <a:pt x="41" y="773"/>
                    </a:lnTo>
                    <a:lnTo>
                      <a:pt x="21" y="777"/>
                    </a:lnTo>
                    <a:lnTo>
                      <a:pt x="0" y="781"/>
                    </a:lnTo>
                    <a:lnTo>
                      <a:pt x="25" y="793"/>
                    </a:lnTo>
                    <a:lnTo>
                      <a:pt x="52" y="801"/>
                    </a:lnTo>
                    <a:lnTo>
                      <a:pt x="79" y="809"/>
                    </a:lnTo>
                    <a:lnTo>
                      <a:pt x="107" y="813"/>
                    </a:lnTo>
                    <a:lnTo>
                      <a:pt x="135" y="815"/>
                    </a:lnTo>
                    <a:lnTo>
                      <a:pt x="163" y="814"/>
                    </a:lnTo>
                    <a:lnTo>
                      <a:pt x="190" y="809"/>
                    </a:lnTo>
                    <a:lnTo>
                      <a:pt x="216" y="799"/>
                    </a:lnTo>
                    <a:lnTo>
                      <a:pt x="227" y="809"/>
                    </a:lnTo>
                    <a:lnTo>
                      <a:pt x="238" y="817"/>
                    </a:lnTo>
                    <a:lnTo>
                      <a:pt x="249" y="822"/>
                    </a:lnTo>
                    <a:lnTo>
                      <a:pt x="260" y="826"/>
                    </a:lnTo>
                    <a:lnTo>
                      <a:pt x="284" y="832"/>
                    </a:lnTo>
                    <a:lnTo>
                      <a:pt x="297" y="833"/>
                    </a:lnTo>
                    <a:lnTo>
                      <a:pt x="313" y="834"/>
                    </a:lnTo>
                    <a:lnTo>
                      <a:pt x="311" y="819"/>
                    </a:lnTo>
                    <a:lnTo>
                      <a:pt x="308" y="806"/>
                    </a:lnTo>
                    <a:lnTo>
                      <a:pt x="307" y="794"/>
                    </a:lnTo>
                    <a:lnTo>
                      <a:pt x="307" y="783"/>
                    </a:lnTo>
                    <a:lnTo>
                      <a:pt x="308" y="772"/>
                    </a:lnTo>
                    <a:lnTo>
                      <a:pt x="313" y="761"/>
                    </a:lnTo>
                    <a:lnTo>
                      <a:pt x="319" y="750"/>
                    </a:lnTo>
                    <a:lnTo>
                      <a:pt x="329" y="737"/>
                    </a:lnTo>
                    <a:lnTo>
                      <a:pt x="341" y="725"/>
                    </a:lnTo>
                    <a:lnTo>
                      <a:pt x="350" y="714"/>
                    </a:lnTo>
                    <a:lnTo>
                      <a:pt x="356" y="703"/>
                    </a:lnTo>
                    <a:lnTo>
                      <a:pt x="360" y="692"/>
                    </a:lnTo>
                    <a:lnTo>
                      <a:pt x="361" y="680"/>
                    </a:lnTo>
                    <a:lnTo>
                      <a:pt x="361" y="668"/>
                    </a:lnTo>
                    <a:lnTo>
                      <a:pt x="360" y="655"/>
                    </a:lnTo>
                    <a:lnTo>
                      <a:pt x="357" y="640"/>
                    </a:lnTo>
                    <a:lnTo>
                      <a:pt x="365" y="624"/>
                    </a:lnTo>
                    <a:lnTo>
                      <a:pt x="376" y="607"/>
                    </a:lnTo>
                    <a:lnTo>
                      <a:pt x="392" y="591"/>
                    </a:lnTo>
                    <a:lnTo>
                      <a:pt x="408" y="576"/>
                    </a:lnTo>
                    <a:lnTo>
                      <a:pt x="479" y="514"/>
                    </a:lnTo>
                    <a:lnTo>
                      <a:pt x="500" y="482"/>
                    </a:lnTo>
                    <a:lnTo>
                      <a:pt x="521" y="451"/>
                    </a:lnTo>
                    <a:lnTo>
                      <a:pt x="569" y="394"/>
                    </a:lnTo>
                    <a:lnTo>
                      <a:pt x="619" y="338"/>
                    </a:lnTo>
                    <a:lnTo>
                      <a:pt x="670" y="284"/>
                    </a:lnTo>
                    <a:lnTo>
                      <a:pt x="722" y="228"/>
                    </a:lnTo>
                    <a:lnTo>
                      <a:pt x="770" y="172"/>
                    </a:lnTo>
                    <a:lnTo>
                      <a:pt x="793" y="143"/>
                    </a:lnTo>
                    <a:lnTo>
                      <a:pt x="815" y="114"/>
                    </a:lnTo>
                    <a:lnTo>
                      <a:pt x="835" y="82"/>
                    </a:lnTo>
                    <a:lnTo>
                      <a:pt x="853" y="50"/>
                    </a:lnTo>
                    <a:lnTo>
                      <a:pt x="858" y="41"/>
                    </a:lnTo>
                    <a:lnTo>
                      <a:pt x="862" y="32"/>
                    </a:lnTo>
                    <a:lnTo>
                      <a:pt x="864" y="24"/>
                    </a:lnTo>
                    <a:lnTo>
                      <a:pt x="866" y="18"/>
                    </a:lnTo>
                    <a:lnTo>
                      <a:pt x="864" y="8"/>
                    </a:lnTo>
                    <a:lnTo>
                      <a:pt x="860" y="2"/>
                    </a:lnTo>
                    <a:lnTo>
                      <a:pt x="853" y="0"/>
                    </a:lnTo>
                    <a:lnTo>
                      <a:pt x="844" y="2"/>
                    </a:lnTo>
                    <a:lnTo>
                      <a:pt x="832" y="9"/>
                    </a:lnTo>
                    <a:lnTo>
                      <a:pt x="818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6" name="Freeform 28"/>
              <p:cNvSpPr/>
              <p:nvPr/>
            </p:nvSpPr>
            <p:spPr bwMode="auto">
              <a:xfrm>
                <a:off x="3035" y="1765"/>
                <a:ext cx="463" cy="452"/>
              </a:xfrm>
              <a:custGeom>
                <a:avLst/>
                <a:gdLst>
                  <a:gd name="T0" fmla="*/ 426 w 463"/>
                  <a:gd name="T1" fmla="*/ 19 h 452"/>
                  <a:gd name="T2" fmla="*/ 398 w 463"/>
                  <a:gd name="T3" fmla="*/ 45 h 452"/>
                  <a:gd name="T4" fmla="*/ 368 w 463"/>
                  <a:gd name="T5" fmla="*/ 69 h 452"/>
                  <a:gd name="T6" fmla="*/ 339 w 463"/>
                  <a:gd name="T7" fmla="*/ 92 h 452"/>
                  <a:gd name="T8" fmla="*/ 309 w 463"/>
                  <a:gd name="T9" fmla="*/ 114 h 452"/>
                  <a:gd name="T10" fmla="*/ 249 w 463"/>
                  <a:gd name="T11" fmla="*/ 155 h 452"/>
                  <a:gd name="T12" fmla="*/ 189 w 463"/>
                  <a:gd name="T13" fmla="*/ 196 h 452"/>
                  <a:gd name="T14" fmla="*/ 133 w 463"/>
                  <a:gd name="T15" fmla="*/ 238 h 452"/>
                  <a:gd name="T16" fmla="*/ 107 w 463"/>
                  <a:gd name="T17" fmla="*/ 261 h 452"/>
                  <a:gd name="T18" fmla="*/ 82 w 463"/>
                  <a:gd name="T19" fmla="*/ 285 h 452"/>
                  <a:gd name="T20" fmla="*/ 58 w 463"/>
                  <a:gd name="T21" fmla="*/ 311 h 452"/>
                  <a:gd name="T22" fmla="*/ 37 w 463"/>
                  <a:gd name="T23" fmla="*/ 339 h 452"/>
                  <a:gd name="T24" fmla="*/ 17 w 463"/>
                  <a:gd name="T25" fmla="*/ 370 h 452"/>
                  <a:gd name="T26" fmla="*/ 0 w 463"/>
                  <a:gd name="T27" fmla="*/ 404 h 452"/>
                  <a:gd name="T28" fmla="*/ 82 w 463"/>
                  <a:gd name="T29" fmla="*/ 452 h 452"/>
                  <a:gd name="T30" fmla="*/ 102 w 463"/>
                  <a:gd name="T31" fmla="*/ 422 h 452"/>
                  <a:gd name="T32" fmla="*/ 123 w 463"/>
                  <a:gd name="T33" fmla="*/ 394 h 452"/>
                  <a:gd name="T34" fmla="*/ 144 w 463"/>
                  <a:gd name="T35" fmla="*/ 367 h 452"/>
                  <a:gd name="T36" fmla="*/ 167 w 463"/>
                  <a:gd name="T37" fmla="*/ 342 h 452"/>
                  <a:gd name="T38" fmla="*/ 216 w 463"/>
                  <a:gd name="T39" fmla="*/ 293 h 452"/>
                  <a:gd name="T40" fmla="*/ 265 w 463"/>
                  <a:gd name="T41" fmla="*/ 246 h 452"/>
                  <a:gd name="T42" fmla="*/ 316 w 463"/>
                  <a:gd name="T43" fmla="*/ 199 h 452"/>
                  <a:gd name="T44" fmla="*/ 365 w 463"/>
                  <a:gd name="T45" fmla="*/ 149 h 452"/>
                  <a:gd name="T46" fmla="*/ 388 w 463"/>
                  <a:gd name="T47" fmla="*/ 121 h 452"/>
                  <a:gd name="T48" fmla="*/ 411 w 463"/>
                  <a:gd name="T49" fmla="*/ 93 h 452"/>
                  <a:gd name="T50" fmla="*/ 433 w 463"/>
                  <a:gd name="T51" fmla="*/ 63 h 452"/>
                  <a:gd name="T52" fmla="*/ 454 w 463"/>
                  <a:gd name="T53" fmla="*/ 31 h 452"/>
                  <a:gd name="T54" fmla="*/ 459 w 463"/>
                  <a:gd name="T55" fmla="*/ 19 h 452"/>
                  <a:gd name="T56" fmla="*/ 463 w 463"/>
                  <a:gd name="T57" fmla="*/ 10 h 452"/>
                  <a:gd name="T58" fmla="*/ 463 w 463"/>
                  <a:gd name="T59" fmla="*/ 5 h 452"/>
                  <a:gd name="T60" fmla="*/ 459 w 463"/>
                  <a:gd name="T61" fmla="*/ 2 h 452"/>
                  <a:gd name="T62" fmla="*/ 455 w 463"/>
                  <a:gd name="T63" fmla="*/ 0 h 452"/>
                  <a:gd name="T64" fmla="*/ 447 w 463"/>
                  <a:gd name="T65" fmla="*/ 4 h 452"/>
                  <a:gd name="T66" fmla="*/ 437 w 463"/>
                  <a:gd name="T67" fmla="*/ 10 h 452"/>
                  <a:gd name="T68" fmla="*/ 426 w 463"/>
                  <a:gd name="T69" fmla="*/ 19 h 45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63"/>
                  <a:gd name="T106" fmla="*/ 0 h 452"/>
                  <a:gd name="T107" fmla="*/ 463 w 463"/>
                  <a:gd name="T108" fmla="*/ 452 h 45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63" h="452">
                    <a:moveTo>
                      <a:pt x="426" y="19"/>
                    </a:moveTo>
                    <a:lnTo>
                      <a:pt x="398" y="45"/>
                    </a:lnTo>
                    <a:lnTo>
                      <a:pt x="368" y="69"/>
                    </a:lnTo>
                    <a:lnTo>
                      <a:pt x="339" y="92"/>
                    </a:lnTo>
                    <a:lnTo>
                      <a:pt x="309" y="114"/>
                    </a:lnTo>
                    <a:lnTo>
                      <a:pt x="249" y="155"/>
                    </a:lnTo>
                    <a:lnTo>
                      <a:pt x="189" y="196"/>
                    </a:lnTo>
                    <a:lnTo>
                      <a:pt x="133" y="238"/>
                    </a:lnTo>
                    <a:lnTo>
                      <a:pt x="107" y="261"/>
                    </a:lnTo>
                    <a:lnTo>
                      <a:pt x="82" y="285"/>
                    </a:lnTo>
                    <a:lnTo>
                      <a:pt x="58" y="311"/>
                    </a:lnTo>
                    <a:lnTo>
                      <a:pt x="37" y="339"/>
                    </a:lnTo>
                    <a:lnTo>
                      <a:pt x="17" y="370"/>
                    </a:lnTo>
                    <a:lnTo>
                      <a:pt x="0" y="404"/>
                    </a:lnTo>
                    <a:lnTo>
                      <a:pt x="82" y="452"/>
                    </a:lnTo>
                    <a:lnTo>
                      <a:pt x="102" y="422"/>
                    </a:lnTo>
                    <a:lnTo>
                      <a:pt x="123" y="394"/>
                    </a:lnTo>
                    <a:lnTo>
                      <a:pt x="144" y="367"/>
                    </a:lnTo>
                    <a:lnTo>
                      <a:pt x="167" y="342"/>
                    </a:lnTo>
                    <a:lnTo>
                      <a:pt x="216" y="293"/>
                    </a:lnTo>
                    <a:lnTo>
                      <a:pt x="265" y="246"/>
                    </a:lnTo>
                    <a:lnTo>
                      <a:pt x="316" y="199"/>
                    </a:lnTo>
                    <a:lnTo>
                      <a:pt x="365" y="149"/>
                    </a:lnTo>
                    <a:lnTo>
                      <a:pt x="388" y="121"/>
                    </a:lnTo>
                    <a:lnTo>
                      <a:pt x="411" y="93"/>
                    </a:lnTo>
                    <a:lnTo>
                      <a:pt x="433" y="63"/>
                    </a:lnTo>
                    <a:lnTo>
                      <a:pt x="454" y="31"/>
                    </a:lnTo>
                    <a:lnTo>
                      <a:pt x="459" y="19"/>
                    </a:lnTo>
                    <a:lnTo>
                      <a:pt x="463" y="10"/>
                    </a:lnTo>
                    <a:lnTo>
                      <a:pt x="463" y="5"/>
                    </a:lnTo>
                    <a:lnTo>
                      <a:pt x="459" y="2"/>
                    </a:lnTo>
                    <a:lnTo>
                      <a:pt x="455" y="0"/>
                    </a:lnTo>
                    <a:lnTo>
                      <a:pt x="447" y="4"/>
                    </a:lnTo>
                    <a:lnTo>
                      <a:pt x="437" y="10"/>
                    </a:lnTo>
                    <a:lnTo>
                      <a:pt x="426" y="1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7" name="Freeform 29"/>
              <p:cNvSpPr/>
              <p:nvPr/>
            </p:nvSpPr>
            <p:spPr bwMode="auto">
              <a:xfrm>
                <a:off x="2952" y="2179"/>
                <a:ext cx="162" cy="173"/>
              </a:xfrm>
              <a:custGeom>
                <a:avLst/>
                <a:gdLst>
                  <a:gd name="T0" fmla="*/ 62 w 162"/>
                  <a:gd name="T1" fmla="*/ 0 h 173"/>
                  <a:gd name="T2" fmla="*/ 162 w 162"/>
                  <a:gd name="T3" fmla="*/ 61 h 173"/>
                  <a:gd name="T4" fmla="*/ 130 w 162"/>
                  <a:gd name="T5" fmla="*/ 86 h 173"/>
                  <a:gd name="T6" fmla="*/ 99 w 162"/>
                  <a:gd name="T7" fmla="*/ 113 h 173"/>
                  <a:gd name="T8" fmla="*/ 71 w 162"/>
                  <a:gd name="T9" fmla="*/ 141 h 173"/>
                  <a:gd name="T10" fmla="*/ 44 w 162"/>
                  <a:gd name="T11" fmla="*/ 173 h 173"/>
                  <a:gd name="T12" fmla="*/ 0 w 162"/>
                  <a:gd name="T13" fmla="*/ 152 h 173"/>
                  <a:gd name="T14" fmla="*/ 20 w 162"/>
                  <a:gd name="T15" fmla="*/ 114 h 173"/>
                  <a:gd name="T16" fmla="*/ 38 w 162"/>
                  <a:gd name="T17" fmla="*/ 76 h 173"/>
                  <a:gd name="T18" fmla="*/ 51 w 162"/>
                  <a:gd name="T19" fmla="*/ 38 h 173"/>
                  <a:gd name="T20" fmla="*/ 62 w 162"/>
                  <a:gd name="T21" fmla="*/ 0 h 17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2"/>
                  <a:gd name="T34" fmla="*/ 0 h 173"/>
                  <a:gd name="T35" fmla="*/ 162 w 162"/>
                  <a:gd name="T36" fmla="*/ 173 h 17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2" h="173">
                    <a:moveTo>
                      <a:pt x="62" y="0"/>
                    </a:moveTo>
                    <a:lnTo>
                      <a:pt x="162" y="61"/>
                    </a:lnTo>
                    <a:lnTo>
                      <a:pt x="130" y="86"/>
                    </a:lnTo>
                    <a:lnTo>
                      <a:pt x="99" y="113"/>
                    </a:lnTo>
                    <a:lnTo>
                      <a:pt x="71" y="141"/>
                    </a:lnTo>
                    <a:lnTo>
                      <a:pt x="44" y="173"/>
                    </a:lnTo>
                    <a:lnTo>
                      <a:pt x="0" y="152"/>
                    </a:lnTo>
                    <a:lnTo>
                      <a:pt x="20" y="114"/>
                    </a:lnTo>
                    <a:lnTo>
                      <a:pt x="38" y="76"/>
                    </a:lnTo>
                    <a:lnTo>
                      <a:pt x="51" y="3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9E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8" name="Freeform 30"/>
              <p:cNvSpPr/>
              <p:nvPr/>
            </p:nvSpPr>
            <p:spPr bwMode="auto">
              <a:xfrm>
                <a:off x="2691" y="2354"/>
                <a:ext cx="295" cy="201"/>
              </a:xfrm>
              <a:custGeom>
                <a:avLst/>
                <a:gdLst>
                  <a:gd name="T0" fmla="*/ 287 w 295"/>
                  <a:gd name="T1" fmla="*/ 21 h 201"/>
                  <a:gd name="T2" fmla="*/ 292 w 295"/>
                  <a:gd name="T3" fmla="*/ 35 h 201"/>
                  <a:gd name="T4" fmla="*/ 295 w 295"/>
                  <a:gd name="T5" fmla="*/ 50 h 201"/>
                  <a:gd name="T6" fmla="*/ 295 w 295"/>
                  <a:gd name="T7" fmla="*/ 65 h 201"/>
                  <a:gd name="T8" fmla="*/ 293 w 295"/>
                  <a:gd name="T9" fmla="*/ 80 h 201"/>
                  <a:gd name="T10" fmla="*/ 290 w 295"/>
                  <a:gd name="T11" fmla="*/ 87 h 201"/>
                  <a:gd name="T12" fmla="*/ 286 w 295"/>
                  <a:gd name="T13" fmla="*/ 94 h 201"/>
                  <a:gd name="T14" fmla="*/ 275 w 295"/>
                  <a:gd name="T15" fmla="*/ 106 h 201"/>
                  <a:gd name="T16" fmla="*/ 263 w 295"/>
                  <a:gd name="T17" fmla="*/ 117 h 201"/>
                  <a:gd name="T18" fmla="*/ 253 w 295"/>
                  <a:gd name="T19" fmla="*/ 129 h 201"/>
                  <a:gd name="T20" fmla="*/ 246 w 295"/>
                  <a:gd name="T21" fmla="*/ 141 h 201"/>
                  <a:gd name="T22" fmla="*/ 242 w 295"/>
                  <a:gd name="T23" fmla="*/ 150 h 201"/>
                  <a:gd name="T24" fmla="*/ 239 w 295"/>
                  <a:gd name="T25" fmla="*/ 157 h 201"/>
                  <a:gd name="T26" fmla="*/ 239 w 295"/>
                  <a:gd name="T27" fmla="*/ 164 h 201"/>
                  <a:gd name="T28" fmla="*/ 241 w 295"/>
                  <a:gd name="T29" fmla="*/ 170 h 201"/>
                  <a:gd name="T30" fmla="*/ 243 w 295"/>
                  <a:gd name="T31" fmla="*/ 178 h 201"/>
                  <a:gd name="T32" fmla="*/ 246 w 295"/>
                  <a:gd name="T33" fmla="*/ 187 h 201"/>
                  <a:gd name="T34" fmla="*/ 249 w 295"/>
                  <a:gd name="T35" fmla="*/ 201 h 201"/>
                  <a:gd name="T36" fmla="*/ 239 w 295"/>
                  <a:gd name="T37" fmla="*/ 197 h 201"/>
                  <a:gd name="T38" fmla="*/ 232 w 295"/>
                  <a:gd name="T39" fmla="*/ 194 h 201"/>
                  <a:gd name="T40" fmla="*/ 220 w 295"/>
                  <a:gd name="T41" fmla="*/ 191 h 201"/>
                  <a:gd name="T42" fmla="*/ 211 w 295"/>
                  <a:gd name="T43" fmla="*/ 187 h 201"/>
                  <a:gd name="T44" fmla="*/ 205 w 295"/>
                  <a:gd name="T45" fmla="*/ 184 h 201"/>
                  <a:gd name="T46" fmla="*/ 202 w 295"/>
                  <a:gd name="T47" fmla="*/ 180 h 201"/>
                  <a:gd name="T48" fmla="*/ 199 w 295"/>
                  <a:gd name="T49" fmla="*/ 173 h 201"/>
                  <a:gd name="T50" fmla="*/ 197 w 295"/>
                  <a:gd name="T51" fmla="*/ 165 h 201"/>
                  <a:gd name="T52" fmla="*/ 192 w 295"/>
                  <a:gd name="T53" fmla="*/ 152 h 201"/>
                  <a:gd name="T54" fmla="*/ 180 w 295"/>
                  <a:gd name="T55" fmla="*/ 158 h 201"/>
                  <a:gd name="T56" fmla="*/ 168 w 295"/>
                  <a:gd name="T57" fmla="*/ 165 h 201"/>
                  <a:gd name="T58" fmla="*/ 144 w 295"/>
                  <a:gd name="T59" fmla="*/ 172 h 201"/>
                  <a:gd name="T60" fmla="*/ 121 w 295"/>
                  <a:gd name="T61" fmla="*/ 177 h 201"/>
                  <a:gd name="T62" fmla="*/ 98 w 295"/>
                  <a:gd name="T63" fmla="*/ 178 h 201"/>
                  <a:gd name="T64" fmla="*/ 75 w 295"/>
                  <a:gd name="T65" fmla="*/ 177 h 201"/>
                  <a:gd name="T66" fmla="*/ 52 w 295"/>
                  <a:gd name="T67" fmla="*/ 174 h 201"/>
                  <a:gd name="T68" fmla="*/ 27 w 295"/>
                  <a:gd name="T69" fmla="*/ 170 h 201"/>
                  <a:gd name="T70" fmla="*/ 0 w 295"/>
                  <a:gd name="T71" fmla="*/ 167 h 201"/>
                  <a:gd name="T72" fmla="*/ 48 w 295"/>
                  <a:gd name="T73" fmla="*/ 157 h 201"/>
                  <a:gd name="T74" fmla="*/ 72 w 295"/>
                  <a:gd name="T75" fmla="*/ 153 h 201"/>
                  <a:gd name="T76" fmla="*/ 95 w 295"/>
                  <a:gd name="T77" fmla="*/ 144 h 201"/>
                  <a:gd name="T78" fmla="*/ 104 w 295"/>
                  <a:gd name="T79" fmla="*/ 140 h 201"/>
                  <a:gd name="T80" fmla="*/ 111 w 295"/>
                  <a:gd name="T81" fmla="*/ 135 h 201"/>
                  <a:gd name="T82" fmla="*/ 124 w 295"/>
                  <a:gd name="T83" fmla="*/ 125 h 201"/>
                  <a:gd name="T84" fmla="*/ 133 w 295"/>
                  <a:gd name="T85" fmla="*/ 114 h 201"/>
                  <a:gd name="T86" fmla="*/ 141 w 295"/>
                  <a:gd name="T87" fmla="*/ 102 h 201"/>
                  <a:gd name="T88" fmla="*/ 154 w 295"/>
                  <a:gd name="T89" fmla="*/ 77 h 201"/>
                  <a:gd name="T90" fmla="*/ 162 w 295"/>
                  <a:gd name="T91" fmla="*/ 64 h 201"/>
                  <a:gd name="T92" fmla="*/ 170 w 295"/>
                  <a:gd name="T93" fmla="*/ 50 h 201"/>
                  <a:gd name="T94" fmla="*/ 187 w 295"/>
                  <a:gd name="T95" fmla="*/ 31 h 201"/>
                  <a:gd name="T96" fmla="*/ 196 w 295"/>
                  <a:gd name="T97" fmla="*/ 22 h 201"/>
                  <a:gd name="T98" fmla="*/ 205 w 295"/>
                  <a:gd name="T99" fmla="*/ 14 h 201"/>
                  <a:gd name="T100" fmla="*/ 218 w 295"/>
                  <a:gd name="T101" fmla="*/ 8 h 201"/>
                  <a:gd name="T102" fmla="*/ 229 w 295"/>
                  <a:gd name="T103" fmla="*/ 3 h 201"/>
                  <a:gd name="T104" fmla="*/ 242 w 295"/>
                  <a:gd name="T105" fmla="*/ 1 h 201"/>
                  <a:gd name="T106" fmla="*/ 255 w 295"/>
                  <a:gd name="T107" fmla="*/ 0 h 201"/>
                  <a:gd name="T108" fmla="*/ 265 w 295"/>
                  <a:gd name="T109" fmla="*/ 2 h 201"/>
                  <a:gd name="T110" fmla="*/ 273 w 295"/>
                  <a:gd name="T111" fmla="*/ 7 h 201"/>
                  <a:gd name="T112" fmla="*/ 281 w 295"/>
                  <a:gd name="T113" fmla="*/ 13 h 201"/>
                  <a:gd name="T114" fmla="*/ 287 w 295"/>
                  <a:gd name="T115" fmla="*/ 21 h 20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5"/>
                  <a:gd name="T175" fmla="*/ 0 h 201"/>
                  <a:gd name="T176" fmla="*/ 295 w 295"/>
                  <a:gd name="T177" fmla="*/ 201 h 20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5" h="201">
                    <a:moveTo>
                      <a:pt x="287" y="21"/>
                    </a:moveTo>
                    <a:lnTo>
                      <a:pt x="292" y="35"/>
                    </a:lnTo>
                    <a:lnTo>
                      <a:pt x="295" y="50"/>
                    </a:lnTo>
                    <a:lnTo>
                      <a:pt x="295" y="65"/>
                    </a:lnTo>
                    <a:lnTo>
                      <a:pt x="293" y="80"/>
                    </a:lnTo>
                    <a:lnTo>
                      <a:pt x="290" y="87"/>
                    </a:lnTo>
                    <a:lnTo>
                      <a:pt x="286" y="94"/>
                    </a:lnTo>
                    <a:lnTo>
                      <a:pt x="275" y="106"/>
                    </a:lnTo>
                    <a:lnTo>
                      <a:pt x="263" y="117"/>
                    </a:lnTo>
                    <a:lnTo>
                      <a:pt x="253" y="129"/>
                    </a:lnTo>
                    <a:lnTo>
                      <a:pt x="246" y="141"/>
                    </a:lnTo>
                    <a:lnTo>
                      <a:pt x="242" y="150"/>
                    </a:lnTo>
                    <a:lnTo>
                      <a:pt x="239" y="157"/>
                    </a:lnTo>
                    <a:lnTo>
                      <a:pt x="239" y="164"/>
                    </a:lnTo>
                    <a:lnTo>
                      <a:pt x="241" y="170"/>
                    </a:lnTo>
                    <a:lnTo>
                      <a:pt x="243" y="178"/>
                    </a:lnTo>
                    <a:lnTo>
                      <a:pt x="246" y="187"/>
                    </a:lnTo>
                    <a:lnTo>
                      <a:pt x="249" y="201"/>
                    </a:lnTo>
                    <a:lnTo>
                      <a:pt x="239" y="197"/>
                    </a:lnTo>
                    <a:lnTo>
                      <a:pt x="232" y="194"/>
                    </a:lnTo>
                    <a:lnTo>
                      <a:pt x="220" y="191"/>
                    </a:lnTo>
                    <a:lnTo>
                      <a:pt x="211" y="187"/>
                    </a:lnTo>
                    <a:lnTo>
                      <a:pt x="205" y="184"/>
                    </a:lnTo>
                    <a:lnTo>
                      <a:pt x="202" y="180"/>
                    </a:lnTo>
                    <a:lnTo>
                      <a:pt x="199" y="173"/>
                    </a:lnTo>
                    <a:lnTo>
                      <a:pt x="197" y="165"/>
                    </a:lnTo>
                    <a:lnTo>
                      <a:pt x="192" y="152"/>
                    </a:lnTo>
                    <a:lnTo>
                      <a:pt x="180" y="158"/>
                    </a:lnTo>
                    <a:lnTo>
                      <a:pt x="168" y="165"/>
                    </a:lnTo>
                    <a:lnTo>
                      <a:pt x="144" y="172"/>
                    </a:lnTo>
                    <a:lnTo>
                      <a:pt x="121" y="177"/>
                    </a:lnTo>
                    <a:lnTo>
                      <a:pt x="98" y="178"/>
                    </a:lnTo>
                    <a:lnTo>
                      <a:pt x="75" y="177"/>
                    </a:lnTo>
                    <a:lnTo>
                      <a:pt x="52" y="174"/>
                    </a:lnTo>
                    <a:lnTo>
                      <a:pt x="27" y="170"/>
                    </a:lnTo>
                    <a:lnTo>
                      <a:pt x="0" y="167"/>
                    </a:lnTo>
                    <a:lnTo>
                      <a:pt x="48" y="157"/>
                    </a:lnTo>
                    <a:lnTo>
                      <a:pt x="72" y="153"/>
                    </a:lnTo>
                    <a:lnTo>
                      <a:pt x="95" y="144"/>
                    </a:lnTo>
                    <a:lnTo>
                      <a:pt x="104" y="140"/>
                    </a:lnTo>
                    <a:lnTo>
                      <a:pt x="111" y="135"/>
                    </a:lnTo>
                    <a:lnTo>
                      <a:pt x="124" y="125"/>
                    </a:lnTo>
                    <a:lnTo>
                      <a:pt x="133" y="114"/>
                    </a:lnTo>
                    <a:lnTo>
                      <a:pt x="141" y="102"/>
                    </a:lnTo>
                    <a:lnTo>
                      <a:pt x="154" y="77"/>
                    </a:lnTo>
                    <a:lnTo>
                      <a:pt x="162" y="64"/>
                    </a:lnTo>
                    <a:lnTo>
                      <a:pt x="170" y="50"/>
                    </a:lnTo>
                    <a:lnTo>
                      <a:pt x="187" y="31"/>
                    </a:lnTo>
                    <a:lnTo>
                      <a:pt x="196" y="22"/>
                    </a:lnTo>
                    <a:lnTo>
                      <a:pt x="205" y="14"/>
                    </a:lnTo>
                    <a:lnTo>
                      <a:pt x="218" y="8"/>
                    </a:lnTo>
                    <a:lnTo>
                      <a:pt x="229" y="3"/>
                    </a:lnTo>
                    <a:lnTo>
                      <a:pt x="242" y="1"/>
                    </a:lnTo>
                    <a:lnTo>
                      <a:pt x="255" y="0"/>
                    </a:lnTo>
                    <a:lnTo>
                      <a:pt x="265" y="2"/>
                    </a:lnTo>
                    <a:lnTo>
                      <a:pt x="273" y="7"/>
                    </a:lnTo>
                    <a:lnTo>
                      <a:pt x="281" y="13"/>
                    </a:lnTo>
                    <a:lnTo>
                      <a:pt x="287" y="21"/>
                    </a:lnTo>
                    <a:close/>
                  </a:path>
                </a:pathLst>
              </a:custGeom>
              <a:solidFill>
                <a:srgbClr val="8761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9" name="Freeform 31"/>
              <p:cNvSpPr/>
              <p:nvPr/>
            </p:nvSpPr>
            <p:spPr bwMode="auto">
              <a:xfrm>
                <a:off x="3051" y="1810"/>
                <a:ext cx="399" cy="367"/>
              </a:xfrm>
              <a:custGeom>
                <a:avLst/>
                <a:gdLst>
                  <a:gd name="T0" fmla="*/ 0 w 399"/>
                  <a:gd name="T1" fmla="*/ 353 h 367"/>
                  <a:gd name="T2" fmla="*/ 17 w 399"/>
                  <a:gd name="T3" fmla="*/ 324 h 367"/>
                  <a:gd name="T4" fmla="*/ 34 w 399"/>
                  <a:gd name="T5" fmla="*/ 294 h 367"/>
                  <a:gd name="T6" fmla="*/ 54 w 399"/>
                  <a:gd name="T7" fmla="*/ 268 h 367"/>
                  <a:gd name="T8" fmla="*/ 76 w 399"/>
                  <a:gd name="T9" fmla="*/ 244 h 367"/>
                  <a:gd name="T10" fmla="*/ 99 w 399"/>
                  <a:gd name="T11" fmla="*/ 220 h 367"/>
                  <a:gd name="T12" fmla="*/ 123 w 399"/>
                  <a:gd name="T13" fmla="*/ 198 h 367"/>
                  <a:gd name="T14" fmla="*/ 176 w 399"/>
                  <a:gd name="T15" fmla="*/ 158 h 367"/>
                  <a:gd name="T16" fmla="*/ 230 w 399"/>
                  <a:gd name="T17" fmla="*/ 120 h 367"/>
                  <a:gd name="T18" fmla="*/ 286 w 399"/>
                  <a:gd name="T19" fmla="*/ 82 h 367"/>
                  <a:gd name="T20" fmla="*/ 343 w 399"/>
                  <a:gd name="T21" fmla="*/ 43 h 367"/>
                  <a:gd name="T22" fmla="*/ 399 w 399"/>
                  <a:gd name="T23" fmla="*/ 0 h 367"/>
                  <a:gd name="T24" fmla="*/ 376 w 399"/>
                  <a:gd name="T25" fmla="*/ 25 h 367"/>
                  <a:gd name="T26" fmla="*/ 352 w 399"/>
                  <a:gd name="T27" fmla="*/ 49 h 367"/>
                  <a:gd name="T28" fmla="*/ 303 w 399"/>
                  <a:gd name="T29" fmla="*/ 94 h 367"/>
                  <a:gd name="T30" fmla="*/ 202 w 399"/>
                  <a:gd name="T31" fmla="*/ 176 h 367"/>
                  <a:gd name="T32" fmla="*/ 151 w 399"/>
                  <a:gd name="T33" fmla="*/ 217 h 367"/>
                  <a:gd name="T34" fmla="*/ 102 w 399"/>
                  <a:gd name="T35" fmla="*/ 261 h 367"/>
                  <a:gd name="T36" fmla="*/ 79 w 399"/>
                  <a:gd name="T37" fmla="*/ 285 h 367"/>
                  <a:gd name="T38" fmla="*/ 56 w 399"/>
                  <a:gd name="T39" fmla="*/ 311 h 367"/>
                  <a:gd name="T40" fmla="*/ 34 w 399"/>
                  <a:gd name="T41" fmla="*/ 338 h 367"/>
                  <a:gd name="T42" fmla="*/ 13 w 399"/>
                  <a:gd name="T43" fmla="*/ 367 h 367"/>
                  <a:gd name="T44" fmla="*/ 0 w 399"/>
                  <a:gd name="T45" fmla="*/ 353 h 36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9"/>
                  <a:gd name="T70" fmla="*/ 0 h 367"/>
                  <a:gd name="T71" fmla="*/ 399 w 399"/>
                  <a:gd name="T72" fmla="*/ 367 h 36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9" h="367">
                    <a:moveTo>
                      <a:pt x="0" y="353"/>
                    </a:moveTo>
                    <a:lnTo>
                      <a:pt x="17" y="324"/>
                    </a:lnTo>
                    <a:lnTo>
                      <a:pt x="34" y="294"/>
                    </a:lnTo>
                    <a:lnTo>
                      <a:pt x="54" y="268"/>
                    </a:lnTo>
                    <a:lnTo>
                      <a:pt x="76" y="244"/>
                    </a:lnTo>
                    <a:lnTo>
                      <a:pt x="99" y="220"/>
                    </a:lnTo>
                    <a:lnTo>
                      <a:pt x="123" y="198"/>
                    </a:lnTo>
                    <a:lnTo>
                      <a:pt x="176" y="158"/>
                    </a:lnTo>
                    <a:lnTo>
                      <a:pt x="230" y="120"/>
                    </a:lnTo>
                    <a:lnTo>
                      <a:pt x="286" y="82"/>
                    </a:lnTo>
                    <a:lnTo>
                      <a:pt x="343" y="43"/>
                    </a:lnTo>
                    <a:lnTo>
                      <a:pt x="399" y="0"/>
                    </a:lnTo>
                    <a:lnTo>
                      <a:pt x="376" y="25"/>
                    </a:lnTo>
                    <a:lnTo>
                      <a:pt x="352" y="49"/>
                    </a:lnTo>
                    <a:lnTo>
                      <a:pt x="303" y="94"/>
                    </a:lnTo>
                    <a:lnTo>
                      <a:pt x="202" y="176"/>
                    </a:lnTo>
                    <a:lnTo>
                      <a:pt x="151" y="217"/>
                    </a:lnTo>
                    <a:lnTo>
                      <a:pt x="102" y="261"/>
                    </a:lnTo>
                    <a:lnTo>
                      <a:pt x="79" y="285"/>
                    </a:lnTo>
                    <a:lnTo>
                      <a:pt x="56" y="311"/>
                    </a:lnTo>
                    <a:lnTo>
                      <a:pt x="34" y="338"/>
                    </a:lnTo>
                    <a:lnTo>
                      <a:pt x="13" y="367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943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0" name="Freeform 32"/>
              <p:cNvSpPr/>
              <p:nvPr/>
            </p:nvSpPr>
            <p:spPr bwMode="auto">
              <a:xfrm>
                <a:off x="3110" y="1906"/>
                <a:ext cx="277" cy="288"/>
              </a:xfrm>
              <a:custGeom>
                <a:avLst/>
                <a:gdLst>
                  <a:gd name="T0" fmla="*/ 0 w 277"/>
                  <a:gd name="T1" fmla="*/ 279 h 288"/>
                  <a:gd name="T2" fmla="*/ 15 w 277"/>
                  <a:gd name="T3" fmla="*/ 256 h 288"/>
                  <a:gd name="T4" fmla="*/ 30 w 277"/>
                  <a:gd name="T5" fmla="*/ 237 h 288"/>
                  <a:gd name="T6" fmla="*/ 62 w 277"/>
                  <a:gd name="T7" fmla="*/ 197 h 288"/>
                  <a:gd name="T8" fmla="*/ 96 w 277"/>
                  <a:gd name="T9" fmla="*/ 164 h 288"/>
                  <a:gd name="T10" fmla="*/ 131 w 277"/>
                  <a:gd name="T11" fmla="*/ 131 h 288"/>
                  <a:gd name="T12" fmla="*/ 204 w 277"/>
                  <a:gd name="T13" fmla="*/ 68 h 288"/>
                  <a:gd name="T14" fmla="*/ 241 w 277"/>
                  <a:gd name="T15" fmla="*/ 35 h 288"/>
                  <a:gd name="T16" fmla="*/ 277 w 277"/>
                  <a:gd name="T17" fmla="*/ 0 h 288"/>
                  <a:gd name="T18" fmla="*/ 243 w 277"/>
                  <a:gd name="T19" fmla="*/ 36 h 288"/>
                  <a:gd name="T20" fmla="*/ 207 w 277"/>
                  <a:gd name="T21" fmla="*/ 71 h 288"/>
                  <a:gd name="T22" fmla="*/ 135 w 277"/>
                  <a:gd name="T23" fmla="*/ 138 h 288"/>
                  <a:gd name="T24" fmla="*/ 100 w 277"/>
                  <a:gd name="T25" fmla="*/ 172 h 288"/>
                  <a:gd name="T26" fmla="*/ 67 w 277"/>
                  <a:gd name="T27" fmla="*/ 208 h 288"/>
                  <a:gd name="T28" fmla="*/ 37 w 277"/>
                  <a:gd name="T29" fmla="*/ 246 h 288"/>
                  <a:gd name="T30" fmla="*/ 8 w 277"/>
                  <a:gd name="T31" fmla="*/ 288 h 288"/>
                  <a:gd name="T32" fmla="*/ 0 w 277"/>
                  <a:gd name="T33" fmla="*/ 279 h 2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7"/>
                  <a:gd name="T52" fmla="*/ 0 h 288"/>
                  <a:gd name="T53" fmla="*/ 277 w 277"/>
                  <a:gd name="T54" fmla="*/ 288 h 2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7" h="288">
                    <a:moveTo>
                      <a:pt x="0" y="279"/>
                    </a:moveTo>
                    <a:lnTo>
                      <a:pt x="15" y="256"/>
                    </a:lnTo>
                    <a:lnTo>
                      <a:pt x="30" y="237"/>
                    </a:lnTo>
                    <a:lnTo>
                      <a:pt x="62" y="197"/>
                    </a:lnTo>
                    <a:lnTo>
                      <a:pt x="96" y="164"/>
                    </a:lnTo>
                    <a:lnTo>
                      <a:pt x="131" y="131"/>
                    </a:lnTo>
                    <a:lnTo>
                      <a:pt x="204" y="68"/>
                    </a:lnTo>
                    <a:lnTo>
                      <a:pt x="241" y="35"/>
                    </a:lnTo>
                    <a:lnTo>
                      <a:pt x="277" y="0"/>
                    </a:lnTo>
                    <a:lnTo>
                      <a:pt x="243" y="36"/>
                    </a:lnTo>
                    <a:lnTo>
                      <a:pt x="207" y="71"/>
                    </a:lnTo>
                    <a:lnTo>
                      <a:pt x="135" y="138"/>
                    </a:lnTo>
                    <a:lnTo>
                      <a:pt x="100" y="172"/>
                    </a:lnTo>
                    <a:lnTo>
                      <a:pt x="67" y="208"/>
                    </a:lnTo>
                    <a:lnTo>
                      <a:pt x="37" y="246"/>
                    </a:lnTo>
                    <a:lnTo>
                      <a:pt x="8" y="288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B869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1" name="Freeform 33"/>
              <p:cNvSpPr/>
              <p:nvPr/>
            </p:nvSpPr>
            <p:spPr bwMode="auto">
              <a:xfrm>
                <a:off x="2966" y="2200"/>
                <a:ext cx="93" cy="134"/>
              </a:xfrm>
              <a:custGeom>
                <a:avLst/>
                <a:gdLst>
                  <a:gd name="T0" fmla="*/ 52 w 93"/>
                  <a:gd name="T1" fmla="*/ 0 h 134"/>
                  <a:gd name="T2" fmla="*/ 41 w 93"/>
                  <a:gd name="T3" fmla="*/ 34 h 134"/>
                  <a:gd name="T4" fmla="*/ 29 w 93"/>
                  <a:gd name="T5" fmla="*/ 66 h 134"/>
                  <a:gd name="T6" fmla="*/ 15 w 93"/>
                  <a:gd name="T7" fmla="*/ 97 h 134"/>
                  <a:gd name="T8" fmla="*/ 0 w 93"/>
                  <a:gd name="T9" fmla="*/ 130 h 134"/>
                  <a:gd name="T10" fmla="*/ 12 w 93"/>
                  <a:gd name="T11" fmla="*/ 134 h 134"/>
                  <a:gd name="T12" fmla="*/ 18 w 93"/>
                  <a:gd name="T13" fmla="*/ 119 h 134"/>
                  <a:gd name="T14" fmla="*/ 26 w 93"/>
                  <a:gd name="T15" fmla="*/ 102 h 134"/>
                  <a:gd name="T16" fmla="*/ 42 w 93"/>
                  <a:gd name="T17" fmla="*/ 67 h 134"/>
                  <a:gd name="T18" fmla="*/ 52 w 93"/>
                  <a:gd name="T19" fmla="*/ 52 h 134"/>
                  <a:gd name="T20" fmla="*/ 64 w 93"/>
                  <a:gd name="T21" fmla="*/ 37 h 134"/>
                  <a:gd name="T22" fmla="*/ 77 w 93"/>
                  <a:gd name="T23" fmla="*/ 28 h 134"/>
                  <a:gd name="T24" fmla="*/ 85 w 93"/>
                  <a:gd name="T25" fmla="*/ 23 h 134"/>
                  <a:gd name="T26" fmla="*/ 93 w 93"/>
                  <a:gd name="T27" fmla="*/ 21 h 134"/>
                  <a:gd name="T28" fmla="*/ 91 w 93"/>
                  <a:gd name="T29" fmla="*/ 20 h 134"/>
                  <a:gd name="T30" fmla="*/ 86 w 93"/>
                  <a:gd name="T31" fmla="*/ 18 h 134"/>
                  <a:gd name="T32" fmla="*/ 72 w 93"/>
                  <a:gd name="T33" fmla="*/ 11 h 134"/>
                  <a:gd name="T34" fmla="*/ 58 w 93"/>
                  <a:gd name="T35" fmla="*/ 4 h 134"/>
                  <a:gd name="T36" fmla="*/ 53 w 93"/>
                  <a:gd name="T37" fmla="*/ 1 h 134"/>
                  <a:gd name="T38" fmla="*/ 52 w 93"/>
                  <a:gd name="T39" fmla="*/ 0 h 1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134"/>
                  <a:gd name="T62" fmla="*/ 93 w 93"/>
                  <a:gd name="T63" fmla="*/ 134 h 1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134">
                    <a:moveTo>
                      <a:pt x="52" y="0"/>
                    </a:moveTo>
                    <a:lnTo>
                      <a:pt x="41" y="34"/>
                    </a:lnTo>
                    <a:lnTo>
                      <a:pt x="29" y="66"/>
                    </a:lnTo>
                    <a:lnTo>
                      <a:pt x="15" y="97"/>
                    </a:lnTo>
                    <a:lnTo>
                      <a:pt x="0" y="130"/>
                    </a:lnTo>
                    <a:lnTo>
                      <a:pt x="12" y="134"/>
                    </a:lnTo>
                    <a:lnTo>
                      <a:pt x="18" y="119"/>
                    </a:lnTo>
                    <a:lnTo>
                      <a:pt x="26" y="102"/>
                    </a:lnTo>
                    <a:lnTo>
                      <a:pt x="42" y="67"/>
                    </a:lnTo>
                    <a:lnTo>
                      <a:pt x="52" y="52"/>
                    </a:lnTo>
                    <a:lnTo>
                      <a:pt x="64" y="37"/>
                    </a:lnTo>
                    <a:lnTo>
                      <a:pt x="77" y="28"/>
                    </a:lnTo>
                    <a:lnTo>
                      <a:pt x="85" y="23"/>
                    </a:lnTo>
                    <a:lnTo>
                      <a:pt x="93" y="21"/>
                    </a:lnTo>
                    <a:lnTo>
                      <a:pt x="91" y="20"/>
                    </a:lnTo>
                    <a:lnTo>
                      <a:pt x="86" y="18"/>
                    </a:lnTo>
                    <a:lnTo>
                      <a:pt x="72" y="11"/>
                    </a:lnTo>
                    <a:lnTo>
                      <a:pt x="58" y="4"/>
                    </a:lnTo>
                    <a:lnTo>
                      <a:pt x="53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2" name="Freeform 34"/>
              <p:cNvSpPr/>
              <p:nvPr/>
            </p:nvSpPr>
            <p:spPr bwMode="auto">
              <a:xfrm>
                <a:off x="2993" y="2238"/>
                <a:ext cx="81" cy="97"/>
              </a:xfrm>
              <a:custGeom>
                <a:avLst/>
                <a:gdLst>
                  <a:gd name="T0" fmla="*/ 81 w 81"/>
                  <a:gd name="T1" fmla="*/ 0 h 97"/>
                  <a:gd name="T2" fmla="*/ 43 w 81"/>
                  <a:gd name="T3" fmla="*/ 27 h 97"/>
                  <a:gd name="T4" fmla="*/ 19 w 81"/>
                  <a:gd name="T5" fmla="*/ 56 h 97"/>
                  <a:gd name="T6" fmla="*/ 0 w 81"/>
                  <a:gd name="T7" fmla="*/ 97 h 97"/>
                  <a:gd name="T8" fmla="*/ 38 w 81"/>
                  <a:gd name="T9" fmla="*/ 50 h 97"/>
                  <a:gd name="T10" fmla="*/ 66 w 81"/>
                  <a:gd name="T11" fmla="*/ 27 h 97"/>
                  <a:gd name="T12" fmla="*/ 81 w 81"/>
                  <a:gd name="T13" fmla="*/ 0 h 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97"/>
                  <a:gd name="T23" fmla="*/ 81 w 81"/>
                  <a:gd name="T24" fmla="*/ 97 h 9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97">
                    <a:moveTo>
                      <a:pt x="81" y="0"/>
                    </a:moveTo>
                    <a:lnTo>
                      <a:pt x="43" y="27"/>
                    </a:lnTo>
                    <a:lnTo>
                      <a:pt x="19" y="56"/>
                    </a:lnTo>
                    <a:lnTo>
                      <a:pt x="0" y="97"/>
                    </a:lnTo>
                    <a:lnTo>
                      <a:pt x="38" y="50"/>
                    </a:lnTo>
                    <a:lnTo>
                      <a:pt x="66" y="2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3" name="Freeform 35"/>
              <p:cNvSpPr/>
              <p:nvPr/>
            </p:nvSpPr>
            <p:spPr bwMode="auto">
              <a:xfrm>
                <a:off x="2716" y="2416"/>
                <a:ext cx="242" cy="137"/>
              </a:xfrm>
              <a:custGeom>
                <a:avLst/>
                <a:gdLst>
                  <a:gd name="T0" fmla="*/ 0 w 242"/>
                  <a:gd name="T1" fmla="*/ 106 h 137"/>
                  <a:gd name="T2" fmla="*/ 25 w 242"/>
                  <a:gd name="T3" fmla="*/ 99 h 137"/>
                  <a:gd name="T4" fmla="*/ 48 w 242"/>
                  <a:gd name="T5" fmla="*/ 92 h 137"/>
                  <a:gd name="T6" fmla="*/ 70 w 242"/>
                  <a:gd name="T7" fmla="*/ 83 h 137"/>
                  <a:gd name="T8" fmla="*/ 88 w 242"/>
                  <a:gd name="T9" fmla="*/ 72 h 137"/>
                  <a:gd name="T10" fmla="*/ 106 w 242"/>
                  <a:gd name="T11" fmla="*/ 60 h 137"/>
                  <a:gd name="T12" fmla="*/ 121 w 242"/>
                  <a:gd name="T13" fmla="*/ 45 h 137"/>
                  <a:gd name="T14" fmla="*/ 136 w 242"/>
                  <a:gd name="T15" fmla="*/ 26 h 137"/>
                  <a:gd name="T16" fmla="*/ 147 w 242"/>
                  <a:gd name="T17" fmla="*/ 6 h 137"/>
                  <a:gd name="T18" fmla="*/ 144 w 242"/>
                  <a:gd name="T19" fmla="*/ 25 h 137"/>
                  <a:gd name="T20" fmla="*/ 142 w 242"/>
                  <a:gd name="T21" fmla="*/ 35 h 137"/>
                  <a:gd name="T22" fmla="*/ 138 w 242"/>
                  <a:gd name="T23" fmla="*/ 46 h 137"/>
                  <a:gd name="T24" fmla="*/ 132 w 242"/>
                  <a:gd name="T25" fmla="*/ 57 h 137"/>
                  <a:gd name="T26" fmla="*/ 125 w 242"/>
                  <a:gd name="T27" fmla="*/ 67 h 137"/>
                  <a:gd name="T28" fmla="*/ 115 w 242"/>
                  <a:gd name="T29" fmla="*/ 76 h 137"/>
                  <a:gd name="T30" fmla="*/ 102 w 242"/>
                  <a:gd name="T31" fmla="*/ 86 h 137"/>
                  <a:gd name="T32" fmla="*/ 122 w 242"/>
                  <a:gd name="T33" fmla="*/ 81 h 137"/>
                  <a:gd name="T34" fmla="*/ 139 w 242"/>
                  <a:gd name="T35" fmla="*/ 72 h 137"/>
                  <a:gd name="T36" fmla="*/ 152 w 242"/>
                  <a:gd name="T37" fmla="*/ 61 h 137"/>
                  <a:gd name="T38" fmla="*/ 163 w 242"/>
                  <a:gd name="T39" fmla="*/ 48 h 137"/>
                  <a:gd name="T40" fmla="*/ 183 w 242"/>
                  <a:gd name="T41" fmla="*/ 22 h 137"/>
                  <a:gd name="T42" fmla="*/ 191 w 242"/>
                  <a:gd name="T43" fmla="*/ 10 h 137"/>
                  <a:gd name="T44" fmla="*/ 199 w 242"/>
                  <a:gd name="T45" fmla="*/ 0 h 137"/>
                  <a:gd name="T46" fmla="*/ 196 w 242"/>
                  <a:gd name="T47" fmla="*/ 9 h 137"/>
                  <a:gd name="T48" fmla="*/ 194 w 242"/>
                  <a:gd name="T49" fmla="*/ 20 h 137"/>
                  <a:gd name="T50" fmla="*/ 190 w 242"/>
                  <a:gd name="T51" fmla="*/ 43 h 137"/>
                  <a:gd name="T52" fmla="*/ 190 w 242"/>
                  <a:gd name="T53" fmla="*/ 64 h 137"/>
                  <a:gd name="T54" fmla="*/ 191 w 242"/>
                  <a:gd name="T55" fmla="*/ 75 h 137"/>
                  <a:gd name="T56" fmla="*/ 194 w 242"/>
                  <a:gd name="T57" fmla="*/ 84 h 137"/>
                  <a:gd name="T58" fmla="*/ 216 w 242"/>
                  <a:gd name="T59" fmla="*/ 55 h 137"/>
                  <a:gd name="T60" fmla="*/ 229 w 242"/>
                  <a:gd name="T61" fmla="*/ 40 h 137"/>
                  <a:gd name="T62" fmla="*/ 242 w 242"/>
                  <a:gd name="T63" fmla="*/ 27 h 137"/>
                  <a:gd name="T64" fmla="*/ 231 w 242"/>
                  <a:gd name="T65" fmla="*/ 45 h 137"/>
                  <a:gd name="T66" fmla="*/ 223 w 242"/>
                  <a:gd name="T67" fmla="*/ 61 h 137"/>
                  <a:gd name="T68" fmla="*/ 218 w 242"/>
                  <a:gd name="T69" fmla="*/ 74 h 137"/>
                  <a:gd name="T70" fmla="*/ 216 w 242"/>
                  <a:gd name="T71" fmla="*/ 86 h 137"/>
                  <a:gd name="T72" fmla="*/ 214 w 242"/>
                  <a:gd name="T73" fmla="*/ 97 h 137"/>
                  <a:gd name="T74" fmla="*/ 216 w 242"/>
                  <a:gd name="T75" fmla="*/ 109 h 137"/>
                  <a:gd name="T76" fmla="*/ 219 w 242"/>
                  <a:gd name="T77" fmla="*/ 122 h 137"/>
                  <a:gd name="T78" fmla="*/ 223 w 242"/>
                  <a:gd name="T79" fmla="*/ 137 h 137"/>
                  <a:gd name="T80" fmla="*/ 212 w 242"/>
                  <a:gd name="T81" fmla="*/ 135 h 137"/>
                  <a:gd name="T82" fmla="*/ 204 w 242"/>
                  <a:gd name="T83" fmla="*/ 132 h 137"/>
                  <a:gd name="T84" fmla="*/ 196 w 242"/>
                  <a:gd name="T85" fmla="*/ 129 h 137"/>
                  <a:gd name="T86" fmla="*/ 190 w 242"/>
                  <a:gd name="T87" fmla="*/ 125 h 137"/>
                  <a:gd name="T88" fmla="*/ 184 w 242"/>
                  <a:gd name="T89" fmla="*/ 120 h 137"/>
                  <a:gd name="T90" fmla="*/ 180 w 242"/>
                  <a:gd name="T91" fmla="*/ 115 h 137"/>
                  <a:gd name="T92" fmla="*/ 178 w 242"/>
                  <a:gd name="T93" fmla="*/ 100 h 137"/>
                  <a:gd name="T94" fmla="*/ 176 w 242"/>
                  <a:gd name="T95" fmla="*/ 92 h 137"/>
                  <a:gd name="T96" fmla="*/ 171 w 242"/>
                  <a:gd name="T97" fmla="*/ 82 h 137"/>
                  <a:gd name="T98" fmla="*/ 154 w 242"/>
                  <a:gd name="T99" fmla="*/ 94 h 137"/>
                  <a:gd name="T100" fmla="*/ 134 w 242"/>
                  <a:gd name="T101" fmla="*/ 103 h 137"/>
                  <a:gd name="T102" fmla="*/ 113 w 242"/>
                  <a:gd name="T103" fmla="*/ 109 h 137"/>
                  <a:gd name="T104" fmla="*/ 89 w 242"/>
                  <a:gd name="T105" fmla="*/ 114 h 137"/>
                  <a:gd name="T106" fmla="*/ 65 w 242"/>
                  <a:gd name="T107" fmla="*/ 115 h 137"/>
                  <a:gd name="T108" fmla="*/ 41 w 242"/>
                  <a:gd name="T109" fmla="*/ 114 h 137"/>
                  <a:gd name="T110" fmla="*/ 19 w 242"/>
                  <a:gd name="T111" fmla="*/ 111 h 137"/>
                  <a:gd name="T112" fmla="*/ 0 w 242"/>
                  <a:gd name="T113" fmla="*/ 106 h 1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42"/>
                  <a:gd name="T172" fmla="*/ 0 h 137"/>
                  <a:gd name="T173" fmla="*/ 242 w 242"/>
                  <a:gd name="T174" fmla="*/ 137 h 1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42" h="137">
                    <a:moveTo>
                      <a:pt x="0" y="106"/>
                    </a:moveTo>
                    <a:lnTo>
                      <a:pt x="25" y="99"/>
                    </a:lnTo>
                    <a:lnTo>
                      <a:pt x="48" y="92"/>
                    </a:lnTo>
                    <a:lnTo>
                      <a:pt x="70" y="83"/>
                    </a:lnTo>
                    <a:lnTo>
                      <a:pt x="88" y="72"/>
                    </a:lnTo>
                    <a:lnTo>
                      <a:pt x="106" y="60"/>
                    </a:lnTo>
                    <a:lnTo>
                      <a:pt x="121" y="45"/>
                    </a:lnTo>
                    <a:lnTo>
                      <a:pt x="136" y="26"/>
                    </a:lnTo>
                    <a:lnTo>
                      <a:pt x="147" y="6"/>
                    </a:lnTo>
                    <a:lnTo>
                      <a:pt x="144" y="25"/>
                    </a:lnTo>
                    <a:lnTo>
                      <a:pt x="142" y="35"/>
                    </a:lnTo>
                    <a:lnTo>
                      <a:pt x="138" y="46"/>
                    </a:lnTo>
                    <a:lnTo>
                      <a:pt x="132" y="57"/>
                    </a:lnTo>
                    <a:lnTo>
                      <a:pt x="125" y="67"/>
                    </a:lnTo>
                    <a:lnTo>
                      <a:pt x="115" y="76"/>
                    </a:lnTo>
                    <a:lnTo>
                      <a:pt x="102" y="86"/>
                    </a:lnTo>
                    <a:lnTo>
                      <a:pt x="122" y="81"/>
                    </a:lnTo>
                    <a:lnTo>
                      <a:pt x="139" y="72"/>
                    </a:lnTo>
                    <a:lnTo>
                      <a:pt x="152" y="61"/>
                    </a:lnTo>
                    <a:lnTo>
                      <a:pt x="163" y="48"/>
                    </a:lnTo>
                    <a:lnTo>
                      <a:pt x="183" y="22"/>
                    </a:lnTo>
                    <a:lnTo>
                      <a:pt x="191" y="10"/>
                    </a:lnTo>
                    <a:lnTo>
                      <a:pt x="199" y="0"/>
                    </a:lnTo>
                    <a:lnTo>
                      <a:pt x="196" y="9"/>
                    </a:lnTo>
                    <a:lnTo>
                      <a:pt x="194" y="20"/>
                    </a:lnTo>
                    <a:lnTo>
                      <a:pt x="190" y="43"/>
                    </a:lnTo>
                    <a:lnTo>
                      <a:pt x="190" y="64"/>
                    </a:lnTo>
                    <a:lnTo>
                      <a:pt x="191" y="75"/>
                    </a:lnTo>
                    <a:lnTo>
                      <a:pt x="194" y="84"/>
                    </a:lnTo>
                    <a:lnTo>
                      <a:pt x="216" y="55"/>
                    </a:lnTo>
                    <a:lnTo>
                      <a:pt x="229" y="40"/>
                    </a:lnTo>
                    <a:lnTo>
                      <a:pt x="242" y="27"/>
                    </a:lnTo>
                    <a:lnTo>
                      <a:pt x="231" y="45"/>
                    </a:lnTo>
                    <a:lnTo>
                      <a:pt x="223" y="61"/>
                    </a:lnTo>
                    <a:lnTo>
                      <a:pt x="218" y="74"/>
                    </a:lnTo>
                    <a:lnTo>
                      <a:pt x="216" y="86"/>
                    </a:lnTo>
                    <a:lnTo>
                      <a:pt x="214" y="97"/>
                    </a:lnTo>
                    <a:lnTo>
                      <a:pt x="216" y="109"/>
                    </a:lnTo>
                    <a:lnTo>
                      <a:pt x="219" y="122"/>
                    </a:lnTo>
                    <a:lnTo>
                      <a:pt x="223" y="137"/>
                    </a:lnTo>
                    <a:lnTo>
                      <a:pt x="212" y="135"/>
                    </a:lnTo>
                    <a:lnTo>
                      <a:pt x="204" y="132"/>
                    </a:lnTo>
                    <a:lnTo>
                      <a:pt x="196" y="129"/>
                    </a:lnTo>
                    <a:lnTo>
                      <a:pt x="190" y="125"/>
                    </a:lnTo>
                    <a:lnTo>
                      <a:pt x="184" y="120"/>
                    </a:lnTo>
                    <a:lnTo>
                      <a:pt x="180" y="115"/>
                    </a:lnTo>
                    <a:lnTo>
                      <a:pt x="178" y="100"/>
                    </a:lnTo>
                    <a:lnTo>
                      <a:pt x="176" y="92"/>
                    </a:lnTo>
                    <a:lnTo>
                      <a:pt x="171" y="82"/>
                    </a:lnTo>
                    <a:lnTo>
                      <a:pt x="154" y="94"/>
                    </a:lnTo>
                    <a:lnTo>
                      <a:pt x="134" y="103"/>
                    </a:lnTo>
                    <a:lnTo>
                      <a:pt x="113" y="109"/>
                    </a:lnTo>
                    <a:lnTo>
                      <a:pt x="89" y="114"/>
                    </a:lnTo>
                    <a:lnTo>
                      <a:pt x="65" y="115"/>
                    </a:lnTo>
                    <a:lnTo>
                      <a:pt x="41" y="114"/>
                    </a:lnTo>
                    <a:lnTo>
                      <a:pt x="19" y="111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4" name="Freeform 36"/>
              <p:cNvSpPr/>
              <p:nvPr/>
            </p:nvSpPr>
            <p:spPr bwMode="auto">
              <a:xfrm>
                <a:off x="2867" y="2364"/>
                <a:ext cx="76" cy="96"/>
              </a:xfrm>
              <a:custGeom>
                <a:avLst/>
                <a:gdLst>
                  <a:gd name="T0" fmla="*/ 76 w 76"/>
                  <a:gd name="T1" fmla="*/ 1 h 96"/>
                  <a:gd name="T2" fmla="*/ 66 w 76"/>
                  <a:gd name="T3" fmla="*/ 0 h 96"/>
                  <a:gd name="T4" fmla="*/ 56 w 76"/>
                  <a:gd name="T5" fmla="*/ 0 h 96"/>
                  <a:gd name="T6" fmla="*/ 39 w 76"/>
                  <a:gd name="T7" fmla="*/ 3 h 96"/>
                  <a:gd name="T8" fmla="*/ 25 w 76"/>
                  <a:gd name="T9" fmla="*/ 11 h 96"/>
                  <a:gd name="T10" fmla="*/ 14 w 76"/>
                  <a:gd name="T11" fmla="*/ 22 h 96"/>
                  <a:gd name="T12" fmla="*/ 6 w 76"/>
                  <a:gd name="T13" fmla="*/ 37 h 96"/>
                  <a:gd name="T14" fmla="*/ 2 w 76"/>
                  <a:gd name="T15" fmla="*/ 54 h 96"/>
                  <a:gd name="T16" fmla="*/ 0 w 76"/>
                  <a:gd name="T17" fmla="*/ 74 h 96"/>
                  <a:gd name="T18" fmla="*/ 1 w 76"/>
                  <a:gd name="T19" fmla="*/ 96 h 96"/>
                  <a:gd name="T20" fmla="*/ 9 w 76"/>
                  <a:gd name="T21" fmla="*/ 80 h 96"/>
                  <a:gd name="T22" fmla="*/ 15 w 76"/>
                  <a:gd name="T23" fmla="*/ 65 h 96"/>
                  <a:gd name="T24" fmla="*/ 24 w 76"/>
                  <a:gd name="T25" fmla="*/ 52 h 96"/>
                  <a:gd name="T26" fmla="*/ 33 w 76"/>
                  <a:gd name="T27" fmla="*/ 40 h 96"/>
                  <a:gd name="T28" fmla="*/ 53 w 76"/>
                  <a:gd name="T29" fmla="*/ 18 h 96"/>
                  <a:gd name="T30" fmla="*/ 76 w 76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96"/>
                  <a:gd name="T50" fmla="*/ 76 w 76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96">
                    <a:moveTo>
                      <a:pt x="76" y="1"/>
                    </a:moveTo>
                    <a:lnTo>
                      <a:pt x="66" y="0"/>
                    </a:lnTo>
                    <a:lnTo>
                      <a:pt x="56" y="0"/>
                    </a:lnTo>
                    <a:lnTo>
                      <a:pt x="39" y="3"/>
                    </a:lnTo>
                    <a:lnTo>
                      <a:pt x="25" y="11"/>
                    </a:lnTo>
                    <a:lnTo>
                      <a:pt x="14" y="22"/>
                    </a:lnTo>
                    <a:lnTo>
                      <a:pt x="6" y="37"/>
                    </a:lnTo>
                    <a:lnTo>
                      <a:pt x="2" y="54"/>
                    </a:lnTo>
                    <a:lnTo>
                      <a:pt x="0" y="74"/>
                    </a:lnTo>
                    <a:lnTo>
                      <a:pt x="1" y="96"/>
                    </a:lnTo>
                    <a:lnTo>
                      <a:pt x="9" y="80"/>
                    </a:lnTo>
                    <a:lnTo>
                      <a:pt x="15" y="65"/>
                    </a:lnTo>
                    <a:lnTo>
                      <a:pt x="24" y="52"/>
                    </a:lnTo>
                    <a:lnTo>
                      <a:pt x="33" y="40"/>
                    </a:lnTo>
                    <a:lnTo>
                      <a:pt x="53" y="18"/>
                    </a:lnTo>
                    <a:lnTo>
                      <a:pt x="76" y="1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5" name="Freeform 37"/>
              <p:cNvSpPr/>
              <p:nvPr/>
            </p:nvSpPr>
            <p:spPr bwMode="auto">
              <a:xfrm>
                <a:off x="2923" y="2376"/>
                <a:ext cx="47" cy="86"/>
              </a:xfrm>
              <a:custGeom>
                <a:avLst/>
                <a:gdLst>
                  <a:gd name="T0" fmla="*/ 45 w 47"/>
                  <a:gd name="T1" fmla="*/ 0 h 86"/>
                  <a:gd name="T2" fmla="*/ 36 w 47"/>
                  <a:gd name="T3" fmla="*/ 24 h 86"/>
                  <a:gd name="T4" fmla="*/ 25 w 47"/>
                  <a:gd name="T5" fmla="*/ 45 h 86"/>
                  <a:gd name="T6" fmla="*/ 12 w 47"/>
                  <a:gd name="T7" fmla="*/ 64 h 86"/>
                  <a:gd name="T8" fmla="*/ 0 w 47"/>
                  <a:gd name="T9" fmla="*/ 86 h 86"/>
                  <a:gd name="T10" fmla="*/ 13 w 47"/>
                  <a:gd name="T11" fmla="*/ 74 h 86"/>
                  <a:gd name="T12" fmla="*/ 24 w 47"/>
                  <a:gd name="T13" fmla="*/ 65 h 86"/>
                  <a:gd name="T14" fmla="*/ 33 w 47"/>
                  <a:gd name="T15" fmla="*/ 56 h 86"/>
                  <a:gd name="T16" fmla="*/ 39 w 47"/>
                  <a:gd name="T17" fmla="*/ 49 h 86"/>
                  <a:gd name="T18" fmla="*/ 44 w 47"/>
                  <a:gd name="T19" fmla="*/ 41 h 86"/>
                  <a:gd name="T20" fmla="*/ 46 w 47"/>
                  <a:gd name="T21" fmla="*/ 30 h 86"/>
                  <a:gd name="T22" fmla="*/ 47 w 47"/>
                  <a:gd name="T23" fmla="*/ 17 h 86"/>
                  <a:gd name="T24" fmla="*/ 46 w 47"/>
                  <a:gd name="T25" fmla="*/ 10 h 86"/>
                  <a:gd name="T26" fmla="*/ 45 w 47"/>
                  <a:gd name="T27" fmla="*/ 0 h 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86"/>
                  <a:gd name="T44" fmla="*/ 47 w 47"/>
                  <a:gd name="T45" fmla="*/ 86 h 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86">
                    <a:moveTo>
                      <a:pt x="45" y="0"/>
                    </a:moveTo>
                    <a:lnTo>
                      <a:pt x="36" y="24"/>
                    </a:lnTo>
                    <a:lnTo>
                      <a:pt x="25" y="45"/>
                    </a:lnTo>
                    <a:lnTo>
                      <a:pt x="12" y="64"/>
                    </a:lnTo>
                    <a:lnTo>
                      <a:pt x="0" y="86"/>
                    </a:lnTo>
                    <a:lnTo>
                      <a:pt x="13" y="74"/>
                    </a:lnTo>
                    <a:lnTo>
                      <a:pt x="24" y="65"/>
                    </a:lnTo>
                    <a:lnTo>
                      <a:pt x="33" y="56"/>
                    </a:lnTo>
                    <a:lnTo>
                      <a:pt x="39" y="49"/>
                    </a:lnTo>
                    <a:lnTo>
                      <a:pt x="44" y="41"/>
                    </a:lnTo>
                    <a:lnTo>
                      <a:pt x="46" y="30"/>
                    </a:lnTo>
                    <a:lnTo>
                      <a:pt x="47" y="17"/>
                    </a:lnTo>
                    <a:lnTo>
                      <a:pt x="46" y="1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FF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8"/>
          <p:cNvGrpSpPr/>
          <p:nvPr/>
        </p:nvGrpSpPr>
        <p:grpSpPr bwMode="auto">
          <a:xfrm>
            <a:off x="8243888" y="2792413"/>
            <a:ext cx="698500" cy="708025"/>
            <a:chOff x="4649" y="2750"/>
            <a:chExt cx="440" cy="446"/>
          </a:xfrm>
        </p:grpSpPr>
        <p:sp>
          <p:nvSpPr>
            <p:cNvPr id="8201" name="Oval 39"/>
            <p:cNvSpPr>
              <a:spLocks noChangeArrowheads="1"/>
            </p:cNvSpPr>
            <p:nvPr/>
          </p:nvSpPr>
          <p:spPr bwMode="auto">
            <a:xfrm>
              <a:off x="4649" y="2750"/>
              <a:ext cx="440" cy="44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0C0C0"/>
                </a:gs>
              </a:gsLst>
              <a:lin ang="5400000" scaled="1"/>
            </a:gradFill>
            <a:ln w="76200">
              <a:solidFill>
                <a:schemeClr val="bg2"/>
              </a:solidFill>
              <a:rou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" name="Sound"/>
            <p:cNvSpPr>
              <a:spLocks noEditPoints="1" noChangeArrowheads="1"/>
            </p:cNvSpPr>
            <p:nvPr/>
          </p:nvSpPr>
          <p:spPr bwMode="auto">
            <a:xfrm>
              <a:off x="4694" y="2840"/>
              <a:ext cx="318" cy="2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747 w 21600"/>
                <a:gd name="T13" fmla="*/ 22470 h 21600"/>
                <a:gd name="T14" fmla="*/ 21057 w 21600"/>
                <a:gd name="T15" fmla="*/ 28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FFB469"/>
            </a:solidFill>
            <a:ln w="9525">
              <a:solidFill>
                <a:srgbClr val="000000"/>
              </a:solidFill>
              <a:miter lim="800000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33" name="AutoShape 41"/>
          <p:cNvSpPr>
            <a:spLocks noChangeArrowheads="1"/>
          </p:cNvSpPr>
          <p:nvPr/>
        </p:nvSpPr>
        <p:spPr bwMode="auto">
          <a:xfrm>
            <a:off x="2628900" y="5876925"/>
            <a:ext cx="3455988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5400" b="1" dirty="0" err="1">
                <a:latin typeface="Comic Sans MS" panose="030F0702030302020204" pitchFamily="66" charset="0"/>
              </a:rPr>
              <a:t>bathroom</a:t>
            </a:r>
            <a:endParaRPr lang="es-ES" sz="5400" b="1" dirty="0">
              <a:latin typeface="Comic Sans MS" panose="030F0702030302020204" pitchFamily="66" charset="0"/>
            </a:endParaRPr>
          </a:p>
        </p:txBody>
      </p:sp>
      <p:pic>
        <p:nvPicPr>
          <p:cNvPr id="24" name="Picture 2" descr="http://www.interiordesigncool.com/wp-content/uploads/images/12420-bathroom-2-image-vector-clip-art-online-royalty-free-public_1440x9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04900"/>
            <a:ext cx="5976937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A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2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interiordesigncool.com/wp-content/uploads/images/12420-bathroom-2-image-vector-clip-art-online-royalty-free-public_144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1"/>
          <p:cNvSpPr>
            <a:spLocks noChangeArrowheads="1"/>
          </p:cNvSpPr>
          <p:nvPr/>
        </p:nvSpPr>
        <p:spPr bwMode="auto">
          <a:xfrm>
            <a:off x="2628900" y="5876925"/>
            <a:ext cx="3455988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5400" b="1" dirty="0" err="1">
                <a:latin typeface="Comic Sans MS" panose="030F0702030302020204" pitchFamily="66" charset="0"/>
              </a:rPr>
              <a:t>bathroom</a:t>
            </a:r>
            <a:endParaRPr lang="es-ES" sz="5400" b="1" dirty="0">
              <a:latin typeface="Comic Sans MS" panose="030F0702030302020204" pitchFamily="66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9 Llamada ovalada"/>
          <p:cNvSpPr/>
          <p:nvPr/>
        </p:nvSpPr>
        <p:spPr>
          <a:xfrm>
            <a:off x="179388" y="273050"/>
            <a:ext cx="5832475" cy="2447925"/>
          </a:xfrm>
          <a:prstGeom prst="wedgeEllipseCallout">
            <a:avLst>
              <a:gd name="adj1" fmla="val -42546"/>
              <a:gd name="adj2" fmla="val 790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_tradnl" sz="3600" dirty="0">
                <a:solidFill>
                  <a:schemeClr val="tx1"/>
                </a:solidFill>
              </a:rPr>
              <a:t>I </a:t>
            </a:r>
            <a:r>
              <a:rPr lang="es-ES_tradnl" sz="3600" dirty="0" err="1">
                <a:solidFill>
                  <a:schemeClr val="tx1"/>
                </a:solidFill>
              </a:rPr>
              <a:t>wash</a:t>
            </a:r>
            <a:r>
              <a:rPr lang="es-ES_tradnl" sz="3600" dirty="0">
                <a:solidFill>
                  <a:schemeClr val="tx1"/>
                </a:solidFill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</a:rPr>
              <a:t>my</a:t>
            </a:r>
            <a:r>
              <a:rPr lang="es-ES_tradnl" sz="3600" dirty="0" smtClean="0">
                <a:solidFill>
                  <a:schemeClr val="tx1"/>
                </a:solidFill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</a:rPr>
              <a:t>hair</a:t>
            </a:r>
            <a:r>
              <a:rPr lang="es-ES_tradnl" sz="3600" dirty="0" smtClean="0">
                <a:solidFill>
                  <a:schemeClr val="tx1"/>
                </a:solidFill>
              </a:rPr>
              <a:t> </a:t>
            </a:r>
            <a:br>
              <a:rPr lang="es-ES_tradnl" sz="3600" dirty="0" smtClean="0">
                <a:solidFill>
                  <a:schemeClr val="tx1"/>
                </a:solidFill>
              </a:rPr>
            </a:br>
            <a:r>
              <a:rPr lang="es-ES_tradnl" sz="3600" dirty="0" smtClean="0">
                <a:solidFill>
                  <a:schemeClr val="tx1"/>
                </a:solidFill>
              </a:rPr>
              <a:t>in </a:t>
            </a:r>
            <a:r>
              <a:rPr lang="es-ES_tradnl" sz="3600" dirty="0" err="1">
                <a:solidFill>
                  <a:schemeClr val="tx1"/>
                </a:solidFill>
              </a:rPr>
              <a:t>the</a:t>
            </a:r>
            <a:r>
              <a:rPr lang="es-ES_tradnl" sz="3600" dirty="0">
                <a:solidFill>
                  <a:schemeClr val="tx1"/>
                </a:solidFill>
              </a:rPr>
              <a:t> …</a:t>
            </a:r>
            <a:endParaRPr lang="es-ES" sz="3600" dirty="0">
              <a:solidFill>
                <a:schemeClr val="tx1"/>
              </a:solidFill>
            </a:endParaRPr>
          </a:p>
        </p:txBody>
      </p:sp>
      <p:pic>
        <p:nvPicPr>
          <p:cNvPr id="6" name="Picture 21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5012655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2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5949280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A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217025" cy="6858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1"/>
          <p:cNvSpPr>
            <a:spLocks noChangeArrowheads="1"/>
          </p:cNvSpPr>
          <p:nvPr/>
        </p:nvSpPr>
        <p:spPr bwMode="auto">
          <a:xfrm>
            <a:off x="2555875" y="5876925"/>
            <a:ext cx="3671888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6000" b="1" dirty="0" err="1">
                <a:latin typeface="Comic Sans MS" panose="030F0702030302020204" pitchFamily="66" charset="0"/>
              </a:rPr>
              <a:t>bedroom</a:t>
            </a:r>
            <a:endParaRPr lang="es-ES" sz="6000" b="1" dirty="0">
              <a:latin typeface="Comic Sans MS" panose="030F0702030302020204" pitchFamily="66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25" y="0"/>
            <a:ext cx="9217025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9 Llamada ovalada"/>
          <p:cNvSpPr/>
          <p:nvPr/>
        </p:nvSpPr>
        <p:spPr>
          <a:xfrm>
            <a:off x="179388" y="273050"/>
            <a:ext cx="5832475" cy="2447925"/>
          </a:xfrm>
          <a:prstGeom prst="wedgeEllipseCallout">
            <a:avLst>
              <a:gd name="adj1" fmla="val -42546"/>
              <a:gd name="adj2" fmla="val 790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_tradnl" sz="3600" dirty="0" err="1" smtClean="0">
                <a:solidFill>
                  <a:schemeClr val="tx1"/>
                </a:solidFill>
              </a:rPr>
              <a:t>I’m</a:t>
            </a:r>
            <a:r>
              <a:rPr lang="es-ES_tradnl" sz="3600" dirty="0" smtClean="0">
                <a:solidFill>
                  <a:schemeClr val="tx1"/>
                </a:solidFill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</a:rPr>
              <a:t>tired</a:t>
            </a:r>
            <a:r>
              <a:rPr lang="es-ES_tradnl" sz="3600" dirty="0" smtClean="0">
                <a:solidFill>
                  <a:schemeClr val="tx1"/>
                </a:solidFill>
              </a:rPr>
              <a:t> so I </a:t>
            </a:r>
            <a:r>
              <a:rPr lang="es-ES_tradnl" sz="3600" dirty="0" err="1">
                <a:solidFill>
                  <a:schemeClr val="tx1"/>
                </a:solidFill>
              </a:rPr>
              <a:t>sleep</a:t>
            </a:r>
            <a:r>
              <a:rPr lang="es-ES_tradnl" sz="3600" dirty="0">
                <a:solidFill>
                  <a:schemeClr val="tx1"/>
                </a:solidFill>
              </a:rPr>
              <a:t> </a:t>
            </a:r>
            <a:br>
              <a:rPr lang="es-ES_tradnl" sz="3600" dirty="0" smtClean="0">
                <a:solidFill>
                  <a:schemeClr val="tx1"/>
                </a:solidFill>
              </a:rPr>
            </a:br>
            <a:r>
              <a:rPr lang="es-ES_tradnl" sz="3600" dirty="0" smtClean="0">
                <a:solidFill>
                  <a:schemeClr val="tx1"/>
                </a:solidFill>
              </a:rPr>
              <a:t>in </a:t>
            </a:r>
            <a:r>
              <a:rPr lang="es-ES_tradnl" sz="3600" dirty="0" err="1" smtClean="0">
                <a:solidFill>
                  <a:schemeClr val="tx1"/>
                </a:solidFill>
              </a:rPr>
              <a:t>the</a:t>
            </a:r>
            <a:r>
              <a:rPr lang="es-ES_tradnl" sz="3600" dirty="0" smtClean="0">
                <a:solidFill>
                  <a:schemeClr val="tx1"/>
                </a:solidFill>
              </a:rPr>
              <a:t>…</a:t>
            </a:r>
            <a:endParaRPr lang="es-ES" sz="3600" dirty="0">
              <a:solidFill>
                <a:schemeClr val="tx1"/>
              </a:solidFill>
            </a:endParaRPr>
          </a:p>
        </p:txBody>
      </p:sp>
      <p:pic>
        <p:nvPicPr>
          <p:cNvPr id="6" name="Picture 21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5012655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5949280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RMI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166225" cy="6858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1"/>
          <p:cNvSpPr>
            <a:spLocks noChangeArrowheads="1"/>
          </p:cNvSpPr>
          <p:nvPr/>
        </p:nvSpPr>
        <p:spPr bwMode="auto">
          <a:xfrm>
            <a:off x="2771775" y="5876925"/>
            <a:ext cx="3455988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6000" b="1">
                <a:latin typeface="Comic Sans MS" panose="030F0702030302020204" pitchFamily="66" charset="0"/>
              </a:rPr>
              <a:t>kitchen</a:t>
            </a:r>
            <a:endParaRPr lang="es-ES" sz="6000" b="1">
              <a:latin typeface="Comic Sans MS" panose="030F0702030302020204" pitchFamily="66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25" y="0"/>
            <a:ext cx="9166225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9 Llamada ovalada"/>
          <p:cNvSpPr/>
          <p:nvPr/>
        </p:nvSpPr>
        <p:spPr>
          <a:xfrm>
            <a:off x="179388" y="273050"/>
            <a:ext cx="5832475" cy="2447925"/>
          </a:xfrm>
          <a:prstGeom prst="wedgeEllipseCallout">
            <a:avLst>
              <a:gd name="adj1" fmla="val -42546"/>
              <a:gd name="adj2" fmla="val 790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_tradnl" sz="3600" dirty="0" err="1">
                <a:solidFill>
                  <a:schemeClr val="tx1"/>
                </a:solidFill>
              </a:rPr>
              <a:t>My</a:t>
            </a:r>
            <a:r>
              <a:rPr lang="es-ES_tradnl" sz="3600" dirty="0">
                <a:solidFill>
                  <a:schemeClr val="tx1"/>
                </a:solidFill>
              </a:rPr>
              <a:t> </a:t>
            </a:r>
            <a:r>
              <a:rPr lang="es-ES_tradnl" sz="3600" dirty="0" err="1">
                <a:solidFill>
                  <a:schemeClr val="tx1"/>
                </a:solidFill>
              </a:rPr>
              <a:t>parents</a:t>
            </a:r>
            <a:r>
              <a:rPr lang="es-ES_tradnl" sz="3600" dirty="0">
                <a:solidFill>
                  <a:schemeClr val="tx1"/>
                </a:solidFill>
              </a:rPr>
              <a:t> </a:t>
            </a:r>
            <a:r>
              <a:rPr lang="es-ES_tradnl" sz="3600" dirty="0" err="1">
                <a:solidFill>
                  <a:schemeClr val="tx1"/>
                </a:solidFill>
              </a:rPr>
              <a:t>cook</a:t>
            </a:r>
            <a:r>
              <a:rPr lang="es-ES_tradnl" sz="3600" dirty="0">
                <a:solidFill>
                  <a:schemeClr val="tx1"/>
                </a:solidFill>
              </a:rPr>
              <a:t> </a:t>
            </a:r>
            <a:r>
              <a:rPr lang="es-ES_tradnl" sz="3600" dirty="0" err="1" smtClean="0">
                <a:solidFill>
                  <a:schemeClr val="tx1"/>
                </a:solidFill>
              </a:rPr>
              <a:t>dinner</a:t>
            </a:r>
            <a:r>
              <a:rPr lang="es-ES_tradnl" sz="3600" dirty="0" smtClean="0">
                <a:solidFill>
                  <a:schemeClr val="tx1"/>
                </a:solidFill>
              </a:rPr>
              <a:t> in </a:t>
            </a:r>
            <a:r>
              <a:rPr lang="es-ES_tradnl" sz="3600" dirty="0" err="1">
                <a:solidFill>
                  <a:schemeClr val="tx1"/>
                </a:solidFill>
              </a:rPr>
              <a:t>the</a:t>
            </a:r>
            <a:r>
              <a:rPr lang="es-ES_tradnl" sz="3600" dirty="0">
                <a:solidFill>
                  <a:schemeClr val="tx1"/>
                </a:solidFill>
              </a:rPr>
              <a:t> …</a:t>
            </a:r>
            <a:endParaRPr lang="es-ES" sz="3600" dirty="0">
              <a:solidFill>
                <a:schemeClr val="tx1"/>
              </a:solidFill>
            </a:endParaRPr>
          </a:p>
        </p:txBody>
      </p:sp>
      <p:pic>
        <p:nvPicPr>
          <p:cNvPr id="6" name="Picture 21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5012655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2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5949280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CI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1"/>
          <p:cNvSpPr>
            <a:spLocks noChangeArrowheads="1"/>
          </p:cNvSpPr>
          <p:nvPr/>
        </p:nvSpPr>
        <p:spPr bwMode="auto">
          <a:xfrm>
            <a:off x="2700338" y="5805488"/>
            <a:ext cx="4392612" cy="863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6000" b="1" dirty="0">
                <a:latin typeface="Comic Sans MS" panose="030F0702030302020204" pitchFamily="66" charset="0"/>
              </a:rPr>
              <a:t>living </a:t>
            </a:r>
            <a:r>
              <a:rPr lang="es-ES" sz="6000" b="1" dirty="0" err="1">
                <a:latin typeface="Comic Sans MS" panose="030F0702030302020204" pitchFamily="66" charset="0"/>
              </a:rPr>
              <a:t>room</a:t>
            </a:r>
            <a:endParaRPr lang="es-ES" sz="6000" b="1" dirty="0">
              <a:latin typeface="Comic Sans MS" panose="030F0702030302020204" pitchFamily="66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25" y="0"/>
            <a:ext cx="9166225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9 Llamada ovalada"/>
          <p:cNvSpPr/>
          <p:nvPr/>
        </p:nvSpPr>
        <p:spPr>
          <a:xfrm>
            <a:off x="179388" y="273050"/>
            <a:ext cx="5400675" cy="2447925"/>
          </a:xfrm>
          <a:prstGeom prst="wedgeEllipseCallout">
            <a:avLst>
              <a:gd name="adj1" fmla="val -42546"/>
              <a:gd name="adj2" fmla="val 7908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_tradnl" sz="3600">
                <a:solidFill>
                  <a:schemeClr val="tx1"/>
                </a:solidFill>
              </a:rPr>
              <a:t>I watch TV with my family in the …</a:t>
            </a:r>
            <a:endParaRPr lang="es-ES" sz="3600">
              <a:solidFill>
                <a:schemeClr val="tx1"/>
              </a:solidFill>
            </a:endParaRPr>
          </a:p>
        </p:txBody>
      </p:sp>
      <p:pic>
        <p:nvPicPr>
          <p:cNvPr id="6" name="Picture 21" descr="Adelan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00" y="5012655"/>
            <a:ext cx="78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2" descr="Atrá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5" y="5949280"/>
            <a:ext cx="7921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L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1006</Words>
  <Application>WPS Presentation</Application>
  <PresentationFormat>On-screen Show (4:3)</PresentationFormat>
  <Paragraphs>138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16</vt:i4>
      </vt:variant>
      <vt:variant>
        <vt:lpstr>幻灯片标题</vt:lpstr>
      </vt:variant>
      <vt:variant>
        <vt:i4>26</vt:i4>
      </vt:variant>
    </vt:vector>
  </HeadingPairs>
  <TitlesOfParts>
    <vt:vector size="54" baseType="lpstr">
      <vt:lpstr>Arial</vt:lpstr>
      <vt:lpstr>SimSun</vt:lpstr>
      <vt:lpstr>Wingdings</vt:lpstr>
      <vt:lpstr>Euphemia</vt:lpstr>
      <vt:lpstr>Segoe Print</vt:lpstr>
      <vt:lpstr>Calibri</vt:lpstr>
      <vt:lpstr>Euphemia</vt:lpstr>
      <vt:lpstr>Comic Sans MS</vt:lpstr>
      <vt:lpstr>Microsoft YaHei</vt:lpstr>
      <vt:lpstr>Arial Unicode MS</vt:lpstr>
      <vt:lpstr>Aharoni</vt:lpstr>
      <vt:lpstr>Arial Black</vt:lpstr>
      <vt:lpstr>Diseño predeterminado</vt:lpstr>
      <vt:lpstr>Tema de Office</vt:lpstr>
      <vt:lpstr>1_Tema de Office</vt:lpstr>
      <vt:lpstr>2_Tema de Office</vt:lpstr>
      <vt:lpstr>3_Tema de Office</vt:lpstr>
      <vt:lpstr>4_Tema de Office</vt:lpstr>
      <vt:lpstr>6_Tema de Office</vt:lpstr>
      <vt:lpstr>7_Tema de Office</vt:lpstr>
      <vt:lpstr>8_Tema de Office</vt:lpstr>
      <vt:lpstr>9_Tema de Office</vt:lpstr>
      <vt:lpstr>11_Tema de Office</vt:lpstr>
      <vt:lpstr>12_Tema de Office</vt:lpstr>
      <vt:lpstr>13_Tema de Office</vt:lpstr>
      <vt:lpstr>14_Tema de Office</vt:lpstr>
      <vt:lpstr>15_Tema de Office</vt:lpstr>
      <vt:lpstr>16_Tema de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Teamteacherchina; </dc:title>
  <dc:creator>Teamteacherchina</dc:creator>
  <cp:lastModifiedBy>Rossana Ruggiero</cp:lastModifiedBy>
  <cp:revision>76</cp:revision>
  <dcterms:created xsi:type="dcterms:W3CDTF">2012-04-07T22:20:00Z</dcterms:created>
  <dcterms:modified xsi:type="dcterms:W3CDTF">2022-03-11T15:27:26Z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99A35836A3D241AA86F663A27E9B9316</vt:lpwstr>
  </property>
  <property fmtid="{D5CDD505-2E9C-101B-9397-08002B2CF9AE}" pid="3" name="KSOProductBuildVer">
    <vt:lpwstr>1033-11.2.0.11029</vt:lpwstr>
  </property>
</Properties>
</file>