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85" y="172934"/>
            <a:ext cx="6971480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2021-09-02T20:01:07Z</dcterms:created>
  <dcterms:modified xsi:type="dcterms:W3CDTF">2021-09-02T20:01:07Z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