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Default Extension="fntdata" ContentType="application/x-fontdata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x="7556500" cy="10693400"/>
  <p:notesSz cx="7556500" cy="10693400"/>
  <p:defaultTextStyle>
    <a:defPPr>
      <a:defRPr kern="0"/>
    </a:defPPr>
  </p:defaultTextStyle>
  <p:embeddedFontLst>
    <p:embeddedFont>
      <p:font typeface="Times New Roman" panose="00000000000000000000" pitchFamily="18" charset="1"/>
      <p:regular r:id="rId33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font" Target="fonts/font1.fntdata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6737" y="3314954"/>
            <a:ext cx="6423025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5988304"/>
            <a:ext cx="5289550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377825" y="2459482"/>
            <a:ext cx="3287077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3891597" y="2459482"/>
            <a:ext cx="3287077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825" y="427736"/>
            <a:ext cx="6800850" cy="1710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825" y="2459482"/>
            <a:ext cx="6800850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2569210" y="9944862"/>
            <a:ext cx="2418080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377825" y="9944862"/>
            <a:ext cx="173799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5440680" y="9944862"/>
            <a:ext cx="173799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6885" y="172934"/>
            <a:ext cx="6971480" cy="1045720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PresentationFormat>On-screen Show (4:3)</PresentationFormat>
  <ScaleCrop>false</ScaleCrop>
  <LinksUpToDate>false</LinksUpToDate>
  <SharedDoc>false</SharedDoc>
  <HyperlinksChanged>false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2021-09-14T18:58:26Z</dcterms:created>
  <dcterms:modified xsi:type="dcterms:W3CDTF">2021-09-14T18:58:26Z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2021-10-10T00:00:00Z</vt:filetime>
  </property>
  <property fmtid="{D5CDD505-2E9C-101B-9397-08002B2CF9AE}" pid="3" name="LastSaved">
    <vt:filetime>2021-10-10T00:00:00Z</vt:filetime>
  </property>
</Properties>
</file>