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7556500" cy="10693400"/>
  <p:notesSz cx="7556500" cy="10693400"/>
  <p:defaultTextStyle>
    <a:defPPr>
      <a:defRPr kern="0"/>
    </a:defPPr>
  </p:defaultTextStyle>
  <p:embeddedFontLst>
    <p:embeddedFont>
      <p:font typeface="Times New Roman" panose="00000000000000000000" pitchFamily="18" charset="1"/>
      <p:regular r:id="rId1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font" Target="fonts/font1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885" y="172934"/>
            <a:ext cx="6971480" cy="104572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2021-09-15T02:23:21Z</dcterms:created>
  <dcterms:modified xsi:type="dcterms:W3CDTF">2021-09-15T02:23:21Z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2021-10-10T00:00:00Z</vt:filetime>
  </property>
  <property fmtid="{D5CDD505-2E9C-101B-9397-08002B2CF9AE}" pid="3" name="LastSaved">
    <vt:filetime>2021-10-10T00:00:00Z</vt:filetime>
  </property>
</Properties>
</file>