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6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8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3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1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0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7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6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09AE-BA17-411F-A966-B7C25818A4C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85BB-6E8E-4B10-9059-A7721D0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0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X LAPTOP RE-FIRE\Downloads\Grammar Hardy -20211002T093955Z-001\Grammar Hardy\Screenshot_20211002-105315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X LAPTOP RE-FIRE\Downloads\Grammar Hardy -20211002T093955Z-001\Grammar Hardy\Screenshot_20211002-105648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20"/>
            <a:ext cx="9144000" cy="68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1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X LAPTOP RE-FIRE\Downloads\Grammar Hardy -20211002T093955Z-001\Grammar Hardy\Screenshot_20211002-105655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" y="0"/>
            <a:ext cx="95359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X LAPTOP RE-FIRE\Downloads\Grammar Hardy -20211002T093955Z-001\Grammar Hardy\Screenshot_20211002-105702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X LAPTOP RE-FIRE\Downloads\Grammar Hardy -20211002T093955Z-001\Grammar Hardy\Screenshot_20211002-105707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X LAPTOP RE-FIRE\Downloads\Grammar Hardy -20211002T093955Z-001\Grammar Hardy\Screenshot_20211002-105715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6"/>
            <a:ext cx="9144000" cy="6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X LAPTOP RE-FIRE\Downloads\Grammar Hardy -20211002T093955Z-001\Grammar Hardy\Screenshot_20211002-105753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2"/>
            <a:ext cx="9144000" cy="73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X LAPTOP RE-FIRE\Downloads\Grammar Hardy -20211002T093955Z-001\Grammar Hardy\Screenshot_20211002-105801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0"/>
            <a:ext cx="9131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X LAPTOP RE-FIRE\Downloads\Grammar Hardy -20211002T093955Z-001\Grammar Hardy\Screenshot_20211002-105808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9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X LAPTOP RE-FIRE\Downloads\Grammar Hardy -20211002T093955Z-001\Grammar Hardy\Screenshot_20211002-105817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" y="0"/>
            <a:ext cx="9121160" cy="71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X LAPTOP RE-FIRE\Downloads\Grammar Hardy -20211002T093955Z-001\Grammar Hardy\Screenshot_20211002-105826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64"/>
            <a:ext cx="9143999" cy="6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X LAPTOP RE-FIRE\Downloads\Grammar Hardy -20211002T093955Z-001\Grammar Hardy\Screenshot_20211002-105356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" y="0"/>
            <a:ext cx="912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X LAPTOP RE-FIRE\Downloads\Grammar Hardy -20211002T093955Z-001\Grammar Hardy\Screenshot_20211002-105831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X LAPTOP RE-FIRE\Downloads\Grammar Hardy -20211002T093955Z-001\Grammar Hardy\Screenshot_20211002-105909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0"/>
            <a:ext cx="9110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X LAPTOP RE-FIRE\Downloads\Grammar Hardy -20211002T093955Z-001\Grammar Hardy\Screenshot_20211002-105914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X LAPTOP RE-FIRE\Downloads\Grammar Hardy -20211002T093955Z-001\Grammar Hardy\Screenshot_20211002-105923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" y="1"/>
            <a:ext cx="9120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X LAPTOP RE-FIRE\Downloads\Grammar Hardy -20211002T093955Z-001\Grammar Hardy\Screenshot_20211002-105929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X LAPTOP RE-FIRE\Downloads\Grammar Hardy -20211002T093955Z-001\Grammar Hardy\Screenshot_20211002-105412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8"/>
            <a:ext cx="9144000" cy="68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X LAPTOP RE-FIRE\Downloads\Grammar Hardy -20211002T093955Z-001\Grammar Hardy\Screenshot_20211002-105426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X LAPTOP RE-FIRE\Downloads\Grammar Hardy -20211002T093955Z-001\Grammar Hardy\Screenshot_20211002-105456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X LAPTOP RE-FIRE\Downloads\Grammar Hardy -20211002T093955Z-001\Grammar Hardy\Screenshot_20211002-105508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" y="0"/>
            <a:ext cx="91131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X LAPTOP RE-FIRE\Downloads\Grammar Hardy -20211002T093955Z-001\Grammar Hardy\Screenshot_20211002-105523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7"/>
            <a:ext cx="9144000" cy="70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X LAPTOP RE-FIRE\Downloads\Grammar Hardy -20211002T093955Z-001\Grammar Hardy\Screenshot_20211002-105633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" y="0"/>
            <a:ext cx="9118888" cy="75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X LAPTOP RE-FIRE\Downloads\Grammar Hardy -20211002T093955Z-001\Grammar Hardy\Screenshot_20211002-105640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71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CX LAPTOP RE-FIRE</dc:creator>
  <cp:lastModifiedBy>CX LAPTOP RE-FIRE</cp:lastModifiedBy>
  <cp:revision>2</cp:revision>
  <dcterms:created xsi:type="dcterms:W3CDTF">2021-10-02T09:40:11Z</dcterms:created>
  <dcterms:modified xsi:type="dcterms:W3CDTF">2021-10-02T09:53:24Z</dcterms:modified>
</cp:coreProperties>
</file>