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435" r:id="rId2"/>
    <p:sldId id="497" r:id="rId3"/>
    <p:sldId id="528" r:id="rId4"/>
    <p:sldId id="563" r:id="rId5"/>
    <p:sldId id="546" r:id="rId6"/>
    <p:sldId id="577" r:id="rId7"/>
    <p:sldId id="578" r:id="rId8"/>
    <p:sldId id="579" r:id="rId9"/>
    <p:sldId id="564" r:id="rId10"/>
    <p:sldId id="531" r:id="rId11"/>
    <p:sldId id="553" r:id="rId12"/>
    <p:sldId id="556" r:id="rId13"/>
    <p:sldId id="555" r:id="rId14"/>
    <p:sldId id="554" r:id="rId15"/>
    <p:sldId id="550" r:id="rId16"/>
    <p:sldId id="551" r:id="rId17"/>
    <p:sldId id="549" r:id="rId18"/>
    <p:sldId id="565" r:id="rId19"/>
    <p:sldId id="522" r:id="rId20"/>
    <p:sldId id="566" r:id="rId21"/>
    <p:sldId id="567" r:id="rId22"/>
    <p:sldId id="572" r:id="rId23"/>
    <p:sldId id="575" r:id="rId24"/>
    <p:sldId id="573" r:id="rId25"/>
    <p:sldId id="571" r:id="rId26"/>
    <p:sldId id="569" r:id="rId27"/>
    <p:sldId id="520" r:id="rId28"/>
  </p:sldIdLst>
  <p:sldSz cx="9144000" cy="6858000" type="screen4x3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ulthard, Sue" initials="CS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8B42"/>
    <a:srgbClr val="E07720"/>
    <a:srgbClr val="DD6EE0"/>
    <a:srgbClr val="FF3399"/>
    <a:srgbClr val="FFCCFF"/>
    <a:srgbClr val="D2DB0E"/>
    <a:srgbClr val="FFCCCC"/>
    <a:srgbClr val="51074D"/>
    <a:srgbClr val="111F9F"/>
    <a:srgbClr val="12B2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32" autoAdjust="0"/>
    <p:restoredTop sz="81068" autoAdjust="0"/>
  </p:normalViewPr>
  <p:slideViewPr>
    <p:cSldViewPr snapToGrid="0" showGuides="1">
      <p:cViewPr>
        <p:scale>
          <a:sx n="66" d="100"/>
          <a:sy n="66" d="100"/>
        </p:scale>
        <p:origin x="-2040" y="-182"/>
      </p:cViewPr>
      <p:guideLst>
        <p:guide orient="horz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3" d="100"/>
          <a:sy n="73" d="100"/>
        </p:scale>
        <p:origin x="-3018" y="-90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D849B4-7105-4D08-83A9-6BD2E46E6567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D0C52-4298-4CB9-8093-C29201020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686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116413" y="4721186"/>
            <a:ext cx="4574375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978262" y="9442371"/>
            <a:ext cx="828938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9DD4D23-C98A-435E-AE88-9061F8349B0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0033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77932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Say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Charlie and Peter stop walking on the grass. </a:t>
            </a:r>
            <a:endParaRPr lang="en-US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Ask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Does Peter like Sam? (No.)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[Click to show the question]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Why? (Peter thinks Sam is unfriendly.)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[Click to underline the answer]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Ask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Is ‘unfriendly’ good or bad? (Bad.)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Say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That’s right. ‘Unfriendly’ means ‘not friendly’. – locating specific information / inferring unknown words</a:t>
            </a:r>
            <a:endParaRPr lang="en-US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Ask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Can Charlie and Peter get the ball? (No.)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Say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Look.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[Click to circle the caretaker]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Here comes Mr </a:t>
            </a:r>
            <a:r>
              <a:rPr lang="en-GB" sz="1200" i="1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the caretaker. Will he help Charlie and Peter? (Yes. / No.) – inferring / predicting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71339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Ask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Does Mr </a:t>
            </a:r>
            <a:r>
              <a:rPr lang="en-GB" sz="1200" i="1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help the boys? (Yes.) What do you think about Mr </a:t>
            </a:r>
            <a:r>
              <a:rPr lang="en-GB" sz="1200" i="1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 He is … (Helpful.)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[Click to show the questions]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Ask do the boys like Mr </a:t>
            </a:r>
            <a:r>
              <a:rPr lang="en-GB" sz="1200" i="1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 (Yes, they do.) How do you know? (They look happy. / They say ‘You’re great!’)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[Click to underline the answer] –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observing / inferring / supporting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46259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Say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Charlie and Peter get the ball back. They play again. Charlie throws the ball. The ball flies towards Mrs Tam, their Music teacher. </a:t>
            </a:r>
            <a:endParaRPr lang="en-US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Ask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Who is Peter talking to? (Mrs Tam.)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[Click to circle Mrs Tam]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Does Mrs Tam see the ball? (No.)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Say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Peter says ‘Look out!’ to tell her to watch out for the ball.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observing / inferring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64899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Say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Mrs Tam catches the ball. She throws it back to Peter and Charlie.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16592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[Click to show the questions] Ask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 the boys like Mrs Tam? (Yes, they do.) Why? (She is friendly.)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[Click to underline the answer]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locating specific information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Ask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Is ‘friendly’ good or bad? (Good.) Do you want to be friendly or unfriendly? (Friendly.) – giving personal responses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35671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Read the post-reading question aloud and elicit the answer from pupils. Ask pupils to recall why the boys like </a:t>
            </a:r>
            <a:r>
              <a:rPr lang="en-GB" altLang="zh-HK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 do not like each character.</a:t>
            </a:r>
            <a:endParaRPr lang="en-US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on each character to reveal if the boys like him/her.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6536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Instruct pupils to complete Part D individually in their books. The activity can be completed in class or for homework.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inferring unknown</a:t>
            </a:r>
            <a:r>
              <a:rPr lang="en-GB" sz="1200" i="1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words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lang="en-US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 sz="1200" i="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50421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04263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Put pupils into groups and assign each group a character. Ask each group to read their part aloud.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08698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Say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children are talking about the people in their school! Let’s see what they say.</a:t>
            </a:r>
            <a:endParaRPr lang="en-US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Read the dialogues aloud. Instruct pupils to fill in the blanks with the correct words. </a:t>
            </a:r>
            <a:endParaRPr lang="en-US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2021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54696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Read the dialogues aloud. Instruct pupils to fill in the blanks with the correct words. </a:t>
            </a:r>
            <a:endParaRPr lang="en-US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83521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Read the dialogues aloud. Instruct pupils to fill in the blanks with the correct words. </a:t>
            </a:r>
            <a:endParaRPr lang="en-US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12632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Read the dialogues aloud. Instruct pupils to fill in the blanks with the correct words. </a:t>
            </a:r>
            <a:endParaRPr lang="en-US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82653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Instruct pupils to think of someone </a:t>
            </a:r>
            <a:r>
              <a:rPr lang="en-GB" altLang="zh-HK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they like at their school and why they like them,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e.g. </a:t>
            </a:r>
            <a:r>
              <a:rPr lang="en-GB" altLang="zh-HK" sz="120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Who do you like? Why? (I like _____. I think he’s / she’s _____.)</a:t>
            </a:r>
            <a:r>
              <a:rPr lang="en-GB" altLang="zh-HK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Divide pupils into groups of three to four. Instruct pupils to interview each other, e.g.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Who do you like?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and to share their responses. </a:t>
            </a:r>
            <a:endParaRPr lang="en-US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 the end of the activity, you may invite pupils to share who they/their group members like.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2674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3003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Say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Today we are going to read a story about Peter and Charlie!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Say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This is Peter and this is Charlie. They are at school.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Ask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What are they doing? (Playing.) That’s right. Charlie and Peter are playing at recess.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[Click to show the narration] –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observing</a:t>
            </a:r>
            <a:endParaRPr lang="en-US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Ask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Do you know what recess is? (Yes. / No.) 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Tell pupils to look at their timetables and point out their recess in the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1200" kern="1200" baseline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timetab;es</a:t>
            </a:r>
            <a:r>
              <a:rPr lang="en-GB" sz="1200" kern="120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en-GB" sz="1200" i="1" kern="120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Say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You can rest, eat and play at recess.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Ask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What do you do at recess?– relating the text to self</a:t>
            </a:r>
            <a:endParaRPr lang="en-US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[Click to show the narration] Say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Charlie and Peter meet some people at recess. Let’s see who they meet.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5398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Say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Charlie and Peter meet a prefect — Sam.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Ask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Do you know what a prefect is? (Yes. / No.)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Say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 prefect is a pupil too, but he/she makes sure you follow the school rules. They may tell you to keep quiet</a:t>
            </a:r>
            <a:r>
              <a:rPr lang="en-GB" sz="1200" i="1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 wear your uniform correctly.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Ask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Are there prefects in our school? (Yes. / No.) Do you know any prefects? (Yes ./ No.) – relating the text to self / giving personal responses </a:t>
            </a:r>
            <a:endParaRPr lang="en-US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[Click to show the question] Say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Look at Sam.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Mime Sam’s expression and point a finger at the pupils. Ask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Does Sam look friendly?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(Yes. / No.) I think he looks angry. Do you think so? (Yes. / No.) – observing / giving personal responses</a:t>
            </a:r>
            <a:endParaRPr lang="en-US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Ask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 Charlie and Peter like Sam? Can you guess?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guessing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7887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Say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Charlie and Peter also meet the caretaker — Mr Ho.</a:t>
            </a:r>
            <a:endParaRPr lang="en-US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Ask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 you know what a caretaker is? (Yes / No.)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caretaker takes care of the school.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[Click to show the pictures]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example, he fixes things and waters the plants. Is there a caretaker in our school? (Yes / No.) – relating the text to self</a:t>
            </a:r>
            <a:endParaRPr lang="en-US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Say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Let’s look at Mr Ho.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[Click to show the question] Ask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Does he look friendly? (Yes. / No.) Do the boys like Mr </a:t>
            </a:r>
            <a:r>
              <a:rPr lang="en-GB" sz="1200" i="1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 Can you guess? (Yes. / No.) – observing / guessing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5361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Say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Then the boys meet their Music teacher — Mrs Tam. She teaches music.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[Click to show the picture] </a:t>
            </a:r>
            <a:endParaRPr lang="en-US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Say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Look at Mrs Tam.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[Click to show the question] Ask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Does she look friendly? (Yes. / No.) Do Peter and Charlie like Mrs Tam? Can you guess? (Yes. / No.)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observing / guessing</a:t>
            </a:r>
            <a:endParaRPr lang="en-US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Say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Let’s read the story and find out who the boys like!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37205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21</a:t>
            </a:r>
            <a:r>
              <a:rPr lang="en-GB" sz="1200" b="1" kern="1200" baseline="300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century knowledge: civic literacy / Attitude: following rules </a:t>
            </a:r>
            <a:endParaRPr lang="en-US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Point at the sign and say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Look. There is a sign on the grass.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[Click to show the question]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 you know what it means?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Draw pupils’ attention to the shoe, grass and red line on the sign. Say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It means ‘Do not walk on the grass.’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[Click to show the answer]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observing</a:t>
            </a:r>
            <a:endParaRPr lang="en-US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Say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Look at the ball.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[Click to circle the ball] Ask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Does Charlie catch the ball? (No.) Where does the ball go? (On the grass.)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[Click to show the question]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Can Charlie and Peter get the ball? (No. They can’t walk on the grass.)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observing / inferring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81840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Say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Oh no!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Charlie and Peter don’t see the sign! They walk on the grass to get the ball. Sam sees Charlie and Peter walking on the grass. </a:t>
            </a:r>
            <a:endParaRPr lang="en-US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[Click to show the question] Ask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Why do Charlie and Peter say ‘Sorry’? Are they doing something wrong? (Yes. They are walking on the grass.)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[Click to show the question]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Are they following the rules? (No.) Is that why Sam looks angry? (Yes.) – inferring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7384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Option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 userDrawn="1"/>
        </p:nvSpPr>
        <p:spPr bwMode="auto">
          <a:xfrm>
            <a:off x="1971675" y="784223"/>
            <a:ext cx="5210175" cy="5422209"/>
          </a:xfrm>
          <a:custGeom>
            <a:avLst/>
            <a:gdLst>
              <a:gd name="T0" fmla="*/ 1414 w 1453"/>
              <a:gd name="T1" fmla="*/ 926 h 1512"/>
              <a:gd name="T2" fmla="*/ 1429 w 1453"/>
              <a:gd name="T3" fmla="*/ 558 h 1512"/>
              <a:gd name="T4" fmla="*/ 1394 w 1453"/>
              <a:gd name="T5" fmla="*/ 444 h 1512"/>
              <a:gd name="T6" fmla="*/ 874 w 1453"/>
              <a:gd name="T7" fmla="*/ 42 h 1512"/>
              <a:gd name="T8" fmla="*/ 305 w 1453"/>
              <a:gd name="T9" fmla="*/ 138 h 1512"/>
              <a:gd name="T10" fmla="*/ 71 w 1453"/>
              <a:gd name="T11" fmla="*/ 383 h 1512"/>
              <a:gd name="T12" fmla="*/ 18 w 1453"/>
              <a:gd name="T13" fmla="*/ 775 h 1512"/>
              <a:gd name="T14" fmla="*/ 86 w 1453"/>
              <a:gd name="T15" fmla="*/ 1025 h 1512"/>
              <a:gd name="T16" fmla="*/ 86 w 1453"/>
              <a:gd name="T17" fmla="*/ 1026 h 1512"/>
              <a:gd name="T18" fmla="*/ 426 w 1453"/>
              <a:gd name="T19" fmla="*/ 1412 h 1512"/>
              <a:gd name="T20" fmla="*/ 978 w 1453"/>
              <a:gd name="T21" fmla="*/ 1433 h 1512"/>
              <a:gd name="T22" fmla="*/ 1414 w 1453"/>
              <a:gd name="T23" fmla="*/ 926 h 1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53" h="1512">
                <a:moveTo>
                  <a:pt x="1414" y="926"/>
                </a:moveTo>
                <a:cubicBezTo>
                  <a:pt x="1447" y="801"/>
                  <a:pt x="1453" y="674"/>
                  <a:pt x="1429" y="558"/>
                </a:cubicBezTo>
                <a:cubicBezTo>
                  <a:pt x="1421" y="519"/>
                  <a:pt x="1409" y="480"/>
                  <a:pt x="1394" y="444"/>
                </a:cubicBezTo>
                <a:cubicBezTo>
                  <a:pt x="1309" y="243"/>
                  <a:pt x="1115" y="93"/>
                  <a:pt x="874" y="42"/>
                </a:cubicBezTo>
                <a:cubicBezTo>
                  <a:pt x="675" y="0"/>
                  <a:pt x="472" y="34"/>
                  <a:pt x="305" y="138"/>
                </a:cubicBezTo>
                <a:cubicBezTo>
                  <a:pt x="199" y="204"/>
                  <a:pt x="118" y="289"/>
                  <a:pt x="71" y="383"/>
                </a:cubicBezTo>
                <a:cubicBezTo>
                  <a:pt x="18" y="489"/>
                  <a:pt x="0" y="624"/>
                  <a:pt x="18" y="775"/>
                </a:cubicBezTo>
                <a:cubicBezTo>
                  <a:pt x="30" y="861"/>
                  <a:pt x="52" y="946"/>
                  <a:pt x="86" y="1025"/>
                </a:cubicBezTo>
                <a:cubicBezTo>
                  <a:pt x="86" y="1026"/>
                  <a:pt x="86" y="1026"/>
                  <a:pt x="86" y="1026"/>
                </a:cubicBezTo>
                <a:cubicBezTo>
                  <a:pt x="159" y="1199"/>
                  <a:pt x="277" y="1333"/>
                  <a:pt x="426" y="1412"/>
                </a:cubicBezTo>
                <a:cubicBezTo>
                  <a:pt x="601" y="1505"/>
                  <a:pt x="797" y="1512"/>
                  <a:pt x="978" y="1433"/>
                </a:cubicBezTo>
                <a:cubicBezTo>
                  <a:pt x="1190" y="1342"/>
                  <a:pt x="1353" y="1152"/>
                  <a:pt x="1414" y="926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1050" y="2973675"/>
            <a:ext cx="4284000" cy="1044000"/>
          </a:xfrm>
        </p:spPr>
        <p:txBody>
          <a:bodyPr anchor="ctr" anchorCtr="0"/>
          <a:lstStyle>
            <a:lvl1pPr algn="ctr">
              <a:lnSpc>
                <a:spcPts val="3600"/>
              </a:lnSpc>
              <a:defRPr sz="3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478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3"/>
          <p:cNvSpPr txBox="1">
            <a:spLocks noChangeArrowheads="1"/>
          </p:cNvSpPr>
          <p:nvPr userDrawn="1"/>
        </p:nvSpPr>
        <p:spPr bwMode="auto">
          <a:xfrm>
            <a:off x="71438" y="442913"/>
            <a:ext cx="1415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PMingLiU" pitchFamily="18" charset="-120"/>
                <a:cs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PMingLiU" pitchFamily="18" charset="-120"/>
                <a:cs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PMingLiU" pitchFamily="18" charset="-120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PMingLiU" pitchFamily="18" charset="-120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PMingLiU" pitchFamily="18" charset="-12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PMingLiU" pitchFamily="18" charset="-12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PMingLiU" pitchFamily="18" charset="-12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PMingLiU" pitchFamily="18" charset="-12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PMingLiU" pitchFamily="18" charset="-120"/>
                <a:cs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HK" sz="2400" dirty="0" smtClean="0">
                <a:solidFill>
                  <a:srgbClr val="000000"/>
                </a:solidFill>
                <a:latin typeface="+mn-lt"/>
              </a:rPr>
              <a:t>Activity</a:t>
            </a:r>
            <a:r>
              <a:rPr lang="en-US" altLang="zh-HK" sz="2400" baseline="0" dirty="0" smtClean="0">
                <a:solidFill>
                  <a:srgbClr val="000000"/>
                </a:solidFill>
                <a:latin typeface="+mn-lt"/>
              </a:rPr>
              <a:t> 4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" y="-4762"/>
            <a:ext cx="30003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2137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8082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inal Slide Option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930" y="3558921"/>
            <a:ext cx="3380239" cy="21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843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inal Slide Option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930" y="3558921"/>
            <a:ext cx="3380239" cy="21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0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inal Slide Option3">
    <p:bg>
      <p:bgPr>
        <a:solidFill>
          <a:srgbClr val="5057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930" y="3558921"/>
            <a:ext cx="3380239" cy="21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030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3"/>
          <p:cNvSpPr txBox="1">
            <a:spLocks noChangeArrowheads="1"/>
          </p:cNvSpPr>
          <p:nvPr userDrawn="1"/>
        </p:nvSpPr>
        <p:spPr bwMode="auto">
          <a:xfrm>
            <a:off x="71438" y="442913"/>
            <a:ext cx="1415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PMingLiU" pitchFamily="18" charset="-120"/>
                <a:cs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PMingLiU" pitchFamily="18" charset="-120"/>
                <a:cs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PMingLiU" pitchFamily="18" charset="-120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PMingLiU" pitchFamily="18" charset="-120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PMingLiU" pitchFamily="18" charset="-12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PMingLiU" pitchFamily="18" charset="-12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PMingLiU" pitchFamily="18" charset="-12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PMingLiU" pitchFamily="18" charset="-12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PMingLiU" pitchFamily="18" charset="-120"/>
                <a:cs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HK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2</a:t>
            </a:r>
            <a:endParaRPr lang="zh-HK" alt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" y="-4762"/>
            <a:ext cx="30003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505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5126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3"/>
          <p:cNvSpPr txBox="1">
            <a:spLocks noChangeArrowheads="1"/>
          </p:cNvSpPr>
          <p:nvPr userDrawn="1"/>
        </p:nvSpPr>
        <p:spPr bwMode="auto">
          <a:xfrm>
            <a:off x="71438" y="442913"/>
            <a:ext cx="16225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PMingLiU" pitchFamily="18" charset="-120"/>
                <a:cs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PMingLiU" pitchFamily="18" charset="-120"/>
                <a:cs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PMingLiU" pitchFamily="18" charset="-120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PMingLiU" pitchFamily="18" charset="-120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PMingLiU" pitchFamily="18" charset="-12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PMingLiU" pitchFamily="18" charset="-12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PMingLiU" pitchFamily="18" charset="-12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PMingLiU" pitchFamily="18" charset="-12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PMingLiU" pitchFamily="18" charset="-120"/>
                <a:cs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HK" sz="2400" dirty="0" smtClean="0">
                <a:solidFill>
                  <a:srgbClr val="000000"/>
                </a:solidFill>
                <a:latin typeface="+mn-lt"/>
              </a:rPr>
              <a:t>Objectives</a:t>
            </a:r>
            <a:endParaRPr lang="zh-HK" altLang="en-US" sz="24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" y="-4762"/>
            <a:ext cx="30003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7743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>
            <a:spLocks noChangeArrowheads="1"/>
          </p:cNvSpPr>
          <p:nvPr userDrawn="1"/>
        </p:nvSpPr>
        <p:spPr bwMode="auto">
          <a:xfrm>
            <a:off x="71438" y="442913"/>
            <a:ext cx="14686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PMingLiU" pitchFamily="18" charset="-120"/>
                <a:cs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PMingLiU" pitchFamily="18" charset="-120"/>
                <a:cs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PMingLiU" pitchFamily="18" charset="-120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PMingLiU" pitchFamily="18" charset="-120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PMingLiU" pitchFamily="18" charset="-12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PMingLiU" pitchFamily="18" charset="-12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PMingLiU" pitchFamily="18" charset="-12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PMingLiU" pitchFamily="18" charset="-12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PMingLiU" pitchFamily="18" charset="-120"/>
                <a:cs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HK" sz="2400" dirty="0" smtClean="0">
                <a:solidFill>
                  <a:srgbClr val="000000"/>
                </a:solidFill>
                <a:latin typeface="+mn-lt"/>
              </a:rPr>
              <a:t>Overview</a:t>
            </a:r>
            <a:endParaRPr lang="zh-HK" altLang="en-US" sz="24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" y="-4762"/>
            <a:ext cx="30003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6982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>
            <a:spLocks noChangeArrowheads="1"/>
          </p:cNvSpPr>
          <p:nvPr userDrawn="1"/>
        </p:nvSpPr>
        <p:spPr bwMode="auto">
          <a:xfrm>
            <a:off x="71438" y="442913"/>
            <a:ext cx="37449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PMingLiU" pitchFamily="18" charset="-120"/>
                <a:cs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PMingLiU" pitchFamily="18" charset="-120"/>
                <a:cs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PMingLiU" pitchFamily="18" charset="-120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PMingLiU" pitchFamily="18" charset="-120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PMingLiU" pitchFamily="18" charset="-12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PMingLiU" pitchFamily="18" charset="-12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PMingLiU" pitchFamily="18" charset="-12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PMingLiU" pitchFamily="18" charset="-12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PMingLiU" pitchFamily="18" charset="-120"/>
                <a:cs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HK" sz="2400" dirty="0" smtClean="0">
                <a:solidFill>
                  <a:srgbClr val="000000"/>
                </a:solidFill>
                <a:latin typeface="+mn-lt"/>
              </a:rPr>
              <a:t>Introducing</a:t>
            </a:r>
            <a:r>
              <a:rPr lang="en-US" altLang="zh-HK" sz="2400" baseline="0" dirty="0" smtClean="0">
                <a:solidFill>
                  <a:srgbClr val="000000"/>
                </a:solidFill>
                <a:latin typeface="+mn-lt"/>
              </a:rPr>
              <a:t> the characters</a:t>
            </a:r>
            <a:endParaRPr lang="zh-HK" altLang="en-US" sz="24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" y="-4762"/>
            <a:ext cx="30003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608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3"/>
          <p:cNvSpPr txBox="1">
            <a:spLocks noChangeArrowheads="1"/>
          </p:cNvSpPr>
          <p:nvPr userDrawn="1"/>
        </p:nvSpPr>
        <p:spPr bwMode="auto">
          <a:xfrm>
            <a:off x="71438" y="442913"/>
            <a:ext cx="22926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PMingLiU" pitchFamily="18" charset="-120"/>
                <a:cs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PMingLiU" pitchFamily="18" charset="-120"/>
                <a:cs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PMingLiU" pitchFamily="18" charset="-120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PMingLiU" pitchFamily="18" charset="-120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PMingLiU" pitchFamily="18" charset="-12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PMingLiU" pitchFamily="18" charset="-12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PMingLiU" pitchFamily="18" charset="-12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PMingLiU" pitchFamily="18" charset="-12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PMingLiU" pitchFamily="18" charset="-120"/>
                <a:cs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HK" sz="2400" dirty="0" smtClean="0">
                <a:solidFill>
                  <a:srgbClr val="000000"/>
                </a:solidFill>
                <a:latin typeface="+mn-lt"/>
              </a:rPr>
              <a:t>Shared</a:t>
            </a:r>
            <a:r>
              <a:rPr lang="en-US" altLang="zh-HK" sz="2400" baseline="0" dirty="0" smtClean="0">
                <a:solidFill>
                  <a:srgbClr val="000000"/>
                </a:solidFill>
                <a:latin typeface="+mn-lt"/>
              </a:rPr>
              <a:t> r</a:t>
            </a:r>
            <a:r>
              <a:rPr lang="en-US" altLang="zh-HK" sz="2400" dirty="0" smtClean="0">
                <a:solidFill>
                  <a:srgbClr val="000000"/>
                </a:solidFill>
                <a:latin typeface="+mn-lt"/>
              </a:rPr>
              <a:t>eading</a:t>
            </a:r>
            <a:endParaRPr lang="zh-HK" altLang="en-US" sz="24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" y="-4762"/>
            <a:ext cx="30003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3041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3"/>
          <p:cNvSpPr txBox="1">
            <a:spLocks noChangeArrowheads="1"/>
          </p:cNvSpPr>
          <p:nvPr userDrawn="1"/>
        </p:nvSpPr>
        <p:spPr bwMode="auto">
          <a:xfrm>
            <a:off x="71438" y="442913"/>
            <a:ext cx="1415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PMingLiU" pitchFamily="18" charset="-120"/>
                <a:cs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PMingLiU" pitchFamily="18" charset="-120"/>
                <a:cs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PMingLiU" pitchFamily="18" charset="-120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PMingLiU" pitchFamily="18" charset="-120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PMingLiU" pitchFamily="18" charset="-12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PMingLiU" pitchFamily="18" charset="-12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PMingLiU" pitchFamily="18" charset="-12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PMingLiU" pitchFamily="18" charset="-12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PMingLiU" pitchFamily="18" charset="-120"/>
                <a:cs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HK" sz="2400" dirty="0" smtClean="0">
                <a:solidFill>
                  <a:srgbClr val="000000"/>
                </a:solidFill>
                <a:latin typeface="+mn-lt"/>
              </a:rPr>
              <a:t>Activity</a:t>
            </a:r>
            <a:r>
              <a:rPr lang="en-US" altLang="zh-HK" sz="2400" baseline="0" dirty="0" smtClean="0">
                <a:solidFill>
                  <a:srgbClr val="000000"/>
                </a:solidFill>
                <a:latin typeface="+mn-lt"/>
              </a:rPr>
              <a:t> 1</a:t>
            </a:r>
            <a:endParaRPr lang="zh-HK" altLang="en-US" sz="24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" y="-4762"/>
            <a:ext cx="30003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519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3"/>
          <p:cNvSpPr txBox="1">
            <a:spLocks noChangeArrowheads="1"/>
          </p:cNvSpPr>
          <p:nvPr userDrawn="1"/>
        </p:nvSpPr>
        <p:spPr bwMode="auto">
          <a:xfrm>
            <a:off x="71438" y="442913"/>
            <a:ext cx="1415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PMingLiU" pitchFamily="18" charset="-120"/>
                <a:cs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PMingLiU" pitchFamily="18" charset="-120"/>
                <a:cs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PMingLiU" pitchFamily="18" charset="-120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PMingLiU" pitchFamily="18" charset="-120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PMingLiU" pitchFamily="18" charset="-12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PMingLiU" pitchFamily="18" charset="-12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PMingLiU" pitchFamily="18" charset="-12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PMingLiU" pitchFamily="18" charset="-12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PMingLiU" pitchFamily="18" charset="-120"/>
                <a:cs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HK" sz="2400" dirty="0" smtClean="0">
                <a:solidFill>
                  <a:srgbClr val="000000"/>
                </a:solidFill>
                <a:latin typeface="+mn-lt"/>
              </a:rPr>
              <a:t>Activity</a:t>
            </a:r>
            <a:r>
              <a:rPr lang="en-US" altLang="zh-HK" sz="2400" baseline="0" dirty="0" smtClean="0">
                <a:solidFill>
                  <a:srgbClr val="000000"/>
                </a:solidFill>
                <a:latin typeface="+mn-lt"/>
              </a:rPr>
              <a:t> 2</a:t>
            </a:r>
            <a:endParaRPr lang="zh-HK" altLang="en-US" sz="24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" y="-4762"/>
            <a:ext cx="30003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2137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3"/>
          <p:cNvSpPr txBox="1">
            <a:spLocks noChangeArrowheads="1"/>
          </p:cNvSpPr>
          <p:nvPr userDrawn="1"/>
        </p:nvSpPr>
        <p:spPr bwMode="auto">
          <a:xfrm>
            <a:off x="71438" y="442913"/>
            <a:ext cx="1415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PMingLiU" pitchFamily="18" charset="-120"/>
                <a:cs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PMingLiU" pitchFamily="18" charset="-120"/>
                <a:cs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PMingLiU" pitchFamily="18" charset="-120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PMingLiU" pitchFamily="18" charset="-120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PMingLiU" pitchFamily="18" charset="-12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PMingLiU" pitchFamily="18" charset="-12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PMingLiU" pitchFamily="18" charset="-12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PMingLiU" pitchFamily="18" charset="-12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PMingLiU" pitchFamily="18" charset="-120"/>
                <a:cs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HK" sz="2400" dirty="0" smtClean="0">
                <a:solidFill>
                  <a:srgbClr val="000000"/>
                </a:solidFill>
                <a:latin typeface="+mn-lt"/>
              </a:rPr>
              <a:t>Activity 3</a:t>
            </a:r>
            <a:endParaRPr lang="zh-HK" altLang="en-US" sz="24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" y="-4762"/>
            <a:ext cx="30003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2137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1337" y="417599"/>
            <a:ext cx="5983288" cy="9063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899" y="1704975"/>
            <a:ext cx="6001130" cy="42851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  <a:endParaRPr lang="en-US" dirty="0" smtClean="0"/>
          </a:p>
          <a:p>
            <a:pPr lvl="2"/>
            <a:r>
              <a:rPr lang="en-US" smtClean="0"/>
              <a:t>Third level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06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94" r:id="rId2"/>
    <p:sldLayoutId id="2147483654" r:id="rId3"/>
    <p:sldLayoutId id="2147483727" r:id="rId4"/>
    <p:sldLayoutId id="2147483682" r:id="rId5"/>
    <p:sldLayoutId id="2147483695" r:id="rId6"/>
    <p:sldLayoutId id="2147483736" r:id="rId7"/>
    <p:sldLayoutId id="2147483738" r:id="rId8"/>
    <p:sldLayoutId id="2147483739" r:id="rId9"/>
    <p:sldLayoutId id="2147483740" r:id="rId10"/>
    <p:sldLayoutId id="2147483737" r:id="rId11"/>
    <p:sldLayoutId id="2147483663" r:id="rId12"/>
    <p:sldLayoutId id="2147483734" r:id="rId13"/>
    <p:sldLayoutId id="2147483735" r:id="rId14"/>
    <p:sldLayoutId id="2147483741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1900"/>
        </a:lnSpc>
        <a:spcBef>
          <a:spcPts val="0"/>
        </a:spcBef>
        <a:spcAft>
          <a:spcPts val="0"/>
        </a:spcAft>
        <a:buFont typeface="Arial" pitchFamily="34" charset="0"/>
        <a:buNone/>
        <a:defRPr sz="1600" b="0" i="0" kern="1200">
          <a:solidFill>
            <a:schemeClr val="bg2"/>
          </a:solidFill>
          <a:latin typeface="+mn-lt"/>
          <a:ea typeface="Lato Medium" panose="020F0502020204030203" pitchFamily="34" charset="0"/>
          <a:cs typeface="Lato Medium" panose="020F0502020204030203" pitchFamily="34" charset="0"/>
        </a:defRPr>
      </a:lvl1pPr>
      <a:lvl2pPr marL="180975" indent="-180975" algn="l" defTabSz="914400" rtl="0" eaLnBrk="1" latinLnBrk="0" hangingPunct="1">
        <a:lnSpc>
          <a:spcPts val="1900"/>
        </a:lnSpc>
        <a:spcBef>
          <a:spcPts val="0"/>
        </a:spcBef>
        <a:spcAft>
          <a:spcPts val="0"/>
        </a:spcAft>
        <a:buClr>
          <a:schemeClr val="bg2"/>
        </a:buClr>
        <a:buFont typeface="Arial" panose="020B0604020202020204" pitchFamily="34" charset="0"/>
        <a:buChar char="•"/>
        <a:defRPr sz="1600" b="0" i="0" kern="1200">
          <a:solidFill>
            <a:schemeClr val="bg2"/>
          </a:solidFill>
          <a:latin typeface="+mn-lt"/>
          <a:ea typeface="+mn-ea"/>
          <a:cs typeface="+mn-cs"/>
        </a:defRPr>
      </a:lvl2pPr>
      <a:lvl3pPr marL="352425" indent="-171450" algn="l" defTabSz="914400" rtl="0" eaLnBrk="1" latinLnBrk="0" hangingPunct="1">
        <a:lnSpc>
          <a:spcPts val="1900"/>
        </a:lnSpc>
        <a:spcBef>
          <a:spcPts val="0"/>
        </a:spcBef>
        <a:spcAft>
          <a:spcPts val="0"/>
        </a:spcAft>
        <a:buClr>
          <a:schemeClr val="accent4"/>
        </a:buClr>
        <a:buFont typeface="Arial" panose="020B0604020202020204" pitchFamily="34" charset="0"/>
        <a:buChar char="‒"/>
        <a:defRPr sz="1600" b="0" i="0" kern="1200">
          <a:solidFill>
            <a:schemeClr val="bg2"/>
          </a:solidFill>
          <a:latin typeface="+mn-lt"/>
          <a:ea typeface="+mn-ea"/>
          <a:cs typeface="+mn-cs"/>
        </a:defRPr>
      </a:lvl3pPr>
      <a:lvl4pPr marL="781050" indent="0" algn="l" defTabSz="914400" rtl="0" eaLnBrk="1" latinLnBrk="0" hangingPunct="1">
        <a:lnSpc>
          <a:spcPts val="1500"/>
        </a:lnSpc>
        <a:spcBef>
          <a:spcPts val="0"/>
        </a:spcBef>
        <a:spcAft>
          <a:spcPts val="850"/>
        </a:spcAft>
        <a:buClr>
          <a:schemeClr val="tx1"/>
        </a:buClr>
        <a:buFont typeface="Arial" pitchFamily="34" charset="0"/>
        <a:buNone/>
        <a:defRPr sz="12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6" Type="http://schemas.microsoft.com/office/2007/relationships/hdphoto" Target="../media/hdphoto4.wdp"/><Relationship Id="rId5" Type="http://schemas.openxmlformats.org/officeDocument/2006/relationships/image" Target="../media/image35.png"/><Relationship Id="rId4" Type="http://schemas.microsoft.com/office/2007/relationships/hdphoto" Target="../media/hdphoto3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8.png"/><Relationship Id="rId5" Type="http://schemas.microsoft.com/office/2007/relationships/hdphoto" Target="../media/hdphoto5.wdp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6" Type="http://schemas.microsoft.com/office/2007/relationships/hdphoto" Target="../media/hdphoto5.wdp"/><Relationship Id="rId5" Type="http://schemas.openxmlformats.org/officeDocument/2006/relationships/image" Target="../media/image37.png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8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3659" y="0"/>
            <a:ext cx="4270194" cy="292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53921" y="5496916"/>
            <a:ext cx="1486926" cy="136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227138" y="2977606"/>
            <a:ext cx="6689725" cy="12382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1200"/>
              </a:spcBef>
              <a:defRPr/>
            </a:pPr>
            <a:r>
              <a:rPr lang="en-US" altLang="zh-CN" sz="4400" dirty="0" smtClean="0">
                <a:solidFill>
                  <a:schemeClr val="accent4"/>
                </a:solidFill>
                <a:latin typeface="+mn-lt"/>
                <a:ea typeface="宋体" pitchFamily="2" charset="-122"/>
              </a:rPr>
              <a:t>Reading Courseware </a:t>
            </a:r>
          </a:p>
          <a:p>
            <a:pPr algn="ctr">
              <a:lnSpc>
                <a:spcPct val="100000"/>
              </a:lnSpc>
              <a:spcBef>
                <a:spcPts val="1200"/>
              </a:spcBef>
              <a:defRPr/>
            </a:pPr>
            <a:r>
              <a:rPr lang="en-US" altLang="zh-CN" sz="4400" dirty="0" smtClean="0">
                <a:solidFill>
                  <a:schemeClr val="accent4"/>
                </a:solidFill>
                <a:latin typeface="+mn-lt"/>
                <a:ea typeface="宋体" pitchFamily="2" charset="-122"/>
              </a:rPr>
              <a:t>for Teachers</a:t>
            </a:r>
          </a:p>
          <a:p>
            <a:pPr algn="ctr">
              <a:lnSpc>
                <a:spcPct val="100000"/>
              </a:lnSpc>
              <a:spcBef>
                <a:spcPts val="1200"/>
              </a:spcBef>
              <a:defRPr/>
            </a:pPr>
            <a:endParaRPr lang="en-US" altLang="zh-CN" sz="3200" dirty="0" smtClean="0">
              <a:solidFill>
                <a:schemeClr val="accent4"/>
              </a:solidFill>
              <a:latin typeface="+mn-lt"/>
              <a:ea typeface="宋体" pitchFamily="2" charset="-122"/>
            </a:endParaRPr>
          </a:p>
          <a:p>
            <a:pPr algn="ctr">
              <a:lnSpc>
                <a:spcPct val="100000"/>
              </a:lnSpc>
              <a:spcBef>
                <a:spcPts val="1200"/>
              </a:spcBef>
              <a:defRPr/>
            </a:pPr>
            <a:r>
              <a:rPr lang="en-US" altLang="zh-CN" sz="3200" dirty="0" smtClean="0">
                <a:solidFill>
                  <a:schemeClr val="accent4"/>
                </a:solidFill>
                <a:latin typeface="+mn-lt"/>
                <a:ea typeface="宋体" pitchFamily="2" charset="-122"/>
              </a:rPr>
              <a:t>Chapter 3 People who help me</a:t>
            </a:r>
          </a:p>
          <a:p>
            <a:pPr algn="ctr">
              <a:lnSpc>
                <a:spcPct val="100000"/>
              </a:lnSpc>
              <a:spcBef>
                <a:spcPts val="1200"/>
              </a:spcBef>
              <a:defRPr/>
            </a:pPr>
            <a:r>
              <a:rPr lang="en-US" altLang="zh-CN" sz="3200" dirty="0" smtClean="0">
                <a:solidFill>
                  <a:schemeClr val="accent4"/>
                </a:solidFill>
                <a:latin typeface="+mn-lt"/>
                <a:ea typeface="宋体" pitchFamily="2" charset="-122"/>
              </a:rPr>
              <a:t>Learn to Read</a:t>
            </a:r>
          </a:p>
        </p:txBody>
      </p:sp>
    </p:spTree>
    <p:extLst>
      <p:ext uri="{BB962C8B-B14F-4D97-AF65-F5344CB8AC3E}">
        <p14:creationId xmlns:p14="http://schemas.microsoft.com/office/powerpoint/2010/main" val="213421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3"/>
          <a:stretch/>
        </p:blipFill>
        <p:spPr>
          <a:xfrm>
            <a:off x="0" y="1558265"/>
            <a:ext cx="9144000" cy="334768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422391" y="2260926"/>
            <a:ext cx="830163" cy="779875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556" y="2119609"/>
            <a:ext cx="1708466" cy="202094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09600" y="5010276"/>
            <a:ext cx="4739147" cy="1344073"/>
            <a:chOff x="609600" y="5010276"/>
            <a:chExt cx="4739147" cy="1344073"/>
          </a:xfrm>
        </p:grpSpPr>
        <p:grpSp>
          <p:nvGrpSpPr>
            <p:cNvPr id="9" name="Group 8"/>
            <p:cNvGrpSpPr/>
            <p:nvPr/>
          </p:nvGrpSpPr>
          <p:grpSpPr>
            <a:xfrm>
              <a:off x="609600" y="5010276"/>
              <a:ext cx="4739147" cy="1344073"/>
              <a:chOff x="2276095" y="5285243"/>
              <a:chExt cx="4476876" cy="1194187"/>
            </a:xfrm>
          </p:grpSpPr>
          <p:sp>
            <p:nvSpPr>
              <p:cNvPr id="12" name="Cloud Callout 11"/>
              <p:cNvSpPr/>
              <p:nvPr/>
            </p:nvSpPr>
            <p:spPr>
              <a:xfrm>
                <a:off x="2276095" y="5285243"/>
                <a:ext cx="4476876" cy="1194187"/>
              </a:xfrm>
              <a:prstGeom prst="cloudCallout">
                <a:avLst>
                  <a:gd name="adj1" fmla="val -59660"/>
                  <a:gd name="adj2" fmla="val 47423"/>
                </a:avLst>
              </a:prstGeom>
              <a:solidFill>
                <a:schemeClr val="accent6">
                  <a:lumMod val="90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729113" y="5608230"/>
                <a:ext cx="2929958" cy="2734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bg2"/>
                    </a:solidFill>
                  </a:rPr>
                  <a:t>What does the sign mean?</a:t>
                </a:r>
                <a:endParaRPr lang="en-US" sz="2000" dirty="0">
                  <a:solidFill>
                    <a:schemeClr val="bg2"/>
                  </a:solidFill>
                </a:endParaRPr>
              </a:p>
            </p:txBody>
          </p:sp>
        </p:grp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7027" y="5234221"/>
              <a:ext cx="589946" cy="697845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5609620" y="5009543"/>
            <a:ext cx="3001428" cy="1344073"/>
            <a:chOff x="3166681" y="5285243"/>
            <a:chExt cx="2835325" cy="1194187"/>
          </a:xfrm>
        </p:grpSpPr>
        <p:sp>
          <p:nvSpPr>
            <p:cNvPr id="16" name="Cloud Callout 15"/>
            <p:cNvSpPr/>
            <p:nvPr/>
          </p:nvSpPr>
          <p:spPr>
            <a:xfrm>
              <a:off x="3166681" y="5285243"/>
              <a:ext cx="2835325" cy="1194187"/>
            </a:xfrm>
            <a:prstGeom prst="cloudCallout">
              <a:avLst>
                <a:gd name="adj1" fmla="val 53145"/>
                <a:gd name="adj2" fmla="val 51099"/>
              </a:avLst>
            </a:prstGeom>
            <a:solidFill>
              <a:schemeClr val="accent6">
                <a:lumMod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2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417025" y="5616638"/>
              <a:ext cx="2370840" cy="5469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2"/>
                  </a:solidFill>
                </a:rPr>
                <a:t>Can Charlie and Peter get the ball?</a:t>
              </a:r>
              <a:endParaRPr lang="en-US" sz="2000" dirty="0">
                <a:solidFill>
                  <a:schemeClr val="bg2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008273" y="5758513"/>
            <a:ext cx="322942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2"/>
                </a:solidFill>
              </a:rPr>
              <a:t>Do not walk on the grass.</a:t>
            </a:r>
            <a:endParaRPr lang="en-US" sz="2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9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80" y="1204586"/>
            <a:ext cx="6288934" cy="4596357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837472" y="5275615"/>
            <a:ext cx="3001428" cy="1344073"/>
            <a:chOff x="3166681" y="5285243"/>
            <a:chExt cx="2835325" cy="1194187"/>
          </a:xfrm>
        </p:grpSpPr>
        <p:sp>
          <p:nvSpPr>
            <p:cNvPr id="8" name="Cloud Callout 7"/>
            <p:cNvSpPr/>
            <p:nvPr/>
          </p:nvSpPr>
          <p:spPr>
            <a:xfrm>
              <a:off x="3166681" y="5285243"/>
              <a:ext cx="2835325" cy="1194187"/>
            </a:xfrm>
            <a:prstGeom prst="cloudCallout">
              <a:avLst>
                <a:gd name="adj1" fmla="val 53145"/>
                <a:gd name="adj2" fmla="val 51099"/>
              </a:avLst>
            </a:prstGeom>
            <a:solidFill>
              <a:schemeClr val="accent6">
                <a:lumMod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2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17025" y="5616638"/>
              <a:ext cx="2370840" cy="5469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2"/>
                  </a:solidFill>
                </a:rPr>
                <a:t>Are Charlie and Peter following the rules?</a:t>
              </a:r>
              <a:endParaRPr lang="en-US" sz="2000" dirty="0">
                <a:solidFill>
                  <a:schemeClr val="bg2"/>
                </a:solidFill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39" y="5067156"/>
            <a:ext cx="998304" cy="879104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837472" y="4381539"/>
            <a:ext cx="3001428" cy="1344073"/>
            <a:chOff x="3166681" y="5285243"/>
            <a:chExt cx="2835325" cy="1194187"/>
          </a:xfrm>
        </p:grpSpPr>
        <p:sp>
          <p:nvSpPr>
            <p:cNvPr id="12" name="Cloud Callout 11"/>
            <p:cNvSpPr/>
            <p:nvPr/>
          </p:nvSpPr>
          <p:spPr>
            <a:xfrm>
              <a:off x="3166681" y="5285243"/>
              <a:ext cx="2835325" cy="1194187"/>
            </a:xfrm>
            <a:prstGeom prst="cloudCallout">
              <a:avLst>
                <a:gd name="adj1" fmla="val 53145"/>
                <a:gd name="adj2" fmla="val 51099"/>
              </a:avLst>
            </a:prstGeom>
            <a:solidFill>
              <a:schemeClr val="accent6">
                <a:lumMod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2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417025" y="5616638"/>
              <a:ext cx="2370840" cy="5469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2"/>
                  </a:solidFill>
                </a:rPr>
                <a:t>Why do Charlie and Peter say ‘Sorry’?</a:t>
              </a:r>
              <a:endParaRPr lang="en-US" sz="2000" dirty="0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976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584" y="1035172"/>
            <a:ext cx="6119976" cy="5141401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944371" y="1669283"/>
            <a:ext cx="1479348" cy="276679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1885641" y="5951391"/>
            <a:ext cx="3744643" cy="28991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5837472" y="5275615"/>
            <a:ext cx="3001428" cy="1344073"/>
            <a:chOff x="3166681" y="5285243"/>
            <a:chExt cx="2835325" cy="1194187"/>
          </a:xfrm>
        </p:grpSpPr>
        <p:sp>
          <p:nvSpPr>
            <p:cNvPr id="18" name="Cloud Callout 17"/>
            <p:cNvSpPr/>
            <p:nvPr/>
          </p:nvSpPr>
          <p:spPr>
            <a:xfrm>
              <a:off x="3166681" y="5285243"/>
              <a:ext cx="2835325" cy="1194187"/>
            </a:xfrm>
            <a:prstGeom prst="cloudCallout">
              <a:avLst>
                <a:gd name="adj1" fmla="val 53145"/>
                <a:gd name="adj2" fmla="val 51099"/>
              </a:avLst>
            </a:prstGeom>
            <a:solidFill>
              <a:schemeClr val="accent6">
                <a:lumMod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2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417025" y="5616638"/>
              <a:ext cx="2370840" cy="5469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2"/>
                  </a:solidFill>
                </a:rPr>
                <a:t>Why doesn’t Peter like Sam?</a:t>
              </a:r>
              <a:endParaRPr lang="en-US" sz="2000" dirty="0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938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67" y="1066852"/>
            <a:ext cx="6977187" cy="5137747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5025307" y="2871014"/>
            <a:ext cx="1871602" cy="486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5837472" y="5275615"/>
            <a:ext cx="3001428" cy="1344073"/>
            <a:chOff x="3166681" y="5285243"/>
            <a:chExt cx="2835325" cy="1194187"/>
          </a:xfrm>
        </p:grpSpPr>
        <p:sp>
          <p:nvSpPr>
            <p:cNvPr id="8" name="Cloud Callout 7"/>
            <p:cNvSpPr/>
            <p:nvPr/>
          </p:nvSpPr>
          <p:spPr>
            <a:xfrm>
              <a:off x="3166681" y="5285243"/>
              <a:ext cx="2835325" cy="1194187"/>
            </a:xfrm>
            <a:prstGeom prst="cloudCallout">
              <a:avLst>
                <a:gd name="adj1" fmla="val 53145"/>
                <a:gd name="adj2" fmla="val 51099"/>
              </a:avLst>
            </a:prstGeom>
            <a:solidFill>
              <a:schemeClr val="accent6">
                <a:lumMod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2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17025" y="5513241"/>
              <a:ext cx="2370840" cy="8203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2"/>
                  </a:solidFill>
                </a:rPr>
                <a:t>Do the boys like </a:t>
              </a:r>
              <a:r>
                <a:rPr lang="en-US" sz="2000" dirty="0" err="1" smtClean="0">
                  <a:solidFill>
                    <a:schemeClr val="bg2"/>
                  </a:solidFill>
                </a:rPr>
                <a:t>Mr</a:t>
              </a:r>
              <a:r>
                <a:rPr lang="en-US" sz="2000" dirty="0" smtClean="0">
                  <a:solidFill>
                    <a:schemeClr val="bg2"/>
                  </a:solidFill>
                </a:rPr>
                <a:t> Ho? How do you know?</a:t>
              </a:r>
              <a:endParaRPr lang="en-US" sz="2000" dirty="0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294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627" y="852947"/>
            <a:ext cx="5676888" cy="58848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429" y="3210792"/>
            <a:ext cx="1966504" cy="91627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016362" y="2636196"/>
            <a:ext cx="1479348" cy="1712328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5837472" y="5275615"/>
            <a:ext cx="3001428" cy="1344073"/>
            <a:chOff x="3166681" y="5285243"/>
            <a:chExt cx="2835325" cy="1194187"/>
          </a:xfrm>
        </p:grpSpPr>
        <p:sp>
          <p:nvSpPr>
            <p:cNvPr id="7" name="Cloud Callout 6"/>
            <p:cNvSpPr/>
            <p:nvPr/>
          </p:nvSpPr>
          <p:spPr>
            <a:xfrm>
              <a:off x="3166681" y="5285243"/>
              <a:ext cx="2835325" cy="1194187"/>
            </a:xfrm>
            <a:prstGeom prst="cloudCallout">
              <a:avLst>
                <a:gd name="adj1" fmla="val 53145"/>
                <a:gd name="adj2" fmla="val 51099"/>
              </a:avLst>
            </a:prstGeom>
            <a:solidFill>
              <a:schemeClr val="accent6">
                <a:lumMod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2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417025" y="5616638"/>
              <a:ext cx="2370840" cy="5469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2"/>
                  </a:solidFill>
                </a:rPr>
                <a:t>Does </a:t>
              </a:r>
              <a:r>
                <a:rPr lang="en-US" sz="2000" dirty="0" err="1" smtClean="0">
                  <a:solidFill>
                    <a:schemeClr val="bg2"/>
                  </a:solidFill>
                </a:rPr>
                <a:t>Mrs</a:t>
              </a:r>
              <a:r>
                <a:rPr lang="en-US" sz="2000" dirty="0" smtClean="0">
                  <a:solidFill>
                    <a:schemeClr val="bg2"/>
                  </a:solidFill>
                </a:rPr>
                <a:t> Tam see the ball?</a:t>
              </a:r>
              <a:endParaRPr lang="en-US" sz="2000" dirty="0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101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0" t="4898"/>
          <a:stretch/>
        </p:blipFill>
        <p:spPr>
          <a:xfrm>
            <a:off x="495730" y="952866"/>
            <a:ext cx="6003394" cy="4601946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699819" y="5275615"/>
            <a:ext cx="4139081" cy="1344073"/>
            <a:chOff x="3166681" y="5285243"/>
            <a:chExt cx="2835325" cy="1194187"/>
          </a:xfrm>
        </p:grpSpPr>
        <p:sp>
          <p:nvSpPr>
            <p:cNvPr id="4" name="Cloud Callout 3"/>
            <p:cNvSpPr/>
            <p:nvPr/>
          </p:nvSpPr>
          <p:spPr>
            <a:xfrm>
              <a:off x="3166681" y="5285243"/>
              <a:ext cx="2835325" cy="1194187"/>
            </a:xfrm>
            <a:prstGeom prst="cloudCallout">
              <a:avLst>
                <a:gd name="adj1" fmla="val 53145"/>
                <a:gd name="adj2" fmla="val 51099"/>
              </a:avLst>
            </a:prstGeom>
            <a:solidFill>
              <a:schemeClr val="accent6">
                <a:lumMod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2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437230" y="5533305"/>
              <a:ext cx="2370840" cy="8203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 dirty="0" err="1" smtClean="0">
                  <a:solidFill>
                    <a:schemeClr val="bg2"/>
                  </a:solidFill>
                </a:rPr>
                <a:t>Mrs</a:t>
              </a:r>
              <a:r>
                <a:rPr lang="en-US" sz="2000" dirty="0" smtClean="0">
                  <a:solidFill>
                    <a:schemeClr val="bg2"/>
                  </a:solidFill>
                </a:rPr>
                <a:t> Tam catches the ball. She throws it back to Peter and Charlie.</a:t>
              </a:r>
              <a:endParaRPr lang="en-US" sz="2000" dirty="0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08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57" y="1129951"/>
            <a:ext cx="6832655" cy="4818493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870588" y="5559963"/>
            <a:ext cx="2254668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473677" y="5052648"/>
            <a:ext cx="2966438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5837472" y="5275615"/>
            <a:ext cx="3001428" cy="1344073"/>
            <a:chOff x="3166681" y="5285243"/>
            <a:chExt cx="2835325" cy="1194187"/>
          </a:xfrm>
        </p:grpSpPr>
        <p:sp>
          <p:nvSpPr>
            <p:cNvPr id="11" name="Cloud Callout 10"/>
            <p:cNvSpPr/>
            <p:nvPr/>
          </p:nvSpPr>
          <p:spPr>
            <a:xfrm>
              <a:off x="3166681" y="5285243"/>
              <a:ext cx="2835325" cy="1194187"/>
            </a:xfrm>
            <a:prstGeom prst="cloudCallout">
              <a:avLst>
                <a:gd name="adj1" fmla="val 53145"/>
                <a:gd name="adj2" fmla="val 51099"/>
              </a:avLst>
            </a:prstGeom>
            <a:solidFill>
              <a:schemeClr val="accent6">
                <a:lumMod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2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417025" y="5616638"/>
              <a:ext cx="2370840" cy="5469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2"/>
                  </a:solidFill>
                </a:rPr>
                <a:t>Do the boys like </a:t>
              </a:r>
              <a:r>
                <a:rPr lang="en-US" sz="2000" dirty="0" err="1" smtClean="0">
                  <a:solidFill>
                    <a:schemeClr val="bg2"/>
                  </a:solidFill>
                </a:rPr>
                <a:t>Mrs</a:t>
              </a:r>
              <a:r>
                <a:rPr lang="en-US" sz="2000" dirty="0" smtClean="0">
                  <a:solidFill>
                    <a:schemeClr val="bg2"/>
                  </a:solidFill>
                </a:rPr>
                <a:t> Tam? Why?</a:t>
              </a:r>
              <a:endParaRPr lang="en-US" sz="2000" dirty="0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208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02" y="1632051"/>
            <a:ext cx="2020729" cy="34309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387" y="2244148"/>
            <a:ext cx="2826928" cy="26304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853" y="2661403"/>
            <a:ext cx="2096413" cy="231266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6306450" y="3275955"/>
            <a:ext cx="1562499" cy="1144266"/>
            <a:chOff x="1769081" y="5210236"/>
            <a:chExt cx="1562499" cy="114426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769081" y="5798917"/>
              <a:ext cx="507932" cy="555585"/>
            </a:xfrm>
            <a:prstGeom prst="line">
              <a:avLst/>
            </a:prstGeom>
            <a:ln w="1047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2220985" y="5210236"/>
              <a:ext cx="1110595" cy="1131061"/>
            </a:xfrm>
            <a:prstGeom prst="line">
              <a:avLst/>
            </a:prstGeom>
            <a:ln w="1047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1314805" y="3407631"/>
            <a:ext cx="1552771" cy="1144266"/>
            <a:chOff x="1778809" y="5210236"/>
            <a:chExt cx="1552771" cy="1144266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1778809" y="5798917"/>
              <a:ext cx="507932" cy="555585"/>
            </a:xfrm>
            <a:prstGeom prst="line">
              <a:avLst/>
            </a:prstGeom>
            <a:ln w="1047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2220985" y="5210236"/>
              <a:ext cx="1110595" cy="1131061"/>
            </a:xfrm>
            <a:prstGeom prst="line">
              <a:avLst/>
            </a:prstGeom>
            <a:ln w="1047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3758135" y="3262803"/>
            <a:ext cx="1340086" cy="1257134"/>
            <a:chOff x="4204081" y="5386857"/>
            <a:chExt cx="1340086" cy="1257134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4204081" y="5386857"/>
              <a:ext cx="1340086" cy="1257134"/>
            </a:xfrm>
            <a:prstGeom prst="line">
              <a:avLst/>
            </a:prstGeom>
            <a:ln w="1047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4204081" y="5386857"/>
              <a:ext cx="1340086" cy="1257134"/>
            </a:xfrm>
            <a:prstGeom prst="line">
              <a:avLst/>
            </a:prstGeom>
            <a:ln w="1047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6102482" y="4974372"/>
            <a:ext cx="194931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Mrs Tam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31494" y="4974372"/>
            <a:ext cx="116672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Sam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568771" y="4974372"/>
            <a:ext cx="116672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400" dirty="0" smtClean="0">
                <a:solidFill>
                  <a:schemeClr val="tx2"/>
                </a:solidFill>
              </a:rPr>
              <a:t>Mr </a:t>
            </a:r>
            <a:r>
              <a:rPr lang="en-GB" sz="2400" dirty="0" err="1" smtClean="0">
                <a:solidFill>
                  <a:schemeClr val="tx2"/>
                </a:solidFill>
              </a:rPr>
              <a:t>Ho</a:t>
            </a:r>
            <a:endParaRPr lang="en-GB" sz="2400" dirty="0" smtClean="0">
              <a:solidFill>
                <a:schemeClr val="tx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55" y="889779"/>
            <a:ext cx="5476857" cy="1439964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5837472" y="5414211"/>
            <a:ext cx="3001428" cy="1205477"/>
            <a:chOff x="3166681" y="5285243"/>
            <a:chExt cx="2835325" cy="1194187"/>
          </a:xfrm>
        </p:grpSpPr>
        <p:sp>
          <p:nvSpPr>
            <p:cNvPr id="20" name="Cloud Callout 19"/>
            <p:cNvSpPr/>
            <p:nvPr/>
          </p:nvSpPr>
          <p:spPr>
            <a:xfrm>
              <a:off x="3166681" y="5285243"/>
              <a:ext cx="2835325" cy="1194187"/>
            </a:xfrm>
            <a:prstGeom prst="cloudCallout">
              <a:avLst>
                <a:gd name="adj1" fmla="val 53145"/>
                <a:gd name="adj2" fmla="val 51099"/>
              </a:avLst>
            </a:prstGeom>
            <a:solidFill>
              <a:schemeClr val="accent6">
                <a:lumMod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2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417025" y="5568961"/>
              <a:ext cx="2370840" cy="6097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2"/>
                  </a:solidFill>
                </a:rPr>
                <a:t>Click on the characters!</a:t>
              </a:r>
              <a:endParaRPr lang="en-US" sz="2000" dirty="0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665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200" dirty="0" smtClean="0">
                <a:latin typeface="+mn-lt"/>
              </a:rPr>
              <a:t>Let’s watch the video and read the story again! </a:t>
            </a:r>
            <a:endParaRPr lang="en-GB" sz="32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72154" y="1436718"/>
            <a:ext cx="3305907" cy="4924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002060"/>
                </a:solidFill>
              </a:rPr>
              <a:t>Second reading</a:t>
            </a:r>
            <a:endParaRPr lang="en-GB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26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48" y="1870593"/>
            <a:ext cx="8674329" cy="29056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14808" y="2808008"/>
            <a:ext cx="178989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70C0"/>
                </a:solidFill>
              </a:rPr>
              <a:t>unfriendly</a:t>
            </a:r>
            <a:endParaRPr lang="en-GB" sz="2800" dirty="0">
              <a:solidFill>
                <a:srgbClr val="0070C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396902" y="3176233"/>
            <a:ext cx="1031132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7976912" y="6229349"/>
            <a:ext cx="838367" cy="37147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2"/>
                </a:solidFill>
              </a:rPr>
              <a:t>Answers</a:t>
            </a:r>
            <a:endParaRPr lang="en-US" sz="1200" dirty="0">
              <a:solidFill>
                <a:schemeClr val="bg2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737206" y="3708777"/>
            <a:ext cx="123444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074541" y="4220773"/>
            <a:ext cx="1332945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614808" y="3330084"/>
            <a:ext cx="178989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70C0"/>
                </a:solidFill>
              </a:rPr>
              <a:t>helpful</a:t>
            </a:r>
            <a:endParaRPr lang="en-GB" sz="2800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55249" y="3860918"/>
            <a:ext cx="178989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70C0"/>
                </a:solidFill>
              </a:rPr>
              <a:t>friendly</a:t>
            </a:r>
            <a:endParaRPr lang="en-GB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45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681735"/>
              </p:ext>
            </p:extLst>
          </p:nvPr>
        </p:nvGraphicFramePr>
        <p:xfrm>
          <a:off x="423513" y="1300724"/>
          <a:ext cx="8316225" cy="388315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72075"/>
                <a:gridCol w="2772075"/>
                <a:gridCol w="2772075"/>
              </a:tblGrid>
              <a:tr h="499196">
                <a:tc>
                  <a:txBody>
                    <a:bodyPr/>
                    <a:lstStyle/>
                    <a:p>
                      <a:pPr algn="l"/>
                      <a:r>
                        <a:rPr lang="en-US" sz="1500" dirty="0" smtClean="0">
                          <a:solidFill>
                            <a:schemeClr val="bg2"/>
                          </a:solidFill>
                          <a:latin typeface="+mn-lt"/>
                        </a:rPr>
                        <a:t>Functions</a:t>
                      </a:r>
                      <a:endParaRPr lang="en-GB" sz="15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dirty="0" smtClean="0">
                          <a:solidFill>
                            <a:schemeClr val="bg2"/>
                          </a:solidFill>
                          <a:latin typeface="+mn-lt"/>
                        </a:rPr>
                        <a:t>21</a:t>
                      </a:r>
                      <a:r>
                        <a:rPr lang="en-US" sz="1500" baseline="30000" dirty="0" smtClean="0">
                          <a:solidFill>
                            <a:schemeClr val="bg2"/>
                          </a:solidFill>
                          <a:latin typeface="+mn-lt"/>
                        </a:rPr>
                        <a:t>st</a:t>
                      </a:r>
                      <a:r>
                        <a:rPr lang="en-US" sz="1500" dirty="0" smtClean="0">
                          <a:solidFill>
                            <a:schemeClr val="bg2"/>
                          </a:solidFill>
                          <a:latin typeface="+mn-lt"/>
                        </a:rPr>
                        <a:t> Century Knowledge and Skills</a:t>
                      </a:r>
                      <a:endParaRPr lang="en-GB" sz="15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dirty="0" smtClean="0">
                          <a:solidFill>
                            <a:schemeClr val="bg2"/>
                          </a:solidFill>
                          <a:latin typeface="+mn-lt"/>
                        </a:rPr>
                        <a:t>Values and Attitude</a:t>
                      </a:r>
                      <a:r>
                        <a:rPr lang="en-US" sz="1500" baseline="0" dirty="0" smtClean="0">
                          <a:solidFill>
                            <a:schemeClr val="bg2"/>
                          </a:solidFill>
                          <a:latin typeface="+mn-lt"/>
                        </a:rPr>
                        <a:t>s</a:t>
                      </a:r>
                      <a:endParaRPr lang="en-GB" sz="15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</a:tr>
              <a:tr h="465585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500" b="0" dirty="0" smtClean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500" b="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Talking about feelings about</a:t>
                      </a:r>
                      <a:r>
                        <a:rPr lang="en-US" sz="1500" b="0" baseline="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 others</a:t>
                      </a:r>
                      <a:br>
                        <a:rPr lang="en-US" sz="1500" b="0" baseline="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500" b="0" baseline="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Describing others</a:t>
                      </a:r>
                    </a:p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500" b="0" dirty="0" smtClean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500" b="0" dirty="0" smtClean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  <a:p>
                      <a:pPr algn="l"/>
                      <a:r>
                        <a:rPr lang="en-GB" sz="1500" dirty="0" smtClean="0">
                          <a:solidFill>
                            <a:schemeClr val="bg2"/>
                          </a:solidFill>
                          <a:latin typeface="+mn-lt"/>
                        </a:rPr>
                        <a:t>Civic literacy</a:t>
                      </a:r>
                      <a:endParaRPr lang="en-GB" sz="15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0" dirty="0" smtClean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Following rules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Being</a:t>
                      </a:r>
                      <a:r>
                        <a:rPr lang="en-US" sz="1500" b="0" baseline="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altLang="zh-HK" sz="1500" b="0" baseline="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friendly and </a:t>
                      </a:r>
                      <a:r>
                        <a:rPr lang="en-US" sz="1500" b="0" baseline="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helpful</a:t>
                      </a:r>
                      <a:endParaRPr lang="en-US" sz="1500" b="0" dirty="0" smtClean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65585">
                <a:tc gridSpan="3">
                  <a:txBody>
                    <a:bodyPr/>
                    <a:lstStyle/>
                    <a:p>
                      <a:pPr algn="l"/>
                      <a:r>
                        <a:rPr lang="en-US" sz="1500" b="1" dirty="0" smtClean="0">
                          <a:solidFill>
                            <a:schemeClr val="bg2"/>
                          </a:solidFill>
                          <a:latin typeface="+mn-lt"/>
                        </a:rPr>
                        <a:t>Reading Skills</a:t>
                      </a:r>
                      <a:endParaRPr lang="en-GB" sz="1500" b="1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5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5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465585">
                <a:tc gridSpan="3">
                  <a:txBody>
                    <a:bodyPr/>
                    <a:lstStyle/>
                    <a:p>
                      <a:pPr marL="0" lvl="0" indent="0">
                        <a:buFontTx/>
                        <a:buNone/>
                      </a:pPr>
                      <a:endParaRPr lang="en-US" sz="1500" b="0" kern="1200" dirty="0" smtClean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500" b="0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Relating the text to self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Giving personal responses to the text</a:t>
                      </a:r>
                      <a:br>
                        <a:rPr lang="en-US" sz="1500" b="0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500" b="0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Making guesses/predictions about the text</a:t>
                      </a:r>
                    </a:p>
                    <a:p>
                      <a:r>
                        <a:rPr lang="en-US" sz="1500" b="0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Inferring unknown words from contextual/pictorial cues or base words</a:t>
                      </a:r>
                    </a:p>
                    <a:p>
                      <a:r>
                        <a:rPr lang="en-US" sz="1500" b="0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Locating specific information in response to questions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5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5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47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200" dirty="0" smtClean="0">
                <a:latin typeface="+mn-lt"/>
              </a:rPr>
              <a:t>Let’s do some more activities!</a:t>
            </a:r>
            <a:endParaRPr lang="en-GB" sz="32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17631" y="1436718"/>
            <a:ext cx="2540000" cy="4924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002060"/>
                </a:solidFill>
              </a:rPr>
              <a:t>Post-reading</a:t>
            </a:r>
            <a:endParaRPr lang="en-GB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90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1591" y="1848369"/>
            <a:ext cx="5241957" cy="677108"/>
          </a:xfrm>
          <a:prstGeom prst="rect">
            <a:avLst/>
          </a:prstGeom>
          <a:noFill/>
        </p:spPr>
        <p:txBody>
          <a:bodyPr wrap="square" lIns="0" tIns="0" rIns="0" bIns="0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</a:rPr>
              <a:t>Readers’ theatre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83" b="93687" l="3259" r="98982">
                        <a14:foregroundMark x1="39409" y1="19192" x2="37271" y2="76010"/>
                        <a14:foregroundMark x1="45621" y1="59596" x2="45621" y2="59596"/>
                        <a14:foregroundMark x1="28921" y1="53788" x2="31670" y2="61364"/>
                        <a14:foregroundMark x1="44705" y1="12121" x2="44705" y2="12121"/>
                        <a14:foregroundMark x1="43075" y1="12374" x2="43075" y2="12374"/>
                        <a14:foregroundMark x1="43992" y1="11616" x2="43992" y2="11616"/>
                        <a14:foregroundMark x1="45723" y1="10606" x2="45723" y2="10606"/>
                        <a14:foregroundMark x1="40326" y1="12121" x2="40326" y2="12121"/>
                        <a14:foregroundMark x1="38493" y1="10859" x2="38493" y2="10859"/>
                        <a14:foregroundMark x1="59369" y1="54293" x2="59369" y2="54293"/>
                        <a14:foregroundMark x1="66497" y1="76263" x2="66497" y2="76263"/>
                        <a14:foregroundMark x1="65784" y1="72222" x2="67515" y2="79293"/>
                        <a14:foregroundMark x1="53157" y1="58838" x2="52037" y2="62879"/>
                        <a14:foregroundMark x1="55295" y1="64394" x2="56212" y2="66162"/>
                        <a14:foregroundMark x1="87984" y1="64141" x2="89511" y2="66414"/>
                        <a14:foregroundMark x1="85845" y1="15152" x2="86151" y2="15404"/>
                        <a14:foregroundMark x1="14664" y1="13636" x2="18635" y2="68687"/>
                        <a14:foregroundMark x1="19145" y1="54798" x2="20061" y2="55556"/>
                        <a14:foregroundMark x1="15377" y1="52778" x2="16497" y2="53535"/>
                        <a14:foregroundMark x1="13747" y1="55303" x2="9674" y2="67677"/>
                        <a14:foregroundMark x1="20876" y1="58081" x2="22505" y2="65657"/>
                        <a14:foregroundMark x1="22607" y1="68434" x2="23625" y2="78535"/>
                        <a14:foregroundMark x1="15886" y1="81061" x2="17719" y2="81313"/>
                        <a14:foregroundMark x1="12627" y1="81566" x2="17719" y2="85101"/>
                        <a14:foregroundMark x1="18839" y1="80556" x2="20367" y2="82071"/>
                        <a14:foregroundMark x1="18737" y1="85101" x2="21181" y2="84091"/>
                        <a14:foregroundMark x1="8859" y1="41162" x2="9878" y2="41667"/>
                        <a14:foregroundMark x1="10591" y1="11869" x2="14562" y2="7828"/>
                        <a14:foregroundMark x1="11711" y1="8586" x2="8452" y2="14394"/>
                        <a14:foregroundMark x1="6110" y1="20960" x2="6110" y2="20960"/>
                        <a14:foregroundMark x1="24745" y1="11111" x2="25051" y2="16919"/>
                        <a14:foregroundMark x1="55906" y1="79798" x2="56212" y2="82071"/>
                        <a14:foregroundMark x1="57128" y1="81313" x2="60591" y2="84596"/>
                        <a14:foregroundMark x1="57128" y1="83838" x2="58656" y2="83838"/>
                        <a14:foregroundMark x1="66701" y1="65657" x2="66701" y2="65657"/>
                        <a14:foregroundMark x1="65988" y1="67677" x2="65988" y2="67677"/>
                        <a14:foregroundMark x1="66802" y1="66919" x2="67006" y2="67929"/>
                        <a14:foregroundMark x1="75458" y1="18939" x2="75458" y2="18939"/>
                        <a14:foregroundMark x1="72607" y1="19949" x2="72607" y2="19949"/>
                        <a14:foregroundMark x1="84725" y1="15152" x2="84725" y2="15152"/>
                        <a14:backgroundMark x1="81466" y1="8838" x2="91242" y2="9091"/>
                        <a14:backgroundMark x1="72301" y1="11111" x2="72403" y2="14141"/>
                        <a14:backgroundMark x1="70570" y1="28030" x2="71894" y2="43687"/>
                        <a14:backgroundMark x1="90835" y1="58333" x2="95723" y2="63384"/>
                        <a14:backgroundMark x1="89002" y1="78283" x2="89002" y2="78283"/>
                        <a14:backgroundMark x1="53870" y1="65657" x2="53870" y2="65657"/>
                        <a14:backgroundMark x1="71690" y1="74495" x2="71690" y2="744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4" y="2309062"/>
            <a:ext cx="7515225" cy="3030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05" b="98305" l="3365" r="93750">
                        <a14:foregroundMark x1="76442" y1="63842" x2="76442" y2="63842"/>
                        <a14:backgroundMark x1="60577" y1="14689" x2="60577" y2="146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70" t="12712" r="6250"/>
          <a:stretch/>
        </p:blipFill>
        <p:spPr bwMode="auto">
          <a:xfrm rot="2565594" flipV="1">
            <a:off x="990816" y="3648013"/>
            <a:ext cx="1550697" cy="1309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05" b="98305" l="3365" r="93750">
                        <a14:foregroundMark x1="76442" y1="63842" x2="76442" y2="63842"/>
                        <a14:backgroundMark x1="60577" y1="14689" x2="60577" y2="146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70" t="12712" r="6250"/>
          <a:stretch/>
        </p:blipFill>
        <p:spPr bwMode="auto">
          <a:xfrm rot="2459736" flipV="1">
            <a:off x="2682602" y="3655721"/>
            <a:ext cx="1550697" cy="1309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05" b="98305" l="3365" r="93750">
                        <a14:foregroundMark x1="76442" y1="63842" x2="76442" y2="63842"/>
                        <a14:backgroundMark x1="60577" y1="14689" x2="60577" y2="146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70" t="12712" r="6250"/>
          <a:stretch/>
        </p:blipFill>
        <p:spPr bwMode="auto">
          <a:xfrm rot="2986630" flipV="1">
            <a:off x="4311000" y="3655721"/>
            <a:ext cx="1550697" cy="1309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05" b="98305" l="3365" r="93750">
                        <a14:foregroundMark x1="76442" y1="63842" x2="76442" y2="63842"/>
                        <a14:backgroundMark x1="60577" y1="14689" x2="60577" y2="146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70" t="12712" r="6250"/>
          <a:stretch/>
        </p:blipFill>
        <p:spPr bwMode="auto">
          <a:xfrm rot="2986630" flipV="1">
            <a:off x="5682601" y="3670323"/>
            <a:ext cx="1550697" cy="1309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822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Callout 9"/>
          <p:cNvSpPr/>
          <p:nvPr/>
        </p:nvSpPr>
        <p:spPr>
          <a:xfrm>
            <a:off x="1574491" y="894735"/>
            <a:ext cx="3115496" cy="945244"/>
          </a:xfrm>
          <a:prstGeom prst="wedgeEllipseCallout">
            <a:avLst>
              <a:gd name="adj1" fmla="val -31044"/>
              <a:gd name="adj2" fmla="val 86751"/>
            </a:avLst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bg2"/>
                </a:solidFill>
              </a:rPr>
              <a:t>Good morning! How are you?</a:t>
            </a:r>
            <a:endParaRPr lang="en-GB" sz="2400" dirty="0">
              <a:solidFill>
                <a:schemeClr val="bg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58" y="2186050"/>
            <a:ext cx="2503667" cy="1640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04" b="94118" l="4049" r="89879">
                        <a14:foregroundMark x1="17814" y1="48366" x2="78947" y2="50980"/>
                        <a14:foregroundMark x1="17814" y1="40523" x2="78543" y2="39869"/>
                        <a14:foregroundMark x1="12955" y1="72549" x2="70445" y2="72549"/>
                        <a14:foregroundMark x1="14575" y1="60131" x2="68826" y2="64706"/>
                        <a14:foregroundMark x1="66802" y1="81046" x2="80972" y2="81046"/>
                        <a14:foregroundMark x1="74494" y1="73856" x2="82996" y2="74510"/>
                        <a14:foregroundMark x1="84211" y1="41176" x2="84211" y2="61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663" y="1160207"/>
            <a:ext cx="2911268" cy="180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394458" y="4114989"/>
            <a:ext cx="329823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I ________ our driver. </a:t>
            </a:r>
          </a:p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I think he is _________.</a:t>
            </a:r>
            <a:endParaRPr lang="en-GB" sz="2400" dirty="0">
              <a:solidFill>
                <a:schemeClr val="tx2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929" y="2092611"/>
            <a:ext cx="1538851" cy="16095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447" y="3956526"/>
            <a:ext cx="2172929" cy="2272823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7976912" y="6229349"/>
            <a:ext cx="838367" cy="37147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2"/>
                </a:solidFill>
              </a:rPr>
              <a:t>Answers</a:t>
            </a: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54244" y="4068412"/>
            <a:ext cx="105205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070C0"/>
                </a:solidFill>
              </a:rPr>
              <a:t>like</a:t>
            </a:r>
            <a:endParaRPr lang="en-GB" sz="2400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01262" y="4437744"/>
            <a:ext cx="1214385" cy="3819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070C0"/>
                </a:solidFill>
              </a:rPr>
              <a:t>friendly</a:t>
            </a:r>
            <a:endParaRPr lang="en-GB" sz="2400" dirty="0">
              <a:solidFill>
                <a:srgbClr val="0070C0"/>
              </a:solidFill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2949503" y="3774590"/>
            <a:ext cx="4087753" cy="1449524"/>
          </a:xfrm>
          <a:prstGeom prst="wedgeEllipseCallout">
            <a:avLst>
              <a:gd name="adj1" fmla="val 56924"/>
              <a:gd name="adj2" fmla="val 25750"/>
            </a:avLst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16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1409" flipH="1">
            <a:off x="3703445" y="1722792"/>
            <a:ext cx="1967152" cy="18719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16437" y="1643151"/>
            <a:ext cx="1002436" cy="1317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5130" flipV="1">
            <a:off x="2289151" y="3070484"/>
            <a:ext cx="771662" cy="544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05995">
            <a:off x="2527434" y="2191397"/>
            <a:ext cx="844139" cy="5581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8024" flipH="1">
            <a:off x="302441" y="1953042"/>
            <a:ext cx="1652907" cy="2398529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1213950" y="807377"/>
            <a:ext cx="2871121" cy="876067"/>
          </a:xfrm>
          <a:prstGeom prst="wedgeEllipseCallout">
            <a:avLst>
              <a:gd name="adj1" fmla="val -28353"/>
              <a:gd name="adj2" fmla="val 100262"/>
            </a:avLst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bg2"/>
                </a:solidFill>
              </a:rPr>
              <a:t>I can help you.</a:t>
            </a:r>
            <a:endParaRPr lang="en-GB" sz="2400" dirty="0">
              <a:solidFill>
                <a:schemeClr val="bg2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7193" flipH="1">
            <a:off x="6914334" y="3951428"/>
            <a:ext cx="2256312" cy="2458548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2949503" y="3774590"/>
            <a:ext cx="4087753" cy="1449524"/>
          </a:xfrm>
          <a:prstGeom prst="wedgeEllipseCallout">
            <a:avLst>
              <a:gd name="adj1" fmla="val 56924"/>
              <a:gd name="adj2" fmla="val 25750"/>
            </a:avLst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chemeClr val="bg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52943" y="4097369"/>
            <a:ext cx="372088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I ________ our teache</a:t>
            </a:r>
            <a:r>
              <a:rPr lang="en-GB" sz="2400" dirty="0">
                <a:solidFill>
                  <a:schemeClr val="tx2"/>
                </a:solidFill>
              </a:rPr>
              <a:t>r</a:t>
            </a:r>
            <a:r>
              <a:rPr lang="en-GB" sz="2400" dirty="0" smtClean="0">
                <a:solidFill>
                  <a:schemeClr val="tx2"/>
                </a:solidFill>
              </a:rPr>
              <a:t>. </a:t>
            </a:r>
          </a:p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I think she is _________.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976912" y="6229349"/>
            <a:ext cx="838367" cy="37147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2"/>
                </a:solidFill>
              </a:rPr>
              <a:t>Answers</a:t>
            </a: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36260" y="4058580"/>
            <a:ext cx="105205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070C0"/>
                </a:solidFill>
              </a:rPr>
              <a:t>like</a:t>
            </a:r>
            <a:endParaRPr lang="en-GB" sz="2400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01262" y="4427912"/>
            <a:ext cx="1214385" cy="3819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070C0"/>
                </a:solidFill>
              </a:rPr>
              <a:t>helpful</a:t>
            </a:r>
            <a:endParaRPr lang="en-GB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8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193" y="3856537"/>
            <a:ext cx="1835807" cy="2445459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1064224" y="1062092"/>
            <a:ext cx="2679942" cy="727710"/>
          </a:xfrm>
          <a:prstGeom prst="wedgeEllipseCallout">
            <a:avLst>
              <a:gd name="adj1" fmla="val -26641"/>
              <a:gd name="adj2" fmla="val 100262"/>
            </a:avLst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bg2"/>
                </a:solidFill>
              </a:rPr>
              <a:t>Goodbye!</a:t>
            </a:r>
            <a:endParaRPr lang="en-GB" sz="2400" dirty="0">
              <a:solidFill>
                <a:schemeClr val="bg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7853" flipH="1">
            <a:off x="410054" y="2079878"/>
            <a:ext cx="1622971" cy="22957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04" b="94118" l="4049" r="89879">
                        <a14:foregroundMark x1="17814" y1="48366" x2="78947" y2="50980"/>
                        <a14:foregroundMark x1="17814" y1="40523" x2="78543" y2="39869"/>
                        <a14:foregroundMark x1="12955" y1="72549" x2="70445" y2="72549"/>
                        <a14:foregroundMark x1="14575" y1="60131" x2="68826" y2="64706"/>
                        <a14:foregroundMark x1="66802" y1="81046" x2="80972" y2="81046"/>
                        <a14:foregroundMark x1="74494" y1="73856" x2="82996" y2="74510"/>
                        <a14:foregroundMark x1="84211" y1="41176" x2="84211" y2="61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158" y="1171519"/>
            <a:ext cx="2724265" cy="16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295" y="2003415"/>
            <a:ext cx="1367590" cy="18217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73965" y="4104018"/>
            <a:ext cx="372088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I ________ our caretaker. </a:t>
            </a:r>
          </a:p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I think he is _________.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28108" y="4068412"/>
            <a:ext cx="105205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070C0"/>
                </a:solidFill>
              </a:rPr>
              <a:t>like</a:t>
            </a:r>
            <a:endParaRPr lang="en-GB" sz="2400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01262" y="4422480"/>
            <a:ext cx="1214385" cy="3819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070C0"/>
                </a:solidFill>
              </a:rPr>
              <a:t>friendly</a:t>
            </a:r>
            <a:endParaRPr lang="en-GB" sz="2400" dirty="0">
              <a:solidFill>
                <a:srgbClr val="0070C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976912" y="6229349"/>
            <a:ext cx="838367" cy="37147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2"/>
                </a:solidFill>
              </a:rPr>
              <a:t>Answers</a:t>
            </a: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2949503" y="3774590"/>
            <a:ext cx="4087753" cy="1449524"/>
          </a:xfrm>
          <a:prstGeom prst="wedgeEllipseCallout">
            <a:avLst>
              <a:gd name="adj1" fmla="val 56924"/>
              <a:gd name="adj2" fmla="val 25750"/>
            </a:avLst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926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Callout 9"/>
          <p:cNvSpPr/>
          <p:nvPr/>
        </p:nvSpPr>
        <p:spPr>
          <a:xfrm>
            <a:off x="1280439" y="884902"/>
            <a:ext cx="2701626" cy="1042077"/>
          </a:xfrm>
          <a:prstGeom prst="wedgeEllipseCallout">
            <a:avLst>
              <a:gd name="adj1" fmla="val -44216"/>
              <a:gd name="adj2" fmla="val 55248"/>
            </a:avLst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bg2"/>
                </a:solidFill>
              </a:rPr>
              <a:t>Hi, children. Be careful! </a:t>
            </a:r>
            <a:endParaRPr lang="en-GB" sz="2400" dirty="0">
              <a:solidFill>
                <a:schemeClr val="bg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77187" y="4176304"/>
            <a:ext cx="3298238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I ________ our cleaner. I think he is _________ and __________.</a:t>
            </a:r>
            <a:endParaRPr lang="en-GB" sz="2400" dirty="0">
              <a:solidFill>
                <a:schemeClr val="tx2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02" y="1780588"/>
            <a:ext cx="1537653" cy="2433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2807">
            <a:off x="3179934" y="1594006"/>
            <a:ext cx="1710258" cy="18635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8956">
            <a:off x="4391914" y="2202563"/>
            <a:ext cx="1202929" cy="141655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8956">
            <a:off x="7149654" y="4030153"/>
            <a:ext cx="2022594" cy="2381786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1729250" y="3704636"/>
            <a:ext cx="1319812" cy="664024"/>
          </a:xfrm>
          <a:custGeom>
            <a:avLst/>
            <a:gdLst>
              <a:gd name="connsiteX0" fmla="*/ 1720645 w 2113936"/>
              <a:gd name="connsiteY0" fmla="*/ 304800 h 1328047"/>
              <a:gd name="connsiteX1" fmla="*/ 1720645 w 2113936"/>
              <a:gd name="connsiteY1" fmla="*/ 304800 h 1328047"/>
              <a:gd name="connsiteX2" fmla="*/ 1691149 w 2113936"/>
              <a:gd name="connsiteY2" fmla="*/ 196645 h 1328047"/>
              <a:gd name="connsiteX3" fmla="*/ 1681316 w 2113936"/>
              <a:gd name="connsiteY3" fmla="*/ 167148 h 1328047"/>
              <a:gd name="connsiteX4" fmla="*/ 1641987 w 2113936"/>
              <a:gd name="connsiteY4" fmla="*/ 117987 h 1328047"/>
              <a:gd name="connsiteX5" fmla="*/ 1563329 w 2113936"/>
              <a:gd name="connsiteY5" fmla="*/ 49161 h 1328047"/>
              <a:gd name="connsiteX6" fmla="*/ 1533832 w 2113936"/>
              <a:gd name="connsiteY6" fmla="*/ 39329 h 1328047"/>
              <a:gd name="connsiteX7" fmla="*/ 1474839 w 2113936"/>
              <a:gd name="connsiteY7" fmla="*/ 9832 h 1328047"/>
              <a:gd name="connsiteX8" fmla="*/ 1415845 w 2113936"/>
              <a:gd name="connsiteY8" fmla="*/ 0 h 1328047"/>
              <a:gd name="connsiteX9" fmla="*/ 963561 w 2113936"/>
              <a:gd name="connsiteY9" fmla="*/ 9832 h 1328047"/>
              <a:gd name="connsiteX10" fmla="*/ 904568 w 2113936"/>
              <a:gd name="connsiteY10" fmla="*/ 39329 h 1328047"/>
              <a:gd name="connsiteX11" fmla="*/ 835742 w 2113936"/>
              <a:gd name="connsiteY11" fmla="*/ 58994 h 1328047"/>
              <a:gd name="connsiteX12" fmla="*/ 806245 w 2113936"/>
              <a:gd name="connsiteY12" fmla="*/ 98323 h 1328047"/>
              <a:gd name="connsiteX13" fmla="*/ 757084 w 2113936"/>
              <a:gd name="connsiteY13" fmla="*/ 147484 h 1328047"/>
              <a:gd name="connsiteX14" fmla="*/ 747252 w 2113936"/>
              <a:gd name="connsiteY14" fmla="*/ 176981 h 1328047"/>
              <a:gd name="connsiteX15" fmla="*/ 717755 w 2113936"/>
              <a:gd name="connsiteY15" fmla="*/ 206478 h 1328047"/>
              <a:gd name="connsiteX16" fmla="*/ 707923 w 2113936"/>
              <a:gd name="connsiteY16" fmla="*/ 255639 h 1328047"/>
              <a:gd name="connsiteX17" fmla="*/ 678426 w 2113936"/>
              <a:gd name="connsiteY17" fmla="*/ 285136 h 1328047"/>
              <a:gd name="connsiteX18" fmla="*/ 658761 w 2113936"/>
              <a:gd name="connsiteY18" fmla="*/ 314632 h 1328047"/>
              <a:gd name="connsiteX19" fmla="*/ 648929 w 2113936"/>
              <a:gd name="connsiteY19" fmla="*/ 353961 h 1328047"/>
              <a:gd name="connsiteX20" fmla="*/ 599768 w 2113936"/>
              <a:gd name="connsiteY20" fmla="*/ 422787 h 1328047"/>
              <a:gd name="connsiteX21" fmla="*/ 540774 w 2113936"/>
              <a:gd name="connsiteY21" fmla="*/ 462116 h 1328047"/>
              <a:gd name="connsiteX22" fmla="*/ 403123 w 2113936"/>
              <a:gd name="connsiteY22" fmla="*/ 471948 h 1328047"/>
              <a:gd name="connsiteX23" fmla="*/ 344129 w 2113936"/>
              <a:gd name="connsiteY23" fmla="*/ 481781 h 1328047"/>
              <a:gd name="connsiteX24" fmla="*/ 294968 w 2113936"/>
              <a:gd name="connsiteY24" fmla="*/ 491613 h 1328047"/>
              <a:gd name="connsiteX25" fmla="*/ 186813 w 2113936"/>
              <a:gd name="connsiteY25" fmla="*/ 511278 h 1328047"/>
              <a:gd name="connsiteX26" fmla="*/ 127820 w 2113936"/>
              <a:gd name="connsiteY26" fmla="*/ 550607 h 1328047"/>
              <a:gd name="connsiteX27" fmla="*/ 68826 w 2113936"/>
              <a:gd name="connsiteY27" fmla="*/ 629265 h 1328047"/>
              <a:gd name="connsiteX28" fmla="*/ 9832 w 2113936"/>
              <a:gd name="connsiteY28" fmla="*/ 727587 h 1328047"/>
              <a:gd name="connsiteX29" fmla="*/ 0 w 2113936"/>
              <a:gd name="connsiteY29" fmla="*/ 757084 h 1328047"/>
              <a:gd name="connsiteX30" fmla="*/ 19665 w 2113936"/>
              <a:gd name="connsiteY30" fmla="*/ 1012723 h 1328047"/>
              <a:gd name="connsiteX31" fmla="*/ 39329 w 2113936"/>
              <a:gd name="connsiteY31" fmla="*/ 1061884 h 1328047"/>
              <a:gd name="connsiteX32" fmla="*/ 49161 w 2113936"/>
              <a:gd name="connsiteY32" fmla="*/ 1091381 h 1328047"/>
              <a:gd name="connsiteX33" fmla="*/ 108155 w 2113936"/>
              <a:gd name="connsiteY33" fmla="*/ 1140542 h 1328047"/>
              <a:gd name="connsiteX34" fmla="*/ 157316 w 2113936"/>
              <a:gd name="connsiteY34" fmla="*/ 1189703 h 1328047"/>
              <a:gd name="connsiteX35" fmla="*/ 235974 w 2113936"/>
              <a:gd name="connsiteY35" fmla="*/ 1209368 h 1328047"/>
              <a:gd name="connsiteX36" fmla="*/ 648929 w 2113936"/>
              <a:gd name="connsiteY36" fmla="*/ 1199536 h 1328047"/>
              <a:gd name="connsiteX37" fmla="*/ 678426 w 2113936"/>
              <a:gd name="connsiteY37" fmla="*/ 1189703 h 1328047"/>
              <a:gd name="connsiteX38" fmla="*/ 766916 w 2113936"/>
              <a:gd name="connsiteY38" fmla="*/ 1170039 h 1328047"/>
              <a:gd name="connsiteX39" fmla="*/ 845574 w 2113936"/>
              <a:gd name="connsiteY39" fmla="*/ 1150374 h 1328047"/>
              <a:gd name="connsiteX40" fmla="*/ 973394 w 2113936"/>
              <a:gd name="connsiteY40" fmla="*/ 1160207 h 1328047"/>
              <a:gd name="connsiteX41" fmla="*/ 1002891 w 2113936"/>
              <a:gd name="connsiteY41" fmla="*/ 1179871 h 1328047"/>
              <a:gd name="connsiteX42" fmla="*/ 1061884 w 2113936"/>
              <a:gd name="connsiteY42" fmla="*/ 1238865 h 1328047"/>
              <a:gd name="connsiteX43" fmla="*/ 1140542 w 2113936"/>
              <a:gd name="connsiteY43" fmla="*/ 1278194 h 1328047"/>
              <a:gd name="connsiteX44" fmla="*/ 1179871 w 2113936"/>
              <a:gd name="connsiteY44" fmla="*/ 1307690 h 1328047"/>
              <a:gd name="connsiteX45" fmla="*/ 1740310 w 2113936"/>
              <a:gd name="connsiteY45" fmla="*/ 1288026 h 1328047"/>
              <a:gd name="connsiteX46" fmla="*/ 1799303 w 2113936"/>
              <a:gd name="connsiteY46" fmla="*/ 1248697 h 1328047"/>
              <a:gd name="connsiteX47" fmla="*/ 1828800 w 2113936"/>
              <a:gd name="connsiteY47" fmla="*/ 1229032 h 1328047"/>
              <a:gd name="connsiteX48" fmla="*/ 1877961 w 2113936"/>
              <a:gd name="connsiteY48" fmla="*/ 1130710 h 1328047"/>
              <a:gd name="connsiteX49" fmla="*/ 1897626 w 2113936"/>
              <a:gd name="connsiteY49" fmla="*/ 1071716 h 1328047"/>
              <a:gd name="connsiteX50" fmla="*/ 1887794 w 2113936"/>
              <a:gd name="connsiteY50" fmla="*/ 1012723 h 1328047"/>
              <a:gd name="connsiteX51" fmla="*/ 1877961 w 2113936"/>
              <a:gd name="connsiteY51" fmla="*/ 983226 h 1328047"/>
              <a:gd name="connsiteX52" fmla="*/ 1887794 w 2113936"/>
              <a:gd name="connsiteY52" fmla="*/ 875071 h 1328047"/>
              <a:gd name="connsiteX53" fmla="*/ 1897626 w 2113936"/>
              <a:gd name="connsiteY53" fmla="*/ 835742 h 1328047"/>
              <a:gd name="connsiteX54" fmla="*/ 1936955 w 2113936"/>
              <a:gd name="connsiteY54" fmla="*/ 786581 h 1328047"/>
              <a:gd name="connsiteX55" fmla="*/ 1966452 w 2113936"/>
              <a:gd name="connsiteY55" fmla="*/ 776748 h 1328047"/>
              <a:gd name="connsiteX56" fmla="*/ 2015613 w 2113936"/>
              <a:gd name="connsiteY56" fmla="*/ 727587 h 1328047"/>
              <a:gd name="connsiteX57" fmla="*/ 2054942 w 2113936"/>
              <a:gd name="connsiteY57" fmla="*/ 658761 h 1328047"/>
              <a:gd name="connsiteX58" fmla="*/ 2094271 w 2113936"/>
              <a:gd name="connsiteY58" fmla="*/ 589936 h 1328047"/>
              <a:gd name="connsiteX59" fmla="*/ 2113936 w 2113936"/>
              <a:gd name="connsiteY59" fmla="*/ 481781 h 1328047"/>
              <a:gd name="connsiteX60" fmla="*/ 2104103 w 2113936"/>
              <a:gd name="connsiteY60" fmla="*/ 334297 h 1328047"/>
              <a:gd name="connsiteX61" fmla="*/ 2064774 w 2113936"/>
              <a:gd name="connsiteY61" fmla="*/ 275303 h 1328047"/>
              <a:gd name="connsiteX62" fmla="*/ 2035278 w 2113936"/>
              <a:gd name="connsiteY62" fmla="*/ 265471 h 1328047"/>
              <a:gd name="connsiteX63" fmla="*/ 1818968 w 2113936"/>
              <a:gd name="connsiteY63" fmla="*/ 285136 h 1328047"/>
              <a:gd name="connsiteX64" fmla="*/ 1730478 w 2113936"/>
              <a:gd name="connsiteY64" fmla="*/ 304800 h 1328047"/>
              <a:gd name="connsiteX65" fmla="*/ 1700981 w 2113936"/>
              <a:gd name="connsiteY65" fmla="*/ 294968 h 1328047"/>
              <a:gd name="connsiteX66" fmla="*/ 1661652 w 2113936"/>
              <a:gd name="connsiteY66" fmla="*/ 226142 h 1328047"/>
              <a:gd name="connsiteX67" fmla="*/ 1720645 w 2113936"/>
              <a:gd name="connsiteY67" fmla="*/ 304800 h 1328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2113936" h="1328047">
                <a:moveTo>
                  <a:pt x="1720645" y="304800"/>
                </a:moveTo>
                <a:lnTo>
                  <a:pt x="1720645" y="304800"/>
                </a:lnTo>
                <a:cubicBezTo>
                  <a:pt x="1710813" y="268748"/>
                  <a:pt x="1701415" y="232576"/>
                  <a:pt x="1691149" y="196645"/>
                </a:cubicBezTo>
                <a:cubicBezTo>
                  <a:pt x="1688302" y="186680"/>
                  <a:pt x="1686809" y="175937"/>
                  <a:pt x="1681316" y="167148"/>
                </a:cubicBezTo>
                <a:cubicBezTo>
                  <a:pt x="1670194" y="149352"/>
                  <a:pt x="1655929" y="133672"/>
                  <a:pt x="1641987" y="117987"/>
                </a:cubicBezTo>
                <a:cubicBezTo>
                  <a:pt x="1622335" y="95878"/>
                  <a:pt x="1589856" y="64319"/>
                  <a:pt x="1563329" y="49161"/>
                </a:cubicBezTo>
                <a:cubicBezTo>
                  <a:pt x="1554330" y="44019"/>
                  <a:pt x="1543303" y="43538"/>
                  <a:pt x="1533832" y="39329"/>
                </a:cubicBezTo>
                <a:cubicBezTo>
                  <a:pt x="1513741" y="30400"/>
                  <a:pt x="1495696" y="16784"/>
                  <a:pt x="1474839" y="9832"/>
                </a:cubicBezTo>
                <a:cubicBezTo>
                  <a:pt x="1455926" y="3528"/>
                  <a:pt x="1435510" y="3277"/>
                  <a:pt x="1415845" y="0"/>
                </a:cubicBezTo>
                <a:lnTo>
                  <a:pt x="963561" y="9832"/>
                </a:lnTo>
                <a:cubicBezTo>
                  <a:pt x="936655" y="10930"/>
                  <a:pt x="926954" y="28137"/>
                  <a:pt x="904568" y="39329"/>
                </a:cubicBezTo>
                <a:cubicBezTo>
                  <a:pt x="890466" y="46380"/>
                  <a:pt x="848339" y="55845"/>
                  <a:pt x="835742" y="58994"/>
                </a:cubicBezTo>
                <a:cubicBezTo>
                  <a:pt x="825910" y="72104"/>
                  <a:pt x="817832" y="86736"/>
                  <a:pt x="806245" y="98323"/>
                </a:cubicBezTo>
                <a:cubicBezTo>
                  <a:pt x="740696" y="163872"/>
                  <a:pt x="809525" y="68824"/>
                  <a:pt x="757084" y="147484"/>
                </a:cubicBezTo>
                <a:cubicBezTo>
                  <a:pt x="753807" y="157316"/>
                  <a:pt x="753001" y="168357"/>
                  <a:pt x="747252" y="176981"/>
                </a:cubicBezTo>
                <a:cubicBezTo>
                  <a:pt x="739539" y="188551"/>
                  <a:pt x="723974" y="194041"/>
                  <a:pt x="717755" y="206478"/>
                </a:cubicBezTo>
                <a:cubicBezTo>
                  <a:pt x="710281" y="221425"/>
                  <a:pt x="715397" y="240692"/>
                  <a:pt x="707923" y="255639"/>
                </a:cubicBezTo>
                <a:cubicBezTo>
                  <a:pt x="701704" y="268076"/>
                  <a:pt x="687328" y="274454"/>
                  <a:pt x="678426" y="285136"/>
                </a:cubicBezTo>
                <a:cubicBezTo>
                  <a:pt x="670861" y="294214"/>
                  <a:pt x="665316" y="304800"/>
                  <a:pt x="658761" y="314632"/>
                </a:cubicBezTo>
                <a:cubicBezTo>
                  <a:pt x="655484" y="327742"/>
                  <a:pt x="654252" y="341540"/>
                  <a:pt x="648929" y="353961"/>
                </a:cubicBezTo>
                <a:cubicBezTo>
                  <a:pt x="644881" y="363407"/>
                  <a:pt x="602094" y="420719"/>
                  <a:pt x="599768" y="422787"/>
                </a:cubicBezTo>
                <a:cubicBezTo>
                  <a:pt x="582104" y="438488"/>
                  <a:pt x="564348" y="460432"/>
                  <a:pt x="540774" y="462116"/>
                </a:cubicBezTo>
                <a:lnTo>
                  <a:pt x="403123" y="471948"/>
                </a:lnTo>
                <a:lnTo>
                  <a:pt x="344129" y="481781"/>
                </a:lnTo>
                <a:cubicBezTo>
                  <a:pt x="327687" y="484771"/>
                  <a:pt x="311452" y="488866"/>
                  <a:pt x="294968" y="491613"/>
                </a:cubicBezTo>
                <a:cubicBezTo>
                  <a:pt x="189285" y="509226"/>
                  <a:pt x="262316" y="492401"/>
                  <a:pt x="186813" y="511278"/>
                </a:cubicBezTo>
                <a:cubicBezTo>
                  <a:pt x="167149" y="524388"/>
                  <a:pt x="144532" y="533896"/>
                  <a:pt x="127820" y="550607"/>
                </a:cubicBezTo>
                <a:cubicBezTo>
                  <a:pt x="80365" y="598061"/>
                  <a:pt x="111586" y="562071"/>
                  <a:pt x="68826" y="629265"/>
                </a:cubicBezTo>
                <a:cubicBezTo>
                  <a:pt x="38248" y="677316"/>
                  <a:pt x="29597" y="681469"/>
                  <a:pt x="9832" y="727587"/>
                </a:cubicBezTo>
                <a:cubicBezTo>
                  <a:pt x="5749" y="737113"/>
                  <a:pt x="3277" y="747252"/>
                  <a:pt x="0" y="757084"/>
                </a:cubicBezTo>
                <a:cubicBezTo>
                  <a:pt x="1548" y="789585"/>
                  <a:pt x="-1480" y="942240"/>
                  <a:pt x="19665" y="1012723"/>
                </a:cubicBezTo>
                <a:cubicBezTo>
                  <a:pt x="24737" y="1029628"/>
                  <a:pt x="33132" y="1045358"/>
                  <a:pt x="39329" y="1061884"/>
                </a:cubicBezTo>
                <a:cubicBezTo>
                  <a:pt x="42968" y="1071588"/>
                  <a:pt x="43412" y="1082757"/>
                  <a:pt x="49161" y="1091381"/>
                </a:cubicBezTo>
                <a:cubicBezTo>
                  <a:pt x="64303" y="1114093"/>
                  <a:pt x="86389" y="1126032"/>
                  <a:pt x="108155" y="1140542"/>
                </a:cubicBezTo>
                <a:cubicBezTo>
                  <a:pt x="123887" y="1164139"/>
                  <a:pt x="128475" y="1179215"/>
                  <a:pt x="157316" y="1189703"/>
                </a:cubicBezTo>
                <a:cubicBezTo>
                  <a:pt x="182715" y="1198939"/>
                  <a:pt x="235974" y="1209368"/>
                  <a:pt x="235974" y="1209368"/>
                </a:cubicBezTo>
                <a:cubicBezTo>
                  <a:pt x="373626" y="1206091"/>
                  <a:pt x="511374" y="1205650"/>
                  <a:pt x="648929" y="1199536"/>
                </a:cubicBezTo>
                <a:cubicBezTo>
                  <a:pt x="659283" y="1199076"/>
                  <a:pt x="668461" y="1192550"/>
                  <a:pt x="678426" y="1189703"/>
                </a:cubicBezTo>
                <a:cubicBezTo>
                  <a:pt x="726121" y="1176076"/>
                  <a:pt x="714208" y="1182202"/>
                  <a:pt x="766916" y="1170039"/>
                </a:cubicBezTo>
                <a:cubicBezTo>
                  <a:pt x="793250" y="1163962"/>
                  <a:pt x="845574" y="1150374"/>
                  <a:pt x="845574" y="1150374"/>
                </a:cubicBezTo>
                <a:cubicBezTo>
                  <a:pt x="888181" y="1153652"/>
                  <a:pt x="931393" y="1152332"/>
                  <a:pt x="973394" y="1160207"/>
                </a:cubicBezTo>
                <a:cubicBezTo>
                  <a:pt x="985008" y="1162385"/>
                  <a:pt x="994059" y="1172020"/>
                  <a:pt x="1002891" y="1179871"/>
                </a:cubicBezTo>
                <a:cubicBezTo>
                  <a:pt x="1023676" y="1198347"/>
                  <a:pt x="1039636" y="1222179"/>
                  <a:pt x="1061884" y="1238865"/>
                </a:cubicBezTo>
                <a:cubicBezTo>
                  <a:pt x="1112024" y="1276469"/>
                  <a:pt x="1085315" y="1264386"/>
                  <a:pt x="1140542" y="1278194"/>
                </a:cubicBezTo>
                <a:cubicBezTo>
                  <a:pt x="1153652" y="1288026"/>
                  <a:pt x="1163494" y="1307125"/>
                  <a:pt x="1179871" y="1307690"/>
                </a:cubicBezTo>
                <a:cubicBezTo>
                  <a:pt x="1643174" y="1323666"/>
                  <a:pt x="1547452" y="1352310"/>
                  <a:pt x="1740310" y="1288026"/>
                </a:cubicBezTo>
                <a:lnTo>
                  <a:pt x="1799303" y="1248697"/>
                </a:lnTo>
                <a:lnTo>
                  <a:pt x="1828800" y="1229032"/>
                </a:lnTo>
                <a:cubicBezTo>
                  <a:pt x="1885525" y="1143946"/>
                  <a:pt x="1856737" y="1201458"/>
                  <a:pt x="1877961" y="1130710"/>
                </a:cubicBezTo>
                <a:cubicBezTo>
                  <a:pt x="1883917" y="1110856"/>
                  <a:pt x="1897626" y="1071716"/>
                  <a:pt x="1897626" y="1071716"/>
                </a:cubicBezTo>
                <a:cubicBezTo>
                  <a:pt x="1894349" y="1052052"/>
                  <a:pt x="1892119" y="1032184"/>
                  <a:pt x="1887794" y="1012723"/>
                </a:cubicBezTo>
                <a:cubicBezTo>
                  <a:pt x="1885546" y="1002606"/>
                  <a:pt x="1877961" y="993590"/>
                  <a:pt x="1877961" y="983226"/>
                </a:cubicBezTo>
                <a:cubicBezTo>
                  <a:pt x="1877961" y="947026"/>
                  <a:pt x="1883010" y="910954"/>
                  <a:pt x="1887794" y="875071"/>
                </a:cubicBezTo>
                <a:cubicBezTo>
                  <a:pt x="1889580" y="861676"/>
                  <a:pt x="1891063" y="847555"/>
                  <a:pt x="1897626" y="835742"/>
                </a:cubicBezTo>
                <a:cubicBezTo>
                  <a:pt x="1907818" y="817397"/>
                  <a:pt x="1921022" y="800238"/>
                  <a:pt x="1936955" y="786581"/>
                </a:cubicBezTo>
                <a:cubicBezTo>
                  <a:pt x="1944824" y="779836"/>
                  <a:pt x="1956620" y="780026"/>
                  <a:pt x="1966452" y="776748"/>
                </a:cubicBezTo>
                <a:cubicBezTo>
                  <a:pt x="2018888" y="698094"/>
                  <a:pt x="1950066" y="793134"/>
                  <a:pt x="2015613" y="727587"/>
                </a:cubicBezTo>
                <a:cubicBezTo>
                  <a:pt x="2031585" y="711615"/>
                  <a:pt x="2044657" y="676759"/>
                  <a:pt x="2054942" y="658761"/>
                </a:cubicBezTo>
                <a:cubicBezTo>
                  <a:pt x="2110532" y="561480"/>
                  <a:pt x="2034848" y="708785"/>
                  <a:pt x="2094271" y="589936"/>
                </a:cubicBezTo>
                <a:cubicBezTo>
                  <a:pt x="2097466" y="573959"/>
                  <a:pt x="2113936" y="494353"/>
                  <a:pt x="2113936" y="481781"/>
                </a:cubicBezTo>
                <a:cubicBezTo>
                  <a:pt x="2113936" y="432511"/>
                  <a:pt x="2109544" y="383266"/>
                  <a:pt x="2104103" y="334297"/>
                </a:cubicBezTo>
                <a:cubicBezTo>
                  <a:pt x="2101217" y="308319"/>
                  <a:pt x="2086382" y="289708"/>
                  <a:pt x="2064774" y="275303"/>
                </a:cubicBezTo>
                <a:cubicBezTo>
                  <a:pt x="2056151" y="269554"/>
                  <a:pt x="2045110" y="268748"/>
                  <a:pt x="2035278" y="265471"/>
                </a:cubicBezTo>
                <a:cubicBezTo>
                  <a:pt x="1963175" y="272026"/>
                  <a:pt x="1890926" y="277141"/>
                  <a:pt x="1818968" y="285136"/>
                </a:cubicBezTo>
                <a:cubicBezTo>
                  <a:pt x="1796500" y="287633"/>
                  <a:pt x="1753721" y="298989"/>
                  <a:pt x="1730478" y="304800"/>
                </a:cubicBezTo>
                <a:cubicBezTo>
                  <a:pt x="1720646" y="301523"/>
                  <a:pt x="1708310" y="302297"/>
                  <a:pt x="1700981" y="294968"/>
                </a:cubicBezTo>
                <a:cubicBezTo>
                  <a:pt x="1659834" y="253821"/>
                  <a:pt x="1661652" y="256755"/>
                  <a:pt x="1661652" y="226142"/>
                </a:cubicBezTo>
                <a:lnTo>
                  <a:pt x="1720645" y="304800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reeform 14"/>
          <p:cNvSpPr/>
          <p:nvPr/>
        </p:nvSpPr>
        <p:spPr>
          <a:xfrm>
            <a:off x="3108718" y="3357715"/>
            <a:ext cx="775504" cy="332012"/>
          </a:xfrm>
          <a:custGeom>
            <a:avLst/>
            <a:gdLst>
              <a:gd name="connsiteX0" fmla="*/ 1720645 w 2113936"/>
              <a:gd name="connsiteY0" fmla="*/ 304800 h 1328047"/>
              <a:gd name="connsiteX1" fmla="*/ 1720645 w 2113936"/>
              <a:gd name="connsiteY1" fmla="*/ 304800 h 1328047"/>
              <a:gd name="connsiteX2" fmla="*/ 1691149 w 2113936"/>
              <a:gd name="connsiteY2" fmla="*/ 196645 h 1328047"/>
              <a:gd name="connsiteX3" fmla="*/ 1681316 w 2113936"/>
              <a:gd name="connsiteY3" fmla="*/ 167148 h 1328047"/>
              <a:gd name="connsiteX4" fmla="*/ 1641987 w 2113936"/>
              <a:gd name="connsiteY4" fmla="*/ 117987 h 1328047"/>
              <a:gd name="connsiteX5" fmla="*/ 1563329 w 2113936"/>
              <a:gd name="connsiteY5" fmla="*/ 49161 h 1328047"/>
              <a:gd name="connsiteX6" fmla="*/ 1533832 w 2113936"/>
              <a:gd name="connsiteY6" fmla="*/ 39329 h 1328047"/>
              <a:gd name="connsiteX7" fmla="*/ 1474839 w 2113936"/>
              <a:gd name="connsiteY7" fmla="*/ 9832 h 1328047"/>
              <a:gd name="connsiteX8" fmla="*/ 1415845 w 2113936"/>
              <a:gd name="connsiteY8" fmla="*/ 0 h 1328047"/>
              <a:gd name="connsiteX9" fmla="*/ 963561 w 2113936"/>
              <a:gd name="connsiteY9" fmla="*/ 9832 h 1328047"/>
              <a:gd name="connsiteX10" fmla="*/ 904568 w 2113936"/>
              <a:gd name="connsiteY10" fmla="*/ 39329 h 1328047"/>
              <a:gd name="connsiteX11" fmla="*/ 835742 w 2113936"/>
              <a:gd name="connsiteY11" fmla="*/ 58994 h 1328047"/>
              <a:gd name="connsiteX12" fmla="*/ 806245 w 2113936"/>
              <a:gd name="connsiteY12" fmla="*/ 98323 h 1328047"/>
              <a:gd name="connsiteX13" fmla="*/ 757084 w 2113936"/>
              <a:gd name="connsiteY13" fmla="*/ 147484 h 1328047"/>
              <a:gd name="connsiteX14" fmla="*/ 747252 w 2113936"/>
              <a:gd name="connsiteY14" fmla="*/ 176981 h 1328047"/>
              <a:gd name="connsiteX15" fmla="*/ 717755 w 2113936"/>
              <a:gd name="connsiteY15" fmla="*/ 206478 h 1328047"/>
              <a:gd name="connsiteX16" fmla="*/ 707923 w 2113936"/>
              <a:gd name="connsiteY16" fmla="*/ 255639 h 1328047"/>
              <a:gd name="connsiteX17" fmla="*/ 678426 w 2113936"/>
              <a:gd name="connsiteY17" fmla="*/ 285136 h 1328047"/>
              <a:gd name="connsiteX18" fmla="*/ 658761 w 2113936"/>
              <a:gd name="connsiteY18" fmla="*/ 314632 h 1328047"/>
              <a:gd name="connsiteX19" fmla="*/ 648929 w 2113936"/>
              <a:gd name="connsiteY19" fmla="*/ 353961 h 1328047"/>
              <a:gd name="connsiteX20" fmla="*/ 599768 w 2113936"/>
              <a:gd name="connsiteY20" fmla="*/ 422787 h 1328047"/>
              <a:gd name="connsiteX21" fmla="*/ 540774 w 2113936"/>
              <a:gd name="connsiteY21" fmla="*/ 462116 h 1328047"/>
              <a:gd name="connsiteX22" fmla="*/ 403123 w 2113936"/>
              <a:gd name="connsiteY22" fmla="*/ 471948 h 1328047"/>
              <a:gd name="connsiteX23" fmla="*/ 344129 w 2113936"/>
              <a:gd name="connsiteY23" fmla="*/ 481781 h 1328047"/>
              <a:gd name="connsiteX24" fmla="*/ 294968 w 2113936"/>
              <a:gd name="connsiteY24" fmla="*/ 491613 h 1328047"/>
              <a:gd name="connsiteX25" fmla="*/ 186813 w 2113936"/>
              <a:gd name="connsiteY25" fmla="*/ 511278 h 1328047"/>
              <a:gd name="connsiteX26" fmla="*/ 127820 w 2113936"/>
              <a:gd name="connsiteY26" fmla="*/ 550607 h 1328047"/>
              <a:gd name="connsiteX27" fmla="*/ 68826 w 2113936"/>
              <a:gd name="connsiteY27" fmla="*/ 629265 h 1328047"/>
              <a:gd name="connsiteX28" fmla="*/ 9832 w 2113936"/>
              <a:gd name="connsiteY28" fmla="*/ 727587 h 1328047"/>
              <a:gd name="connsiteX29" fmla="*/ 0 w 2113936"/>
              <a:gd name="connsiteY29" fmla="*/ 757084 h 1328047"/>
              <a:gd name="connsiteX30" fmla="*/ 19665 w 2113936"/>
              <a:gd name="connsiteY30" fmla="*/ 1012723 h 1328047"/>
              <a:gd name="connsiteX31" fmla="*/ 39329 w 2113936"/>
              <a:gd name="connsiteY31" fmla="*/ 1061884 h 1328047"/>
              <a:gd name="connsiteX32" fmla="*/ 49161 w 2113936"/>
              <a:gd name="connsiteY32" fmla="*/ 1091381 h 1328047"/>
              <a:gd name="connsiteX33" fmla="*/ 108155 w 2113936"/>
              <a:gd name="connsiteY33" fmla="*/ 1140542 h 1328047"/>
              <a:gd name="connsiteX34" fmla="*/ 157316 w 2113936"/>
              <a:gd name="connsiteY34" fmla="*/ 1189703 h 1328047"/>
              <a:gd name="connsiteX35" fmla="*/ 235974 w 2113936"/>
              <a:gd name="connsiteY35" fmla="*/ 1209368 h 1328047"/>
              <a:gd name="connsiteX36" fmla="*/ 648929 w 2113936"/>
              <a:gd name="connsiteY36" fmla="*/ 1199536 h 1328047"/>
              <a:gd name="connsiteX37" fmla="*/ 678426 w 2113936"/>
              <a:gd name="connsiteY37" fmla="*/ 1189703 h 1328047"/>
              <a:gd name="connsiteX38" fmla="*/ 766916 w 2113936"/>
              <a:gd name="connsiteY38" fmla="*/ 1170039 h 1328047"/>
              <a:gd name="connsiteX39" fmla="*/ 845574 w 2113936"/>
              <a:gd name="connsiteY39" fmla="*/ 1150374 h 1328047"/>
              <a:gd name="connsiteX40" fmla="*/ 973394 w 2113936"/>
              <a:gd name="connsiteY40" fmla="*/ 1160207 h 1328047"/>
              <a:gd name="connsiteX41" fmla="*/ 1002891 w 2113936"/>
              <a:gd name="connsiteY41" fmla="*/ 1179871 h 1328047"/>
              <a:gd name="connsiteX42" fmla="*/ 1061884 w 2113936"/>
              <a:gd name="connsiteY42" fmla="*/ 1238865 h 1328047"/>
              <a:gd name="connsiteX43" fmla="*/ 1140542 w 2113936"/>
              <a:gd name="connsiteY43" fmla="*/ 1278194 h 1328047"/>
              <a:gd name="connsiteX44" fmla="*/ 1179871 w 2113936"/>
              <a:gd name="connsiteY44" fmla="*/ 1307690 h 1328047"/>
              <a:gd name="connsiteX45" fmla="*/ 1740310 w 2113936"/>
              <a:gd name="connsiteY45" fmla="*/ 1288026 h 1328047"/>
              <a:gd name="connsiteX46" fmla="*/ 1799303 w 2113936"/>
              <a:gd name="connsiteY46" fmla="*/ 1248697 h 1328047"/>
              <a:gd name="connsiteX47" fmla="*/ 1828800 w 2113936"/>
              <a:gd name="connsiteY47" fmla="*/ 1229032 h 1328047"/>
              <a:gd name="connsiteX48" fmla="*/ 1877961 w 2113936"/>
              <a:gd name="connsiteY48" fmla="*/ 1130710 h 1328047"/>
              <a:gd name="connsiteX49" fmla="*/ 1897626 w 2113936"/>
              <a:gd name="connsiteY49" fmla="*/ 1071716 h 1328047"/>
              <a:gd name="connsiteX50" fmla="*/ 1887794 w 2113936"/>
              <a:gd name="connsiteY50" fmla="*/ 1012723 h 1328047"/>
              <a:gd name="connsiteX51" fmla="*/ 1877961 w 2113936"/>
              <a:gd name="connsiteY51" fmla="*/ 983226 h 1328047"/>
              <a:gd name="connsiteX52" fmla="*/ 1887794 w 2113936"/>
              <a:gd name="connsiteY52" fmla="*/ 875071 h 1328047"/>
              <a:gd name="connsiteX53" fmla="*/ 1897626 w 2113936"/>
              <a:gd name="connsiteY53" fmla="*/ 835742 h 1328047"/>
              <a:gd name="connsiteX54" fmla="*/ 1936955 w 2113936"/>
              <a:gd name="connsiteY54" fmla="*/ 786581 h 1328047"/>
              <a:gd name="connsiteX55" fmla="*/ 1966452 w 2113936"/>
              <a:gd name="connsiteY55" fmla="*/ 776748 h 1328047"/>
              <a:gd name="connsiteX56" fmla="*/ 2015613 w 2113936"/>
              <a:gd name="connsiteY56" fmla="*/ 727587 h 1328047"/>
              <a:gd name="connsiteX57" fmla="*/ 2054942 w 2113936"/>
              <a:gd name="connsiteY57" fmla="*/ 658761 h 1328047"/>
              <a:gd name="connsiteX58" fmla="*/ 2094271 w 2113936"/>
              <a:gd name="connsiteY58" fmla="*/ 589936 h 1328047"/>
              <a:gd name="connsiteX59" fmla="*/ 2113936 w 2113936"/>
              <a:gd name="connsiteY59" fmla="*/ 481781 h 1328047"/>
              <a:gd name="connsiteX60" fmla="*/ 2104103 w 2113936"/>
              <a:gd name="connsiteY60" fmla="*/ 334297 h 1328047"/>
              <a:gd name="connsiteX61" fmla="*/ 2064774 w 2113936"/>
              <a:gd name="connsiteY61" fmla="*/ 275303 h 1328047"/>
              <a:gd name="connsiteX62" fmla="*/ 2035278 w 2113936"/>
              <a:gd name="connsiteY62" fmla="*/ 265471 h 1328047"/>
              <a:gd name="connsiteX63" fmla="*/ 1818968 w 2113936"/>
              <a:gd name="connsiteY63" fmla="*/ 285136 h 1328047"/>
              <a:gd name="connsiteX64" fmla="*/ 1730478 w 2113936"/>
              <a:gd name="connsiteY64" fmla="*/ 304800 h 1328047"/>
              <a:gd name="connsiteX65" fmla="*/ 1700981 w 2113936"/>
              <a:gd name="connsiteY65" fmla="*/ 294968 h 1328047"/>
              <a:gd name="connsiteX66" fmla="*/ 1661652 w 2113936"/>
              <a:gd name="connsiteY66" fmla="*/ 226142 h 1328047"/>
              <a:gd name="connsiteX67" fmla="*/ 1720645 w 2113936"/>
              <a:gd name="connsiteY67" fmla="*/ 304800 h 1328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2113936" h="1328047">
                <a:moveTo>
                  <a:pt x="1720645" y="304800"/>
                </a:moveTo>
                <a:lnTo>
                  <a:pt x="1720645" y="304800"/>
                </a:lnTo>
                <a:cubicBezTo>
                  <a:pt x="1710813" y="268748"/>
                  <a:pt x="1701415" y="232576"/>
                  <a:pt x="1691149" y="196645"/>
                </a:cubicBezTo>
                <a:cubicBezTo>
                  <a:pt x="1688302" y="186680"/>
                  <a:pt x="1686809" y="175937"/>
                  <a:pt x="1681316" y="167148"/>
                </a:cubicBezTo>
                <a:cubicBezTo>
                  <a:pt x="1670194" y="149352"/>
                  <a:pt x="1655929" y="133672"/>
                  <a:pt x="1641987" y="117987"/>
                </a:cubicBezTo>
                <a:cubicBezTo>
                  <a:pt x="1622335" y="95878"/>
                  <a:pt x="1589856" y="64319"/>
                  <a:pt x="1563329" y="49161"/>
                </a:cubicBezTo>
                <a:cubicBezTo>
                  <a:pt x="1554330" y="44019"/>
                  <a:pt x="1543303" y="43538"/>
                  <a:pt x="1533832" y="39329"/>
                </a:cubicBezTo>
                <a:cubicBezTo>
                  <a:pt x="1513741" y="30400"/>
                  <a:pt x="1495696" y="16784"/>
                  <a:pt x="1474839" y="9832"/>
                </a:cubicBezTo>
                <a:cubicBezTo>
                  <a:pt x="1455926" y="3528"/>
                  <a:pt x="1435510" y="3277"/>
                  <a:pt x="1415845" y="0"/>
                </a:cubicBezTo>
                <a:lnTo>
                  <a:pt x="963561" y="9832"/>
                </a:lnTo>
                <a:cubicBezTo>
                  <a:pt x="936655" y="10930"/>
                  <a:pt x="926954" y="28137"/>
                  <a:pt x="904568" y="39329"/>
                </a:cubicBezTo>
                <a:cubicBezTo>
                  <a:pt x="890466" y="46380"/>
                  <a:pt x="848339" y="55845"/>
                  <a:pt x="835742" y="58994"/>
                </a:cubicBezTo>
                <a:cubicBezTo>
                  <a:pt x="825910" y="72104"/>
                  <a:pt x="817832" y="86736"/>
                  <a:pt x="806245" y="98323"/>
                </a:cubicBezTo>
                <a:cubicBezTo>
                  <a:pt x="740696" y="163872"/>
                  <a:pt x="809525" y="68824"/>
                  <a:pt x="757084" y="147484"/>
                </a:cubicBezTo>
                <a:cubicBezTo>
                  <a:pt x="753807" y="157316"/>
                  <a:pt x="753001" y="168357"/>
                  <a:pt x="747252" y="176981"/>
                </a:cubicBezTo>
                <a:cubicBezTo>
                  <a:pt x="739539" y="188551"/>
                  <a:pt x="723974" y="194041"/>
                  <a:pt x="717755" y="206478"/>
                </a:cubicBezTo>
                <a:cubicBezTo>
                  <a:pt x="710281" y="221425"/>
                  <a:pt x="715397" y="240692"/>
                  <a:pt x="707923" y="255639"/>
                </a:cubicBezTo>
                <a:cubicBezTo>
                  <a:pt x="701704" y="268076"/>
                  <a:pt x="687328" y="274454"/>
                  <a:pt x="678426" y="285136"/>
                </a:cubicBezTo>
                <a:cubicBezTo>
                  <a:pt x="670861" y="294214"/>
                  <a:pt x="665316" y="304800"/>
                  <a:pt x="658761" y="314632"/>
                </a:cubicBezTo>
                <a:cubicBezTo>
                  <a:pt x="655484" y="327742"/>
                  <a:pt x="654252" y="341540"/>
                  <a:pt x="648929" y="353961"/>
                </a:cubicBezTo>
                <a:cubicBezTo>
                  <a:pt x="644881" y="363407"/>
                  <a:pt x="602094" y="420719"/>
                  <a:pt x="599768" y="422787"/>
                </a:cubicBezTo>
                <a:cubicBezTo>
                  <a:pt x="582104" y="438488"/>
                  <a:pt x="564348" y="460432"/>
                  <a:pt x="540774" y="462116"/>
                </a:cubicBezTo>
                <a:lnTo>
                  <a:pt x="403123" y="471948"/>
                </a:lnTo>
                <a:lnTo>
                  <a:pt x="344129" y="481781"/>
                </a:lnTo>
                <a:cubicBezTo>
                  <a:pt x="327687" y="484771"/>
                  <a:pt x="311452" y="488866"/>
                  <a:pt x="294968" y="491613"/>
                </a:cubicBezTo>
                <a:cubicBezTo>
                  <a:pt x="189285" y="509226"/>
                  <a:pt x="262316" y="492401"/>
                  <a:pt x="186813" y="511278"/>
                </a:cubicBezTo>
                <a:cubicBezTo>
                  <a:pt x="167149" y="524388"/>
                  <a:pt x="144532" y="533896"/>
                  <a:pt x="127820" y="550607"/>
                </a:cubicBezTo>
                <a:cubicBezTo>
                  <a:pt x="80365" y="598061"/>
                  <a:pt x="111586" y="562071"/>
                  <a:pt x="68826" y="629265"/>
                </a:cubicBezTo>
                <a:cubicBezTo>
                  <a:pt x="38248" y="677316"/>
                  <a:pt x="29597" y="681469"/>
                  <a:pt x="9832" y="727587"/>
                </a:cubicBezTo>
                <a:cubicBezTo>
                  <a:pt x="5749" y="737113"/>
                  <a:pt x="3277" y="747252"/>
                  <a:pt x="0" y="757084"/>
                </a:cubicBezTo>
                <a:cubicBezTo>
                  <a:pt x="1548" y="789585"/>
                  <a:pt x="-1480" y="942240"/>
                  <a:pt x="19665" y="1012723"/>
                </a:cubicBezTo>
                <a:cubicBezTo>
                  <a:pt x="24737" y="1029628"/>
                  <a:pt x="33132" y="1045358"/>
                  <a:pt x="39329" y="1061884"/>
                </a:cubicBezTo>
                <a:cubicBezTo>
                  <a:pt x="42968" y="1071588"/>
                  <a:pt x="43412" y="1082757"/>
                  <a:pt x="49161" y="1091381"/>
                </a:cubicBezTo>
                <a:cubicBezTo>
                  <a:pt x="64303" y="1114093"/>
                  <a:pt x="86389" y="1126032"/>
                  <a:pt x="108155" y="1140542"/>
                </a:cubicBezTo>
                <a:cubicBezTo>
                  <a:pt x="123887" y="1164139"/>
                  <a:pt x="128475" y="1179215"/>
                  <a:pt x="157316" y="1189703"/>
                </a:cubicBezTo>
                <a:cubicBezTo>
                  <a:pt x="182715" y="1198939"/>
                  <a:pt x="235974" y="1209368"/>
                  <a:pt x="235974" y="1209368"/>
                </a:cubicBezTo>
                <a:cubicBezTo>
                  <a:pt x="373626" y="1206091"/>
                  <a:pt x="511374" y="1205650"/>
                  <a:pt x="648929" y="1199536"/>
                </a:cubicBezTo>
                <a:cubicBezTo>
                  <a:pt x="659283" y="1199076"/>
                  <a:pt x="668461" y="1192550"/>
                  <a:pt x="678426" y="1189703"/>
                </a:cubicBezTo>
                <a:cubicBezTo>
                  <a:pt x="726121" y="1176076"/>
                  <a:pt x="714208" y="1182202"/>
                  <a:pt x="766916" y="1170039"/>
                </a:cubicBezTo>
                <a:cubicBezTo>
                  <a:pt x="793250" y="1163962"/>
                  <a:pt x="845574" y="1150374"/>
                  <a:pt x="845574" y="1150374"/>
                </a:cubicBezTo>
                <a:cubicBezTo>
                  <a:pt x="888181" y="1153652"/>
                  <a:pt x="931393" y="1152332"/>
                  <a:pt x="973394" y="1160207"/>
                </a:cubicBezTo>
                <a:cubicBezTo>
                  <a:pt x="985008" y="1162385"/>
                  <a:pt x="994059" y="1172020"/>
                  <a:pt x="1002891" y="1179871"/>
                </a:cubicBezTo>
                <a:cubicBezTo>
                  <a:pt x="1023676" y="1198347"/>
                  <a:pt x="1039636" y="1222179"/>
                  <a:pt x="1061884" y="1238865"/>
                </a:cubicBezTo>
                <a:cubicBezTo>
                  <a:pt x="1112024" y="1276469"/>
                  <a:pt x="1085315" y="1264386"/>
                  <a:pt x="1140542" y="1278194"/>
                </a:cubicBezTo>
                <a:cubicBezTo>
                  <a:pt x="1153652" y="1288026"/>
                  <a:pt x="1163494" y="1307125"/>
                  <a:pt x="1179871" y="1307690"/>
                </a:cubicBezTo>
                <a:cubicBezTo>
                  <a:pt x="1643174" y="1323666"/>
                  <a:pt x="1547452" y="1352310"/>
                  <a:pt x="1740310" y="1288026"/>
                </a:cubicBezTo>
                <a:lnTo>
                  <a:pt x="1799303" y="1248697"/>
                </a:lnTo>
                <a:lnTo>
                  <a:pt x="1828800" y="1229032"/>
                </a:lnTo>
                <a:cubicBezTo>
                  <a:pt x="1885525" y="1143946"/>
                  <a:pt x="1856737" y="1201458"/>
                  <a:pt x="1877961" y="1130710"/>
                </a:cubicBezTo>
                <a:cubicBezTo>
                  <a:pt x="1883917" y="1110856"/>
                  <a:pt x="1897626" y="1071716"/>
                  <a:pt x="1897626" y="1071716"/>
                </a:cubicBezTo>
                <a:cubicBezTo>
                  <a:pt x="1894349" y="1052052"/>
                  <a:pt x="1892119" y="1032184"/>
                  <a:pt x="1887794" y="1012723"/>
                </a:cubicBezTo>
                <a:cubicBezTo>
                  <a:pt x="1885546" y="1002606"/>
                  <a:pt x="1877961" y="993590"/>
                  <a:pt x="1877961" y="983226"/>
                </a:cubicBezTo>
                <a:cubicBezTo>
                  <a:pt x="1877961" y="947026"/>
                  <a:pt x="1883010" y="910954"/>
                  <a:pt x="1887794" y="875071"/>
                </a:cubicBezTo>
                <a:cubicBezTo>
                  <a:pt x="1889580" y="861676"/>
                  <a:pt x="1891063" y="847555"/>
                  <a:pt x="1897626" y="835742"/>
                </a:cubicBezTo>
                <a:cubicBezTo>
                  <a:pt x="1907818" y="817397"/>
                  <a:pt x="1921022" y="800238"/>
                  <a:pt x="1936955" y="786581"/>
                </a:cubicBezTo>
                <a:cubicBezTo>
                  <a:pt x="1944824" y="779836"/>
                  <a:pt x="1956620" y="780026"/>
                  <a:pt x="1966452" y="776748"/>
                </a:cubicBezTo>
                <a:cubicBezTo>
                  <a:pt x="2018888" y="698094"/>
                  <a:pt x="1950066" y="793134"/>
                  <a:pt x="2015613" y="727587"/>
                </a:cubicBezTo>
                <a:cubicBezTo>
                  <a:pt x="2031585" y="711615"/>
                  <a:pt x="2044657" y="676759"/>
                  <a:pt x="2054942" y="658761"/>
                </a:cubicBezTo>
                <a:cubicBezTo>
                  <a:pt x="2110532" y="561480"/>
                  <a:pt x="2034848" y="708785"/>
                  <a:pt x="2094271" y="589936"/>
                </a:cubicBezTo>
                <a:cubicBezTo>
                  <a:pt x="2097466" y="573959"/>
                  <a:pt x="2113936" y="494353"/>
                  <a:pt x="2113936" y="481781"/>
                </a:cubicBezTo>
                <a:cubicBezTo>
                  <a:pt x="2113936" y="432511"/>
                  <a:pt x="2109544" y="383266"/>
                  <a:pt x="2104103" y="334297"/>
                </a:cubicBezTo>
                <a:cubicBezTo>
                  <a:pt x="2101217" y="308319"/>
                  <a:pt x="2086382" y="289708"/>
                  <a:pt x="2064774" y="275303"/>
                </a:cubicBezTo>
                <a:cubicBezTo>
                  <a:pt x="2056151" y="269554"/>
                  <a:pt x="2045110" y="268748"/>
                  <a:pt x="2035278" y="265471"/>
                </a:cubicBezTo>
                <a:cubicBezTo>
                  <a:pt x="1963175" y="272026"/>
                  <a:pt x="1890926" y="277141"/>
                  <a:pt x="1818968" y="285136"/>
                </a:cubicBezTo>
                <a:cubicBezTo>
                  <a:pt x="1796500" y="287633"/>
                  <a:pt x="1753721" y="298989"/>
                  <a:pt x="1730478" y="304800"/>
                </a:cubicBezTo>
                <a:cubicBezTo>
                  <a:pt x="1720646" y="301523"/>
                  <a:pt x="1708310" y="302297"/>
                  <a:pt x="1700981" y="294968"/>
                </a:cubicBezTo>
                <a:cubicBezTo>
                  <a:pt x="1659834" y="253821"/>
                  <a:pt x="1661652" y="256755"/>
                  <a:pt x="1661652" y="226142"/>
                </a:cubicBezTo>
                <a:lnTo>
                  <a:pt x="1720645" y="304800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 15"/>
          <p:cNvSpPr/>
          <p:nvPr/>
        </p:nvSpPr>
        <p:spPr>
          <a:xfrm>
            <a:off x="2256288" y="3073767"/>
            <a:ext cx="960937" cy="339462"/>
          </a:xfrm>
          <a:custGeom>
            <a:avLst/>
            <a:gdLst>
              <a:gd name="connsiteX0" fmla="*/ 1720645 w 2113936"/>
              <a:gd name="connsiteY0" fmla="*/ 304800 h 1328047"/>
              <a:gd name="connsiteX1" fmla="*/ 1720645 w 2113936"/>
              <a:gd name="connsiteY1" fmla="*/ 304800 h 1328047"/>
              <a:gd name="connsiteX2" fmla="*/ 1691149 w 2113936"/>
              <a:gd name="connsiteY2" fmla="*/ 196645 h 1328047"/>
              <a:gd name="connsiteX3" fmla="*/ 1681316 w 2113936"/>
              <a:gd name="connsiteY3" fmla="*/ 167148 h 1328047"/>
              <a:gd name="connsiteX4" fmla="*/ 1641987 w 2113936"/>
              <a:gd name="connsiteY4" fmla="*/ 117987 h 1328047"/>
              <a:gd name="connsiteX5" fmla="*/ 1563329 w 2113936"/>
              <a:gd name="connsiteY5" fmla="*/ 49161 h 1328047"/>
              <a:gd name="connsiteX6" fmla="*/ 1533832 w 2113936"/>
              <a:gd name="connsiteY6" fmla="*/ 39329 h 1328047"/>
              <a:gd name="connsiteX7" fmla="*/ 1474839 w 2113936"/>
              <a:gd name="connsiteY7" fmla="*/ 9832 h 1328047"/>
              <a:gd name="connsiteX8" fmla="*/ 1415845 w 2113936"/>
              <a:gd name="connsiteY8" fmla="*/ 0 h 1328047"/>
              <a:gd name="connsiteX9" fmla="*/ 963561 w 2113936"/>
              <a:gd name="connsiteY9" fmla="*/ 9832 h 1328047"/>
              <a:gd name="connsiteX10" fmla="*/ 904568 w 2113936"/>
              <a:gd name="connsiteY10" fmla="*/ 39329 h 1328047"/>
              <a:gd name="connsiteX11" fmla="*/ 835742 w 2113936"/>
              <a:gd name="connsiteY11" fmla="*/ 58994 h 1328047"/>
              <a:gd name="connsiteX12" fmla="*/ 806245 w 2113936"/>
              <a:gd name="connsiteY12" fmla="*/ 98323 h 1328047"/>
              <a:gd name="connsiteX13" fmla="*/ 757084 w 2113936"/>
              <a:gd name="connsiteY13" fmla="*/ 147484 h 1328047"/>
              <a:gd name="connsiteX14" fmla="*/ 747252 w 2113936"/>
              <a:gd name="connsiteY14" fmla="*/ 176981 h 1328047"/>
              <a:gd name="connsiteX15" fmla="*/ 717755 w 2113936"/>
              <a:gd name="connsiteY15" fmla="*/ 206478 h 1328047"/>
              <a:gd name="connsiteX16" fmla="*/ 707923 w 2113936"/>
              <a:gd name="connsiteY16" fmla="*/ 255639 h 1328047"/>
              <a:gd name="connsiteX17" fmla="*/ 678426 w 2113936"/>
              <a:gd name="connsiteY17" fmla="*/ 285136 h 1328047"/>
              <a:gd name="connsiteX18" fmla="*/ 658761 w 2113936"/>
              <a:gd name="connsiteY18" fmla="*/ 314632 h 1328047"/>
              <a:gd name="connsiteX19" fmla="*/ 648929 w 2113936"/>
              <a:gd name="connsiteY19" fmla="*/ 353961 h 1328047"/>
              <a:gd name="connsiteX20" fmla="*/ 599768 w 2113936"/>
              <a:gd name="connsiteY20" fmla="*/ 422787 h 1328047"/>
              <a:gd name="connsiteX21" fmla="*/ 540774 w 2113936"/>
              <a:gd name="connsiteY21" fmla="*/ 462116 h 1328047"/>
              <a:gd name="connsiteX22" fmla="*/ 403123 w 2113936"/>
              <a:gd name="connsiteY22" fmla="*/ 471948 h 1328047"/>
              <a:gd name="connsiteX23" fmla="*/ 344129 w 2113936"/>
              <a:gd name="connsiteY23" fmla="*/ 481781 h 1328047"/>
              <a:gd name="connsiteX24" fmla="*/ 294968 w 2113936"/>
              <a:gd name="connsiteY24" fmla="*/ 491613 h 1328047"/>
              <a:gd name="connsiteX25" fmla="*/ 186813 w 2113936"/>
              <a:gd name="connsiteY25" fmla="*/ 511278 h 1328047"/>
              <a:gd name="connsiteX26" fmla="*/ 127820 w 2113936"/>
              <a:gd name="connsiteY26" fmla="*/ 550607 h 1328047"/>
              <a:gd name="connsiteX27" fmla="*/ 68826 w 2113936"/>
              <a:gd name="connsiteY27" fmla="*/ 629265 h 1328047"/>
              <a:gd name="connsiteX28" fmla="*/ 9832 w 2113936"/>
              <a:gd name="connsiteY28" fmla="*/ 727587 h 1328047"/>
              <a:gd name="connsiteX29" fmla="*/ 0 w 2113936"/>
              <a:gd name="connsiteY29" fmla="*/ 757084 h 1328047"/>
              <a:gd name="connsiteX30" fmla="*/ 19665 w 2113936"/>
              <a:gd name="connsiteY30" fmla="*/ 1012723 h 1328047"/>
              <a:gd name="connsiteX31" fmla="*/ 39329 w 2113936"/>
              <a:gd name="connsiteY31" fmla="*/ 1061884 h 1328047"/>
              <a:gd name="connsiteX32" fmla="*/ 49161 w 2113936"/>
              <a:gd name="connsiteY32" fmla="*/ 1091381 h 1328047"/>
              <a:gd name="connsiteX33" fmla="*/ 108155 w 2113936"/>
              <a:gd name="connsiteY33" fmla="*/ 1140542 h 1328047"/>
              <a:gd name="connsiteX34" fmla="*/ 157316 w 2113936"/>
              <a:gd name="connsiteY34" fmla="*/ 1189703 h 1328047"/>
              <a:gd name="connsiteX35" fmla="*/ 235974 w 2113936"/>
              <a:gd name="connsiteY35" fmla="*/ 1209368 h 1328047"/>
              <a:gd name="connsiteX36" fmla="*/ 648929 w 2113936"/>
              <a:gd name="connsiteY36" fmla="*/ 1199536 h 1328047"/>
              <a:gd name="connsiteX37" fmla="*/ 678426 w 2113936"/>
              <a:gd name="connsiteY37" fmla="*/ 1189703 h 1328047"/>
              <a:gd name="connsiteX38" fmla="*/ 766916 w 2113936"/>
              <a:gd name="connsiteY38" fmla="*/ 1170039 h 1328047"/>
              <a:gd name="connsiteX39" fmla="*/ 845574 w 2113936"/>
              <a:gd name="connsiteY39" fmla="*/ 1150374 h 1328047"/>
              <a:gd name="connsiteX40" fmla="*/ 973394 w 2113936"/>
              <a:gd name="connsiteY40" fmla="*/ 1160207 h 1328047"/>
              <a:gd name="connsiteX41" fmla="*/ 1002891 w 2113936"/>
              <a:gd name="connsiteY41" fmla="*/ 1179871 h 1328047"/>
              <a:gd name="connsiteX42" fmla="*/ 1061884 w 2113936"/>
              <a:gd name="connsiteY42" fmla="*/ 1238865 h 1328047"/>
              <a:gd name="connsiteX43" fmla="*/ 1140542 w 2113936"/>
              <a:gd name="connsiteY43" fmla="*/ 1278194 h 1328047"/>
              <a:gd name="connsiteX44" fmla="*/ 1179871 w 2113936"/>
              <a:gd name="connsiteY44" fmla="*/ 1307690 h 1328047"/>
              <a:gd name="connsiteX45" fmla="*/ 1740310 w 2113936"/>
              <a:gd name="connsiteY45" fmla="*/ 1288026 h 1328047"/>
              <a:gd name="connsiteX46" fmla="*/ 1799303 w 2113936"/>
              <a:gd name="connsiteY46" fmla="*/ 1248697 h 1328047"/>
              <a:gd name="connsiteX47" fmla="*/ 1828800 w 2113936"/>
              <a:gd name="connsiteY47" fmla="*/ 1229032 h 1328047"/>
              <a:gd name="connsiteX48" fmla="*/ 1877961 w 2113936"/>
              <a:gd name="connsiteY48" fmla="*/ 1130710 h 1328047"/>
              <a:gd name="connsiteX49" fmla="*/ 1897626 w 2113936"/>
              <a:gd name="connsiteY49" fmla="*/ 1071716 h 1328047"/>
              <a:gd name="connsiteX50" fmla="*/ 1887794 w 2113936"/>
              <a:gd name="connsiteY50" fmla="*/ 1012723 h 1328047"/>
              <a:gd name="connsiteX51" fmla="*/ 1877961 w 2113936"/>
              <a:gd name="connsiteY51" fmla="*/ 983226 h 1328047"/>
              <a:gd name="connsiteX52" fmla="*/ 1887794 w 2113936"/>
              <a:gd name="connsiteY52" fmla="*/ 875071 h 1328047"/>
              <a:gd name="connsiteX53" fmla="*/ 1897626 w 2113936"/>
              <a:gd name="connsiteY53" fmla="*/ 835742 h 1328047"/>
              <a:gd name="connsiteX54" fmla="*/ 1936955 w 2113936"/>
              <a:gd name="connsiteY54" fmla="*/ 786581 h 1328047"/>
              <a:gd name="connsiteX55" fmla="*/ 1966452 w 2113936"/>
              <a:gd name="connsiteY55" fmla="*/ 776748 h 1328047"/>
              <a:gd name="connsiteX56" fmla="*/ 2015613 w 2113936"/>
              <a:gd name="connsiteY56" fmla="*/ 727587 h 1328047"/>
              <a:gd name="connsiteX57" fmla="*/ 2054942 w 2113936"/>
              <a:gd name="connsiteY57" fmla="*/ 658761 h 1328047"/>
              <a:gd name="connsiteX58" fmla="*/ 2094271 w 2113936"/>
              <a:gd name="connsiteY58" fmla="*/ 589936 h 1328047"/>
              <a:gd name="connsiteX59" fmla="*/ 2113936 w 2113936"/>
              <a:gd name="connsiteY59" fmla="*/ 481781 h 1328047"/>
              <a:gd name="connsiteX60" fmla="*/ 2104103 w 2113936"/>
              <a:gd name="connsiteY60" fmla="*/ 334297 h 1328047"/>
              <a:gd name="connsiteX61" fmla="*/ 2064774 w 2113936"/>
              <a:gd name="connsiteY61" fmla="*/ 275303 h 1328047"/>
              <a:gd name="connsiteX62" fmla="*/ 2035278 w 2113936"/>
              <a:gd name="connsiteY62" fmla="*/ 265471 h 1328047"/>
              <a:gd name="connsiteX63" fmla="*/ 1818968 w 2113936"/>
              <a:gd name="connsiteY63" fmla="*/ 285136 h 1328047"/>
              <a:gd name="connsiteX64" fmla="*/ 1730478 w 2113936"/>
              <a:gd name="connsiteY64" fmla="*/ 304800 h 1328047"/>
              <a:gd name="connsiteX65" fmla="*/ 1700981 w 2113936"/>
              <a:gd name="connsiteY65" fmla="*/ 294968 h 1328047"/>
              <a:gd name="connsiteX66" fmla="*/ 1661652 w 2113936"/>
              <a:gd name="connsiteY66" fmla="*/ 226142 h 1328047"/>
              <a:gd name="connsiteX67" fmla="*/ 1720645 w 2113936"/>
              <a:gd name="connsiteY67" fmla="*/ 304800 h 1328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2113936" h="1328047">
                <a:moveTo>
                  <a:pt x="1720645" y="304800"/>
                </a:moveTo>
                <a:lnTo>
                  <a:pt x="1720645" y="304800"/>
                </a:lnTo>
                <a:cubicBezTo>
                  <a:pt x="1710813" y="268748"/>
                  <a:pt x="1701415" y="232576"/>
                  <a:pt x="1691149" y="196645"/>
                </a:cubicBezTo>
                <a:cubicBezTo>
                  <a:pt x="1688302" y="186680"/>
                  <a:pt x="1686809" y="175937"/>
                  <a:pt x="1681316" y="167148"/>
                </a:cubicBezTo>
                <a:cubicBezTo>
                  <a:pt x="1670194" y="149352"/>
                  <a:pt x="1655929" y="133672"/>
                  <a:pt x="1641987" y="117987"/>
                </a:cubicBezTo>
                <a:cubicBezTo>
                  <a:pt x="1622335" y="95878"/>
                  <a:pt x="1589856" y="64319"/>
                  <a:pt x="1563329" y="49161"/>
                </a:cubicBezTo>
                <a:cubicBezTo>
                  <a:pt x="1554330" y="44019"/>
                  <a:pt x="1543303" y="43538"/>
                  <a:pt x="1533832" y="39329"/>
                </a:cubicBezTo>
                <a:cubicBezTo>
                  <a:pt x="1513741" y="30400"/>
                  <a:pt x="1495696" y="16784"/>
                  <a:pt x="1474839" y="9832"/>
                </a:cubicBezTo>
                <a:cubicBezTo>
                  <a:pt x="1455926" y="3528"/>
                  <a:pt x="1435510" y="3277"/>
                  <a:pt x="1415845" y="0"/>
                </a:cubicBezTo>
                <a:lnTo>
                  <a:pt x="963561" y="9832"/>
                </a:lnTo>
                <a:cubicBezTo>
                  <a:pt x="936655" y="10930"/>
                  <a:pt x="926954" y="28137"/>
                  <a:pt x="904568" y="39329"/>
                </a:cubicBezTo>
                <a:cubicBezTo>
                  <a:pt x="890466" y="46380"/>
                  <a:pt x="848339" y="55845"/>
                  <a:pt x="835742" y="58994"/>
                </a:cubicBezTo>
                <a:cubicBezTo>
                  <a:pt x="825910" y="72104"/>
                  <a:pt x="817832" y="86736"/>
                  <a:pt x="806245" y="98323"/>
                </a:cubicBezTo>
                <a:cubicBezTo>
                  <a:pt x="740696" y="163872"/>
                  <a:pt x="809525" y="68824"/>
                  <a:pt x="757084" y="147484"/>
                </a:cubicBezTo>
                <a:cubicBezTo>
                  <a:pt x="753807" y="157316"/>
                  <a:pt x="753001" y="168357"/>
                  <a:pt x="747252" y="176981"/>
                </a:cubicBezTo>
                <a:cubicBezTo>
                  <a:pt x="739539" y="188551"/>
                  <a:pt x="723974" y="194041"/>
                  <a:pt x="717755" y="206478"/>
                </a:cubicBezTo>
                <a:cubicBezTo>
                  <a:pt x="710281" y="221425"/>
                  <a:pt x="715397" y="240692"/>
                  <a:pt x="707923" y="255639"/>
                </a:cubicBezTo>
                <a:cubicBezTo>
                  <a:pt x="701704" y="268076"/>
                  <a:pt x="687328" y="274454"/>
                  <a:pt x="678426" y="285136"/>
                </a:cubicBezTo>
                <a:cubicBezTo>
                  <a:pt x="670861" y="294214"/>
                  <a:pt x="665316" y="304800"/>
                  <a:pt x="658761" y="314632"/>
                </a:cubicBezTo>
                <a:cubicBezTo>
                  <a:pt x="655484" y="327742"/>
                  <a:pt x="654252" y="341540"/>
                  <a:pt x="648929" y="353961"/>
                </a:cubicBezTo>
                <a:cubicBezTo>
                  <a:pt x="644881" y="363407"/>
                  <a:pt x="602094" y="420719"/>
                  <a:pt x="599768" y="422787"/>
                </a:cubicBezTo>
                <a:cubicBezTo>
                  <a:pt x="582104" y="438488"/>
                  <a:pt x="564348" y="460432"/>
                  <a:pt x="540774" y="462116"/>
                </a:cubicBezTo>
                <a:lnTo>
                  <a:pt x="403123" y="471948"/>
                </a:lnTo>
                <a:lnTo>
                  <a:pt x="344129" y="481781"/>
                </a:lnTo>
                <a:cubicBezTo>
                  <a:pt x="327687" y="484771"/>
                  <a:pt x="311452" y="488866"/>
                  <a:pt x="294968" y="491613"/>
                </a:cubicBezTo>
                <a:cubicBezTo>
                  <a:pt x="189285" y="509226"/>
                  <a:pt x="262316" y="492401"/>
                  <a:pt x="186813" y="511278"/>
                </a:cubicBezTo>
                <a:cubicBezTo>
                  <a:pt x="167149" y="524388"/>
                  <a:pt x="144532" y="533896"/>
                  <a:pt x="127820" y="550607"/>
                </a:cubicBezTo>
                <a:cubicBezTo>
                  <a:pt x="80365" y="598061"/>
                  <a:pt x="111586" y="562071"/>
                  <a:pt x="68826" y="629265"/>
                </a:cubicBezTo>
                <a:cubicBezTo>
                  <a:pt x="38248" y="677316"/>
                  <a:pt x="29597" y="681469"/>
                  <a:pt x="9832" y="727587"/>
                </a:cubicBezTo>
                <a:cubicBezTo>
                  <a:pt x="5749" y="737113"/>
                  <a:pt x="3277" y="747252"/>
                  <a:pt x="0" y="757084"/>
                </a:cubicBezTo>
                <a:cubicBezTo>
                  <a:pt x="1548" y="789585"/>
                  <a:pt x="-1480" y="942240"/>
                  <a:pt x="19665" y="1012723"/>
                </a:cubicBezTo>
                <a:cubicBezTo>
                  <a:pt x="24737" y="1029628"/>
                  <a:pt x="33132" y="1045358"/>
                  <a:pt x="39329" y="1061884"/>
                </a:cubicBezTo>
                <a:cubicBezTo>
                  <a:pt x="42968" y="1071588"/>
                  <a:pt x="43412" y="1082757"/>
                  <a:pt x="49161" y="1091381"/>
                </a:cubicBezTo>
                <a:cubicBezTo>
                  <a:pt x="64303" y="1114093"/>
                  <a:pt x="86389" y="1126032"/>
                  <a:pt x="108155" y="1140542"/>
                </a:cubicBezTo>
                <a:cubicBezTo>
                  <a:pt x="123887" y="1164139"/>
                  <a:pt x="128475" y="1179215"/>
                  <a:pt x="157316" y="1189703"/>
                </a:cubicBezTo>
                <a:cubicBezTo>
                  <a:pt x="182715" y="1198939"/>
                  <a:pt x="235974" y="1209368"/>
                  <a:pt x="235974" y="1209368"/>
                </a:cubicBezTo>
                <a:cubicBezTo>
                  <a:pt x="373626" y="1206091"/>
                  <a:pt x="511374" y="1205650"/>
                  <a:pt x="648929" y="1199536"/>
                </a:cubicBezTo>
                <a:cubicBezTo>
                  <a:pt x="659283" y="1199076"/>
                  <a:pt x="668461" y="1192550"/>
                  <a:pt x="678426" y="1189703"/>
                </a:cubicBezTo>
                <a:cubicBezTo>
                  <a:pt x="726121" y="1176076"/>
                  <a:pt x="714208" y="1182202"/>
                  <a:pt x="766916" y="1170039"/>
                </a:cubicBezTo>
                <a:cubicBezTo>
                  <a:pt x="793250" y="1163962"/>
                  <a:pt x="845574" y="1150374"/>
                  <a:pt x="845574" y="1150374"/>
                </a:cubicBezTo>
                <a:cubicBezTo>
                  <a:pt x="888181" y="1153652"/>
                  <a:pt x="931393" y="1152332"/>
                  <a:pt x="973394" y="1160207"/>
                </a:cubicBezTo>
                <a:cubicBezTo>
                  <a:pt x="985008" y="1162385"/>
                  <a:pt x="994059" y="1172020"/>
                  <a:pt x="1002891" y="1179871"/>
                </a:cubicBezTo>
                <a:cubicBezTo>
                  <a:pt x="1023676" y="1198347"/>
                  <a:pt x="1039636" y="1222179"/>
                  <a:pt x="1061884" y="1238865"/>
                </a:cubicBezTo>
                <a:cubicBezTo>
                  <a:pt x="1112024" y="1276469"/>
                  <a:pt x="1085315" y="1264386"/>
                  <a:pt x="1140542" y="1278194"/>
                </a:cubicBezTo>
                <a:cubicBezTo>
                  <a:pt x="1153652" y="1288026"/>
                  <a:pt x="1163494" y="1307125"/>
                  <a:pt x="1179871" y="1307690"/>
                </a:cubicBezTo>
                <a:cubicBezTo>
                  <a:pt x="1643174" y="1323666"/>
                  <a:pt x="1547452" y="1352310"/>
                  <a:pt x="1740310" y="1288026"/>
                </a:cubicBezTo>
                <a:lnTo>
                  <a:pt x="1799303" y="1248697"/>
                </a:lnTo>
                <a:lnTo>
                  <a:pt x="1828800" y="1229032"/>
                </a:lnTo>
                <a:cubicBezTo>
                  <a:pt x="1885525" y="1143946"/>
                  <a:pt x="1856737" y="1201458"/>
                  <a:pt x="1877961" y="1130710"/>
                </a:cubicBezTo>
                <a:cubicBezTo>
                  <a:pt x="1883917" y="1110856"/>
                  <a:pt x="1897626" y="1071716"/>
                  <a:pt x="1897626" y="1071716"/>
                </a:cubicBezTo>
                <a:cubicBezTo>
                  <a:pt x="1894349" y="1052052"/>
                  <a:pt x="1892119" y="1032184"/>
                  <a:pt x="1887794" y="1012723"/>
                </a:cubicBezTo>
                <a:cubicBezTo>
                  <a:pt x="1885546" y="1002606"/>
                  <a:pt x="1877961" y="993590"/>
                  <a:pt x="1877961" y="983226"/>
                </a:cubicBezTo>
                <a:cubicBezTo>
                  <a:pt x="1877961" y="947026"/>
                  <a:pt x="1883010" y="910954"/>
                  <a:pt x="1887794" y="875071"/>
                </a:cubicBezTo>
                <a:cubicBezTo>
                  <a:pt x="1889580" y="861676"/>
                  <a:pt x="1891063" y="847555"/>
                  <a:pt x="1897626" y="835742"/>
                </a:cubicBezTo>
                <a:cubicBezTo>
                  <a:pt x="1907818" y="817397"/>
                  <a:pt x="1921022" y="800238"/>
                  <a:pt x="1936955" y="786581"/>
                </a:cubicBezTo>
                <a:cubicBezTo>
                  <a:pt x="1944824" y="779836"/>
                  <a:pt x="1956620" y="780026"/>
                  <a:pt x="1966452" y="776748"/>
                </a:cubicBezTo>
                <a:cubicBezTo>
                  <a:pt x="2018888" y="698094"/>
                  <a:pt x="1950066" y="793134"/>
                  <a:pt x="2015613" y="727587"/>
                </a:cubicBezTo>
                <a:cubicBezTo>
                  <a:pt x="2031585" y="711615"/>
                  <a:pt x="2044657" y="676759"/>
                  <a:pt x="2054942" y="658761"/>
                </a:cubicBezTo>
                <a:cubicBezTo>
                  <a:pt x="2110532" y="561480"/>
                  <a:pt x="2034848" y="708785"/>
                  <a:pt x="2094271" y="589936"/>
                </a:cubicBezTo>
                <a:cubicBezTo>
                  <a:pt x="2097466" y="573959"/>
                  <a:pt x="2113936" y="494353"/>
                  <a:pt x="2113936" y="481781"/>
                </a:cubicBezTo>
                <a:cubicBezTo>
                  <a:pt x="2113936" y="432511"/>
                  <a:pt x="2109544" y="383266"/>
                  <a:pt x="2104103" y="334297"/>
                </a:cubicBezTo>
                <a:cubicBezTo>
                  <a:pt x="2101217" y="308319"/>
                  <a:pt x="2086382" y="289708"/>
                  <a:pt x="2064774" y="275303"/>
                </a:cubicBezTo>
                <a:cubicBezTo>
                  <a:pt x="2056151" y="269554"/>
                  <a:pt x="2045110" y="268748"/>
                  <a:pt x="2035278" y="265471"/>
                </a:cubicBezTo>
                <a:cubicBezTo>
                  <a:pt x="1963175" y="272026"/>
                  <a:pt x="1890926" y="277141"/>
                  <a:pt x="1818968" y="285136"/>
                </a:cubicBezTo>
                <a:cubicBezTo>
                  <a:pt x="1796500" y="287633"/>
                  <a:pt x="1753721" y="298989"/>
                  <a:pt x="1730478" y="304800"/>
                </a:cubicBezTo>
                <a:cubicBezTo>
                  <a:pt x="1720646" y="301523"/>
                  <a:pt x="1708310" y="302297"/>
                  <a:pt x="1700981" y="294968"/>
                </a:cubicBezTo>
                <a:cubicBezTo>
                  <a:pt x="1659834" y="253821"/>
                  <a:pt x="1661652" y="256755"/>
                  <a:pt x="1661652" y="226142"/>
                </a:cubicBezTo>
                <a:lnTo>
                  <a:pt x="1720645" y="304800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Callout 20"/>
          <p:cNvSpPr/>
          <p:nvPr/>
        </p:nvSpPr>
        <p:spPr>
          <a:xfrm>
            <a:off x="2949503" y="3774590"/>
            <a:ext cx="4087753" cy="1957616"/>
          </a:xfrm>
          <a:prstGeom prst="wedgeEllipseCallout">
            <a:avLst>
              <a:gd name="adj1" fmla="val 56924"/>
              <a:gd name="adj2" fmla="val 25750"/>
            </a:avLst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chemeClr val="bg2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976912" y="6229349"/>
            <a:ext cx="838367" cy="37147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2"/>
                </a:solidFill>
              </a:rPr>
              <a:t>Answers</a:t>
            </a: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89119" y="4136976"/>
            <a:ext cx="105205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070C0"/>
                </a:solidFill>
              </a:rPr>
              <a:t>like</a:t>
            </a:r>
            <a:endParaRPr lang="en-GB" sz="2400" dirty="0">
              <a:solidFill>
                <a:srgbClr val="0070C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30081" y="4506308"/>
            <a:ext cx="121438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400" dirty="0">
                <a:solidFill>
                  <a:srgbClr val="0070C0"/>
                </a:solidFill>
              </a:rPr>
              <a:t>f</a:t>
            </a:r>
            <a:r>
              <a:rPr lang="en-GB" sz="2400" dirty="0" smtClean="0">
                <a:solidFill>
                  <a:srgbClr val="0070C0"/>
                </a:solidFill>
              </a:rPr>
              <a:t>riendly </a:t>
            </a:r>
            <a:endParaRPr lang="en-GB" sz="2400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82700" y="4875640"/>
            <a:ext cx="121438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070C0"/>
                </a:solidFill>
              </a:rPr>
              <a:t>helpful </a:t>
            </a:r>
            <a:endParaRPr lang="en-GB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54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1414" y="2119069"/>
            <a:ext cx="2077072" cy="27668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49988" y="254247"/>
            <a:ext cx="2340581" cy="25808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121" y="4076897"/>
            <a:ext cx="1852314" cy="2867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732" y="2119069"/>
            <a:ext cx="2556324" cy="26738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90262" y="3141831"/>
            <a:ext cx="2838454" cy="86177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tx2"/>
                </a:solidFill>
              </a:rPr>
              <a:t>Who do you like?</a:t>
            </a:r>
          </a:p>
          <a:p>
            <a:pPr algn="ctr"/>
            <a:r>
              <a:rPr lang="en-GB" sz="2800" dirty="0" smtClean="0">
                <a:solidFill>
                  <a:schemeClr val="tx2"/>
                </a:solidFill>
              </a:rPr>
              <a:t>Why?</a:t>
            </a:r>
            <a:endParaRPr lang="en-GB" sz="2800" dirty="0">
              <a:solidFill>
                <a:schemeClr val="tx2"/>
              </a:solidFill>
            </a:endParaRPr>
          </a:p>
        </p:txBody>
      </p:sp>
      <p:sp>
        <p:nvSpPr>
          <p:cNvPr id="8" name="Cloud 7"/>
          <p:cNvSpPr/>
          <p:nvPr/>
        </p:nvSpPr>
        <p:spPr>
          <a:xfrm>
            <a:off x="2718485" y="2835086"/>
            <a:ext cx="3574160" cy="1343624"/>
          </a:xfrm>
          <a:prstGeom prst="cloud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11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6749" y="1285466"/>
            <a:ext cx="785812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Acknowledgements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We are grateful to the following for permission to reproduce copyright illustrations:</a:t>
            </a:r>
          </a:p>
          <a:p>
            <a:r>
              <a:rPr lang="en-US" dirty="0"/>
              <a:t>© alho007 - </a:t>
            </a:r>
            <a:r>
              <a:rPr lang="en-US" dirty="0" smtClean="0"/>
              <a:t>Fotolia.com for slide 7</a:t>
            </a:r>
          </a:p>
          <a:p>
            <a:r>
              <a:rPr lang="en-US" dirty="0"/>
              <a:t>© </a:t>
            </a:r>
            <a:r>
              <a:rPr lang="en-US" dirty="0" err="1"/>
              <a:t>lozochka</a:t>
            </a:r>
            <a:r>
              <a:rPr lang="en-US" dirty="0"/>
              <a:t> - </a:t>
            </a:r>
            <a:r>
              <a:rPr lang="en-US" dirty="0" smtClean="0"/>
              <a:t>Fotolia.com for slide 8</a:t>
            </a:r>
            <a:endParaRPr lang="en-US" dirty="0"/>
          </a:p>
          <a:p>
            <a:r>
              <a:rPr lang="en-US" dirty="0"/>
              <a:t>© </a:t>
            </a:r>
            <a:r>
              <a:rPr lang="en-US" dirty="0" err="1"/>
              <a:t>blueringmedia</a:t>
            </a:r>
            <a:r>
              <a:rPr lang="en-US" dirty="0"/>
              <a:t> - </a:t>
            </a:r>
            <a:r>
              <a:rPr lang="en-US" dirty="0" smtClean="0"/>
              <a:t>Fotolia.com for slide 23</a:t>
            </a:r>
            <a:endParaRPr lang="en-US" dirty="0"/>
          </a:p>
          <a:p>
            <a:endParaRPr lang="en-US" dirty="0"/>
          </a:p>
          <a:p>
            <a:r>
              <a:rPr lang="en-US" dirty="0"/>
              <a:t>Every effort has been made to trace copyright, but in the event of any accidental infringement, we shall be pleased to come to a suitable arrangement with the rightful owner.</a:t>
            </a:r>
          </a:p>
        </p:txBody>
      </p:sp>
    </p:spTree>
    <p:extLst>
      <p:ext uri="{BB962C8B-B14F-4D97-AF65-F5344CB8AC3E}">
        <p14:creationId xmlns:p14="http://schemas.microsoft.com/office/powerpoint/2010/main" val="45815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746676"/>
              </p:ext>
            </p:extLst>
          </p:nvPr>
        </p:nvGraphicFramePr>
        <p:xfrm>
          <a:off x="404262" y="1179871"/>
          <a:ext cx="8346447" cy="3464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6638"/>
                <a:gridCol w="5899809"/>
              </a:tblGrid>
              <a:tr h="372815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chemeClr val="bg2"/>
                          </a:solidFill>
                          <a:latin typeface="+mn-lt"/>
                        </a:rPr>
                        <a:t>Reading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49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bg2"/>
                          </a:solidFill>
                          <a:latin typeface="+mn-lt"/>
                        </a:rPr>
                        <a:t>Pre-reading</a:t>
                      </a:r>
                      <a:r>
                        <a:rPr lang="en-GB" sz="1800" kern="1200" baseline="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endParaRPr lang="en-US" sz="1800" dirty="0" smtClean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baseline="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en-US" sz="18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Introducing the characters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4832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First reading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baseline="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en-US" sz="18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Shared reading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798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mtClean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Second reading</a:t>
                      </a:r>
                      <a:endParaRPr lang="en-US" sz="1800" dirty="0" smtClean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baseline="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en-US" sz="18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Reading aloud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baseline="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en-GB" sz="1800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Activity 1</a:t>
                      </a:r>
                      <a:r>
                        <a:rPr lang="en-GB" sz="1800" kern="1200" baseline="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Assessment for learning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kern="1200" baseline="0" dirty="0" smtClean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7363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Post-reading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baseline="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en-GB" sz="1800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Activity 2</a:t>
                      </a:r>
                      <a:r>
                        <a:rPr lang="en-GB" sz="1800" kern="1200" baseline="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GB" sz="1800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Readers’ theatre</a:t>
                      </a:r>
                      <a:endParaRPr lang="en-US" sz="1800" dirty="0" smtClean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baseline="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Activity 3: Fill in the blanks</a:t>
                      </a:r>
                      <a:br>
                        <a:rPr lang="en-GB" sz="1800" kern="1200" baseline="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kern="1200" baseline="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Activity 4: Who do you like?</a:t>
                      </a:r>
                      <a:br>
                        <a:rPr lang="en-GB" sz="1800" kern="1200" baseline="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en-GB" sz="1800" kern="1200" baseline="0" dirty="0" smtClean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461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1050" y="1929160"/>
            <a:ext cx="4284000" cy="3451731"/>
          </a:xfrm>
        </p:spPr>
        <p:txBody>
          <a:bodyPr/>
          <a:lstStyle/>
          <a:p>
            <a:r>
              <a:rPr lang="en-GB" sz="3200" dirty="0" smtClean="0">
                <a:latin typeface="+mn-lt"/>
              </a:rPr>
              <a:t>Today we are going to read a story.</a:t>
            </a:r>
            <a:br>
              <a:rPr lang="en-GB" sz="3200" dirty="0" smtClean="0">
                <a:latin typeface="+mn-lt"/>
              </a:rPr>
            </a:br>
            <a:r>
              <a:rPr lang="en-GB" sz="3200" dirty="0" smtClean="0">
                <a:latin typeface="+mn-lt"/>
              </a:rPr>
              <a:t/>
            </a:r>
            <a:br>
              <a:rPr lang="en-GB" sz="3200" dirty="0" smtClean="0">
                <a:latin typeface="+mn-lt"/>
              </a:rPr>
            </a:br>
            <a:r>
              <a:rPr lang="en-GB" sz="3200" dirty="0" smtClean="0">
                <a:latin typeface="+mn-lt"/>
              </a:rPr>
              <a:t>Let’s look at some pictures! </a:t>
            </a:r>
            <a:endParaRPr lang="en-GB" sz="32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17631" y="1436718"/>
            <a:ext cx="2540000" cy="4924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002060"/>
                </a:solidFill>
              </a:rPr>
              <a:t>Pre-reading</a:t>
            </a:r>
            <a:endParaRPr lang="en-GB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90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91" b="100000" l="664" r="82844">
                        <a14:foregroundMark x1="15261" y1="62014" x2="20142" y2="64604"/>
                        <a14:foregroundMark x1="12891" y1="66331" x2="18531" y2="81727"/>
                        <a14:foregroundMark x1="8436" y1="88633" x2="11564" y2="84748"/>
                        <a14:foregroundMark x1="8009" y1="91655" x2="10047" y2="91655"/>
                        <a14:foregroundMark x1="7773" y1="91942" x2="10284" y2="93957"/>
                        <a14:foregroundMark x1="19052" y1="87338" x2="19289" y2="94532"/>
                        <a14:foregroundMark x1="71896" y1="82014" x2="72844" y2="97842"/>
                        <a14:foregroundMark x1="75261" y1="85755" x2="79479" y2="94245"/>
                        <a14:foregroundMark x1="81090" y1="89353" x2="82512" y2="95540"/>
                        <a14:foregroundMark x1="78294" y1="47194" x2="79147" y2="51799"/>
                        <a14:foregroundMark x1="68199" y1="45612" x2="67109" y2="49928"/>
                        <a14:foregroundMark x1="61517" y1="32806" x2="63649" y2="34820"/>
                        <a14:foregroundMark x1="62796" y1="23885" x2="62891" y2="31079"/>
                        <a14:foregroundMark x1="60000" y1="28777" x2="59858" y2="35108"/>
                        <a14:foregroundMark x1="62701" y1="22014" x2="61801" y2="22014"/>
                        <a14:foregroundMark x1="66493" y1="30504" x2="66493" y2="30504"/>
                        <a14:foregroundMark x1="66019" y1="33813" x2="66019" y2="33813"/>
                        <a14:foregroundMark x1="14313" y1="32518" x2="14313" y2="32518"/>
                        <a14:foregroundMark x1="16777" y1="31079" x2="16777" y2="31079"/>
                        <a14:foregroundMark x1="18531" y1="30504" x2="18531" y2="30504"/>
                        <a14:foregroundMark x1="21232" y1="32806" x2="21232" y2="32806"/>
                        <a14:foregroundMark x1="22607" y1="36115" x2="22607" y2="36115"/>
                        <a14:foregroundMark x1="19573" y1="30504" x2="19573" y2="30504"/>
                        <a14:foregroundMark x1="20332" y1="31511" x2="20332" y2="31511"/>
                        <a14:foregroundMark x1="13081" y1="40288" x2="13081" y2="40288"/>
                        <a14:foregroundMark x1="71801" y1="37698" x2="71801" y2="37698"/>
                        <a14:foregroundMark x1="80000" y1="45324" x2="80000" y2="45324"/>
                        <a14:foregroundMark x1="78483" y1="41007" x2="78483" y2="41007"/>
                        <a14:foregroundMark x1="78152" y1="42590" x2="78152" y2="42590"/>
                        <a14:foregroundMark x1="80995" y1="57698" x2="80995" y2="57698"/>
                        <a14:foregroundMark x1="80095" y1="65036" x2="80095" y2="65036"/>
                        <a14:foregroundMark x1="22085" y1="34101" x2="22085" y2="34101"/>
                        <a14:foregroundMark x1="21327" y1="33094" x2="21327" y2="33094"/>
                        <a14:foregroundMark x1="80664" y1="51511" x2="80664" y2="51511"/>
                        <a14:foregroundMark x1="80664" y1="54101" x2="80664" y2="54101"/>
                        <a14:foregroundMark x1="79573" y1="48201" x2="79573" y2="48201"/>
                        <a14:foregroundMark x1="69621" y1="41295" x2="69621" y2="41295"/>
                        <a14:foregroundMark x1="70806" y1="39424" x2="70806" y2="39424"/>
                        <a14:foregroundMark x1="73175" y1="37410" x2="73175" y2="37410"/>
                        <a14:foregroundMark x1="72559" y1="37698" x2="72559" y2="37698"/>
                        <a14:foregroundMark x1="80427" y1="62302" x2="80427" y2="62302"/>
                        <a14:foregroundMark x1="80664" y1="59424" x2="80664" y2="59424"/>
                        <a14:foregroundMark x1="79905" y1="68345" x2="79905" y2="68345"/>
                        <a14:foregroundMark x1="69194" y1="93957" x2="69194" y2="93957"/>
                        <a14:foregroundMark x1="65829" y1="93957" x2="65829" y2="93957"/>
                        <a14:foregroundMark x1="6825" y1="82446" x2="6825" y2="82446"/>
                        <a14:foregroundMark x1="6161" y1="86619" x2="6161" y2="86619"/>
                        <a14:foregroundMark x1="7251" y1="96259" x2="7251" y2="96259"/>
                        <a14:foregroundMark x1="6493" y1="94245" x2="6493" y2="94245"/>
                        <a14:foregroundMark x1="5735" y1="88633" x2="5735" y2="88633"/>
                        <a14:backgroundMark x1="3697" y1="36115" x2="10616" y2="45324"/>
                        <a14:backgroundMark x1="23839" y1="41007" x2="50995" y2="47914"/>
                        <a14:backgroundMark x1="59668" y1="55396" x2="64408" y2="60432"/>
                        <a14:backgroundMark x1="68436" y1="66906" x2="68436" y2="669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4581"/>
          <a:stretch/>
        </p:blipFill>
        <p:spPr>
          <a:xfrm>
            <a:off x="747572" y="1502664"/>
            <a:ext cx="7757652" cy="29921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05809" y="4356717"/>
            <a:ext cx="94522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bg2"/>
                </a:solidFill>
              </a:rPr>
              <a:t>Peter</a:t>
            </a:r>
            <a:endParaRPr lang="en-GB" sz="2400" dirty="0">
              <a:solidFill>
                <a:schemeClr val="bg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50752" y="4369227"/>
            <a:ext cx="1142145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bg2"/>
                </a:solidFill>
              </a:rPr>
              <a:t>Charlie</a:t>
            </a:r>
            <a:endParaRPr lang="en-GB" sz="2400" dirty="0">
              <a:solidFill>
                <a:schemeClr val="bg2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552360" y="5010276"/>
            <a:ext cx="3001428" cy="1344073"/>
            <a:chOff x="3166681" y="5285243"/>
            <a:chExt cx="2835325" cy="1194187"/>
          </a:xfrm>
        </p:grpSpPr>
        <p:sp>
          <p:nvSpPr>
            <p:cNvPr id="10" name="Cloud Callout 9"/>
            <p:cNvSpPr/>
            <p:nvPr/>
          </p:nvSpPr>
          <p:spPr>
            <a:xfrm>
              <a:off x="3166681" y="5285243"/>
              <a:ext cx="2835325" cy="1194187"/>
            </a:xfrm>
            <a:prstGeom prst="cloudCallout">
              <a:avLst>
                <a:gd name="adj1" fmla="val -59660"/>
                <a:gd name="adj2" fmla="val 47423"/>
              </a:avLst>
            </a:prstGeom>
            <a:solidFill>
              <a:schemeClr val="accent6">
                <a:lumMod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2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417025" y="5616638"/>
              <a:ext cx="2370840" cy="5469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2"/>
                  </a:solidFill>
                </a:rPr>
                <a:t>Peter and Charlie are playing at recess.</a:t>
              </a:r>
              <a:endParaRPr lang="en-US" sz="20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793542" y="5010277"/>
            <a:ext cx="3001428" cy="1344073"/>
            <a:chOff x="3166681" y="5285243"/>
            <a:chExt cx="2835325" cy="1194187"/>
          </a:xfrm>
        </p:grpSpPr>
        <p:sp>
          <p:nvSpPr>
            <p:cNvPr id="13" name="Cloud Callout 12"/>
            <p:cNvSpPr/>
            <p:nvPr/>
          </p:nvSpPr>
          <p:spPr>
            <a:xfrm>
              <a:off x="3166681" y="5285243"/>
              <a:ext cx="2835325" cy="1194187"/>
            </a:xfrm>
            <a:prstGeom prst="cloudCallout">
              <a:avLst>
                <a:gd name="adj1" fmla="val 53145"/>
                <a:gd name="adj2" fmla="val 51099"/>
              </a:avLst>
            </a:prstGeom>
            <a:solidFill>
              <a:schemeClr val="accent6">
                <a:lumMod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2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417025" y="5616638"/>
              <a:ext cx="2370840" cy="5469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2"/>
                  </a:solidFill>
                </a:rPr>
                <a:t>The boys meet some people at recess.</a:t>
              </a:r>
              <a:endParaRPr lang="en-US" sz="2000" dirty="0">
                <a:solidFill>
                  <a:schemeClr val="bg2"/>
                </a:solidFill>
              </a:endParaRPr>
            </a:p>
          </p:txBody>
        </p:sp>
      </p:grpSp>
      <p:sp>
        <p:nvSpPr>
          <p:cNvPr id="5" name="Arc 4"/>
          <p:cNvSpPr/>
          <p:nvPr/>
        </p:nvSpPr>
        <p:spPr>
          <a:xfrm rot="19524358">
            <a:off x="2529677" y="2491559"/>
            <a:ext cx="3438110" cy="1640418"/>
          </a:xfrm>
          <a:prstGeom prst="arc">
            <a:avLst>
              <a:gd name="adj1" fmla="val 13860492"/>
              <a:gd name="adj2" fmla="val 0"/>
            </a:avLst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08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542" y="2016420"/>
            <a:ext cx="2818155" cy="27565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4237">
            <a:off x="1926219" y="1867181"/>
            <a:ext cx="1569977" cy="239766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552360" y="5010276"/>
            <a:ext cx="3001428" cy="1344073"/>
            <a:chOff x="3166681" y="5285243"/>
            <a:chExt cx="2835325" cy="1194187"/>
          </a:xfrm>
        </p:grpSpPr>
        <p:sp>
          <p:nvSpPr>
            <p:cNvPr id="13" name="Cloud Callout 12"/>
            <p:cNvSpPr/>
            <p:nvPr/>
          </p:nvSpPr>
          <p:spPr>
            <a:xfrm>
              <a:off x="3166681" y="5285243"/>
              <a:ext cx="2835325" cy="1194187"/>
            </a:xfrm>
            <a:prstGeom prst="cloudCallout">
              <a:avLst>
                <a:gd name="adj1" fmla="val -59660"/>
                <a:gd name="adj2" fmla="val 47423"/>
              </a:avLst>
            </a:prstGeom>
            <a:solidFill>
              <a:schemeClr val="accent6">
                <a:lumMod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2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417025" y="5616638"/>
              <a:ext cx="2370840" cy="5469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2"/>
                  </a:solidFill>
                </a:rPr>
                <a:t>Charlie and Peter meet a prefect.</a:t>
              </a:r>
              <a:endParaRPr lang="en-US" sz="20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793542" y="5010277"/>
            <a:ext cx="3001428" cy="1344073"/>
            <a:chOff x="3166681" y="5285243"/>
            <a:chExt cx="2835325" cy="1194187"/>
          </a:xfrm>
        </p:grpSpPr>
        <p:sp>
          <p:nvSpPr>
            <p:cNvPr id="16" name="Cloud Callout 15"/>
            <p:cNvSpPr/>
            <p:nvPr/>
          </p:nvSpPr>
          <p:spPr>
            <a:xfrm>
              <a:off x="3166681" y="5285243"/>
              <a:ext cx="2835325" cy="1194187"/>
            </a:xfrm>
            <a:prstGeom prst="cloudCallout">
              <a:avLst>
                <a:gd name="adj1" fmla="val 53145"/>
                <a:gd name="adj2" fmla="val 51099"/>
              </a:avLst>
            </a:prstGeom>
            <a:solidFill>
              <a:schemeClr val="accent6">
                <a:lumMod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2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417025" y="5616638"/>
              <a:ext cx="2370840" cy="5469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2"/>
                  </a:solidFill>
                </a:rPr>
                <a:t>Does Sam look friendly?</a:t>
              </a:r>
              <a:endParaRPr lang="en-US" sz="2000" dirty="0">
                <a:solidFill>
                  <a:schemeClr val="bg2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372399" y="2112676"/>
            <a:ext cx="94522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bg2"/>
                </a:solidFill>
              </a:rPr>
              <a:t>Peter</a:t>
            </a:r>
            <a:endParaRPr lang="en-GB" sz="2400" dirty="0">
              <a:solidFill>
                <a:schemeClr val="bg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62985" y="1465782"/>
            <a:ext cx="114214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bg2"/>
                </a:solidFill>
              </a:rPr>
              <a:t>Charlie</a:t>
            </a:r>
            <a:endParaRPr lang="en-GB" sz="2400" dirty="0">
              <a:solidFill>
                <a:schemeClr val="bg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59989" y="1329244"/>
            <a:ext cx="94522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bg2"/>
                </a:solidFill>
              </a:rPr>
              <a:t>Sam</a:t>
            </a:r>
            <a:endParaRPr lang="en-GB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936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34" b="99483" l="0" r="89936">
                        <a14:foregroundMark x1="24638" y1="2972" x2="27778" y2="14470"/>
                        <a14:foregroundMark x1="25201" y1="5297" x2="19646" y2="9432"/>
                        <a14:foregroundMark x1="17311" y1="16021" x2="27456" y2="36693"/>
                        <a14:foregroundMark x1="35749" y1="11370" x2="40499" y2="17829"/>
                        <a14:foregroundMark x1="9984" y1="54910" x2="12560" y2="96253"/>
                        <a14:foregroundMark x1="29066" y1="51938" x2="38889" y2="67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752" y="1450294"/>
            <a:ext cx="6017035" cy="374974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751" y="1450293"/>
            <a:ext cx="6017035" cy="374974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531666" y="1054624"/>
            <a:ext cx="94522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bg2"/>
                </a:solidFill>
              </a:rPr>
              <a:t>Mr </a:t>
            </a:r>
            <a:r>
              <a:rPr lang="en-GB" sz="2400" dirty="0" err="1" smtClean="0">
                <a:solidFill>
                  <a:schemeClr val="bg2"/>
                </a:solidFill>
              </a:rPr>
              <a:t>Ho</a:t>
            </a:r>
            <a:endParaRPr lang="en-GB" sz="2400" dirty="0">
              <a:solidFill>
                <a:schemeClr val="bg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515" y="3974082"/>
            <a:ext cx="998976" cy="879695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552360" y="5010276"/>
            <a:ext cx="3001428" cy="1344073"/>
            <a:chOff x="3166681" y="5285243"/>
            <a:chExt cx="2835325" cy="1194187"/>
          </a:xfrm>
        </p:grpSpPr>
        <p:sp>
          <p:nvSpPr>
            <p:cNvPr id="19" name="Cloud Callout 18"/>
            <p:cNvSpPr/>
            <p:nvPr/>
          </p:nvSpPr>
          <p:spPr>
            <a:xfrm>
              <a:off x="3166681" y="5285243"/>
              <a:ext cx="2835325" cy="1194187"/>
            </a:xfrm>
            <a:prstGeom prst="cloudCallout">
              <a:avLst>
                <a:gd name="adj1" fmla="val -59660"/>
                <a:gd name="adj2" fmla="val 47423"/>
              </a:avLst>
            </a:prstGeom>
            <a:solidFill>
              <a:schemeClr val="accent6">
                <a:lumMod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2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303075" y="5616638"/>
              <a:ext cx="2621184" cy="5469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2"/>
                  </a:solidFill>
                </a:rPr>
                <a:t>Charlie and Peter also meet the caretaker.</a:t>
              </a:r>
              <a:endParaRPr lang="en-US" sz="20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121894" y="616754"/>
            <a:ext cx="4013959" cy="4361802"/>
            <a:chOff x="4630506" y="1378111"/>
            <a:chExt cx="4013959" cy="4326840"/>
          </a:xfrm>
        </p:grpSpPr>
        <p:sp>
          <p:nvSpPr>
            <p:cNvPr id="5" name="Rounded Rectangle 4"/>
            <p:cNvSpPr/>
            <p:nvPr/>
          </p:nvSpPr>
          <p:spPr>
            <a:xfrm>
              <a:off x="4630506" y="1378111"/>
              <a:ext cx="4013959" cy="4326839"/>
            </a:xfrm>
            <a:prstGeom prst="roundRect">
              <a:avLst/>
            </a:prstGeom>
            <a:solidFill>
              <a:schemeClr val="bg1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03890" y="1378111"/>
              <a:ext cx="2920934" cy="194728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83653" y="3198527"/>
              <a:ext cx="2506424" cy="250642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4793542" y="5010277"/>
            <a:ext cx="3001428" cy="1344073"/>
            <a:chOff x="4793542" y="5010277"/>
            <a:chExt cx="3001428" cy="1344073"/>
          </a:xfrm>
        </p:grpSpPr>
        <p:sp>
          <p:nvSpPr>
            <p:cNvPr id="13" name="Cloud Callout 12"/>
            <p:cNvSpPr/>
            <p:nvPr/>
          </p:nvSpPr>
          <p:spPr>
            <a:xfrm>
              <a:off x="4793542" y="5010277"/>
              <a:ext cx="3001428" cy="1344073"/>
            </a:xfrm>
            <a:prstGeom prst="cloudCallout">
              <a:avLst>
                <a:gd name="adj1" fmla="val 51542"/>
                <a:gd name="adj2" fmla="val 45728"/>
              </a:avLst>
            </a:prstGeom>
            <a:solidFill>
              <a:schemeClr val="accent6">
                <a:lumMod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2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083577" y="5366292"/>
              <a:ext cx="2509732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2"/>
                  </a:solidFill>
                </a:rPr>
                <a:t>Does </a:t>
              </a:r>
              <a:r>
                <a:rPr lang="en-US" sz="2000" dirty="0" err="1" smtClean="0">
                  <a:solidFill>
                    <a:schemeClr val="bg2"/>
                  </a:solidFill>
                </a:rPr>
                <a:t>Mr</a:t>
              </a:r>
              <a:r>
                <a:rPr lang="en-US" sz="2000" dirty="0" smtClean="0">
                  <a:solidFill>
                    <a:schemeClr val="bg2"/>
                  </a:solidFill>
                </a:rPr>
                <a:t> Ho look friendly?</a:t>
              </a:r>
              <a:endParaRPr lang="en-US" sz="2000" dirty="0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592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52360" y="5010276"/>
            <a:ext cx="3001428" cy="1344073"/>
            <a:chOff x="3166681" y="5285243"/>
            <a:chExt cx="2835325" cy="1194187"/>
          </a:xfrm>
        </p:grpSpPr>
        <p:sp>
          <p:nvSpPr>
            <p:cNvPr id="10" name="Cloud Callout 9"/>
            <p:cNvSpPr/>
            <p:nvPr/>
          </p:nvSpPr>
          <p:spPr>
            <a:xfrm>
              <a:off x="3166681" y="5285243"/>
              <a:ext cx="2835325" cy="1194187"/>
            </a:xfrm>
            <a:prstGeom prst="cloudCallout">
              <a:avLst>
                <a:gd name="adj1" fmla="val -59660"/>
                <a:gd name="adj2" fmla="val 47423"/>
              </a:avLst>
            </a:prstGeom>
            <a:solidFill>
              <a:schemeClr val="accent6">
                <a:lumMod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2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394293" y="5605947"/>
              <a:ext cx="2370840" cy="5469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2"/>
                  </a:solidFill>
                </a:rPr>
                <a:t>Then the boys meet their Music teacher.</a:t>
              </a:r>
              <a:endParaRPr lang="en-US" sz="20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793542" y="5010277"/>
            <a:ext cx="3001428" cy="1344073"/>
            <a:chOff x="3166681" y="5285243"/>
            <a:chExt cx="2835325" cy="1194187"/>
          </a:xfrm>
        </p:grpSpPr>
        <p:sp>
          <p:nvSpPr>
            <p:cNvPr id="13" name="Cloud Callout 12"/>
            <p:cNvSpPr/>
            <p:nvPr/>
          </p:nvSpPr>
          <p:spPr>
            <a:xfrm>
              <a:off x="3166681" y="5285243"/>
              <a:ext cx="2835325" cy="1194187"/>
            </a:xfrm>
            <a:prstGeom prst="cloudCallout">
              <a:avLst>
                <a:gd name="adj1" fmla="val 53145"/>
                <a:gd name="adj2" fmla="val 51099"/>
              </a:avLst>
            </a:prstGeom>
            <a:solidFill>
              <a:schemeClr val="accent6">
                <a:lumMod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2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417025" y="5616638"/>
              <a:ext cx="2370840" cy="5469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2"/>
                  </a:solidFill>
                </a:rPr>
                <a:t>Does </a:t>
              </a:r>
              <a:r>
                <a:rPr lang="en-US" sz="2000" dirty="0" err="1" smtClean="0">
                  <a:solidFill>
                    <a:schemeClr val="bg2"/>
                  </a:solidFill>
                </a:rPr>
                <a:t>Mrs</a:t>
              </a:r>
              <a:r>
                <a:rPr lang="en-US" sz="2000" dirty="0" smtClean="0">
                  <a:solidFill>
                    <a:schemeClr val="bg2"/>
                  </a:solidFill>
                </a:rPr>
                <a:t> Tam look friendly? </a:t>
              </a:r>
              <a:endParaRPr lang="en-US" sz="2000" dirty="0">
                <a:solidFill>
                  <a:schemeClr val="bg2"/>
                </a:solidFill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238" y="1739818"/>
            <a:ext cx="3182807" cy="296160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702897" y="1367140"/>
            <a:ext cx="3585289" cy="2575572"/>
            <a:chOff x="4702897" y="1367140"/>
            <a:chExt cx="3585289" cy="257557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702897" y="1470392"/>
              <a:ext cx="3585289" cy="247232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6650496" y="1606424"/>
              <a:ext cx="945224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2400" dirty="0" smtClean="0">
                  <a:solidFill>
                    <a:schemeClr val="bg2"/>
                  </a:solidFill>
                </a:rPr>
                <a:t>Peter</a:t>
              </a:r>
              <a:endParaRPr lang="en-GB" sz="2400" dirty="0">
                <a:solidFill>
                  <a:schemeClr val="bg2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092462" y="1367140"/>
              <a:ext cx="1142145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2400" dirty="0" smtClean="0">
                  <a:solidFill>
                    <a:schemeClr val="bg2"/>
                  </a:solidFill>
                </a:rPr>
                <a:t>Charlie</a:t>
              </a:r>
              <a:endParaRPr lang="en-GB" sz="2400" dirty="0">
                <a:solidFill>
                  <a:schemeClr val="bg2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817370" y="1488455"/>
            <a:ext cx="149507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bg2"/>
                </a:solidFill>
              </a:rPr>
              <a:t>Mrs Tam</a:t>
            </a:r>
            <a:endParaRPr lang="en-GB" sz="2400" dirty="0">
              <a:solidFill>
                <a:schemeClr val="bg2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901" y="1276379"/>
            <a:ext cx="749594" cy="66009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797316" y="1050329"/>
            <a:ext cx="5100820" cy="3513446"/>
            <a:chOff x="8337995" y="2952083"/>
            <a:chExt cx="3815539" cy="2628144"/>
          </a:xfrm>
        </p:grpSpPr>
        <p:sp>
          <p:nvSpPr>
            <p:cNvPr id="22" name="Rounded Rectangle 21"/>
            <p:cNvSpPr/>
            <p:nvPr/>
          </p:nvSpPr>
          <p:spPr>
            <a:xfrm>
              <a:off x="8337995" y="2952083"/>
              <a:ext cx="3815539" cy="2628144"/>
            </a:xfrm>
            <a:prstGeom prst="roundRect">
              <a:avLst/>
            </a:prstGeom>
            <a:solidFill>
              <a:schemeClr val="bg1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600440" y="3152162"/>
              <a:ext cx="3341976" cy="222798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2919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200" dirty="0" smtClean="0">
                <a:latin typeface="+mn-lt"/>
              </a:rPr>
              <a:t>Let’s read the story!</a:t>
            </a:r>
            <a:endParaRPr lang="en-GB" sz="32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1436718"/>
            <a:ext cx="3259015" cy="4924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002060"/>
                </a:solidFill>
              </a:rPr>
              <a:t>First reading</a:t>
            </a:r>
            <a:endParaRPr lang="en-GB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69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arson">
  <a:themeElements>
    <a:clrScheme name="Pearson">
      <a:dk1>
        <a:srgbClr val="007FA3"/>
      </a:dk1>
      <a:lt1>
        <a:srgbClr val="FFFFFF"/>
      </a:lt1>
      <a:dk2>
        <a:srgbClr val="003057"/>
      </a:dk2>
      <a:lt2>
        <a:srgbClr val="000000"/>
      </a:lt2>
      <a:accent1>
        <a:srgbClr val="007FA3"/>
      </a:accent1>
      <a:accent2>
        <a:srgbClr val="008638"/>
      </a:accent2>
      <a:accent3>
        <a:srgbClr val="D2DB0E"/>
      </a:accent3>
      <a:accent4>
        <a:srgbClr val="505759"/>
      </a:accent4>
      <a:accent5>
        <a:srgbClr val="005A70"/>
      </a:accent5>
      <a:accent6>
        <a:srgbClr val="D4EAE4"/>
      </a:accent6>
      <a:hlink>
        <a:srgbClr val="007FA3"/>
      </a:hlink>
      <a:folHlink>
        <a:srgbClr val="007FA3"/>
      </a:folHlink>
    </a:clrScheme>
    <a:fontScheme name="Pearson Rebrand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tx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sz="120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11792</TotalTime>
  <Words>1745</Words>
  <Application>Microsoft Office PowerPoint</Application>
  <PresentationFormat>如螢幕大小 (4:3)</PresentationFormat>
  <Paragraphs>190</Paragraphs>
  <Slides>27</Slides>
  <Notes>23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28" baseType="lpstr">
      <vt:lpstr>Pearson</vt:lpstr>
      <vt:lpstr>PowerPoint 簡報</vt:lpstr>
      <vt:lpstr>PowerPoint 簡報</vt:lpstr>
      <vt:lpstr>PowerPoint 簡報</vt:lpstr>
      <vt:lpstr>Today we are going to read a story.  Let’s look at some pictures! </vt:lpstr>
      <vt:lpstr>PowerPoint 簡報</vt:lpstr>
      <vt:lpstr>PowerPoint 簡報</vt:lpstr>
      <vt:lpstr>PowerPoint 簡報</vt:lpstr>
      <vt:lpstr>PowerPoint 簡報</vt:lpstr>
      <vt:lpstr>Let’s read the story!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Let’s watch the video and read the story again! </vt:lpstr>
      <vt:lpstr>PowerPoint 簡報</vt:lpstr>
      <vt:lpstr>Let’s do some more activities!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Brand Architecture &amp; Visual Identity</dc:title>
  <dc:creator>Coulthard, Sue</dc:creator>
  <cp:lastModifiedBy>Sham, Dora</cp:lastModifiedBy>
  <cp:revision>998</cp:revision>
  <cp:lastPrinted>2016-08-23T02:04:10Z</cp:lastPrinted>
  <dcterms:created xsi:type="dcterms:W3CDTF">2015-06-15T13:50:26Z</dcterms:created>
  <dcterms:modified xsi:type="dcterms:W3CDTF">2017-07-24T01:04:44Z</dcterms:modified>
</cp:coreProperties>
</file>