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072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59">
          <p15:clr>
            <a:srgbClr val="A4A3A4"/>
          </p15:clr>
        </p15:guide>
        <p15:guide id="3">
          <p15:clr>
            <a:srgbClr val="000000"/>
          </p15:clr>
        </p15:guide>
      </p15:sldGuideLst>
    </p:ext>
    <p:ext uri="{2D200454-40CA-4A62-9FC3-DE9A4176ACB9}">
      <p15:notesGuideLst>
        <p15:guide id="1" orient="horz" pos="2880">
          <p15:clr>
            <a:srgbClr val="A4A3A4"/>
          </p15:clr>
        </p15:guide>
        <p15:guide id="2" pos="2160">
          <p15:clr>
            <a:srgbClr val="A4A3A4"/>
          </p15:clr>
        </p15:guide>
        <p15:guide id="3" orient="horz" pos="3131">
          <p15:clr>
            <a:srgbClr val="000000"/>
          </p15:clr>
        </p15:guide>
        <p15:guide id="4" pos="2144">
          <p15:clr>
            <a:srgbClr val="000000"/>
          </p15:clr>
        </p15:guide>
      </p15:notesGuideLst>
    </p:ext>
    <p:ext uri="http://customooxmlschemas.google.com/">
      <go:slidesCustomData xmlns:go="http://customooxmlschemas.google.com/" r:id="rId28" roundtripDataSignature="AMtx7mj00Ihoa0UXS+yn7UtkMPYsqcIp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3DD4E9-1F0F-4C12-B2BE-9BE0DBAE1D87}">
  <a:tblStyle styleId="{043DD4E9-1F0F-4C12-B2BE-9BE0DBAE1D8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F8E6"/>
          </a:solidFill>
        </a:fill>
      </a:tcStyle>
    </a:wholeTbl>
    <a:band1H>
      <a:tcTxStyle/>
      <a:tcStyle>
        <a:fill>
          <a:solidFill>
            <a:srgbClr val="EEF1CA"/>
          </a:solidFill>
        </a:fill>
      </a:tcStyle>
    </a:band1H>
    <a:band2H>
      <a:tcTxStyle/>
    </a:band2H>
    <a:band1V>
      <a:tcTxStyle/>
      <a:tcStyle>
        <a:fill>
          <a:solidFill>
            <a:srgbClr val="EEF1CA"/>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F155C48B-5773-47B2-B34A-AEF4DA03EEA6}"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F0"/>
          </a:solidFill>
        </a:fill>
      </a:tcStyle>
    </a:wholeTbl>
    <a:band1H>
      <a:tcTxStyle/>
      <a:tcStyle>
        <a:fill>
          <a:solidFill>
            <a:srgbClr val="CAD7E0"/>
          </a:solidFill>
        </a:fill>
      </a:tcStyle>
    </a:band1H>
    <a:band2H>
      <a:tcTxStyle/>
    </a:band2H>
    <a:band1V>
      <a:tcTxStyle/>
      <a:tcStyle>
        <a:fill>
          <a:solidFill>
            <a:srgbClr val="CAD7E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59"/>
        <p:guide/>
      </p:guideLst>
    </p:cSldViewPr>
  </p:slideViewPr>
  <p:notesViewPr>
    <p:cSldViewPr snapToGrid="0">
      <p:cViewPr varScale="1">
        <p:scale>
          <a:sx n="100" d="100"/>
          <a:sy n="100" d="100"/>
        </p:scale>
        <p:origin x="0" y="0"/>
      </p:cViewPr>
      <p:guideLst>
        <p:guide pos="2880" orient="horz"/>
        <p:guide pos="2160"/>
        <p:guide pos="3131" orient="horz"/>
        <p:guide pos="2144"/>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1: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1: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The family goes to the toilets.</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Oh no! Look! There are a lot of people.</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highlight ‘push’] Say </a:t>
            </a:r>
            <a:r>
              <a:rPr i="1" lang="en-GB" sz="1200">
                <a:solidFill>
                  <a:schemeClr val="dk1"/>
                </a:solidFill>
                <a:latin typeface="Arial"/>
                <a:ea typeface="Arial"/>
                <a:cs typeface="Arial"/>
                <a:sym typeface="Arial"/>
              </a:rPr>
              <a:t>There are a lot of people. They want to go on the Ferris wheel. Is that why they push? (Yes.) </a:t>
            </a:r>
            <a:r>
              <a:rPr lang="en-GB" sz="1200">
                <a:solidFill>
                  <a:schemeClr val="dk1"/>
                </a:solidFill>
                <a:latin typeface="Arial"/>
                <a:ea typeface="Arial"/>
                <a:cs typeface="Arial"/>
                <a:sym typeface="Arial"/>
              </a:rPr>
              <a:t>Use your hands to mime pushing when you say ‘push’. </a:t>
            </a:r>
            <a:r>
              <a:rPr i="1" lang="en-GB" sz="1200">
                <a:solidFill>
                  <a:schemeClr val="dk1"/>
                </a:solidFill>
                <a:latin typeface="Arial"/>
                <a:ea typeface="Arial"/>
                <a:cs typeface="Arial"/>
                <a:sym typeface="Arial"/>
              </a:rPr>
              <a:t>– inferring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a:t>
            </a:r>
            <a:r>
              <a:rPr i="1" lang="en-GB" sz="1200">
                <a:solidFill>
                  <a:schemeClr val="dk1"/>
                </a:solidFill>
                <a:latin typeface="Arial"/>
                <a:ea typeface="Arial"/>
                <a:cs typeface="Arial"/>
                <a:sym typeface="Arial"/>
              </a:rPr>
              <a:t> Where do Charlie and Cherry want to go? (The toilets.) Where do their dad and mum want to go? (The toilets.) Do you think Charlie and Cherry can meet their dad and mum at the toilets? (Yes. / No.) – recalling / predicting</a:t>
            </a:r>
            <a:endParaRPr/>
          </a:p>
        </p:txBody>
      </p:sp>
      <p:sp>
        <p:nvSpPr>
          <p:cNvPr id="149" name="Google Shape;149;p10: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1: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Charlie and Cherry don’t know where the toilets are, so they ask someone.</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 Ask </a:t>
            </a:r>
            <a:r>
              <a:rPr i="1" lang="en-GB" sz="1200">
                <a:solidFill>
                  <a:schemeClr val="dk1"/>
                </a:solidFill>
                <a:latin typeface="Arial"/>
                <a:ea typeface="Arial"/>
                <a:cs typeface="Arial"/>
                <a:sym typeface="Arial"/>
              </a:rPr>
              <a:t>Where are Charlie and Cherry?</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(At the snack bar.) </a:t>
            </a:r>
            <a:r>
              <a:rPr lang="en-GB" sz="1200">
                <a:solidFill>
                  <a:schemeClr val="dk1"/>
                </a:solidFill>
                <a:latin typeface="Arial"/>
                <a:ea typeface="Arial"/>
                <a:cs typeface="Arial"/>
                <a:sym typeface="Arial"/>
              </a:rPr>
              <a:t>[Click to show the question] </a:t>
            </a:r>
            <a:r>
              <a:rPr i="1" lang="en-GB" sz="1200">
                <a:solidFill>
                  <a:schemeClr val="dk1"/>
                </a:solidFill>
                <a:latin typeface="Arial"/>
                <a:ea typeface="Arial"/>
                <a:cs typeface="Arial"/>
                <a:sym typeface="Arial"/>
              </a:rPr>
              <a:t>Where are the toilets? (Behind the fish pond.) </a:t>
            </a:r>
            <a:r>
              <a:rPr lang="en-GB" sz="1200">
                <a:solidFill>
                  <a:schemeClr val="dk1"/>
                </a:solidFill>
                <a:latin typeface="Arial"/>
                <a:ea typeface="Arial"/>
                <a:cs typeface="Arial"/>
                <a:sym typeface="Arial"/>
              </a:rPr>
              <a:t>[Click to underline the answer]</a:t>
            </a:r>
            <a:r>
              <a:rPr i="1" lang="en-GB" sz="1200">
                <a:solidFill>
                  <a:schemeClr val="dk1"/>
                </a:solidFill>
                <a:latin typeface="Arial"/>
                <a:ea typeface="Arial"/>
                <a:cs typeface="Arial"/>
                <a:sym typeface="Arial"/>
              </a:rPr>
              <a:t> – observing / locating specific information</a:t>
            </a:r>
            <a:endParaRPr/>
          </a:p>
        </p:txBody>
      </p:sp>
      <p:sp>
        <p:nvSpPr>
          <p:cNvPr id="156" name="Google Shape;156;p11: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2: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Mr and Mrs Chow also ask someone where the toilets are.</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 Ask </a:t>
            </a:r>
            <a:r>
              <a:rPr i="1" lang="en-GB" sz="1200">
                <a:solidFill>
                  <a:schemeClr val="dk1"/>
                </a:solidFill>
                <a:latin typeface="Arial"/>
                <a:ea typeface="Arial"/>
                <a:cs typeface="Arial"/>
                <a:sym typeface="Arial"/>
              </a:rPr>
              <a:t>Where are Mr and Mrs Chow?</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(In front of the Ferris wheel.) </a:t>
            </a:r>
            <a:r>
              <a:rPr lang="en-GB" sz="1200">
                <a:solidFill>
                  <a:schemeClr val="dk1"/>
                </a:solidFill>
                <a:latin typeface="Arial"/>
                <a:ea typeface="Arial"/>
                <a:cs typeface="Arial"/>
                <a:sym typeface="Arial"/>
              </a:rPr>
              <a:t>[Click to show the question] </a:t>
            </a:r>
            <a:r>
              <a:rPr i="1" lang="en-GB" sz="1200">
                <a:solidFill>
                  <a:schemeClr val="dk1"/>
                </a:solidFill>
                <a:latin typeface="Arial"/>
                <a:ea typeface="Arial"/>
                <a:cs typeface="Arial"/>
                <a:sym typeface="Arial"/>
              </a:rPr>
              <a:t>Where are the toilets? (In front of the see-saw and the slide.)</a:t>
            </a:r>
            <a:r>
              <a:rPr lang="en-GB" sz="1200">
                <a:solidFill>
                  <a:schemeClr val="dk1"/>
                </a:solidFill>
                <a:latin typeface="Arial"/>
                <a:ea typeface="Arial"/>
                <a:cs typeface="Arial"/>
                <a:sym typeface="Arial"/>
              </a:rPr>
              <a:t> [Click to underline the answer]</a:t>
            </a:r>
            <a:r>
              <a:rPr i="1" lang="en-GB" sz="1200">
                <a:solidFill>
                  <a:schemeClr val="dk1"/>
                </a:solidFill>
                <a:latin typeface="Arial"/>
                <a:ea typeface="Arial"/>
                <a:cs typeface="Arial"/>
                <a:sym typeface="Arial"/>
              </a:rPr>
              <a:t> – observing / locating specific information</a:t>
            </a:r>
            <a:r>
              <a:rPr lang="en-GB" sz="1200">
                <a:solidFill>
                  <a:schemeClr val="dk1"/>
                </a:solidFill>
                <a:latin typeface="Arial"/>
                <a:ea typeface="Arial"/>
                <a:cs typeface="Arial"/>
                <a:sym typeface="Arial"/>
              </a:rPr>
              <a:t> </a:t>
            </a:r>
            <a:endParaRPr/>
          </a:p>
        </p:txBody>
      </p:sp>
      <p:sp>
        <p:nvSpPr>
          <p:cNvPr id="169" name="Google Shape;169;p12: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3: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solidFill>
                  <a:schemeClr val="dk1"/>
                </a:solidFill>
                <a:latin typeface="Arial"/>
                <a:ea typeface="Arial"/>
                <a:cs typeface="Arial"/>
                <a:sym typeface="Arial"/>
              </a:rPr>
              <a:t>21st century skill: Critical thinking</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Charlie and Cherry are at the toilets. Are their dad and mum at the toilets too? (No.) Charlie and Cherry can’t see their dad and mum. They call their dad and mum. </a:t>
            </a:r>
            <a:r>
              <a:rPr lang="en-GB" sz="1200">
                <a:solidFill>
                  <a:schemeClr val="dk1"/>
                </a:solidFill>
                <a:latin typeface="Arial"/>
                <a:ea typeface="Arial"/>
                <a:cs typeface="Arial"/>
                <a:sym typeface="Arial"/>
              </a:rPr>
              <a:t>Mime holding a phone to your ear when you say ‘call’. – </a:t>
            </a:r>
            <a:r>
              <a:rPr i="1" lang="en-GB" sz="1200">
                <a:solidFill>
                  <a:schemeClr val="dk1"/>
                </a:solidFill>
                <a:latin typeface="Arial"/>
                <a:ea typeface="Arial"/>
                <a:cs typeface="Arial"/>
                <a:sym typeface="Arial"/>
              </a:rPr>
              <a:t>observing</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second picture] Ask</a:t>
            </a:r>
            <a:r>
              <a:rPr i="1" lang="en-GB" sz="1200">
                <a:solidFill>
                  <a:schemeClr val="dk1"/>
                </a:solidFill>
                <a:latin typeface="Arial"/>
                <a:ea typeface="Arial"/>
                <a:cs typeface="Arial"/>
                <a:sym typeface="Arial"/>
              </a:rPr>
              <a:t> Where are their dad and mum? (At the toilets.) </a:t>
            </a:r>
            <a:r>
              <a:rPr lang="en-GB" sz="1200">
                <a:solidFill>
                  <a:schemeClr val="dk1"/>
                </a:solidFill>
                <a:latin typeface="Arial"/>
                <a:ea typeface="Arial"/>
                <a:cs typeface="Arial"/>
                <a:sym typeface="Arial"/>
              </a:rPr>
              <a:t>[Click to show the question] </a:t>
            </a:r>
            <a:r>
              <a:rPr i="1" lang="en-GB" sz="1200">
                <a:solidFill>
                  <a:schemeClr val="dk1"/>
                </a:solidFill>
                <a:latin typeface="Arial"/>
                <a:ea typeface="Arial"/>
                <a:cs typeface="Arial"/>
                <a:sym typeface="Arial"/>
              </a:rPr>
              <a:t>Why can’t Charlie and Cherry see them? (There are two toilets. / They are not at different toilets.) </a:t>
            </a:r>
            <a:r>
              <a:rPr lang="en-GB" sz="1200">
                <a:solidFill>
                  <a:schemeClr val="dk1"/>
                </a:solidFill>
                <a:latin typeface="Arial"/>
                <a:ea typeface="Arial"/>
                <a:cs typeface="Arial"/>
                <a:sym typeface="Arial"/>
              </a:rPr>
              <a:t>[Click to underline the answer]</a:t>
            </a:r>
            <a:r>
              <a:rPr i="1" lang="en-GB" sz="1200">
                <a:solidFill>
                  <a:schemeClr val="dk1"/>
                </a:solidFill>
                <a:latin typeface="Arial"/>
                <a:ea typeface="Arial"/>
                <a:cs typeface="Arial"/>
                <a:sym typeface="Arial"/>
              </a:rPr>
              <a:t> – locating specific information / inferring</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post-reading question] Read the question aloud, </a:t>
            </a:r>
            <a:r>
              <a:rPr i="1" lang="en-GB" sz="1200">
                <a:solidFill>
                  <a:schemeClr val="dk1"/>
                </a:solidFill>
                <a:latin typeface="Arial"/>
                <a:ea typeface="Arial"/>
                <a:cs typeface="Arial"/>
                <a:sym typeface="Arial"/>
              </a:rPr>
              <a:t>How can Mr and Mrs Chow find Charlie and Cherry?</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(e.g. Ask someone. / Look at the map of the park.)</a:t>
            </a:r>
            <a:r>
              <a:rPr lang="en-GB" sz="1200">
                <a:solidFill>
                  <a:schemeClr val="dk1"/>
                </a:solidFill>
                <a:latin typeface="Arial"/>
                <a:ea typeface="Arial"/>
                <a:cs typeface="Arial"/>
                <a:sym typeface="Arial"/>
              </a:rPr>
              <a:t> For less able pupils, you may prompt them by asking </a:t>
            </a:r>
            <a:r>
              <a:rPr i="1" lang="en-GB" sz="1200">
                <a:solidFill>
                  <a:schemeClr val="dk1"/>
                </a:solidFill>
                <a:latin typeface="Arial"/>
                <a:ea typeface="Arial"/>
                <a:cs typeface="Arial"/>
                <a:sym typeface="Arial"/>
              </a:rPr>
              <a:t>Can Mr and Mrs Chow ask someone?</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(Yes.)</a:t>
            </a:r>
            <a:r>
              <a:rPr lang="en-GB" sz="1200">
                <a:solidFill>
                  <a:schemeClr val="dk1"/>
                </a:solidFill>
                <a:latin typeface="Arial"/>
                <a:ea typeface="Arial"/>
                <a:cs typeface="Arial"/>
                <a:sym typeface="Arial"/>
              </a:rPr>
              <a:t> / </a:t>
            </a:r>
            <a:r>
              <a:rPr i="1" lang="en-GB" sz="1200">
                <a:solidFill>
                  <a:schemeClr val="dk1"/>
                </a:solidFill>
                <a:latin typeface="Arial"/>
                <a:ea typeface="Arial"/>
                <a:cs typeface="Arial"/>
                <a:sym typeface="Arial"/>
              </a:rPr>
              <a:t>Can Mr and Mrs Chow look at the map of the park? (Yes.) </a:t>
            </a:r>
            <a:endParaRPr/>
          </a:p>
        </p:txBody>
      </p:sp>
      <p:sp>
        <p:nvSpPr>
          <p:cNvPr id="187" name="Google Shape;187;p13: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21st century skill: Information literacy</a:t>
            </a:r>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Instruct pupils to complete Part D individually in their books. The activity can be completed in class or for homework. </a:t>
            </a:r>
            <a:endParaRPr i="0" sz="1200">
              <a:solidFill>
                <a:schemeClr val="dk1"/>
              </a:solidFill>
              <a:latin typeface="Arial"/>
              <a:ea typeface="Arial"/>
              <a:cs typeface="Arial"/>
              <a:sym typeface="Arial"/>
            </a:endParaRPr>
          </a:p>
        </p:txBody>
      </p:sp>
      <p:sp>
        <p:nvSpPr>
          <p:cNvPr id="201" name="Google Shape;201;p15: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7: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Put pupils into groups and assign each group a character. Ask each group to read their part aloud.</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219" name="Google Shape;219;p17: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21st century skill: Information literacy</a:t>
            </a:r>
            <a:endParaRPr sz="1200">
              <a:solidFill>
                <a:schemeClr val="dk1"/>
              </a:solidFill>
              <a:latin typeface="Arial"/>
              <a:ea typeface="Arial"/>
              <a:cs typeface="Arial"/>
              <a:sym typeface="Arial"/>
            </a:endParaRPr>
          </a:p>
          <a:p>
            <a:pPr indent="0" lvl="0" marL="0" rtl="0" algn="l">
              <a:spcBef>
                <a:spcPts val="0"/>
              </a:spcBef>
              <a:spcAft>
                <a:spcPts val="0"/>
              </a:spcAft>
              <a:buNone/>
            </a:pPr>
            <a:br>
              <a:rPr lang="en-GB" sz="1200">
                <a:solidFill>
                  <a:schemeClr val="dk1"/>
                </a:solidFill>
                <a:latin typeface="Arial"/>
                <a:ea typeface="Arial"/>
                <a:cs typeface="Arial"/>
                <a:sym typeface="Arial"/>
              </a:rPr>
            </a:br>
            <a:r>
              <a:rPr lang="en-GB" sz="1200">
                <a:solidFill>
                  <a:schemeClr val="dk1"/>
                </a:solidFill>
                <a:latin typeface="Arial"/>
                <a:ea typeface="Arial"/>
                <a:cs typeface="Arial"/>
                <a:sym typeface="Arial"/>
              </a:rPr>
              <a:t>Prepare sets of complete and torn maps of Park A as shown on Slides 18 – 19.</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Tell pupils that the map of Park A is torn and some places are missing. Put pupils into groups of four. Ask one pupil in each group to act out the role of the park keeper. Give each park keeper a complete map. Give the other pupils of each group some torn maps. Point at the missing place in the question at the top of the map on the slide. Demonstrate how to ask the park keeper questions and have one pupil answer you, e.g. </a:t>
            </a:r>
            <a:r>
              <a:rPr i="1" lang="en-GB" sz="1200">
                <a:solidFill>
                  <a:schemeClr val="dk1"/>
                </a:solidFill>
                <a:latin typeface="Arial"/>
                <a:ea typeface="Arial"/>
                <a:cs typeface="Arial"/>
                <a:sym typeface="Arial"/>
              </a:rPr>
              <a:t>Where’s the fish pond? (It’s behind the playground.) </a:t>
            </a:r>
            <a:endParaRPr/>
          </a:p>
          <a:p>
            <a:pPr indent="0" lvl="0" marL="0" rtl="0" algn="l">
              <a:spcBef>
                <a:spcPts val="0"/>
              </a:spcBef>
              <a:spcAft>
                <a:spcPts val="0"/>
              </a:spcAft>
              <a:buNone/>
            </a:pPr>
            <a:r>
              <a:t/>
            </a:r>
            <a:endParaRPr i="1"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Instruct pupils to do the activity. Go around the class to check pupils’ understanding. At the end of the activity, click on the question marks on Slide 18 to show the answers.</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You can also do this activity again by using Park B on Slides 20 – 21.</a:t>
            </a:r>
            <a:endParaRPr/>
          </a:p>
        </p:txBody>
      </p:sp>
      <p:sp>
        <p:nvSpPr>
          <p:cNvPr id="230" name="Google Shape;230;p18: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1: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2: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21st century skill: Information literacy</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The children go to the park with their teacher. But there are a lot of people in the park! Their teacher can’t find some of the children. Let’s help her find the children.</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Prepare cutouts of some of the characters on the slide. Stick them on the board one at a time. Pupils have to find each character in the park and describe each character’s location, e.g. </a:t>
            </a:r>
            <a:r>
              <a:rPr i="1" lang="en-GB" sz="1200">
                <a:solidFill>
                  <a:schemeClr val="dk1"/>
                </a:solidFill>
                <a:latin typeface="Arial"/>
                <a:ea typeface="Arial"/>
                <a:cs typeface="Arial"/>
                <a:sym typeface="Arial"/>
              </a:rPr>
              <a:t>He’s / She’s in front of the snack bar.</a:t>
            </a:r>
            <a:r>
              <a:rPr lang="en-GB" sz="1200">
                <a:solidFill>
                  <a:schemeClr val="dk1"/>
                </a:solidFill>
                <a:latin typeface="Arial"/>
                <a:ea typeface="Arial"/>
                <a:cs typeface="Arial"/>
                <a:sym typeface="Arial"/>
              </a:rPr>
              <a:t> Pupils win a point for each correct answer. </a:t>
            </a:r>
            <a:endParaRPr/>
          </a:p>
        </p:txBody>
      </p:sp>
      <p:sp>
        <p:nvSpPr>
          <p:cNvPr id="377" name="Google Shape;377;p22: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4: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5: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Today we are going to read a story about Charlie and Cherry. They are in the park with their parents.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Let’s look at the park.</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What places can you see?</a:t>
            </a:r>
            <a:r>
              <a:rPr lang="en-GB" sz="1200">
                <a:solidFill>
                  <a:schemeClr val="dk1"/>
                </a:solidFill>
                <a:latin typeface="Arial"/>
                <a:ea typeface="Arial"/>
                <a:cs typeface="Arial"/>
                <a:sym typeface="Arial"/>
              </a:rPr>
              <a:t> Ask pupils to recall the places in the park. Click on the pictures of the playground, snack bar, pond and toilets to reveal their names. Teach the new vocabulary ‘slide’, ‘see-saw’ and ‘Ferris wheel’ by clicking on the related pictures. Demonstrate how to say the words and drill pronunciation.</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What places do you go to in the park?– giving personal responses</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a:t>
            </a:r>
            <a:r>
              <a:rPr i="1" lang="en-GB" sz="1200">
                <a:solidFill>
                  <a:schemeClr val="dk1"/>
                </a:solidFill>
                <a:latin typeface="Arial"/>
                <a:ea typeface="Arial"/>
                <a:cs typeface="Arial"/>
                <a:sym typeface="Arial"/>
              </a:rPr>
              <a:t> Where are Charlie and his family? (In front of the Ferris wheel.)</a:t>
            </a:r>
            <a:r>
              <a:rPr lang="en-GB" sz="1200">
                <a:solidFill>
                  <a:schemeClr val="dk1"/>
                </a:solidFill>
                <a:latin typeface="Arial"/>
                <a:ea typeface="Arial"/>
                <a:cs typeface="Arial"/>
                <a:sym typeface="Arial"/>
              </a:rPr>
              <a:t> Say</a:t>
            </a:r>
            <a:r>
              <a:rPr i="1" lang="en-GB" sz="1200">
                <a:solidFill>
                  <a:schemeClr val="dk1"/>
                </a:solidFill>
                <a:latin typeface="Arial"/>
                <a:ea typeface="Arial"/>
                <a:cs typeface="Arial"/>
                <a:sym typeface="Arial"/>
              </a:rPr>
              <a:t> Let’s look at what they are doing! – observing</a:t>
            </a:r>
            <a:endParaRPr/>
          </a:p>
        </p:txBody>
      </p:sp>
      <p:sp>
        <p:nvSpPr>
          <p:cNvPr id="73" name="Google Shape;73;p5: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Charlie, Cherry and their dad and mum, Mr and Mrs Chow, are in the park.</a:t>
            </a:r>
            <a:r>
              <a:rPr lang="en-GB" sz="1200">
                <a:solidFill>
                  <a:schemeClr val="dk1"/>
                </a:solidFill>
                <a:latin typeface="Arial"/>
                <a:ea typeface="Arial"/>
                <a:cs typeface="Arial"/>
                <a:sym typeface="Arial"/>
              </a:rPr>
              <a:t> Ask </a:t>
            </a:r>
            <a:r>
              <a:rPr i="1" lang="en-GB" sz="1200">
                <a:solidFill>
                  <a:schemeClr val="dk1"/>
                </a:solidFill>
                <a:latin typeface="Arial"/>
                <a:ea typeface="Arial"/>
                <a:cs typeface="Arial"/>
                <a:sym typeface="Arial"/>
              </a:rPr>
              <a:t>Are Charlie and Cherry happy to go to the park? (Yes.) – inferring</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 Ask </a:t>
            </a:r>
            <a:r>
              <a:rPr i="1" lang="en-GB" sz="1200">
                <a:solidFill>
                  <a:schemeClr val="dk1"/>
                </a:solidFill>
                <a:latin typeface="Arial"/>
                <a:ea typeface="Arial"/>
                <a:cs typeface="Arial"/>
                <a:sym typeface="Arial"/>
              </a:rPr>
              <a:t>Do you go to the park with your dad and mum? Do you like going to the park? (Yes. / No.) – relating the text to self / giving personal responses</a:t>
            </a:r>
            <a:endParaRPr/>
          </a:p>
        </p:txBody>
      </p:sp>
      <p:sp>
        <p:nvSpPr>
          <p:cNvPr id="102" name="Google Shape;102;p6: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7: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Oh no,</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there are a lot of people in the park!</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a:t>
            </a:r>
            <a:r>
              <a:rPr i="1" lang="en-GB" sz="1200">
                <a:solidFill>
                  <a:schemeClr val="dk1"/>
                </a:solidFill>
                <a:latin typeface="Arial"/>
                <a:ea typeface="Arial"/>
                <a:cs typeface="Arial"/>
                <a:sym typeface="Arial"/>
              </a:rPr>
              <a:t> Can you see Charlie and Cherry? </a:t>
            </a:r>
            <a:r>
              <a:rPr lang="en-GB" sz="1200">
                <a:solidFill>
                  <a:schemeClr val="dk1"/>
                </a:solidFill>
                <a:latin typeface="Arial"/>
                <a:ea typeface="Arial"/>
                <a:cs typeface="Arial"/>
                <a:sym typeface="Arial"/>
              </a:rPr>
              <a:t>Invite a pupil to come to the screen to point at them. [Click to circle Charlie and Cherry] </a:t>
            </a:r>
            <a:r>
              <a:rPr i="1" lang="en-GB" sz="1200">
                <a:solidFill>
                  <a:schemeClr val="dk1"/>
                </a:solidFill>
                <a:latin typeface="Arial"/>
                <a:ea typeface="Arial"/>
                <a:cs typeface="Arial"/>
                <a:sym typeface="Arial"/>
              </a:rPr>
              <a:t>Are they with their dad and mum?</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(No.)</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How do they feel? (e.g. Afraid / worried.)</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Can you see Mr and Mrs Chow?  </a:t>
            </a:r>
            <a:r>
              <a:rPr lang="en-GB" sz="1200">
                <a:solidFill>
                  <a:schemeClr val="dk1"/>
                </a:solidFill>
                <a:latin typeface="Arial"/>
                <a:ea typeface="Arial"/>
                <a:cs typeface="Arial"/>
                <a:sym typeface="Arial"/>
              </a:rPr>
              <a:t>Invite a pupil to come to the screen to point at them. [Click to circle Mr and Mrs Chow]</a:t>
            </a:r>
            <a:r>
              <a:rPr i="1" lang="en-GB" sz="1200">
                <a:solidFill>
                  <a:schemeClr val="dk1"/>
                </a:solidFill>
                <a:latin typeface="Arial"/>
                <a:ea typeface="Arial"/>
                <a:cs typeface="Arial"/>
                <a:sym typeface="Arial"/>
              </a:rPr>
              <a:t> – observing / inferring</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narration and the question] Say </a:t>
            </a:r>
            <a:r>
              <a:rPr i="1" lang="en-GB" sz="1200">
                <a:solidFill>
                  <a:schemeClr val="dk1"/>
                </a:solidFill>
                <a:latin typeface="Arial"/>
                <a:ea typeface="Arial"/>
                <a:cs typeface="Arial"/>
                <a:sym typeface="Arial"/>
              </a:rPr>
              <a:t>Charlie and Cherry can’t see their dad and mum! </a:t>
            </a:r>
            <a:r>
              <a:rPr lang="en-GB" sz="1200">
                <a:solidFill>
                  <a:schemeClr val="dk1"/>
                </a:solidFill>
                <a:latin typeface="Arial"/>
                <a:ea typeface="Arial"/>
                <a:cs typeface="Arial"/>
                <a:sym typeface="Arial"/>
              </a:rPr>
              <a:t>Ask</a:t>
            </a:r>
            <a:r>
              <a:rPr i="1" lang="en-GB" sz="1200">
                <a:solidFill>
                  <a:schemeClr val="dk1"/>
                </a:solidFill>
                <a:latin typeface="Arial"/>
                <a:ea typeface="Arial"/>
                <a:cs typeface="Arial"/>
                <a:sym typeface="Arial"/>
              </a:rPr>
              <a:t> Can you guess what happens next?– predicting</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Let’s read the story and find out what happens to Charlie and Cherry.</a:t>
            </a:r>
            <a:endParaRPr/>
          </a:p>
        </p:txBody>
      </p:sp>
      <p:sp>
        <p:nvSpPr>
          <p:cNvPr id="115" name="Google Shape;115;p7: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9: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Charlie and Cherry go to the park with their dad and mum.</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 Ask </a:t>
            </a:r>
            <a:r>
              <a:rPr i="1" lang="en-GB" sz="1200">
                <a:solidFill>
                  <a:schemeClr val="dk1"/>
                </a:solidFill>
                <a:latin typeface="Arial"/>
                <a:ea typeface="Arial"/>
                <a:cs typeface="Arial"/>
                <a:sym typeface="Arial"/>
              </a:rPr>
              <a:t>Where does Charlie want to go? (The toilet.) </a:t>
            </a:r>
            <a:r>
              <a:rPr lang="en-GB" sz="1200">
                <a:solidFill>
                  <a:schemeClr val="dk1"/>
                </a:solidFill>
                <a:latin typeface="Arial"/>
                <a:ea typeface="Arial"/>
                <a:cs typeface="Arial"/>
                <a:sym typeface="Arial"/>
              </a:rPr>
              <a:t>[Click to underline the answer] </a:t>
            </a:r>
            <a:r>
              <a:rPr i="1" lang="en-GB" sz="1200">
                <a:solidFill>
                  <a:schemeClr val="dk1"/>
                </a:solidFill>
                <a:latin typeface="Arial"/>
                <a:ea typeface="Arial"/>
                <a:cs typeface="Arial"/>
                <a:sym typeface="Arial"/>
              </a:rPr>
              <a:t>Does Cherry want to go to the toilet? (Yes.) How do you know? What does she say? (Me too.)</a:t>
            </a:r>
            <a:r>
              <a:rPr lang="en-GB" sz="1200">
                <a:solidFill>
                  <a:schemeClr val="dk1"/>
                </a:solidFill>
                <a:latin typeface="Arial"/>
                <a:ea typeface="Arial"/>
                <a:cs typeface="Arial"/>
                <a:sym typeface="Arial"/>
              </a:rPr>
              <a:t> [Click to underline the answer]</a:t>
            </a:r>
            <a:r>
              <a:rPr i="1" lang="en-GB" sz="1200">
                <a:solidFill>
                  <a:schemeClr val="dk1"/>
                </a:solidFill>
                <a:latin typeface="Arial"/>
                <a:ea typeface="Arial"/>
                <a:cs typeface="Arial"/>
                <a:sym typeface="Arial"/>
              </a:rPr>
              <a:t> – locating specific information</a:t>
            </a:r>
            <a:endParaRPr/>
          </a:p>
        </p:txBody>
      </p:sp>
      <p:sp>
        <p:nvSpPr>
          <p:cNvPr id="135" name="Google Shape;135;p9: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 name="Shape 35"/>
        <p:cNvGrpSpPr/>
        <p:nvPr/>
      </p:nvGrpSpPr>
      <p:grpSpPr>
        <a:xfrm>
          <a:off x="0" y="0"/>
          <a:ext cx="0" cy="0"/>
          <a:chOff x="0" y="0"/>
          <a:chExt cx="0" cy="0"/>
        </a:xfrm>
      </p:grpSpPr>
      <p:sp>
        <p:nvSpPr>
          <p:cNvPr id="36" name="Google Shape;36;p34"/>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 4</a:t>
            </a:r>
            <a:endParaRPr sz="2400">
              <a:solidFill>
                <a:srgbClr val="000000"/>
              </a:solidFill>
              <a:latin typeface="Arial"/>
              <a:ea typeface="Arial"/>
              <a:cs typeface="Arial"/>
              <a:sym typeface="Arial"/>
            </a:endParaRPr>
          </a:p>
        </p:txBody>
      </p:sp>
      <p:pic>
        <p:nvPicPr>
          <p:cNvPr id="37" name="Google Shape;37;p34"/>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8" name="Shape 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Option1" showMasterSp="0" type="blank">
  <p:cSld name="BLANK">
    <p:bg>
      <p:bgPr>
        <a:solidFill>
          <a:schemeClr val="dk2"/>
        </a:solidFill>
      </p:bgPr>
    </p:bg>
    <p:spTree>
      <p:nvGrpSpPr>
        <p:cNvPr id="39" name="Shape 39"/>
        <p:cNvGrpSpPr/>
        <p:nvPr/>
      </p:nvGrpSpPr>
      <p:grpSpPr>
        <a:xfrm>
          <a:off x="0" y="0"/>
          <a:ext cx="0" cy="0"/>
          <a:chOff x="0" y="0"/>
          <a:chExt cx="0" cy="0"/>
        </a:xfrm>
      </p:grpSpPr>
      <p:pic>
        <p:nvPicPr>
          <p:cNvPr id="40" name="Google Shape;40;p36"/>
          <p:cNvPicPr preferRelativeResize="0"/>
          <p:nvPr/>
        </p:nvPicPr>
        <p:blipFill rotWithShape="1">
          <a:blip r:embed="rId2">
            <a:alphaModFix/>
          </a:blip>
          <a:srcRect b="0" l="0" r="0" t="0"/>
          <a:stretch/>
        </p:blipFill>
        <p:spPr>
          <a:xfrm>
            <a:off x="2900930" y="3558921"/>
            <a:ext cx="3380239" cy="2164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Option2" showMasterSp="0">
  <p:cSld name="Final Slide Option2">
    <p:bg>
      <p:bgPr>
        <a:solidFill>
          <a:schemeClr val="accent6"/>
        </a:solidFill>
      </p:bgPr>
    </p:bg>
    <p:spTree>
      <p:nvGrpSpPr>
        <p:cNvPr id="41" name="Shape 41"/>
        <p:cNvGrpSpPr/>
        <p:nvPr/>
      </p:nvGrpSpPr>
      <p:grpSpPr>
        <a:xfrm>
          <a:off x="0" y="0"/>
          <a:ext cx="0" cy="0"/>
          <a:chOff x="0" y="0"/>
          <a:chExt cx="0" cy="0"/>
        </a:xfrm>
      </p:grpSpPr>
      <p:pic>
        <p:nvPicPr>
          <p:cNvPr id="42" name="Google Shape;42;p37"/>
          <p:cNvPicPr preferRelativeResize="0"/>
          <p:nvPr/>
        </p:nvPicPr>
        <p:blipFill rotWithShape="1">
          <a:blip r:embed="rId2">
            <a:alphaModFix/>
          </a:blip>
          <a:srcRect b="0" l="0" r="0" t="0"/>
          <a:stretch/>
        </p:blipFill>
        <p:spPr>
          <a:xfrm>
            <a:off x="2900930" y="3558921"/>
            <a:ext cx="3380239" cy="21640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Option3" showMasterSp="0">
  <p:cSld name="Final Slide Option3">
    <p:bg>
      <p:bgPr>
        <a:solidFill>
          <a:srgbClr val="505759"/>
        </a:solidFill>
      </p:bgPr>
    </p:bg>
    <p:spTree>
      <p:nvGrpSpPr>
        <p:cNvPr id="43" name="Shape 43"/>
        <p:cNvGrpSpPr/>
        <p:nvPr/>
      </p:nvGrpSpPr>
      <p:grpSpPr>
        <a:xfrm>
          <a:off x="0" y="0"/>
          <a:ext cx="0" cy="0"/>
          <a:chOff x="0" y="0"/>
          <a:chExt cx="0" cy="0"/>
        </a:xfrm>
      </p:grpSpPr>
      <p:pic>
        <p:nvPicPr>
          <p:cNvPr id="44" name="Google Shape;44;p38"/>
          <p:cNvPicPr preferRelativeResize="0"/>
          <p:nvPr/>
        </p:nvPicPr>
        <p:blipFill rotWithShape="1">
          <a:blip r:embed="rId2">
            <a:alphaModFix/>
          </a:blip>
          <a:srcRect b="0" l="0" r="0" t="0"/>
          <a:stretch/>
        </p:blipFill>
        <p:spPr>
          <a:xfrm>
            <a:off x="2900930" y="3558921"/>
            <a:ext cx="3380239" cy="216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 name="Shape 11"/>
        <p:cNvGrpSpPr/>
        <p:nvPr/>
      </p:nvGrpSpPr>
      <p:grpSpPr>
        <a:xfrm>
          <a:off x="0" y="0"/>
          <a:ext cx="0" cy="0"/>
          <a:chOff x="0" y="0"/>
          <a:chExt cx="0" cy="0"/>
        </a:xfrm>
      </p:grpSpPr>
      <p:sp>
        <p:nvSpPr>
          <p:cNvPr id="12" name="Google Shape;12;p26"/>
          <p:cNvSpPr txBox="1"/>
          <p:nvPr/>
        </p:nvSpPr>
        <p:spPr>
          <a:xfrm>
            <a:off x="71438" y="442913"/>
            <a:ext cx="16225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Objectives</a:t>
            </a:r>
            <a:endParaRPr b="0" i="0" sz="2400" u="none" cap="none" strike="noStrike">
              <a:solidFill>
                <a:srgbClr val="000000"/>
              </a:solidFill>
              <a:latin typeface="Arial"/>
              <a:ea typeface="Arial"/>
              <a:cs typeface="Arial"/>
              <a:sym typeface="Arial"/>
            </a:endParaRPr>
          </a:p>
        </p:txBody>
      </p:sp>
      <p:pic>
        <p:nvPicPr>
          <p:cNvPr id="13" name="Google Shape;13;p26"/>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heading">
  <p:cSld name="Title and Subheading">
    <p:spTree>
      <p:nvGrpSpPr>
        <p:cNvPr id="14" name="Shape 14"/>
        <p:cNvGrpSpPr/>
        <p:nvPr/>
      </p:nvGrpSpPr>
      <p:grpSpPr>
        <a:xfrm>
          <a:off x="0" y="0"/>
          <a:ext cx="0" cy="0"/>
          <a:chOff x="0" y="0"/>
          <a:chExt cx="0" cy="0"/>
        </a:xfrm>
      </p:grpSpPr>
      <p:sp>
        <p:nvSpPr>
          <p:cNvPr id="15" name="Google Shape;15;p27"/>
          <p:cNvSpPr txBox="1"/>
          <p:nvPr/>
        </p:nvSpPr>
        <p:spPr>
          <a:xfrm>
            <a:off x="71438" y="442913"/>
            <a:ext cx="14686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Overview</a:t>
            </a:r>
            <a:endParaRPr b="0" i="0" sz="2400" u="none" cap="none" strike="noStrike">
              <a:solidFill>
                <a:srgbClr val="000000"/>
              </a:solidFill>
              <a:latin typeface="Arial"/>
              <a:ea typeface="Arial"/>
              <a:cs typeface="Arial"/>
              <a:sym typeface="Arial"/>
            </a:endParaRPr>
          </a:p>
        </p:txBody>
      </p:sp>
      <p:pic>
        <p:nvPicPr>
          <p:cNvPr id="16" name="Google Shape;16;p27"/>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Option 1" showMasterSp="0">
  <p:cSld name="Divider Option 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8"/>
          <p:cNvSpPr/>
          <p:nvPr/>
        </p:nvSpPr>
        <p:spPr>
          <a:xfrm>
            <a:off x="1971675" y="784223"/>
            <a:ext cx="5210175" cy="5422209"/>
          </a:xfrm>
          <a:custGeom>
            <a:rect b="b" l="l" r="r" t="t"/>
            <a:pathLst>
              <a:path extrusionOk="0" h="1512" w="1453">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28"/>
          <p:cNvSpPr txBox="1"/>
          <p:nvPr>
            <p:ph type="ctrTitle"/>
          </p:nvPr>
        </p:nvSpPr>
        <p:spPr>
          <a:xfrm>
            <a:off x="2431050" y="2973675"/>
            <a:ext cx="4284000" cy="1044000"/>
          </a:xfrm>
          <a:prstGeom prst="rect">
            <a:avLst/>
          </a:prstGeom>
          <a:noFill/>
          <a:ln>
            <a:noFill/>
          </a:ln>
        </p:spPr>
        <p:txBody>
          <a:bodyPr anchorCtr="0" anchor="ctr" bIns="0" lIns="0" spcFirstLastPara="1" rIns="0" wrap="square" tIns="0">
            <a:noAutofit/>
          </a:bodyPr>
          <a:lstStyle>
            <a:lvl1pPr lvl="0" algn="ctr">
              <a:lnSpc>
                <a:spcPct val="105882"/>
              </a:lnSpc>
              <a:spcBef>
                <a:spcPts val="0"/>
              </a:spcBef>
              <a:spcAft>
                <a:spcPts val="0"/>
              </a:spcAft>
              <a:buClr>
                <a:schemeClr val="dk1"/>
              </a:buClr>
              <a:buSzPts val="3400"/>
              <a:buFont typeface="Times New Roman"/>
              <a:buNone/>
              <a:defRPr sz="34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29"/>
          <p:cNvSpPr txBox="1"/>
          <p:nvPr/>
        </p:nvSpPr>
        <p:spPr>
          <a:xfrm>
            <a:off x="71438" y="442913"/>
            <a:ext cx="32993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Introducing</a:t>
            </a:r>
            <a:r>
              <a:rPr lang="en-GB" sz="2400">
                <a:solidFill>
                  <a:srgbClr val="000000"/>
                </a:solidFill>
                <a:latin typeface="Arial"/>
                <a:ea typeface="Arial"/>
                <a:cs typeface="Arial"/>
                <a:sym typeface="Arial"/>
              </a:rPr>
              <a:t> the setting</a:t>
            </a:r>
            <a:endParaRPr sz="2400">
              <a:solidFill>
                <a:srgbClr val="000000"/>
              </a:solidFill>
              <a:latin typeface="Arial"/>
              <a:ea typeface="Arial"/>
              <a:cs typeface="Arial"/>
              <a:sym typeface="Arial"/>
            </a:endParaRPr>
          </a:p>
        </p:txBody>
      </p:sp>
      <p:pic>
        <p:nvPicPr>
          <p:cNvPr id="22" name="Google Shape;22;p29"/>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p:cSld name="Numbered">
    <p:spTree>
      <p:nvGrpSpPr>
        <p:cNvPr id="23" name="Shape 23"/>
        <p:cNvGrpSpPr/>
        <p:nvPr/>
      </p:nvGrpSpPr>
      <p:grpSpPr>
        <a:xfrm>
          <a:off x="0" y="0"/>
          <a:ext cx="0" cy="0"/>
          <a:chOff x="0" y="0"/>
          <a:chExt cx="0" cy="0"/>
        </a:xfrm>
      </p:grpSpPr>
      <p:sp>
        <p:nvSpPr>
          <p:cNvPr id="24" name="Google Shape;24;p30"/>
          <p:cNvSpPr txBox="1"/>
          <p:nvPr/>
        </p:nvSpPr>
        <p:spPr>
          <a:xfrm>
            <a:off x="71438" y="442913"/>
            <a:ext cx="2292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Shared</a:t>
            </a:r>
            <a:r>
              <a:rPr lang="en-GB" sz="2400">
                <a:solidFill>
                  <a:srgbClr val="000000"/>
                </a:solidFill>
                <a:latin typeface="Arial"/>
                <a:ea typeface="Arial"/>
                <a:cs typeface="Arial"/>
                <a:sym typeface="Arial"/>
              </a:rPr>
              <a:t> r</a:t>
            </a:r>
            <a:r>
              <a:rPr lang="en-GB" sz="2400">
                <a:solidFill>
                  <a:srgbClr val="000000"/>
                </a:solidFill>
                <a:latin typeface="Arial"/>
                <a:ea typeface="Arial"/>
                <a:cs typeface="Arial"/>
                <a:sym typeface="Arial"/>
              </a:rPr>
              <a:t>eading</a:t>
            </a:r>
            <a:endParaRPr sz="2400">
              <a:solidFill>
                <a:srgbClr val="000000"/>
              </a:solidFill>
              <a:latin typeface="Arial"/>
              <a:ea typeface="Arial"/>
              <a:cs typeface="Arial"/>
              <a:sym typeface="Arial"/>
            </a:endParaRPr>
          </a:p>
        </p:txBody>
      </p:sp>
      <p:pic>
        <p:nvPicPr>
          <p:cNvPr id="25" name="Google Shape;25;p30"/>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6" name="Shape 26"/>
        <p:cNvGrpSpPr/>
        <p:nvPr/>
      </p:nvGrpSpPr>
      <p:grpSpPr>
        <a:xfrm>
          <a:off x="0" y="0"/>
          <a:ext cx="0" cy="0"/>
          <a:chOff x="0" y="0"/>
          <a:chExt cx="0" cy="0"/>
        </a:xfrm>
      </p:grpSpPr>
      <p:sp>
        <p:nvSpPr>
          <p:cNvPr id="27" name="Google Shape;27;p31"/>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 1</a:t>
            </a:r>
            <a:endParaRPr sz="2400">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9" name="Shape 29"/>
        <p:cNvGrpSpPr/>
        <p:nvPr/>
      </p:nvGrpSpPr>
      <p:grpSpPr>
        <a:xfrm>
          <a:off x="0" y="0"/>
          <a:ext cx="0" cy="0"/>
          <a:chOff x="0" y="0"/>
          <a:chExt cx="0" cy="0"/>
        </a:xfrm>
      </p:grpSpPr>
      <p:sp>
        <p:nvSpPr>
          <p:cNvPr id="30" name="Google Shape;30;p32"/>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 2</a:t>
            </a:r>
            <a:endParaRPr sz="2400">
              <a:solidFill>
                <a:srgbClr val="000000"/>
              </a:solidFill>
              <a:latin typeface="Arial"/>
              <a:ea typeface="Arial"/>
              <a:cs typeface="Arial"/>
              <a:sym typeface="Arial"/>
            </a:endParaRPr>
          </a:p>
        </p:txBody>
      </p:sp>
      <p:pic>
        <p:nvPicPr>
          <p:cNvPr id="31" name="Google Shape;31;p32"/>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2" name="Shape 32"/>
        <p:cNvGrpSpPr/>
        <p:nvPr/>
      </p:nvGrpSpPr>
      <p:grpSpPr>
        <a:xfrm>
          <a:off x="0" y="0"/>
          <a:ext cx="0" cy="0"/>
          <a:chOff x="0" y="0"/>
          <a:chExt cx="0" cy="0"/>
        </a:xfrm>
      </p:grpSpPr>
      <p:sp>
        <p:nvSpPr>
          <p:cNvPr id="33" name="Google Shape;33;p33"/>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 3</a:t>
            </a:r>
            <a:endParaRPr sz="2400">
              <a:solidFill>
                <a:srgbClr val="000000"/>
              </a:solidFill>
              <a:latin typeface="Arial"/>
              <a:ea typeface="Arial"/>
              <a:cs typeface="Arial"/>
              <a:sym typeface="Arial"/>
            </a:endParaRPr>
          </a:p>
        </p:txBody>
      </p:sp>
      <p:pic>
        <p:nvPicPr>
          <p:cNvPr id="34" name="Google Shape;34;p33"/>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24"/>
          <p:cNvSpPr txBox="1"/>
          <p:nvPr>
            <p:ph type="title"/>
          </p:nvPr>
        </p:nvSpPr>
        <p:spPr>
          <a:xfrm>
            <a:off x="541337" y="417599"/>
            <a:ext cx="5983288" cy="906375"/>
          </a:xfrm>
          <a:prstGeom prst="rect">
            <a:avLst/>
          </a:prstGeom>
          <a:noFill/>
          <a:ln>
            <a:noFill/>
          </a:ln>
        </p:spPr>
        <p:txBody>
          <a:bodyPr anchorCtr="0" anchor="t" bIns="0" lIns="0" spcFirstLastPara="1" rIns="0" wrap="square" tIns="0">
            <a:noAutofit/>
          </a:bodyPr>
          <a:lstStyle>
            <a:lvl1pPr lvl="0" marR="0" rtl="0" algn="l">
              <a:lnSpc>
                <a:spcPct val="117647"/>
              </a:lnSpc>
              <a:spcBef>
                <a:spcPts val="0"/>
              </a:spcBef>
              <a:spcAft>
                <a:spcPts val="0"/>
              </a:spcAft>
              <a:buClr>
                <a:schemeClr val="dk1"/>
              </a:buClr>
              <a:buSzPts val="3400"/>
              <a:buFont typeface="Times New Roman"/>
              <a:buNone/>
              <a:defRPr b="1" i="0" sz="3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4"/>
          <p:cNvSpPr txBox="1"/>
          <p:nvPr>
            <p:ph idx="1" type="body"/>
          </p:nvPr>
        </p:nvSpPr>
        <p:spPr>
          <a:xfrm>
            <a:off x="534899" y="1704975"/>
            <a:ext cx="6001130" cy="4285174"/>
          </a:xfrm>
          <a:prstGeom prst="rect">
            <a:avLst/>
          </a:prstGeom>
          <a:noFill/>
          <a:ln>
            <a:noFill/>
          </a:ln>
        </p:spPr>
        <p:txBody>
          <a:bodyPr anchorCtr="0" anchor="t" bIns="0" lIns="0" spcFirstLastPara="1" rIns="0" wrap="square" tIns="0">
            <a:noAutofit/>
          </a:bodyPr>
          <a:lstStyle>
            <a:lvl1pPr indent="-228600" lvl="0" marL="457200" marR="0" rtl="0" algn="l">
              <a:lnSpc>
                <a:spcPct val="118750"/>
              </a:lnSpc>
              <a:spcBef>
                <a:spcPts val="0"/>
              </a:spcBef>
              <a:spcAft>
                <a:spcPts val="0"/>
              </a:spcAft>
              <a:buClr>
                <a:schemeClr val="lt2"/>
              </a:buClr>
              <a:buSzPts val="1600"/>
              <a:buFont typeface="Arial"/>
              <a:buNone/>
              <a:defRPr b="0" i="0" sz="1600" u="none" cap="none" strike="noStrike">
                <a:solidFill>
                  <a:schemeClr val="lt2"/>
                </a:solidFill>
                <a:latin typeface="Arial"/>
                <a:ea typeface="Arial"/>
                <a:cs typeface="Arial"/>
                <a:sym typeface="Arial"/>
              </a:defRPr>
            </a:lvl1pPr>
            <a:lvl2pPr indent="-330200" lvl="1" marL="914400" marR="0" rtl="0" algn="l">
              <a:lnSpc>
                <a:spcPct val="118750"/>
              </a:lnSpc>
              <a:spcBef>
                <a:spcPts val="0"/>
              </a:spcBef>
              <a:spcAft>
                <a:spcPts val="0"/>
              </a:spcAft>
              <a:buClr>
                <a:schemeClr val="lt2"/>
              </a:buClr>
              <a:buSzPts val="1600"/>
              <a:buFont typeface="Arial"/>
              <a:buChar char="•"/>
              <a:defRPr b="0" i="0" sz="1600" u="none" cap="none" strike="noStrike">
                <a:solidFill>
                  <a:schemeClr val="lt2"/>
                </a:solidFill>
                <a:latin typeface="Arial"/>
                <a:ea typeface="Arial"/>
                <a:cs typeface="Arial"/>
                <a:sym typeface="Arial"/>
              </a:defRPr>
            </a:lvl2pPr>
            <a:lvl3pPr indent="-330200" lvl="2" marL="1371600" marR="0" rtl="0" algn="l">
              <a:lnSpc>
                <a:spcPct val="118750"/>
              </a:lnSpc>
              <a:spcBef>
                <a:spcPts val="0"/>
              </a:spcBef>
              <a:spcAft>
                <a:spcPts val="0"/>
              </a:spcAft>
              <a:buClr>
                <a:schemeClr val="accent4"/>
              </a:buClr>
              <a:buSzPts val="1600"/>
              <a:buFont typeface="Arial"/>
              <a:buChar char="‒"/>
              <a:defRPr b="0" i="0" sz="1600" u="none" cap="none" strike="noStrike">
                <a:solidFill>
                  <a:schemeClr val="lt2"/>
                </a:solidFill>
                <a:latin typeface="Arial"/>
                <a:ea typeface="Arial"/>
                <a:cs typeface="Arial"/>
                <a:sym typeface="Arial"/>
              </a:defRPr>
            </a:lvl3pPr>
            <a:lvl4pPr indent="-228600" lvl="3" marL="1828800" marR="0" rtl="0" algn="l">
              <a:lnSpc>
                <a:spcPct val="125000"/>
              </a:lnSpc>
              <a:spcBef>
                <a:spcPts val="0"/>
              </a:spcBef>
              <a:spcAft>
                <a:spcPts val="0"/>
              </a:spcAft>
              <a:buClr>
                <a:schemeClr val="dk1"/>
              </a:buClr>
              <a:buSzPts val="1200"/>
              <a:buFont typeface="Arial"/>
              <a:buNone/>
              <a:defRPr b="0" i="0" sz="1200" u="none" cap="none" strike="noStrike">
                <a:solidFill>
                  <a:schemeClr val="lt2"/>
                </a:solidFill>
                <a:latin typeface="Arial"/>
                <a:ea typeface="Arial"/>
                <a:cs typeface="Arial"/>
                <a:sym typeface="Arial"/>
              </a:defRPr>
            </a:lvl4pPr>
            <a:lvl5pPr indent="-342900" lvl="4" marL="2286000" marR="0" rtl="0" algn="l">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 name="Google Shape;9;p24"/>
          <p:cNvPicPr preferRelativeResize="0"/>
          <p:nvPr/>
        </p:nvPicPr>
        <p:blipFill rotWithShape="1">
          <a:blip r:embed="rId1">
            <a:alphaModFix/>
          </a:blip>
          <a:srcRect b="0" l="0" r="0" t="0"/>
          <a:stretch/>
        </p:blipFill>
        <p:spPr>
          <a:xfrm>
            <a:off x="500410" y="6376789"/>
            <a:ext cx="918000" cy="2799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6.png"/><Relationship Id="rId4" Type="http://schemas.openxmlformats.org/officeDocument/2006/relationships/image" Target="../media/image18.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44.png"/><Relationship Id="rId13" Type="http://schemas.openxmlformats.org/officeDocument/2006/relationships/image" Target="../media/image38.png"/><Relationship Id="rId12"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11.png"/><Relationship Id="rId5" Type="http://schemas.openxmlformats.org/officeDocument/2006/relationships/image" Target="../media/image31.png"/><Relationship Id="rId6" Type="http://schemas.openxmlformats.org/officeDocument/2006/relationships/image" Target="../media/image37.png"/><Relationship Id="rId7" Type="http://schemas.openxmlformats.org/officeDocument/2006/relationships/image" Target="../media/image36.png"/><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35.png"/><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8.png"/><Relationship Id="rId13" Type="http://schemas.openxmlformats.org/officeDocument/2006/relationships/image" Target="../media/image34.png"/><Relationship Id="rId12" Type="http://schemas.openxmlformats.org/officeDocument/2006/relationships/image" Target="../media/image40.png"/><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35.png"/><Relationship Id="rId7" Type="http://schemas.openxmlformats.org/officeDocument/2006/relationships/image" Target="../media/image30.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8.png"/><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34.png"/><Relationship Id="rId5" Type="http://schemas.openxmlformats.org/officeDocument/2006/relationships/image" Target="../media/image6.png"/><Relationship Id="rId6" Type="http://schemas.openxmlformats.org/officeDocument/2006/relationships/image" Target="../media/image35.png"/><Relationship Id="rId7" Type="http://schemas.openxmlformats.org/officeDocument/2006/relationships/image" Target="../media/image11.png"/><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20" Type="http://schemas.openxmlformats.org/officeDocument/2006/relationships/image" Target="../media/image43.png"/><Relationship Id="rId11" Type="http://schemas.openxmlformats.org/officeDocument/2006/relationships/image" Target="../media/image42.png"/><Relationship Id="rId10" Type="http://schemas.openxmlformats.org/officeDocument/2006/relationships/image" Target="../media/image53.png"/><Relationship Id="rId21" Type="http://schemas.openxmlformats.org/officeDocument/2006/relationships/image" Target="../media/image46.png"/><Relationship Id="rId13" Type="http://schemas.openxmlformats.org/officeDocument/2006/relationships/image" Target="../media/image41.png"/><Relationship Id="rId12" Type="http://schemas.openxmlformats.org/officeDocument/2006/relationships/image" Target="../media/image50.png"/><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39.png"/><Relationship Id="rId15" Type="http://schemas.openxmlformats.org/officeDocument/2006/relationships/image" Target="../media/image45.png"/><Relationship Id="rId14" Type="http://schemas.openxmlformats.org/officeDocument/2006/relationships/image" Target="../media/image48.png"/><Relationship Id="rId17" Type="http://schemas.openxmlformats.org/officeDocument/2006/relationships/image" Target="../media/image52.png"/><Relationship Id="rId16" Type="http://schemas.openxmlformats.org/officeDocument/2006/relationships/image" Target="../media/image51.png"/><Relationship Id="rId5" Type="http://schemas.openxmlformats.org/officeDocument/2006/relationships/image" Target="../media/image11.png"/><Relationship Id="rId19" Type="http://schemas.openxmlformats.org/officeDocument/2006/relationships/image" Target="../media/image49.png"/><Relationship Id="rId6" Type="http://schemas.openxmlformats.org/officeDocument/2006/relationships/image" Target="../media/image34.png"/><Relationship Id="rId18" Type="http://schemas.openxmlformats.org/officeDocument/2006/relationships/image" Target="../media/image47.png"/><Relationship Id="rId7" Type="http://schemas.openxmlformats.org/officeDocument/2006/relationships/image" Target="../media/image35.pn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b="0" l="0" r="0" t="0"/>
          <a:stretch/>
        </p:blipFill>
        <p:spPr>
          <a:xfrm>
            <a:off x="-53661" y="0"/>
            <a:ext cx="4270195" cy="2921161"/>
          </a:xfrm>
          <a:prstGeom prst="rect">
            <a:avLst/>
          </a:prstGeom>
          <a:noFill/>
          <a:ln>
            <a:noFill/>
          </a:ln>
        </p:spPr>
      </p:pic>
      <p:sp>
        <p:nvSpPr>
          <p:cNvPr id="51" name="Google Shape;51;p1"/>
          <p:cNvSpPr txBox="1"/>
          <p:nvPr/>
        </p:nvSpPr>
        <p:spPr>
          <a:xfrm>
            <a:off x="1304630" y="3107875"/>
            <a:ext cx="6689725" cy="12382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4"/>
              </a:buClr>
              <a:buSzPts val="4400"/>
              <a:buFont typeface="Arial"/>
              <a:buNone/>
            </a:pPr>
            <a:r>
              <a:rPr b="1" i="0" lang="en-GB" sz="4400" u="none" cap="none" strike="noStrike">
                <a:solidFill>
                  <a:schemeClr val="accent4"/>
                </a:solidFill>
                <a:latin typeface="Arial"/>
                <a:ea typeface="Arial"/>
                <a:cs typeface="Arial"/>
                <a:sym typeface="Arial"/>
              </a:rPr>
              <a:t>Reading Courseware </a:t>
            </a:r>
            <a:endParaRPr/>
          </a:p>
          <a:p>
            <a:pPr indent="0" lvl="0" marL="0" marR="0" rtl="0" algn="ctr">
              <a:lnSpc>
                <a:spcPct val="100000"/>
              </a:lnSpc>
              <a:spcBef>
                <a:spcPts val="1200"/>
              </a:spcBef>
              <a:spcAft>
                <a:spcPts val="0"/>
              </a:spcAft>
              <a:buClr>
                <a:schemeClr val="accent4"/>
              </a:buClr>
              <a:buSzPts val="4400"/>
              <a:buFont typeface="Arial"/>
              <a:buNone/>
            </a:pPr>
            <a:r>
              <a:rPr b="1" i="0" lang="en-GB" sz="4400" u="none" cap="none" strike="noStrike">
                <a:solidFill>
                  <a:schemeClr val="accent4"/>
                </a:solidFill>
                <a:latin typeface="Arial"/>
                <a:ea typeface="Arial"/>
                <a:cs typeface="Arial"/>
                <a:sym typeface="Arial"/>
              </a:rPr>
              <a:t>for Teachers</a:t>
            </a:r>
            <a:endParaRPr/>
          </a:p>
          <a:p>
            <a:pPr indent="0" lvl="0" marL="0" marR="0" rtl="0" algn="ctr">
              <a:lnSpc>
                <a:spcPct val="100000"/>
              </a:lnSpc>
              <a:spcBef>
                <a:spcPts val="1200"/>
              </a:spcBef>
              <a:spcAft>
                <a:spcPts val="0"/>
              </a:spcAft>
              <a:buClr>
                <a:schemeClr val="dk1"/>
              </a:buClr>
              <a:buSzPts val="3200"/>
              <a:buFont typeface="Times New Roman"/>
              <a:buNone/>
            </a:pPr>
            <a:r>
              <a:t/>
            </a:r>
            <a:endParaRPr b="1" i="0" sz="3200" u="none" cap="none" strike="noStrike">
              <a:solidFill>
                <a:schemeClr val="accent4"/>
              </a:solidFill>
              <a:latin typeface="Arial"/>
              <a:ea typeface="Arial"/>
              <a:cs typeface="Arial"/>
              <a:sym typeface="Arial"/>
            </a:endParaRPr>
          </a:p>
          <a:p>
            <a:pPr indent="0" lvl="0" marL="0" marR="0" rtl="0" algn="ctr">
              <a:lnSpc>
                <a:spcPct val="100000"/>
              </a:lnSpc>
              <a:spcBef>
                <a:spcPts val="1200"/>
              </a:spcBef>
              <a:spcAft>
                <a:spcPts val="0"/>
              </a:spcAft>
              <a:buClr>
                <a:schemeClr val="accent4"/>
              </a:buClr>
              <a:buSzPts val="3200"/>
              <a:buFont typeface="Arial"/>
              <a:buNone/>
            </a:pPr>
            <a:r>
              <a:rPr b="1" i="0" lang="en-GB" sz="3200" u="none" cap="none" strike="noStrike">
                <a:solidFill>
                  <a:schemeClr val="accent4"/>
                </a:solidFill>
                <a:latin typeface="Arial"/>
                <a:ea typeface="Arial"/>
                <a:cs typeface="Arial"/>
                <a:sym typeface="Arial"/>
              </a:rPr>
              <a:t>Chapter 6 Places in the park</a:t>
            </a:r>
            <a:endParaRPr/>
          </a:p>
          <a:p>
            <a:pPr indent="0" lvl="0" marL="0" marR="0" rtl="0" algn="ctr">
              <a:lnSpc>
                <a:spcPct val="100000"/>
              </a:lnSpc>
              <a:spcBef>
                <a:spcPts val="1200"/>
              </a:spcBef>
              <a:spcAft>
                <a:spcPts val="0"/>
              </a:spcAft>
              <a:buClr>
                <a:schemeClr val="accent4"/>
              </a:buClr>
              <a:buSzPts val="3200"/>
              <a:buFont typeface="Arial"/>
              <a:buNone/>
            </a:pPr>
            <a:r>
              <a:rPr b="1" i="0" lang="en-GB" sz="3200" u="none" cap="none" strike="noStrike">
                <a:solidFill>
                  <a:schemeClr val="accent4"/>
                </a:solidFill>
                <a:latin typeface="Arial"/>
                <a:ea typeface="Arial"/>
                <a:cs typeface="Arial"/>
                <a:sym typeface="Arial"/>
              </a:rPr>
              <a:t>Learn to Read</a:t>
            </a:r>
            <a:endParaRPr b="1" i="0" sz="3200" u="none" cap="none" strike="noStrike">
              <a:solidFill>
                <a:schemeClr val="accent4"/>
              </a:solidFill>
              <a:latin typeface="Arial"/>
              <a:ea typeface="Arial"/>
              <a:cs typeface="Arial"/>
              <a:sym typeface="Arial"/>
            </a:endParaRPr>
          </a:p>
        </p:txBody>
      </p:sp>
      <p:pic>
        <p:nvPicPr>
          <p:cNvPr id="52" name="Google Shape;52;p1"/>
          <p:cNvPicPr preferRelativeResize="0"/>
          <p:nvPr/>
        </p:nvPicPr>
        <p:blipFill rotWithShape="1">
          <a:blip r:embed="rId4">
            <a:alphaModFix/>
          </a:blip>
          <a:srcRect b="0" l="0" r="0" t="0"/>
          <a:stretch/>
        </p:blipFill>
        <p:spPr>
          <a:xfrm>
            <a:off x="7661726" y="5496916"/>
            <a:ext cx="1486926" cy="13610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0"/>
          <p:cNvPicPr preferRelativeResize="0"/>
          <p:nvPr/>
        </p:nvPicPr>
        <p:blipFill rotWithShape="1">
          <a:blip r:embed="rId3">
            <a:alphaModFix/>
          </a:blip>
          <a:srcRect b="0" l="0" r="0" t="3861"/>
          <a:stretch/>
        </p:blipFill>
        <p:spPr>
          <a:xfrm>
            <a:off x="1001135" y="977030"/>
            <a:ext cx="6940366" cy="5210242"/>
          </a:xfrm>
          <a:prstGeom prst="rect">
            <a:avLst/>
          </a:prstGeom>
          <a:noFill/>
          <a:ln>
            <a:noFill/>
          </a:ln>
        </p:spPr>
      </p:pic>
      <p:sp>
        <p:nvSpPr>
          <p:cNvPr id="152" name="Google Shape;152;p10"/>
          <p:cNvSpPr/>
          <p:nvPr/>
        </p:nvSpPr>
        <p:spPr>
          <a:xfrm>
            <a:off x="6581348" y="2263931"/>
            <a:ext cx="839164" cy="470142"/>
          </a:xfrm>
          <a:prstGeom prst="rect">
            <a:avLst/>
          </a:prstGeom>
          <a:solidFill>
            <a:srgbClr val="FFFF00">
              <a:alpha val="49803"/>
            </a:srgbClr>
          </a:solidFill>
          <a:ln cap="flat" cmpd="sng" w="952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b="0" l="0" r="0" t="0"/>
          <a:stretch/>
        </p:blipFill>
        <p:spPr>
          <a:xfrm>
            <a:off x="32150" y="1432698"/>
            <a:ext cx="9100963" cy="3491565"/>
          </a:xfrm>
          <a:prstGeom prst="rect">
            <a:avLst/>
          </a:prstGeom>
          <a:noFill/>
          <a:ln>
            <a:noFill/>
          </a:ln>
        </p:spPr>
      </p:pic>
      <p:cxnSp>
        <p:nvCxnSpPr>
          <p:cNvPr id="159" name="Google Shape;159;p11"/>
          <p:cNvCxnSpPr/>
          <p:nvPr/>
        </p:nvCxnSpPr>
        <p:spPr>
          <a:xfrm>
            <a:off x="5627914" y="4795292"/>
            <a:ext cx="2657474" cy="0"/>
          </a:xfrm>
          <a:prstGeom prst="straightConnector1">
            <a:avLst/>
          </a:prstGeom>
          <a:noFill/>
          <a:ln cap="flat" cmpd="sng" w="50800">
            <a:solidFill>
              <a:srgbClr val="FF0000"/>
            </a:solidFill>
            <a:prstDash val="solid"/>
            <a:round/>
            <a:headEnd len="sm" w="sm" type="none"/>
            <a:tailEnd len="sm" w="sm" type="none"/>
          </a:ln>
        </p:spPr>
      </p:cxnSp>
      <p:grpSp>
        <p:nvGrpSpPr>
          <p:cNvPr id="160" name="Google Shape;160;p11"/>
          <p:cNvGrpSpPr/>
          <p:nvPr/>
        </p:nvGrpSpPr>
        <p:grpSpPr>
          <a:xfrm>
            <a:off x="1552360" y="5010276"/>
            <a:ext cx="3001428" cy="1344073"/>
            <a:chOff x="3166681" y="5285243"/>
            <a:chExt cx="2835325" cy="1194187"/>
          </a:xfrm>
        </p:grpSpPr>
        <p:sp>
          <p:nvSpPr>
            <p:cNvPr id="161" name="Google Shape;161;p11"/>
            <p:cNvSpPr/>
            <p:nvPr/>
          </p:nvSpPr>
          <p:spPr>
            <a:xfrm>
              <a:off x="3166681" y="5285243"/>
              <a:ext cx="2835325" cy="1194187"/>
            </a:xfrm>
            <a:prstGeom prst="cloudCallout">
              <a:avLst>
                <a:gd fmla="val -59660" name="adj1"/>
                <a:gd fmla="val 47423"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62" name="Google Shape;162;p11"/>
            <p:cNvSpPr txBox="1"/>
            <p:nvPr/>
          </p:nvSpPr>
          <p:spPr>
            <a:xfrm>
              <a:off x="3365607" y="5568278"/>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Where are </a:t>
              </a:r>
              <a:br>
                <a:rPr lang="en-GB" sz="2000">
                  <a:solidFill>
                    <a:schemeClr val="lt2"/>
                  </a:solidFill>
                  <a:latin typeface="Arial"/>
                  <a:ea typeface="Arial"/>
                  <a:cs typeface="Arial"/>
                  <a:sym typeface="Arial"/>
                </a:rPr>
              </a:br>
              <a:r>
                <a:rPr lang="en-GB" sz="2000">
                  <a:solidFill>
                    <a:schemeClr val="lt2"/>
                  </a:solidFill>
                  <a:latin typeface="Arial"/>
                  <a:ea typeface="Arial"/>
                  <a:cs typeface="Arial"/>
                  <a:sym typeface="Arial"/>
                </a:rPr>
                <a:t>Charlie and Cherry?</a:t>
              </a:r>
              <a:endParaRPr sz="2000">
                <a:solidFill>
                  <a:schemeClr val="lt2"/>
                </a:solidFill>
                <a:latin typeface="Arial"/>
                <a:ea typeface="Arial"/>
                <a:cs typeface="Arial"/>
                <a:sym typeface="Arial"/>
              </a:endParaRPr>
            </a:p>
          </p:txBody>
        </p:sp>
      </p:grpSp>
      <p:grpSp>
        <p:nvGrpSpPr>
          <p:cNvPr id="163" name="Google Shape;163;p11"/>
          <p:cNvGrpSpPr/>
          <p:nvPr/>
        </p:nvGrpSpPr>
        <p:grpSpPr>
          <a:xfrm>
            <a:off x="4793542" y="5010277"/>
            <a:ext cx="3001428" cy="1344073"/>
            <a:chOff x="3166681" y="5285243"/>
            <a:chExt cx="2835325" cy="1194187"/>
          </a:xfrm>
        </p:grpSpPr>
        <p:sp>
          <p:nvSpPr>
            <p:cNvPr id="164" name="Google Shape;164;p11"/>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65" name="Google Shape;165;p11"/>
            <p:cNvSpPr txBox="1"/>
            <p:nvPr/>
          </p:nvSpPr>
          <p:spPr>
            <a:xfrm>
              <a:off x="3440691" y="5678112"/>
              <a:ext cx="2370840"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Where are the toilets?</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75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75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b="0" l="0" r="0" t="0"/>
          <a:stretch/>
        </p:blipFill>
        <p:spPr>
          <a:xfrm>
            <a:off x="58911" y="1237596"/>
            <a:ext cx="8972355" cy="3315485"/>
          </a:xfrm>
          <a:prstGeom prst="rect">
            <a:avLst/>
          </a:prstGeom>
          <a:noFill/>
          <a:ln>
            <a:noFill/>
          </a:ln>
        </p:spPr>
      </p:pic>
      <p:pic>
        <p:nvPicPr>
          <p:cNvPr id="172" name="Google Shape;172;p12"/>
          <p:cNvPicPr preferRelativeResize="0"/>
          <p:nvPr/>
        </p:nvPicPr>
        <p:blipFill rotWithShape="1">
          <a:blip r:embed="rId4">
            <a:alphaModFix/>
          </a:blip>
          <a:srcRect b="0" l="0" r="0" t="0"/>
          <a:stretch/>
        </p:blipFill>
        <p:spPr>
          <a:xfrm>
            <a:off x="159119" y="1237596"/>
            <a:ext cx="4657676" cy="1264993"/>
          </a:xfrm>
          <a:prstGeom prst="rect">
            <a:avLst/>
          </a:prstGeom>
          <a:noFill/>
          <a:ln>
            <a:noFill/>
          </a:ln>
        </p:spPr>
      </p:pic>
      <p:pic>
        <p:nvPicPr>
          <p:cNvPr id="173" name="Google Shape;173;p12"/>
          <p:cNvPicPr preferRelativeResize="0"/>
          <p:nvPr/>
        </p:nvPicPr>
        <p:blipFill rotWithShape="1">
          <a:blip r:embed="rId5">
            <a:alphaModFix/>
          </a:blip>
          <a:srcRect b="0" l="0" r="0" t="0"/>
          <a:stretch/>
        </p:blipFill>
        <p:spPr>
          <a:xfrm>
            <a:off x="159119" y="4145004"/>
            <a:ext cx="8283423" cy="788683"/>
          </a:xfrm>
          <a:prstGeom prst="rect">
            <a:avLst/>
          </a:prstGeom>
          <a:noFill/>
          <a:ln>
            <a:noFill/>
          </a:ln>
        </p:spPr>
      </p:pic>
      <p:pic>
        <p:nvPicPr>
          <p:cNvPr id="174" name="Google Shape;174;p12"/>
          <p:cNvPicPr preferRelativeResize="0"/>
          <p:nvPr/>
        </p:nvPicPr>
        <p:blipFill rotWithShape="1">
          <a:blip r:embed="rId6">
            <a:alphaModFix/>
          </a:blip>
          <a:srcRect b="0" l="0" r="0" t="0"/>
          <a:stretch/>
        </p:blipFill>
        <p:spPr>
          <a:xfrm>
            <a:off x="-116454" y="916781"/>
            <a:ext cx="878623" cy="616578"/>
          </a:xfrm>
          <a:prstGeom prst="rect">
            <a:avLst/>
          </a:prstGeom>
          <a:noFill/>
          <a:ln>
            <a:noFill/>
          </a:ln>
        </p:spPr>
      </p:pic>
      <p:cxnSp>
        <p:nvCxnSpPr>
          <p:cNvPr id="175" name="Google Shape;175;p12"/>
          <p:cNvCxnSpPr/>
          <p:nvPr/>
        </p:nvCxnSpPr>
        <p:spPr>
          <a:xfrm>
            <a:off x="3114673" y="4850837"/>
            <a:ext cx="5082270" cy="0"/>
          </a:xfrm>
          <a:prstGeom prst="straightConnector1">
            <a:avLst/>
          </a:prstGeom>
          <a:noFill/>
          <a:ln cap="flat" cmpd="sng" w="50800">
            <a:solidFill>
              <a:srgbClr val="FF0000"/>
            </a:solidFill>
            <a:prstDash val="solid"/>
            <a:round/>
            <a:headEnd len="sm" w="sm" type="none"/>
            <a:tailEnd len="sm" w="sm" type="none"/>
          </a:ln>
        </p:spPr>
      </p:cxnSp>
      <p:grpSp>
        <p:nvGrpSpPr>
          <p:cNvPr id="176" name="Google Shape;176;p12"/>
          <p:cNvGrpSpPr/>
          <p:nvPr/>
        </p:nvGrpSpPr>
        <p:grpSpPr>
          <a:xfrm>
            <a:off x="1552360" y="5010276"/>
            <a:ext cx="3001428" cy="1344073"/>
            <a:chOff x="3166681" y="5285243"/>
            <a:chExt cx="2835325" cy="1194187"/>
          </a:xfrm>
        </p:grpSpPr>
        <p:sp>
          <p:nvSpPr>
            <p:cNvPr id="177" name="Google Shape;177;p12"/>
            <p:cNvSpPr/>
            <p:nvPr/>
          </p:nvSpPr>
          <p:spPr>
            <a:xfrm>
              <a:off x="3166681" y="5285243"/>
              <a:ext cx="2835325" cy="1194187"/>
            </a:xfrm>
            <a:prstGeom prst="cloudCallout">
              <a:avLst>
                <a:gd fmla="val -59660" name="adj1"/>
                <a:gd fmla="val 47423"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78" name="Google Shape;178;p12"/>
            <p:cNvSpPr txBox="1"/>
            <p:nvPr/>
          </p:nvSpPr>
          <p:spPr>
            <a:xfrm>
              <a:off x="3365607" y="5568278"/>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Where are </a:t>
              </a:r>
              <a:br>
                <a:rPr lang="en-GB" sz="2000">
                  <a:solidFill>
                    <a:schemeClr val="lt2"/>
                  </a:solidFill>
                  <a:latin typeface="Arial"/>
                  <a:ea typeface="Arial"/>
                  <a:cs typeface="Arial"/>
                  <a:sym typeface="Arial"/>
                </a:rPr>
              </a:br>
              <a:r>
                <a:rPr lang="en-GB" sz="2000">
                  <a:solidFill>
                    <a:schemeClr val="lt2"/>
                  </a:solidFill>
                  <a:latin typeface="Arial"/>
                  <a:ea typeface="Arial"/>
                  <a:cs typeface="Arial"/>
                  <a:sym typeface="Arial"/>
                </a:rPr>
                <a:t>Mr and Mrs Chow?</a:t>
              </a:r>
              <a:endParaRPr sz="2000">
                <a:solidFill>
                  <a:schemeClr val="lt2"/>
                </a:solidFill>
                <a:latin typeface="Arial"/>
                <a:ea typeface="Arial"/>
                <a:cs typeface="Arial"/>
                <a:sym typeface="Arial"/>
              </a:endParaRPr>
            </a:p>
          </p:txBody>
        </p:sp>
      </p:grpSp>
      <p:grpSp>
        <p:nvGrpSpPr>
          <p:cNvPr id="179" name="Google Shape;179;p12"/>
          <p:cNvGrpSpPr/>
          <p:nvPr/>
        </p:nvGrpSpPr>
        <p:grpSpPr>
          <a:xfrm>
            <a:off x="4793542" y="5010277"/>
            <a:ext cx="3001428" cy="1344073"/>
            <a:chOff x="3166681" y="5285243"/>
            <a:chExt cx="2835325" cy="1194187"/>
          </a:xfrm>
        </p:grpSpPr>
        <p:sp>
          <p:nvSpPr>
            <p:cNvPr id="180" name="Google Shape;180;p12"/>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81" name="Google Shape;181;p12"/>
            <p:cNvSpPr txBox="1"/>
            <p:nvPr/>
          </p:nvSpPr>
          <p:spPr>
            <a:xfrm>
              <a:off x="3440691" y="5678112"/>
              <a:ext cx="2370840"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Where are the toilets?</a:t>
              </a:r>
              <a:endParaRPr sz="2000">
                <a:solidFill>
                  <a:schemeClr val="lt2"/>
                </a:solidFill>
                <a:latin typeface="Arial"/>
                <a:ea typeface="Arial"/>
                <a:cs typeface="Arial"/>
                <a:sym typeface="Arial"/>
              </a:endParaRPr>
            </a:p>
          </p:txBody>
        </p:sp>
      </p:grpSp>
      <p:sp>
        <p:nvSpPr>
          <p:cNvPr id="182" name="Google Shape;182;p12"/>
          <p:cNvSpPr/>
          <p:nvPr/>
        </p:nvSpPr>
        <p:spPr>
          <a:xfrm>
            <a:off x="6081589" y="468268"/>
            <a:ext cx="2833487" cy="242707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3" name="Google Shape;183;p12"/>
          <p:cNvPicPr preferRelativeResize="0"/>
          <p:nvPr/>
        </p:nvPicPr>
        <p:blipFill rotWithShape="1">
          <a:blip r:embed="rId7">
            <a:alphaModFix/>
          </a:blip>
          <a:srcRect b="0" l="0" r="0" t="0"/>
          <a:stretch/>
        </p:blipFill>
        <p:spPr>
          <a:xfrm>
            <a:off x="5546113" y="198458"/>
            <a:ext cx="3597887" cy="32844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75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75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3"/>
          <p:cNvPicPr preferRelativeResize="0"/>
          <p:nvPr/>
        </p:nvPicPr>
        <p:blipFill rotWithShape="1">
          <a:blip r:embed="rId3">
            <a:alphaModFix/>
          </a:blip>
          <a:srcRect b="0" l="12280" r="0" t="0"/>
          <a:stretch/>
        </p:blipFill>
        <p:spPr>
          <a:xfrm>
            <a:off x="250520" y="706899"/>
            <a:ext cx="4563169" cy="4309603"/>
          </a:xfrm>
          <a:prstGeom prst="rect">
            <a:avLst/>
          </a:prstGeom>
          <a:noFill/>
          <a:ln>
            <a:noFill/>
          </a:ln>
        </p:spPr>
      </p:pic>
      <p:pic>
        <p:nvPicPr>
          <p:cNvPr id="190" name="Google Shape;190;p13"/>
          <p:cNvPicPr preferRelativeResize="0"/>
          <p:nvPr/>
        </p:nvPicPr>
        <p:blipFill rotWithShape="1">
          <a:blip r:embed="rId4">
            <a:alphaModFix/>
          </a:blip>
          <a:srcRect b="0" l="0" r="2279" t="0"/>
          <a:stretch/>
        </p:blipFill>
        <p:spPr>
          <a:xfrm>
            <a:off x="3772893" y="1956778"/>
            <a:ext cx="5371107" cy="3803075"/>
          </a:xfrm>
          <a:prstGeom prst="rect">
            <a:avLst/>
          </a:prstGeom>
          <a:noFill/>
          <a:ln>
            <a:noFill/>
          </a:ln>
        </p:spPr>
      </p:pic>
      <p:pic>
        <p:nvPicPr>
          <p:cNvPr id="191" name="Google Shape;191;p13"/>
          <p:cNvPicPr preferRelativeResize="0"/>
          <p:nvPr/>
        </p:nvPicPr>
        <p:blipFill rotWithShape="1">
          <a:blip r:embed="rId5">
            <a:alphaModFix/>
          </a:blip>
          <a:srcRect b="0" l="0" r="0" t="0"/>
          <a:stretch/>
        </p:blipFill>
        <p:spPr>
          <a:xfrm>
            <a:off x="323860" y="5428411"/>
            <a:ext cx="8136560" cy="967729"/>
          </a:xfrm>
          <a:prstGeom prst="rect">
            <a:avLst/>
          </a:prstGeom>
          <a:noFill/>
          <a:ln>
            <a:noFill/>
          </a:ln>
        </p:spPr>
      </p:pic>
      <p:pic>
        <p:nvPicPr>
          <p:cNvPr id="192" name="Google Shape;192;p13"/>
          <p:cNvPicPr preferRelativeResize="0"/>
          <p:nvPr/>
        </p:nvPicPr>
        <p:blipFill rotWithShape="1">
          <a:blip r:embed="rId6">
            <a:alphaModFix/>
          </a:blip>
          <a:srcRect b="0" l="0" r="0" t="0"/>
          <a:stretch/>
        </p:blipFill>
        <p:spPr>
          <a:xfrm>
            <a:off x="-25052" y="825814"/>
            <a:ext cx="676405" cy="810113"/>
          </a:xfrm>
          <a:prstGeom prst="rect">
            <a:avLst/>
          </a:prstGeom>
          <a:noFill/>
          <a:ln>
            <a:noFill/>
          </a:ln>
        </p:spPr>
      </p:pic>
      <p:cxnSp>
        <p:nvCxnSpPr>
          <p:cNvPr id="193" name="Google Shape;193;p13"/>
          <p:cNvCxnSpPr/>
          <p:nvPr/>
        </p:nvCxnSpPr>
        <p:spPr>
          <a:xfrm>
            <a:off x="6341897" y="3229539"/>
            <a:ext cx="2501478" cy="0"/>
          </a:xfrm>
          <a:prstGeom prst="straightConnector1">
            <a:avLst/>
          </a:prstGeom>
          <a:noFill/>
          <a:ln cap="flat" cmpd="sng" w="50800">
            <a:solidFill>
              <a:srgbClr val="FF0000"/>
            </a:solidFill>
            <a:prstDash val="solid"/>
            <a:round/>
            <a:headEnd len="sm" w="sm" type="none"/>
            <a:tailEnd len="sm" w="sm" type="none"/>
          </a:ln>
        </p:spPr>
      </p:cxnSp>
      <p:cxnSp>
        <p:nvCxnSpPr>
          <p:cNvPr id="194" name="Google Shape;194;p13"/>
          <p:cNvCxnSpPr/>
          <p:nvPr/>
        </p:nvCxnSpPr>
        <p:spPr>
          <a:xfrm>
            <a:off x="4928543" y="3594882"/>
            <a:ext cx="3313583" cy="0"/>
          </a:xfrm>
          <a:prstGeom prst="straightConnector1">
            <a:avLst/>
          </a:prstGeom>
          <a:noFill/>
          <a:ln cap="flat" cmpd="sng" w="50800">
            <a:solidFill>
              <a:srgbClr val="FF0000"/>
            </a:solidFill>
            <a:prstDash val="solid"/>
            <a:round/>
            <a:headEnd len="sm" w="sm" type="none"/>
            <a:tailEnd len="sm" w="sm" type="none"/>
          </a:ln>
        </p:spPr>
      </p:cxnSp>
      <p:grpSp>
        <p:nvGrpSpPr>
          <p:cNvPr id="195" name="Google Shape;195;p13"/>
          <p:cNvGrpSpPr/>
          <p:nvPr/>
        </p:nvGrpSpPr>
        <p:grpSpPr>
          <a:xfrm>
            <a:off x="5041800" y="558833"/>
            <a:ext cx="3418619" cy="1344073"/>
            <a:chOff x="3166681" y="5285243"/>
            <a:chExt cx="2835325" cy="1194187"/>
          </a:xfrm>
        </p:grpSpPr>
        <p:sp>
          <p:nvSpPr>
            <p:cNvPr id="196" name="Google Shape;196;p13"/>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97" name="Google Shape;197;p13"/>
            <p:cNvSpPr txBox="1"/>
            <p:nvPr/>
          </p:nvSpPr>
          <p:spPr>
            <a:xfrm>
              <a:off x="3440691" y="5522451"/>
              <a:ext cx="2370840" cy="8203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Why can’t Charlie and Cherry see their mum and dad?</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75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75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5"/>
          <p:cNvPicPr preferRelativeResize="0"/>
          <p:nvPr/>
        </p:nvPicPr>
        <p:blipFill rotWithShape="1">
          <a:blip r:embed="rId3">
            <a:alphaModFix/>
          </a:blip>
          <a:srcRect b="0" l="0" r="0" t="0"/>
          <a:stretch/>
        </p:blipFill>
        <p:spPr>
          <a:xfrm>
            <a:off x="361023" y="2470818"/>
            <a:ext cx="8454256" cy="3261380"/>
          </a:xfrm>
          <a:prstGeom prst="rect">
            <a:avLst/>
          </a:prstGeom>
          <a:noFill/>
          <a:ln>
            <a:noFill/>
          </a:ln>
        </p:spPr>
      </p:pic>
      <p:sp>
        <p:nvSpPr>
          <p:cNvPr id="204" name="Google Shape;204;p15"/>
          <p:cNvSpPr/>
          <p:nvPr/>
        </p:nvSpPr>
        <p:spPr>
          <a:xfrm>
            <a:off x="7574842" y="3629376"/>
            <a:ext cx="214489" cy="203200"/>
          </a:xfrm>
          <a:prstGeom prst="ellipse">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15"/>
          <p:cNvSpPr/>
          <p:nvPr/>
        </p:nvSpPr>
        <p:spPr>
          <a:xfrm>
            <a:off x="7840132" y="3629376"/>
            <a:ext cx="214489" cy="203200"/>
          </a:xfrm>
          <a:prstGeom prst="ellipse">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15"/>
          <p:cNvSpPr/>
          <p:nvPr/>
        </p:nvSpPr>
        <p:spPr>
          <a:xfrm>
            <a:off x="7976912" y="6229349"/>
            <a:ext cx="838367" cy="371475"/>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2"/>
                </a:solidFill>
                <a:latin typeface="Arial"/>
                <a:ea typeface="Arial"/>
                <a:cs typeface="Arial"/>
                <a:sym typeface="Arial"/>
              </a:rPr>
              <a:t>Answers</a:t>
            </a:r>
            <a:endParaRPr sz="1200">
              <a:solidFill>
                <a:schemeClr val="lt2"/>
              </a:solidFill>
              <a:latin typeface="Arial"/>
              <a:ea typeface="Arial"/>
              <a:cs typeface="Arial"/>
              <a:sym typeface="Arial"/>
            </a:endParaRPr>
          </a:p>
        </p:txBody>
      </p:sp>
      <p:sp>
        <p:nvSpPr>
          <p:cNvPr id="207" name="Google Shape;207;p15"/>
          <p:cNvSpPr/>
          <p:nvPr/>
        </p:nvSpPr>
        <p:spPr>
          <a:xfrm>
            <a:off x="1812410" y="4034383"/>
            <a:ext cx="274320" cy="274320"/>
          </a:xfrm>
          <a:prstGeom prst="triangle">
            <a:avLst>
              <a:gd fmla="val 50000" name="adj"/>
            </a:avLst>
          </a:prstGeom>
          <a:noFill/>
          <a:ln cap="flat" cmpd="sng" w="25400">
            <a:solidFill>
              <a:srgbClr val="AE54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15"/>
          <p:cNvSpPr/>
          <p:nvPr/>
        </p:nvSpPr>
        <p:spPr>
          <a:xfrm>
            <a:off x="2140174" y="4034383"/>
            <a:ext cx="274320" cy="274320"/>
          </a:xfrm>
          <a:prstGeom prst="triangle">
            <a:avLst>
              <a:gd fmla="val 50000" name="adj"/>
            </a:avLst>
          </a:prstGeom>
          <a:noFill/>
          <a:ln cap="flat" cmpd="sng" w="25400">
            <a:solidFill>
              <a:srgbClr val="AE54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9" name="Google Shape;209;p15"/>
          <p:cNvPicPr preferRelativeResize="0"/>
          <p:nvPr/>
        </p:nvPicPr>
        <p:blipFill rotWithShape="1">
          <a:blip r:embed="rId4">
            <a:alphaModFix/>
          </a:blip>
          <a:srcRect b="0" l="0" r="0" t="0"/>
          <a:stretch/>
        </p:blipFill>
        <p:spPr>
          <a:xfrm>
            <a:off x="361023" y="1088888"/>
            <a:ext cx="8421954" cy="13819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ctrTitle"/>
          </p:nvPr>
        </p:nvSpPr>
        <p:spPr>
          <a:xfrm>
            <a:off x="2431050" y="2973675"/>
            <a:ext cx="4284000" cy="1044000"/>
          </a:xfrm>
          <a:prstGeom prst="rect">
            <a:avLst/>
          </a:prstGeom>
          <a:noFill/>
          <a:ln>
            <a:noFill/>
          </a:ln>
        </p:spPr>
        <p:txBody>
          <a:bodyPr anchorCtr="0" anchor="ctr" bIns="0" lIns="0" spcFirstLastPara="1" rIns="0" wrap="square" tIns="0">
            <a:noAutofit/>
          </a:bodyPr>
          <a:lstStyle/>
          <a:p>
            <a:pPr indent="0" lvl="0" marL="0" rtl="0" algn="ctr">
              <a:lnSpc>
                <a:spcPct val="112500"/>
              </a:lnSpc>
              <a:spcBef>
                <a:spcPts val="0"/>
              </a:spcBef>
              <a:spcAft>
                <a:spcPts val="0"/>
              </a:spcAft>
              <a:buClr>
                <a:schemeClr val="dk1"/>
              </a:buClr>
              <a:buSzPts val="3200"/>
              <a:buFont typeface="Arial"/>
              <a:buNone/>
            </a:pPr>
            <a:r>
              <a:rPr lang="en-GB" sz="3200">
                <a:latin typeface="Arial"/>
                <a:ea typeface="Arial"/>
                <a:cs typeface="Arial"/>
                <a:sym typeface="Arial"/>
              </a:rPr>
              <a:t>Let’s do some more activities!</a:t>
            </a:r>
            <a:endParaRPr sz="3200">
              <a:latin typeface="Arial"/>
              <a:ea typeface="Arial"/>
              <a:cs typeface="Arial"/>
              <a:sym typeface="Arial"/>
            </a:endParaRPr>
          </a:p>
        </p:txBody>
      </p:sp>
      <p:sp>
        <p:nvSpPr>
          <p:cNvPr id="215" name="Google Shape;215;p16"/>
          <p:cNvSpPr txBox="1"/>
          <p:nvPr/>
        </p:nvSpPr>
        <p:spPr>
          <a:xfrm>
            <a:off x="3317631" y="1436718"/>
            <a:ext cx="2540000" cy="49244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200">
                <a:solidFill>
                  <a:srgbClr val="002060"/>
                </a:solidFill>
                <a:latin typeface="Arial"/>
                <a:ea typeface="Arial"/>
                <a:cs typeface="Arial"/>
                <a:sym typeface="Arial"/>
              </a:rPr>
              <a:t>Post-reading</a:t>
            </a:r>
            <a:endParaRPr b="1" sz="3200">
              <a:solidFill>
                <a:srgbClr val="00206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7"/>
          <p:cNvPicPr preferRelativeResize="0"/>
          <p:nvPr/>
        </p:nvPicPr>
        <p:blipFill rotWithShape="1">
          <a:blip r:embed="rId3">
            <a:alphaModFix/>
          </a:blip>
          <a:srcRect b="0" l="0" r="0" t="0"/>
          <a:stretch/>
        </p:blipFill>
        <p:spPr>
          <a:xfrm>
            <a:off x="752474" y="2309062"/>
            <a:ext cx="7515225" cy="3030580"/>
          </a:xfrm>
          <a:prstGeom prst="rect">
            <a:avLst/>
          </a:prstGeom>
          <a:noFill/>
          <a:ln>
            <a:noFill/>
          </a:ln>
        </p:spPr>
      </p:pic>
      <p:pic>
        <p:nvPicPr>
          <p:cNvPr id="222" name="Google Shape;222;p17"/>
          <p:cNvPicPr preferRelativeResize="0"/>
          <p:nvPr/>
        </p:nvPicPr>
        <p:blipFill rotWithShape="1">
          <a:blip r:embed="rId4">
            <a:alphaModFix/>
          </a:blip>
          <a:srcRect b="0" l="5770" r="6249" t="12712"/>
          <a:stretch/>
        </p:blipFill>
        <p:spPr>
          <a:xfrm flipH="1" rot="-8234406">
            <a:off x="990816" y="3648013"/>
            <a:ext cx="1550697" cy="1309195"/>
          </a:xfrm>
          <a:prstGeom prst="rect">
            <a:avLst/>
          </a:prstGeom>
          <a:noFill/>
          <a:ln>
            <a:noFill/>
          </a:ln>
        </p:spPr>
      </p:pic>
      <p:pic>
        <p:nvPicPr>
          <p:cNvPr id="223" name="Google Shape;223;p17"/>
          <p:cNvPicPr preferRelativeResize="0"/>
          <p:nvPr/>
        </p:nvPicPr>
        <p:blipFill rotWithShape="1">
          <a:blip r:embed="rId4">
            <a:alphaModFix/>
          </a:blip>
          <a:srcRect b="0" l="5770" r="6249" t="12712"/>
          <a:stretch/>
        </p:blipFill>
        <p:spPr>
          <a:xfrm flipH="1" rot="-8340264">
            <a:off x="2682602" y="3655721"/>
            <a:ext cx="1550697" cy="1309195"/>
          </a:xfrm>
          <a:prstGeom prst="rect">
            <a:avLst/>
          </a:prstGeom>
          <a:noFill/>
          <a:ln>
            <a:noFill/>
          </a:ln>
        </p:spPr>
      </p:pic>
      <p:pic>
        <p:nvPicPr>
          <p:cNvPr id="224" name="Google Shape;224;p17"/>
          <p:cNvPicPr preferRelativeResize="0"/>
          <p:nvPr/>
        </p:nvPicPr>
        <p:blipFill rotWithShape="1">
          <a:blip r:embed="rId4">
            <a:alphaModFix/>
          </a:blip>
          <a:srcRect b="0" l="5770" r="6249" t="12712"/>
          <a:stretch/>
        </p:blipFill>
        <p:spPr>
          <a:xfrm flipH="1" rot="-7813370">
            <a:off x="4311000" y="3655721"/>
            <a:ext cx="1550697" cy="1309195"/>
          </a:xfrm>
          <a:prstGeom prst="rect">
            <a:avLst/>
          </a:prstGeom>
          <a:noFill/>
          <a:ln>
            <a:noFill/>
          </a:ln>
        </p:spPr>
      </p:pic>
      <p:pic>
        <p:nvPicPr>
          <p:cNvPr id="225" name="Google Shape;225;p17"/>
          <p:cNvPicPr preferRelativeResize="0"/>
          <p:nvPr/>
        </p:nvPicPr>
        <p:blipFill rotWithShape="1">
          <a:blip r:embed="rId4">
            <a:alphaModFix/>
          </a:blip>
          <a:srcRect b="0" l="5770" r="6249" t="12712"/>
          <a:stretch/>
        </p:blipFill>
        <p:spPr>
          <a:xfrm flipH="1" rot="-7813370">
            <a:off x="5682601" y="3670323"/>
            <a:ext cx="1550697" cy="1309195"/>
          </a:xfrm>
          <a:prstGeom prst="rect">
            <a:avLst/>
          </a:prstGeom>
          <a:noFill/>
          <a:ln>
            <a:noFill/>
          </a:ln>
        </p:spPr>
      </p:pic>
      <p:sp>
        <p:nvSpPr>
          <p:cNvPr id="226" name="Google Shape;226;p17"/>
          <p:cNvSpPr/>
          <p:nvPr/>
        </p:nvSpPr>
        <p:spPr>
          <a:xfrm>
            <a:off x="1851591" y="1848369"/>
            <a:ext cx="5241957" cy="677108"/>
          </a:xfrm>
          <a:prstGeom prst="rect">
            <a:avLst/>
          </a:prstGeom>
        </p:spPr>
        <p:txBody>
          <a:bodyPr>
            <a:prstTxWarp prst="textPlain"/>
          </a:bodyPr>
          <a:lstStyle/>
          <a:p>
            <a:pPr lvl="0" algn="ctr"/>
            <a:r>
              <a:rPr b="1" i="0">
                <a:ln cap="flat" cmpd="sng" w="10525">
                  <a:solidFill>
                    <a:srgbClr val="007BA0"/>
                  </a:solidFill>
                  <a:prstDash val="solid"/>
                  <a:round/>
                  <a:headEnd len="sm" w="sm" type="none"/>
                  <a:tailEnd len="sm" w="sm" type="none"/>
                </a:ln>
                <a:solidFill>
                  <a:schemeClr val="accent1"/>
                </a:solidFill>
                <a:latin typeface="Arial"/>
              </a:rPr>
              <a:t>Readers’ theatre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nvSpPr>
        <p:spPr>
          <a:xfrm>
            <a:off x="3175594" y="281473"/>
            <a:ext cx="5346438" cy="43088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GB" sz="2800">
                <a:solidFill>
                  <a:schemeClr val="lt2"/>
                </a:solidFill>
                <a:latin typeface="Arial"/>
                <a:ea typeface="Arial"/>
                <a:cs typeface="Arial"/>
                <a:sym typeface="Arial"/>
              </a:rPr>
              <a:t>Where’s the ___________ ?</a:t>
            </a:r>
            <a:endParaRPr sz="2800">
              <a:solidFill>
                <a:schemeClr val="lt2"/>
              </a:solidFill>
              <a:latin typeface="Arial"/>
              <a:ea typeface="Arial"/>
              <a:cs typeface="Arial"/>
              <a:sym typeface="Arial"/>
            </a:endParaRPr>
          </a:p>
        </p:txBody>
      </p:sp>
      <p:sp>
        <p:nvSpPr>
          <p:cNvPr id="233" name="Google Shape;233;p18"/>
          <p:cNvSpPr/>
          <p:nvPr/>
        </p:nvSpPr>
        <p:spPr>
          <a:xfrm>
            <a:off x="144986" y="1001486"/>
            <a:ext cx="4343401" cy="51380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34" name="Google Shape;234;p18"/>
          <p:cNvGrpSpPr/>
          <p:nvPr/>
        </p:nvGrpSpPr>
        <p:grpSpPr>
          <a:xfrm>
            <a:off x="3238306" y="657765"/>
            <a:ext cx="2500161" cy="2500026"/>
            <a:chOff x="3238306" y="657765"/>
            <a:chExt cx="2500161" cy="2500026"/>
          </a:xfrm>
        </p:grpSpPr>
        <p:pic>
          <p:nvPicPr>
            <p:cNvPr id="235" name="Google Shape;235;p18"/>
            <p:cNvPicPr preferRelativeResize="0"/>
            <p:nvPr/>
          </p:nvPicPr>
          <p:blipFill rotWithShape="1">
            <a:blip r:embed="rId3">
              <a:alphaModFix/>
            </a:blip>
            <a:srcRect b="0" l="0" r="0" t="0"/>
            <a:stretch/>
          </p:blipFill>
          <p:spPr>
            <a:xfrm rot="2696811">
              <a:off x="3578866" y="1049465"/>
              <a:ext cx="1819041" cy="1716627"/>
            </a:xfrm>
            <a:prstGeom prst="rect">
              <a:avLst/>
            </a:prstGeom>
            <a:noFill/>
            <a:ln>
              <a:noFill/>
            </a:ln>
          </p:spPr>
        </p:pic>
        <p:sp>
          <p:nvSpPr>
            <p:cNvPr id="236" name="Google Shape;236;p18"/>
            <p:cNvSpPr txBox="1"/>
            <p:nvPr/>
          </p:nvSpPr>
          <p:spPr>
            <a:xfrm>
              <a:off x="3872580" y="1446396"/>
              <a:ext cx="1262742"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4800">
                  <a:solidFill>
                    <a:schemeClr val="dk2"/>
                  </a:solidFill>
                  <a:latin typeface="Arial"/>
                  <a:ea typeface="Arial"/>
                  <a:cs typeface="Arial"/>
                  <a:sym typeface="Arial"/>
                </a:rPr>
                <a:t>?</a:t>
              </a:r>
              <a:endParaRPr sz="4800">
                <a:solidFill>
                  <a:schemeClr val="dk2"/>
                </a:solidFill>
                <a:latin typeface="Arial"/>
                <a:ea typeface="Arial"/>
                <a:cs typeface="Arial"/>
                <a:sym typeface="Arial"/>
              </a:endParaRPr>
            </a:p>
          </p:txBody>
        </p:sp>
      </p:grpSp>
      <p:pic>
        <p:nvPicPr>
          <p:cNvPr id="237" name="Google Shape;237;p18"/>
          <p:cNvPicPr preferRelativeResize="0"/>
          <p:nvPr/>
        </p:nvPicPr>
        <p:blipFill rotWithShape="1">
          <a:blip r:embed="rId4">
            <a:alphaModFix/>
          </a:blip>
          <a:srcRect b="4638" l="0" r="0" t="0"/>
          <a:stretch/>
        </p:blipFill>
        <p:spPr>
          <a:xfrm>
            <a:off x="3341215" y="4210432"/>
            <a:ext cx="2755577" cy="1109508"/>
          </a:xfrm>
          <a:prstGeom prst="rect">
            <a:avLst/>
          </a:prstGeom>
          <a:noFill/>
          <a:ln>
            <a:noFill/>
          </a:ln>
        </p:spPr>
      </p:pic>
      <p:pic>
        <p:nvPicPr>
          <p:cNvPr id="238" name="Google Shape;238;p18"/>
          <p:cNvPicPr preferRelativeResize="0"/>
          <p:nvPr/>
        </p:nvPicPr>
        <p:blipFill rotWithShape="1">
          <a:blip r:embed="rId5">
            <a:alphaModFix/>
          </a:blip>
          <a:srcRect b="0" l="0" r="0" t="0"/>
          <a:stretch/>
        </p:blipFill>
        <p:spPr>
          <a:xfrm>
            <a:off x="117957" y="851013"/>
            <a:ext cx="2681542" cy="405764"/>
          </a:xfrm>
          <a:prstGeom prst="rect">
            <a:avLst/>
          </a:prstGeom>
          <a:noFill/>
          <a:ln>
            <a:noFill/>
          </a:ln>
        </p:spPr>
      </p:pic>
      <p:pic>
        <p:nvPicPr>
          <p:cNvPr id="239" name="Google Shape;239;p18"/>
          <p:cNvPicPr preferRelativeResize="0"/>
          <p:nvPr/>
        </p:nvPicPr>
        <p:blipFill rotWithShape="1">
          <a:blip r:embed="rId5">
            <a:alphaModFix/>
          </a:blip>
          <a:srcRect b="0" l="0" r="0" t="0"/>
          <a:stretch/>
        </p:blipFill>
        <p:spPr>
          <a:xfrm flipH="1">
            <a:off x="2287502" y="851013"/>
            <a:ext cx="2171700" cy="405764"/>
          </a:xfrm>
          <a:prstGeom prst="rect">
            <a:avLst/>
          </a:prstGeom>
          <a:noFill/>
          <a:ln>
            <a:noFill/>
          </a:ln>
        </p:spPr>
      </p:pic>
      <p:pic>
        <p:nvPicPr>
          <p:cNvPr id="240" name="Google Shape;240;p18"/>
          <p:cNvPicPr preferRelativeResize="0"/>
          <p:nvPr/>
        </p:nvPicPr>
        <p:blipFill rotWithShape="1">
          <a:blip r:embed="rId5">
            <a:alphaModFix/>
          </a:blip>
          <a:srcRect b="7390" l="0" r="0" t="-1"/>
          <a:stretch/>
        </p:blipFill>
        <p:spPr>
          <a:xfrm flipH="1" rot="-10594667">
            <a:off x="157178" y="5951653"/>
            <a:ext cx="2171700" cy="375777"/>
          </a:xfrm>
          <a:prstGeom prst="rect">
            <a:avLst/>
          </a:prstGeom>
          <a:noFill/>
          <a:ln>
            <a:noFill/>
          </a:ln>
        </p:spPr>
      </p:pic>
      <p:pic>
        <p:nvPicPr>
          <p:cNvPr id="241" name="Google Shape;241;p18"/>
          <p:cNvPicPr preferRelativeResize="0"/>
          <p:nvPr/>
        </p:nvPicPr>
        <p:blipFill rotWithShape="1">
          <a:blip r:embed="rId5">
            <a:alphaModFix/>
          </a:blip>
          <a:srcRect b="0" l="0" r="0" t="0"/>
          <a:stretch/>
        </p:blipFill>
        <p:spPr>
          <a:xfrm flipH="1" rot="5187243">
            <a:off x="-911343" y="1704897"/>
            <a:ext cx="2162265" cy="405764"/>
          </a:xfrm>
          <a:prstGeom prst="rect">
            <a:avLst/>
          </a:prstGeom>
          <a:noFill/>
          <a:ln>
            <a:noFill/>
          </a:ln>
        </p:spPr>
      </p:pic>
      <p:pic>
        <p:nvPicPr>
          <p:cNvPr id="242" name="Google Shape;242;p18"/>
          <p:cNvPicPr preferRelativeResize="0"/>
          <p:nvPr/>
        </p:nvPicPr>
        <p:blipFill rotWithShape="1">
          <a:blip r:embed="rId5">
            <a:alphaModFix/>
          </a:blip>
          <a:srcRect b="0" l="0" r="0" t="0"/>
          <a:stretch/>
        </p:blipFill>
        <p:spPr>
          <a:xfrm flipH="1" rot="5187243">
            <a:off x="-870067" y="3204379"/>
            <a:ext cx="2084520" cy="405764"/>
          </a:xfrm>
          <a:prstGeom prst="rect">
            <a:avLst/>
          </a:prstGeom>
          <a:noFill/>
          <a:ln>
            <a:noFill/>
          </a:ln>
        </p:spPr>
      </p:pic>
      <p:pic>
        <p:nvPicPr>
          <p:cNvPr id="243" name="Google Shape;243;p18"/>
          <p:cNvPicPr preferRelativeResize="0"/>
          <p:nvPr/>
        </p:nvPicPr>
        <p:blipFill rotWithShape="1">
          <a:blip r:embed="rId5">
            <a:alphaModFix/>
          </a:blip>
          <a:srcRect b="34387" l="0" r="0" t="0"/>
          <a:stretch/>
        </p:blipFill>
        <p:spPr>
          <a:xfrm rot="-10588909">
            <a:off x="1929096" y="6132295"/>
            <a:ext cx="2171700" cy="266230"/>
          </a:xfrm>
          <a:prstGeom prst="rect">
            <a:avLst/>
          </a:prstGeom>
          <a:noFill/>
          <a:ln>
            <a:noFill/>
          </a:ln>
        </p:spPr>
      </p:pic>
      <p:pic>
        <p:nvPicPr>
          <p:cNvPr id="244" name="Google Shape;244;p18"/>
          <p:cNvPicPr preferRelativeResize="0"/>
          <p:nvPr/>
        </p:nvPicPr>
        <p:blipFill rotWithShape="1">
          <a:blip r:embed="rId5">
            <a:alphaModFix/>
          </a:blip>
          <a:srcRect b="0" l="0" r="0" t="0"/>
          <a:stretch/>
        </p:blipFill>
        <p:spPr>
          <a:xfrm>
            <a:off x="4369877" y="816168"/>
            <a:ext cx="2681542" cy="405764"/>
          </a:xfrm>
          <a:prstGeom prst="rect">
            <a:avLst/>
          </a:prstGeom>
          <a:noFill/>
          <a:ln>
            <a:noFill/>
          </a:ln>
        </p:spPr>
      </p:pic>
      <p:pic>
        <p:nvPicPr>
          <p:cNvPr id="245" name="Google Shape;245;p18"/>
          <p:cNvPicPr preferRelativeResize="0"/>
          <p:nvPr/>
        </p:nvPicPr>
        <p:blipFill rotWithShape="1">
          <a:blip r:embed="rId5">
            <a:alphaModFix/>
          </a:blip>
          <a:srcRect b="0" l="0" r="0" t="0"/>
          <a:stretch/>
        </p:blipFill>
        <p:spPr>
          <a:xfrm flipH="1">
            <a:off x="6544101" y="821645"/>
            <a:ext cx="2171700" cy="405764"/>
          </a:xfrm>
          <a:prstGeom prst="rect">
            <a:avLst/>
          </a:prstGeom>
          <a:noFill/>
          <a:ln>
            <a:noFill/>
          </a:ln>
        </p:spPr>
      </p:pic>
      <p:pic>
        <p:nvPicPr>
          <p:cNvPr id="246" name="Google Shape;246;p18"/>
          <p:cNvPicPr preferRelativeResize="0"/>
          <p:nvPr/>
        </p:nvPicPr>
        <p:blipFill rotWithShape="1">
          <a:blip r:embed="rId5">
            <a:alphaModFix/>
          </a:blip>
          <a:srcRect b="0" l="0" r="0" t="0"/>
          <a:stretch/>
        </p:blipFill>
        <p:spPr>
          <a:xfrm flipH="1" rot="5187243">
            <a:off x="7513584" y="1751150"/>
            <a:ext cx="2254950" cy="405764"/>
          </a:xfrm>
          <a:prstGeom prst="rect">
            <a:avLst/>
          </a:prstGeom>
          <a:noFill/>
          <a:ln>
            <a:noFill/>
          </a:ln>
        </p:spPr>
      </p:pic>
      <p:pic>
        <p:nvPicPr>
          <p:cNvPr id="247" name="Google Shape;247;p18"/>
          <p:cNvPicPr preferRelativeResize="0"/>
          <p:nvPr/>
        </p:nvPicPr>
        <p:blipFill rotWithShape="1">
          <a:blip r:embed="rId5">
            <a:alphaModFix/>
          </a:blip>
          <a:srcRect b="3820" l="750" r="0" t="1"/>
          <a:stretch/>
        </p:blipFill>
        <p:spPr>
          <a:xfrm flipH="1" rot="10501898">
            <a:off x="6772513" y="5927879"/>
            <a:ext cx="2155412" cy="390257"/>
          </a:xfrm>
          <a:prstGeom prst="rect">
            <a:avLst/>
          </a:prstGeom>
          <a:noFill/>
          <a:ln>
            <a:noFill/>
          </a:ln>
        </p:spPr>
      </p:pic>
      <p:pic>
        <p:nvPicPr>
          <p:cNvPr id="248" name="Google Shape;248;p18"/>
          <p:cNvPicPr preferRelativeResize="0"/>
          <p:nvPr/>
        </p:nvPicPr>
        <p:blipFill rotWithShape="1">
          <a:blip r:embed="rId5">
            <a:alphaModFix/>
          </a:blip>
          <a:srcRect b="34387" l="0" r="0" t="0"/>
          <a:stretch/>
        </p:blipFill>
        <p:spPr>
          <a:xfrm rot="-10588909">
            <a:off x="4618644" y="6094661"/>
            <a:ext cx="2171700" cy="266230"/>
          </a:xfrm>
          <a:prstGeom prst="rect">
            <a:avLst/>
          </a:prstGeom>
          <a:noFill/>
          <a:ln>
            <a:noFill/>
          </a:ln>
        </p:spPr>
      </p:pic>
      <p:grpSp>
        <p:nvGrpSpPr>
          <p:cNvPr id="249" name="Google Shape;249;p18"/>
          <p:cNvGrpSpPr/>
          <p:nvPr/>
        </p:nvGrpSpPr>
        <p:grpSpPr>
          <a:xfrm>
            <a:off x="6150720" y="2159774"/>
            <a:ext cx="2480627" cy="2494973"/>
            <a:chOff x="6150720" y="2159774"/>
            <a:chExt cx="2480627" cy="2494973"/>
          </a:xfrm>
        </p:grpSpPr>
        <p:pic>
          <p:nvPicPr>
            <p:cNvPr id="250" name="Google Shape;250;p18"/>
            <p:cNvPicPr preferRelativeResize="0"/>
            <p:nvPr/>
          </p:nvPicPr>
          <p:blipFill rotWithShape="1">
            <a:blip r:embed="rId3">
              <a:alphaModFix/>
            </a:blip>
            <a:srcRect b="0" l="0" r="0" t="0"/>
            <a:stretch/>
          </p:blipFill>
          <p:spPr>
            <a:xfrm rot="-3041069">
              <a:off x="6481513" y="2548947"/>
              <a:ext cx="1819041" cy="1716627"/>
            </a:xfrm>
            <a:prstGeom prst="rect">
              <a:avLst/>
            </a:prstGeom>
            <a:noFill/>
            <a:ln>
              <a:noFill/>
            </a:ln>
          </p:spPr>
        </p:pic>
        <p:sp>
          <p:nvSpPr>
            <p:cNvPr id="251" name="Google Shape;251;p18"/>
            <p:cNvSpPr txBox="1"/>
            <p:nvPr/>
          </p:nvSpPr>
          <p:spPr>
            <a:xfrm>
              <a:off x="6759663" y="2950138"/>
              <a:ext cx="1262742"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4800">
                  <a:solidFill>
                    <a:schemeClr val="dk2"/>
                  </a:solidFill>
                  <a:latin typeface="Arial"/>
                  <a:ea typeface="Arial"/>
                  <a:cs typeface="Arial"/>
                  <a:sym typeface="Arial"/>
                </a:rPr>
                <a:t>?</a:t>
              </a:r>
              <a:endParaRPr sz="4800">
                <a:solidFill>
                  <a:schemeClr val="dk2"/>
                </a:solidFill>
                <a:latin typeface="Arial"/>
                <a:ea typeface="Arial"/>
                <a:cs typeface="Arial"/>
                <a:sym typeface="Arial"/>
              </a:endParaRPr>
            </a:p>
          </p:txBody>
        </p:sp>
      </p:grpSp>
      <p:sp>
        <p:nvSpPr>
          <p:cNvPr id="252" name="Google Shape;252;p18"/>
          <p:cNvSpPr txBox="1"/>
          <p:nvPr/>
        </p:nvSpPr>
        <p:spPr>
          <a:xfrm>
            <a:off x="6649307" y="5277796"/>
            <a:ext cx="1774540"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600">
                <a:solidFill>
                  <a:schemeClr val="lt2"/>
                </a:solidFill>
                <a:latin typeface="Arial"/>
                <a:ea typeface="Arial"/>
                <a:cs typeface="Arial"/>
                <a:sym typeface="Arial"/>
              </a:rPr>
              <a:t>Park A</a:t>
            </a:r>
            <a:endParaRPr b="1" sz="3600">
              <a:solidFill>
                <a:schemeClr val="lt2"/>
              </a:solidFill>
              <a:latin typeface="Arial"/>
              <a:ea typeface="Arial"/>
              <a:cs typeface="Arial"/>
              <a:sym typeface="Arial"/>
            </a:endParaRPr>
          </a:p>
        </p:txBody>
      </p:sp>
      <p:pic>
        <p:nvPicPr>
          <p:cNvPr id="253" name="Google Shape;253;p18"/>
          <p:cNvPicPr preferRelativeResize="0"/>
          <p:nvPr/>
        </p:nvPicPr>
        <p:blipFill rotWithShape="1">
          <a:blip r:embed="rId5">
            <a:alphaModFix/>
          </a:blip>
          <a:srcRect b="0" l="0" r="0" t="0"/>
          <a:stretch/>
        </p:blipFill>
        <p:spPr>
          <a:xfrm flipH="1" rot="5187243">
            <a:off x="-837850" y="4913732"/>
            <a:ext cx="2094573" cy="405764"/>
          </a:xfrm>
          <a:prstGeom prst="rect">
            <a:avLst/>
          </a:prstGeom>
          <a:noFill/>
          <a:ln>
            <a:noFill/>
          </a:ln>
        </p:spPr>
      </p:pic>
      <p:pic>
        <p:nvPicPr>
          <p:cNvPr id="254" name="Google Shape;254;p18"/>
          <p:cNvPicPr preferRelativeResize="0"/>
          <p:nvPr/>
        </p:nvPicPr>
        <p:blipFill rotWithShape="1">
          <a:blip r:embed="rId6">
            <a:alphaModFix/>
          </a:blip>
          <a:srcRect b="0" l="0" r="0" t="0"/>
          <a:stretch/>
        </p:blipFill>
        <p:spPr>
          <a:xfrm>
            <a:off x="3730773" y="5422868"/>
            <a:ext cx="1501869" cy="1128370"/>
          </a:xfrm>
          <a:prstGeom prst="rect">
            <a:avLst/>
          </a:prstGeom>
          <a:noFill/>
          <a:ln>
            <a:noFill/>
          </a:ln>
        </p:spPr>
      </p:pic>
      <p:pic>
        <p:nvPicPr>
          <p:cNvPr id="255" name="Google Shape;255;p18"/>
          <p:cNvPicPr preferRelativeResize="0"/>
          <p:nvPr/>
        </p:nvPicPr>
        <p:blipFill rotWithShape="1">
          <a:blip r:embed="rId7">
            <a:alphaModFix/>
          </a:blip>
          <a:srcRect b="0" l="0" r="0" t="0"/>
          <a:stretch/>
        </p:blipFill>
        <p:spPr>
          <a:xfrm>
            <a:off x="750925" y="2932979"/>
            <a:ext cx="2074500" cy="948563"/>
          </a:xfrm>
          <a:prstGeom prst="rect">
            <a:avLst/>
          </a:prstGeom>
          <a:noFill/>
          <a:ln>
            <a:noFill/>
          </a:ln>
        </p:spPr>
      </p:pic>
      <p:pic>
        <p:nvPicPr>
          <p:cNvPr id="256" name="Google Shape;256;p18"/>
          <p:cNvPicPr preferRelativeResize="0"/>
          <p:nvPr/>
        </p:nvPicPr>
        <p:blipFill rotWithShape="1">
          <a:blip r:embed="rId8">
            <a:alphaModFix/>
          </a:blip>
          <a:srcRect b="0" l="0" r="0" t="0"/>
          <a:stretch/>
        </p:blipFill>
        <p:spPr>
          <a:xfrm>
            <a:off x="6544101" y="1308594"/>
            <a:ext cx="1790905" cy="1278216"/>
          </a:xfrm>
          <a:prstGeom prst="rect">
            <a:avLst/>
          </a:prstGeom>
          <a:noFill/>
          <a:ln>
            <a:noFill/>
          </a:ln>
        </p:spPr>
      </p:pic>
      <p:pic>
        <p:nvPicPr>
          <p:cNvPr id="257" name="Google Shape;257;p18"/>
          <p:cNvPicPr preferRelativeResize="0"/>
          <p:nvPr/>
        </p:nvPicPr>
        <p:blipFill rotWithShape="1">
          <a:blip r:embed="rId5">
            <a:alphaModFix/>
          </a:blip>
          <a:srcRect b="0" l="0" r="0" t="0"/>
          <a:stretch/>
        </p:blipFill>
        <p:spPr>
          <a:xfrm flipH="1" rot="5187243">
            <a:off x="7569124" y="3451178"/>
            <a:ext cx="2253831" cy="405764"/>
          </a:xfrm>
          <a:prstGeom prst="rect">
            <a:avLst/>
          </a:prstGeom>
          <a:noFill/>
          <a:ln>
            <a:noFill/>
          </a:ln>
        </p:spPr>
      </p:pic>
      <p:pic>
        <p:nvPicPr>
          <p:cNvPr id="258" name="Google Shape;258;p18"/>
          <p:cNvPicPr preferRelativeResize="0"/>
          <p:nvPr/>
        </p:nvPicPr>
        <p:blipFill rotWithShape="1">
          <a:blip r:embed="rId5">
            <a:alphaModFix/>
          </a:blip>
          <a:srcRect b="0" l="0" r="0" t="0"/>
          <a:stretch/>
        </p:blipFill>
        <p:spPr>
          <a:xfrm flipH="1" rot="5187243">
            <a:off x="7569124" y="4887588"/>
            <a:ext cx="2253831" cy="405764"/>
          </a:xfrm>
          <a:prstGeom prst="rect">
            <a:avLst/>
          </a:prstGeom>
          <a:noFill/>
          <a:ln>
            <a:noFill/>
          </a:ln>
        </p:spPr>
      </p:pic>
      <p:grpSp>
        <p:nvGrpSpPr>
          <p:cNvPr id="259" name="Google Shape;259;p18"/>
          <p:cNvGrpSpPr/>
          <p:nvPr/>
        </p:nvGrpSpPr>
        <p:grpSpPr>
          <a:xfrm>
            <a:off x="3600697" y="2249420"/>
            <a:ext cx="2061581" cy="2140098"/>
            <a:chOff x="3600697" y="2249420"/>
            <a:chExt cx="2061581" cy="2140098"/>
          </a:xfrm>
        </p:grpSpPr>
        <p:pic>
          <p:nvPicPr>
            <p:cNvPr id="260" name="Google Shape;260;p18"/>
            <p:cNvPicPr preferRelativeResize="0"/>
            <p:nvPr/>
          </p:nvPicPr>
          <p:blipFill rotWithShape="1">
            <a:blip r:embed="rId3">
              <a:alphaModFix/>
            </a:blip>
            <a:srcRect b="0" l="0" r="0" t="0"/>
            <a:stretch/>
          </p:blipFill>
          <p:spPr>
            <a:xfrm rot="-6130334">
              <a:off x="3721967" y="2461156"/>
              <a:ext cx="1819041" cy="1716627"/>
            </a:xfrm>
            <a:prstGeom prst="rect">
              <a:avLst/>
            </a:prstGeom>
            <a:noFill/>
            <a:ln>
              <a:noFill/>
            </a:ln>
          </p:spPr>
        </p:pic>
        <p:sp>
          <p:nvSpPr>
            <p:cNvPr id="261" name="Google Shape;261;p18"/>
            <p:cNvSpPr txBox="1"/>
            <p:nvPr/>
          </p:nvSpPr>
          <p:spPr>
            <a:xfrm>
              <a:off x="3969900" y="2950138"/>
              <a:ext cx="1262742"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4800">
                  <a:solidFill>
                    <a:schemeClr val="dk2"/>
                  </a:solidFill>
                  <a:latin typeface="Arial"/>
                  <a:ea typeface="Arial"/>
                  <a:cs typeface="Arial"/>
                  <a:sym typeface="Arial"/>
                </a:rPr>
                <a:t>?</a:t>
              </a:r>
              <a:endParaRPr sz="4800">
                <a:solidFill>
                  <a:schemeClr val="dk2"/>
                </a:solidFill>
                <a:latin typeface="Arial"/>
                <a:ea typeface="Arial"/>
                <a:cs typeface="Arial"/>
                <a:sym typeface="Arial"/>
              </a:endParaRPr>
            </a:p>
          </p:txBody>
        </p:sp>
      </p:grpSp>
      <p:sp>
        <p:nvSpPr>
          <p:cNvPr id="262" name="Google Shape;262;p18"/>
          <p:cNvSpPr txBox="1"/>
          <p:nvPr/>
        </p:nvSpPr>
        <p:spPr>
          <a:xfrm>
            <a:off x="4719003" y="6451940"/>
            <a:ext cx="1216876"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400">
                <a:solidFill>
                  <a:schemeClr val="dk2"/>
                </a:solidFill>
                <a:latin typeface="Arial"/>
                <a:ea typeface="Arial"/>
                <a:cs typeface="Arial"/>
                <a:sym typeface="Arial"/>
              </a:rPr>
              <a:t>You are here.</a:t>
            </a:r>
            <a:endParaRPr b="1" sz="1400">
              <a:solidFill>
                <a:schemeClr val="dk2"/>
              </a:solidFill>
              <a:latin typeface="Arial"/>
              <a:ea typeface="Arial"/>
              <a:cs typeface="Arial"/>
              <a:sym typeface="Arial"/>
            </a:endParaRPr>
          </a:p>
        </p:txBody>
      </p:sp>
      <p:pic>
        <p:nvPicPr>
          <p:cNvPr id="263" name="Google Shape;263;p18"/>
          <p:cNvPicPr preferRelativeResize="0"/>
          <p:nvPr/>
        </p:nvPicPr>
        <p:blipFill rotWithShape="1">
          <a:blip r:embed="rId9">
            <a:alphaModFix/>
          </a:blip>
          <a:srcRect b="0" l="4649" r="0" t="0"/>
          <a:stretch/>
        </p:blipFill>
        <p:spPr>
          <a:xfrm>
            <a:off x="6838349" y="235373"/>
            <a:ext cx="737837" cy="445356"/>
          </a:xfrm>
          <a:prstGeom prst="rect">
            <a:avLst/>
          </a:prstGeom>
          <a:noFill/>
          <a:ln>
            <a:noFill/>
          </a:ln>
        </p:spPr>
      </p:pic>
      <p:pic>
        <p:nvPicPr>
          <p:cNvPr id="264" name="Google Shape;264;p18"/>
          <p:cNvPicPr preferRelativeResize="0"/>
          <p:nvPr/>
        </p:nvPicPr>
        <p:blipFill rotWithShape="1">
          <a:blip r:embed="rId10">
            <a:alphaModFix/>
          </a:blip>
          <a:srcRect b="0" l="0" r="0" t="0"/>
          <a:stretch/>
        </p:blipFill>
        <p:spPr>
          <a:xfrm>
            <a:off x="7545693" y="-12535"/>
            <a:ext cx="773609" cy="730054"/>
          </a:xfrm>
          <a:prstGeom prst="rect">
            <a:avLst/>
          </a:prstGeom>
          <a:noFill/>
          <a:ln>
            <a:noFill/>
          </a:ln>
        </p:spPr>
      </p:pic>
      <p:pic>
        <p:nvPicPr>
          <p:cNvPr id="265" name="Google Shape;265;p18"/>
          <p:cNvPicPr preferRelativeResize="0"/>
          <p:nvPr/>
        </p:nvPicPr>
        <p:blipFill rotWithShape="1">
          <a:blip r:embed="rId11">
            <a:alphaModFix/>
          </a:blip>
          <a:srcRect b="0" l="0" r="0" t="0"/>
          <a:stretch/>
        </p:blipFill>
        <p:spPr>
          <a:xfrm>
            <a:off x="5991313" y="208407"/>
            <a:ext cx="924381" cy="460447"/>
          </a:xfrm>
          <a:prstGeom prst="rect">
            <a:avLst/>
          </a:prstGeom>
          <a:noFill/>
          <a:ln>
            <a:noFill/>
          </a:ln>
        </p:spPr>
      </p:pic>
      <p:sp>
        <p:nvSpPr>
          <p:cNvPr id="266" name="Google Shape;266;p18"/>
          <p:cNvSpPr/>
          <p:nvPr/>
        </p:nvSpPr>
        <p:spPr>
          <a:xfrm>
            <a:off x="4321467" y="6388443"/>
            <a:ext cx="275470" cy="27547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7" name="Google Shape;267;p18"/>
          <p:cNvPicPr preferRelativeResize="0"/>
          <p:nvPr/>
        </p:nvPicPr>
        <p:blipFill rotWithShape="1">
          <a:blip r:embed="rId12">
            <a:alphaModFix/>
          </a:blip>
          <a:srcRect b="0" l="0" r="0" t="0"/>
          <a:stretch/>
        </p:blipFill>
        <p:spPr>
          <a:xfrm rot="-310225">
            <a:off x="3546788" y="1040013"/>
            <a:ext cx="1819041" cy="1716627"/>
          </a:xfrm>
          <a:prstGeom prst="rect">
            <a:avLst/>
          </a:prstGeom>
          <a:noFill/>
          <a:ln>
            <a:noFill/>
          </a:ln>
        </p:spPr>
      </p:pic>
      <p:pic>
        <p:nvPicPr>
          <p:cNvPr id="268" name="Google Shape;268;p18"/>
          <p:cNvPicPr preferRelativeResize="0"/>
          <p:nvPr/>
        </p:nvPicPr>
        <p:blipFill rotWithShape="1">
          <a:blip r:embed="rId11">
            <a:alphaModFix/>
          </a:blip>
          <a:srcRect b="0" l="0" r="0" t="0"/>
          <a:stretch/>
        </p:blipFill>
        <p:spPr>
          <a:xfrm>
            <a:off x="3443683" y="2776613"/>
            <a:ext cx="2492196" cy="1241396"/>
          </a:xfrm>
          <a:prstGeom prst="rect">
            <a:avLst/>
          </a:prstGeom>
          <a:noFill/>
          <a:ln>
            <a:noFill/>
          </a:ln>
        </p:spPr>
      </p:pic>
      <p:pic>
        <p:nvPicPr>
          <p:cNvPr id="269" name="Google Shape;269;p18"/>
          <p:cNvPicPr preferRelativeResize="0"/>
          <p:nvPr/>
        </p:nvPicPr>
        <p:blipFill rotWithShape="1">
          <a:blip r:embed="rId9">
            <a:alphaModFix/>
          </a:blip>
          <a:srcRect b="0" l="4649" r="0" t="0"/>
          <a:stretch/>
        </p:blipFill>
        <p:spPr>
          <a:xfrm>
            <a:off x="6531393" y="2804751"/>
            <a:ext cx="1856515" cy="1120587"/>
          </a:xfrm>
          <a:prstGeom prst="rect">
            <a:avLst/>
          </a:prstGeom>
          <a:noFill/>
          <a:ln>
            <a:noFill/>
          </a:ln>
        </p:spPr>
      </p:pic>
      <p:pic>
        <p:nvPicPr>
          <p:cNvPr id="270" name="Google Shape;270;p18"/>
          <p:cNvPicPr preferRelativeResize="0"/>
          <p:nvPr/>
        </p:nvPicPr>
        <p:blipFill rotWithShape="1">
          <a:blip r:embed="rId13">
            <a:alphaModFix/>
          </a:blip>
          <a:srcRect b="0" l="0" r="0" t="0"/>
          <a:stretch/>
        </p:blipFill>
        <p:spPr>
          <a:xfrm>
            <a:off x="732220" y="1435042"/>
            <a:ext cx="2129564" cy="9194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5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p:nvPr/>
        </p:nvSpPr>
        <p:spPr>
          <a:xfrm>
            <a:off x="144986" y="1001486"/>
            <a:ext cx="4343401" cy="51380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6" name="Google Shape;276;p19"/>
          <p:cNvPicPr preferRelativeResize="0"/>
          <p:nvPr/>
        </p:nvPicPr>
        <p:blipFill rotWithShape="1">
          <a:blip r:embed="rId3">
            <a:alphaModFix/>
          </a:blip>
          <a:srcRect b="4638" l="0" r="0" t="0"/>
          <a:stretch/>
        </p:blipFill>
        <p:spPr>
          <a:xfrm>
            <a:off x="3341215" y="4210432"/>
            <a:ext cx="2755577" cy="1109508"/>
          </a:xfrm>
          <a:prstGeom prst="rect">
            <a:avLst/>
          </a:prstGeom>
          <a:noFill/>
          <a:ln>
            <a:noFill/>
          </a:ln>
        </p:spPr>
      </p:pic>
      <p:pic>
        <p:nvPicPr>
          <p:cNvPr id="277" name="Google Shape;277;p19"/>
          <p:cNvPicPr preferRelativeResize="0"/>
          <p:nvPr/>
        </p:nvPicPr>
        <p:blipFill rotWithShape="1">
          <a:blip r:embed="rId4">
            <a:alphaModFix/>
          </a:blip>
          <a:srcRect b="0" l="0" r="0" t="0"/>
          <a:stretch/>
        </p:blipFill>
        <p:spPr>
          <a:xfrm>
            <a:off x="117957" y="851013"/>
            <a:ext cx="2681542" cy="405764"/>
          </a:xfrm>
          <a:prstGeom prst="rect">
            <a:avLst/>
          </a:prstGeom>
          <a:noFill/>
          <a:ln>
            <a:noFill/>
          </a:ln>
        </p:spPr>
      </p:pic>
      <p:pic>
        <p:nvPicPr>
          <p:cNvPr id="278" name="Google Shape;278;p19"/>
          <p:cNvPicPr preferRelativeResize="0"/>
          <p:nvPr/>
        </p:nvPicPr>
        <p:blipFill rotWithShape="1">
          <a:blip r:embed="rId4">
            <a:alphaModFix/>
          </a:blip>
          <a:srcRect b="0" l="0" r="0" t="0"/>
          <a:stretch/>
        </p:blipFill>
        <p:spPr>
          <a:xfrm flipH="1">
            <a:off x="2287502" y="851013"/>
            <a:ext cx="2171700" cy="405764"/>
          </a:xfrm>
          <a:prstGeom prst="rect">
            <a:avLst/>
          </a:prstGeom>
          <a:noFill/>
          <a:ln>
            <a:noFill/>
          </a:ln>
        </p:spPr>
      </p:pic>
      <p:pic>
        <p:nvPicPr>
          <p:cNvPr id="279" name="Google Shape;279;p19"/>
          <p:cNvPicPr preferRelativeResize="0"/>
          <p:nvPr/>
        </p:nvPicPr>
        <p:blipFill rotWithShape="1">
          <a:blip r:embed="rId4">
            <a:alphaModFix/>
          </a:blip>
          <a:srcRect b="7390" l="0" r="0" t="-1"/>
          <a:stretch/>
        </p:blipFill>
        <p:spPr>
          <a:xfrm flipH="1" rot="-10594667">
            <a:off x="157178" y="5951653"/>
            <a:ext cx="2171700" cy="375777"/>
          </a:xfrm>
          <a:prstGeom prst="rect">
            <a:avLst/>
          </a:prstGeom>
          <a:noFill/>
          <a:ln>
            <a:noFill/>
          </a:ln>
        </p:spPr>
      </p:pic>
      <p:pic>
        <p:nvPicPr>
          <p:cNvPr id="280" name="Google Shape;280;p19"/>
          <p:cNvPicPr preferRelativeResize="0"/>
          <p:nvPr/>
        </p:nvPicPr>
        <p:blipFill rotWithShape="1">
          <a:blip r:embed="rId4">
            <a:alphaModFix/>
          </a:blip>
          <a:srcRect b="0" l="0" r="0" t="0"/>
          <a:stretch/>
        </p:blipFill>
        <p:spPr>
          <a:xfrm flipH="1" rot="5187243">
            <a:off x="-911343" y="1704897"/>
            <a:ext cx="2162265" cy="405764"/>
          </a:xfrm>
          <a:prstGeom prst="rect">
            <a:avLst/>
          </a:prstGeom>
          <a:noFill/>
          <a:ln>
            <a:noFill/>
          </a:ln>
        </p:spPr>
      </p:pic>
      <p:pic>
        <p:nvPicPr>
          <p:cNvPr id="281" name="Google Shape;281;p19"/>
          <p:cNvPicPr preferRelativeResize="0"/>
          <p:nvPr/>
        </p:nvPicPr>
        <p:blipFill rotWithShape="1">
          <a:blip r:embed="rId4">
            <a:alphaModFix/>
          </a:blip>
          <a:srcRect b="0" l="0" r="0" t="0"/>
          <a:stretch/>
        </p:blipFill>
        <p:spPr>
          <a:xfrm flipH="1" rot="5187243">
            <a:off x="-870067" y="3204379"/>
            <a:ext cx="2084520" cy="405764"/>
          </a:xfrm>
          <a:prstGeom prst="rect">
            <a:avLst/>
          </a:prstGeom>
          <a:noFill/>
          <a:ln>
            <a:noFill/>
          </a:ln>
        </p:spPr>
      </p:pic>
      <p:pic>
        <p:nvPicPr>
          <p:cNvPr id="282" name="Google Shape;282;p19"/>
          <p:cNvPicPr preferRelativeResize="0"/>
          <p:nvPr/>
        </p:nvPicPr>
        <p:blipFill rotWithShape="1">
          <a:blip r:embed="rId4">
            <a:alphaModFix/>
          </a:blip>
          <a:srcRect b="34387" l="0" r="0" t="0"/>
          <a:stretch/>
        </p:blipFill>
        <p:spPr>
          <a:xfrm rot="-10588909">
            <a:off x="1929096" y="6132295"/>
            <a:ext cx="2171700" cy="266230"/>
          </a:xfrm>
          <a:prstGeom prst="rect">
            <a:avLst/>
          </a:prstGeom>
          <a:noFill/>
          <a:ln>
            <a:noFill/>
          </a:ln>
        </p:spPr>
      </p:pic>
      <p:pic>
        <p:nvPicPr>
          <p:cNvPr id="283" name="Google Shape;283;p19"/>
          <p:cNvPicPr preferRelativeResize="0"/>
          <p:nvPr/>
        </p:nvPicPr>
        <p:blipFill rotWithShape="1">
          <a:blip r:embed="rId4">
            <a:alphaModFix/>
          </a:blip>
          <a:srcRect b="0" l="0" r="0" t="0"/>
          <a:stretch/>
        </p:blipFill>
        <p:spPr>
          <a:xfrm>
            <a:off x="4369877" y="816168"/>
            <a:ext cx="2681542" cy="405764"/>
          </a:xfrm>
          <a:prstGeom prst="rect">
            <a:avLst/>
          </a:prstGeom>
          <a:noFill/>
          <a:ln>
            <a:noFill/>
          </a:ln>
        </p:spPr>
      </p:pic>
      <p:pic>
        <p:nvPicPr>
          <p:cNvPr id="284" name="Google Shape;284;p19"/>
          <p:cNvPicPr preferRelativeResize="0"/>
          <p:nvPr/>
        </p:nvPicPr>
        <p:blipFill rotWithShape="1">
          <a:blip r:embed="rId4">
            <a:alphaModFix/>
          </a:blip>
          <a:srcRect b="0" l="0" r="0" t="0"/>
          <a:stretch/>
        </p:blipFill>
        <p:spPr>
          <a:xfrm flipH="1">
            <a:off x="6544101" y="821645"/>
            <a:ext cx="2171700" cy="405764"/>
          </a:xfrm>
          <a:prstGeom prst="rect">
            <a:avLst/>
          </a:prstGeom>
          <a:noFill/>
          <a:ln>
            <a:noFill/>
          </a:ln>
        </p:spPr>
      </p:pic>
      <p:pic>
        <p:nvPicPr>
          <p:cNvPr id="285" name="Google Shape;285;p19"/>
          <p:cNvPicPr preferRelativeResize="0"/>
          <p:nvPr/>
        </p:nvPicPr>
        <p:blipFill rotWithShape="1">
          <a:blip r:embed="rId4">
            <a:alphaModFix/>
          </a:blip>
          <a:srcRect b="0" l="0" r="0" t="0"/>
          <a:stretch/>
        </p:blipFill>
        <p:spPr>
          <a:xfrm flipH="1" rot="5187243">
            <a:off x="7513584" y="1751150"/>
            <a:ext cx="2254950" cy="405764"/>
          </a:xfrm>
          <a:prstGeom prst="rect">
            <a:avLst/>
          </a:prstGeom>
          <a:noFill/>
          <a:ln>
            <a:noFill/>
          </a:ln>
        </p:spPr>
      </p:pic>
      <p:pic>
        <p:nvPicPr>
          <p:cNvPr id="286" name="Google Shape;286;p19"/>
          <p:cNvPicPr preferRelativeResize="0"/>
          <p:nvPr/>
        </p:nvPicPr>
        <p:blipFill rotWithShape="1">
          <a:blip r:embed="rId4">
            <a:alphaModFix/>
          </a:blip>
          <a:srcRect b="3820" l="750" r="0" t="1"/>
          <a:stretch/>
        </p:blipFill>
        <p:spPr>
          <a:xfrm flipH="1" rot="10501898">
            <a:off x="6772513" y="5927879"/>
            <a:ext cx="2155412" cy="390257"/>
          </a:xfrm>
          <a:prstGeom prst="rect">
            <a:avLst/>
          </a:prstGeom>
          <a:noFill/>
          <a:ln>
            <a:noFill/>
          </a:ln>
        </p:spPr>
      </p:pic>
      <p:pic>
        <p:nvPicPr>
          <p:cNvPr id="287" name="Google Shape;287;p19"/>
          <p:cNvPicPr preferRelativeResize="0"/>
          <p:nvPr/>
        </p:nvPicPr>
        <p:blipFill rotWithShape="1">
          <a:blip r:embed="rId4">
            <a:alphaModFix/>
          </a:blip>
          <a:srcRect b="34387" l="0" r="0" t="0"/>
          <a:stretch/>
        </p:blipFill>
        <p:spPr>
          <a:xfrm rot="-10588909">
            <a:off x="4618644" y="6094661"/>
            <a:ext cx="2171700" cy="266230"/>
          </a:xfrm>
          <a:prstGeom prst="rect">
            <a:avLst/>
          </a:prstGeom>
          <a:noFill/>
          <a:ln>
            <a:noFill/>
          </a:ln>
        </p:spPr>
      </p:pic>
      <p:pic>
        <p:nvPicPr>
          <p:cNvPr id="288" name="Google Shape;288;p19"/>
          <p:cNvPicPr preferRelativeResize="0"/>
          <p:nvPr/>
        </p:nvPicPr>
        <p:blipFill rotWithShape="1">
          <a:blip r:embed="rId4">
            <a:alphaModFix/>
          </a:blip>
          <a:srcRect b="0" l="0" r="0" t="0"/>
          <a:stretch/>
        </p:blipFill>
        <p:spPr>
          <a:xfrm flipH="1" rot="5187243">
            <a:off x="-837850" y="4913732"/>
            <a:ext cx="2094573" cy="405764"/>
          </a:xfrm>
          <a:prstGeom prst="rect">
            <a:avLst/>
          </a:prstGeom>
          <a:noFill/>
          <a:ln>
            <a:noFill/>
          </a:ln>
        </p:spPr>
      </p:pic>
      <p:pic>
        <p:nvPicPr>
          <p:cNvPr id="289" name="Google Shape;289;p19"/>
          <p:cNvPicPr preferRelativeResize="0"/>
          <p:nvPr/>
        </p:nvPicPr>
        <p:blipFill rotWithShape="1">
          <a:blip r:embed="rId5">
            <a:alphaModFix/>
          </a:blip>
          <a:srcRect b="0" l="0" r="0" t="0"/>
          <a:stretch/>
        </p:blipFill>
        <p:spPr>
          <a:xfrm>
            <a:off x="3730773" y="5422868"/>
            <a:ext cx="1501869" cy="1128370"/>
          </a:xfrm>
          <a:prstGeom prst="rect">
            <a:avLst/>
          </a:prstGeom>
          <a:noFill/>
          <a:ln>
            <a:noFill/>
          </a:ln>
        </p:spPr>
      </p:pic>
      <p:pic>
        <p:nvPicPr>
          <p:cNvPr id="290" name="Google Shape;290;p19"/>
          <p:cNvPicPr preferRelativeResize="0"/>
          <p:nvPr/>
        </p:nvPicPr>
        <p:blipFill rotWithShape="1">
          <a:blip r:embed="rId6">
            <a:alphaModFix/>
          </a:blip>
          <a:srcRect b="0" l="0" r="0" t="0"/>
          <a:stretch/>
        </p:blipFill>
        <p:spPr>
          <a:xfrm>
            <a:off x="732220" y="1435042"/>
            <a:ext cx="2129564" cy="919406"/>
          </a:xfrm>
          <a:prstGeom prst="rect">
            <a:avLst/>
          </a:prstGeom>
          <a:noFill/>
          <a:ln>
            <a:noFill/>
          </a:ln>
        </p:spPr>
      </p:pic>
      <p:pic>
        <p:nvPicPr>
          <p:cNvPr id="291" name="Google Shape;291;p19"/>
          <p:cNvPicPr preferRelativeResize="0"/>
          <p:nvPr/>
        </p:nvPicPr>
        <p:blipFill rotWithShape="1">
          <a:blip r:embed="rId7">
            <a:alphaModFix/>
          </a:blip>
          <a:srcRect b="0" l="0" r="0" t="0"/>
          <a:stretch/>
        </p:blipFill>
        <p:spPr>
          <a:xfrm>
            <a:off x="750925" y="2932979"/>
            <a:ext cx="2074500" cy="948563"/>
          </a:xfrm>
          <a:prstGeom prst="rect">
            <a:avLst/>
          </a:prstGeom>
          <a:noFill/>
          <a:ln>
            <a:noFill/>
          </a:ln>
        </p:spPr>
      </p:pic>
      <p:pic>
        <p:nvPicPr>
          <p:cNvPr id="292" name="Google Shape;292;p19"/>
          <p:cNvPicPr preferRelativeResize="0"/>
          <p:nvPr/>
        </p:nvPicPr>
        <p:blipFill rotWithShape="1">
          <a:blip r:embed="rId8">
            <a:alphaModFix/>
          </a:blip>
          <a:srcRect b="0" l="0" r="0" t="0"/>
          <a:stretch/>
        </p:blipFill>
        <p:spPr>
          <a:xfrm>
            <a:off x="6544101" y="1308594"/>
            <a:ext cx="1790905" cy="1278216"/>
          </a:xfrm>
          <a:prstGeom prst="rect">
            <a:avLst/>
          </a:prstGeom>
          <a:noFill/>
          <a:ln>
            <a:noFill/>
          </a:ln>
        </p:spPr>
      </p:pic>
      <p:pic>
        <p:nvPicPr>
          <p:cNvPr id="293" name="Google Shape;293;p19"/>
          <p:cNvPicPr preferRelativeResize="0"/>
          <p:nvPr/>
        </p:nvPicPr>
        <p:blipFill rotWithShape="1">
          <a:blip r:embed="rId4">
            <a:alphaModFix/>
          </a:blip>
          <a:srcRect b="0" l="0" r="0" t="0"/>
          <a:stretch/>
        </p:blipFill>
        <p:spPr>
          <a:xfrm flipH="1" rot="5187243">
            <a:off x="7569124" y="3451178"/>
            <a:ext cx="2253831" cy="405764"/>
          </a:xfrm>
          <a:prstGeom prst="rect">
            <a:avLst/>
          </a:prstGeom>
          <a:noFill/>
          <a:ln>
            <a:noFill/>
          </a:ln>
        </p:spPr>
      </p:pic>
      <p:pic>
        <p:nvPicPr>
          <p:cNvPr id="294" name="Google Shape;294;p19"/>
          <p:cNvPicPr preferRelativeResize="0"/>
          <p:nvPr/>
        </p:nvPicPr>
        <p:blipFill rotWithShape="1">
          <a:blip r:embed="rId4">
            <a:alphaModFix/>
          </a:blip>
          <a:srcRect b="0" l="0" r="0" t="0"/>
          <a:stretch/>
        </p:blipFill>
        <p:spPr>
          <a:xfrm flipH="1" rot="5187243">
            <a:off x="7569124" y="4887588"/>
            <a:ext cx="2253831" cy="405764"/>
          </a:xfrm>
          <a:prstGeom prst="rect">
            <a:avLst/>
          </a:prstGeom>
          <a:noFill/>
          <a:ln>
            <a:noFill/>
          </a:ln>
        </p:spPr>
      </p:pic>
      <p:sp>
        <p:nvSpPr>
          <p:cNvPr id="295" name="Google Shape;295;p19"/>
          <p:cNvSpPr txBox="1"/>
          <p:nvPr/>
        </p:nvSpPr>
        <p:spPr>
          <a:xfrm>
            <a:off x="6649307" y="5277796"/>
            <a:ext cx="1774540"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600">
                <a:solidFill>
                  <a:schemeClr val="lt2"/>
                </a:solidFill>
                <a:latin typeface="Arial"/>
                <a:ea typeface="Arial"/>
                <a:cs typeface="Arial"/>
                <a:sym typeface="Arial"/>
              </a:rPr>
              <a:t>Park A</a:t>
            </a:r>
            <a:endParaRPr b="1" sz="3600">
              <a:solidFill>
                <a:schemeClr val="lt2"/>
              </a:solidFill>
              <a:latin typeface="Arial"/>
              <a:ea typeface="Arial"/>
              <a:cs typeface="Arial"/>
              <a:sym typeface="Arial"/>
            </a:endParaRPr>
          </a:p>
        </p:txBody>
      </p:sp>
      <p:sp>
        <p:nvSpPr>
          <p:cNvPr id="296" name="Google Shape;296;p19"/>
          <p:cNvSpPr txBox="1"/>
          <p:nvPr/>
        </p:nvSpPr>
        <p:spPr>
          <a:xfrm>
            <a:off x="4719003" y="6451940"/>
            <a:ext cx="1216876"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400">
                <a:solidFill>
                  <a:schemeClr val="dk2"/>
                </a:solidFill>
                <a:latin typeface="Arial"/>
                <a:ea typeface="Arial"/>
                <a:cs typeface="Arial"/>
                <a:sym typeface="Arial"/>
              </a:rPr>
              <a:t>You are here.</a:t>
            </a:r>
            <a:endParaRPr b="1" sz="1400">
              <a:solidFill>
                <a:schemeClr val="dk2"/>
              </a:solidFill>
              <a:latin typeface="Arial"/>
              <a:ea typeface="Arial"/>
              <a:cs typeface="Arial"/>
              <a:sym typeface="Arial"/>
            </a:endParaRPr>
          </a:p>
        </p:txBody>
      </p:sp>
      <p:sp>
        <p:nvSpPr>
          <p:cNvPr id="297" name="Google Shape;297;p19"/>
          <p:cNvSpPr/>
          <p:nvPr/>
        </p:nvSpPr>
        <p:spPr>
          <a:xfrm>
            <a:off x="4321467" y="6388443"/>
            <a:ext cx="275470" cy="27547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8" name="Google Shape;298;p19"/>
          <p:cNvPicPr preferRelativeResize="0"/>
          <p:nvPr/>
        </p:nvPicPr>
        <p:blipFill rotWithShape="1">
          <a:blip r:embed="rId9">
            <a:alphaModFix/>
          </a:blip>
          <a:srcRect b="0" l="0" r="0" t="0"/>
          <a:stretch/>
        </p:blipFill>
        <p:spPr>
          <a:xfrm rot="-310225">
            <a:off x="3546788" y="1040013"/>
            <a:ext cx="1819041" cy="1716627"/>
          </a:xfrm>
          <a:prstGeom prst="rect">
            <a:avLst/>
          </a:prstGeom>
          <a:noFill/>
          <a:ln>
            <a:noFill/>
          </a:ln>
        </p:spPr>
      </p:pic>
      <p:pic>
        <p:nvPicPr>
          <p:cNvPr id="299" name="Google Shape;299;p19"/>
          <p:cNvPicPr preferRelativeResize="0"/>
          <p:nvPr/>
        </p:nvPicPr>
        <p:blipFill rotWithShape="1">
          <a:blip r:embed="rId10">
            <a:alphaModFix/>
          </a:blip>
          <a:srcRect b="0" l="0" r="0" t="0"/>
          <a:stretch/>
        </p:blipFill>
        <p:spPr>
          <a:xfrm>
            <a:off x="3443683" y="2776613"/>
            <a:ext cx="2492196" cy="1241396"/>
          </a:xfrm>
          <a:prstGeom prst="rect">
            <a:avLst/>
          </a:prstGeom>
          <a:noFill/>
          <a:ln>
            <a:noFill/>
          </a:ln>
        </p:spPr>
      </p:pic>
      <p:pic>
        <p:nvPicPr>
          <p:cNvPr id="300" name="Google Shape;300;p19"/>
          <p:cNvPicPr preferRelativeResize="0"/>
          <p:nvPr/>
        </p:nvPicPr>
        <p:blipFill rotWithShape="1">
          <a:blip r:embed="rId11">
            <a:alphaModFix/>
          </a:blip>
          <a:srcRect b="0" l="4649" r="0" t="0"/>
          <a:stretch/>
        </p:blipFill>
        <p:spPr>
          <a:xfrm>
            <a:off x="6531393" y="2804751"/>
            <a:ext cx="1856515" cy="11205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0"/>
          <p:cNvSpPr txBox="1"/>
          <p:nvPr/>
        </p:nvSpPr>
        <p:spPr>
          <a:xfrm>
            <a:off x="3226448" y="275524"/>
            <a:ext cx="5346438"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800">
                <a:solidFill>
                  <a:schemeClr val="lt2"/>
                </a:solidFill>
                <a:latin typeface="Arial"/>
                <a:ea typeface="Arial"/>
                <a:cs typeface="Arial"/>
                <a:sym typeface="Arial"/>
              </a:rPr>
              <a:t>Where’s the ______________ ?</a:t>
            </a:r>
            <a:endParaRPr sz="2800">
              <a:solidFill>
                <a:schemeClr val="lt2"/>
              </a:solidFill>
              <a:latin typeface="Arial"/>
              <a:ea typeface="Arial"/>
              <a:cs typeface="Arial"/>
              <a:sym typeface="Arial"/>
            </a:endParaRPr>
          </a:p>
        </p:txBody>
      </p:sp>
      <p:pic>
        <p:nvPicPr>
          <p:cNvPr id="306" name="Google Shape;306;p20"/>
          <p:cNvPicPr preferRelativeResize="0"/>
          <p:nvPr/>
        </p:nvPicPr>
        <p:blipFill rotWithShape="1">
          <a:blip r:embed="rId3">
            <a:alphaModFix/>
          </a:blip>
          <a:srcRect b="7390" l="0" r="0" t="-1"/>
          <a:stretch/>
        </p:blipFill>
        <p:spPr>
          <a:xfrm flipH="1" rot="-10594667">
            <a:off x="157178" y="5951653"/>
            <a:ext cx="2171700" cy="375777"/>
          </a:xfrm>
          <a:prstGeom prst="rect">
            <a:avLst/>
          </a:prstGeom>
          <a:noFill/>
          <a:ln>
            <a:noFill/>
          </a:ln>
        </p:spPr>
      </p:pic>
      <p:pic>
        <p:nvPicPr>
          <p:cNvPr id="307" name="Google Shape;307;p20"/>
          <p:cNvPicPr preferRelativeResize="0"/>
          <p:nvPr/>
        </p:nvPicPr>
        <p:blipFill rotWithShape="1">
          <a:blip r:embed="rId3">
            <a:alphaModFix/>
          </a:blip>
          <a:srcRect b="34387" l="0" r="0" t="0"/>
          <a:stretch/>
        </p:blipFill>
        <p:spPr>
          <a:xfrm rot="-10588909">
            <a:off x="1929096" y="6132295"/>
            <a:ext cx="2171700" cy="266230"/>
          </a:xfrm>
          <a:prstGeom prst="rect">
            <a:avLst/>
          </a:prstGeom>
          <a:noFill/>
          <a:ln>
            <a:noFill/>
          </a:ln>
        </p:spPr>
      </p:pic>
      <p:pic>
        <p:nvPicPr>
          <p:cNvPr id="308" name="Google Shape;308;p20"/>
          <p:cNvPicPr preferRelativeResize="0"/>
          <p:nvPr/>
        </p:nvPicPr>
        <p:blipFill rotWithShape="1">
          <a:blip r:embed="rId3">
            <a:alphaModFix/>
          </a:blip>
          <a:srcRect b="34387" l="0" r="0" t="0"/>
          <a:stretch/>
        </p:blipFill>
        <p:spPr>
          <a:xfrm rot="-10588909">
            <a:off x="4618644" y="6094661"/>
            <a:ext cx="2171700" cy="266230"/>
          </a:xfrm>
          <a:prstGeom prst="rect">
            <a:avLst/>
          </a:prstGeom>
          <a:noFill/>
          <a:ln>
            <a:noFill/>
          </a:ln>
        </p:spPr>
      </p:pic>
      <p:pic>
        <p:nvPicPr>
          <p:cNvPr id="309" name="Google Shape;309;p20"/>
          <p:cNvPicPr preferRelativeResize="0"/>
          <p:nvPr/>
        </p:nvPicPr>
        <p:blipFill rotWithShape="1">
          <a:blip r:embed="rId4">
            <a:alphaModFix/>
          </a:blip>
          <a:srcRect b="0" l="0" r="0" t="0"/>
          <a:stretch/>
        </p:blipFill>
        <p:spPr>
          <a:xfrm>
            <a:off x="3730773" y="5422868"/>
            <a:ext cx="1501869" cy="1128370"/>
          </a:xfrm>
          <a:prstGeom prst="rect">
            <a:avLst/>
          </a:prstGeom>
          <a:noFill/>
          <a:ln>
            <a:noFill/>
          </a:ln>
        </p:spPr>
      </p:pic>
      <p:sp>
        <p:nvSpPr>
          <p:cNvPr id="310" name="Google Shape;310;p20"/>
          <p:cNvSpPr/>
          <p:nvPr/>
        </p:nvSpPr>
        <p:spPr>
          <a:xfrm>
            <a:off x="144986" y="1001486"/>
            <a:ext cx="4343401" cy="51380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11" name="Google Shape;311;p20"/>
          <p:cNvPicPr preferRelativeResize="0"/>
          <p:nvPr/>
        </p:nvPicPr>
        <p:blipFill rotWithShape="1">
          <a:blip r:embed="rId5">
            <a:alphaModFix/>
          </a:blip>
          <a:srcRect b="0" l="0" r="0" t="0"/>
          <a:stretch/>
        </p:blipFill>
        <p:spPr>
          <a:xfrm rot="-310225">
            <a:off x="6273154" y="2694588"/>
            <a:ext cx="1819041" cy="1716627"/>
          </a:xfrm>
          <a:prstGeom prst="rect">
            <a:avLst/>
          </a:prstGeom>
          <a:noFill/>
          <a:ln>
            <a:noFill/>
          </a:ln>
        </p:spPr>
      </p:pic>
      <p:pic>
        <p:nvPicPr>
          <p:cNvPr id="312" name="Google Shape;312;p20"/>
          <p:cNvPicPr preferRelativeResize="0"/>
          <p:nvPr/>
        </p:nvPicPr>
        <p:blipFill rotWithShape="1">
          <a:blip r:embed="rId6">
            <a:alphaModFix/>
          </a:blip>
          <a:srcRect b="0" l="0" r="0" t="0"/>
          <a:stretch/>
        </p:blipFill>
        <p:spPr>
          <a:xfrm>
            <a:off x="5997352" y="1462724"/>
            <a:ext cx="2492196" cy="1241396"/>
          </a:xfrm>
          <a:prstGeom prst="rect">
            <a:avLst/>
          </a:prstGeom>
          <a:noFill/>
          <a:ln>
            <a:noFill/>
          </a:ln>
        </p:spPr>
      </p:pic>
      <p:grpSp>
        <p:nvGrpSpPr>
          <p:cNvPr id="313" name="Google Shape;313;p20"/>
          <p:cNvGrpSpPr/>
          <p:nvPr/>
        </p:nvGrpSpPr>
        <p:grpSpPr>
          <a:xfrm>
            <a:off x="691679" y="2902042"/>
            <a:ext cx="1966339" cy="1873571"/>
            <a:chOff x="691679" y="2902042"/>
            <a:chExt cx="1966339" cy="1873571"/>
          </a:xfrm>
        </p:grpSpPr>
        <p:pic>
          <p:nvPicPr>
            <p:cNvPr id="314" name="Google Shape;314;p20"/>
            <p:cNvPicPr preferRelativeResize="0"/>
            <p:nvPr/>
          </p:nvPicPr>
          <p:blipFill rotWithShape="1">
            <a:blip r:embed="rId7">
              <a:alphaModFix/>
            </a:blip>
            <a:srcRect b="0" l="0" r="0" t="0"/>
            <a:stretch/>
          </p:blipFill>
          <p:spPr>
            <a:xfrm rot="-310225">
              <a:off x="765328" y="2980514"/>
              <a:ext cx="1819041" cy="1716627"/>
            </a:xfrm>
            <a:prstGeom prst="rect">
              <a:avLst/>
            </a:prstGeom>
            <a:noFill/>
            <a:ln>
              <a:noFill/>
            </a:ln>
          </p:spPr>
        </p:pic>
        <p:sp>
          <p:nvSpPr>
            <p:cNvPr id="315" name="Google Shape;315;p20"/>
            <p:cNvSpPr txBox="1"/>
            <p:nvPr/>
          </p:nvSpPr>
          <p:spPr>
            <a:xfrm>
              <a:off x="1024757" y="3282243"/>
              <a:ext cx="1262742"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4800">
                  <a:solidFill>
                    <a:schemeClr val="dk2"/>
                  </a:solidFill>
                  <a:latin typeface="Arial"/>
                  <a:ea typeface="Arial"/>
                  <a:cs typeface="Arial"/>
                  <a:sym typeface="Arial"/>
                </a:rPr>
                <a:t>?</a:t>
              </a:r>
              <a:endParaRPr sz="4800">
                <a:solidFill>
                  <a:schemeClr val="dk2"/>
                </a:solidFill>
                <a:latin typeface="Arial"/>
                <a:ea typeface="Arial"/>
                <a:cs typeface="Arial"/>
                <a:sym typeface="Arial"/>
              </a:endParaRPr>
            </a:p>
          </p:txBody>
        </p:sp>
      </p:grpSp>
      <p:pic>
        <p:nvPicPr>
          <p:cNvPr id="316" name="Google Shape;316;p20"/>
          <p:cNvPicPr preferRelativeResize="0"/>
          <p:nvPr/>
        </p:nvPicPr>
        <p:blipFill rotWithShape="1">
          <a:blip r:embed="rId3">
            <a:alphaModFix/>
          </a:blip>
          <a:srcRect b="0" l="0" r="0" t="0"/>
          <a:stretch/>
        </p:blipFill>
        <p:spPr>
          <a:xfrm>
            <a:off x="117957" y="851013"/>
            <a:ext cx="2681542" cy="405764"/>
          </a:xfrm>
          <a:prstGeom prst="rect">
            <a:avLst/>
          </a:prstGeom>
          <a:noFill/>
          <a:ln>
            <a:noFill/>
          </a:ln>
        </p:spPr>
      </p:pic>
      <p:pic>
        <p:nvPicPr>
          <p:cNvPr id="317" name="Google Shape;317;p20"/>
          <p:cNvPicPr preferRelativeResize="0"/>
          <p:nvPr/>
        </p:nvPicPr>
        <p:blipFill rotWithShape="1">
          <a:blip r:embed="rId3">
            <a:alphaModFix/>
          </a:blip>
          <a:srcRect b="0" l="0" r="0" t="0"/>
          <a:stretch/>
        </p:blipFill>
        <p:spPr>
          <a:xfrm flipH="1">
            <a:off x="2287502" y="851013"/>
            <a:ext cx="2171700" cy="405764"/>
          </a:xfrm>
          <a:prstGeom prst="rect">
            <a:avLst/>
          </a:prstGeom>
          <a:noFill/>
          <a:ln>
            <a:noFill/>
          </a:ln>
        </p:spPr>
      </p:pic>
      <p:pic>
        <p:nvPicPr>
          <p:cNvPr id="318" name="Google Shape;318;p20"/>
          <p:cNvPicPr preferRelativeResize="0"/>
          <p:nvPr/>
        </p:nvPicPr>
        <p:blipFill rotWithShape="1">
          <a:blip r:embed="rId3">
            <a:alphaModFix/>
          </a:blip>
          <a:srcRect b="0" l="0" r="0" t="0"/>
          <a:stretch/>
        </p:blipFill>
        <p:spPr>
          <a:xfrm flipH="1" rot="5187243">
            <a:off x="-911343" y="1704897"/>
            <a:ext cx="2162265" cy="405764"/>
          </a:xfrm>
          <a:prstGeom prst="rect">
            <a:avLst/>
          </a:prstGeom>
          <a:noFill/>
          <a:ln>
            <a:noFill/>
          </a:ln>
        </p:spPr>
      </p:pic>
      <p:pic>
        <p:nvPicPr>
          <p:cNvPr id="319" name="Google Shape;319;p20"/>
          <p:cNvPicPr preferRelativeResize="0"/>
          <p:nvPr/>
        </p:nvPicPr>
        <p:blipFill rotWithShape="1">
          <a:blip r:embed="rId3">
            <a:alphaModFix/>
          </a:blip>
          <a:srcRect b="0" l="0" r="0" t="0"/>
          <a:stretch/>
        </p:blipFill>
        <p:spPr>
          <a:xfrm flipH="1" rot="5187243">
            <a:off x="-870067" y="3204379"/>
            <a:ext cx="2084520" cy="405764"/>
          </a:xfrm>
          <a:prstGeom prst="rect">
            <a:avLst/>
          </a:prstGeom>
          <a:noFill/>
          <a:ln>
            <a:noFill/>
          </a:ln>
        </p:spPr>
      </p:pic>
      <p:pic>
        <p:nvPicPr>
          <p:cNvPr id="320" name="Google Shape;320;p20"/>
          <p:cNvPicPr preferRelativeResize="0"/>
          <p:nvPr/>
        </p:nvPicPr>
        <p:blipFill rotWithShape="1">
          <a:blip r:embed="rId3">
            <a:alphaModFix/>
          </a:blip>
          <a:srcRect b="0" l="0" r="0" t="0"/>
          <a:stretch/>
        </p:blipFill>
        <p:spPr>
          <a:xfrm>
            <a:off x="4369877" y="816168"/>
            <a:ext cx="2681542" cy="405764"/>
          </a:xfrm>
          <a:prstGeom prst="rect">
            <a:avLst/>
          </a:prstGeom>
          <a:noFill/>
          <a:ln>
            <a:noFill/>
          </a:ln>
        </p:spPr>
      </p:pic>
      <p:pic>
        <p:nvPicPr>
          <p:cNvPr id="321" name="Google Shape;321;p20"/>
          <p:cNvPicPr preferRelativeResize="0"/>
          <p:nvPr/>
        </p:nvPicPr>
        <p:blipFill rotWithShape="1">
          <a:blip r:embed="rId3">
            <a:alphaModFix/>
          </a:blip>
          <a:srcRect b="0" l="0" r="0" t="0"/>
          <a:stretch/>
        </p:blipFill>
        <p:spPr>
          <a:xfrm flipH="1">
            <a:off x="6544101" y="821645"/>
            <a:ext cx="2171700" cy="405764"/>
          </a:xfrm>
          <a:prstGeom prst="rect">
            <a:avLst/>
          </a:prstGeom>
          <a:noFill/>
          <a:ln>
            <a:noFill/>
          </a:ln>
        </p:spPr>
      </p:pic>
      <p:pic>
        <p:nvPicPr>
          <p:cNvPr id="322" name="Google Shape;322;p20"/>
          <p:cNvPicPr preferRelativeResize="0"/>
          <p:nvPr/>
        </p:nvPicPr>
        <p:blipFill rotWithShape="1">
          <a:blip r:embed="rId3">
            <a:alphaModFix/>
          </a:blip>
          <a:srcRect b="0" l="0" r="0" t="0"/>
          <a:stretch/>
        </p:blipFill>
        <p:spPr>
          <a:xfrm flipH="1" rot="5187243">
            <a:off x="7513584" y="1751150"/>
            <a:ext cx="2254950" cy="405764"/>
          </a:xfrm>
          <a:prstGeom prst="rect">
            <a:avLst/>
          </a:prstGeom>
          <a:noFill/>
          <a:ln>
            <a:noFill/>
          </a:ln>
        </p:spPr>
      </p:pic>
      <p:pic>
        <p:nvPicPr>
          <p:cNvPr id="323" name="Google Shape;323;p20"/>
          <p:cNvPicPr preferRelativeResize="0"/>
          <p:nvPr/>
        </p:nvPicPr>
        <p:blipFill rotWithShape="1">
          <a:blip r:embed="rId3">
            <a:alphaModFix/>
          </a:blip>
          <a:srcRect b="0" l="0" r="0" t="0"/>
          <a:stretch/>
        </p:blipFill>
        <p:spPr>
          <a:xfrm flipH="1" rot="5187243">
            <a:off x="7532912" y="3451178"/>
            <a:ext cx="2253831" cy="405764"/>
          </a:xfrm>
          <a:prstGeom prst="rect">
            <a:avLst/>
          </a:prstGeom>
          <a:noFill/>
          <a:ln>
            <a:noFill/>
          </a:ln>
        </p:spPr>
      </p:pic>
      <p:pic>
        <p:nvPicPr>
          <p:cNvPr id="324" name="Google Shape;324;p20"/>
          <p:cNvPicPr preferRelativeResize="0"/>
          <p:nvPr/>
        </p:nvPicPr>
        <p:blipFill rotWithShape="1">
          <a:blip r:embed="rId3">
            <a:alphaModFix/>
          </a:blip>
          <a:srcRect b="3820" l="750" r="0" t="1"/>
          <a:stretch/>
        </p:blipFill>
        <p:spPr>
          <a:xfrm flipH="1" rot="10501898">
            <a:off x="6772513" y="5927879"/>
            <a:ext cx="2155412" cy="390257"/>
          </a:xfrm>
          <a:prstGeom prst="rect">
            <a:avLst/>
          </a:prstGeom>
          <a:noFill/>
          <a:ln>
            <a:noFill/>
          </a:ln>
        </p:spPr>
      </p:pic>
      <p:grpSp>
        <p:nvGrpSpPr>
          <p:cNvPr id="325" name="Google Shape;325;p20"/>
          <p:cNvGrpSpPr/>
          <p:nvPr/>
        </p:nvGrpSpPr>
        <p:grpSpPr>
          <a:xfrm>
            <a:off x="3526742" y="3807896"/>
            <a:ext cx="2171557" cy="2239749"/>
            <a:chOff x="3526742" y="3807896"/>
            <a:chExt cx="2171557" cy="2239749"/>
          </a:xfrm>
        </p:grpSpPr>
        <p:pic>
          <p:nvPicPr>
            <p:cNvPr id="326" name="Google Shape;326;p20"/>
            <p:cNvPicPr preferRelativeResize="0"/>
            <p:nvPr/>
          </p:nvPicPr>
          <p:blipFill rotWithShape="1">
            <a:blip r:embed="rId7">
              <a:alphaModFix/>
            </a:blip>
            <a:srcRect b="0" l="0" r="0" t="0"/>
            <a:stretch/>
          </p:blipFill>
          <p:spPr>
            <a:xfrm rot="-4385264">
              <a:off x="3703000" y="4069457"/>
              <a:ext cx="1819041" cy="1716627"/>
            </a:xfrm>
            <a:prstGeom prst="rect">
              <a:avLst/>
            </a:prstGeom>
            <a:noFill/>
            <a:ln>
              <a:noFill/>
            </a:ln>
          </p:spPr>
        </p:pic>
        <p:sp>
          <p:nvSpPr>
            <p:cNvPr id="327" name="Google Shape;327;p20"/>
            <p:cNvSpPr txBox="1"/>
            <p:nvPr/>
          </p:nvSpPr>
          <p:spPr>
            <a:xfrm>
              <a:off x="3969900" y="4557758"/>
              <a:ext cx="1262742"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4800">
                  <a:solidFill>
                    <a:schemeClr val="dk2"/>
                  </a:solidFill>
                  <a:latin typeface="Arial"/>
                  <a:ea typeface="Arial"/>
                  <a:cs typeface="Arial"/>
                  <a:sym typeface="Arial"/>
                </a:rPr>
                <a:t>?</a:t>
              </a:r>
              <a:endParaRPr sz="4800">
                <a:solidFill>
                  <a:schemeClr val="dk2"/>
                </a:solidFill>
                <a:latin typeface="Arial"/>
                <a:ea typeface="Arial"/>
                <a:cs typeface="Arial"/>
                <a:sym typeface="Arial"/>
              </a:endParaRPr>
            </a:p>
          </p:txBody>
        </p:sp>
      </p:grpSp>
      <p:pic>
        <p:nvPicPr>
          <p:cNvPr id="328" name="Google Shape;328;p20"/>
          <p:cNvPicPr preferRelativeResize="0"/>
          <p:nvPr/>
        </p:nvPicPr>
        <p:blipFill rotWithShape="1">
          <a:blip r:embed="rId3">
            <a:alphaModFix/>
          </a:blip>
          <a:srcRect b="0" l="0" r="0" t="0"/>
          <a:stretch/>
        </p:blipFill>
        <p:spPr>
          <a:xfrm flipH="1" rot="5187243">
            <a:off x="7569124" y="4887588"/>
            <a:ext cx="2253831" cy="405764"/>
          </a:xfrm>
          <a:prstGeom prst="rect">
            <a:avLst/>
          </a:prstGeom>
          <a:noFill/>
          <a:ln>
            <a:noFill/>
          </a:ln>
        </p:spPr>
      </p:pic>
      <p:pic>
        <p:nvPicPr>
          <p:cNvPr id="329" name="Google Shape;329;p20"/>
          <p:cNvPicPr preferRelativeResize="0"/>
          <p:nvPr/>
        </p:nvPicPr>
        <p:blipFill rotWithShape="1">
          <a:blip r:embed="rId3">
            <a:alphaModFix/>
          </a:blip>
          <a:srcRect b="0" l="0" r="0" t="0"/>
          <a:stretch/>
        </p:blipFill>
        <p:spPr>
          <a:xfrm flipH="1" rot="5187243">
            <a:off x="-837850" y="4913732"/>
            <a:ext cx="2094573" cy="405764"/>
          </a:xfrm>
          <a:prstGeom prst="rect">
            <a:avLst/>
          </a:prstGeom>
          <a:noFill/>
          <a:ln>
            <a:noFill/>
          </a:ln>
        </p:spPr>
      </p:pic>
      <p:pic>
        <p:nvPicPr>
          <p:cNvPr id="330" name="Google Shape;330;p20"/>
          <p:cNvPicPr preferRelativeResize="0"/>
          <p:nvPr/>
        </p:nvPicPr>
        <p:blipFill rotWithShape="1">
          <a:blip r:embed="rId8">
            <a:alphaModFix/>
          </a:blip>
          <a:srcRect b="0" l="4649" r="0" t="0"/>
          <a:stretch/>
        </p:blipFill>
        <p:spPr>
          <a:xfrm>
            <a:off x="746590" y="1438786"/>
            <a:ext cx="1856515" cy="1120587"/>
          </a:xfrm>
          <a:prstGeom prst="rect">
            <a:avLst/>
          </a:prstGeom>
          <a:noFill/>
          <a:ln>
            <a:noFill/>
          </a:ln>
        </p:spPr>
      </p:pic>
      <p:pic>
        <p:nvPicPr>
          <p:cNvPr id="331" name="Google Shape;331;p20"/>
          <p:cNvPicPr preferRelativeResize="0"/>
          <p:nvPr/>
        </p:nvPicPr>
        <p:blipFill rotWithShape="1">
          <a:blip r:embed="rId9">
            <a:alphaModFix/>
          </a:blip>
          <a:srcRect b="0" l="0" r="0" t="0"/>
          <a:stretch/>
        </p:blipFill>
        <p:spPr>
          <a:xfrm>
            <a:off x="3614821" y="2784017"/>
            <a:ext cx="1790905" cy="1278216"/>
          </a:xfrm>
          <a:prstGeom prst="rect">
            <a:avLst/>
          </a:prstGeom>
          <a:noFill/>
          <a:ln>
            <a:noFill/>
          </a:ln>
        </p:spPr>
      </p:pic>
      <p:grpSp>
        <p:nvGrpSpPr>
          <p:cNvPr id="332" name="Google Shape;332;p20"/>
          <p:cNvGrpSpPr/>
          <p:nvPr/>
        </p:nvGrpSpPr>
        <p:grpSpPr>
          <a:xfrm>
            <a:off x="3296316" y="811517"/>
            <a:ext cx="2325770" cy="2375127"/>
            <a:chOff x="3296316" y="811517"/>
            <a:chExt cx="2325770" cy="2375127"/>
          </a:xfrm>
        </p:grpSpPr>
        <p:pic>
          <p:nvPicPr>
            <p:cNvPr id="333" name="Google Shape;333;p20"/>
            <p:cNvPicPr preferRelativeResize="0"/>
            <p:nvPr/>
          </p:nvPicPr>
          <p:blipFill rotWithShape="1">
            <a:blip r:embed="rId7">
              <a:alphaModFix/>
            </a:blip>
            <a:srcRect b="0" l="0" r="0" t="0"/>
            <a:stretch/>
          </p:blipFill>
          <p:spPr>
            <a:xfrm rot="-3895458">
              <a:off x="3549681" y="1140767"/>
              <a:ext cx="1819041" cy="1716627"/>
            </a:xfrm>
            <a:prstGeom prst="rect">
              <a:avLst/>
            </a:prstGeom>
            <a:noFill/>
            <a:ln>
              <a:noFill/>
            </a:ln>
          </p:spPr>
        </p:pic>
        <p:sp>
          <p:nvSpPr>
            <p:cNvPr id="334" name="Google Shape;334;p20"/>
            <p:cNvSpPr txBox="1"/>
            <p:nvPr/>
          </p:nvSpPr>
          <p:spPr>
            <a:xfrm>
              <a:off x="3857016" y="1578370"/>
              <a:ext cx="1262742"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4800">
                  <a:solidFill>
                    <a:schemeClr val="dk2"/>
                  </a:solidFill>
                  <a:latin typeface="Arial"/>
                  <a:ea typeface="Arial"/>
                  <a:cs typeface="Arial"/>
                  <a:sym typeface="Arial"/>
                </a:rPr>
                <a:t>?</a:t>
              </a:r>
              <a:endParaRPr sz="4800">
                <a:solidFill>
                  <a:schemeClr val="dk2"/>
                </a:solidFill>
                <a:latin typeface="Arial"/>
                <a:ea typeface="Arial"/>
                <a:cs typeface="Arial"/>
                <a:sym typeface="Arial"/>
              </a:endParaRPr>
            </a:p>
          </p:txBody>
        </p:sp>
      </p:grpSp>
      <p:pic>
        <p:nvPicPr>
          <p:cNvPr id="335" name="Google Shape;335;p20"/>
          <p:cNvPicPr preferRelativeResize="0"/>
          <p:nvPr/>
        </p:nvPicPr>
        <p:blipFill rotWithShape="1">
          <a:blip r:embed="rId10">
            <a:alphaModFix/>
          </a:blip>
          <a:srcRect b="0" l="0" r="0" t="0"/>
          <a:stretch/>
        </p:blipFill>
        <p:spPr>
          <a:xfrm>
            <a:off x="7077584" y="223614"/>
            <a:ext cx="956963" cy="413154"/>
          </a:xfrm>
          <a:prstGeom prst="rect">
            <a:avLst/>
          </a:prstGeom>
          <a:noFill/>
          <a:ln>
            <a:noFill/>
          </a:ln>
        </p:spPr>
      </p:pic>
      <p:pic>
        <p:nvPicPr>
          <p:cNvPr id="336" name="Google Shape;336;p20"/>
          <p:cNvPicPr preferRelativeResize="0"/>
          <p:nvPr/>
        </p:nvPicPr>
        <p:blipFill rotWithShape="1">
          <a:blip r:embed="rId11">
            <a:alphaModFix/>
          </a:blip>
          <a:srcRect b="0" l="0" r="0" t="0"/>
          <a:stretch/>
        </p:blipFill>
        <p:spPr>
          <a:xfrm>
            <a:off x="6171048" y="249200"/>
            <a:ext cx="906536" cy="414513"/>
          </a:xfrm>
          <a:prstGeom prst="rect">
            <a:avLst/>
          </a:prstGeom>
          <a:noFill/>
          <a:ln>
            <a:noFill/>
          </a:ln>
        </p:spPr>
      </p:pic>
      <p:pic>
        <p:nvPicPr>
          <p:cNvPr id="337" name="Google Shape;337;p20"/>
          <p:cNvPicPr preferRelativeResize="0"/>
          <p:nvPr/>
        </p:nvPicPr>
        <p:blipFill rotWithShape="1">
          <a:blip r:embed="rId12">
            <a:alphaModFix/>
          </a:blip>
          <a:srcRect b="4638" l="0" r="0" t="0"/>
          <a:stretch/>
        </p:blipFill>
        <p:spPr>
          <a:xfrm>
            <a:off x="5254651" y="252947"/>
            <a:ext cx="953259" cy="383821"/>
          </a:xfrm>
          <a:prstGeom prst="rect">
            <a:avLst/>
          </a:prstGeom>
          <a:noFill/>
          <a:ln>
            <a:noFill/>
          </a:ln>
        </p:spPr>
      </p:pic>
      <p:sp>
        <p:nvSpPr>
          <p:cNvPr id="338" name="Google Shape;338;p20"/>
          <p:cNvSpPr txBox="1"/>
          <p:nvPr/>
        </p:nvSpPr>
        <p:spPr>
          <a:xfrm>
            <a:off x="4719003" y="6451940"/>
            <a:ext cx="1216876"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400">
                <a:solidFill>
                  <a:schemeClr val="dk2"/>
                </a:solidFill>
                <a:latin typeface="Arial"/>
                <a:ea typeface="Arial"/>
                <a:cs typeface="Arial"/>
                <a:sym typeface="Arial"/>
              </a:rPr>
              <a:t>You are here.</a:t>
            </a:r>
            <a:endParaRPr b="1" sz="1400">
              <a:solidFill>
                <a:schemeClr val="dk2"/>
              </a:solidFill>
              <a:latin typeface="Arial"/>
              <a:ea typeface="Arial"/>
              <a:cs typeface="Arial"/>
              <a:sym typeface="Arial"/>
            </a:endParaRPr>
          </a:p>
        </p:txBody>
      </p:sp>
      <p:sp>
        <p:nvSpPr>
          <p:cNvPr id="339" name="Google Shape;339;p20"/>
          <p:cNvSpPr/>
          <p:nvPr/>
        </p:nvSpPr>
        <p:spPr>
          <a:xfrm>
            <a:off x="4321467" y="6388443"/>
            <a:ext cx="275470" cy="27547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0" name="Google Shape;340;p20"/>
          <p:cNvSpPr txBox="1"/>
          <p:nvPr/>
        </p:nvSpPr>
        <p:spPr>
          <a:xfrm>
            <a:off x="6649307" y="5277796"/>
            <a:ext cx="1774540"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600">
                <a:solidFill>
                  <a:schemeClr val="lt2"/>
                </a:solidFill>
                <a:latin typeface="Arial"/>
                <a:ea typeface="Arial"/>
                <a:cs typeface="Arial"/>
                <a:sym typeface="Arial"/>
              </a:rPr>
              <a:t>Park B</a:t>
            </a:r>
            <a:endParaRPr b="1" sz="3600">
              <a:solidFill>
                <a:schemeClr val="lt2"/>
              </a:solidFill>
              <a:latin typeface="Arial"/>
              <a:ea typeface="Arial"/>
              <a:cs typeface="Arial"/>
              <a:sym typeface="Arial"/>
            </a:endParaRPr>
          </a:p>
        </p:txBody>
      </p:sp>
      <p:pic>
        <p:nvPicPr>
          <p:cNvPr id="341" name="Google Shape;341;p20"/>
          <p:cNvPicPr preferRelativeResize="0"/>
          <p:nvPr/>
        </p:nvPicPr>
        <p:blipFill rotWithShape="1">
          <a:blip r:embed="rId11">
            <a:alphaModFix/>
          </a:blip>
          <a:srcRect b="0" l="0" r="0" t="0"/>
          <a:stretch/>
        </p:blipFill>
        <p:spPr>
          <a:xfrm>
            <a:off x="3341215" y="1524797"/>
            <a:ext cx="2074500" cy="948563"/>
          </a:xfrm>
          <a:prstGeom prst="rect">
            <a:avLst/>
          </a:prstGeom>
          <a:noFill/>
          <a:ln>
            <a:noFill/>
          </a:ln>
        </p:spPr>
      </p:pic>
      <p:pic>
        <p:nvPicPr>
          <p:cNvPr id="342" name="Google Shape;342;p20"/>
          <p:cNvPicPr preferRelativeResize="0"/>
          <p:nvPr/>
        </p:nvPicPr>
        <p:blipFill rotWithShape="1">
          <a:blip r:embed="rId13">
            <a:alphaModFix/>
          </a:blip>
          <a:srcRect b="4638" l="0" r="0" t="0"/>
          <a:stretch/>
        </p:blipFill>
        <p:spPr>
          <a:xfrm>
            <a:off x="585638" y="3091897"/>
            <a:ext cx="2755577" cy="1109508"/>
          </a:xfrm>
          <a:prstGeom prst="rect">
            <a:avLst/>
          </a:prstGeom>
          <a:noFill/>
          <a:ln>
            <a:noFill/>
          </a:ln>
        </p:spPr>
      </p:pic>
      <p:pic>
        <p:nvPicPr>
          <p:cNvPr id="343" name="Google Shape;343;p20"/>
          <p:cNvPicPr preferRelativeResize="0"/>
          <p:nvPr/>
        </p:nvPicPr>
        <p:blipFill rotWithShape="1">
          <a:blip r:embed="rId10">
            <a:alphaModFix/>
          </a:blip>
          <a:srcRect b="0" l="0" r="0" t="0"/>
          <a:stretch/>
        </p:blipFill>
        <p:spPr>
          <a:xfrm>
            <a:off x="3532545" y="4331664"/>
            <a:ext cx="2129564" cy="9194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graphicFrame>
        <p:nvGraphicFramePr>
          <p:cNvPr id="57" name="Google Shape;57;p2"/>
          <p:cNvGraphicFramePr/>
          <p:nvPr/>
        </p:nvGraphicFramePr>
        <p:xfrm>
          <a:off x="423513" y="1300724"/>
          <a:ext cx="3000000" cy="3000000"/>
        </p:xfrm>
        <a:graphic>
          <a:graphicData uri="http://schemas.openxmlformats.org/drawingml/2006/table">
            <a:tbl>
              <a:tblPr bandRow="1" firstRow="1">
                <a:noFill/>
                <a:tableStyleId>{043DD4E9-1F0F-4C12-B2BE-9BE0DBAE1D87}</a:tableStyleId>
              </a:tblPr>
              <a:tblGrid>
                <a:gridCol w="4158125"/>
                <a:gridCol w="4158125"/>
              </a:tblGrid>
              <a:tr h="499200">
                <a:tc>
                  <a:txBody>
                    <a:bodyPr/>
                    <a:lstStyle/>
                    <a:p>
                      <a:pPr indent="0" lvl="0" marL="0" marR="0" rtl="0" algn="l">
                        <a:spcBef>
                          <a:spcPts val="0"/>
                        </a:spcBef>
                        <a:spcAft>
                          <a:spcPts val="0"/>
                        </a:spcAft>
                        <a:buNone/>
                      </a:pPr>
                      <a:r>
                        <a:rPr lang="en-GB" sz="1500" u="none" cap="none" strike="noStrike">
                          <a:solidFill>
                            <a:schemeClr val="lt2"/>
                          </a:solidFill>
                          <a:latin typeface="Arial"/>
                          <a:ea typeface="Arial"/>
                          <a:cs typeface="Arial"/>
                          <a:sym typeface="Arial"/>
                        </a:rPr>
                        <a:t>Functions</a:t>
                      </a:r>
                      <a:endParaRPr sz="1500" u="none" cap="none" strike="noStrike">
                        <a:solidFill>
                          <a:schemeClr val="lt2"/>
                        </a:solidFill>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GB" sz="1500" u="none" cap="none" strike="noStrike">
                          <a:solidFill>
                            <a:schemeClr val="lt2"/>
                          </a:solidFill>
                          <a:latin typeface="Arial"/>
                          <a:ea typeface="Arial"/>
                          <a:cs typeface="Arial"/>
                          <a:sym typeface="Arial"/>
                        </a:rPr>
                        <a:t>21</a:t>
                      </a:r>
                      <a:r>
                        <a:rPr baseline="30000" lang="en-GB" sz="1500" u="none" cap="none" strike="noStrike">
                          <a:solidFill>
                            <a:schemeClr val="lt2"/>
                          </a:solidFill>
                          <a:latin typeface="Arial"/>
                          <a:ea typeface="Arial"/>
                          <a:cs typeface="Arial"/>
                          <a:sym typeface="Arial"/>
                        </a:rPr>
                        <a:t>st</a:t>
                      </a:r>
                      <a:r>
                        <a:rPr lang="en-GB" sz="1500" u="none" cap="none" strike="noStrike">
                          <a:solidFill>
                            <a:schemeClr val="lt2"/>
                          </a:solidFill>
                          <a:latin typeface="Arial"/>
                          <a:ea typeface="Arial"/>
                          <a:cs typeface="Arial"/>
                          <a:sym typeface="Arial"/>
                        </a:rPr>
                        <a:t> Century Knowledge and Skills</a:t>
                      </a:r>
                      <a:endParaRPr sz="1500" u="none" cap="none" strike="noStrike">
                        <a:solidFill>
                          <a:schemeClr val="lt2"/>
                        </a:solidFill>
                        <a:latin typeface="Arial"/>
                        <a:ea typeface="Arial"/>
                        <a:cs typeface="Arial"/>
                        <a:sym typeface="Arial"/>
                      </a:endParaRPr>
                    </a:p>
                  </a:txBody>
                  <a:tcPr marT="45725" marB="45725" marR="91450" marL="91450" anchor="ctr"/>
                </a:tc>
              </a:tr>
              <a:tr h="465575">
                <a:tc>
                  <a:txBody>
                    <a:bodyPr/>
                    <a:lstStyle/>
                    <a:p>
                      <a:pPr indent="0" lvl="0" marL="0" marR="0" rtl="0" algn="l">
                        <a:lnSpc>
                          <a:spcPct val="115000"/>
                        </a:lnSpc>
                        <a:spcBef>
                          <a:spcPts val="0"/>
                        </a:spcBef>
                        <a:spcAft>
                          <a:spcPts val="0"/>
                        </a:spcAft>
                        <a:buClr>
                          <a:schemeClr val="dk1"/>
                        </a:buClr>
                        <a:buSzPts val="1500"/>
                        <a:buFont typeface="Arial"/>
                        <a:buNone/>
                      </a:pPr>
                      <a:r>
                        <a:t/>
                      </a:r>
                      <a:endParaRPr b="0" sz="150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chemeClr val="lt2"/>
                        </a:buClr>
                        <a:buSzPts val="1500"/>
                        <a:buFont typeface="Arial"/>
                        <a:buNone/>
                      </a:pPr>
                      <a:r>
                        <a:rPr b="0" lang="en-GB" sz="1500" u="none" cap="none" strike="noStrike">
                          <a:solidFill>
                            <a:schemeClr val="lt2"/>
                          </a:solidFill>
                          <a:latin typeface="Arial"/>
                          <a:ea typeface="Arial"/>
                          <a:cs typeface="Arial"/>
                          <a:sym typeface="Arial"/>
                        </a:rPr>
                        <a:t>Describing locations</a:t>
                      </a:r>
                      <a:br>
                        <a:rPr b="0" lang="en-GB" sz="1500" u="none" cap="none" strike="noStrike">
                          <a:solidFill>
                            <a:schemeClr val="lt2"/>
                          </a:solidFill>
                          <a:latin typeface="Arial"/>
                          <a:ea typeface="Arial"/>
                          <a:cs typeface="Arial"/>
                          <a:sym typeface="Arial"/>
                        </a:rPr>
                      </a:br>
                      <a:endParaRPr b="0" sz="1500" u="none" cap="none" strike="noStrike">
                        <a:solidFill>
                          <a:schemeClr val="lt2"/>
                        </a:solidFill>
                        <a:latin typeface="Arial"/>
                        <a:ea typeface="Arial"/>
                        <a:cs typeface="Arial"/>
                        <a:sym typeface="Arial"/>
                      </a:endParaRPr>
                    </a:p>
                  </a:txBody>
                  <a:tcPr marT="45725" marB="45725" marR="91450" marL="91450">
                    <a:solidFill>
                      <a:srgbClr val="FBFCC8"/>
                    </a:solidFill>
                  </a:tcPr>
                </a:tc>
                <a:tc>
                  <a:txBody>
                    <a:bodyPr/>
                    <a:lstStyle/>
                    <a:p>
                      <a:pPr indent="0" lvl="0" marL="0" marR="0" rtl="0" algn="l">
                        <a:lnSpc>
                          <a:spcPct val="100000"/>
                        </a:lnSpc>
                        <a:spcBef>
                          <a:spcPts val="0"/>
                        </a:spcBef>
                        <a:spcAft>
                          <a:spcPts val="0"/>
                        </a:spcAft>
                        <a:buClr>
                          <a:schemeClr val="dk1"/>
                        </a:buClr>
                        <a:buSzPts val="1500"/>
                        <a:buFont typeface="Arial"/>
                        <a:buNone/>
                      </a:pPr>
                      <a:r>
                        <a:t/>
                      </a:r>
                      <a:endParaRPr b="0" sz="15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500"/>
                        <a:buFont typeface="Arial"/>
                        <a:buNone/>
                      </a:pPr>
                      <a:r>
                        <a:rPr b="0" lang="en-GB" sz="1500" u="none" cap="none" strike="noStrike">
                          <a:solidFill>
                            <a:schemeClr val="lt2"/>
                          </a:solidFill>
                          <a:latin typeface="Arial"/>
                          <a:ea typeface="Arial"/>
                          <a:cs typeface="Arial"/>
                          <a:sym typeface="Arial"/>
                        </a:rPr>
                        <a:t>Critical thinking / information literacy</a:t>
                      </a:r>
                      <a:endParaRPr/>
                    </a:p>
                  </a:txBody>
                  <a:tcPr marT="45725" marB="45725" marR="91450" marL="91450">
                    <a:solidFill>
                      <a:srgbClr val="FBFCC8"/>
                    </a:solidFill>
                  </a:tcPr>
                </a:tc>
              </a:tr>
              <a:tr h="465575">
                <a:tc gridSpan="2">
                  <a:txBody>
                    <a:bodyPr/>
                    <a:lstStyle/>
                    <a:p>
                      <a:pPr indent="0" lvl="0" marL="0" marR="0" rtl="0" algn="l">
                        <a:spcBef>
                          <a:spcPts val="0"/>
                        </a:spcBef>
                        <a:spcAft>
                          <a:spcPts val="0"/>
                        </a:spcAft>
                        <a:buNone/>
                      </a:pPr>
                      <a:r>
                        <a:rPr b="1" lang="en-GB" sz="1500" u="none" cap="none" strike="noStrike">
                          <a:solidFill>
                            <a:schemeClr val="lt2"/>
                          </a:solidFill>
                          <a:latin typeface="Arial"/>
                          <a:ea typeface="Arial"/>
                          <a:cs typeface="Arial"/>
                          <a:sym typeface="Arial"/>
                        </a:rPr>
                        <a:t>Reading Skills</a:t>
                      </a:r>
                      <a:endParaRPr b="1" sz="1500" u="none" cap="none" strike="noStrike">
                        <a:solidFill>
                          <a:schemeClr val="lt2"/>
                        </a:solidFill>
                        <a:latin typeface="Arial"/>
                        <a:ea typeface="Arial"/>
                        <a:cs typeface="Arial"/>
                        <a:sym typeface="Arial"/>
                      </a:endParaRPr>
                    </a:p>
                  </a:txBody>
                  <a:tcPr marT="45725" marB="45725" marR="91450" marL="91450" anchor="ctr">
                    <a:solidFill>
                      <a:srgbClr val="499580"/>
                    </a:solidFill>
                  </a:tcPr>
                </a:tc>
                <a:tc hMerge="1"/>
              </a:tr>
              <a:tr h="465575">
                <a:tc gridSpan="2">
                  <a:txBody>
                    <a:bodyPr/>
                    <a:lstStyle/>
                    <a:p>
                      <a:pPr indent="0" lvl="0" marL="0" marR="0" rtl="0" algn="l">
                        <a:spcBef>
                          <a:spcPts val="0"/>
                        </a:spcBef>
                        <a:spcAft>
                          <a:spcPts val="0"/>
                        </a:spcAft>
                        <a:buClr>
                          <a:schemeClr val="dk1"/>
                        </a:buClr>
                        <a:buSzPts val="1500"/>
                        <a:buFont typeface="Arial"/>
                        <a:buNone/>
                      </a:pPr>
                      <a:r>
                        <a:t/>
                      </a:r>
                      <a:endParaRPr b="0" sz="1500" u="none" cap="none" strike="noStrike">
                        <a:solidFill>
                          <a:schemeClr val="lt2"/>
                        </a:solidFill>
                        <a:latin typeface="Arial"/>
                        <a:ea typeface="Arial"/>
                        <a:cs typeface="Arial"/>
                        <a:sym typeface="Arial"/>
                      </a:endParaRPr>
                    </a:p>
                    <a:p>
                      <a:pPr indent="0" lvl="0" marL="0" marR="0" rtl="0" algn="l">
                        <a:spcBef>
                          <a:spcPts val="0"/>
                        </a:spcBef>
                        <a:spcAft>
                          <a:spcPts val="0"/>
                        </a:spcAft>
                        <a:buNone/>
                      </a:pPr>
                      <a:r>
                        <a:rPr b="0" lang="en-GB" sz="1500" u="none" cap="none" strike="noStrike">
                          <a:solidFill>
                            <a:schemeClr val="lt2"/>
                          </a:solidFill>
                          <a:latin typeface="Arial"/>
                          <a:ea typeface="Arial"/>
                          <a:cs typeface="Arial"/>
                          <a:sym typeface="Arial"/>
                        </a:rPr>
                        <a:t>Giving personal responses to the text</a:t>
                      </a:r>
                      <a:endParaRPr/>
                    </a:p>
                    <a:p>
                      <a:pPr indent="0" lvl="0" marL="0" marR="0" rtl="0" algn="l">
                        <a:spcBef>
                          <a:spcPts val="0"/>
                        </a:spcBef>
                        <a:spcAft>
                          <a:spcPts val="0"/>
                        </a:spcAft>
                        <a:buNone/>
                      </a:pPr>
                      <a:r>
                        <a:rPr b="0" lang="en-GB" sz="1500">
                          <a:solidFill>
                            <a:schemeClr val="lt2"/>
                          </a:solidFill>
                          <a:latin typeface="Arial"/>
                          <a:ea typeface="Arial"/>
                          <a:cs typeface="Arial"/>
                          <a:sym typeface="Arial"/>
                        </a:rPr>
                        <a:t>Making predictions / observations about the text / pictures</a:t>
                      </a:r>
                      <a:endParaRPr/>
                    </a:p>
                    <a:p>
                      <a:pPr indent="0" lvl="0" marL="0" marR="0" rtl="0" algn="l">
                        <a:spcBef>
                          <a:spcPts val="0"/>
                        </a:spcBef>
                        <a:spcAft>
                          <a:spcPts val="0"/>
                        </a:spcAft>
                        <a:buNone/>
                      </a:pPr>
                      <a:r>
                        <a:rPr b="0" lang="en-GB" sz="1500">
                          <a:solidFill>
                            <a:schemeClr val="lt2"/>
                          </a:solidFill>
                          <a:latin typeface="Arial"/>
                          <a:ea typeface="Arial"/>
                          <a:cs typeface="Arial"/>
                          <a:sym typeface="Arial"/>
                        </a:rPr>
                        <a:t>Inferring meaning from the text</a:t>
                      </a:r>
                      <a:br>
                        <a:rPr b="0" lang="en-GB" sz="1500">
                          <a:solidFill>
                            <a:schemeClr val="lt2"/>
                          </a:solidFill>
                          <a:latin typeface="Arial"/>
                          <a:ea typeface="Arial"/>
                          <a:cs typeface="Arial"/>
                          <a:sym typeface="Arial"/>
                        </a:rPr>
                      </a:br>
                      <a:r>
                        <a:rPr b="0" lang="en-GB" sz="1500">
                          <a:solidFill>
                            <a:schemeClr val="lt2"/>
                          </a:solidFill>
                          <a:latin typeface="Arial"/>
                          <a:ea typeface="Arial"/>
                          <a:cs typeface="Arial"/>
                          <a:sym typeface="Arial"/>
                        </a:rPr>
                        <a:t>Relating the text to self</a:t>
                      </a:r>
                      <a:endParaRPr/>
                    </a:p>
                    <a:p>
                      <a:pPr indent="0" lvl="0" marL="0" marR="0" rtl="0" algn="l">
                        <a:spcBef>
                          <a:spcPts val="0"/>
                        </a:spcBef>
                        <a:spcAft>
                          <a:spcPts val="0"/>
                        </a:spcAft>
                        <a:buNone/>
                      </a:pPr>
                      <a:r>
                        <a:rPr b="0" lang="en-GB" sz="1500">
                          <a:solidFill>
                            <a:schemeClr val="lt2"/>
                          </a:solidFill>
                          <a:latin typeface="Arial"/>
                          <a:ea typeface="Arial"/>
                          <a:cs typeface="Arial"/>
                          <a:sym typeface="Arial"/>
                        </a:rPr>
                        <a:t>Locating specific information in response to questions</a:t>
                      </a:r>
                      <a:endParaRPr/>
                    </a:p>
                  </a:txBody>
                  <a:tcPr marT="45725" marB="45725" marR="91450" marL="91450" anchor="ctr">
                    <a:solidFill>
                      <a:schemeClr val="accent6"/>
                    </a:solidFill>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21"/>
          <p:cNvPicPr preferRelativeResize="0"/>
          <p:nvPr/>
        </p:nvPicPr>
        <p:blipFill rotWithShape="1">
          <a:blip r:embed="rId3">
            <a:alphaModFix/>
          </a:blip>
          <a:srcRect b="7390" l="0" r="0" t="-1"/>
          <a:stretch/>
        </p:blipFill>
        <p:spPr>
          <a:xfrm flipH="1" rot="-10594667">
            <a:off x="157178" y="5951653"/>
            <a:ext cx="2171700" cy="375777"/>
          </a:xfrm>
          <a:prstGeom prst="rect">
            <a:avLst/>
          </a:prstGeom>
          <a:noFill/>
          <a:ln>
            <a:noFill/>
          </a:ln>
        </p:spPr>
      </p:pic>
      <p:pic>
        <p:nvPicPr>
          <p:cNvPr id="349" name="Google Shape;349;p21"/>
          <p:cNvPicPr preferRelativeResize="0"/>
          <p:nvPr/>
        </p:nvPicPr>
        <p:blipFill rotWithShape="1">
          <a:blip r:embed="rId3">
            <a:alphaModFix/>
          </a:blip>
          <a:srcRect b="34387" l="0" r="0" t="0"/>
          <a:stretch/>
        </p:blipFill>
        <p:spPr>
          <a:xfrm rot="-10588909">
            <a:off x="1929096" y="6132295"/>
            <a:ext cx="2171700" cy="266230"/>
          </a:xfrm>
          <a:prstGeom prst="rect">
            <a:avLst/>
          </a:prstGeom>
          <a:noFill/>
          <a:ln>
            <a:noFill/>
          </a:ln>
        </p:spPr>
      </p:pic>
      <p:pic>
        <p:nvPicPr>
          <p:cNvPr id="350" name="Google Shape;350;p21"/>
          <p:cNvPicPr preferRelativeResize="0"/>
          <p:nvPr/>
        </p:nvPicPr>
        <p:blipFill rotWithShape="1">
          <a:blip r:embed="rId3">
            <a:alphaModFix/>
          </a:blip>
          <a:srcRect b="34387" l="0" r="0" t="0"/>
          <a:stretch/>
        </p:blipFill>
        <p:spPr>
          <a:xfrm rot="-10588909">
            <a:off x="4618644" y="6094661"/>
            <a:ext cx="2171700" cy="266230"/>
          </a:xfrm>
          <a:prstGeom prst="rect">
            <a:avLst/>
          </a:prstGeom>
          <a:noFill/>
          <a:ln>
            <a:noFill/>
          </a:ln>
        </p:spPr>
      </p:pic>
      <p:pic>
        <p:nvPicPr>
          <p:cNvPr id="351" name="Google Shape;351;p21"/>
          <p:cNvPicPr preferRelativeResize="0"/>
          <p:nvPr/>
        </p:nvPicPr>
        <p:blipFill rotWithShape="1">
          <a:blip r:embed="rId4">
            <a:alphaModFix/>
          </a:blip>
          <a:srcRect b="0" l="0" r="0" t="0"/>
          <a:stretch/>
        </p:blipFill>
        <p:spPr>
          <a:xfrm>
            <a:off x="3730773" y="5422868"/>
            <a:ext cx="1501869" cy="1128370"/>
          </a:xfrm>
          <a:prstGeom prst="rect">
            <a:avLst/>
          </a:prstGeom>
          <a:noFill/>
          <a:ln>
            <a:noFill/>
          </a:ln>
        </p:spPr>
      </p:pic>
      <p:sp>
        <p:nvSpPr>
          <p:cNvPr id="352" name="Google Shape;352;p21"/>
          <p:cNvSpPr/>
          <p:nvPr/>
        </p:nvSpPr>
        <p:spPr>
          <a:xfrm>
            <a:off x="144986" y="1001486"/>
            <a:ext cx="4343401" cy="51380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3" name="Google Shape;353;p21"/>
          <p:cNvPicPr preferRelativeResize="0"/>
          <p:nvPr/>
        </p:nvPicPr>
        <p:blipFill rotWithShape="1">
          <a:blip r:embed="rId5">
            <a:alphaModFix/>
          </a:blip>
          <a:srcRect b="0" l="0" r="0" t="0"/>
          <a:stretch/>
        </p:blipFill>
        <p:spPr>
          <a:xfrm rot="-310225">
            <a:off x="6273154" y="2694588"/>
            <a:ext cx="1819041" cy="1716627"/>
          </a:xfrm>
          <a:prstGeom prst="rect">
            <a:avLst/>
          </a:prstGeom>
          <a:noFill/>
          <a:ln>
            <a:noFill/>
          </a:ln>
        </p:spPr>
      </p:pic>
      <p:pic>
        <p:nvPicPr>
          <p:cNvPr id="354" name="Google Shape;354;p21"/>
          <p:cNvPicPr preferRelativeResize="0"/>
          <p:nvPr/>
        </p:nvPicPr>
        <p:blipFill rotWithShape="1">
          <a:blip r:embed="rId6">
            <a:alphaModFix/>
          </a:blip>
          <a:srcRect b="0" l="0" r="0" t="0"/>
          <a:stretch/>
        </p:blipFill>
        <p:spPr>
          <a:xfrm>
            <a:off x="5997352" y="1462724"/>
            <a:ext cx="2492196" cy="1241396"/>
          </a:xfrm>
          <a:prstGeom prst="rect">
            <a:avLst/>
          </a:prstGeom>
          <a:noFill/>
          <a:ln>
            <a:noFill/>
          </a:ln>
        </p:spPr>
      </p:pic>
      <p:pic>
        <p:nvPicPr>
          <p:cNvPr id="355" name="Google Shape;355;p21"/>
          <p:cNvPicPr preferRelativeResize="0"/>
          <p:nvPr/>
        </p:nvPicPr>
        <p:blipFill rotWithShape="1">
          <a:blip r:embed="rId3">
            <a:alphaModFix/>
          </a:blip>
          <a:srcRect b="0" l="0" r="0" t="0"/>
          <a:stretch/>
        </p:blipFill>
        <p:spPr>
          <a:xfrm>
            <a:off x="117957" y="851013"/>
            <a:ext cx="2681542" cy="405764"/>
          </a:xfrm>
          <a:prstGeom prst="rect">
            <a:avLst/>
          </a:prstGeom>
          <a:noFill/>
          <a:ln>
            <a:noFill/>
          </a:ln>
        </p:spPr>
      </p:pic>
      <p:pic>
        <p:nvPicPr>
          <p:cNvPr id="356" name="Google Shape;356;p21"/>
          <p:cNvPicPr preferRelativeResize="0"/>
          <p:nvPr/>
        </p:nvPicPr>
        <p:blipFill rotWithShape="1">
          <a:blip r:embed="rId3">
            <a:alphaModFix/>
          </a:blip>
          <a:srcRect b="0" l="0" r="0" t="0"/>
          <a:stretch/>
        </p:blipFill>
        <p:spPr>
          <a:xfrm flipH="1">
            <a:off x="2287502" y="851013"/>
            <a:ext cx="2171700" cy="405764"/>
          </a:xfrm>
          <a:prstGeom prst="rect">
            <a:avLst/>
          </a:prstGeom>
          <a:noFill/>
          <a:ln>
            <a:noFill/>
          </a:ln>
        </p:spPr>
      </p:pic>
      <p:pic>
        <p:nvPicPr>
          <p:cNvPr id="357" name="Google Shape;357;p21"/>
          <p:cNvPicPr preferRelativeResize="0"/>
          <p:nvPr/>
        </p:nvPicPr>
        <p:blipFill rotWithShape="1">
          <a:blip r:embed="rId3">
            <a:alphaModFix/>
          </a:blip>
          <a:srcRect b="0" l="0" r="0" t="0"/>
          <a:stretch/>
        </p:blipFill>
        <p:spPr>
          <a:xfrm flipH="1" rot="5187243">
            <a:off x="-911343" y="1704897"/>
            <a:ext cx="2162265" cy="405764"/>
          </a:xfrm>
          <a:prstGeom prst="rect">
            <a:avLst/>
          </a:prstGeom>
          <a:noFill/>
          <a:ln>
            <a:noFill/>
          </a:ln>
        </p:spPr>
      </p:pic>
      <p:pic>
        <p:nvPicPr>
          <p:cNvPr id="358" name="Google Shape;358;p21"/>
          <p:cNvPicPr preferRelativeResize="0"/>
          <p:nvPr/>
        </p:nvPicPr>
        <p:blipFill rotWithShape="1">
          <a:blip r:embed="rId3">
            <a:alphaModFix/>
          </a:blip>
          <a:srcRect b="0" l="0" r="0" t="0"/>
          <a:stretch/>
        </p:blipFill>
        <p:spPr>
          <a:xfrm flipH="1" rot="5187243">
            <a:off x="-870067" y="3204379"/>
            <a:ext cx="2084520" cy="405764"/>
          </a:xfrm>
          <a:prstGeom prst="rect">
            <a:avLst/>
          </a:prstGeom>
          <a:noFill/>
          <a:ln>
            <a:noFill/>
          </a:ln>
        </p:spPr>
      </p:pic>
      <p:pic>
        <p:nvPicPr>
          <p:cNvPr id="359" name="Google Shape;359;p21"/>
          <p:cNvPicPr preferRelativeResize="0"/>
          <p:nvPr/>
        </p:nvPicPr>
        <p:blipFill rotWithShape="1">
          <a:blip r:embed="rId3">
            <a:alphaModFix/>
          </a:blip>
          <a:srcRect b="0" l="0" r="0" t="0"/>
          <a:stretch/>
        </p:blipFill>
        <p:spPr>
          <a:xfrm>
            <a:off x="4369877" y="816168"/>
            <a:ext cx="2681542" cy="405764"/>
          </a:xfrm>
          <a:prstGeom prst="rect">
            <a:avLst/>
          </a:prstGeom>
          <a:noFill/>
          <a:ln>
            <a:noFill/>
          </a:ln>
        </p:spPr>
      </p:pic>
      <p:pic>
        <p:nvPicPr>
          <p:cNvPr id="360" name="Google Shape;360;p21"/>
          <p:cNvPicPr preferRelativeResize="0"/>
          <p:nvPr/>
        </p:nvPicPr>
        <p:blipFill rotWithShape="1">
          <a:blip r:embed="rId3">
            <a:alphaModFix/>
          </a:blip>
          <a:srcRect b="0" l="0" r="0" t="0"/>
          <a:stretch/>
        </p:blipFill>
        <p:spPr>
          <a:xfrm flipH="1">
            <a:off x="6544101" y="821645"/>
            <a:ext cx="2171700" cy="405764"/>
          </a:xfrm>
          <a:prstGeom prst="rect">
            <a:avLst/>
          </a:prstGeom>
          <a:noFill/>
          <a:ln>
            <a:noFill/>
          </a:ln>
        </p:spPr>
      </p:pic>
      <p:pic>
        <p:nvPicPr>
          <p:cNvPr id="361" name="Google Shape;361;p21"/>
          <p:cNvPicPr preferRelativeResize="0"/>
          <p:nvPr/>
        </p:nvPicPr>
        <p:blipFill rotWithShape="1">
          <a:blip r:embed="rId3">
            <a:alphaModFix/>
          </a:blip>
          <a:srcRect b="0" l="0" r="0" t="0"/>
          <a:stretch/>
        </p:blipFill>
        <p:spPr>
          <a:xfrm flipH="1" rot="5187243">
            <a:off x="7513584" y="1751150"/>
            <a:ext cx="2254950" cy="405764"/>
          </a:xfrm>
          <a:prstGeom prst="rect">
            <a:avLst/>
          </a:prstGeom>
          <a:noFill/>
          <a:ln>
            <a:noFill/>
          </a:ln>
        </p:spPr>
      </p:pic>
      <p:pic>
        <p:nvPicPr>
          <p:cNvPr id="362" name="Google Shape;362;p21"/>
          <p:cNvPicPr preferRelativeResize="0"/>
          <p:nvPr/>
        </p:nvPicPr>
        <p:blipFill rotWithShape="1">
          <a:blip r:embed="rId3">
            <a:alphaModFix/>
          </a:blip>
          <a:srcRect b="0" l="0" r="0" t="0"/>
          <a:stretch/>
        </p:blipFill>
        <p:spPr>
          <a:xfrm flipH="1" rot="5187243">
            <a:off x="7532912" y="3451178"/>
            <a:ext cx="2253831" cy="405764"/>
          </a:xfrm>
          <a:prstGeom prst="rect">
            <a:avLst/>
          </a:prstGeom>
          <a:noFill/>
          <a:ln>
            <a:noFill/>
          </a:ln>
        </p:spPr>
      </p:pic>
      <p:pic>
        <p:nvPicPr>
          <p:cNvPr id="363" name="Google Shape;363;p21"/>
          <p:cNvPicPr preferRelativeResize="0"/>
          <p:nvPr/>
        </p:nvPicPr>
        <p:blipFill rotWithShape="1">
          <a:blip r:embed="rId3">
            <a:alphaModFix/>
          </a:blip>
          <a:srcRect b="3820" l="750" r="0" t="1"/>
          <a:stretch/>
        </p:blipFill>
        <p:spPr>
          <a:xfrm flipH="1" rot="10501898">
            <a:off x="6772513" y="5927879"/>
            <a:ext cx="2155412" cy="390257"/>
          </a:xfrm>
          <a:prstGeom prst="rect">
            <a:avLst/>
          </a:prstGeom>
          <a:noFill/>
          <a:ln>
            <a:noFill/>
          </a:ln>
        </p:spPr>
      </p:pic>
      <p:pic>
        <p:nvPicPr>
          <p:cNvPr id="364" name="Google Shape;364;p21"/>
          <p:cNvPicPr preferRelativeResize="0"/>
          <p:nvPr/>
        </p:nvPicPr>
        <p:blipFill rotWithShape="1">
          <a:blip r:embed="rId3">
            <a:alphaModFix/>
          </a:blip>
          <a:srcRect b="0" l="0" r="0" t="0"/>
          <a:stretch/>
        </p:blipFill>
        <p:spPr>
          <a:xfrm flipH="1" rot="5187243">
            <a:off x="7569124" y="4887588"/>
            <a:ext cx="2253831" cy="405764"/>
          </a:xfrm>
          <a:prstGeom prst="rect">
            <a:avLst/>
          </a:prstGeom>
          <a:noFill/>
          <a:ln>
            <a:noFill/>
          </a:ln>
        </p:spPr>
      </p:pic>
      <p:pic>
        <p:nvPicPr>
          <p:cNvPr id="365" name="Google Shape;365;p21"/>
          <p:cNvPicPr preferRelativeResize="0"/>
          <p:nvPr/>
        </p:nvPicPr>
        <p:blipFill rotWithShape="1">
          <a:blip r:embed="rId3">
            <a:alphaModFix/>
          </a:blip>
          <a:srcRect b="0" l="0" r="0" t="0"/>
          <a:stretch/>
        </p:blipFill>
        <p:spPr>
          <a:xfrm flipH="1" rot="5187243">
            <a:off x="-837850" y="4913732"/>
            <a:ext cx="2094573" cy="405764"/>
          </a:xfrm>
          <a:prstGeom prst="rect">
            <a:avLst/>
          </a:prstGeom>
          <a:noFill/>
          <a:ln>
            <a:noFill/>
          </a:ln>
        </p:spPr>
      </p:pic>
      <p:pic>
        <p:nvPicPr>
          <p:cNvPr id="366" name="Google Shape;366;p21"/>
          <p:cNvPicPr preferRelativeResize="0"/>
          <p:nvPr/>
        </p:nvPicPr>
        <p:blipFill rotWithShape="1">
          <a:blip r:embed="rId7">
            <a:alphaModFix/>
          </a:blip>
          <a:srcRect b="0" l="4649" r="0" t="0"/>
          <a:stretch/>
        </p:blipFill>
        <p:spPr>
          <a:xfrm>
            <a:off x="746590" y="1438786"/>
            <a:ext cx="1856515" cy="1120587"/>
          </a:xfrm>
          <a:prstGeom prst="rect">
            <a:avLst/>
          </a:prstGeom>
          <a:noFill/>
          <a:ln>
            <a:noFill/>
          </a:ln>
        </p:spPr>
      </p:pic>
      <p:pic>
        <p:nvPicPr>
          <p:cNvPr id="367" name="Google Shape;367;p21"/>
          <p:cNvPicPr preferRelativeResize="0"/>
          <p:nvPr/>
        </p:nvPicPr>
        <p:blipFill rotWithShape="1">
          <a:blip r:embed="rId8">
            <a:alphaModFix/>
          </a:blip>
          <a:srcRect b="0" l="0" r="0" t="0"/>
          <a:stretch/>
        </p:blipFill>
        <p:spPr>
          <a:xfrm>
            <a:off x="3614821" y="2784017"/>
            <a:ext cx="1790905" cy="1278216"/>
          </a:xfrm>
          <a:prstGeom prst="rect">
            <a:avLst/>
          </a:prstGeom>
          <a:noFill/>
          <a:ln>
            <a:noFill/>
          </a:ln>
        </p:spPr>
      </p:pic>
      <p:pic>
        <p:nvPicPr>
          <p:cNvPr id="368" name="Google Shape;368;p21"/>
          <p:cNvPicPr preferRelativeResize="0"/>
          <p:nvPr/>
        </p:nvPicPr>
        <p:blipFill rotWithShape="1">
          <a:blip r:embed="rId9">
            <a:alphaModFix/>
          </a:blip>
          <a:srcRect b="4638" l="0" r="0" t="0"/>
          <a:stretch/>
        </p:blipFill>
        <p:spPr>
          <a:xfrm>
            <a:off x="585638" y="3091897"/>
            <a:ext cx="2755577" cy="1109508"/>
          </a:xfrm>
          <a:prstGeom prst="rect">
            <a:avLst/>
          </a:prstGeom>
          <a:noFill/>
          <a:ln>
            <a:noFill/>
          </a:ln>
        </p:spPr>
      </p:pic>
      <p:pic>
        <p:nvPicPr>
          <p:cNvPr id="369" name="Google Shape;369;p21"/>
          <p:cNvPicPr preferRelativeResize="0"/>
          <p:nvPr/>
        </p:nvPicPr>
        <p:blipFill rotWithShape="1">
          <a:blip r:embed="rId10">
            <a:alphaModFix/>
          </a:blip>
          <a:srcRect b="0" l="0" r="0" t="0"/>
          <a:stretch/>
        </p:blipFill>
        <p:spPr>
          <a:xfrm>
            <a:off x="3532545" y="4331664"/>
            <a:ext cx="2129564" cy="919406"/>
          </a:xfrm>
          <a:prstGeom prst="rect">
            <a:avLst/>
          </a:prstGeom>
          <a:noFill/>
          <a:ln>
            <a:noFill/>
          </a:ln>
        </p:spPr>
      </p:pic>
      <p:pic>
        <p:nvPicPr>
          <p:cNvPr id="370" name="Google Shape;370;p21"/>
          <p:cNvPicPr preferRelativeResize="0"/>
          <p:nvPr/>
        </p:nvPicPr>
        <p:blipFill rotWithShape="1">
          <a:blip r:embed="rId11">
            <a:alphaModFix/>
          </a:blip>
          <a:srcRect b="0" l="0" r="0" t="0"/>
          <a:stretch/>
        </p:blipFill>
        <p:spPr>
          <a:xfrm>
            <a:off x="3341215" y="1524797"/>
            <a:ext cx="2074500" cy="948563"/>
          </a:xfrm>
          <a:prstGeom prst="rect">
            <a:avLst/>
          </a:prstGeom>
          <a:noFill/>
          <a:ln>
            <a:noFill/>
          </a:ln>
        </p:spPr>
      </p:pic>
      <p:sp>
        <p:nvSpPr>
          <p:cNvPr id="371" name="Google Shape;371;p21"/>
          <p:cNvSpPr txBox="1"/>
          <p:nvPr/>
        </p:nvSpPr>
        <p:spPr>
          <a:xfrm>
            <a:off x="4719003" y="6451940"/>
            <a:ext cx="1216876"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400">
                <a:solidFill>
                  <a:schemeClr val="dk2"/>
                </a:solidFill>
                <a:latin typeface="Arial"/>
                <a:ea typeface="Arial"/>
                <a:cs typeface="Arial"/>
                <a:sym typeface="Arial"/>
              </a:rPr>
              <a:t>You are here.</a:t>
            </a:r>
            <a:endParaRPr b="1" sz="1400">
              <a:solidFill>
                <a:schemeClr val="dk2"/>
              </a:solidFill>
              <a:latin typeface="Arial"/>
              <a:ea typeface="Arial"/>
              <a:cs typeface="Arial"/>
              <a:sym typeface="Arial"/>
            </a:endParaRPr>
          </a:p>
        </p:txBody>
      </p:sp>
      <p:sp>
        <p:nvSpPr>
          <p:cNvPr id="372" name="Google Shape;372;p21"/>
          <p:cNvSpPr/>
          <p:nvPr/>
        </p:nvSpPr>
        <p:spPr>
          <a:xfrm>
            <a:off x="4321467" y="6388443"/>
            <a:ext cx="275470" cy="27547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3" name="Google Shape;373;p21"/>
          <p:cNvSpPr txBox="1"/>
          <p:nvPr/>
        </p:nvSpPr>
        <p:spPr>
          <a:xfrm>
            <a:off x="6649307" y="5277796"/>
            <a:ext cx="1774540"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600">
                <a:solidFill>
                  <a:schemeClr val="lt2"/>
                </a:solidFill>
                <a:latin typeface="Arial"/>
                <a:ea typeface="Arial"/>
                <a:cs typeface="Arial"/>
                <a:sym typeface="Arial"/>
              </a:rPr>
              <a:t>Park B</a:t>
            </a:r>
            <a:endParaRPr b="1" sz="3600">
              <a:solidFill>
                <a:schemeClr val="lt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2"/>
          <p:cNvSpPr/>
          <p:nvPr/>
        </p:nvSpPr>
        <p:spPr>
          <a:xfrm>
            <a:off x="163287" y="1046653"/>
            <a:ext cx="8806543" cy="528273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80" name="Google Shape;380;p22"/>
          <p:cNvPicPr preferRelativeResize="0"/>
          <p:nvPr/>
        </p:nvPicPr>
        <p:blipFill rotWithShape="1">
          <a:blip r:embed="rId3">
            <a:alphaModFix/>
          </a:blip>
          <a:srcRect b="0" l="0" r="0" t="0"/>
          <a:stretch/>
        </p:blipFill>
        <p:spPr>
          <a:xfrm>
            <a:off x="1273260" y="2880137"/>
            <a:ext cx="2751882" cy="2596949"/>
          </a:xfrm>
          <a:prstGeom prst="rect">
            <a:avLst/>
          </a:prstGeom>
          <a:noFill/>
          <a:ln>
            <a:noFill/>
          </a:ln>
        </p:spPr>
      </p:pic>
      <p:pic>
        <p:nvPicPr>
          <p:cNvPr id="381" name="Google Shape;381;p22"/>
          <p:cNvPicPr preferRelativeResize="0"/>
          <p:nvPr/>
        </p:nvPicPr>
        <p:blipFill rotWithShape="1">
          <a:blip r:embed="rId4">
            <a:alphaModFix/>
          </a:blip>
          <a:srcRect b="0" l="0" r="0" t="0"/>
          <a:stretch/>
        </p:blipFill>
        <p:spPr>
          <a:xfrm>
            <a:off x="3862229" y="1946835"/>
            <a:ext cx="2275354" cy="1623980"/>
          </a:xfrm>
          <a:prstGeom prst="rect">
            <a:avLst/>
          </a:prstGeom>
          <a:noFill/>
          <a:ln>
            <a:noFill/>
          </a:ln>
        </p:spPr>
      </p:pic>
      <p:pic>
        <p:nvPicPr>
          <p:cNvPr id="382" name="Google Shape;382;p22"/>
          <p:cNvPicPr preferRelativeResize="0"/>
          <p:nvPr/>
        </p:nvPicPr>
        <p:blipFill rotWithShape="1">
          <a:blip r:embed="rId5">
            <a:alphaModFix/>
          </a:blip>
          <a:srcRect b="0" l="0" r="0" t="0"/>
          <a:stretch/>
        </p:blipFill>
        <p:spPr>
          <a:xfrm>
            <a:off x="6651171" y="2019438"/>
            <a:ext cx="2420102" cy="1392864"/>
          </a:xfrm>
          <a:prstGeom prst="rect">
            <a:avLst/>
          </a:prstGeom>
          <a:noFill/>
          <a:ln>
            <a:noFill/>
          </a:ln>
        </p:spPr>
      </p:pic>
      <p:pic>
        <p:nvPicPr>
          <p:cNvPr id="383" name="Google Shape;383;p22"/>
          <p:cNvPicPr preferRelativeResize="0"/>
          <p:nvPr/>
        </p:nvPicPr>
        <p:blipFill rotWithShape="1">
          <a:blip r:embed="rId6">
            <a:alphaModFix/>
          </a:blip>
          <a:srcRect b="-2620" l="0" r="0" t="-2"/>
          <a:stretch/>
        </p:blipFill>
        <p:spPr>
          <a:xfrm>
            <a:off x="163714" y="1046653"/>
            <a:ext cx="3738622" cy="1619905"/>
          </a:xfrm>
          <a:prstGeom prst="rect">
            <a:avLst/>
          </a:prstGeom>
          <a:noFill/>
          <a:ln>
            <a:noFill/>
          </a:ln>
        </p:spPr>
      </p:pic>
      <p:pic>
        <p:nvPicPr>
          <p:cNvPr id="384" name="Google Shape;384;p22"/>
          <p:cNvPicPr preferRelativeResize="0"/>
          <p:nvPr/>
        </p:nvPicPr>
        <p:blipFill rotWithShape="1">
          <a:blip r:embed="rId7">
            <a:alphaModFix/>
          </a:blip>
          <a:srcRect b="0" l="0" r="0" t="0"/>
          <a:stretch/>
        </p:blipFill>
        <p:spPr>
          <a:xfrm>
            <a:off x="5221497" y="4220794"/>
            <a:ext cx="3168832" cy="1578437"/>
          </a:xfrm>
          <a:prstGeom prst="rect">
            <a:avLst/>
          </a:prstGeom>
          <a:noFill/>
          <a:ln>
            <a:noFill/>
          </a:ln>
        </p:spPr>
      </p:pic>
      <p:pic>
        <p:nvPicPr>
          <p:cNvPr id="385" name="Google Shape;385;p22"/>
          <p:cNvPicPr preferRelativeResize="0"/>
          <p:nvPr/>
        </p:nvPicPr>
        <p:blipFill rotWithShape="1">
          <a:blip r:embed="rId8">
            <a:alphaModFix/>
          </a:blip>
          <a:srcRect b="0" l="0" r="0" t="0"/>
          <a:stretch/>
        </p:blipFill>
        <p:spPr>
          <a:xfrm>
            <a:off x="163287" y="894256"/>
            <a:ext cx="2381737" cy="445008"/>
          </a:xfrm>
          <a:prstGeom prst="rect">
            <a:avLst/>
          </a:prstGeom>
          <a:noFill/>
          <a:ln>
            <a:noFill/>
          </a:ln>
        </p:spPr>
      </p:pic>
      <p:pic>
        <p:nvPicPr>
          <p:cNvPr id="386" name="Google Shape;386;p22"/>
          <p:cNvPicPr preferRelativeResize="0"/>
          <p:nvPr/>
        </p:nvPicPr>
        <p:blipFill rotWithShape="1">
          <a:blip r:embed="rId8">
            <a:alphaModFix/>
          </a:blip>
          <a:srcRect b="0" l="0" r="0" t="0"/>
          <a:stretch/>
        </p:blipFill>
        <p:spPr>
          <a:xfrm flipH="1">
            <a:off x="2170816" y="894256"/>
            <a:ext cx="2381737" cy="445008"/>
          </a:xfrm>
          <a:prstGeom prst="rect">
            <a:avLst/>
          </a:prstGeom>
          <a:noFill/>
          <a:ln>
            <a:noFill/>
          </a:ln>
        </p:spPr>
      </p:pic>
      <p:pic>
        <p:nvPicPr>
          <p:cNvPr id="387" name="Google Shape;387;p22"/>
          <p:cNvPicPr preferRelativeResize="0"/>
          <p:nvPr/>
        </p:nvPicPr>
        <p:blipFill rotWithShape="1">
          <a:blip r:embed="rId8">
            <a:alphaModFix/>
          </a:blip>
          <a:srcRect b="0" l="0" r="0" t="0"/>
          <a:stretch/>
        </p:blipFill>
        <p:spPr>
          <a:xfrm>
            <a:off x="4460025" y="878579"/>
            <a:ext cx="2474265" cy="445008"/>
          </a:xfrm>
          <a:prstGeom prst="rect">
            <a:avLst/>
          </a:prstGeom>
          <a:noFill/>
          <a:ln>
            <a:noFill/>
          </a:ln>
        </p:spPr>
      </p:pic>
      <p:pic>
        <p:nvPicPr>
          <p:cNvPr id="388" name="Google Shape;388;p22"/>
          <p:cNvPicPr preferRelativeResize="0"/>
          <p:nvPr/>
        </p:nvPicPr>
        <p:blipFill rotWithShape="1">
          <a:blip r:embed="rId8">
            <a:alphaModFix/>
          </a:blip>
          <a:srcRect b="0" l="0" r="0" t="0"/>
          <a:stretch/>
        </p:blipFill>
        <p:spPr>
          <a:xfrm flipH="1">
            <a:off x="6527423" y="900351"/>
            <a:ext cx="2428401" cy="445008"/>
          </a:xfrm>
          <a:prstGeom prst="rect">
            <a:avLst/>
          </a:prstGeom>
          <a:noFill/>
          <a:ln>
            <a:noFill/>
          </a:ln>
        </p:spPr>
      </p:pic>
      <p:pic>
        <p:nvPicPr>
          <p:cNvPr id="389" name="Google Shape;389;p22"/>
          <p:cNvPicPr preferRelativeResize="0"/>
          <p:nvPr/>
        </p:nvPicPr>
        <p:blipFill rotWithShape="1">
          <a:blip r:embed="rId8">
            <a:alphaModFix/>
          </a:blip>
          <a:srcRect b="0" l="0" r="0" t="0"/>
          <a:stretch/>
        </p:blipFill>
        <p:spPr>
          <a:xfrm>
            <a:off x="819705" y="6102102"/>
            <a:ext cx="2381737" cy="445008"/>
          </a:xfrm>
          <a:prstGeom prst="rect">
            <a:avLst/>
          </a:prstGeom>
          <a:noFill/>
          <a:ln>
            <a:noFill/>
          </a:ln>
        </p:spPr>
      </p:pic>
      <p:pic>
        <p:nvPicPr>
          <p:cNvPr id="390" name="Google Shape;390;p22"/>
          <p:cNvPicPr preferRelativeResize="0"/>
          <p:nvPr/>
        </p:nvPicPr>
        <p:blipFill rotWithShape="1">
          <a:blip r:embed="rId8">
            <a:alphaModFix/>
          </a:blip>
          <a:srcRect b="18200" l="5390" r="0" t="1"/>
          <a:stretch/>
        </p:blipFill>
        <p:spPr>
          <a:xfrm flipH="1">
            <a:off x="2390431" y="6080330"/>
            <a:ext cx="2253359" cy="364013"/>
          </a:xfrm>
          <a:prstGeom prst="rect">
            <a:avLst/>
          </a:prstGeom>
          <a:noFill/>
          <a:ln>
            <a:noFill/>
          </a:ln>
        </p:spPr>
      </p:pic>
      <p:pic>
        <p:nvPicPr>
          <p:cNvPr id="391" name="Google Shape;391;p22"/>
          <p:cNvPicPr preferRelativeResize="0"/>
          <p:nvPr/>
        </p:nvPicPr>
        <p:blipFill rotWithShape="1">
          <a:blip r:embed="rId8">
            <a:alphaModFix/>
          </a:blip>
          <a:srcRect b="0" l="12615" r="0" t="0"/>
          <a:stretch/>
        </p:blipFill>
        <p:spPr>
          <a:xfrm>
            <a:off x="4643791" y="6106886"/>
            <a:ext cx="2162122" cy="445008"/>
          </a:xfrm>
          <a:prstGeom prst="rect">
            <a:avLst/>
          </a:prstGeom>
          <a:noFill/>
          <a:ln>
            <a:noFill/>
          </a:ln>
        </p:spPr>
      </p:pic>
      <p:pic>
        <p:nvPicPr>
          <p:cNvPr id="392" name="Google Shape;392;p22"/>
          <p:cNvPicPr preferRelativeResize="0"/>
          <p:nvPr/>
        </p:nvPicPr>
        <p:blipFill rotWithShape="1">
          <a:blip r:embed="rId8">
            <a:alphaModFix/>
          </a:blip>
          <a:srcRect b="0" l="0" r="0" t="0"/>
          <a:stretch/>
        </p:blipFill>
        <p:spPr>
          <a:xfrm flipH="1">
            <a:off x="5877401" y="6102102"/>
            <a:ext cx="2428401" cy="445008"/>
          </a:xfrm>
          <a:prstGeom prst="rect">
            <a:avLst/>
          </a:prstGeom>
          <a:noFill/>
          <a:ln>
            <a:noFill/>
          </a:ln>
        </p:spPr>
      </p:pic>
      <p:pic>
        <p:nvPicPr>
          <p:cNvPr id="393" name="Google Shape;393;p22"/>
          <p:cNvPicPr preferRelativeResize="0"/>
          <p:nvPr/>
        </p:nvPicPr>
        <p:blipFill rotWithShape="1">
          <a:blip r:embed="rId8">
            <a:alphaModFix/>
          </a:blip>
          <a:srcRect b="0" l="0" r="0" t="0"/>
          <a:stretch/>
        </p:blipFill>
        <p:spPr>
          <a:xfrm rot="5400000">
            <a:off x="7464369" y="4482514"/>
            <a:ext cx="2747991" cy="445008"/>
          </a:xfrm>
          <a:prstGeom prst="rect">
            <a:avLst/>
          </a:prstGeom>
          <a:noFill/>
          <a:ln>
            <a:noFill/>
          </a:ln>
        </p:spPr>
      </p:pic>
      <p:pic>
        <p:nvPicPr>
          <p:cNvPr id="394" name="Google Shape;394;p22"/>
          <p:cNvPicPr preferRelativeResize="0"/>
          <p:nvPr/>
        </p:nvPicPr>
        <p:blipFill rotWithShape="1">
          <a:blip r:embed="rId8">
            <a:alphaModFix/>
          </a:blip>
          <a:srcRect b="0" l="0" r="0" t="0"/>
          <a:stretch/>
        </p:blipFill>
        <p:spPr>
          <a:xfrm flipH="1" rot="5400000">
            <a:off x="7525442" y="1893994"/>
            <a:ext cx="2624990" cy="445008"/>
          </a:xfrm>
          <a:prstGeom prst="rect">
            <a:avLst/>
          </a:prstGeom>
          <a:noFill/>
          <a:ln>
            <a:noFill/>
          </a:ln>
        </p:spPr>
      </p:pic>
      <p:pic>
        <p:nvPicPr>
          <p:cNvPr id="395" name="Google Shape;395;p22"/>
          <p:cNvPicPr preferRelativeResize="0"/>
          <p:nvPr/>
        </p:nvPicPr>
        <p:blipFill rotWithShape="1">
          <a:blip r:embed="rId8">
            <a:alphaModFix/>
          </a:blip>
          <a:srcRect b="0" l="0" r="0" t="0"/>
          <a:stretch/>
        </p:blipFill>
        <p:spPr>
          <a:xfrm rot="5400000">
            <a:off x="-1324585" y="4596818"/>
            <a:ext cx="2976597" cy="445008"/>
          </a:xfrm>
          <a:prstGeom prst="rect">
            <a:avLst/>
          </a:prstGeom>
          <a:noFill/>
          <a:ln>
            <a:noFill/>
          </a:ln>
        </p:spPr>
      </p:pic>
      <p:pic>
        <p:nvPicPr>
          <p:cNvPr id="396" name="Google Shape;396;p22"/>
          <p:cNvPicPr preferRelativeResize="0"/>
          <p:nvPr/>
        </p:nvPicPr>
        <p:blipFill rotWithShape="1">
          <a:blip r:embed="rId8">
            <a:alphaModFix/>
          </a:blip>
          <a:srcRect b="0" l="0" r="0" t="0"/>
          <a:stretch/>
        </p:blipFill>
        <p:spPr>
          <a:xfrm flipH="1" rot="5400000">
            <a:off x="-1149208" y="1893994"/>
            <a:ext cx="2624990" cy="445008"/>
          </a:xfrm>
          <a:prstGeom prst="rect">
            <a:avLst/>
          </a:prstGeom>
          <a:noFill/>
          <a:ln>
            <a:noFill/>
          </a:ln>
        </p:spPr>
      </p:pic>
      <p:pic>
        <p:nvPicPr>
          <p:cNvPr id="397" name="Google Shape;397;p22"/>
          <p:cNvPicPr preferRelativeResize="0"/>
          <p:nvPr/>
        </p:nvPicPr>
        <p:blipFill rotWithShape="1">
          <a:blip r:embed="rId9">
            <a:alphaModFix/>
          </a:blip>
          <a:srcRect b="0" l="0" r="0" t="0"/>
          <a:stretch/>
        </p:blipFill>
        <p:spPr>
          <a:xfrm>
            <a:off x="4956703" y="3237701"/>
            <a:ext cx="980592" cy="1386433"/>
          </a:xfrm>
          <a:prstGeom prst="rect">
            <a:avLst/>
          </a:prstGeom>
          <a:noFill/>
          <a:ln>
            <a:noFill/>
          </a:ln>
        </p:spPr>
      </p:pic>
      <p:pic>
        <p:nvPicPr>
          <p:cNvPr id="398" name="Google Shape;398;p22"/>
          <p:cNvPicPr preferRelativeResize="0"/>
          <p:nvPr/>
        </p:nvPicPr>
        <p:blipFill rotWithShape="1">
          <a:blip r:embed="rId10">
            <a:alphaModFix/>
          </a:blip>
          <a:srcRect b="0" l="0" r="0" t="0"/>
          <a:stretch/>
        </p:blipFill>
        <p:spPr>
          <a:xfrm>
            <a:off x="7204162" y="758946"/>
            <a:ext cx="1101640" cy="1312103"/>
          </a:xfrm>
          <a:prstGeom prst="rect">
            <a:avLst/>
          </a:prstGeom>
          <a:noFill/>
          <a:ln>
            <a:noFill/>
          </a:ln>
        </p:spPr>
      </p:pic>
      <p:pic>
        <p:nvPicPr>
          <p:cNvPr id="399" name="Google Shape;399;p22"/>
          <p:cNvPicPr preferRelativeResize="0"/>
          <p:nvPr/>
        </p:nvPicPr>
        <p:blipFill rotWithShape="1">
          <a:blip r:embed="rId11">
            <a:alphaModFix/>
          </a:blip>
          <a:srcRect b="0" l="0" r="0" t="0"/>
          <a:stretch/>
        </p:blipFill>
        <p:spPr>
          <a:xfrm flipH="1">
            <a:off x="3596507" y="643267"/>
            <a:ext cx="2351323" cy="1543460"/>
          </a:xfrm>
          <a:prstGeom prst="rect">
            <a:avLst/>
          </a:prstGeom>
          <a:noFill/>
          <a:ln>
            <a:noFill/>
          </a:ln>
        </p:spPr>
      </p:pic>
      <p:pic>
        <p:nvPicPr>
          <p:cNvPr id="400" name="Google Shape;400;p22"/>
          <p:cNvPicPr preferRelativeResize="0"/>
          <p:nvPr/>
        </p:nvPicPr>
        <p:blipFill rotWithShape="1">
          <a:blip r:embed="rId12">
            <a:alphaModFix/>
          </a:blip>
          <a:srcRect b="0" l="0" r="0" t="0"/>
          <a:stretch/>
        </p:blipFill>
        <p:spPr>
          <a:xfrm flipH="1">
            <a:off x="7288156" y="2844040"/>
            <a:ext cx="1506240" cy="1334572"/>
          </a:xfrm>
          <a:prstGeom prst="rect">
            <a:avLst/>
          </a:prstGeom>
          <a:noFill/>
          <a:ln>
            <a:noFill/>
          </a:ln>
        </p:spPr>
      </p:pic>
      <p:pic>
        <p:nvPicPr>
          <p:cNvPr id="401" name="Google Shape;401;p22"/>
          <p:cNvPicPr preferRelativeResize="0"/>
          <p:nvPr/>
        </p:nvPicPr>
        <p:blipFill rotWithShape="1">
          <a:blip r:embed="rId13">
            <a:alphaModFix/>
          </a:blip>
          <a:srcRect b="0" l="0" r="0" t="0"/>
          <a:stretch/>
        </p:blipFill>
        <p:spPr>
          <a:xfrm>
            <a:off x="734317" y="1823069"/>
            <a:ext cx="1959436" cy="1255590"/>
          </a:xfrm>
          <a:prstGeom prst="rect">
            <a:avLst/>
          </a:prstGeom>
          <a:noFill/>
          <a:ln>
            <a:noFill/>
          </a:ln>
        </p:spPr>
      </p:pic>
      <p:pic>
        <p:nvPicPr>
          <p:cNvPr id="402" name="Google Shape;402;p22"/>
          <p:cNvPicPr preferRelativeResize="0"/>
          <p:nvPr/>
        </p:nvPicPr>
        <p:blipFill rotWithShape="1">
          <a:blip r:embed="rId14">
            <a:alphaModFix/>
          </a:blip>
          <a:srcRect b="0" l="0" r="0" t="0"/>
          <a:stretch/>
        </p:blipFill>
        <p:spPr>
          <a:xfrm flipH="1" rot="-943588">
            <a:off x="4697230" y="4801313"/>
            <a:ext cx="1066387" cy="1111482"/>
          </a:xfrm>
          <a:prstGeom prst="rect">
            <a:avLst/>
          </a:prstGeom>
          <a:noFill/>
          <a:ln>
            <a:noFill/>
          </a:ln>
        </p:spPr>
      </p:pic>
      <p:pic>
        <p:nvPicPr>
          <p:cNvPr id="403" name="Google Shape;403;p22"/>
          <p:cNvPicPr preferRelativeResize="0"/>
          <p:nvPr/>
        </p:nvPicPr>
        <p:blipFill rotWithShape="1">
          <a:blip r:embed="rId15">
            <a:alphaModFix/>
          </a:blip>
          <a:srcRect b="0" l="0" r="0" t="0"/>
          <a:stretch/>
        </p:blipFill>
        <p:spPr>
          <a:xfrm>
            <a:off x="4054042" y="2689663"/>
            <a:ext cx="839978" cy="1445278"/>
          </a:xfrm>
          <a:prstGeom prst="rect">
            <a:avLst/>
          </a:prstGeom>
          <a:noFill/>
          <a:ln>
            <a:noFill/>
          </a:ln>
        </p:spPr>
      </p:pic>
      <p:pic>
        <p:nvPicPr>
          <p:cNvPr id="404" name="Google Shape;404;p22"/>
          <p:cNvPicPr preferRelativeResize="0"/>
          <p:nvPr/>
        </p:nvPicPr>
        <p:blipFill rotWithShape="1">
          <a:blip r:embed="rId16">
            <a:alphaModFix/>
          </a:blip>
          <a:srcRect b="0" l="0" r="0" t="0"/>
          <a:stretch/>
        </p:blipFill>
        <p:spPr>
          <a:xfrm flipH="1">
            <a:off x="81346" y="3412302"/>
            <a:ext cx="1226145" cy="1037233"/>
          </a:xfrm>
          <a:prstGeom prst="rect">
            <a:avLst/>
          </a:prstGeom>
          <a:noFill/>
          <a:ln>
            <a:noFill/>
          </a:ln>
        </p:spPr>
      </p:pic>
      <p:pic>
        <p:nvPicPr>
          <p:cNvPr id="405" name="Google Shape;405;p22"/>
          <p:cNvPicPr preferRelativeResize="0"/>
          <p:nvPr/>
        </p:nvPicPr>
        <p:blipFill rotWithShape="1">
          <a:blip r:embed="rId17">
            <a:alphaModFix/>
          </a:blip>
          <a:srcRect b="0" l="0" r="0" t="0"/>
          <a:stretch/>
        </p:blipFill>
        <p:spPr>
          <a:xfrm>
            <a:off x="3534637" y="4494650"/>
            <a:ext cx="735398" cy="1455259"/>
          </a:xfrm>
          <a:prstGeom prst="rect">
            <a:avLst/>
          </a:prstGeom>
          <a:noFill/>
          <a:ln>
            <a:noFill/>
          </a:ln>
        </p:spPr>
      </p:pic>
      <p:pic>
        <p:nvPicPr>
          <p:cNvPr id="406" name="Google Shape;406;p22"/>
          <p:cNvPicPr preferRelativeResize="0"/>
          <p:nvPr/>
        </p:nvPicPr>
        <p:blipFill rotWithShape="1">
          <a:blip r:embed="rId18">
            <a:alphaModFix/>
          </a:blip>
          <a:srcRect b="0" l="0" r="0" t="0"/>
          <a:stretch/>
        </p:blipFill>
        <p:spPr>
          <a:xfrm>
            <a:off x="2010573" y="4954017"/>
            <a:ext cx="1153020" cy="1348817"/>
          </a:xfrm>
          <a:prstGeom prst="rect">
            <a:avLst/>
          </a:prstGeom>
          <a:noFill/>
          <a:ln>
            <a:noFill/>
          </a:ln>
        </p:spPr>
      </p:pic>
      <p:pic>
        <p:nvPicPr>
          <p:cNvPr id="407" name="Google Shape;407;p22"/>
          <p:cNvPicPr preferRelativeResize="0"/>
          <p:nvPr/>
        </p:nvPicPr>
        <p:blipFill rotWithShape="1">
          <a:blip r:embed="rId19">
            <a:alphaModFix/>
          </a:blip>
          <a:srcRect b="0" l="0" r="0" t="0"/>
          <a:stretch/>
        </p:blipFill>
        <p:spPr>
          <a:xfrm>
            <a:off x="5937295" y="2149486"/>
            <a:ext cx="823213" cy="1132768"/>
          </a:xfrm>
          <a:prstGeom prst="rect">
            <a:avLst/>
          </a:prstGeom>
          <a:noFill/>
          <a:ln>
            <a:noFill/>
          </a:ln>
        </p:spPr>
      </p:pic>
      <p:pic>
        <p:nvPicPr>
          <p:cNvPr id="408" name="Google Shape;408;p22"/>
          <p:cNvPicPr preferRelativeResize="0"/>
          <p:nvPr/>
        </p:nvPicPr>
        <p:blipFill rotWithShape="1">
          <a:blip r:embed="rId20">
            <a:alphaModFix/>
          </a:blip>
          <a:srcRect b="0" l="0" r="0" t="0"/>
          <a:stretch/>
        </p:blipFill>
        <p:spPr>
          <a:xfrm>
            <a:off x="6409824" y="3282254"/>
            <a:ext cx="1147204" cy="1037416"/>
          </a:xfrm>
          <a:prstGeom prst="rect">
            <a:avLst/>
          </a:prstGeom>
          <a:noFill/>
          <a:ln>
            <a:noFill/>
          </a:ln>
        </p:spPr>
      </p:pic>
      <p:pic>
        <p:nvPicPr>
          <p:cNvPr id="409" name="Google Shape;409;p22"/>
          <p:cNvPicPr preferRelativeResize="0"/>
          <p:nvPr/>
        </p:nvPicPr>
        <p:blipFill rotWithShape="1">
          <a:blip r:embed="rId21">
            <a:alphaModFix/>
          </a:blip>
          <a:srcRect b="0" l="0" r="0" t="0"/>
          <a:stretch/>
        </p:blipFill>
        <p:spPr>
          <a:xfrm>
            <a:off x="819705" y="4570528"/>
            <a:ext cx="894330" cy="16545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graphicFrame>
        <p:nvGraphicFramePr>
          <p:cNvPr id="62" name="Google Shape;62;p3"/>
          <p:cNvGraphicFramePr/>
          <p:nvPr/>
        </p:nvGraphicFramePr>
        <p:xfrm>
          <a:off x="404262" y="1179871"/>
          <a:ext cx="3000000" cy="3000000"/>
        </p:xfrm>
        <a:graphic>
          <a:graphicData uri="http://schemas.openxmlformats.org/drawingml/2006/table">
            <a:tbl>
              <a:tblPr bandRow="1" firstRow="1">
                <a:noFill/>
                <a:tableStyleId>{F155C48B-5773-47B2-B34A-AEF4DA03EEA6}</a:tableStyleId>
              </a:tblPr>
              <a:tblGrid>
                <a:gridCol w="2446650"/>
                <a:gridCol w="5899800"/>
              </a:tblGrid>
              <a:tr h="372825">
                <a:tc gridSpan="2">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Reading</a:t>
                      </a:r>
                      <a:endParaRPr/>
                    </a:p>
                  </a:txBody>
                  <a:tcPr marT="45725" marB="45725" marR="91450" marL="91450">
                    <a:solidFill>
                      <a:srgbClr val="499580"/>
                    </a:solidFill>
                  </a:tcPr>
                </a:tc>
                <a:tc hMerge="1"/>
              </a:tr>
              <a:tr h="504950">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Pre-reading</a:t>
                      </a:r>
                      <a:r>
                        <a:rPr lang="en-GB" sz="1800">
                          <a:solidFill>
                            <a:schemeClr val="lt2"/>
                          </a:solidFill>
                          <a:latin typeface="Arial"/>
                          <a:ea typeface="Arial"/>
                          <a:cs typeface="Arial"/>
                          <a:sym typeface="Arial"/>
                        </a:rPr>
                        <a:t>    </a:t>
                      </a:r>
                      <a:endParaRPr sz="1800">
                        <a:solidFill>
                          <a:schemeClr val="lt2"/>
                        </a:solidFill>
                        <a:latin typeface="Arial"/>
                        <a:ea typeface="Arial"/>
                        <a:cs typeface="Arial"/>
                        <a:sym typeface="Arial"/>
                      </a:endParaRPr>
                    </a:p>
                  </a:txBody>
                  <a:tcPr marT="45725" marB="45725" marR="91450" marL="91450">
                    <a:solidFill>
                      <a:schemeClr val="accent6"/>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 Introducing the setting</a:t>
                      </a:r>
                      <a:endParaRPr sz="1800">
                        <a:solidFill>
                          <a:schemeClr val="lt2"/>
                        </a:solidFill>
                        <a:latin typeface="Arial"/>
                        <a:ea typeface="Arial"/>
                        <a:cs typeface="Arial"/>
                        <a:sym typeface="Arial"/>
                      </a:endParaRPr>
                    </a:p>
                  </a:txBody>
                  <a:tcPr marT="45725" marB="45725" marR="91450" marL="91450">
                    <a:solidFill>
                      <a:schemeClr val="accent6"/>
                    </a:solidFill>
                  </a:tcPr>
                </a:tc>
              </a:tr>
              <a:tr h="483275">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First reading</a:t>
                      </a:r>
                      <a:endParaRPr/>
                    </a:p>
                  </a:txBody>
                  <a:tcPr marT="45725" marB="45725" marR="91450" marL="91450">
                    <a:solidFill>
                      <a:srgbClr val="FBFCC8"/>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 </a:t>
                      </a:r>
                      <a:r>
                        <a:rPr lang="en-GB" sz="1800">
                          <a:solidFill>
                            <a:schemeClr val="lt2"/>
                          </a:solidFill>
                          <a:latin typeface="Arial"/>
                          <a:ea typeface="Arial"/>
                          <a:cs typeface="Arial"/>
                          <a:sym typeface="Arial"/>
                        </a:rPr>
                        <a:t>Shared reading</a:t>
                      </a:r>
                      <a:endParaRPr/>
                    </a:p>
                  </a:txBody>
                  <a:tcPr marT="45725" marB="45725" marR="91450" marL="91450">
                    <a:solidFill>
                      <a:srgbClr val="FBFCC8"/>
                    </a:solidFill>
                  </a:tcPr>
                </a:tc>
              </a:tr>
              <a:tr h="679800">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Second reading</a:t>
                      </a:r>
                      <a:endParaRPr/>
                    </a:p>
                  </a:txBody>
                  <a:tcPr marT="45725" marB="45725" marR="91450" marL="91450">
                    <a:solidFill>
                      <a:schemeClr val="accent6"/>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 </a:t>
                      </a:r>
                      <a:r>
                        <a:rPr lang="en-GB" sz="1800">
                          <a:solidFill>
                            <a:schemeClr val="lt2"/>
                          </a:solidFill>
                          <a:latin typeface="Arial"/>
                          <a:ea typeface="Arial"/>
                          <a:cs typeface="Arial"/>
                          <a:sym typeface="Arial"/>
                        </a:rPr>
                        <a:t>Reading aloud</a:t>
                      </a:r>
                      <a:br>
                        <a:rPr lang="en-GB" sz="1800">
                          <a:solidFill>
                            <a:schemeClr val="lt2"/>
                          </a:solidFill>
                          <a:latin typeface="Arial"/>
                          <a:ea typeface="Arial"/>
                          <a:cs typeface="Arial"/>
                          <a:sym typeface="Arial"/>
                        </a:rPr>
                      </a:br>
                      <a:r>
                        <a:rPr lang="en-GB" sz="1800">
                          <a:solidFill>
                            <a:schemeClr val="lt2"/>
                          </a:solidFill>
                          <a:latin typeface="Arial"/>
                          <a:ea typeface="Arial"/>
                          <a:cs typeface="Arial"/>
                          <a:sym typeface="Arial"/>
                        </a:rPr>
                        <a:t>– </a:t>
                      </a:r>
                      <a:r>
                        <a:rPr lang="en-GB" sz="1800">
                          <a:solidFill>
                            <a:schemeClr val="lt2"/>
                          </a:solidFill>
                          <a:latin typeface="Arial"/>
                          <a:ea typeface="Arial"/>
                          <a:cs typeface="Arial"/>
                          <a:sym typeface="Arial"/>
                        </a:rPr>
                        <a:t>Activity 1</a:t>
                      </a:r>
                      <a:r>
                        <a:rPr lang="en-GB" sz="1800">
                          <a:solidFill>
                            <a:schemeClr val="lt2"/>
                          </a:solidFill>
                          <a:latin typeface="Arial"/>
                          <a:ea typeface="Arial"/>
                          <a:cs typeface="Arial"/>
                          <a:sym typeface="Arial"/>
                        </a:rPr>
                        <a:t>: Assessment for learning</a:t>
                      </a:r>
                      <a:endParaRPr sz="1800">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sz="1800">
                        <a:solidFill>
                          <a:schemeClr val="lt2"/>
                        </a:solidFill>
                        <a:latin typeface="Arial"/>
                        <a:ea typeface="Arial"/>
                        <a:cs typeface="Arial"/>
                        <a:sym typeface="Arial"/>
                      </a:endParaRPr>
                    </a:p>
                  </a:txBody>
                  <a:tcPr marT="45725" marB="45725" marR="91450" marL="91450">
                    <a:solidFill>
                      <a:schemeClr val="accent6"/>
                    </a:solidFill>
                  </a:tcPr>
                </a:tc>
              </a:tr>
              <a:tr h="736300">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Post-reading</a:t>
                      </a:r>
                      <a:endParaRPr/>
                    </a:p>
                  </a:txBody>
                  <a:tcPr marT="45725" marB="45725" marR="91450" marL="91450">
                    <a:solidFill>
                      <a:srgbClr val="FBFCC8"/>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 </a:t>
                      </a:r>
                      <a:r>
                        <a:rPr lang="en-GB" sz="1800">
                          <a:solidFill>
                            <a:schemeClr val="lt2"/>
                          </a:solidFill>
                          <a:latin typeface="Arial"/>
                          <a:ea typeface="Arial"/>
                          <a:cs typeface="Arial"/>
                          <a:sym typeface="Arial"/>
                        </a:rPr>
                        <a:t>Activity 2</a:t>
                      </a:r>
                      <a:r>
                        <a:rPr lang="en-GB" sz="1800">
                          <a:solidFill>
                            <a:schemeClr val="lt2"/>
                          </a:solidFill>
                          <a:latin typeface="Arial"/>
                          <a:ea typeface="Arial"/>
                          <a:cs typeface="Arial"/>
                          <a:sym typeface="Arial"/>
                        </a:rPr>
                        <a:t>: Readers’ theatre</a:t>
                      </a:r>
                      <a:endParaRPr sz="1800">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800"/>
                        <a:buFont typeface="Arial"/>
                        <a:buNone/>
                      </a:pPr>
                      <a:r>
                        <a:rPr lang="en-GB" sz="1800">
                          <a:solidFill>
                            <a:schemeClr val="lt2"/>
                          </a:solidFill>
                          <a:latin typeface="Arial"/>
                          <a:ea typeface="Arial"/>
                          <a:cs typeface="Arial"/>
                          <a:sym typeface="Arial"/>
                        </a:rPr>
                        <a:t>– Activity 3: Complete the map</a:t>
                      </a:r>
                      <a:br>
                        <a:rPr lang="en-GB" sz="1800">
                          <a:solidFill>
                            <a:schemeClr val="lt2"/>
                          </a:solidFill>
                          <a:latin typeface="Arial"/>
                          <a:ea typeface="Arial"/>
                          <a:cs typeface="Arial"/>
                          <a:sym typeface="Arial"/>
                        </a:rPr>
                      </a:br>
                      <a:r>
                        <a:rPr lang="en-GB" sz="1800">
                          <a:solidFill>
                            <a:schemeClr val="lt2"/>
                          </a:solidFill>
                          <a:latin typeface="Arial"/>
                          <a:ea typeface="Arial"/>
                          <a:cs typeface="Arial"/>
                          <a:sym typeface="Arial"/>
                        </a:rPr>
                        <a:t>– Activity 4: Find the characters</a:t>
                      </a:r>
                      <a:br>
                        <a:rPr lang="en-GB" sz="1800">
                          <a:solidFill>
                            <a:schemeClr val="lt2"/>
                          </a:solidFill>
                          <a:latin typeface="Arial"/>
                          <a:ea typeface="Arial"/>
                          <a:cs typeface="Arial"/>
                          <a:sym typeface="Arial"/>
                        </a:rPr>
                      </a:br>
                      <a:endParaRPr sz="1800">
                        <a:solidFill>
                          <a:schemeClr val="lt2"/>
                        </a:solidFill>
                        <a:latin typeface="Arial"/>
                        <a:ea typeface="Arial"/>
                        <a:cs typeface="Arial"/>
                        <a:sym typeface="Arial"/>
                      </a:endParaRPr>
                    </a:p>
                  </a:txBody>
                  <a:tcPr marT="45725" marB="45725" marR="91450" marL="91450">
                    <a:solidFill>
                      <a:srgbClr val="FBFCC8"/>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ph type="ctrTitle"/>
          </p:nvPr>
        </p:nvSpPr>
        <p:spPr>
          <a:xfrm>
            <a:off x="2431050" y="1929160"/>
            <a:ext cx="4284000" cy="3451731"/>
          </a:xfrm>
          <a:prstGeom prst="rect">
            <a:avLst/>
          </a:prstGeom>
          <a:noFill/>
          <a:ln>
            <a:noFill/>
          </a:ln>
        </p:spPr>
        <p:txBody>
          <a:bodyPr anchorCtr="0" anchor="ctr" bIns="0" lIns="0" spcFirstLastPara="1" rIns="0" wrap="square" tIns="0">
            <a:noAutofit/>
          </a:bodyPr>
          <a:lstStyle/>
          <a:p>
            <a:pPr indent="0" lvl="0" marL="0" rtl="0" algn="ctr">
              <a:lnSpc>
                <a:spcPct val="112500"/>
              </a:lnSpc>
              <a:spcBef>
                <a:spcPts val="0"/>
              </a:spcBef>
              <a:spcAft>
                <a:spcPts val="0"/>
              </a:spcAft>
              <a:buClr>
                <a:schemeClr val="dk1"/>
              </a:buClr>
              <a:buSzPts val="3200"/>
              <a:buFont typeface="Arial"/>
              <a:buNone/>
            </a:pPr>
            <a:r>
              <a:rPr lang="en-GB" sz="3200">
                <a:latin typeface="Arial"/>
                <a:ea typeface="Arial"/>
                <a:cs typeface="Arial"/>
                <a:sym typeface="Arial"/>
              </a:rPr>
              <a:t>Today we are going to read a story.</a:t>
            </a:r>
            <a:br>
              <a:rPr lang="en-GB" sz="3200">
                <a:latin typeface="Arial"/>
                <a:ea typeface="Arial"/>
                <a:cs typeface="Arial"/>
                <a:sym typeface="Arial"/>
              </a:rPr>
            </a:br>
            <a:br>
              <a:rPr lang="en-GB" sz="3200">
                <a:latin typeface="Arial"/>
                <a:ea typeface="Arial"/>
                <a:cs typeface="Arial"/>
                <a:sym typeface="Arial"/>
              </a:rPr>
            </a:br>
            <a:r>
              <a:rPr lang="en-GB" sz="3200">
                <a:latin typeface="Arial"/>
                <a:ea typeface="Arial"/>
                <a:cs typeface="Arial"/>
                <a:sym typeface="Arial"/>
              </a:rPr>
              <a:t>Let’s look at some pictures! </a:t>
            </a:r>
            <a:endParaRPr sz="3200">
              <a:latin typeface="Arial"/>
              <a:ea typeface="Arial"/>
              <a:cs typeface="Arial"/>
              <a:sym typeface="Arial"/>
            </a:endParaRPr>
          </a:p>
        </p:txBody>
      </p:sp>
      <p:sp>
        <p:nvSpPr>
          <p:cNvPr id="69" name="Google Shape;69;p4"/>
          <p:cNvSpPr txBox="1"/>
          <p:nvPr/>
        </p:nvSpPr>
        <p:spPr>
          <a:xfrm>
            <a:off x="3317631" y="1436718"/>
            <a:ext cx="2540000" cy="49244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200">
                <a:solidFill>
                  <a:srgbClr val="002060"/>
                </a:solidFill>
                <a:latin typeface="Arial"/>
                <a:ea typeface="Arial"/>
                <a:cs typeface="Arial"/>
                <a:sym typeface="Arial"/>
              </a:rPr>
              <a:t>Pre-reading</a:t>
            </a:r>
            <a:endParaRPr b="1" sz="3200">
              <a:solidFill>
                <a:srgbClr val="0020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5"/>
          <p:cNvPicPr preferRelativeResize="0"/>
          <p:nvPr/>
        </p:nvPicPr>
        <p:blipFill rotWithShape="1">
          <a:blip r:embed="rId3">
            <a:alphaModFix/>
          </a:blip>
          <a:srcRect b="7759" l="16667" r="8333" t="4219"/>
          <a:stretch/>
        </p:blipFill>
        <p:spPr>
          <a:xfrm>
            <a:off x="6199" y="2140094"/>
            <a:ext cx="9131602" cy="4134256"/>
          </a:xfrm>
          <a:prstGeom prst="rect">
            <a:avLst/>
          </a:prstGeom>
          <a:noFill/>
          <a:ln>
            <a:noFill/>
          </a:ln>
        </p:spPr>
      </p:pic>
      <p:sp>
        <p:nvSpPr>
          <p:cNvPr id="76" name="Google Shape;76;p5"/>
          <p:cNvSpPr txBox="1"/>
          <p:nvPr/>
        </p:nvSpPr>
        <p:spPr>
          <a:xfrm>
            <a:off x="5061857" y="5651096"/>
            <a:ext cx="1562679"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snack bar</a:t>
            </a:r>
            <a:endParaRPr sz="2400">
              <a:solidFill>
                <a:schemeClr val="lt2"/>
              </a:solidFill>
              <a:latin typeface="Arial"/>
              <a:ea typeface="Arial"/>
              <a:cs typeface="Arial"/>
              <a:sym typeface="Arial"/>
            </a:endParaRPr>
          </a:p>
        </p:txBody>
      </p:sp>
      <p:sp>
        <p:nvSpPr>
          <p:cNvPr id="77" name="Google Shape;77;p5"/>
          <p:cNvSpPr txBox="1"/>
          <p:nvPr/>
        </p:nvSpPr>
        <p:spPr>
          <a:xfrm>
            <a:off x="6901541" y="4455888"/>
            <a:ext cx="987592"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pond</a:t>
            </a:r>
            <a:endParaRPr sz="2400">
              <a:solidFill>
                <a:schemeClr val="lt2"/>
              </a:solidFill>
              <a:latin typeface="Arial"/>
              <a:ea typeface="Arial"/>
              <a:cs typeface="Arial"/>
              <a:sym typeface="Arial"/>
            </a:endParaRPr>
          </a:p>
        </p:txBody>
      </p:sp>
      <p:sp>
        <p:nvSpPr>
          <p:cNvPr id="78" name="Google Shape;78;p5"/>
          <p:cNvSpPr txBox="1"/>
          <p:nvPr/>
        </p:nvSpPr>
        <p:spPr>
          <a:xfrm>
            <a:off x="5446173" y="3071180"/>
            <a:ext cx="1063483"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toilets</a:t>
            </a:r>
            <a:endParaRPr sz="2400">
              <a:solidFill>
                <a:schemeClr val="lt2"/>
              </a:solidFill>
              <a:latin typeface="Arial"/>
              <a:ea typeface="Arial"/>
              <a:cs typeface="Arial"/>
              <a:sym typeface="Arial"/>
            </a:endParaRPr>
          </a:p>
        </p:txBody>
      </p:sp>
      <p:sp>
        <p:nvSpPr>
          <p:cNvPr id="79" name="Google Shape;79;p5"/>
          <p:cNvSpPr txBox="1"/>
          <p:nvPr/>
        </p:nvSpPr>
        <p:spPr>
          <a:xfrm>
            <a:off x="2040256" y="3130734"/>
            <a:ext cx="1734076"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playground</a:t>
            </a:r>
            <a:endParaRPr sz="2400">
              <a:solidFill>
                <a:schemeClr val="lt2"/>
              </a:solidFill>
              <a:latin typeface="Arial"/>
              <a:ea typeface="Arial"/>
              <a:cs typeface="Arial"/>
              <a:sym typeface="Arial"/>
            </a:endParaRPr>
          </a:p>
        </p:txBody>
      </p:sp>
      <p:pic>
        <p:nvPicPr>
          <p:cNvPr id="80" name="Google Shape;80;p5"/>
          <p:cNvPicPr preferRelativeResize="0"/>
          <p:nvPr/>
        </p:nvPicPr>
        <p:blipFill rotWithShape="1">
          <a:blip r:embed="rId4">
            <a:alphaModFix/>
          </a:blip>
          <a:srcRect b="0" l="0" r="0" t="0"/>
          <a:stretch/>
        </p:blipFill>
        <p:spPr>
          <a:xfrm>
            <a:off x="739678" y="4146567"/>
            <a:ext cx="2122452" cy="2002956"/>
          </a:xfrm>
          <a:prstGeom prst="rect">
            <a:avLst/>
          </a:prstGeom>
          <a:noFill/>
          <a:ln>
            <a:noFill/>
          </a:ln>
        </p:spPr>
      </p:pic>
      <p:pic>
        <p:nvPicPr>
          <p:cNvPr id="81" name="Google Shape;81;p5"/>
          <p:cNvPicPr preferRelativeResize="0"/>
          <p:nvPr/>
        </p:nvPicPr>
        <p:blipFill rotWithShape="1">
          <a:blip r:embed="rId5">
            <a:alphaModFix/>
          </a:blip>
          <a:srcRect b="0" l="0" r="0" t="0"/>
          <a:stretch/>
        </p:blipFill>
        <p:spPr>
          <a:xfrm>
            <a:off x="5159829" y="4633255"/>
            <a:ext cx="1464707" cy="1045400"/>
          </a:xfrm>
          <a:prstGeom prst="rect">
            <a:avLst/>
          </a:prstGeom>
          <a:noFill/>
          <a:ln>
            <a:noFill/>
          </a:ln>
        </p:spPr>
      </p:pic>
      <p:pic>
        <p:nvPicPr>
          <p:cNvPr id="82" name="Google Shape;82;p5"/>
          <p:cNvPicPr preferRelativeResize="0"/>
          <p:nvPr/>
        </p:nvPicPr>
        <p:blipFill rotWithShape="1">
          <a:blip r:embed="rId6">
            <a:alphaModFix/>
          </a:blip>
          <a:srcRect b="0" l="0" r="0" t="0"/>
          <a:stretch/>
        </p:blipFill>
        <p:spPr>
          <a:xfrm>
            <a:off x="336243" y="2360564"/>
            <a:ext cx="1808469" cy="895282"/>
          </a:xfrm>
          <a:prstGeom prst="rect">
            <a:avLst/>
          </a:prstGeom>
          <a:noFill/>
          <a:ln>
            <a:noFill/>
          </a:ln>
        </p:spPr>
      </p:pic>
      <p:pic>
        <p:nvPicPr>
          <p:cNvPr id="83" name="Google Shape;83;p5"/>
          <p:cNvPicPr preferRelativeResize="0"/>
          <p:nvPr/>
        </p:nvPicPr>
        <p:blipFill rotWithShape="1">
          <a:blip r:embed="rId7">
            <a:alphaModFix/>
          </a:blip>
          <a:srcRect b="0" l="0" r="0" t="0"/>
          <a:stretch/>
        </p:blipFill>
        <p:spPr>
          <a:xfrm>
            <a:off x="6772399" y="3690243"/>
            <a:ext cx="1116734" cy="756307"/>
          </a:xfrm>
          <a:prstGeom prst="rect">
            <a:avLst/>
          </a:prstGeom>
          <a:noFill/>
          <a:ln>
            <a:noFill/>
          </a:ln>
        </p:spPr>
      </p:pic>
      <p:pic>
        <p:nvPicPr>
          <p:cNvPr id="84" name="Google Shape;84;p5"/>
          <p:cNvPicPr preferRelativeResize="0"/>
          <p:nvPr/>
        </p:nvPicPr>
        <p:blipFill rotWithShape="1">
          <a:blip r:embed="rId8">
            <a:alphaModFix/>
          </a:blip>
          <a:srcRect b="0" l="0" r="0" t="0"/>
          <a:stretch/>
        </p:blipFill>
        <p:spPr>
          <a:xfrm>
            <a:off x="6487884" y="2616465"/>
            <a:ext cx="1730829" cy="996161"/>
          </a:xfrm>
          <a:prstGeom prst="rect">
            <a:avLst/>
          </a:prstGeom>
          <a:noFill/>
          <a:ln>
            <a:noFill/>
          </a:ln>
        </p:spPr>
      </p:pic>
      <p:pic>
        <p:nvPicPr>
          <p:cNvPr id="85" name="Google Shape;85;p5"/>
          <p:cNvPicPr preferRelativeResize="0"/>
          <p:nvPr/>
        </p:nvPicPr>
        <p:blipFill rotWithShape="1">
          <a:blip r:embed="rId9">
            <a:alphaModFix/>
          </a:blip>
          <a:srcRect b="0" l="0" r="0" t="0"/>
          <a:stretch/>
        </p:blipFill>
        <p:spPr>
          <a:xfrm>
            <a:off x="2953026" y="1612429"/>
            <a:ext cx="2397186" cy="1261170"/>
          </a:xfrm>
          <a:prstGeom prst="rect">
            <a:avLst/>
          </a:prstGeom>
          <a:noFill/>
          <a:ln>
            <a:noFill/>
          </a:ln>
        </p:spPr>
      </p:pic>
      <p:pic>
        <p:nvPicPr>
          <p:cNvPr id="86" name="Google Shape;86;p5"/>
          <p:cNvPicPr preferRelativeResize="0"/>
          <p:nvPr/>
        </p:nvPicPr>
        <p:blipFill rotWithShape="1">
          <a:blip r:embed="rId10">
            <a:alphaModFix/>
          </a:blip>
          <a:srcRect b="0" l="0" r="0" t="0"/>
          <a:stretch/>
        </p:blipFill>
        <p:spPr>
          <a:xfrm>
            <a:off x="1438884" y="1200150"/>
            <a:ext cx="1465428" cy="1416316"/>
          </a:xfrm>
          <a:prstGeom prst="rect">
            <a:avLst/>
          </a:prstGeom>
          <a:noFill/>
          <a:ln>
            <a:noFill/>
          </a:ln>
        </p:spPr>
      </p:pic>
      <p:sp>
        <p:nvSpPr>
          <p:cNvPr id="87" name="Google Shape;87;p5"/>
          <p:cNvSpPr txBox="1"/>
          <p:nvPr/>
        </p:nvSpPr>
        <p:spPr>
          <a:xfrm>
            <a:off x="2275008" y="1294284"/>
            <a:ext cx="955711"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slide</a:t>
            </a:r>
            <a:endParaRPr sz="2400">
              <a:solidFill>
                <a:schemeClr val="lt2"/>
              </a:solidFill>
              <a:latin typeface="Arial"/>
              <a:ea typeface="Arial"/>
              <a:cs typeface="Arial"/>
              <a:sym typeface="Arial"/>
            </a:endParaRPr>
          </a:p>
        </p:txBody>
      </p:sp>
      <p:sp>
        <p:nvSpPr>
          <p:cNvPr id="88" name="Google Shape;88;p5"/>
          <p:cNvSpPr txBox="1"/>
          <p:nvPr/>
        </p:nvSpPr>
        <p:spPr>
          <a:xfrm>
            <a:off x="3368674" y="1294284"/>
            <a:ext cx="1440438"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see-saw</a:t>
            </a:r>
            <a:endParaRPr sz="2400">
              <a:solidFill>
                <a:schemeClr val="lt2"/>
              </a:solidFill>
              <a:latin typeface="Arial"/>
              <a:ea typeface="Arial"/>
              <a:cs typeface="Arial"/>
              <a:sym typeface="Arial"/>
            </a:endParaRPr>
          </a:p>
        </p:txBody>
      </p:sp>
      <p:sp>
        <p:nvSpPr>
          <p:cNvPr id="89" name="Google Shape;89;p5"/>
          <p:cNvSpPr/>
          <p:nvPr/>
        </p:nvSpPr>
        <p:spPr>
          <a:xfrm>
            <a:off x="1270401" y="931688"/>
            <a:ext cx="4079811" cy="1791785"/>
          </a:xfrm>
          <a:prstGeom prst="ellipse">
            <a:avLst/>
          </a:pr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0" name="Google Shape;90;p5"/>
          <p:cNvCxnSpPr>
            <a:stCxn id="89" idx="2"/>
          </p:cNvCxnSpPr>
          <p:nvPr/>
        </p:nvCxnSpPr>
        <p:spPr>
          <a:xfrm flipH="1">
            <a:off x="632301" y="1827580"/>
            <a:ext cx="638100" cy="701700"/>
          </a:xfrm>
          <a:prstGeom prst="straightConnector1">
            <a:avLst/>
          </a:prstGeom>
          <a:noFill/>
          <a:ln cap="flat" cmpd="sng" w="19050">
            <a:solidFill>
              <a:schemeClr val="lt2"/>
            </a:solidFill>
            <a:prstDash val="solid"/>
            <a:round/>
            <a:headEnd len="sm" w="sm" type="none"/>
            <a:tailEnd len="sm" w="sm" type="none"/>
          </a:ln>
        </p:spPr>
      </p:cxnSp>
      <p:cxnSp>
        <p:nvCxnSpPr>
          <p:cNvPr id="91" name="Google Shape;91;p5"/>
          <p:cNvCxnSpPr/>
          <p:nvPr/>
        </p:nvCxnSpPr>
        <p:spPr>
          <a:xfrm flipH="1">
            <a:off x="1916353" y="2616465"/>
            <a:ext cx="2344362" cy="514269"/>
          </a:xfrm>
          <a:prstGeom prst="straightConnector1">
            <a:avLst/>
          </a:prstGeom>
          <a:noFill/>
          <a:ln cap="flat" cmpd="sng" w="19050">
            <a:solidFill>
              <a:schemeClr val="lt2"/>
            </a:solidFill>
            <a:prstDash val="solid"/>
            <a:round/>
            <a:headEnd len="sm" w="sm" type="none"/>
            <a:tailEnd len="sm" w="sm" type="none"/>
          </a:ln>
        </p:spPr>
      </p:cxnSp>
      <p:grpSp>
        <p:nvGrpSpPr>
          <p:cNvPr id="92" name="Google Shape;92;p5"/>
          <p:cNvGrpSpPr/>
          <p:nvPr/>
        </p:nvGrpSpPr>
        <p:grpSpPr>
          <a:xfrm>
            <a:off x="5159828" y="307819"/>
            <a:ext cx="3606645" cy="1451071"/>
            <a:chOff x="4203925" y="5379258"/>
            <a:chExt cx="1798081" cy="1060476"/>
          </a:xfrm>
        </p:grpSpPr>
        <p:sp>
          <p:nvSpPr>
            <p:cNvPr id="93" name="Google Shape;93;p5"/>
            <p:cNvSpPr/>
            <p:nvPr/>
          </p:nvSpPr>
          <p:spPr>
            <a:xfrm>
              <a:off x="4203925" y="5379258"/>
              <a:ext cx="1798081" cy="1060476"/>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94" name="Google Shape;94;p5"/>
            <p:cNvSpPr txBox="1"/>
            <p:nvPr/>
          </p:nvSpPr>
          <p:spPr>
            <a:xfrm>
              <a:off x="4374764" y="5632226"/>
              <a:ext cx="1563053" cy="67479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What places can you see?</a:t>
              </a:r>
              <a:endParaRPr/>
            </a:p>
            <a:p>
              <a:pPr indent="0" lvl="0" marL="0" marR="0" rtl="0" algn="ctr">
                <a:spcBef>
                  <a:spcPts val="0"/>
                </a:spcBef>
                <a:spcAft>
                  <a:spcPts val="0"/>
                </a:spcAft>
                <a:buNone/>
              </a:pPr>
              <a:r>
                <a:rPr lang="en-GB" sz="2000">
                  <a:solidFill>
                    <a:schemeClr val="lt2"/>
                  </a:solidFill>
                  <a:latin typeface="Arial"/>
                  <a:ea typeface="Arial"/>
                  <a:cs typeface="Arial"/>
                  <a:sym typeface="Arial"/>
                </a:rPr>
                <a:t>Click on each place to see their names.</a:t>
              </a:r>
              <a:endParaRPr sz="2000">
                <a:solidFill>
                  <a:schemeClr val="lt2"/>
                </a:solidFill>
                <a:latin typeface="Arial"/>
                <a:ea typeface="Arial"/>
                <a:cs typeface="Arial"/>
                <a:sym typeface="Arial"/>
              </a:endParaRPr>
            </a:p>
          </p:txBody>
        </p:sp>
      </p:grpSp>
      <p:pic>
        <p:nvPicPr>
          <p:cNvPr id="95" name="Google Shape;95;p5"/>
          <p:cNvPicPr preferRelativeResize="0"/>
          <p:nvPr/>
        </p:nvPicPr>
        <p:blipFill rotWithShape="1">
          <a:blip r:embed="rId11">
            <a:alphaModFix/>
          </a:blip>
          <a:srcRect b="0" l="0" r="0" t="0"/>
          <a:stretch/>
        </p:blipFill>
        <p:spPr>
          <a:xfrm>
            <a:off x="1299461" y="5254584"/>
            <a:ext cx="2474871" cy="1162356"/>
          </a:xfrm>
          <a:prstGeom prst="rect">
            <a:avLst/>
          </a:prstGeom>
          <a:noFill/>
          <a:ln>
            <a:noFill/>
          </a:ln>
        </p:spPr>
      </p:pic>
      <p:sp>
        <p:nvSpPr>
          <p:cNvPr id="96" name="Google Shape;96;p5"/>
          <p:cNvSpPr txBox="1"/>
          <p:nvPr/>
        </p:nvSpPr>
        <p:spPr>
          <a:xfrm>
            <a:off x="787605" y="6049780"/>
            <a:ext cx="2026597"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Ferris wheel</a:t>
            </a:r>
            <a:endParaRPr sz="2400">
              <a:solidFill>
                <a:schemeClr val="lt2"/>
              </a:solidFill>
              <a:latin typeface="Arial"/>
              <a:ea typeface="Arial"/>
              <a:cs typeface="Arial"/>
              <a:sym typeface="Arial"/>
            </a:endParaRPr>
          </a:p>
        </p:txBody>
      </p:sp>
      <p:pic>
        <p:nvPicPr>
          <p:cNvPr id="97" name="Google Shape;97;p5"/>
          <p:cNvPicPr preferRelativeResize="0"/>
          <p:nvPr/>
        </p:nvPicPr>
        <p:blipFill rotWithShape="1">
          <a:blip r:embed="rId8">
            <a:alphaModFix/>
          </a:blip>
          <a:srcRect b="0" l="0" r="0" t="0"/>
          <a:stretch/>
        </p:blipFill>
        <p:spPr>
          <a:xfrm>
            <a:off x="361466" y="3211061"/>
            <a:ext cx="1730829" cy="996161"/>
          </a:xfrm>
          <a:prstGeom prst="rect">
            <a:avLst/>
          </a:prstGeom>
          <a:noFill/>
          <a:ln>
            <a:noFill/>
          </a:ln>
        </p:spPr>
      </p:pic>
      <p:sp>
        <p:nvSpPr>
          <p:cNvPr id="98" name="Google Shape;98;p5"/>
          <p:cNvSpPr txBox="1"/>
          <p:nvPr/>
        </p:nvSpPr>
        <p:spPr>
          <a:xfrm>
            <a:off x="2025051" y="3699064"/>
            <a:ext cx="1063483" cy="369332"/>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toilets</a:t>
            </a:r>
            <a:endParaRPr sz="2400">
              <a:solidFill>
                <a:schemeClr val="lt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6"/>
          <p:cNvPicPr preferRelativeResize="0"/>
          <p:nvPr/>
        </p:nvPicPr>
        <p:blipFill rotWithShape="1">
          <a:blip r:embed="rId3">
            <a:alphaModFix/>
          </a:blip>
          <a:srcRect b="0" l="0" r="0" t="0"/>
          <a:stretch/>
        </p:blipFill>
        <p:spPr>
          <a:xfrm>
            <a:off x="141020" y="898179"/>
            <a:ext cx="6773347" cy="4856196"/>
          </a:xfrm>
          <a:prstGeom prst="rect">
            <a:avLst/>
          </a:prstGeom>
          <a:noFill/>
          <a:ln>
            <a:noFill/>
          </a:ln>
        </p:spPr>
      </p:pic>
      <p:sp>
        <p:nvSpPr>
          <p:cNvPr id="105" name="Google Shape;105;p6"/>
          <p:cNvSpPr txBox="1"/>
          <p:nvPr/>
        </p:nvSpPr>
        <p:spPr>
          <a:xfrm>
            <a:off x="447536" y="5303448"/>
            <a:ext cx="1388533"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Charlie</a:t>
            </a:r>
            <a:endParaRPr sz="2400">
              <a:solidFill>
                <a:schemeClr val="lt2"/>
              </a:solidFill>
              <a:latin typeface="Arial"/>
              <a:ea typeface="Arial"/>
              <a:cs typeface="Arial"/>
              <a:sym typeface="Arial"/>
            </a:endParaRPr>
          </a:p>
        </p:txBody>
      </p:sp>
      <p:sp>
        <p:nvSpPr>
          <p:cNvPr id="106" name="Google Shape;106;p6"/>
          <p:cNvSpPr txBox="1"/>
          <p:nvPr/>
        </p:nvSpPr>
        <p:spPr>
          <a:xfrm>
            <a:off x="1588326" y="5303448"/>
            <a:ext cx="1388533"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Cherry</a:t>
            </a:r>
            <a:endParaRPr sz="2400">
              <a:solidFill>
                <a:schemeClr val="lt2"/>
              </a:solidFill>
              <a:latin typeface="Arial"/>
              <a:ea typeface="Arial"/>
              <a:cs typeface="Arial"/>
              <a:sym typeface="Arial"/>
            </a:endParaRPr>
          </a:p>
        </p:txBody>
      </p:sp>
      <p:sp>
        <p:nvSpPr>
          <p:cNvPr id="107" name="Google Shape;107;p6"/>
          <p:cNvSpPr txBox="1"/>
          <p:nvPr/>
        </p:nvSpPr>
        <p:spPr>
          <a:xfrm>
            <a:off x="2820899" y="5579331"/>
            <a:ext cx="1388533"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Mrs Chow</a:t>
            </a:r>
            <a:endParaRPr sz="2400">
              <a:solidFill>
                <a:schemeClr val="lt2"/>
              </a:solidFill>
              <a:latin typeface="Arial"/>
              <a:ea typeface="Arial"/>
              <a:cs typeface="Arial"/>
              <a:sym typeface="Arial"/>
            </a:endParaRPr>
          </a:p>
        </p:txBody>
      </p:sp>
      <p:sp>
        <p:nvSpPr>
          <p:cNvPr id="108" name="Google Shape;108;p6"/>
          <p:cNvSpPr txBox="1"/>
          <p:nvPr/>
        </p:nvSpPr>
        <p:spPr>
          <a:xfrm>
            <a:off x="4531864" y="5579331"/>
            <a:ext cx="1388533"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Mr Chow</a:t>
            </a:r>
            <a:endParaRPr sz="2400">
              <a:solidFill>
                <a:schemeClr val="lt2"/>
              </a:solidFill>
              <a:latin typeface="Arial"/>
              <a:ea typeface="Arial"/>
              <a:cs typeface="Arial"/>
              <a:sym typeface="Arial"/>
            </a:endParaRPr>
          </a:p>
        </p:txBody>
      </p:sp>
      <p:grpSp>
        <p:nvGrpSpPr>
          <p:cNvPr id="109" name="Google Shape;109;p6"/>
          <p:cNvGrpSpPr/>
          <p:nvPr/>
        </p:nvGrpSpPr>
        <p:grpSpPr>
          <a:xfrm>
            <a:off x="5920397" y="5082339"/>
            <a:ext cx="3001428" cy="1344072"/>
            <a:chOff x="3166681" y="5285243"/>
            <a:chExt cx="2835325" cy="1194187"/>
          </a:xfrm>
        </p:grpSpPr>
        <p:sp>
          <p:nvSpPr>
            <p:cNvPr id="110" name="Google Shape;110;p6"/>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11" name="Google Shape;111;p6"/>
            <p:cNvSpPr txBox="1"/>
            <p:nvPr/>
          </p:nvSpPr>
          <p:spPr>
            <a:xfrm>
              <a:off x="3463464" y="5534885"/>
              <a:ext cx="2370840" cy="8203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Do you go to the park with your mum and dad?</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75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7"/>
          <p:cNvPicPr preferRelativeResize="0"/>
          <p:nvPr/>
        </p:nvPicPr>
        <p:blipFill rotWithShape="1">
          <a:blip r:embed="rId3">
            <a:alphaModFix/>
          </a:blip>
          <a:srcRect b="0" l="0" r="0" t="1865"/>
          <a:stretch/>
        </p:blipFill>
        <p:spPr>
          <a:xfrm>
            <a:off x="63839" y="904568"/>
            <a:ext cx="6618361" cy="4700788"/>
          </a:xfrm>
          <a:prstGeom prst="rect">
            <a:avLst/>
          </a:prstGeom>
          <a:noFill/>
          <a:ln>
            <a:noFill/>
          </a:ln>
        </p:spPr>
      </p:pic>
      <p:sp>
        <p:nvSpPr>
          <p:cNvPr id="118" name="Google Shape;118;p7"/>
          <p:cNvSpPr/>
          <p:nvPr/>
        </p:nvSpPr>
        <p:spPr>
          <a:xfrm>
            <a:off x="501339" y="1508298"/>
            <a:ext cx="2415736" cy="1759406"/>
          </a:xfrm>
          <a:prstGeom prst="ellipse">
            <a:avLst/>
          </a:prstGeom>
          <a:noFill/>
          <a:ln cap="flat" cmpd="sng" w="412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9" name="Google Shape;119;p7"/>
          <p:cNvGrpSpPr/>
          <p:nvPr/>
        </p:nvGrpSpPr>
        <p:grpSpPr>
          <a:xfrm>
            <a:off x="5837472" y="5275610"/>
            <a:ext cx="3001428" cy="1344072"/>
            <a:chOff x="3166681" y="5285243"/>
            <a:chExt cx="2835325" cy="1194187"/>
          </a:xfrm>
        </p:grpSpPr>
        <p:sp>
          <p:nvSpPr>
            <p:cNvPr id="120" name="Google Shape;120;p7"/>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21" name="Google Shape;121;p7"/>
            <p:cNvSpPr txBox="1"/>
            <p:nvPr/>
          </p:nvSpPr>
          <p:spPr>
            <a:xfrm>
              <a:off x="3463464" y="5596032"/>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Can you guess what happens next?</a:t>
              </a:r>
              <a:endParaRPr sz="2000">
                <a:solidFill>
                  <a:schemeClr val="lt2"/>
                </a:solidFill>
                <a:latin typeface="Arial"/>
                <a:ea typeface="Arial"/>
                <a:cs typeface="Arial"/>
                <a:sym typeface="Arial"/>
              </a:endParaRPr>
            </a:p>
          </p:txBody>
        </p:sp>
      </p:grpSp>
      <p:sp>
        <p:nvSpPr>
          <p:cNvPr id="122" name="Google Shape;122;p7"/>
          <p:cNvSpPr/>
          <p:nvPr/>
        </p:nvSpPr>
        <p:spPr>
          <a:xfrm>
            <a:off x="3998896" y="3175631"/>
            <a:ext cx="2724458" cy="2091058"/>
          </a:xfrm>
          <a:prstGeom prst="ellipse">
            <a:avLst/>
          </a:prstGeom>
          <a:noFill/>
          <a:ln cap="flat" cmpd="sng" w="412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3" name="Google Shape;123;p7"/>
          <p:cNvGrpSpPr/>
          <p:nvPr/>
        </p:nvGrpSpPr>
        <p:grpSpPr>
          <a:xfrm>
            <a:off x="5938311" y="3996209"/>
            <a:ext cx="3001428" cy="1344073"/>
            <a:chOff x="3166681" y="5276507"/>
            <a:chExt cx="2835325" cy="1194187"/>
          </a:xfrm>
        </p:grpSpPr>
        <p:sp>
          <p:nvSpPr>
            <p:cNvPr id="124" name="Google Shape;124;p7"/>
            <p:cNvSpPr/>
            <p:nvPr/>
          </p:nvSpPr>
          <p:spPr>
            <a:xfrm>
              <a:off x="3166681" y="5276507"/>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25" name="Google Shape;125;p7"/>
            <p:cNvSpPr txBox="1"/>
            <p:nvPr/>
          </p:nvSpPr>
          <p:spPr>
            <a:xfrm>
              <a:off x="3398923" y="5448735"/>
              <a:ext cx="2370840" cy="8203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Charlie and Cherry can’t see their mum and dad!</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75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750"/>
                                        <p:tgtEl>
                                          <p:spTgt spid="12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75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ctrTitle"/>
          </p:nvPr>
        </p:nvSpPr>
        <p:spPr>
          <a:xfrm>
            <a:off x="2431050" y="2973675"/>
            <a:ext cx="4284000" cy="1044000"/>
          </a:xfrm>
          <a:prstGeom prst="rect">
            <a:avLst/>
          </a:prstGeom>
          <a:noFill/>
          <a:ln>
            <a:noFill/>
          </a:ln>
        </p:spPr>
        <p:txBody>
          <a:bodyPr anchorCtr="0" anchor="ctr" bIns="0" lIns="0" spcFirstLastPara="1" rIns="0" wrap="square" tIns="0">
            <a:noAutofit/>
          </a:bodyPr>
          <a:lstStyle/>
          <a:p>
            <a:pPr indent="0" lvl="0" marL="0" rtl="0" algn="ctr">
              <a:lnSpc>
                <a:spcPct val="112500"/>
              </a:lnSpc>
              <a:spcBef>
                <a:spcPts val="0"/>
              </a:spcBef>
              <a:spcAft>
                <a:spcPts val="0"/>
              </a:spcAft>
              <a:buClr>
                <a:schemeClr val="dk1"/>
              </a:buClr>
              <a:buSzPts val="3200"/>
              <a:buFont typeface="Arial"/>
              <a:buNone/>
            </a:pPr>
            <a:r>
              <a:rPr lang="en-GB" sz="3200">
                <a:latin typeface="Arial"/>
                <a:ea typeface="Arial"/>
                <a:cs typeface="Arial"/>
                <a:sym typeface="Arial"/>
              </a:rPr>
              <a:t>Let’s read the story!</a:t>
            </a:r>
            <a:endParaRPr sz="3200">
              <a:latin typeface="Arial"/>
              <a:ea typeface="Arial"/>
              <a:cs typeface="Arial"/>
              <a:sym typeface="Arial"/>
            </a:endParaRPr>
          </a:p>
        </p:txBody>
      </p:sp>
      <p:sp>
        <p:nvSpPr>
          <p:cNvPr id="131" name="Google Shape;131;p8"/>
          <p:cNvSpPr txBox="1"/>
          <p:nvPr/>
        </p:nvSpPr>
        <p:spPr>
          <a:xfrm>
            <a:off x="2895600" y="1436718"/>
            <a:ext cx="3259015" cy="49244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200">
                <a:solidFill>
                  <a:srgbClr val="002060"/>
                </a:solidFill>
                <a:latin typeface="Arial"/>
                <a:ea typeface="Arial"/>
                <a:cs typeface="Arial"/>
                <a:sym typeface="Arial"/>
              </a:rPr>
              <a:t>First reading</a:t>
            </a:r>
            <a:endParaRPr b="1" sz="3200">
              <a:solidFill>
                <a:srgbClr val="00206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9"/>
          <p:cNvPicPr preferRelativeResize="0"/>
          <p:nvPr/>
        </p:nvPicPr>
        <p:blipFill rotWithShape="1">
          <a:blip r:embed="rId3">
            <a:alphaModFix/>
          </a:blip>
          <a:srcRect b="0" l="0" r="0" t="0"/>
          <a:stretch/>
        </p:blipFill>
        <p:spPr>
          <a:xfrm>
            <a:off x="483763" y="991335"/>
            <a:ext cx="6497093" cy="5350546"/>
          </a:xfrm>
          <a:prstGeom prst="rect">
            <a:avLst/>
          </a:prstGeom>
          <a:noFill/>
          <a:ln>
            <a:noFill/>
          </a:ln>
        </p:spPr>
      </p:pic>
      <p:cxnSp>
        <p:nvCxnSpPr>
          <p:cNvPr id="138" name="Google Shape;138;p9"/>
          <p:cNvCxnSpPr/>
          <p:nvPr/>
        </p:nvCxnSpPr>
        <p:spPr>
          <a:xfrm>
            <a:off x="2785405" y="2187570"/>
            <a:ext cx="1740889" cy="0"/>
          </a:xfrm>
          <a:prstGeom prst="straightConnector1">
            <a:avLst/>
          </a:prstGeom>
          <a:noFill/>
          <a:ln cap="flat" cmpd="sng" w="50800">
            <a:solidFill>
              <a:srgbClr val="FF0000"/>
            </a:solidFill>
            <a:prstDash val="solid"/>
            <a:round/>
            <a:headEnd len="sm" w="sm" type="none"/>
            <a:tailEnd len="sm" w="sm" type="none"/>
          </a:ln>
        </p:spPr>
      </p:cxnSp>
      <p:cxnSp>
        <p:nvCxnSpPr>
          <p:cNvPr id="139" name="Google Shape;139;p9"/>
          <p:cNvCxnSpPr/>
          <p:nvPr/>
        </p:nvCxnSpPr>
        <p:spPr>
          <a:xfrm>
            <a:off x="2775677" y="2926992"/>
            <a:ext cx="1433689" cy="0"/>
          </a:xfrm>
          <a:prstGeom prst="straightConnector1">
            <a:avLst/>
          </a:prstGeom>
          <a:noFill/>
          <a:ln cap="flat" cmpd="sng" w="50800">
            <a:solidFill>
              <a:srgbClr val="FF0000"/>
            </a:solidFill>
            <a:prstDash val="solid"/>
            <a:round/>
            <a:headEnd len="sm" w="sm" type="none"/>
            <a:tailEnd len="sm" w="sm" type="none"/>
          </a:ln>
        </p:spPr>
      </p:cxnSp>
      <p:grpSp>
        <p:nvGrpSpPr>
          <p:cNvPr id="140" name="Google Shape;140;p9"/>
          <p:cNvGrpSpPr/>
          <p:nvPr/>
        </p:nvGrpSpPr>
        <p:grpSpPr>
          <a:xfrm>
            <a:off x="5950952" y="3666608"/>
            <a:ext cx="3001428" cy="1344072"/>
            <a:chOff x="3166681" y="5285243"/>
            <a:chExt cx="2835325" cy="1194187"/>
          </a:xfrm>
        </p:grpSpPr>
        <p:sp>
          <p:nvSpPr>
            <p:cNvPr id="141" name="Google Shape;141;p9"/>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42" name="Google Shape;142;p9"/>
            <p:cNvSpPr txBox="1"/>
            <p:nvPr/>
          </p:nvSpPr>
          <p:spPr>
            <a:xfrm>
              <a:off x="3452523" y="5589815"/>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Where does Charlie want to go? </a:t>
              </a:r>
              <a:endParaRPr sz="2000">
                <a:solidFill>
                  <a:schemeClr val="lt2"/>
                </a:solidFill>
                <a:latin typeface="Arial"/>
                <a:ea typeface="Arial"/>
                <a:cs typeface="Arial"/>
                <a:sym typeface="Arial"/>
              </a:endParaRPr>
            </a:p>
          </p:txBody>
        </p:sp>
      </p:grpSp>
      <p:grpSp>
        <p:nvGrpSpPr>
          <p:cNvPr id="143" name="Google Shape;143;p9"/>
          <p:cNvGrpSpPr/>
          <p:nvPr/>
        </p:nvGrpSpPr>
        <p:grpSpPr>
          <a:xfrm>
            <a:off x="5818584" y="4989219"/>
            <a:ext cx="3001428" cy="1344072"/>
            <a:chOff x="3166681" y="5285243"/>
            <a:chExt cx="2835325" cy="1194187"/>
          </a:xfrm>
        </p:grpSpPr>
        <p:sp>
          <p:nvSpPr>
            <p:cNvPr id="144" name="Google Shape;144;p9"/>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45" name="Google Shape;145;p9"/>
            <p:cNvSpPr txBox="1"/>
            <p:nvPr/>
          </p:nvSpPr>
          <p:spPr>
            <a:xfrm>
              <a:off x="3452523" y="5589815"/>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Does Cherry want to go to the toilet? </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75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75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2015-06-15T13:50:26Z</dcterms:created>
  <dc:creator>Coulthard, Sue</dc:creator>
</cp:coreProperties>
</file>