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Lst>
  <p:sldSz cy="6858000" cx="9144000"/>
  <p:notesSz cx="6807200" cy="9939325"/>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15:clr>
            <a:srgbClr val="A4A3A4"/>
          </p15:clr>
        </p15:guide>
        <p15:guide id="2" pos="5759">
          <p15:clr>
            <a:srgbClr val="A4A3A4"/>
          </p15:clr>
        </p15:guide>
        <p15:guide id="3">
          <p15:clr>
            <a:srgbClr val="000000"/>
          </p15:clr>
        </p15:guide>
      </p15:sldGuideLst>
    </p:ext>
    <p:ext uri="{2D200454-40CA-4A62-9FC3-DE9A4176ACB9}">
      <p15:notesGuideLst>
        <p15:guide id="1" orient="horz" pos="2880">
          <p15:clr>
            <a:srgbClr val="A4A3A4"/>
          </p15:clr>
        </p15:guide>
        <p15:guide id="2" pos="2160">
          <p15:clr>
            <a:srgbClr val="A4A3A4"/>
          </p15:clr>
        </p15:guide>
        <p15:guide id="3" orient="horz" pos="3131">
          <p15:clr>
            <a:srgbClr val="000000"/>
          </p15:clr>
        </p15:guide>
        <p15:guide id="4" pos="2144">
          <p15:clr>
            <a:srgbClr val="000000"/>
          </p15:clr>
        </p15:guide>
      </p15:notesGuideLst>
    </p:ext>
    <p:ext uri="http://customooxmlschemas.google.com/">
      <go:slidesCustomData xmlns:go="http://customooxmlschemas.google.com/" r:id="rId31" roundtripDataSignature="AMtx7mht26bIf9TU6Bp1OWynpqKYAef2G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83A2F05-AD6F-4A15-8626-6C5D90552AA2}">
  <a:tblStyle styleId="{E83A2F05-AD6F-4A15-8626-6C5D90552AA2}"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7F8E6"/>
          </a:solidFill>
        </a:fill>
      </a:tcStyle>
    </a:wholeTbl>
    <a:band1H>
      <a:tcTxStyle/>
      <a:tcStyle>
        <a:fill>
          <a:solidFill>
            <a:srgbClr val="EEF1CA"/>
          </a:solidFill>
        </a:fill>
      </a:tcStyle>
    </a:band1H>
    <a:band2H>
      <a:tcTxStyle/>
    </a:band2H>
    <a:band1V>
      <a:tcTxStyle/>
      <a:tcStyle>
        <a:fill>
          <a:solidFill>
            <a:srgbClr val="EEF1CA"/>
          </a:solidFill>
        </a:fill>
      </a:tcStyle>
    </a:band1V>
    <a:band2V>
      <a:tcTxStyle/>
    </a:band2V>
    <a:lastCol>
      <a:tcTxStyle b="on" i="off">
        <a:font>
          <a:latin typeface="Arial"/>
          <a:ea typeface="Arial"/>
          <a:cs typeface="Arial"/>
        </a:font>
        <a:schemeClr val="lt1"/>
      </a:tcTxStyle>
      <a:tcStyle>
        <a:fill>
          <a:solidFill>
            <a:schemeClr val="accent3"/>
          </a:solidFill>
        </a:fill>
      </a:tcStyle>
    </a:lastCol>
    <a:firstCol>
      <a:tcTxStyle b="on" i="off">
        <a:font>
          <a:latin typeface="Arial"/>
          <a:ea typeface="Arial"/>
          <a:cs typeface="Arial"/>
        </a:font>
        <a:schemeClr val="lt1"/>
      </a:tcTxStyle>
      <a:tcStyle>
        <a:fill>
          <a:solidFill>
            <a:schemeClr val="accent3"/>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3"/>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3"/>
          </a:solidFill>
        </a:fill>
      </a:tcStyle>
    </a:firstRow>
    <a:neCell>
      <a:tcTxStyle/>
    </a:neCell>
    <a:nwCell>
      <a:tcTxStyle/>
    </a:nwCell>
  </a:tblStyle>
  <a:tblStyle styleId="{E2AF8B9C-AF38-4961-80A1-62926B33B39F}" styleName="Table_1">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6ECF0"/>
          </a:solidFill>
        </a:fill>
      </a:tcStyle>
    </a:wholeTbl>
    <a:band1H>
      <a:tcTxStyle/>
      <a:tcStyle>
        <a:fill>
          <a:solidFill>
            <a:srgbClr val="CAD7E0"/>
          </a:solidFill>
        </a:fill>
      </a:tcStyle>
    </a:band1H>
    <a:band2H>
      <a:tcTxStyle/>
    </a:band2H>
    <a:band1V>
      <a:tcTxStyle/>
      <a:tcStyle>
        <a:fill>
          <a:solidFill>
            <a:srgbClr val="CAD7E0"/>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orient="horz"/>
        <p:guide pos="5759"/>
        <p:guide/>
      </p:guideLst>
    </p:cSldViewPr>
  </p:slideViewPr>
  <p:notesViewPr>
    <p:cSldViewPr snapToGrid="0">
      <p:cViewPr varScale="1">
        <p:scale>
          <a:sx n="100" d="100"/>
          <a:sy n="100" d="100"/>
        </p:scale>
        <p:origin x="0" y="0"/>
      </p:cViewPr>
      <p:guideLst>
        <p:guide pos="2880" orient="horz"/>
        <p:guide pos="2160"/>
        <p:guide pos="3131" orient="horz"/>
        <p:guide pos="2144"/>
      </p:guideLst>
    </p:cSldViewPr>
  </p:notes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customschemas.google.com/relationships/presentationmetadata" Target="metadata"/><Relationship Id="rId30" Type="http://schemas.openxmlformats.org/officeDocument/2006/relationships/slide" Target="slides/slide24.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920750" y="746125"/>
            <a:ext cx="4965700" cy="3725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 name="Google Shape;4;n"/>
          <p:cNvSpPr txBox="1"/>
          <p:nvPr>
            <p:ph idx="1" type="body"/>
          </p:nvPr>
        </p:nvSpPr>
        <p:spPr>
          <a:xfrm>
            <a:off x="1116413" y="4721186"/>
            <a:ext cx="4574375" cy="4472702"/>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5" name="Google Shape;5;n"/>
          <p:cNvSpPr txBox="1"/>
          <p:nvPr>
            <p:ph idx="12" type="sldNum"/>
          </p:nvPr>
        </p:nvSpPr>
        <p:spPr>
          <a:xfrm>
            <a:off x="5978262" y="9442371"/>
            <a:ext cx="828938" cy="49696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p1:notes"/>
          <p:cNvSpPr/>
          <p:nvPr>
            <p:ph idx="2" type="sldImg"/>
          </p:nvPr>
        </p:nvSpPr>
        <p:spPr>
          <a:xfrm>
            <a:off x="920750" y="746125"/>
            <a:ext cx="4965700" cy="3725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 name="Google Shape;62;p1:notes"/>
          <p:cNvSpPr txBox="1"/>
          <p:nvPr>
            <p:ph idx="1" type="body"/>
          </p:nvPr>
        </p:nvSpPr>
        <p:spPr>
          <a:xfrm>
            <a:off x="1116413" y="4721186"/>
            <a:ext cx="4574375" cy="447270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 name="Google Shape;63;p1:notes"/>
          <p:cNvSpPr txBox="1"/>
          <p:nvPr>
            <p:ph idx="12" type="sldNum"/>
          </p:nvPr>
        </p:nvSpPr>
        <p:spPr>
          <a:xfrm>
            <a:off x="5978262" y="9442371"/>
            <a:ext cx="828938" cy="49696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10:notes"/>
          <p:cNvSpPr/>
          <p:nvPr>
            <p:ph idx="2" type="sldImg"/>
          </p:nvPr>
        </p:nvSpPr>
        <p:spPr>
          <a:xfrm>
            <a:off x="920750" y="746125"/>
            <a:ext cx="4965700" cy="3725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 name="Google Shape;167;p10:notes"/>
          <p:cNvSpPr txBox="1"/>
          <p:nvPr>
            <p:ph idx="1" type="body"/>
          </p:nvPr>
        </p:nvSpPr>
        <p:spPr>
          <a:xfrm>
            <a:off x="1116413" y="4721186"/>
            <a:ext cx="4574375" cy="447270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sz="1200">
                <a:solidFill>
                  <a:schemeClr val="dk1"/>
                </a:solidFill>
                <a:latin typeface="Arial"/>
                <a:ea typeface="Arial"/>
                <a:cs typeface="Arial"/>
                <a:sym typeface="Arial"/>
              </a:rPr>
              <a:t>[Click to show the question] Ask</a:t>
            </a:r>
            <a:r>
              <a:rPr i="1" lang="en-GB" sz="1200">
                <a:solidFill>
                  <a:schemeClr val="dk1"/>
                </a:solidFill>
                <a:latin typeface="Arial"/>
                <a:ea typeface="Arial"/>
                <a:cs typeface="Arial"/>
                <a:sym typeface="Arial"/>
              </a:rPr>
              <a:t> Who is the new sheep? Is that Andy or Jenny? (Jenny.) </a:t>
            </a:r>
            <a:r>
              <a:rPr lang="en-GB" sz="1200">
                <a:solidFill>
                  <a:schemeClr val="dk1"/>
                </a:solidFill>
                <a:latin typeface="Arial"/>
                <a:ea typeface="Arial"/>
                <a:cs typeface="Arial"/>
                <a:sym typeface="Arial"/>
              </a:rPr>
              <a:t>[Click to circle the new sheep] </a:t>
            </a:r>
            <a:r>
              <a:rPr i="1" lang="en-GB" sz="1200">
                <a:solidFill>
                  <a:schemeClr val="dk1"/>
                </a:solidFill>
                <a:latin typeface="Arial"/>
                <a:ea typeface="Arial"/>
                <a:cs typeface="Arial"/>
                <a:sym typeface="Arial"/>
              </a:rPr>
              <a:t>– verifying</a:t>
            </a:r>
            <a:endParaRPr sz="1200">
              <a:solidFill>
                <a:schemeClr val="dk1"/>
              </a:solidFill>
              <a:latin typeface="Arial"/>
              <a:ea typeface="Arial"/>
              <a:cs typeface="Arial"/>
              <a:sym typeface="Arial"/>
            </a:endParaRPr>
          </a:p>
          <a:p>
            <a:pPr indent="0" lvl="0" marL="0" rtl="0" algn="l">
              <a:spcBef>
                <a:spcPts val="0"/>
              </a:spcBef>
              <a:spcAft>
                <a:spcPts val="0"/>
              </a:spcAft>
              <a:buNone/>
            </a:pPr>
            <a:r>
              <a:t/>
            </a:r>
            <a:endParaRPr sz="1200">
              <a:solidFill>
                <a:schemeClr val="dk1"/>
              </a:solidFill>
              <a:latin typeface="Arial"/>
              <a:ea typeface="Arial"/>
              <a:cs typeface="Arial"/>
              <a:sym typeface="Arial"/>
            </a:endParaRPr>
          </a:p>
          <a:p>
            <a:pPr indent="0" lvl="0" marL="0" rtl="0" algn="l">
              <a:spcBef>
                <a:spcPts val="0"/>
              </a:spcBef>
              <a:spcAft>
                <a:spcPts val="0"/>
              </a:spcAft>
              <a:buNone/>
            </a:pPr>
            <a:r>
              <a:rPr lang="en-GB" sz="1200">
                <a:solidFill>
                  <a:schemeClr val="dk1"/>
                </a:solidFill>
                <a:latin typeface="Arial"/>
                <a:ea typeface="Arial"/>
                <a:cs typeface="Arial"/>
                <a:sym typeface="Arial"/>
              </a:rPr>
              <a:t>[Click to show the question] Say </a:t>
            </a:r>
            <a:r>
              <a:rPr i="1" lang="en-GB" sz="1200">
                <a:solidFill>
                  <a:schemeClr val="dk1"/>
                </a:solidFill>
                <a:latin typeface="Arial"/>
                <a:ea typeface="Arial"/>
                <a:cs typeface="Arial"/>
                <a:sym typeface="Arial"/>
              </a:rPr>
              <a:t>There is a lot of litter on this farm. It is very … (Dirty.)</a:t>
            </a:r>
            <a:r>
              <a:rPr lang="en-GB" sz="1200">
                <a:solidFill>
                  <a:schemeClr val="dk1"/>
                </a:solidFill>
                <a:latin typeface="Arial"/>
                <a:ea typeface="Arial"/>
                <a:cs typeface="Arial"/>
                <a:sym typeface="Arial"/>
              </a:rPr>
              <a:t> [Click to highlight ‘dirty’] </a:t>
            </a:r>
            <a:r>
              <a:rPr i="1" lang="en-GB" sz="1200">
                <a:solidFill>
                  <a:schemeClr val="dk1"/>
                </a:solidFill>
                <a:latin typeface="Arial"/>
                <a:ea typeface="Arial"/>
                <a:cs typeface="Arial"/>
                <a:sym typeface="Arial"/>
              </a:rPr>
              <a:t>– inferring unknown words</a:t>
            </a:r>
            <a:r>
              <a:rPr lang="en-GB" sz="1200">
                <a:solidFill>
                  <a:schemeClr val="dk1"/>
                </a:solidFill>
                <a:latin typeface="Arial"/>
                <a:ea typeface="Arial"/>
                <a:cs typeface="Arial"/>
                <a:sym typeface="Arial"/>
              </a:rPr>
              <a:t> </a:t>
            </a:r>
            <a:endParaRPr/>
          </a:p>
        </p:txBody>
      </p:sp>
      <p:sp>
        <p:nvSpPr>
          <p:cNvPr id="168" name="Google Shape;168;p10:notes"/>
          <p:cNvSpPr txBox="1"/>
          <p:nvPr>
            <p:ph idx="12" type="sldNum"/>
          </p:nvPr>
        </p:nvSpPr>
        <p:spPr>
          <a:xfrm>
            <a:off x="5978262" y="9442371"/>
            <a:ext cx="828938" cy="49696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11:notes"/>
          <p:cNvSpPr/>
          <p:nvPr>
            <p:ph idx="2" type="sldImg"/>
          </p:nvPr>
        </p:nvSpPr>
        <p:spPr>
          <a:xfrm>
            <a:off x="920750" y="746125"/>
            <a:ext cx="4965700" cy="3725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 name="Google Shape;185;p11:notes"/>
          <p:cNvSpPr txBox="1"/>
          <p:nvPr>
            <p:ph idx="1" type="body"/>
          </p:nvPr>
        </p:nvSpPr>
        <p:spPr>
          <a:xfrm>
            <a:off x="1116413" y="4721186"/>
            <a:ext cx="4574375" cy="447270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sz="1200">
                <a:solidFill>
                  <a:schemeClr val="dk1"/>
                </a:solidFill>
                <a:latin typeface="Arial"/>
                <a:ea typeface="Arial"/>
                <a:cs typeface="Arial"/>
                <a:sym typeface="Arial"/>
              </a:rPr>
              <a:t>Say </a:t>
            </a:r>
            <a:r>
              <a:rPr i="1" lang="en-GB" sz="1200">
                <a:solidFill>
                  <a:schemeClr val="dk1"/>
                </a:solidFill>
                <a:latin typeface="Arial"/>
                <a:ea typeface="Arial"/>
                <a:cs typeface="Arial"/>
                <a:sym typeface="Arial"/>
              </a:rPr>
              <a:t>Andy and Jenny look around the farm. They see a cow.</a:t>
            </a:r>
            <a:r>
              <a:rPr lang="en-GB" sz="1200">
                <a:solidFill>
                  <a:schemeClr val="dk1"/>
                </a:solidFill>
                <a:latin typeface="Arial"/>
                <a:ea typeface="Arial"/>
                <a:cs typeface="Arial"/>
                <a:sym typeface="Arial"/>
              </a:rPr>
              <a:t> </a:t>
            </a:r>
            <a:endParaRPr sz="1200">
              <a:solidFill>
                <a:schemeClr val="dk1"/>
              </a:solidFill>
              <a:latin typeface="Arial"/>
              <a:ea typeface="Arial"/>
              <a:cs typeface="Arial"/>
              <a:sym typeface="Arial"/>
            </a:endParaRPr>
          </a:p>
          <a:p>
            <a:pPr indent="0" lvl="0" marL="0" rtl="0" algn="l">
              <a:spcBef>
                <a:spcPts val="0"/>
              </a:spcBef>
              <a:spcAft>
                <a:spcPts val="0"/>
              </a:spcAft>
              <a:buNone/>
            </a:pPr>
            <a:r>
              <a:t/>
            </a:r>
            <a:endParaRPr sz="1200">
              <a:solidFill>
                <a:schemeClr val="dk1"/>
              </a:solidFill>
              <a:latin typeface="Arial"/>
              <a:ea typeface="Arial"/>
              <a:cs typeface="Arial"/>
              <a:sym typeface="Arial"/>
            </a:endParaRPr>
          </a:p>
          <a:p>
            <a:pPr indent="0" lvl="0" marL="0" rtl="0" algn="l">
              <a:spcBef>
                <a:spcPts val="0"/>
              </a:spcBef>
              <a:spcAft>
                <a:spcPts val="0"/>
              </a:spcAft>
              <a:buNone/>
            </a:pPr>
            <a:r>
              <a:rPr lang="en-GB" sz="1200">
                <a:solidFill>
                  <a:schemeClr val="dk1"/>
                </a:solidFill>
                <a:latin typeface="Arial"/>
                <a:ea typeface="Arial"/>
                <a:cs typeface="Arial"/>
                <a:sym typeface="Arial"/>
              </a:rPr>
              <a:t>[Click to highlight ‘thin’] Mime thinking aloud and ask </a:t>
            </a:r>
            <a:r>
              <a:rPr i="1" lang="en-GB" sz="1200">
                <a:solidFill>
                  <a:schemeClr val="dk1"/>
                </a:solidFill>
                <a:latin typeface="Arial"/>
                <a:ea typeface="Arial"/>
                <a:cs typeface="Arial"/>
                <a:sym typeface="Arial"/>
              </a:rPr>
              <a:t>Why are the animals thin? Do they work very hard? (Yes.) Do they have lots of food to eat? (No.) – inferring </a:t>
            </a:r>
            <a:endParaRPr/>
          </a:p>
        </p:txBody>
      </p:sp>
      <p:sp>
        <p:nvSpPr>
          <p:cNvPr id="186" name="Google Shape;186;p11:notes"/>
          <p:cNvSpPr txBox="1"/>
          <p:nvPr>
            <p:ph idx="12" type="sldNum"/>
          </p:nvPr>
        </p:nvSpPr>
        <p:spPr>
          <a:xfrm>
            <a:off x="5978262" y="9442371"/>
            <a:ext cx="828938" cy="49696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12:notes"/>
          <p:cNvSpPr/>
          <p:nvPr>
            <p:ph idx="2" type="sldImg"/>
          </p:nvPr>
        </p:nvSpPr>
        <p:spPr>
          <a:xfrm>
            <a:off x="920750" y="746125"/>
            <a:ext cx="4965700" cy="3725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 name="Google Shape;195;p12:notes"/>
          <p:cNvSpPr txBox="1"/>
          <p:nvPr>
            <p:ph idx="1" type="body"/>
          </p:nvPr>
        </p:nvSpPr>
        <p:spPr>
          <a:xfrm>
            <a:off x="1116413" y="4721186"/>
            <a:ext cx="4574375" cy="447270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sz="1200">
                <a:solidFill>
                  <a:schemeClr val="dk1"/>
                </a:solidFill>
                <a:latin typeface="Arial"/>
                <a:ea typeface="Arial"/>
                <a:cs typeface="Arial"/>
                <a:sym typeface="Arial"/>
              </a:rPr>
              <a:t>Say </a:t>
            </a:r>
            <a:r>
              <a:rPr i="1" lang="en-GB" sz="1200">
                <a:solidFill>
                  <a:schemeClr val="dk1"/>
                </a:solidFill>
                <a:latin typeface="Arial"/>
                <a:ea typeface="Arial"/>
                <a:cs typeface="Arial"/>
                <a:sym typeface="Arial"/>
              </a:rPr>
              <a:t>Then the sheep see two horses working very hard.</a:t>
            </a:r>
            <a:endParaRPr sz="1200">
              <a:solidFill>
                <a:schemeClr val="dk1"/>
              </a:solidFill>
              <a:latin typeface="Arial"/>
              <a:ea typeface="Arial"/>
              <a:cs typeface="Arial"/>
              <a:sym typeface="Arial"/>
            </a:endParaRPr>
          </a:p>
          <a:p>
            <a:pPr indent="0" lvl="0" marL="0" rtl="0" algn="l">
              <a:spcBef>
                <a:spcPts val="0"/>
              </a:spcBef>
              <a:spcAft>
                <a:spcPts val="0"/>
              </a:spcAft>
              <a:buNone/>
            </a:pPr>
            <a:r>
              <a:t/>
            </a:r>
            <a:endParaRPr sz="1200">
              <a:solidFill>
                <a:schemeClr val="dk1"/>
              </a:solidFill>
              <a:latin typeface="Arial"/>
              <a:ea typeface="Arial"/>
              <a:cs typeface="Arial"/>
              <a:sym typeface="Arial"/>
            </a:endParaRPr>
          </a:p>
          <a:p>
            <a:pPr indent="0" lvl="0" marL="0" rtl="0" algn="l">
              <a:spcBef>
                <a:spcPts val="0"/>
              </a:spcBef>
              <a:spcAft>
                <a:spcPts val="0"/>
              </a:spcAft>
              <a:buNone/>
            </a:pPr>
            <a:r>
              <a:rPr lang="en-GB" sz="1200">
                <a:solidFill>
                  <a:schemeClr val="dk1"/>
                </a:solidFill>
                <a:latin typeface="Arial"/>
                <a:ea typeface="Arial"/>
                <a:cs typeface="Arial"/>
                <a:sym typeface="Arial"/>
              </a:rPr>
              <a:t>[Click to highlight ‘hard-working’] Ask </a:t>
            </a:r>
            <a:r>
              <a:rPr i="1" lang="en-GB" sz="1200">
                <a:solidFill>
                  <a:schemeClr val="dk1"/>
                </a:solidFill>
                <a:latin typeface="Arial"/>
                <a:ea typeface="Arial"/>
                <a:cs typeface="Arial"/>
                <a:sym typeface="Arial"/>
              </a:rPr>
              <a:t>Can you guess what this means? (They work hard.) </a:t>
            </a:r>
            <a:r>
              <a:rPr lang="en-GB" sz="1200">
                <a:solidFill>
                  <a:schemeClr val="dk1"/>
                </a:solidFill>
                <a:latin typeface="Arial"/>
                <a:ea typeface="Arial"/>
                <a:cs typeface="Arial"/>
                <a:sym typeface="Arial"/>
              </a:rPr>
              <a:t>[Click to show the narration]</a:t>
            </a:r>
            <a:r>
              <a:rPr i="1" lang="en-GB" sz="1200">
                <a:solidFill>
                  <a:schemeClr val="dk1"/>
                </a:solidFill>
                <a:latin typeface="Arial"/>
                <a:ea typeface="Arial"/>
                <a:cs typeface="Arial"/>
                <a:sym typeface="Arial"/>
              </a:rPr>
              <a:t> That’s right. The horses, Bob and Mark, work hard. They are hard-working. </a:t>
            </a:r>
            <a:r>
              <a:rPr lang="en-GB" sz="1200">
                <a:solidFill>
                  <a:schemeClr val="dk1"/>
                </a:solidFill>
                <a:latin typeface="Arial"/>
                <a:ea typeface="Arial"/>
                <a:cs typeface="Arial"/>
                <a:sym typeface="Arial"/>
              </a:rPr>
              <a:t>[Click to show the picture]</a:t>
            </a:r>
            <a:r>
              <a:rPr i="1" lang="en-GB" sz="1200">
                <a:solidFill>
                  <a:schemeClr val="dk1"/>
                </a:solidFill>
                <a:latin typeface="Arial"/>
                <a:ea typeface="Arial"/>
                <a:cs typeface="Arial"/>
                <a:sym typeface="Arial"/>
              </a:rPr>
              <a:t> </a:t>
            </a:r>
            <a:r>
              <a:rPr lang="en-GB" sz="1200">
                <a:solidFill>
                  <a:schemeClr val="dk1"/>
                </a:solidFill>
                <a:latin typeface="Arial"/>
                <a:ea typeface="Arial"/>
                <a:cs typeface="Arial"/>
                <a:sym typeface="Arial"/>
              </a:rPr>
              <a:t>Ask </a:t>
            </a:r>
            <a:r>
              <a:rPr i="1" lang="en-GB" sz="1200">
                <a:solidFill>
                  <a:schemeClr val="dk1"/>
                </a:solidFill>
                <a:latin typeface="Arial"/>
                <a:ea typeface="Arial"/>
                <a:cs typeface="Arial"/>
                <a:sym typeface="Arial"/>
              </a:rPr>
              <a:t>Does Carol the cow work hard to</a:t>
            </a:r>
            <a:r>
              <a:rPr lang="en-GB" sz="1200">
                <a:solidFill>
                  <a:schemeClr val="dk1"/>
                </a:solidFill>
                <a:latin typeface="Arial"/>
                <a:ea typeface="Arial"/>
                <a:cs typeface="Arial"/>
                <a:sym typeface="Arial"/>
              </a:rPr>
              <a:t>o</a:t>
            </a:r>
            <a:r>
              <a:rPr i="1" lang="en-GB" sz="1200">
                <a:solidFill>
                  <a:schemeClr val="dk1"/>
                </a:solidFill>
                <a:latin typeface="Arial"/>
                <a:ea typeface="Arial"/>
                <a:cs typeface="Arial"/>
                <a:sym typeface="Arial"/>
              </a:rPr>
              <a:t>?</a:t>
            </a:r>
            <a:r>
              <a:rPr lang="en-GB" sz="1200">
                <a:solidFill>
                  <a:schemeClr val="dk1"/>
                </a:solidFill>
                <a:latin typeface="Arial"/>
                <a:ea typeface="Arial"/>
                <a:cs typeface="Arial"/>
                <a:sym typeface="Arial"/>
              </a:rPr>
              <a:t> </a:t>
            </a:r>
            <a:r>
              <a:rPr i="1" lang="en-GB" sz="1200">
                <a:solidFill>
                  <a:schemeClr val="dk1"/>
                </a:solidFill>
                <a:latin typeface="Arial"/>
                <a:ea typeface="Arial"/>
                <a:cs typeface="Arial"/>
                <a:sym typeface="Arial"/>
              </a:rPr>
              <a:t> (Yes.)  </a:t>
            </a:r>
            <a:r>
              <a:rPr lang="en-GB" sz="1200">
                <a:solidFill>
                  <a:schemeClr val="dk1"/>
                </a:solidFill>
                <a:latin typeface="Arial"/>
                <a:ea typeface="Arial"/>
                <a:cs typeface="Arial"/>
                <a:sym typeface="Arial"/>
              </a:rPr>
              <a:t>Say </a:t>
            </a:r>
            <a:r>
              <a:rPr i="1" lang="en-GB" sz="1200">
                <a:solidFill>
                  <a:schemeClr val="dk1"/>
                </a:solidFill>
                <a:latin typeface="Arial"/>
                <a:ea typeface="Arial"/>
                <a:cs typeface="Arial"/>
                <a:sym typeface="Arial"/>
              </a:rPr>
              <a:t>Yes, Carol is hard-working too. All the animals on the farm are hard-working. – inferring unknown words</a:t>
            </a:r>
            <a:endParaRPr/>
          </a:p>
        </p:txBody>
      </p:sp>
      <p:sp>
        <p:nvSpPr>
          <p:cNvPr id="196" name="Google Shape;196;p12:notes"/>
          <p:cNvSpPr txBox="1"/>
          <p:nvPr>
            <p:ph idx="12" type="sldNum"/>
          </p:nvPr>
        </p:nvSpPr>
        <p:spPr>
          <a:xfrm>
            <a:off x="5978262" y="9442371"/>
            <a:ext cx="828938" cy="49696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3:notes"/>
          <p:cNvSpPr/>
          <p:nvPr>
            <p:ph idx="2" type="sldImg"/>
          </p:nvPr>
        </p:nvSpPr>
        <p:spPr>
          <a:xfrm>
            <a:off x="920750" y="746125"/>
            <a:ext cx="4965700" cy="3725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 name="Google Shape;206;p13:notes"/>
          <p:cNvSpPr txBox="1"/>
          <p:nvPr>
            <p:ph idx="1" type="body"/>
          </p:nvPr>
        </p:nvSpPr>
        <p:spPr>
          <a:xfrm>
            <a:off x="1116413" y="4721186"/>
            <a:ext cx="4574375" cy="447270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sz="1200">
                <a:solidFill>
                  <a:schemeClr val="dk1"/>
                </a:solidFill>
                <a:latin typeface="Arial"/>
                <a:ea typeface="Arial"/>
                <a:cs typeface="Arial"/>
                <a:sym typeface="Arial"/>
              </a:rPr>
              <a:t>Say </a:t>
            </a:r>
            <a:r>
              <a:rPr i="1" lang="en-GB" sz="1200">
                <a:solidFill>
                  <a:schemeClr val="dk1"/>
                </a:solidFill>
                <a:latin typeface="Arial"/>
                <a:ea typeface="Arial"/>
                <a:cs typeface="Arial"/>
                <a:sym typeface="Arial"/>
              </a:rPr>
              <a:t>The sheep see Farmer Lee with Bob and Mark.</a:t>
            </a:r>
            <a:endParaRPr sz="1200">
              <a:solidFill>
                <a:schemeClr val="dk1"/>
              </a:solidFill>
              <a:latin typeface="Arial"/>
              <a:ea typeface="Arial"/>
              <a:cs typeface="Arial"/>
              <a:sym typeface="Arial"/>
            </a:endParaRPr>
          </a:p>
          <a:p>
            <a:pPr indent="0" lvl="0" marL="0" rtl="0" algn="l">
              <a:spcBef>
                <a:spcPts val="0"/>
              </a:spcBef>
              <a:spcAft>
                <a:spcPts val="0"/>
              </a:spcAft>
              <a:buNone/>
            </a:pPr>
            <a:r>
              <a:t/>
            </a:r>
            <a:endParaRPr sz="1200">
              <a:solidFill>
                <a:schemeClr val="dk1"/>
              </a:solidFill>
              <a:latin typeface="Arial"/>
              <a:ea typeface="Arial"/>
              <a:cs typeface="Arial"/>
              <a:sym typeface="Arial"/>
            </a:endParaRPr>
          </a:p>
          <a:p>
            <a:pPr indent="0" lvl="0" marL="0" rtl="0" algn="l">
              <a:spcBef>
                <a:spcPts val="0"/>
              </a:spcBef>
              <a:spcAft>
                <a:spcPts val="0"/>
              </a:spcAft>
              <a:buNone/>
            </a:pPr>
            <a:r>
              <a:rPr lang="en-GB" sz="1200">
                <a:solidFill>
                  <a:schemeClr val="dk1"/>
                </a:solidFill>
                <a:latin typeface="Arial"/>
                <a:ea typeface="Arial"/>
                <a:cs typeface="Arial"/>
                <a:sym typeface="Arial"/>
              </a:rPr>
              <a:t>Say </a:t>
            </a:r>
            <a:r>
              <a:rPr i="1" lang="en-GB" sz="1200">
                <a:solidFill>
                  <a:schemeClr val="dk1"/>
                </a:solidFill>
                <a:latin typeface="Arial"/>
                <a:ea typeface="Arial"/>
                <a:cs typeface="Arial"/>
                <a:sym typeface="Arial"/>
              </a:rPr>
              <a:t>Farmer Lee says the animals are lazy and stupid. </a:t>
            </a:r>
            <a:r>
              <a:rPr lang="en-GB" sz="1200">
                <a:solidFill>
                  <a:schemeClr val="dk1"/>
                </a:solidFill>
                <a:latin typeface="Arial"/>
                <a:ea typeface="Arial"/>
                <a:cs typeface="Arial"/>
                <a:sym typeface="Arial"/>
              </a:rPr>
              <a:t>[Click to highlight the words] Ask</a:t>
            </a:r>
            <a:r>
              <a:rPr i="1" lang="en-GB" sz="1200">
                <a:solidFill>
                  <a:schemeClr val="dk1"/>
                </a:solidFill>
                <a:latin typeface="Arial"/>
                <a:ea typeface="Arial"/>
                <a:cs typeface="Arial"/>
                <a:sym typeface="Arial"/>
              </a:rPr>
              <a:t> Is it nice to say ‘lazy’ and ‘stupid’? (No.) That’s right. It is unkind to say these words. </a:t>
            </a:r>
            <a:r>
              <a:rPr lang="en-GB" sz="1200">
                <a:solidFill>
                  <a:schemeClr val="dk1"/>
                </a:solidFill>
                <a:latin typeface="Arial"/>
                <a:ea typeface="Arial"/>
                <a:cs typeface="Arial"/>
                <a:sym typeface="Arial"/>
              </a:rPr>
              <a:t>[Click to show the question]</a:t>
            </a:r>
            <a:r>
              <a:rPr i="1" lang="en-GB" sz="1200">
                <a:solidFill>
                  <a:schemeClr val="dk1"/>
                </a:solidFill>
                <a:latin typeface="Arial"/>
                <a:ea typeface="Arial"/>
                <a:cs typeface="Arial"/>
                <a:sym typeface="Arial"/>
              </a:rPr>
              <a:t> </a:t>
            </a:r>
            <a:r>
              <a:rPr lang="en-GB" sz="1200">
                <a:solidFill>
                  <a:schemeClr val="dk1"/>
                </a:solidFill>
                <a:latin typeface="Arial"/>
                <a:ea typeface="Arial"/>
                <a:cs typeface="Arial"/>
                <a:sym typeface="Arial"/>
              </a:rPr>
              <a:t>Ask</a:t>
            </a:r>
            <a:r>
              <a:rPr i="1" lang="en-GB" sz="1200">
                <a:solidFill>
                  <a:schemeClr val="dk1"/>
                </a:solidFill>
                <a:latin typeface="Arial"/>
                <a:ea typeface="Arial"/>
                <a:cs typeface="Arial"/>
                <a:sym typeface="Arial"/>
              </a:rPr>
              <a:t> Is Farmer Lee kind? (No. He is unkind.) </a:t>
            </a:r>
            <a:r>
              <a:rPr lang="en-GB" sz="1200">
                <a:solidFill>
                  <a:schemeClr val="dk1"/>
                </a:solidFill>
                <a:latin typeface="Arial"/>
                <a:ea typeface="Arial"/>
                <a:cs typeface="Arial"/>
                <a:sym typeface="Arial"/>
              </a:rPr>
              <a:t>– </a:t>
            </a:r>
            <a:r>
              <a:rPr i="1" lang="en-GB" sz="1200">
                <a:solidFill>
                  <a:schemeClr val="dk1"/>
                </a:solidFill>
                <a:latin typeface="Arial"/>
                <a:ea typeface="Arial"/>
                <a:cs typeface="Arial"/>
                <a:sym typeface="Arial"/>
              </a:rPr>
              <a:t>inferring</a:t>
            </a:r>
            <a:endParaRPr/>
          </a:p>
        </p:txBody>
      </p:sp>
      <p:sp>
        <p:nvSpPr>
          <p:cNvPr id="207" name="Google Shape;207;p13:notes"/>
          <p:cNvSpPr txBox="1"/>
          <p:nvPr>
            <p:ph idx="12" type="sldNum"/>
          </p:nvPr>
        </p:nvSpPr>
        <p:spPr>
          <a:xfrm>
            <a:off x="5978262" y="9442371"/>
            <a:ext cx="828938" cy="49696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14:notes"/>
          <p:cNvSpPr/>
          <p:nvPr>
            <p:ph idx="2" type="sldImg"/>
          </p:nvPr>
        </p:nvSpPr>
        <p:spPr>
          <a:xfrm>
            <a:off x="920750" y="746125"/>
            <a:ext cx="4965700" cy="3725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7" name="Google Shape;217;p14:notes"/>
          <p:cNvSpPr txBox="1"/>
          <p:nvPr>
            <p:ph idx="1" type="body"/>
          </p:nvPr>
        </p:nvSpPr>
        <p:spPr>
          <a:xfrm>
            <a:off x="1116413" y="4721186"/>
            <a:ext cx="4574375" cy="447270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sz="1200">
                <a:solidFill>
                  <a:schemeClr val="dk1"/>
                </a:solidFill>
                <a:latin typeface="Arial"/>
                <a:ea typeface="Arial"/>
                <a:cs typeface="Arial"/>
                <a:sym typeface="Arial"/>
              </a:rPr>
              <a:t>Say </a:t>
            </a:r>
            <a:r>
              <a:rPr i="1" lang="en-GB" sz="1200">
                <a:solidFill>
                  <a:schemeClr val="dk1"/>
                </a:solidFill>
                <a:latin typeface="Arial"/>
                <a:ea typeface="Arial"/>
                <a:cs typeface="Arial"/>
                <a:sym typeface="Arial"/>
              </a:rPr>
              <a:t>At night, the animals talk to each other. They don’t like Farmer Lee. They work very hard and they are hungry and tired. </a:t>
            </a:r>
            <a:r>
              <a:rPr lang="en-GB" sz="1200">
                <a:solidFill>
                  <a:schemeClr val="dk1"/>
                </a:solidFill>
                <a:latin typeface="Arial"/>
                <a:ea typeface="Arial"/>
                <a:cs typeface="Arial"/>
                <a:sym typeface="Arial"/>
              </a:rPr>
              <a:t>Mime a tired expression and</a:t>
            </a:r>
            <a:r>
              <a:rPr i="1" lang="en-GB" sz="1200">
                <a:solidFill>
                  <a:schemeClr val="dk1"/>
                </a:solidFill>
                <a:latin typeface="Arial"/>
                <a:ea typeface="Arial"/>
                <a:cs typeface="Arial"/>
                <a:sym typeface="Arial"/>
              </a:rPr>
              <a:t> </a:t>
            </a:r>
            <a:r>
              <a:rPr lang="en-GB" sz="1200">
                <a:solidFill>
                  <a:schemeClr val="dk1"/>
                </a:solidFill>
                <a:latin typeface="Arial"/>
                <a:ea typeface="Arial"/>
                <a:cs typeface="Arial"/>
                <a:sym typeface="Arial"/>
              </a:rPr>
              <a:t>slump your shoulders when you say ‘tired’. </a:t>
            </a:r>
            <a:endParaRPr sz="1200">
              <a:solidFill>
                <a:schemeClr val="dk1"/>
              </a:solidFill>
              <a:latin typeface="Arial"/>
              <a:ea typeface="Arial"/>
              <a:cs typeface="Arial"/>
              <a:sym typeface="Arial"/>
            </a:endParaRPr>
          </a:p>
          <a:p>
            <a:pPr indent="0" lvl="0" marL="0" rtl="0" algn="l">
              <a:spcBef>
                <a:spcPts val="0"/>
              </a:spcBef>
              <a:spcAft>
                <a:spcPts val="0"/>
              </a:spcAft>
              <a:buNone/>
            </a:pPr>
            <a:r>
              <a:t/>
            </a:r>
            <a:endParaRPr sz="1200">
              <a:solidFill>
                <a:schemeClr val="dk1"/>
              </a:solidFill>
              <a:latin typeface="Arial"/>
              <a:ea typeface="Arial"/>
              <a:cs typeface="Arial"/>
              <a:sym typeface="Arial"/>
            </a:endParaRPr>
          </a:p>
          <a:p>
            <a:pPr indent="0" lvl="0" marL="0" rtl="0" algn="l">
              <a:spcBef>
                <a:spcPts val="0"/>
              </a:spcBef>
              <a:spcAft>
                <a:spcPts val="0"/>
              </a:spcAft>
              <a:buNone/>
            </a:pPr>
            <a:r>
              <a:rPr lang="en-GB" sz="1200">
                <a:solidFill>
                  <a:schemeClr val="dk1"/>
                </a:solidFill>
                <a:latin typeface="Arial"/>
                <a:ea typeface="Arial"/>
                <a:cs typeface="Arial"/>
                <a:sym typeface="Arial"/>
              </a:rPr>
              <a:t>Say </a:t>
            </a:r>
            <a:r>
              <a:rPr i="1" lang="en-GB" sz="1200">
                <a:solidFill>
                  <a:schemeClr val="dk1"/>
                </a:solidFill>
                <a:latin typeface="Arial"/>
                <a:ea typeface="Arial"/>
                <a:cs typeface="Arial"/>
                <a:sym typeface="Arial"/>
              </a:rPr>
              <a:t>They think Farmer Lee is a bad man. Why? (He is unkind.)</a:t>
            </a:r>
            <a:r>
              <a:rPr lang="en-GB" sz="1200">
                <a:solidFill>
                  <a:schemeClr val="dk1"/>
                </a:solidFill>
                <a:latin typeface="Arial"/>
                <a:ea typeface="Arial"/>
                <a:cs typeface="Arial"/>
                <a:sym typeface="Arial"/>
              </a:rPr>
              <a:t> [Click to show the question]</a:t>
            </a:r>
            <a:r>
              <a:rPr i="1" lang="en-GB" sz="1200">
                <a:solidFill>
                  <a:schemeClr val="dk1"/>
                </a:solidFill>
                <a:latin typeface="Arial"/>
                <a:ea typeface="Arial"/>
                <a:cs typeface="Arial"/>
                <a:sym typeface="Arial"/>
              </a:rPr>
              <a:t> What do the animals want to tell Farmer Lee? (They are hungry and tired all the time.) </a:t>
            </a:r>
            <a:r>
              <a:rPr lang="en-GB" sz="1200">
                <a:solidFill>
                  <a:schemeClr val="dk1"/>
                </a:solidFill>
                <a:latin typeface="Arial"/>
                <a:ea typeface="Arial"/>
                <a:cs typeface="Arial"/>
                <a:sym typeface="Arial"/>
              </a:rPr>
              <a:t>[Click to underline the answer] </a:t>
            </a:r>
            <a:r>
              <a:rPr i="1" lang="en-GB" sz="1200">
                <a:solidFill>
                  <a:schemeClr val="dk1"/>
                </a:solidFill>
                <a:latin typeface="Arial"/>
                <a:ea typeface="Arial"/>
                <a:cs typeface="Arial"/>
                <a:sym typeface="Arial"/>
              </a:rPr>
              <a:t>Do they want him to be kind? (Yes.) What does Jenny want to do? (Talk to Farmer Lee.)</a:t>
            </a:r>
            <a:r>
              <a:rPr lang="en-GB" sz="1200">
                <a:solidFill>
                  <a:schemeClr val="dk1"/>
                </a:solidFill>
                <a:latin typeface="Arial"/>
                <a:ea typeface="Arial"/>
                <a:cs typeface="Arial"/>
                <a:sym typeface="Arial"/>
              </a:rPr>
              <a:t> [Click to underline the answer] </a:t>
            </a:r>
            <a:r>
              <a:rPr i="1" lang="en-GB" sz="1200">
                <a:solidFill>
                  <a:schemeClr val="dk1"/>
                </a:solidFill>
                <a:latin typeface="Arial"/>
                <a:ea typeface="Arial"/>
                <a:cs typeface="Arial"/>
                <a:sym typeface="Arial"/>
              </a:rPr>
              <a:t>Do you think that’s a good idea?– inferring / locating specific information </a:t>
            </a:r>
            <a:endParaRPr/>
          </a:p>
        </p:txBody>
      </p:sp>
      <p:sp>
        <p:nvSpPr>
          <p:cNvPr id="218" name="Google Shape;218;p14:notes"/>
          <p:cNvSpPr txBox="1"/>
          <p:nvPr>
            <p:ph idx="12" type="sldNum"/>
          </p:nvPr>
        </p:nvSpPr>
        <p:spPr>
          <a:xfrm>
            <a:off x="5978262" y="9442371"/>
            <a:ext cx="828938" cy="49696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15:notes"/>
          <p:cNvSpPr/>
          <p:nvPr>
            <p:ph idx="2" type="sldImg"/>
          </p:nvPr>
        </p:nvSpPr>
        <p:spPr>
          <a:xfrm>
            <a:off x="920750" y="746125"/>
            <a:ext cx="4965700" cy="3725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2" name="Google Shape;232;p15:notes"/>
          <p:cNvSpPr txBox="1"/>
          <p:nvPr>
            <p:ph idx="1" type="body"/>
          </p:nvPr>
        </p:nvSpPr>
        <p:spPr>
          <a:xfrm>
            <a:off x="1116413" y="4721186"/>
            <a:ext cx="4574375" cy="447270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sz="1200">
                <a:solidFill>
                  <a:schemeClr val="dk1"/>
                </a:solidFill>
                <a:latin typeface="Arial"/>
                <a:ea typeface="Arial"/>
                <a:cs typeface="Arial"/>
                <a:sym typeface="Arial"/>
              </a:rPr>
              <a:t>Say </a:t>
            </a:r>
            <a:r>
              <a:rPr i="1" lang="en-GB" sz="1200">
                <a:solidFill>
                  <a:schemeClr val="dk1"/>
                </a:solidFill>
                <a:latin typeface="Arial"/>
                <a:ea typeface="Arial"/>
                <a:cs typeface="Arial"/>
                <a:sym typeface="Arial"/>
              </a:rPr>
              <a:t>Farmer Lee hears a noise. He comes to see who is talking.</a:t>
            </a:r>
            <a:r>
              <a:rPr lang="en-GB" sz="1200">
                <a:solidFill>
                  <a:schemeClr val="dk1"/>
                </a:solidFill>
                <a:latin typeface="Arial"/>
                <a:ea typeface="Arial"/>
                <a:cs typeface="Arial"/>
                <a:sym typeface="Arial"/>
              </a:rPr>
              <a:t> </a:t>
            </a:r>
            <a:endParaRPr/>
          </a:p>
        </p:txBody>
      </p:sp>
      <p:sp>
        <p:nvSpPr>
          <p:cNvPr id="233" name="Google Shape;233;p15:notes"/>
          <p:cNvSpPr txBox="1"/>
          <p:nvPr>
            <p:ph idx="12" type="sldNum"/>
          </p:nvPr>
        </p:nvSpPr>
        <p:spPr>
          <a:xfrm>
            <a:off x="5978262" y="9442371"/>
            <a:ext cx="828938" cy="49696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16:notes"/>
          <p:cNvSpPr/>
          <p:nvPr>
            <p:ph idx="2" type="sldImg"/>
          </p:nvPr>
        </p:nvSpPr>
        <p:spPr>
          <a:xfrm>
            <a:off x="920750" y="746125"/>
            <a:ext cx="4965700" cy="3725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1" name="Google Shape;241;p16:notes"/>
          <p:cNvSpPr txBox="1"/>
          <p:nvPr>
            <p:ph idx="1" type="body"/>
          </p:nvPr>
        </p:nvSpPr>
        <p:spPr>
          <a:xfrm>
            <a:off x="1116413" y="4721186"/>
            <a:ext cx="4574375" cy="447270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sz="1200">
                <a:solidFill>
                  <a:schemeClr val="dk1"/>
                </a:solidFill>
                <a:latin typeface="Arial"/>
                <a:ea typeface="Arial"/>
                <a:cs typeface="Arial"/>
                <a:sym typeface="Arial"/>
              </a:rPr>
              <a:t>Say </a:t>
            </a:r>
            <a:r>
              <a:rPr i="1" lang="en-GB" sz="1200">
                <a:solidFill>
                  <a:schemeClr val="dk1"/>
                </a:solidFill>
                <a:latin typeface="Arial"/>
                <a:ea typeface="Arial"/>
                <a:cs typeface="Arial"/>
                <a:sym typeface="Arial"/>
              </a:rPr>
              <a:t>Jenny and the animals talk to Farmer Lee. They tell Farmer Lee how they feel.</a:t>
            </a:r>
            <a:endParaRPr sz="1200">
              <a:solidFill>
                <a:schemeClr val="dk1"/>
              </a:solidFill>
              <a:latin typeface="Arial"/>
              <a:ea typeface="Arial"/>
              <a:cs typeface="Arial"/>
              <a:sym typeface="Arial"/>
            </a:endParaRPr>
          </a:p>
          <a:p>
            <a:pPr indent="0" lvl="0" marL="0" rtl="0" algn="l">
              <a:spcBef>
                <a:spcPts val="0"/>
              </a:spcBef>
              <a:spcAft>
                <a:spcPts val="0"/>
              </a:spcAft>
              <a:buNone/>
            </a:pPr>
            <a:r>
              <a:t/>
            </a:r>
            <a:endParaRPr sz="1200">
              <a:solidFill>
                <a:schemeClr val="dk1"/>
              </a:solidFill>
              <a:latin typeface="Arial"/>
              <a:ea typeface="Arial"/>
              <a:cs typeface="Arial"/>
              <a:sym typeface="Arial"/>
            </a:endParaRPr>
          </a:p>
          <a:p>
            <a:pPr indent="0" lvl="0" marL="0" rtl="0" algn="l">
              <a:spcBef>
                <a:spcPts val="0"/>
              </a:spcBef>
              <a:spcAft>
                <a:spcPts val="0"/>
              </a:spcAft>
              <a:buNone/>
            </a:pPr>
            <a:r>
              <a:rPr lang="en-GB" sz="1200">
                <a:solidFill>
                  <a:schemeClr val="dk1"/>
                </a:solidFill>
                <a:latin typeface="Arial"/>
                <a:ea typeface="Arial"/>
                <a:cs typeface="Arial"/>
                <a:sym typeface="Arial"/>
              </a:rPr>
              <a:t>[Click to show the question]</a:t>
            </a:r>
            <a:r>
              <a:rPr i="1" lang="en-GB" sz="1200">
                <a:solidFill>
                  <a:schemeClr val="dk1"/>
                </a:solidFill>
                <a:latin typeface="Arial"/>
                <a:ea typeface="Arial"/>
                <a:cs typeface="Arial"/>
                <a:sym typeface="Arial"/>
              </a:rPr>
              <a:t> </a:t>
            </a:r>
            <a:r>
              <a:rPr lang="en-GB" sz="1200">
                <a:solidFill>
                  <a:schemeClr val="dk1"/>
                </a:solidFill>
                <a:latin typeface="Arial"/>
                <a:ea typeface="Arial"/>
                <a:cs typeface="Arial"/>
                <a:sym typeface="Arial"/>
              </a:rPr>
              <a:t>Ask</a:t>
            </a:r>
            <a:r>
              <a:rPr i="1" lang="en-GB" sz="1200">
                <a:solidFill>
                  <a:schemeClr val="dk1"/>
                </a:solidFill>
                <a:latin typeface="Arial"/>
                <a:ea typeface="Arial"/>
                <a:cs typeface="Arial"/>
                <a:sym typeface="Arial"/>
              </a:rPr>
              <a:t> How does Farmer Lee feel? (e.g. Sad, sorry.) How do you know? (He says, ‘I’m sorry.’)</a:t>
            </a:r>
            <a:r>
              <a:rPr lang="en-GB" sz="1200">
                <a:solidFill>
                  <a:schemeClr val="dk1"/>
                </a:solidFill>
                <a:latin typeface="Arial"/>
                <a:ea typeface="Arial"/>
                <a:cs typeface="Arial"/>
                <a:sym typeface="Arial"/>
              </a:rPr>
              <a:t> [Click to underline the answer] </a:t>
            </a:r>
            <a:r>
              <a:rPr i="1" lang="en-GB" sz="1200">
                <a:solidFill>
                  <a:schemeClr val="dk1"/>
                </a:solidFill>
                <a:latin typeface="Arial"/>
                <a:ea typeface="Arial"/>
                <a:cs typeface="Arial"/>
                <a:sym typeface="Arial"/>
              </a:rPr>
              <a:t> Will he be kind now? (Yes. / No.) </a:t>
            </a:r>
            <a:r>
              <a:rPr lang="en-GB" sz="1200">
                <a:solidFill>
                  <a:schemeClr val="dk1"/>
                </a:solidFill>
                <a:latin typeface="Arial"/>
                <a:ea typeface="Arial"/>
                <a:cs typeface="Arial"/>
                <a:sym typeface="Arial"/>
              </a:rPr>
              <a:t>Say</a:t>
            </a:r>
            <a:r>
              <a:rPr i="1" lang="en-GB" sz="1200">
                <a:solidFill>
                  <a:schemeClr val="dk1"/>
                </a:solidFill>
                <a:latin typeface="Arial"/>
                <a:ea typeface="Arial"/>
                <a:cs typeface="Arial"/>
                <a:sym typeface="Arial"/>
              </a:rPr>
              <a:t> Let’s find out. – inferring / supporting / predicting</a:t>
            </a:r>
            <a:endParaRPr/>
          </a:p>
        </p:txBody>
      </p:sp>
      <p:sp>
        <p:nvSpPr>
          <p:cNvPr id="242" name="Google Shape;242;p16:notes"/>
          <p:cNvSpPr txBox="1"/>
          <p:nvPr>
            <p:ph idx="12" type="sldNum"/>
          </p:nvPr>
        </p:nvSpPr>
        <p:spPr>
          <a:xfrm>
            <a:off x="5978262" y="9442371"/>
            <a:ext cx="828938" cy="49696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17:notes"/>
          <p:cNvSpPr/>
          <p:nvPr>
            <p:ph idx="2" type="sldImg"/>
          </p:nvPr>
        </p:nvSpPr>
        <p:spPr>
          <a:xfrm>
            <a:off x="920750" y="746125"/>
            <a:ext cx="4965700" cy="3725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1" name="Google Shape;251;p17:notes"/>
          <p:cNvSpPr txBox="1"/>
          <p:nvPr>
            <p:ph idx="1" type="body"/>
          </p:nvPr>
        </p:nvSpPr>
        <p:spPr>
          <a:xfrm>
            <a:off x="1116413" y="4721186"/>
            <a:ext cx="4574375" cy="447270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sz="1200">
                <a:solidFill>
                  <a:schemeClr val="dk1"/>
                </a:solidFill>
                <a:latin typeface="Arial"/>
                <a:ea typeface="Arial"/>
                <a:cs typeface="Arial"/>
                <a:sym typeface="Arial"/>
              </a:rPr>
              <a:t>Say </a:t>
            </a:r>
            <a:r>
              <a:rPr i="1" lang="en-GB" sz="1200">
                <a:solidFill>
                  <a:schemeClr val="dk1"/>
                </a:solidFill>
                <a:latin typeface="Arial"/>
                <a:ea typeface="Arial"/>
                <a:cs typeface="Arial"/>
                <a:sym typeface="Arial"/>
              </a:rPr>
              <a:t>The next morning, Farmer Lee wants to give the animals a good breakfast.</a:t>
            </a:r>
            <a:endParaRPr sz="1200">
              <a:solidFill>
                <a:schemeClr val="dk1"/>
              </a:solidFill>
              <a:latin typeface="Arial"/>
              <a:ea typeface="Arial"/>
              <a:cs typeface="Arial"/>
              <a:sym typeface="Arial"/>
            </a:endParaRPr>
          </a:p>
          <a:p>
            <a:pPr indent="0" lvl="0" marL="0" rtl="0" algn="l">
              <a:spcBef>
                <a:spcPts val="0"/>
              </a:spcBef>
              <a:spcAft>
                <a:spcPts val="0"/>
              </a:spcAft>
              <a:buNone/>
            </a:pPr>
            <a:r>
              <a:t/>
            </a:r>
            <a:endParaRPr sz="1200">
              <a:solidFill>
                <a:schemeClr val="dk1"/>
              </a:solidFill>
              <a:latin typeface="Arial"/>
              <a:ea typeface="Arial"/>
              <a:cs typeface="Arial"/>
              <a:sym typeface="Arial"/>
            </a:endParaRPr>
          </a:p>
          <a:p>
            <a:pPr indent="0" lvl="0" marL="0" rtl="0" algn="l">
              <a:spcBef>
                <a:spcPts val="0"/>
              </a:spcBef>
              <a:spcAft>
                <a:spcPts val="0"/>
              </a:spcAft>
              <a:buNone/>
            </a:pPr>
            <a:r>
              <a:rPr lang="en-GB" sz="1200">
                <a:solidFill>
                  <a:schemeClr val="dk1"/>
                </a:solidFill>
                <a:latin typeface="Arial"/>
                <a:ea typeface="Arial"/>
                <a:cs typeface="Arial"/>
                <a:sym typeface="Arial"/>
              </a:rPr>
              <a:t>[Click to show the question]</a:t>
            </a:r>
            <a:r>
              <a:rPr i="1" lang="en-GB" sz="1200">
                <a:solidFill>
                  <a:schemeClr val="dk1"/>
                </a:solidFill>
                <a:latin typeface="Arial"/>
                <a:ea typeface="Arial"/>
                <a:cs typeface="Arial"/>
                <a:sym typeface="Arial"/>
              </a:rPr>
              <a:t> </a:t>
            </a:r>
            <a:r>
              <a:rPr lang="en-GB" sz="1200">
                <a:solidFill>
                  <a:schemeClr val="dk1"/>
                </a:solidFill>
                <a:latin typeface="Arial"/>
                <a:ea typeface="Arial"/>
                <a:cs typeface="Arial"/>
                <a:sym typeface="Arial"/>
              </a:rPr>
              <a:t>Ask </a:t>
            </a:r>
            <a:r>
              <a:rPr i="1" lang="en-GB" sz="1200">
                <a:solidFill>
                  <a:schemeClr val="dk1"/>
                </a:solidFill>
                <a:latin typeface="Arial"/>
                <a:ea typeface="Arial"/>
                <a:cs typeface="Arial"/>
                <a:sym typeface="Arial"/>
              </a:rPr>
              <a:t>Is Farmer</a:t>
            </a:r>
            <a:r>
              <a:rPr lang="en-GB" sz="1200">
                <a:solidFill>
                  <a:schemeClr val="dk1"/>
                </a:solidFill>
                <a:latin typeface="Arial"/>
                <a:ea typeface="Arial"/>
                <a:cs typeface="Arial"/>
                <a:sym typeface="Arial"/>
              </a:rPr>
              <a:t> </a:t>
            </a:r>
            <a:r>
              <a:rPr i="1" lang="en-GB" sz="1200">
                <a:solidFill>
                  <a:schemeClr val="dk1"/>
                </a:solidFill>
                <a:latin typeface="Arial"/>
                <a:ea typeface="Arial"/>
                <a:cs typeface="Arial"/>
                <a:sym typeface="Arial"/>
              </a:rPr>
              <a:t>Lee</a:t>
            </a:r>
            <a:r>
              <a:rPr lang="en-GB" sz="1200">
                <a:solidFill>
                  <a:schemeClr val="dk1"/>
                </a:solidFill>
                <a:latin typeface="Arial"/>
                <a:ea typeface="Arial"/>
                <a:cs typeface="Arial"/>
                <a:sym typeface="Arial"/>
              </a:rPr>
              <a:t> </a:t>
            </a:r>
            <a:r>
              <a:rPr i="1" lang="en-GB" sz="1200">
                <a:solidFill>
                  <a:schemeClr val="dk1"/>
                </a:solidFill>
                <a:latin typeface="Arial"/>
                <a:ea typeface="Arial"/>
                <a:cs typeface="Arial"/>
                <a:sym typeface="Arial"/>
              </a:rPr>
              <a:t>kind or unkind now? (Kind.)</a:t>
            </a:r>
            <a:r>
              <a:rPr lang="en-GB" sz="1200">
                <a:solidFill>
                  <a:schemeClr val="dk1"/>
                </a:solidFill>
                <a:latin typeface="Arial"/>
                <a:ea typeface="Arial"/>
                <a:cs typeface="Arial"/>
                <a:sym typeface="Arial"/>
              </a:rPr>
              <a:t> </a:t>
            </a:r>
            <a:r>
              <a:rPr i="1" lang="en-GB" sz="1200">
                <a:solidFill>
                  <a:schemeClr val="dk1"/>
                </a:solidFill>
                <a:latin typeface="Arial"/>
                <a:ea typeface="Arial"/>
                <a:cs typeface="Arial"/>
                <a:sym typeface="Arial"/>
              </a:rPr>
              <a:t>Are the animals happy? (Yes.)</a:t>
            </a:r>
            <a:r>
              <a:rPr lang="en-GB" sz="1200">
                <a:solidFill>
                  <a:schemeClr val="dk1"/>
                </a:solidFill>
                <a:latin typeface="Arial"/>
                <a:ea typeface="Arial"/>
                <a:cs typeface="Arial"/>
                <a:sym typeface="Arial"/>
              </a:rPr>
              <a:t> </a:t>
            </a:r>
            <a:r>
              <a:rPr i="1" lang="en-GB" sz="1200">
                <a:solidFill>
                  <a:schemeClr val="dk1"/>
                </a:solidFill>
                <a:latin typeface="Arial"/>
                <a:ea typeface="Arial"/>
                <a:cs typeface="Arial"/>
                <a:sym typeface="Arial"/>
              </a:rPr>
              <a:t>– inferring</a:t>
            </a:r>
            <a:r>
              <a:rPr lang="en-GB" sz="1200">
                <a:solidFill>
                  <a:schemeClr val="dk1"/>
                </a:solidFill>
                <a:latin typeface="Arial"/>
                <a:ea typeface="Arial"/>
                <a:cs typeface="Arial"/>
                <a:sym typeface="Arial"/>
              </a:rPr>
              <a:t> </a:t>
            </a:r>
            <a:endParaRPr/>
          </a:p>
        </p:txBody>
      </p:sp>
      <p:sp>
        <p:nvSpPr>
          <p:cNvPr id="252" name="Google Shape;252;p17:notes"/>
          <p:cNvSpPr txBox="1"/>
          <p:nvPr>
            <p:ph idx="12" type="sldNum"/>
          </p:nvPr>
        </p:nvSpPr>
        <p:spPr>
          <a:xfrm>
            <a:off x="5978262" y="9442371"/>
            <a:ext cx="828938" cy="49696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18:notes"/>
          <p:cNvSpPr/>
          <p:nvPr>
            <p:ph idx="2" type="sldImg"/>
          </p:nvPr>
        </p:nvSpPr>
        <p:spPr>
          <a:xfrm>
            <a:off x="920750" y="746125"/>
            <a:ext cx="4965700" cy="3725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0" name="Google Shape;260;p18:notes"/>
          <p:cNvSpPr txBox="1"/>
          <p:nvPr>
            <p:ph idx="1" type="body"/>
          </p:nvPr>
        </p:nvSpPr>
        <p:spPr>
          <a:xfrm>
            <a:off x="1116413" y="4721186"/>
            <a:ext cx="4574375" cy="447270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sz="1200">
                <a:solidFill>
                  <a:schemeClr val="dk1"/>
                </a:solidFill>
                <a:latin typeface="Arial"/>
                <a:ea typeface="Arial"/>
                <a:cs typeface="Arial"/>
                <a:sym typeface="Arial"/>
              </a:rPr>
              <a:t>Say </a:t>
            </a:r>
            <a:r>
              <a:rPr i="1" lang="en-GB" sz="1200">
                <a:solidFill>
                  <a:schemeClr val="dk1"/>
                </a:solidFill>
                <a:latin typeface="Arial"/>
                <a:ea typeface="Arial"/>
                <a:cs typeface="Arial"/>
                <a:sym typeface="Arial"/>
              </a:rPr>
              <a:t>Hard Life Farm becomes Good Life Farm.</a:t>
            </a:r>
            <a:endParaRPr sz="1200">
              <a:solidFill>
                <a:schemeClr val="dk1"/>
              </a:solidFill>
              <a:latin typeface="Arial"/>
              <a:ea typeface="Arial"/>
              <a:cs typeface="Arial"/>
              <a:sym typeface="Arial"/>
            </a:endParaRPr>
          </a:p>
          <a:p>
            <a:pPr indent="0" lvl="0" marL="0" rtl="0" algn="l">
              <a:spcBef>
                <a:spcPts val="0"/>
              </a:spcBef>
              <a:spcAft>
                <a:spcPts val="0"/>
              </a:spcAft>
              <a:buNone/>
            </a:pPr>
            <a:r>
              <a:t/>
            </a:r>
            <a:endParaRPr sz="1200">
              <a:solidFill>
                <a:schemeClr val="dk1"/>
              </a:solidFill>
              <a:latin typeface="Arial"/>
              <a:ea typeface="Arial"/>
              <a:cs typeface="Arial"/>
              <a:sym typeface="Arial"/>
            </a:endParaRPr>
          </a:p>
          <a:p>
            <a:pPr indent="0" lvl="0" marL="0" rtl="0" algn="l">
              <a:spcBef>
                <a:spcPts val="0"/>
              </a:spcBef>
              <a:spcAft>
                <a:spcPts val="0"/>
              </a:spcAft>
              <a:buNone/>
            </a:pPr>
            <a:r>
              <a:rPr lang="en-GB" sz="1200">
                <a:solidFill>
                  <a:schemeClr val="dk1"/>
                </a:solidFill>
                <a:latin typeface="Arial"/>
                <a:ea typeface="Arial"/>
                <a:cs typeface="Arial"/>
                <a:sym typeface="Arial"/>
              </a:rPr>
              <a:t>[Click to show the question] Ask</a:t>
            </a:r>
            <a:r>
              <a:rPr i="1" lang="en-GB" sz="1200">
                <a:solidFill>
                  <a:schemeClr val="dk1"/>
                </a:solidFill>
                <a:latin typeface="Arial"/>
                <a:ea typeface="Arial"/>
                <a:cs typeface="Arial"/>
                <a:sym typeface="Arial"/>
              </a:rPr>
              <a:t> Are the animals happy on Good Life Farm? (Yes.) </a:t>
            </a:r>
            <a:r>
              <a:rPr lang="en-GB" sz="1200">
                <a:solidFill>
                  <a:schemeClr val="dk1"/>
                </a:solidFill>
                <a:latin typeface="Arial"/>
                <a:ea typeface="Arial"/>
                <a:cs typeface="Arial"/>
                <a:sym typeface="Arial"/>
              </a:rPr>
              <a:t>[Click to underline the answer] </a:t>
            </a:r>
            <a:r>
              <a:rPr i="1" lang="en-GB" sz="1200">
                <a:solidFill>
                  <a:schemeClr val="dk1"/>
                </a:solidFill>
                <a:latin typeface="Arial"/>
                <a:ea typeface="Arial"/>
                <a:cs typeface="Arial"/>
                <a:sym typeface="Arial"/>
              </a:rPr>
              <a:t>Is Farmer Lee kind on Good Life Farm? (Yes.) Do the animals have a hard life or a good life now? (Good life.) – locating specific information / inferring </a:t>
            </a:r>
            <a:endParaRPr/>
          </a:p>
        </p:txBody>
      </p:sp>
      <p:sp>
        <p:nvSpPr>
          <p:cNvPr id="261" name="Google Shape;261;p18:notes"/>
          <p:cNvSpPr txBox="1"/>
          <p:nvPr>
            <p:ph idx="12" type="sldNum"/>
          </p:nvPr>
        </p:nvSpPr>
        <p:spPr>
          <a:xfrm>
            <a:off x="5978262" y="9442371"/>
            <a:ext cx="828938" cy="49696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20:notes"/>
          <p:cNvSpPr txBox="1"/>
          <p:nvPr>
            <p:ph idx="1" type="body"/>
          </p:nvPr>
        </p:nvSpPr>
        <p:spPr>
          <a:xfrm>
            <a:off x="1116413" y="4721186"/>
            <a:ext cx="4574375" cy="4472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0" name="Google Shape;270;p20:notes"/>
          <p:cNvSpPr/>
          <p:nvPr>
            <p:ph idx="2" type="sldImg"/>
          </p:nvPr>
        </p:nvSpPr>
        <p:spPr>
          <a:xfrm>
            <a:off x="920750" y="746125"/>
            <a:ext cx="4965700" cy="372586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p2:notes"/>
          <p:cNvSpPr txBox="1"/>
          <p:nvPr>
            <p:ph idx="1" type="body"/>
          </p:nvPr>
        </p:nvSpPr>
        <p:spPr>
          <a:xfrm>
            <a:off x="1116413" y="4721186"/>
            <a:ext cx="4574375" cy="4472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 name="Google Shape;70;p2:notes"/>
          <p:cNvSpPr/>
          <p:nvPr>
            <p:ph idx="2" type="sldImg"/>
          </p:nvPr>
        </p:nvSpPr>
        <p:spPr>
          <a:xfrm>
            <a:off x="920750" y="746125"/>
            <a:ext cx="4965700" cy="372586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21:notes"/>
          <p:cNvSpPr/>
          <p:nvPr>
            <p:ph idx="2" type="sldImg"/>
          </p:nvPr>
        </p:nvSpPr>
        <p:spPr>
          <a:xfrm>
            <a:off x="920750" y="746125"/>
            <a:ext cx="4965700" cy="3725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6" name="Google Shape;276;p21:notes"/>
          <p:cNvSpPr txBox="1"/>
          <p:nvPr>
            <p:ph idx="1" type="body"/>
          </p:nvPr>
        </p:nvSpPr>
        <p:spPr>
          <a:xfrm>
            <a:off x="1116413" y="4721186"/>
            <a:ext cx="4574375" cy="447270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lang="en-GB" sz="1200">
                <a:solidFill>
                  <a:schemeClr val="dk1"/>
                </a:solidFill>
                <a:latin typeface="Arial"/>
                <a:ea typeface="Arial"/>
                <a:cs typeface="Arial"/>
                <a:sym typeface="Arial"/>
              </a:rPr>
              <a:t>Put pupils into groups and assign each group a character. Ask each group to read their part aloud.</a:t>
            </a:r>
            <a:endParaRPr sz="1200">
              <a:solidFill>
                <a:schemeClr val="dk1"/>
              </a:solidFill>
              <a:latin typeface="Arial"/>
              <a:ea typeface="Arial"/>
              <a:cs typeface="Arial"/>
              <a:sym typeface="Arial"/>
            </a:endParaRPr>
          </a:p>
          <a:p>
            <a:pPr indent="0" lvl="0" marL="0" rtl="0" algn="l">
              <a:spcBef>
                <a:spcPts val="0"/>
              </a:spcBef>
              <a:spcAft>
                <a:spcPts val="0"/>
              </a:spcAft>
              <a:buNone/>
            </a:pPr>
            <a:r>
              <a:t/>
            </a:r>
            <a:endParaRPr/>
          </a:p>
        </p:txBody>
      </p:sp>
      <p:sp>
        <p:nvSpPr>
          <p:cNvPr id="277" name="Google Shape;277;p21:notes"/>
          <p:cNvSpPr txBox="1"/>
          <p:nvPr>
            <p:ph idx="12" type="sldNum"/>
          </p:nvPr>
        </p:nvSpPr>
        <p:spPr>
          <a:xfrm>
            <a:off x="5978262" y="9442371"/>
            <a:ext cx="828938" cy="49696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22:notes"/>
          <p:cNvSpPr/>
          <p:nvPr>
            <p:ph idx="2" type="sldImg"/>
          </p:nvPr>
        </p:nvSpPr>
        <p:spPr>
          <a:xfrm>
            <a:off x="920750" y="746125"/>
            <a:ext cx="4965700" cy="3725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7" name="Google Shape;287;p22:notes"/>
          <p:cNvSpPr txBox="1"/>
          <p:nvPr>
            <p:ph idx="1" type="body"/>
          </p:nvPr>
        </p:nvSpPr>
        <p:spPr>
          <a:xfrm>
            <a:off x="1116413" y="4721186"/>
            <a:ext cx="4574375" cy="447270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GB" sz="1200">
                <a:solidFill>
                  <a:schemeClr val="dk1"/>
                </a:solidFill>
                <a:latin typeface="Arial"/>
                <a:ea typeface="Arial"/>
                <a:cs typeface="Arial"/>
                <a:sym typeface="Arial"/>
              </a:rPr>
              <a:t>21st century knowledge: Civic literacy / Value: Being kind</a:t>
            </a:r>
            <a:endParaRPr/>
          </a:p>
          <a:p>
            <a:pPr indent="0" lvl="0" marL="0" rtl="0" algn="l">
              <a:spcBef>
                <a:spcPts val="0"/>
              </a:spcBef>
              <a:spcAft>
                <a:spcPts val="0"/>
              </a:spcAft>
              <a:buNone/>
            </a:pPr>
            <a:r>
              <a:rPr lang="en-GB" sz="1200">
                <a:solidFill>
                  <a:schemeClr val="dk1"/>
                </a:solidFill>
                <a:latin typeface="Arial"/>
                <a:ea typeface="Arial"/>
                <a:cs typeface="Arial"/>
                <a:sym typeface="Arial"/>
              </a:rPr>
              <a:t>Stick the table of Hard Life Farm and Good Life Farm on the board (Slide 22). Ask </a:t>
            </a:r>
            <a:r>
              <a:rPr i="1" lang="en-GB" sz="1200">
                <a:solidFill>
                  <a:schemeClr val="dk1"/>
                </a:solidFill>
                <a:latin typeface="Arial"/>
                <a:ea typeface="Arial"/>
                <a:cs typeface="Arial"/>
                <a:sym typeface="Arial"/>
              </a:rPr>
              <a:t>Do you remember the characters on Hard Life Farm and Good Life Farm? Can you describe them?</a:t>
            </a:r>
            <a:endParaRPr sz="1200">
              <a:solidFill>
                <a:schemeClr val="dk1"/>
              </a:solidFill>
              <a:latin typeface="Arial"/>
              <a:ea typeface="Arial"/>
              <a:cs typeface="Arial"/>
              <a:sym typeface="Arial"/>
            </a:endParaRPr>
          </a:p>
          <a:p>
            <a:pPr indent="0" lvl="0" marL="0" rtl="0" algn="l">
              <a:spcBef>
                <a:spcPts val="0"/>
              </a:spcBef>
              <a:spcAft>
                <a:spcPts val="0"/>
              </a:spcAft>
              <a:buNone/>
            </a:pPr>
            <a:r>
              <a:rPr lang="en-GB" sz="1200">
                <a:solidFill>
                  <a:schemeClr val="dk1"/>
                </a:solidFill>
                <a:latin typeface="Arial"/>
                <a:ea typeface="Arial"/>
                <a:cs typeface="Arial"/>
                <a:sym typeface="Arial"/>
              </a:rPr>
              <a:t>Invite pupils to come to the board to stick the cutouts ‘unkind / hungry / tired / dirty / thin / angry’ (Hard Life Farm) and ‘happy / kind’ (Good Life Farm) under the correct columns.</a:t>
            </a:r>
            <a:endParaRPr/>
          </a:p>
          <a:p>
            <a:pPr indent="0" lvl="0" marL="0" rtl="0" algn="l">
              <a:spcBef>
                <a:spcPts val="0"/>
              </a:spcBef>
              <a:spcAft>
                <a:spcPts val="0"/>
              </a:spcAft>
              <a:buNone/>
            </a:pPr>
            <a:r>
              <a:t/>
            </a:r>
            <a:endParaRPr sz="1200">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lang="en-GB" sz="1200">
                <a:solidFill>
                  <a:schemeClr val="dk1"/>
                </a:solidFill>
                <a:latin typeface="Arial"/>
                <a:ea typeface="Arial"/>
                <a:cs typeface="Arial"/>
                <a:sym typeface="Arial"/>
              </a:rPr>
              <a:t>You can also get pupils to do this activity in groups.</a:t>
            </a:r>
            <a:endParaRPr sz="1200">
              <a:solidFill>
                <a:schemeClr val="dk1"/>
              </a:solidFill>
              <a:latin typeface="Arial"/>
              <a:ea typeface="Arial"/>
              <a:cs typeface="Arial"/>
              <a:sym typeface="Arial"/>
            </a:endParaRPr>
          </a:p>
          <a:p>
            <a:pPr indent="0" lvl="0" marL="0" rtl="0" algn="l">
              <a:spcBef>
                <a:spcPts val="0"/>
              </a:spcBef>
              <a:spcAft>
                <a:spcPts val="0"/>
              </a:spcAft>
              <a:buNone/>
            </a:pPr>
            <a:r>
              <a:t/>
            </a:r>
            <a:endParaRPr/>
          </a:p>
        </p:txBody>
      </p:sp>
      <p:sp>
        <p:nvSpPr>
          <p:cNvPr id="288" name="Google Shape;288;p22:notes"/>
          <p:cNvSpPr txBox="1"/>
          <p:nvPr>
            <p:ph idx="12" type="sldNum"/>
          </p:nvPr>
        </p:nvSpPr>
        <p:spPr>
          <a:xfrm>
            <a:off x="5978262" y="9442371"/>
            <a:ext cx="828938" cy="49696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23:notes"/>
          <p:cNvSpPr/>
          <p:nvPr>
            <p:ph idx="2" type="sldImg"/>
          </p:nvPr>
        </p:nvSpPr>
        <p:spPr>
          <a:xfrm>
            <a:off x="920750" y="746125"/>
            <a:ext cx="4965700" cy="3725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7" name="Google Shape;307;p23:notes"/>
          <p:cNvSpPr txBox="1"/>
          <p:nvPr>
            <p:ph idx="1" type="body"/>
          </p:nvPr>
        </p:nvSpPr>
        <p:spPr>
          <a:xfrm>
            <a:off x="1116413" y="4721186"/>
            <a:ext cx="4574375" cy="447270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sz="1200">
                <a:solidFill>
                  <a:schemeClr val="dk1"/>
                </a:solidFill>
                <a:latin typeface="Arial"/>
                <a:ea typeface="Arial"/>
                <a:cs typeface="Arial"/>
                <a:sym typeface="Arial"/>
              </a:rPr>
              <a:t>Explain to pupils that on Hard Life Farm, the animals have a hard life because Farmer Lee is unkind. Ask pupils to recall how unkind Farmer Lee is </a:t>
            </a:r>
            <a:r>
              <a:rPr i="1" lang="en-GB" sz="1200">
                <a:solidFill>
                  <a:schemeClr val="dk1"/>
                </a:solidFill>
                <a:latin typeface="Arial"/>
                <a:ea typeface="Arial"/>
                <a:cs typeface="Arial"/>
                <a:sym typeface="Arial"/>
              </a:rPr>
              <a:t>(e.g. He doesn’t give them enough food. / He makes them work very hard. / He hits animals.)</a:t>
            </a:r>
            <a:r>
              <a:rPr lang="en-GB" sz="1200">
                <a:solidFill>
                  <a:schemeClr val="dk1"/>
                </a:solidFill>
                <a:latin typeface="Arial"/>
                <a:ea typeface="Arial"/>
                <a:cs typeface="Arial"/>
                <a:sym typeface="Arial"/>
              </a:rPr>
              <a:t> Thus, the animals are thin, hungry, tired and angry. On Good Life Farm, the animals have a good life because Farmer Lee is kind.  Thus, the animals are healthy and happy. Ask pupils to recall how kind Farmer Lee is. </a:t>
            </a:r>
            <a:r>
              <a:rPr i="1" lang="en-GB" sz="1200">
                <a:solidFill>
                  <a:schemeClr val="dk1"/>
                </a:solidFill>
                <a:latin typeface="Arial"/>
                <a:ea typeface="Arial"/>
                <a:cs typeface="Arial"/>
                <a:sym typeface="Arial"/>
              </a:rPr>
              <a:t>(e.g. He makes animals breakfast. / He takes care of the animals.)</a:t>
            </a:r>
            <a:br>
              <a:rPr i="1" lang="en-GB" sz="1200">
                <a:solidFill>
                  <a:schemeClr val="dk1"/>
                </a:solidFill>
                <a:latin typeface="Arial"/>
                <a:ea typeface="Arial"/>
                <a:cs typeface="Arial"/>
                <a:sym typeface="Arial"/>
              </a:rPr>
            </a:br>
            <a:endParaRPr sz="1200">
              <a:solidFill>
                <a:schemeClr val="dk1"/>
              </a:solidFill>
              <a:latin typeface="Arial"/>
              <a:ea typeface="Arial"/>
              <a:cs typeface="Arial"/>
              <a:sym typeface="Arial"/>
            </a:endParaRPr>
          </a:p>
          <a:p>
            <a:pPr indent="0" lvl="0" marL="0" rtl="0" algn="l">
              <a:spcBef>
                <a:spcPts val="0"/>
              </a:spcBef>
              <a:spcAft>
                <a:spcPts val="0"/>
              </a:spcAft>
              <a:buNone/>
            </a:pPr>
            <a:r>
              <a:rPr lang="en-GB" sz="1200">
                <a:solidFill>
                  <a:schemeClr val="dk1"/>
                </a:solidFill>
                <a:latin typeface="Arial"/>
                <a:ea typeface="Arial"/>
                <a:cs typeface="Arial"/>
                <a:sym typeface="Arial"/>
              </a:rPr>
              <a:t>Ask </a:t>
            </a:r>
            <a:r>
              <a:rPr i="1" lang="en-GB" sz="1200">
                <a:solidFill>
                  <a:schemeClr val="dk1"/>
                </a:solidFill>
                <a:latin typeface="Arial"/>
                <a:ea typeface="Arial"/>
                <a:cs typeface="Arial"/>
                <a:sym typeface="Arial"/>
              </a:rPr>
              <a:t>Which farm do you want to live on – Hard Life Farm or Good Life Farm? – relating the text to self</a:t>
            </a:r>
            <a:endParaRPr/>
          </a:p>
        </p:txBody>
      </p:sp>
      <p:sp>
        <p:nvSpPr>
          <p:cNvPr id="308" name="Google Shape;308;p23:notes"/>
          <p:cNvSpPr txBox="1"/>
          <p:nvPr>
            <p:ph idx="12" type="sldNum"/>
          </p:nvPr>
        </p:nvSpPr>
        <p:spPr>
          <a:xfrm>
            <a:off x="5978262" y="9442371"/>
            <a:ext cx="828938" cy="49696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24:notes"/>
          <p:cNvSpPr/>
          <p:nvPr>
            <p:ph idx="2" type="sldImg"/>
          </p:nvPr>
        </p:nvSpPr>
        <p:spPr>
          <a:xfrm>
            <a:off x="920750" y="746125"/>
            <a:ext cx="4965700" cy="3725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7" name="Google Shape;337;p24:notes"/>
          <p:cNvSpPr txBox="1"/>
          <p:nvPr>
            <p:ph idx="1" type="body"/>
          </p:nvPr>
        </p:nvSpPr>
        <p:spPr>
          <a:xfrm>
            <a:off x="1116413" y="4721186"/>
            <a:ext cx="4574375" cy="447270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sz="1200">
                <a:solidFill>
                  <a:schemeClr val="dk1"/>
                </a:solidFill>
                <a:latin typeface="Arial"/>
                <a:ea typeface="Arial"/>
                <a:cs typeface="Arial"/>
                <a:sym typeface="Arial"/>
              </a:rPr>
              <a:t>Tell pupils that they are going to play a matching game. Instruct pupils to find the matching as listed below. Say </a:t>
            </a:r>
            <a:r>
              <a:rPr i="1" lang="en-GB" sz="1200">
                <a:solidFill>
                  <a:schemeClr val="dk1"/>
                </a:solidFill>
                <a:latin typeface="Arial"/>
                <a:ea typeface="Arial"/>
                <a:cs typeface="Arial"/>
                <a:sym typeface="Arial"/>
              </a:rPr>
              <a:t>There are five pairs of opposite words on these cards. For example, fat and thin. Let’s find them. </a:t>
            </a:r>
            <a:r>
              <a:rPr lang="en-GB" sz="1200">
                <a:solidFill>
                  <a:schemeClr val="dk1"/>
                </a:solidFill>
                <a:latin typeface="Arial"/>
                <a:ea typeface="Arial"/>
                <a:cs typeface="Arial"/>
                <a:sym typeface="Arial"/>
              </a:rPr>
              <a:t>Invite pupils to take turns to choose two cards at a time, e.g. Card 1 and Card 3. Click on the little blue triangle at the bottom left corner of each card to reveal the cards. If the cards do not match, click again on the little blue triangle to conceal the second card the pupil chose. Ask the pupil to choose another card until the matching card is found.  Repeat the above procedure until all the cards have been matched.</a:t>
            </a:r>
            <a:br>
              <a:rPr lang="en-GB" sz="1200">
                <a:solidFill>
                  <a:schemeClr val="dk1"/>
                </a:solidFill>
                <a:latin typeface="Arial"/>
                <a:ea typeface="Arial"/>
                <a:cs typeface="Arial"/>
                <a:sym typeface="Arial"/>
              </a:rPr>
            </a:br>
            <a:endParaRPr sz="1200">
              <a:solidFill>
                <a:schemeClr val="dk1"/>
              </a:solidFill>
              <a:latin typeface="Arial"/>
              <a:ea typeface="Arial"/>
              <a:cs typeface="Arial"/>
              <a:sym typeface="Arial"/>
            </a:endParaRPr>
          </a:p>
          <a:p>
            <a:pPr indent="0" lvl="0" marL="0" rtl="0" algn="l">
              <a:spcBef>
                <a:spcPts val="0"/>
              </a:spcBef>
              <a:spcAft>
                <a:spcPts val="0"/>
              </a:spcAft>
              <a:buNone/>
            </a:pPr>
            <a:r>
              <a:rPr lang="en-GB" sz="1200">
                <a:solidFill>
                  <a:schemeClr val="dk1"/>
                </a:solidFill>
                <a:latin typeface="Arial"/>
                <a:ea typeface="Arial"/>
                <a:cs typeface="Arial"/>
                <a:sym typeface="Arial"/>
              </a:rPr>
              <a:t>  1. thin – fat </a:t>
            </a:r>
            <a:endParaRPr sz="1200">
              <a:solidFill>
                <a:schemeClr val="dk1"/>
              </a:solidFill>
              <a:latin typeface="Arial"/>
              <a:ea typeface="Arial"/>
              <a:cs typeface="Arial"/>
              <a:sym typeface="Arial"/>
            </a:endParaRPr>
          </a:p>
          <a:p>
            <a:pPr indent="0" lvl="0" marL="0" rtl="0" algn="l">
              <a:spcBef>
                <a:spcPts val="0"/>
              </a:spcBef>
              <a:spcAft>
                <a:spcPts val="0"/>
              </a:spcAft>
              <a:buNone/>
            </a:pPr>
            <a:r>
              <a:rPr lang="en-GB" sz="1200">
                <a:solidFill>
                  <a:schemeClr val="dk1"/>
                </a:solidFill>
                <a:latin typeface="Arial"/>
                <a:ea typeface="Arial"/>
                <a:cs typeface="Arial"/>
                <a:sym typeface="Arial"/>
              </a:rPr>
              <a:t>  2. hungry – full</a:t>
            </a:r>
            <a:endParaRPr sz="1200">
              <a:solidFill>
                <a:schemeClr val="dk1"/>
              </a:solidFill>
              <a:latin typeface="Arial"/>
              <a:ea typeface="Arial"/>
              <a:cs typeface="Arial"/>
              <a:sym typeface="Arial"/>
            </a:endParaRPr>
          </a:p>
          <a:p>
            <a:pPr indent="0" lvl="0" marL="0" rtl="0" algn="l">
              <a:spcBef>
                <a:spcPts val="0"/>
              </a:spcBef>
              <a:spcAft>
                <a:spcPts val="0"/>
              </a:spcAft>
              <a:buNone/>
            </a:pPr>
            <a:r>
              <a:rPr lang="en-GB" sz="1200">
                <a:solidFill>
                  <a:schemeClr val="dk1"/>
                </a:solidFill>
                <a:latin typeface="Arial"/>
                <a:ea typeface="Arial"/>
                <a:cs typeface="Arial"/>
                <a:sym typeface="Arial"/>
              </a:rPr>
              <a:t>  3. lazy – hardworking</a:t>
            </a:r>
            <a:endParaRPr sz="1200">
              <a:solidFill>
                <a:schemeClr val="dk1"/>
              </a:solidFill>
              <a:latin typeface="Arial"/>
              <a:ea typeface="Arial"/>
              <a:cs typeface="Arial"/>
              <a:sym typeface="Arial"/>
            </a:endParaRPr>
          </a:p>
          <a:p>
            <a:pPr indent="0" lvl="0" marL="0" rtl="0" algn="l">
              <a:spcBef>
                <a:spcPts val="0"/>
              </a:spcBef>
              <a:spcAft>
                <a:spcPts val="0"/>
              </a:spcAft>
              <a:buNone/>
            </a:pPr>
            <a:r>
              <a:rPr lang="en-GB" sz="1200">
                <a:solidFill>
                  <a:schemeClr val="dk1"/>
                </a:solidFill>
                <a:latin typeface="Arial"/>
                <a:ea typeface="Arial"/>
                <a:cs typeface="Arial"/>
                <a:sym typeface="Arial"/>
              </a:rPr>
              <a:t>  4. kind – unkind</a:t>
            </a:r>
            <a:endParaRPr sz="1200">
              <a:solidFill>
                <a:schemeClr val="dk1"/>
              </a:solidFill>
              <a:latin typeface="Arial"/>
              <a:ea typeface="Arial"/>
              <a:cs typeface="Arial"/>
              <a:sym typeface="Arial"/>
            </a:endParaRPr>
          </a:p>
          <a:p>
            <a:pPr indent="0" lvl="0" marL="0" rtl="0" algn="l">
              <a:spcBef>
                <a:spcPts val="0"/>
              </a:spcBef>
              <a:spcAft>
                <a:spcPts val="0"/>
              </a:spcAft>
              <a:buNone/>
            </a:pPr>
            <a:r>
              <a:rPr lang="en-GB" sz="1200">
                <a:solidFill>
                  <a:schemeClr val="dk1"/>
                </a:solidFill>
                <a:latin typeface="Arial"/>
                <a:ea typeface="Arial"/>
                <a:cs typeface="Arial"/>
                <a:sym typeface="Arial"/>
              </a:rPr>
              <a:t>  5. good – bad</a:t>
            </a:r>
            <a:endParaRPr/>
          </a:p>
        </p:txBody>
      </p:sp>
      <p:sp>
        <p:nvSpPr>
          <p:cNvPr id="338" name="Google Shape;338;p24:notes"/>
          <p:cNvSpPr txBox="1"/>
          <p:nvPr>
            <p:ph idx="12" type="sldNum"/>
          </p:nvPr>
        </p:nvSpPr>
        <p:spPr>
          <a:xfrm>
            <a:off x="5978262" y="9442371"/>
            <a:ext cx="828938" cy="49696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25:notes"/>
          <p:cNvSpPr/>
          <p:nvPr>
            <p:ph idx="2" type="sldImg"/>
          </p:nvPr>
        </p:nvSpPr>
        <p:spPr>
          <a:xfrm>
            <a:off x="920750" y="746125"/>
            <a:ext cx="4965700" cy="3725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6" name="Google Shape;396;p25:notes"/>
          <p:cNvSpPr txBox="1"/>
          <p:nvPr>
            <p:ph idx="1" type="body"/>
          </p:nvPr>
        </p:nvSpPr>
        <p:spPr>
          <a:xfrm>
            <a:off x="1116413" y="4721186"/>
            <a:ext cx="4574375" cy="447270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sz="1200">
                <a:solidFill>
                  <a:schemeClr val="dk1"/>
                </a:solidFill>
                <a:latin typeface="Arial"/>
                <a:ea typeface="Arial"/>
                <a:cs typeface="Arial"/>
                <a:sym typeface="Arial"/>
              </a:rPr>
              <a:t>In groups, pupils write a letter to Farmer Lee to express their feelings and needs.  </a:t>
            </a:r>
            <a:endParaRPr/>
          </a:p>
          <a:p>
            <a:pPr indent="0" lvl="0" marL="0" rtl="0" algn="l">
              <a:spcBef>
                <a:spcPts val="0"/>
              </a:spcBef>
              <a:spcAft>
                <a:spcPts val="0"/>
              </a:spcAft>
              <a:buNone/>
            </a:pPr>
            <a:r>
              <a:t/>
            </a:r>
            <a:endParaRPr sz="1200">
              <a:solidFill>
                <a:schemeClr val="dk1"/>
              </a:solidFill>
              <a:latin typeface="Arial"/>
              <a:ea typeface="Arial"/>
              <a:cs typeface="Arial"/>
              <a:sym typeface="Arial"/>
            </a:endParaRPr>
          </a:p>
          <a:p>
            <a:pPr indent="0" lvl="0" marL="0" rtl="0" algn="l">
              <a:spcBef>
                <a:spcPts val="0"/>
              </a:spcBef>
              <a:spcAft>
                <a:spcPts val="0"/>
              </a:spcAft>
              <a:buNone/>
            </a:pPr>
            <a:r>
              <a:rPr lang="en-GB" sz="1200">
                <a:solidFill>
                  <a:schemeClr val="dk1"/>
                </a:solidFill>
                <a:latin typeface="Arial"/>
                <a:ea typeface="Arial"/>
                <a:cs typeface="Arial"/>
                <a:sym typeface="Arial"/>
              </a:rPr>
              <a:t>Instruct pupils to read the story again individually up to Picture 5. While reading, pupils should make notes about life on the farm in Part A on p.2 of the Task Sheets. </a:t>
            </a:r>
            <a:endParaRPr sz="1200">
              <a:solidFill>
                <a:schemeClr val="dk1"/>
              </a:solidFill>
              <a:latin typeface="Arial"/>
              <a:ea typeface="Arial"/>
              <a:cs typeface="Arial"/>
              <a:sym typeface="Arial"/>
            </a:endParaRPr>
          </a:p>
          <a:p>
            <a:pPr indent="0" lvl="0" marL="0" rtl="0" algn="l">
              <a:spcBef>
                <a:spcPts val="0"/>
              </a:spcBef>
              <a:spcAft>
                <a:spcPts val="0"/>
              </a:spcAft>
              <a:buNone/>
            </a:pPr>
            <a:r>
              <a:t/>
            </a:r>
            <a:endParaRPr sz="1200">
              <a:solidFill>
                <a:schemeClr val="dk1"/>
              </a:solidFill>
              <a:latin typeface="Arial"/>
              <a:ea typeface="Arial"/>
              <a:cs typeface="Arial"/>
              <a:sym typeface="Arial"/>
            </a:endParaRPr>
          </a:p>
          <a:p>
            <a:pPr indent="0" lvl="0" marL="0" rtl="0" algn="l">
              <a:spcBef>
                <a:spcPts val="0"/>
              </a:spcBef>
              <a:spcAft>
                <a:spcPts val="0"/>
              </a:spcAft>
              <a:buNone/>
            </a:pPr>
            <a:r>
              <a:rPr lang="en-GB" sz="1200">
                <a:solidFill>
                  <a:schemeClr val="dk1"/>
                </a:solidFill>
                <a:latin typeface="Arial"/>
                <a:ea typeface="Arial"/>
                <a:cs typeface="Arial"/>
                <a:sym typeface="Arial"/>
              </a:rPr>
              <a:t>Then tell pupils that they are the animals on the farm. Instruct them to write what they want for breakfast in Part B on p.2 of the Task Sheets.</a:t>
            </a:r>
            <a:endParaRPr/>
          </a:p>
          <a:p>
            <a:pPr indent="0" lvl="0" marL="0" rtl="0" algn="l">
              <a:spcBef>
                <a:spcPts val="0"/>
              </a:spcBef>
              <a:spcAft>
                <a:spcPts val="0"/>
              </a:spcAft>
              <a:buNone/>
            </a:pPr>
            <a:r>
              <a:t/>
            </a:r>
            <a:endParaRPr sz="1200">
              <a:solidFill>
                <a:schemeClr val="dk1"/>
              </a:solidFill>
              <a:latin typeface="Arial"/>
              <a:ea typeface="Arial"/>
              <a:cs typeface="Arial"/>
              <a:sym typeface="Arial"/>
            </a:endParaRPr>
          </a:p>
          <a:p>
            <a:pPr indent="0" lvl="0" marL="0" rtl="0" algn="l">
              <a:spcBef>
                <a:spcPts val="0"/>
              </a:spcBef>
              <a:spcAft>
                <a:spcPts val="0"/>
              </a:spcAft>
              <a:buNone/>
            </a:pPr>
            <a:r>
              <a:rPr lang="en-GB" sz="1200">
                <a:solidFill>
                  <a:schemeClr val="dk1"/>
                </a:solidFill>
                <a:latin typeface="Arial"/>
                <a:ea typeface="Arial"/>
                <a:cs typeface="Arial"/>
                <a:sym typeface="Arial"/>
              </a:rPr>
              <a:t>Put pupils into groups. Instruct each group to write a letter to Farmer Lee to express their feelings and needs in Part C on p.3 of the Task Sheets. Say </a:t>
            </a:r>
            <a:r>
              <a:rPr i="1" lang="en-GB" sz="1200">
                <a:solidFill>
                  <a:schemeClr val="dk1"/>
                </a:solidFill>
                <a:latin typeface="Arial"/>
                <a:ea typeface="Arial"/>
                <a:cs typeface="Arial"/>
                <a:sym typeface="Arial"/>
              </a:rPr>
              <a:t>In the story, Jenny and her friends want to write to Farmer Lee. What do they want to say to Farmer Lee?</a:t>
            </a:r>
            <a:endParaRPr/>
          </a:p>
        </p:txBody>
      </p:sp>
      <p:sp>
        <p:nvSpPr>
          <p:cNvPr id="397" name="Google Shape;397;p25:notes"/>
          <p:cNvSpPr txBox="1"/>
          <p:nvPr>
            <p:ph idx="12" type="sldNum"/>
          </p:nvPr>
        </p:nvSpPr>
        <p:spPr>
          <a:xfrm>
            <a:off x="5978262" y="9442371"/>
            <a:ext cx="828938" cy="49696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p3:notes"/>
          <p:cNvSpPr txBox="1"/>
          <p:nvPr>
            <p:ph idx="1" type="body"/>
          </p:nvPr>
        </p:nvSpPr>
        <p:spPr>
          <a:xfrm>
            <a:off x="1116413" y="4721186"/>
            <a:ext cx="4574375" cy="4472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 name="Google Shape;75;p3:notes"/>
          <p:cNvSpPr/>
          <p:nvPr>
            <p:ph idx="2" type="sldImg"/>
          </p:nvPr>
        </p:nvSpPr>
        <p:spPr>
          <a:xfrm>
            <a:off x="920750" y="746125"/>
            <a:ext cx="4965700" cy="372586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4:notes"/>
          <p:cNvSpPr/>
          <p:nvPr>
            <p:ph idx="2" type="sldImg"/>
          </p:nvPr>
        </p:nvSpPr>
        <p:spPr>
          <a:xfrm>
            <a:off x="920750" y="746125"/>
            <a:ext cx="4965700" cy="3725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 name="Google Shape;84;p4:notes"/>
          <p:cNvSpPr txBox="1"/>
          <p:nvPr>
            <p:ph idx="1" type="body"/>
          </p:nvPr>
        </p:nvSpPr>
        <p:spPr>
          <a:xfrm>
            <a:off x="1116413" y="4721186"/>
            <a:ext cx="4574375" cy="447270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 name="Google Shape;85;p4:notes"/>
          <p:cNvSpPr txBox="1"/>
          <p:nvPr>
            <p:ph idx="12" type="sldNum"/>
          </p:nvPr>
        </p:nvSpPr>
        <p:spPr>
          <a:xfrm>
            <a:off x="5978262" y="9442371"/>
            <a:ext cx="828938" cy="49696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5:notes"/>
          <p:cNvSpPr/>
          <p:nvPr>
            <p:ph idx="2" type="sldImg"/>
          </p:nvPr>
        </p:nvSpPr>
        <p:spPr>
          <a:xfrm>
            <a:off x="920750" y="746125"/>
            <a:ext cx="4965700" cy="3725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 name="Google Shape;91;p5:notes"/>
          <p:cNvSpPr txBox="1"/>
          <p:nvPr>
            <p:ph idx="1" type="body"/>
          </p:nvPr>
        </p:nvSpPr>
        <p:spPr>
          <a:xfrm>
            <a:off x="1116413" y="4721186"/>
            <a:ext cx="4574375" cy="447270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sz="1200">
                <a:solidFill>
                  <a:schemeClr val="dk1"/>
                </a:solidFill>
                <a:latin typeface="Arial"/>
                <a:ea typeface="Arial"/>
                <a:cs typeface="Arial"/>
                <a:sym typeface="Arial"/>
              </a:rPr>
              <a:t>Say </a:t>
            </a:r>
            <a:r>
              <a:rPr i="1" lang="en-GB" sz="1200">
                <a:solidFill>
                  <a:schemeClr val="dk1"/>
                </a:solidFill>
                <a:latin typeface="Arial"/>
                <a:ea typeface="Arial"/>
                <a:cs typeface="Arial"/>
                <a:sym typeface="Arial"/>
              </a:rPr>
              <a:t>Today we are going to read a story. It is called ‘Hard Life Farm’.</a:t>
            </a:r>
            <a:r>
              <a:rPr lang="en-GB" sz="1200">
                <a:solidFill>
                  <a:schemeClr val="dk1"/>
                </a:solidFill>
                <a:latin typeface="Arial"/>
                <a:ea typeface="Arial"/>
                <a:cs typeface="Arial"/>
                <a:sym typeface="Arial"/>
              </a:rPr>
              <a:t> Ask </a:t>
            </a:r>
            <a:r>
              <a:rPr i="1" lang="en-GB" sz="1200">
                <a:solidFill>
                  <a:schemeClr val="dk1"/>
                </a:solidFill>
                <a:latin typeface="Arial"/>
                <a:ea typeface="Arial"/>
                <a:cs typeface="Arial"/>
                <a:sym typeface="Arial"/>
              </a:rPr>
              <a:t>Can you guess what the story is about?–guessing </a:t>
            </a:r>
            <a:endParaRPr sz="1200">
              <a:solidFill>
                <a:schemeClr val="dk1"/>
              </a:solidFill>
              <a:latin typeface="Arial"/>
              <a:ea typeface="Arial"/>
              <a:cs typeface="Arial"/>
              <a:sym typeface="Arial"/>
            </a:endParaRPr>
          </a:p>
          <a:p>
            <a:pPr indent="0" lvl="0" marL="0" rtl="0" algn="l">
              <a:spcBef>
                <a:spcPts val="0"/>
              </a:spcBef>
              <a:spcAft>
                <a:spcPts val="0"/>
              </a:spcAft>
              <a:buNone/>
            </a:pPr>
            <a:r>
              <a:t/>
            </a:r>
            <a:endParaRPr sz="1200">
              <a:solidFill>
                <a:schemeClr val="dk1"/>
              </a:solidFill>
              <a:latin typeface="Arial"/>
              <a:ea typeface="Arial"/>
              <a:cs typeface="Arial"/>
              <a:sym typeface="Arial"/>
            </a:endParaRPr>
          </a:p>
          <a:p>
            <a:pPr indent="0" lvl="0" marL="0" rtl="0" algn="l">
              <a:spcBef>
                <a:spcPts val="0"/>
              </a:spcBef>
              <a:spcAft>
                <a:spcPts val="0"/>
              </a:spcAft>
              <a:buNone/>
            </a:pPr>
            <a:r>
              <a:rPr lang="en-GB" sz="1200">
                <a:solidFill>
                  <a:schemeClr val="dk1"/>
                </a:solidFill>
                <a:latin typeface="Arial"/>
                <a:ea typeface="Arial"/>
                <a:cs typeface="Arial"/>
                <a:sym typeface="Arial"/>
              </a:rPr>
              <a:t>Say </a:t>
            </a:r>
            <a:r>
              <a:rPr i="1" lang="en-GB" sz="1200">
                <a:solidFill>
                  <a:schemeClr val="dk1"/>
                </a:solidFill>
                <a:latin typeface="Arial"/>
                <a:ea typeface="Arial"/>
                <a:cs typeface="Arial"/>
                <a:sym typeface="Arial"/>
              </a:rPr>
              <a:t>Let’s look at Hard Life Farm.</a:t>
            </a:r>
            <a:r>
              <a:rPr lang="en-GB" sz="1200">
                <a:solidFill>
                  <a:schemeClr val="dk1"/>
                </a:solidFill>
                <a:latin typeface="Arial"/>
                <a:ea typeface="Arial"/>
                <a:cs typeface="Arial"/>
                <a:sym typeface="Arial"/>
              </a:rPr>
              <a:t> </a:t>
            </a:r>
            <a:r>
              <a:rPr i="1" lang="en-GB" sz="1200">
                <a:solidFill>
                  <a:schemeClr val="dk1"/>
                </a:solidFill>
                <a:latin typeface="Arial"/>
                <a:ea typeface="Arial"/>
                <a:cs typeface="Arial"/>
                <a:sym typeface="Arial"/>
              </a:rPr>
              <a:t>What animals do you see? (Sheep, chickens, ducks.)</a:t>
            </a:r>
            <a:r>
              <a:rPr lang="en-GB" sz="1200">
                <a:solidFill>
                  <a:schemeClr val="dk1"/>
                </a:solidFill>
                <a:latin typeface="Arial"/>
                <a:ea typeface="Arial"/>
                <a:cs typeface="Arial"/>
                <a:sym typeface="Arial"/>
              </a:rPr>
              <a:t> Point out to pupils that the plural form of ‘sheep’ remains ‘sheep’. </a:t>
            </a:r>
            <a:r>
              <a:rPr i="1" lang="en-GB" sz="1200">
                <a:solidFill>
                  <a:schemeClr val="dk1"/>
                </a:solidFill>
                <a:latin typeface="Arial"/>
                <a:ea typeface="Arial"/>
                <a:cs typeface="Arial"/>
                <a:sym typeface="Arial"/>
              </a:rPr>
              <a:t>– eliciting information / observing</a:t>
            </a:r>
            <a:endParaRPr sz="1200">
              <a:solidFill>
                <a:schemeClr val="dk1"/>
              </a:solidFill>
              <a:latin typeface="Arial"/>
              <a:ea typeface="Arial"/>
              <a:cs typeface="Arial"/>
              <a:sym typeface="Arial"/>
            </a:endParaRPr>
          </a:p>
          <a:p>
            <a:pPr indent="0" lvl="0" marL="0" rtl="0" algn="l">
              <a:spcBef>
                <a:spcPts val="0"/>
              </a:spcBef>
              <a:spcAft>
                <a:spcPts val="0"/>
              </a:spcAft>
              <a:buNone/>
            </a:pPr>
            <a:r>
              <a:t/>
            </a:r>
            <a:endParaRPr sz="1200">
              <a:solidFill>
                <a:schemeClr val="dk1"/>
              </a:solidFill>
              <a:latin typeface="Arial"/>
              <a:ea typeface="Arial"/>
              <a:cs typeface="Arial"/>
              <a:sym typeface="Arial"/>
            </a:endParaRPr>
          </a:p>
          <a:p>
            <a:pPr indent="0" lvl="0" marL="0" rtl="0" algn="l">
              <a:spcBef>
                <a:spcPts val="0"/>
              </a:spcBef>
              <a:spcAft>
                <a:spcPts val="0"/>
              </a:spcAft>
              <a:buNone/>
            </a:pPr>
            <a:r>
              <a:rPr lang="en-GB" sz="1200">
                <a:solidFill>
                  <a:schemeClr val="dk1"/>
                </a:solidFill>
                <a:latin typeface="Arial"/>
                <a:ea typeface="Arial"/>
                <a:cs typeface="Arial"/>
                <a:sym typeface="Arial"/>
              </a:rPr>
              <a:t>Say</a:t>
            </a:r>
            <a:r>
              <a:rPr i="1" lang="en-GB" sz="1200">
                <a:solidFill>
                  <a:schemeClr val="dk1"/>
                </a:solidFill>
                <a:latin typeface="Arial"/>
                <a:ea typeface="Arial"/>
                <a:cs typeface="Arial"/>
                <a:sym typeface="Arial"/>
              </a:rPr>
              <a:t> Look at the farm. </a:t>
            </a:r>
            <a:r>
              <a:rPr lang="en-GB" sz="1200">
                <a:solidFill>
                  <a:schemeClr val="dk1"/>
                </a:solidFill>
                <a:latin typeface="Arial"/>
                <a:ea typeface="Arial"/>
                <a:cs typeface="Arial"/>
                <a:sym typeface="Arial"/>
              </a:rPr>
              <a:t>Ask</a:t>
            </a:r>
            <a:r>
              <a:rPr i="1" lang="en-GB" sz="1200">
                <a:solidFill>
                  <a:schemeClr val="dk1"/>
                </a:solidFill>
                <a:latin typeface="Arial"/>
                <a:ea typeface="Arial"/>
                <a:cs typeface="Arial"/>
                <a:sym typeface="Arial"/>
              </a:rPr>
              <a:t> Can you see the litter on the farm?  </a:t>
            </a:r>
            <a:r>
              <a:rPr lang="en-GB" sz="1200">
                <a:solidFill>
                  <a:schemeClr val="dk1"/>
                </a:solidFill>
                <a:latin typeface="Arial"/>
                <a:ea typeface="Arial"/>
                <a:cs typeface="Arial"/>
                <a:sym typeface="Arial"/>
              </a:rPr>
              <a:t>Invite a pupil to come to the screen to point at the litter. Say</a:t>
            </a:r>
            <a:r>
              <a:rPr i="1" lang="en-GB" sz="1200">
                <a:solidFill>
                  <a:schemeClr val="dk1"/>
                </a:solidFill>
                <a:latin typeface="Arial"/>
                <a:ea typeface="Arial"/>
                <a:cs typeface="Arial"/>
                <a:sym typeface="Arial"/>
              </a:rPr>
              <a:t> There is a lot of litter on the farm. It is very dirty. </a:t>
            </a:r>
            <a:endParaRPr sz="1200">
              <a:solidFill>
                <a:schemeClr val="dk1"/>
              </a:solidFill>
              <a:latin typeface="Arial"/>
              <a:ea typeface="Arial"/>
              <a:cs typeface="Arial"/>
              <a:sym typeface="Arial"/>
            </a:endParaRPr>
          </a:p>
          <a:p>
            <a:pPr indent="0" lvl="0" marL="0" rtl="0" algn="l">
              <a:spcBef>
                <a:spcPts val="0"/>
              </a:spcBef>
              <a:spcAft>
                <a:spcPts val="0"/>
              </a:spcAft>
              <a:buNone/>
            </a:pPr>
            <a:r>
              <a:t/>
            </a:r>
            <a:endParaRPr sz="1200">
              <a:solidFill>
                <a:schemeClr val="dk1"/>
              </a:solidFill>
              <a:latin typeface="Arial"/>
              <a:ea typeface="Arial"/>
              <a:cs typeface="Arial"/>
              <a:sym typeface="Arial"/>
            </a:endParaRPr>
          </a:p>
          <a:p>
            <a:pPr indent="0" lvl="0" marL="0" rtl="0" algn="l">
              <a:spcBef>
                <a:spcPts val="0"/>
              </a:spcBef>
              <a:spcAft>
                <a:spcPts val="0"/>
              </a:spcAft>
              <a:buNone/>
            </a:pPr>
            <a:r>
              <a:rPr lang="en-GB" sz="1200">
                <a:solidFill>
                  <a:schemeClr val="dk1"/>
                </a:solidFill>
                <a:latin typeface="Arial"/>
                <a:ea typeface="Arial"/>
                <a:cs typeface="Arial"/>
                <a:sym typeface="Arial"/>
              </a:rPr>
              <a:t>Say </a:t>
            </a:r>
            <a:r>
              <a:rPr i="1" lang="en-GB" sz="1200">
                <a:solidFill>
                  <a:schemeClr val="dk1"/>
                </a:solidFill>
                <a:latin typeface="Arial"/>
                <a:ea typeface="Arial"/>
                <a:cs typeface="Arial"/>
                <a:sym typeface="Arial"/>
              </a:rPr>
              <a:t>Let’s look at the animals. </a:t>
            </a:r>
            <a:r>
              <a:rPr lang="en-GB" sz="1200">
                <a:solidFill>
                  <a:schemeClr val="dk1"/>
                </a:solidFill>
                <a:latin typeface="Arial"/>
                <a:ea typeface="Arial"/>
                <a:cs typeface="Arial"/>
                <a:sym typeface="Arial"/>
              </a:rPr>
              <a:t>Ask</a:t>
            </a:r>
            <a:r>
              <a:rPr i="1" lang="en-GB" sz="1200">
                <a:solidFill>
                  <a:schemeClr val="dk1"/>
                </a:solidFill>
                <a:latin typeface="Arial"/>
                <a:ea typeface="Arial"/>
                <a:cs typeface="Arial"/>
                <a:sym typeface="Arial"/>
              </a:rPr>
              <a:t> Do they look happy? (No. They look sad.) </a:t>
            </a:r>
            <a:r>
              <a:rPr lang="en-GB" sz="1200">
                <a:solidFill>
                  <a:schemeClr val="dk1"/>
                </a:solidFill>
                <a:latin typeface="Arial"/>
                <a:ea typeface="Arial"/>
                <a:cs typeface="Arial"/>
                <a:sym typeface="Arial"/>
              </a:rPr>
              <a:t>[Click to show the question] </a:t>
            </a:r>
            <a:r>
              <a:rPr i="1" lang="en-GB" sz="1200">
                <a:solidFill>
                  <a:schemeClr val="dk1"/>
                </a:solidFill>
                <a:latin typeface="Arial"/>
                <a:ea typeface="Arial"/>
                <a:cs typeface="Arial"/>
                <a:sym typeface="Arial"/>
              </a:rPr>
              <a:t>Is Hard Life Farm a happy farm? Can you guess? (Yes. / No.) – observing / guessing </a:t>
            </a:r>
            <a:endParaRPr sz="1200">
              <a:solidFill>
                <a:schemeClr val="dk1"/>
              </a:solidFill>
              <a:latin typeface="Arial"/>
              <a:ea typeface="Arial"/>
              <a:cs typeface="Arial"/>
              <a:sym typeface="Arial"/>
            </a:endParaRPr>
          </a:p>
          <a:p>
            <a:pPr indent="0" lvl="0" marL="0" rtl="0" algn="l">
              <a:spcBef>
                <a:spcPts val="0"/>
              </a:spcBef>
              <a:spcAft>
                <a:spcPts val="0"/>
              </a:spcAft>
              <a:buNone/>
            </a:pPr>
            <a:r>
              <a:t/>
            </a:r>
            <a:endParaRPr sz="1200">
              <a:solidFill>
                <a:schemeClr val="dk1"/>
              </a:solidFill>
              <a:latin typeface="Arial"/>
              <a:ea typeface="Arial"/>
              <a:cs typeface="Arial"/>
              <a:sym typeface="Arial"/>
            </a:endParaRPr>
          </a:p>
          <a:p>
            <a:pPr indent="0" lvl="0" marL="0" rtl="0" algn="l">
              <a:spcBef>
                <a:spcPts val="0"/>
              </a:spcBef>
              <a:spcAft>
                <a:spcPts val="0"/>
              </a:spcAft>
              <a:buNone/>
            </a:pPr>
            <a:r>
              <a:rPr lang="en-GB" sz="1200">
                <a:solidFill>
                  <a:schemeClr val="dk1"/>
                </a:solidFill>
                <a:latin typeface="Arial"/>
                <a:ea typeface="Arial"/>
                <a:cs typeface="Arial"/>
                <a:sym typeface="Arial"/>
              </a:rPr>
              <a:t>[Click to show the new sheep] Say</a:t>
            </a:r>
            <a:r>
              <a:rPr i="1" lang="en-GB" sz="1200">
                <a:solidFill>
                  <a:schemeClr val="dk1"/>
                </a:solidFill>
                <a:latin typeface="Arial"/>
                <a:ea typeface="Arial"/>
                <a:cs typeface="Arial"/>
                <a:sym typeface="Arial"/>
              </a:rPr>
              <a:t> Look. A new sheep comes to the farm. Her name is Jenny. She wants to know more about the farm. </a:t>
            </a:r>
            <a:endParaRPr/>
          </a:p>
        </p:txBody>
      </p:sp>
      <p:sp>
        <p:nvSpPr>
          <p:cNvPr id="92" name="Google Shape;92;p5:notes"/>
          <p:cNvSpPr txBox="1"/>
          <p:nvPr>
            <p:ph idx="12" type="sldNum"/>
          </p:nvPr>
        </p:nvSpPr>
        <p:spPr>
          <a:xfrm>
            <a:off x="5978262" y="9442371"/>
            <a:ext cx="828938" cy="49696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6:notes"/>
          <p:cNvSpPr/>
          <p:nvPr>
            <p:ph idx="2" type="sldImg"/>
          </p:nvPr>
        </p:nvSpPr>
        <p:spPr>
          <a:xfrm>
            <a:off x="920750" y="746125"/>
            <a:ext cx="4965700" cy="3725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 name="Google Shape;121;p6:notes"/>
          <p:cNvSpPr txBox="1"/>
          <p:nvPr>
            <p:ph idx="1" type="body"/>
          </p:nvPr>
        </p:nvSpPr>
        <p:spPr>
          <a:xfrm>
            <a:off x="1116413" y="4721186"/>
            <a:ext cx="4574375" cy="447270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sz="1200">
                <a:solidFill>
                  <a:schemeClr val="dk1"/>
                </a:solidFill>
                <a:latin typeface="Arial"/>
                <a:ea typeface="Arial"/>
                <a:cs typeface="Arial"/>
                <a:sym typeface="Arial"/>
              </a:rPr>
              <a:t>Say </a:t>
            </a:r>
            <a:r>
              <a:rPr i="1" lang="en-GB" sz="1200">
                <a:solidFill>
                  <a:schemeClr val="dk1"/>
                </a:solidFill>
                <a:latin typeface="Arial"/>
                <a:ea typeface="Arial"/>
                <a:cs typeface="Arial"/>
                <a:sym typeface="Arial"/>
              </a:rPr>
              <a:t>Now the sheep are looking around the farm. </a:t>
            </a:r>
            <a:r>
              <a:rPr lang="en-GB" sz="1200">
                <a:solidFill>
                  <a:schemeClr val="dk1"/>
                </a:solidFill>
                <a:latin typeface="Arial"/>
                <a:ea typeface="Arial"/>
                <a:cs typeface="Arial"/>
                <a:sym typeface="Arial"/>
              </a:rPr>
              <a:t>Ask </a:t>
            </a:r>
            <a:r>
              <a:rPr i="1" lang="en-GB" sz="1200">
                <a:solidFill>
                  <a:schemeClr val="dk1"/>
                </a:solidFill>
                <a:latin typeface="Arial"/>
                <a:ea typeface="Arial"/>
                <a:cs typeface="Arial"/>
                <a:sym typeface="Arial"/>
              </a:rPr>
              <a:t>What animals do the sheep see?</a:t>
            </a:r>
            <a:r>
              <a:rPr lang="en-GB" sz="1200">
                <a:solidFill>
                  <a:schemeClr val="dk1"/>
                </a:solidFill>
                <a:latin typeface="Arial"/>
                <a:ea typeface="Arial"/>
                <a:cs typeface="Arial"/>
                <a:sym typeface="Arial"/>
              </a:rPr>
              <a:t> </a:t>
            </a:r>
            <a:r>
              <a:rPr i="1" lang="en-GB" sz="1200">
                <a:solidFill>
                  <a:schemeClr val="dk1"/>
                </a:solidFill>
                <a:latin typeface="Arial"/>
                <a:ea typeface="Arial"/>
                <a:cs typeface="Arial"/>
                <a:sym typeface="Arial"/>
              </a:rPr>
              <a:t>(A cow and two horses.) </a:t>
            </a:r>
            <a:r>
              <a:rPr lang="en-GB" sz="1200">
                <a:solidFill>
                  <a:schemeClr val="dk1"/>
                </a:solidFill>
                <a:latin typeface="Arial"/>
                <a:ea typeface="Arial"/>
                <a:cs typeface="Arial"/>
                <a:sym typeface="Arial"/>
              </a:rPr>
              <a:t>[Click to show the question] </a:t>
            </a:r>
            <a:r>
              <a:rPr i="1" lang="en-GB" sz="1200">
                <a:solidFill>
                  <a:schemeClr val="dk1"/>
                </a:solidFill>
                <a:latin typeface="Arial"/>
                <a:ea typeface="Arial"/>
                <a:cs typeface="Arial"/>
                <a:sym typeface="Arial"/>
              </a:rPr>
              <a:t>Are the animals working hard? (Yes.) Do they look happy? (No.)</a:t>
            </a:r>
            <a:r>
              <a:rPr lang="en-GB" sz="1200">
                <a:solidFill>
                  <a:schemeClr val="dk1"/>
                </a:solidFill>
                <a:latin typeface="Arial"/>
                <a:ea typeface="Arial"/>
                <a:cs typeface="Arial"/>
                <a:sym typeface="Arial"/>
              </a:rPr>
              <a:t> </a:t>
            </a:r>
            <a:r>
              <a:rPr i="1" lang="en-GB" sz="1200">
                <a:solidFill>
                  <a:schemeClr val="dk1"/>
                </a:solidFill>
                <a:latin typeface="Arial"/>
                <a:ea typeface="Arial"/>
                <a:cs typeface="Arial"/>
                <a:sym typeface="Arial"/>
              </a:rPr>
              <a:t>– observing </a:t>
            </a:r>
            <a:endParaRPr/>
          </a:p>
        </p:txBody>
      </p:sp>
      <p:sp>
        <p:nvSpPr>
          <p:cNvPr id="122" name="Google Shape;122;p6:notes"/>
          <p:cNvSpPr txBox="1"/>
          <p:nvPr>
            <p:ph idx="12" type="sldNum"/>
          </p:nvPr>
        </p:nvSpPr>
        <p:spPr>
          <a:xfrm>
            <a:off x="5978262" y="9442371"/>
            <a:ext cx="828938" cy="49696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7:notes"/>
          <p:cNvSpPr/>
          <p:nvPr>
            <p:ph idx="2" type="sldImg"/>
          </p:nvPr>
        </p:nvSpPr>
        <p:spPr>
          <a:xfrm>
            <a:off x="920750" y="746125"/>
            <a:ext cx="4965700" cy="3725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 name="Google Shape;134;p7:notes"/>
          <p:cNvSpPr txBox="1"/>
          <p:nvPr>
            <p:ph idx="1" type="body"/>
          </p:nvPr>
        </p:nvSpPr>
        <p:spPr>
          <a:xfrm>
            <a:off x="1116413" y="4721186"/>
            <a:ext cx="4574375" cy="447270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sz="1200">
                <a:solidFill>
                  <a:schemeClr val="dk1"/>
                </a:solidFill>
                <a:latin typeface="Arial"/>
                <a:ea typeface="Arial"/>
                <a:cs typeface="Arial"/>
                <a:sym typeface="Arial"/>
              </a:rPr>
              <a:t>Say </a:t>
            </a:r>
            <a:r>
              <a:rPr i="1" lang="en-GB" sz="1200">
                <a:solidFill>
                  <a:schemeClr val="dk1"/>
                </a:solidFill>
                <a:latin typeface="Arial"/>
                <a:ea typeface="Arial"/>
                <a:cs typeface="Arial"/>
                <a:sym typeface="Arial"/>
              </a:rPr>
              <a:t>Then the sheep see Farmer Lee.</a:t>
            </a:r>
            <a:r>
              <a:rPr lang="en-GB" sz="1200">
                <a:solidFill>
                  <a:schemeClr val="dk1"/>
                </a:solidFill>
                <a:latin typeface="Arial"/>
                <a:ea typeface="Arial"/>
                <a:cs typeface="Arial"/>
                <a:sym typeface="Arial"/>
              </a:rPr>
              <a:t> [Click to circle Farmer Lee] </a:t>
            </a:r>
            <a:r>
              <a:rPr i="1" lang="en-GB" sz="1200">
                <a:solidFill>
                  <a:schemeClr val="dk1"/>
                </a:solidFill>
                <a:latin typeface="Arial"/>
                <a:ea typeface="Arial"/>
                <a:cs typeface="Arial"/>
                <a:sym typeface="Arial"/>
              </a:rPr>
              <a:t>Oh no! He is hitting the animals! </a:t>
            </a:r>
            <a:r>
              <a:rPr lang="en-GB" sz="1200">
                <a:solidFill>
                  <a:schemeClr val="dk1"/>
                </a:solidFill>
                <a:latin typeface="Arial"/>
                <a:ea typeface="Arial"/>
                <a:cs typeface="Arial"/>
                <a:sym typeface="Arial"/>
              </a:rPr>
              <a:t>Ask</a:t>
            </a:r>
            <a:r>
              <a:rPr i="1" lang="en-GB" sz="1200">
                <a:solidFill>
                  <a:schemeClr val="dk1"/>
                </a:solidFill>
                <a:latin typeface="Arial"/>
                <a:ea typeface="Arial"/>
                <a:cs typeface="Arial"/>
                <a:sym typeface="Arial"/>
              </a:rPr>
              <a:t> Is Farmer Lee kind? (No. He is unkind.) – inferring </a:t>
            </a:r>
            <a:endParaRPr sz="1200">
              <a:solidFill>
                <a:schemeClr val="dk1"/>
              </a:solidFill>
              <a:latin typeface="Arial"/>
              <a:ea typeface="Arial"/>
              <a:cs typeface="Arial"/>
              <a:sym typeface="Arial"/>
            </a:endParaRPr>
          </a:p>
          <a:p>
            <a:pPr indent="0" lvl="0" marL="0" rtl="0" algn="l">
              <a:spcBef>
                <a:spcPts val="0"/>
              </a:spcBef>
              <a:spcAft>
                <a:spcPts val="0"/>
              </a:spcAft>
              <a:buNone/>
            </a:pPr>
            <a:r>
              <a:t/>
            </a:r>
            <a:endParaRPr sz="1200">
              <a:solidFill>
                <a:schemeClr val="dk1"/>
              </a:solidFill>
              <a:latin typeface="Arial"/>
              <a:ea typeface="Arial"/>
              <a:cs typeface="Arial"/>
              <a:sym typeface="Arial"/>
            </a:endParaRPr>
          </a:p>
          <a:p>
            <a:pPr indent="0" lvl="0" marL="0" rtl="0" algn="l">
              <a:spcBef>
                <a:spcPts val="0"/>
              </a:spcBef>
              <a:spcAft>
                <a:spcPts val="0"/>
              </a:spcAft>
              <a:buNone/>
            </a:pPr>
            <a:r>
              <a:rPr lang="en-GB" sz="1200">
                <a:solidFill>
                  <a:schemeClr val="dk1"/>
                </a:solidFill>
                <a:latin typeface="Arial"/>
                <a:ea typeface="Arial"/>
                <a:cs typeface="Arial"/>
                <a:sym typeface="Arial"/>
              </a:rPr>
              <a:t>Say </a:t>
            </a:r>
            <a:r>
              <a:rPr i="1" lang="en-GB" sz="1200">
                <a:solidFill>
                  <a:schemeClr val="dk1"/>
                </a:solidFill>
                <a:latin typeface="Arial"/>
                <a:ea typeface="Arial"/>
                <a:cs typeface="Arial"/>
                <a:sym typeface="Arial"/>
              </a:rPr>
              <a:t>Farmer Lee is unkind to the animals. He makes them work very hard</a:t>
            </a:r>
            <a:r>
              <a:rPr lang="en-GB" sz="1200">
                <a:solidFill>
                  <a:schemeClr val="dk1"/>
                </a:solidFill>
                <a:latin typeface="Arial"/>
                <a:ea typeface="Arial"/>
                <a:cs typeface="Arial"/>
                <a:sym typeface="Arial"/>
              </a:rPr>
              <a:t>. </a:t>
            </a:r>
            <a:r>
              <a:rPr i="1" lang="en-GB" sz="1200">
                <a:solidFill>
                  <a:schemeClr val="dk1"/>
                </a:solidFill>
                <a:latin typeface="Arial"/>
                <a:ea typeface="Arial"/>
                <a:cs typeface="Arial"/>
                <a:sym typeface="Arial"/>
              </a:rPr>
              <a:t>The animals have a hard life on Hard Life Farm.</a:t>
            </a:r>
            <a:r>
              <a:rPr lang="en-GB" sz="1200">
                <a:solidFill>
                  <a:schemeClr val="dk1"/>
                </a:solidFill>
                <a:latin typeface="Arial"/>
                <a:ea typeface="Arial"/>
                <a:cs typeface="Arial"/>
                <a:sym typeface="Arial"/>
              </a:rPr>
              <a:t> [Click to show the question]</a:t>
            </a:r>
            <a:r>
              <a:rPr i="1" lang="en-GB" sz="1200">
                <a:solidFill>
                  <a:schemeClr val="dk1"/>
                </a:solidFill>
                <a:latin typeface="Arial"/>
                <a:ea typeface="Arial"/>
                <a:cs typeface="Arial"/>
                <a:sym typeface="Arial"/>
              </a:rPr>
              <a:t> </a:t>
            </a:r>
            <a:r>
              <a:rPr lang="en-GB" sz="1200">
                <a:solidFill>
                  <a:schemeClr val="dk1"/>
                </a:solidFill>
                <a:latin typeface="Arial"/>
                <a:ea typeface="Arial"/>
                <a:cs typeface="Arial"/>
                <a:sym typeface="Arial"/>
              </a:rPr>
              <a:t>Ask </a:t>
            </a:r>
            <a:r>
              <a:rPr i="1" lang="en-GB" sz="1200">
                <a:solidFill>
                  <a:schemeClr val="dk1"/>
                </a:solidFill>
                <a:latin typeface="Arial"/>
                <a:ea typeface="Arial"/>
                <a:cs typeface="Arial"/>
                <a:sym typeface="Arial"/>
              </a:rPr>
              <a:t>Do you want to live on Hard Life Farm? (No.)</a:t>
            </a:r>
            <a:r>
              <a:rPr lang="en-GB" sz="1200">
                <a:solidFill>
                  <a:schemeClr val="dk1"/>
                </a:solidFill>
                <a:latin typeface="Arial"/>
                <a:ea typeface="Arial"/>
                <a:cs typeface="Arial"/>
                <a:sym typeface="Arial"/>
              </a:rPr>
              <a:t> –</a:t>
            </a:r>
            <a:r>
              <a:rPr i="1" lang="en-GB" sz="1200">
                <a:solidFill>
                  <a:schemeClr val="dk1"/>
                </a:solidFill>
                <a:latin typeface="Arial"/>
                <a:ea typeface="Arial"/>
                <a:cs typeface="Arial"/>
                <a:sym typeface="Arial"/>
              </a:rPr>
              <a:t> relating the text to self </a:t>
            </a:r>
            <a:endParaRPr/>
          </a:p>
        </p:txBody>
      </p:sp>
      <p:sp>
        <p:nvSpPr>
          <p:cNvPr id="135" name="Google Shape;135;p7:notes"/>
          <p:cNvSpPr txBox="1"/>
          <p:nvPr>
            <p:ph idx="12" type="sldNum"/>
          </p:nvPr>
        </p:nvSpPr>
        <p:spPr>
          <a:xfrm>
            <a:off x="5978262" y="9442371"/>
            <a:ext cx="828938" cy="49696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8:notes"/>
          <p:cNvSpPr/>
          <p:nvPr>
            <p:ph idx="2" type="sldImg"/>
          </p:nvPr>
        </p:nvSpPr>
        <p:spPr>
          <a:xfrm>
            <a:off x="920750" y="746125"/>
            <a:ext cx="4965700" cy="3725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 name="Google Shape;147;p8:notes"/>
          <p:cNvSpPr txBox="1"/>
          <p:nvPr>
            <p:ph idx="1" type="body"/>
          </p:nvPr>
        </p:nvSpPr>
        <p:spPr>
          <a:xfrm>
            <a:off x="1116413" y="4721186"/>
            <a:ext cx="4574375" cy="447270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sz="1200">
                <a:solidFill>
                  <a:schemeClr val="dk1"/>
                </a:solidFill>
                <a:latin typeface="Arial"/>
                <a:ea typeface="Arial"/>
                <a:cs typeface="Arial"/>
                <a:sym typeface="Arial"/>
              </a:rPr>
              <a:t>Say </a:t>
            </a:r>
            <a:r>
              <a:rPr i="1" lang="en-GB" sz="1200">
                <a:solidFill>
                  <a:schemeClr val="dk1"/>
                </a:solidFill>
                <a:latin typeface="Arial"/>
                <a:ea typeface="Arial"/>
                <a:cs typeface="Arial"/>
                <a:sym typeface="Arial"/>
              </a:rPr>
              <a:t>In the story,</a:t>
            </a:r>
            <a:r>
              <a:rPr lang="en-GB" sz="1200">
                <a:solidFill>
                  <a:schemeClr val="dk1"/>
                </a:solidFill>
                <a:latin typeface="Arial"/>
                <a:ea typeface="Arial"/>
                <a:cs typeface="Arial"/>
                <a:sym typeface="Arial"/>
              </a:rPr>
              <a:t> </a:t>
            </a:r>
            <a:r>
              <a:rPr i="1" lang="en-GB" sz="1200">
                <a:solidFill>
                  <a:schemeClr val="dk1"/>
                </a:solidFill>
                <a:latin typeface="Arial"/>
                <a:ea typeface="Arial"/>
                <a:cs typeface="Arial"/>
                <a:sym typeface="Arial"/>
              </a:rPr>
              <a:t>something happens to the farm. </a:t>
            </a:r>
            <a:r>
              <a:rPr lang="en-GB" sz="1200">
                <a:solidFill>
                  <a:schemeClr val="dk1"/>
                </a:solidFill>
                <a:latin typeface="Arial"/>
                <a:ea typeface="Arial"/>
                <a:cs typeface="Arial"/>
                <a:sym typeface="Arial"/>
              </a:rPr>
              <a:t>Point at the sign and ask </a:t>
            </a:r>
            <a:r>
              <a:rPr i="1" lang="en-GB" sz="1200">
                <a:solidFill>
                  <a:schemeClr val="dk1"/>
                </a:solidFill>
                <a:latin typeface="Arial"/>
                <a:ea typeface="Arial"/>
                <a:cs typeface="Arial"/>
                <a:sym typeface="Arial"/>
              </a:rPr>
              <a:t>What is the new name of the farm? (Good Life Farm.) </a:t>
            </a:r>
            <a:r>
              <a:rPr lang="en-GB" sz="1200">
                <a:solidFill>
                  <a:schemeClr val="dk1"/>
                </a:solidFill>
                <a:latin typeface="Arial"/>
                <a:ea typeface="Arial"/>
                <a:cs typeface="Arial"/>
                <a:sym typeface="Arial"/>
              </a:rPr>
              <a:t>Direct pupils’ attention to the animals, in particular the singing chicken and the resting horses. Ask </a:t>
            </a:r>
            <a:r>
              <a:rPr i="1" lang="en-GB" sz="1200">
                <a:solidFill>
                  <a:schemeClr val="dk1"/>
                </a:solidFill>
                <a:latin typeface="Arial"/>
                <a:ea typeface="Arial"/>
                <a:cs typeface="Arial"/>
                <a:sym typeface="Arial"/>
              </a:rPr>
              <a:t>Do the animals look happy now? (Yes.) </a:t>
            </a:r>
            <a:r>
              <a:rPr lang="en-GB" sz="1200">
                <a:solidFill>
                  <a:schemeClr val="dk1"/>
                </a:solidFill>
                <a:latin typeface="Arial"/>
                <a:ea typeface="Arial"/>
                <a:cs typeface="Arial"/>
                <a:sym typeface="Arial"/>
              </a:rPr>
              <a:t>[Click to show the question] </a:t>
            </a:r>
            <a:r>
              <a:rPr i="1" lang="en-GB" sz="1200">
                <a:solidFill>
                  <a:schemeClr val="dk1"/>
                </a:solidFill>
                <a:latin typeface="Arial"/>
                <a:ea typeface="Arial"/>
                <a:cs typeface="Arial"/>
                <a:sym typeface="Arial"/>
              </a:rPr>
              <a:t>Is Good Life Farm a happy farm? (Yes.) </a:t>
            </a:r>
            <a:r>
              <a:rPr lang="en-GB" sz="1200">
                <a:solidFill>
                  <a:schemeClr val="dk1"/>
                </a:solidFill>
                <a:latin typeface="Arial"/>
                <a:ea typeface="Arial"/>
                <a:cs typeface="Arial"/>
                <a:sym typeface="Arial"/>
              </a:rPr>
              <a:t>[Click to show the question]</a:t>
            </a:r>
            <a:r>
              <a:rPr i="1" lang="en-GB" sz="1200">
                <a:solidFill>
                  <a:schemeClr val="dk1"/>
                </a:solidFill>
                <a:latin typeface="Arial"/>
                <a:ea typeface="Arial"/>
                <a:cs typeface="Arial"/>
                <a:sym typeface="Arial"/>
              </a:rPr>
              <a:t> </a:t>
            </a:r>
            <a:r>
              <a:rPr lang="en-GB" sz="1200">
                <a:solidFill>
                  <a:schemeClr val="dk1"/>
                </a:solidFill>
                <a:latin typeface="Arial"/>
                <a:ea typeface="Arial"/>
                <a:cs typeface="Arial"/>
                <a:sym typeface="Arial"/>
              </a:rPr>
              <a:t>Mime thinking aloud and ask</a:t>
            </a:r>
            <a:r>
              <a:rPr i="1" lang="en-GB" sz="1200">
                <a:solidFill>
                  <a:schemeClr val="dk1"/>
                </a:solidFill>
                <a:latin typeface="Arial"/>
                <a:ea typeface="Arial"/>
                <a:cs typeface="Arial"/>
                <a:sym typeface="Arial"/>
              </a:rPr>
              <a:t> How does Hard Life Farm become Good Life Farm? Can you guess?– observing / inferring / predicting</a:t>
            </a:r>
            <a:endParaRPr sz="1200">
              <a:solidFill>
                <a:schemeClr val="dk1"/>
              </a:solidFill>
              <a:latin typeface="Arial"/>
              <a:ea typeface="Arial"/>
              <a:cs typeface="Arial"/>
              <a:sym typeface="Arial"/>
            </a:endParaRPr>
          </a:p>
          <a:p>
            <a:pPr indent="0" lvl="0" marL="0" rtl="0" algn="l">
              <a:spcBef>
                <a:spcPts val="0"/>
              </a:spcBef>
              <a:spcAft>
                <a:spcPts val="0"/>
              </a:spcAft>
              <a:buNone/>
            </a:pPr>
            <a:r>
              <a:t/>
            </a:r>
            <a:endParaRPr sz="1200">
              <a:solidFill>
                <a:schemeClr val="dk1"/>
              </a:solidFill>
              <a:latin typeface="Arial"/>
              <a:ea typeface="Arial"/>
              <a:cs typeface="Arial"/>
              <a:sym typeface="Arial"/>
            </a:endParaRPr>
          </a:p>
          <a:p>
            <a:pPr indent="0" lvl="0" marL="0" rtl="0" algn="l">
              <a:spcBef>
                <a:spcPts val="0"/>
              </a:spcBef>
              <a:spcAft>
                <a:spcPts val="0"/>
              </a:spcAft>
              <a:buNone/>
            </a:pPr>
            <a:r>
              <a:rPr lang="en-GB" sz="1200">
                <a:solidFill>
                  <a:schemeClr val="dk1"/>
                </a:solidFill>
                <a:latin typeface="Arial"/>
                <a:ea typeface="Arial"/>
                <a:cs typeface="Arial"/>
                <a:sym typeface="Arial"/>
              </a:rPr>
              <a:t>Say </a:t>
            </a:r>
            <a:r>
              <a:rPr i="1" lang="en-GB" sz="1200">
                <a:solidFill>
                  <a:schemeClr val="dk1"/>
                </a:solidFill>
                <a:latin typeface="Arial"/>
                <a:ea typeface="Arial"/>
                <a:cs typeface="Arial"/>
                <a:sym typeface="Arial"/>
              </a:rPr>
              <a:t>Let’s read the story and find out what happens.</a:t>
            </a:r>
            <a:endParaRPr/>
          </a:p>
        </p:txBody>
      </p:sp>
      <p:sp>
        <p:nvSpPr>
          <p:cNvPr id="148" name="Google Shape;148;p8:notes"/>
          <p:cNvSpPr txBox="1"/>
          <p:nvPr>
            <p:ph idx="12" type="sldNum"/>
          </p:nvPr>
        </p:nvSpPr>
        <p:spPr>
          <a:xfrm>
            <a:off x="5978262" y="9442371"/>
            <a:ext cx="828938" cy="49696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9:notes"/>
          <p:cNvSpPr txBox="1"/>
          <p:nvPr>
            <p:ph idx="1" type="body"/>
          </p:nvPr>
        </p:nvSpPr>
        <p:spPr>
          <a:xfrm>
            <a:off x="1116413" y="4721186"/>
            <a:ext cx="4574375" cy="4472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1" name="Google Shape;161;p9:notes"/>
          <p:cNvSpPr/>
          <p:nvPr>
            <p:ph idx="2" type="sldImg"/>
          </p:nvPr>
        </p:nvSpPr>
        <p:spPr>
          <a:xfrm>
            <a:off x="920750" y="746125"/>
            <a:ext cx="4965700" cy="372586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0" name="Shape 10"/>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49" name="Shape 49"/>
        <p:cNvGrpSpPr/>
        <p:nvPr/>
      </p:nvGrpSpPr>
      <p:grpSpPr>
        <a:xfrm>
          <a:off x="0" y="0"/>
          <a:ext cx="0" cy="0"/>
          <a:chOff x="0" y="0"/>
          <a:chExt cx="0" cy="0"/>
        </a:xfrm>
      </p:grpSpPr>
      <p:grpSp>
        <p:nvGrpSpPr>
          <p:cNvPr id="50" name="Google Shape;50;p36"/>
          <p:cNvGrpSpPr/>
          <p:nvPr/>
        </p:nvGrpSpPr>
        <p:grpSpPr>
          <a:xfrm>
            <a:off x="0" y="0"/>
            <a:ext cx="3188330" cy="442913"/>
            <a:chOff x="71438" y="1199064"/>
            <a:chExt cx="3188330" cy="382353"/>
          </a:xfrm>
        </p:grpSpPr>
        <p:pic>
          <p:nvPicPr>
            <p:cNvPr id="51" name="Google Shape;51;p36"/>
            <p:cNvPicPr preferRelativeResize="0"/>
            <p:nvPr/>
          </p:nvPicPr>
          <p:blipFill rotWithShape="1">
            <a:blip r:embed="rId2">
              <a:alphaModFix/>
            </a:blip>
            <a:srcRect b="0" l="0" r="0" t="0"/>
            <a:stretch/>
          </p:blipFill>
          <p:spPr>
            <a:xfrm>
              <a:off x="1888285" y="1199064"/>
              <a:ext cx="1371483" cy="382353"/>
            </a:xfrm>
            <a:prstGeom prst="rect">
              <a:avLst/>
            </a:prstGeom>
            <a:noFill/>
            <a:ln>
              <a:noFill/>
            </a:ln>
          </p:spPr>
        </p:pic>
        <p:pic>
          <p:nvPicPr>
            <p:cNvPr id="52" name="Google Shape;52;p36"/>
            <p:cNvPicPr preferRelativeResize="0"/>
            <p:nvPr/>
          </p:nvPicPr>
          <p:blipFill rotWithShape="1">
            <a:blip r:embed="rId3">
              <a:alphaModFix/>
            </a:blip>
            <a:srcRect b="0" l="0" r="0" t="0"/>
            <a:stretch/>
          </p:blipFill>
          <p:spPr>
            <a:xfrm>
              <a:off x="71438" y="1199065"/>
              <a:ext cx="1891279" cy="382352"/>
            </a:xfrm>
            <a:prstGeom prst="rect">
              <a:avLst/>
            </a:prstGeom>
            <a:noFill/>
            <a:ln>
              <a:noFill/>
            </a:ln>
          </p:spPr>
        </p:pic>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53" name="Shape 53"/>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l Slide Option1" showMasterSp="0" type="blank">
  <p:cSld name="BLANK">
    <p:bg>
      <p:bgPr>
        <a:solidFill>
          <a:schemeClr val="dk2"/>
        </a:solidFill>
      </p:bgPr>
    </p:bg>
    <p:spTree>
      <p:nvGrpSpPr>
        <p:cNvPr id="54" name="Shape 54"/>
        <p:cNvGrpSpPr/>
        <p:nvPr/>
      </p:nvGrpSpPr>
      <p:grpSpPr>
        <a:xfrm>
          <a:off x="0" y="0"/>
          <a:ext cx="0" cy="0"/>
          <a:chOff x="0" y="0"/>
          <a:chExt cx="0" cy="0"/>
        </a:xfrm>
      </p:grpSpPr>
      <p:pic>
        <p:nvPicPr>
          <p:cNvPr id="55" name="Google Shape;55;p38"/>
          <p:cNvPicPr preferRelativeResize="0"/>
          <p:nvPr/>
        </p:nvPicPr>
        <p:blipFill rotWithShape="1">
          <a:blip r:embed="rId2">
            <a:alphaModFix/>
          </a:blip>
          <a:srcRect b="0" l="0" r="0" t="0"/>
          <a:stretch/>
        </p:blipFill>
        <p:spPr>
          <a:xfrm>
            <a:off x="2900930" y="3558921"/>
            <a:ext cx="3380239" cy="216408"/>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l Slide Option2" showMasterSp="0">
  <p:cSld name="Final Slide Option2">
    <p:bg>
      <p:bgPr>
        <a:solidFill>
          <a:schemeClr val="accent6"/>
        </a:solidFill>
      </p:bgPr>
    </p:bg>
    <p:spTree>
      <p:nvGrpSpPr>
        <p:cNvPr id="56" name="Shape 56"/>
        <p:cNvGrpSpPr/>
        <p:nvPr/>
      </p:nvGrpSpPr>
      <p:grpSpPr>
        <a:xfrm>
          <a:off x="0" y="0"/>
          <a:ext cx="0" cy="0"/>
          <a:chOff x="0" y="0"/>
          <a:chExt cx="0" cy="0"/>
        </a:xfrm>
      </p:grpSpPr>
      <p:pic>
        <p:nvPicPr>
          <p:cNvPr id="57" name="Google Shape;57;p39"/>
          <p:cNvPicPr preferRelativeResize="0"/>
          <p:nvPr/>
        </p:nvPicPr>
        <p:blipFill rotWithShape="1">
          <a:blip r:embed="rId2">
            <a:alphaModFix/>
          </a:blip>
          <a:srcRect b="0" l="0" r="0" t="0"/>
          <a:stretch/>
        </p:blipFill>
        <p:spPr>
          <a:xfrm>
            <a:off x="2900930" y="3558921"/>
            <a:ext cx="3380239" cy="216407"/>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l Slide Option3" showMasterSp="0">
  <p:cSld name="Final Slide Option3">
    <p:bg>
      <p:bgPr>
        <a:solidFill>
          <a:srgbClr val="505759"/>
        </a:solidFill>
      </p:bgPr>
    </p:bg>
    <p:spTree>
      <p:nvGrpSpPr>
        <p:cNvPr id="58" name="Shape 58"/>
        <p:cNvGrpSpPr/>
        <p:nvPr/>
      </p:nvGrpSpPr>
      <p:grpSpPr>
        <a:xfrm>
          <a:off x="0" y="0"/>
          <a:ext cx="0" cy="0"/>
          <a:chOff x="0" y="0"/>
          <a:chExt cx="0" cy="0"/>
        </a:xfrm>
      </p:grpSpPr>
      <p:pic>
        <p:nvPicPr>
          <p:cNvPr id="59" name="Google Shape;59;p40"/>
          <p:cNvPicPr preferRelativeResize="0"/>
          <p:nvPr/>
        </p:nvPicPr>
        <p:blipFill rotWithShape="1">
          <a:blip r:embed="rId2">
            <a:alphaModFix/>
          </a:blip>
          <a:srcRect b="0" l="0" r="0" t="0"/>
          <a:stretch/>
        </p:blipFill>
        <p:spPr>
          <a:xfrm>
            <a:off x="2900930" y="3558921"/>
            <a:ext cx="3380239" cy="216408"/>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1" name="Shape 11"/>
        <p:cNvGrpSpPr/>
        <p:nvPr/>
      </p:nvGrpSpPr>
      <p:grpSpPr>
        <a:xfrm>
          <a:off x="0" y="0"/>
          <a:ext cx="0" cy="0"/>
          <a:chOff x="0" y="0"/>
          <a:chExt cx="0" cy="0"/>
        </a:xfrm>
      </p:grpSpPr>
      <p:sp>
        <p:nvSpPr>
          <p:cNvPr id="12" name="Google Shape;12;p28"/>
          <p:cNvSpPr txBox="1"/>
          <p:nvPr/>
        </p:nvSpPr>
        <p:spPr>
          <a:xfrm>
            <a:off x="71438" y="442913"/>
            <a:ext cx="162256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0000"/>
              </a:buClr>
              <a:buSzPts val="2400"/>
              <a:buFont typeface="Arial"/>
              <a:buNone/>
            </a:pPr>
            <a:r>
              <a:rPr b="0" i="0" lang="en-GB" sz="2400" u="none" cap="none" strike="noStrike">
                <a:solidFill>
                  <a:srgbClr val="000000"/>
                </a:solidFill>
                <a:latin typeface="Arial"/>
                <a:ea typeface="Arial"/>
                <a:cs typeface="Arial"/>
                <a:sym typeface="Arial"/>
              </a:rPr>
              <a:t>Objectives</a:t>
            </a:r>
            <a:endParaRPr b="0" i="0" sz="2400" u="none" cap="none" strike="noStrike">
              <a:solidFill>
                <a:srgbClr val="000000"/>
              </a:solidFill>
              <a:latin typeface="Arial"/>
              <a:ea typeface="Arial"/>
              <a:cs typeface="Arial"/>
              <a:sym typeface="Arial"/>
            </a:endParaRPr>
          </a:p>
        </p:txBody>
      </p:sp>
      <p:grpSp>
        <p:nvGrpSpPr>
          <p:cNvPr id="13" name="Google Shape;13;p28"/>
          <p:cNvGrpSpPr/>
          <p:nvPr/>
        </p:nvGrpSpPr>
        <p:grpSpPr>
          <a:xfrm>
            <a:off x="0" y="0"/>
            <a:ext cx="3188330" cy="442913"/>
            <a:chOff x="71438" y="1199064"/>
            <a:chExt cx="3188330" cy="382353"/>
          </a:xfrm>
        </p:grpSpPr>
        <p:pic>
          <p:nvPicPr>
            <p:cNvPr id="14" name="Google Shape;14;p28"/>
            <p:cNvPicPr preferRelativeResize="0"/>
            <p:nvPr/>
          </p:nvPicPr>
          <p:blipFill rotWithShape="1">
            <a:blip r:embed="rId2">
              <a:alphaModFix/>
            </a:blip>
            <a:srcRect b="0" l="0" r="0" t="0"/>
            <a:stretch/>
          </p:blipFill>
          <p:spPr>
            <a:xfrm>
              <a:off x="1888285" y="1199064"/>
              <a:ext cx="1371483" cy="382353"/>
            </a:xfrm>
            <a:prstGeom prst="rect">
              <a:avLst/>
            </a:prstGeom>
            <a:noFill/>
            <a:ln>
              <a:noFill/>
            </a:ln>
          </p:spPr>
        </p:pic>
        <p:pic>
          <p:nvPicPr>
            <p:cNvPr id="15" name="Google Shape;15;p28"/>
            <p:cNvPicPr preferRelativeResize="0"/>
            <p:nvPr/>
          </p:nvPicPr>
          <p:blipFill rotWithShape="1">
            <a:blip r:embed="rId3">
              <a:alphaModFix/>
            </a:blip>
            <a:srcRect b="0" l="0" r="0" t="0"/>
            <a:stretch/>
          </p:blipFill>
          <p:spPr>
            <a:xfrm>
              <a:off x="71438" y="1199065"/>
              <a:ext cx="1891279" cy="382352"/>
            </a:xfrm>
            <a:prstGeom prst="rect">
              <a:avLst/>
            </a:prstGeom>
            <a:noFill/>
            <a:ln>
              <a:noFill/>
            </a:ln>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heading">
  <p:cSld name="Title and Subheading">
    <p:spTree>
      <p:nvGrpSpPr>
        <p:cNvPr id="16" name="Shape 16"/>
        <p:cNvGrpSpPr/>
        <p:nvPr/>
      </p:nvGrpSpPr>
      <p:grpSpPr>
        <a:xfrm>
          <a:off x="0" y="0"/>
          <a:ext cx="0" cy="0"/>
          <a:chOff x="0" y="0"/>
          <a:chExt cx="0" cy="0"/>
        </a:xfrm>
      </p:grpSpPr>
      <p:sp>
        <p:nvSpPr>
          <p:cNvPr id="17" name="Google Shape;17;p29"/>
          <p:cNvSpPr txBox="1"/>
          <p:nvPr/>
        </p:nvSpPr>
        <p:spPr>
          <a:xfrm>
            <a:off x="71438" y="442913"/>
            <a:ext cx="146867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0000"/>
              </a:buClr>
              <a:buSzPts val="2400"/>
              <a:buFont typeface="Arial"/>
              <a:buNone/>
            </a:pPr>
            <a:r>
              <a:rPr b="0" i="0" lang="en-GB" sz="2400" u="none" cap="none" strike="noStrike">
                <a:solidFill>
                  <a:srgbClr val="000000"/>
                </a:solidFill>
                <a:latin typeface="Arial"/>
                <a:ea typeface="Arial"/>
                <a:cs typeface="Arial"/>
                <a:sym typeface="Arial"/>
              </a:rPr>
              <a:t>Overview</a:t>
            </a:r>
            <a:endParaRPr b="0" i="0" sz="2400" u="none" cap="none" strike="noStrike">
              <a:solidFill>
                <a:srgbClr val="000000"/>
              </a:solidFill>
              <a:latin typeface="Arial"/>
              <a:ea typeface="Arial"/>
              <a:cs typeface="Arial"/>
              <a:sym typeface="Arial"/>
            </a:endParaRPr>
          </a:p>
        </p:txBody>
      </p:sp>
      <p:grpSp>
        <p:nvGrpSpPr>
          <p:cNvPr id="18" name="Google Shape;18;p29"/>
          <p:cNvGrpSpPr/>
          <p:nvPr/>
        </p:nvGrpSpPr>
        <p:grpSpPr>
          <a:xfrm>
            <a:off x="0" y="0"/>
            <a:ext cx="3188330" cy="442913"/>
            <a:chOff x="71438" y="1199064"/>
            <a:chExt cx="3188330" cy="382353"/>
          </a:xfrm>
        </p:grpSpPr>
        <p:pic>
          <p:nvPicPr>
            <p:cNvPr id="19" name="Google Shape;19;p29"/>
            <p:cNvPicPr preferRelativeResize="0"/>
            <p:nvPr/>
          </p:nvPicPr>
          <p:blipFill rotWithShape="1">
            <a:blip r:embed="rId2">
              <a:alphaModFix/>
            </a:blip>
            <a:srcRect b="0" l="0" r="0" t="0"/>
            <a:stretch/>
          </p:blipFill>
          <p:spPr>
            <a:xfrm>
              <a:off x="1888285" y="1199064"/>
              <a:ext cx="1371483" cy="382353"/>
            </a:xfrm>
            <a:prstGeom prst="rect">
              <a:avLst/>
            </a:prstGeom>
            <a:noFill/>
            <a:ln>
              <a:noFill/>
            </a:ln>
          </p:spPr>
        </p:pic>
        <p:pic>
          <p:nvPicPr>
            <p:cNvPr id="20" name="Google Shape;20;p29"/>
            <p:cNvPicPr preferRelativeResize="0"/>
            <p:nvPr/>
          </p:nvPicPr>
          <p:blipFill rotWithShape="1">
            <a:blip r:embed="rId3">
              <a:alphaModFix/>
            </a:blip>
            <a:srcRect b="0" l="0" r="0" t="0"/>
            <a:stretch/>
          </p:blipFill>
          <p:spPr>
            <a:xfrm>
              <a:off x="71438" y="1199065"/>
              <a:ext cx="1891279" cy="382352"/>
            </a:xfrm>
            <a:prstGeom prst="rect">
              <a:avLst/>
            </a:prstGeom>
            <a:noFill/>
            <a:ln>
              <a:noFill/>
            </a:ln>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Option 1" showMasterSp="0">
  <p:cSld name="Divider Option 1">
    <p:bg>
      <p:bgPr>
        <a:blipFill>
          <a:blip r:embed="rId2">
            <a:alphaModFix/>
          </a:blip>
          <a:stretch>
            <a:fillRect/>
          </a:stretch>
        </a:blipFill>
      </p:bgPr>
    </p:bg>
    <p:spTree>
      <p:nvGrpSpPr>
        <p:cNvPr id="21" name="Shape 21"/>
        <p:cNvGrpSpPr/>
        <p:nvPr/>
      </p:nvGrpSpPr>
      <p:grpSpPr>
        <a:xfrm>
          <a:off x="0" y="0"/>
          <a:ext cx="0" cy="0"/>
          <a:chOff x="0" y="0"/>
          <a:chExt cx="0" cy="0"/>
        </a:xfrm>
      </p:grpSpPr>
      <p:sp>
        <p:nvSpPr>
          <p:cNvPr id="22" name="Google Shape;22;p30"/>
          <p:cNvSpPr/>
          <p:nvPr/>
        </p:nvSpPr>
        <p:spPr>
          <a:xfrm>
            <a:off x="1971675" y="784223"/>
            <a:ext cx="5210175" cy="5422209"/>
          </a:xfrm>
          <a:custGeom>
            <a:rect b="b" l="l" r="r" t="t"/>
            <a:pathLst>
              <a:path extrusionOk="0" h="1512" w="1453">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3" name="Google Shape;23;p30"/>
          <p:cNvSpPr txBox="1"/>
          <p:nvPr>
            <p:ph type="ctrTitle"/>
          </p:nvPr>
        </p:nvSpPr>
        <p:spPr>
          <a:xfrm>
            <a:off x="2431050" y="2973675"/>
            <a:ext cx="4284000" cy="1044000"/>
          </a:xfrm>
          <a:prstGeom prst="rect">
            <a:avLst/>
          </a:prstGeom>
          <a:noFill/>
          <a:ln>
            <a:noFill/>
          </a:ln>
        </p:spPr>
        <p:txBody>
          <a:bodyPr anchorCtr="0" anchor="ctr" bIns="0" lIns="0" spcFirstLastPara="1" rIns="0" wrap="square" tIns="0">
            <a:noAutofit/>
          </a:bodyPr>
          <a:lstStyle>
            <a:lvl1pPr lvl="0" algn="ctr">
              <a:lnSpc>
                <a:spcPct val="105882"/>
              </a:lnSpc>
              <a:spcBef>
                <a:spcPts val="0"/>
              </a:spcBef>
              <a:spcAft>
                <a:spcPts val="0"/>
              </a:spcAft>
              <a:buClr>
                <a:schemeClr val="dk1"/>
              </a:buClr>
              <a:buSzPts val="3400"/>
              <a:buFont typeface="Times New Roman"/>
              <a:buNone/>
              <a:defRPr sz="3400">
                <a:solidFill>
                  <a:schemeClr val="dk1"/>
                </a:solidFill>
                <a:latin typeface="Times New Roman"/>
                <a:ea typeface="Times New Roman"/>
                <a:cs typeface="Times New Roman"/>
                <a:sym typeface="Times New Roma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4" name="Shape 24"/>
        <p:cNvGrpSpPr/>
        <p:nvPr/>
      </p:nvGrpSpPr>
      <p:grpSpPr>
        <a:xfrm>
          <a:off x="0" y="0"/>
          <a:ext cx="0" cy="0"/>
          <a:chOff x="0" y="0"/>
          <a:chExt cx="0" cy="0"/>
        </a:xfrm>
      </p:grpSpPr>
      <p:sp>
        <p:nvSpPr>
          <p:cNvPr id="25" name="Google Shape;25;p31"/>
          <p:cNvSpPr txBox="1"/>
          <p:nvPr/>
        </p:nvSpPr>
        <p:spPr>
          <a:xfrm>
            <a:off x="71438" y="442913"/>
            <a:ext cx="2959465"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0000"/>
              </a:buClr>
              <a:buSzPts val="2400"/>
              <a:buFont typeface="Arial"/>
              <a:buNone/>
            </a:pPr>
            <a:r>
              <a:rPr lang="en-GB" sz="2400">
                <a:solidFill>
                  <a:srgbClr val="000000"/>
                </a:solidFill>
                <a:latin typeface="Arial"/>
                <a:ea typeface="Arial"/>
                <a:cs typeface="Arial"/>
                <a:sym typeface="Arial"/>
              </a:rPr>
              <a:t>Doing a picture walk</a:t>
            </a:r>
            <a:endParaRPr sz="2400">
              <a:solidFill>
                <a:srgbClr val="000000"/>
              </a:solidFill>
              <a:latin typeface="Arial"/>
              <a:ea typeface="Arial"/>
              <a:cs typeface="Arial"/>
              <a:sym typeface="Arial"/>
            </a:endParaRPr>
          </a:p>
        </p:txBody>
      </p:sp>
      <p:grpSp>
        <p:nvGrpSpPr>
          <p:cNvPr id="26" name="Google Shape;26;p31"/>
          <p:cNvGrpSpPr/>
          <p:nvPr/>
        </p:nvGrpSpPr>
        <p:grpSpPr>
          <a:xfrm>
            <a:off x="0" y="0"/>
            <a:ext cx="3188330" cy="442913"/>
            <a:chOff x="71438" y="1199064"/>
            <a:chExt cx="3188330" cy="382353"/>
          </a:xfrm>
        </p:grpSpPr>
        <p:pic>
          <p:nvPicPr>
            <p:cNvPr id="27" name="Google Shape;27;p31"/>
            <p:cNvPicPr preferRelativeResize="0"/>
            <p:nvPr/>
          </p:nvPicPr>
          <p:blipFill rotWithShape="1">
            <a:blip r:embed="rId2">
              <a:alphaModFix/>
            </a:blip>
            <a:srcRect b="0" l="0" r="0" t="0"/>
            <a:stretch/>
          </p:blipFill>
          <p:spPr>
            <a:xfrm>
              <a:off x="1888285" y="1199064"/>
              <a:ext cx="1371483" cy="382353"/>
            </a:xfrm>
            <a:prstGeom prst="rect">
              <a:avLst/>
            </a:prstGeom>
            <a:noFill/>
            <a:ln>
              <a:noFill/>
            </a:ln>
          </p:spPr>
        </p:pic>
        <p:pic>
          <p:nvPicPr>
            <p:cNvPr id="28" name="Google Shape;28;p31"/>
            <p:cNvPicPr preferRelativeResize="0"/>
            <p:nvPr/>
          </p:nvPicPr>
          <p:blipFill rotWithShape="1">
            <a:blip r:embed="rId3">
              <a:alphaModFix/>
            </a:blip>
            <a:srcRect b="0" l="0" r="0" t="0"/>
            <a:stretch/>
          </p:blipFill>
          <p:spPr>
            <a:xfrm>
              <a:off x="71438" y="1199065"/>
              <a:ext cx="1891279" cy="382352"/>
            </a:xfrm>
            <a:prstGeom prst="rect">
              <a:avLst/>
            </a:prstGeom>
            <a:noFill/>
            <a:ln>
              <a:noFill/>
            </a:ln>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ed">
  <p:cSld name="Numbered">
    <p:spTree>
      <p:nvGrpSpPr>
        <p:cNvPr id="29" name="Shape 29"/>
        <p:cNvGrpSpPr/>
        <p:nvPr/>
      </p:nvGrpSpPr>
      <p:grpSpPr>
        <a:xfrm>
          <a:off x="0" y="0"/>
          <a:ext cx="0" cy="0"/>
          <a:chOff x="0" y="0"/>
          <a:chExt cx="0" cy="0"/>
        </a:xfrm>
      </p:grpSpPr>
      <p:sp>
        <p:nvSpPr>
          <p:cNvPr id="30" name="Google Shape;30;p32"/>
          <p:cNvSpPr txBox="1"/>
          <p:nvPr/>
        </p:nvSpPr>
        <p:spPr>
          <a:xfrm>
            <a:off x="71438" y="442913"/>
            <a:ext cx="2292615"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0000"/>
              </a:buClr>
              <a:buSzPts val="2400"/>
              <a:buFont typeface="Arial"/>
              <a:buNone/>
            </a:pPr>
            <a:r>
              <a:rPr lang="en-GB" sz="2400">
                <a:solidFill>
                  <a:srgbClr val="000000"/>
                </a:solidFill>
                <a:latin typeface="Arial"/>
                <a:ea typeface="Arial"/>
                <a:cs typeface="Arial"/>
                <a:sym typeface="Arial"/>
              </a:rPr>
              <a:t>Shared</a:t>
            </a:r>
            <a:r>
              <a:rPr lang="en-GB" sz="2400">
                <a:solidFill>
                  <a:srgbClr val="000000"/>
                </a:solidFill>
                <a:latin typeface="Arial"/>
                <a:ea typeface="Arial"/>
                <a:cs typeface="Arial"/>
                <a:sym typeface="Arial"/>
              </a:rPr>
              <a:t> r</a:t>
            </a:r>
            <a:r>
              <a:rPr lang="en-GB" sz="2400">
                <a:solidFill>
                  <a:srgbClr val="000000"/>
                </a:solidFill>
                <a:latin typeface="Arial"/>
                <a:ea typeface="Arial"/>
                <a:cs typeface="Arial"/>
                <a:sym typeface="Arial"/>
              </a:rPr>
              <a:t>eading</a:t>
            </a:r>
            <a:endParaRPr sz="2400">
              <a:solidFill>
                <a:srgbClr val="000000"/>
              </a:solidFill>
              <a:latin typeface="Arial"/>
              <a:ea typeface="Arial"/>
              <a:cs typeface="Arial"/>
              <a:sym typeface="Arial"/>
            </a:endParaRPr>
          </a:p>
        </p:txBody>
      </p:sp>
      <p:grpSp>
        <p:nvGrpSpPr>
          <p:cNvPr id="31" name="Google Shape;31;p32"/>
          <p:cNvGrpSpPr/>
          <p:nvPr/>
        </p:nvGrpSpPr>
        <p:grpSpPr>
          <a:xfrm>
            <a:off x="0" y="0"/>
            <a:ext cx="3188330" cy="442913"/>
            <a:chOff x="71438" y="1199064"/>
            <a:chExt cx="3188330" cy="382353"/>
          </a:xfrm>
        </p:grpSpPr>
        <p:pic>
          <p:nvPicPr>
            <p:cNvPr id="32" name="Google Shape;32;p32"/>
            <p:cNvPicPr preferRelativeResize="0"/>
            <p:nvPr/>
          </p:nvPicPr>
          <p:blipFill rotWithShape="1">
            <a:blip r:embed="rId2">
              <a:alphaModFix/>
            </a:blip>
            <a:srcRect b="0" l="0" r="0" t="0"/>
            <a:stretch/>
          </p:blipFill>
          <p:spPr>
            <a:xfrm>
              <a:off x="1888285" y="1199064"/>
              <a:ext cx="1371483" cy="382353"/>
            </a:xfrm>
            <a:prstGeom prst="rect">
              <a:avLst/>
            </a:prstGeom>
            <a:noFill/>
            <a:ln>
              <a:noFill/>
            </a:ln>
          </p:spPr>
        </p:pic>
        <p:pic>
          <p:nvPicPr>
            <p:cNvPr id="33" name="Google Shape;33;p32"/>
            <p:cNvPicPr preferRelativeResize="0"/>
            <p:nvPr/>
          </p:nvPicPr>
          <p:blipFill rotWithShape="1">
            <a:blip r:embed="rId3">
              <a:alphaModFix/>
            </a:blip>
            <a:srcRect b="0" l="0" r="0" t="0"/>
            <a:stretch/>
          </p:blipFill>
          <p:spPr>
            <a:xfrm>
              <a:off x="71438" y="1199065"/>
              <a:ext cx="1891279" cy="382352"/>
            </a:xfrm>
            <a:prstGeom prst="rect">
              <a:avLst/>
            </a:prstGeom>
            <a:noFill/>
            <a:ln>
              <a:noFill/>
            </a:ln>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34" name="Shape 34"/>
        <p:cNvGrpSpPr/>
        <p:nvPr/>
      </p:nvGrpSpPr>
      <p:grpSpPr>
        <a:xfrm>
          <a:off x="0" y="0"/>
          <a:ext cx="0" cy="0"/>
          <a:chOff x="0" y="0"/>
          <a:chExt cx="0" cy="0"/>
        </a:xfrm>
      </p:grpSpPr>
      <p:sp>
        <p:nvSpPr>
          <p:cNvPr id="35" name="Google Shape;35;p33"/>
          <p:cNvSpPr txBox="1"/>
          <p:nvPr/>
        </p:nvSpPr>
        <p:spPr>
          <a:xfrm>
            <a:off x="71438" y="442913"/>
            <a:ext cx="141577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0000"/>
              </a:buClr>
              <a:buSzPts val="2400"/>
              <a:buFont typeface="Arial"/>
              <a:buNone/>
            </a:pPr>
            <a:r>
              <a:rPr lang="en-GB" sz="2400">
                <a:solidFill>
                  <a:srgbClr val="000000"/>
                </a:solidFill>
                <a:latin typeface="Arial"/>
                <a:ea typeface="Arial"/>
                <a:cs typeface="Arial"/>
                <a:sym typeface="Arial"/>
              </a:rPr>
              <a:t>Activity</a:t>
            </a:r>
            <a:r>
              <a:rPr lang="en-GB" sz="2400">
                <a:solidFill>
                  <a:srgbClr val="000000"/>
                </a:solidFill>
                <a:latin typeface="Arial"/>
                <a:ea typeface="Arial"/>
                <a:cs typeface="Arial"/>
                <a:sym typeface="Arial"/>
              </a:rPr>
              <a:t> 1</a:t>
            </a:r>
            <a:endParaRPr sz="2400">
              <a:solidFill>
                <a:srgbClr val="000000"/>
              </a:solidFill>
              <a:latin typeface="Arial"/>
              <a:ea typeface="Arial"/>
              <a:cs typeface="Arial"/>
              <a:sym typeface="Arial"/>
            </a:endParaRPr>
          </a:p>
        </p:txBody>
      </p:sp>
      <p:grpSp>
        <p:nvGrpSpPr>
          <p:cNvPr id="36" name="Google Shape;36;p33"/>
          <p:cNvGrpSpPr/>
          <p:nvPr/>
        </p:nvGrpSpPr>
        <p:grpSpPr>
          <a:xfrm>
            <a:off x="0" y="0"/>
            <a:ext cx="3188330" cy="442913"/>
            <a:chOff x="71438" y="1199064"/>
            <a:chExt cx="3188330" cy="382353"/>
          </a:xfrm>
        </p:grpSpPr>
        <p:pic>
          <p:nvPicPr>
            <p:cNvPr id="37" name="Google Shape;37;p33"/>
            <p:cNvPicPr preferRelativeResize="0"/>
            <p:nvPr/>
          </p:nvPicPr>
          <p:blipFill rotWithShape="1">
            <a:blip r:embed="rId2">
              <a:alphaModFix/>
            </a:blip>
            <a:srcRect b="0" l="0" r="0" t="0"/>
            <a:stretch/>
          </p:blipFill>
          <p:spPr>
            <a:xfrm>
              <a:off x="1888285" y="1199064"/>
              <a:ext cx="1371483" cy="382353"/>
            </a:xfrm>
            <a:prstGeom prst="rect">
              <a:avLst/>
            </a:prstGeom>
            <a:noFill/>
            <a:ln>
              <a:noFill/>
            </a:ln>
          </p:spPr>
        </p:pic>
        <p:pic>
          <p:nvPicPr>
            <p:cNvPr id="38" name="Google Shape;38;p33"/>
            <p:cNvPicPr preferRelativeResize="0"/>
            <p:nvPr/>
          </p:nvPicPr>
          <p:blipFill rotWithShape="1">
            <a:blip r:embed="rId3">
              <a:alphaModFix/>
            </a:blip>
            <a:srcRect b="0" l="0" r="0" t="0"/>
            <a:stretch/>
          </p:blipFill>
          <p:spPr>
            <a:xfrm>
              <a:off x="71438" y="1199065"/>
              <a:ext cx="1891279" cy="382352"/>
            </a:xfrm>
            <a:prstGeom prst="rect">
              <a:avLst/>
            </a:prstGeom>
            <a:noFill/>
            <a:ln>
              <a:noFill/>
            </a:ln>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39" name="Shape 39"/>
        <p:cNvGrpSpPr/>
        <p:nvPr/>
      </p:nvGrpSpPr>
      <p:grpSpPr>
        <a:xfrm>
          <a:off x="0" y="0"/>
          <a:ext cx="0" cy="0"/>
          <a:chOff x="0" y="0"/>
          <a:chExt cx="0" cy="0"/>
        </a:xfrm>
      </p:grpSpPr>
      <p:sp>
        <p:nvSpPr>
          <p:cNvPr id="40" name="Google Shape;40;p34"/>
          <p:cNvSpPr txBox="1"/>
          <p:nvPr/>
        </p:nvSpPr>
        <p:spPr>
          <a:xfrm>
            <a:off x="71438" y="442913"/>
            <a:ext cx="141577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0000"/>
              </a:buClr>
              <a:buSzPts val="2400"/>
              <a:buFont typeface="Arial"/>
              <a:buNone/>
            </a:pPr>
            <a:r>
              <a:rPr lang="en-GB" sz="2400">
                <a:solidFill>
                  <a:srgbClr val="000000"/>
                </a:solidFill>
                <a:latin typeface="Arial"/>
                <a:ea typeface="Arial"/>
                <a:cs typeface="Arial"/>
                <a:sym typeface="Arial"/>
              </a:rPr>
              <a:t>Activity</a:t>
            </a:r>
            <a:r>
              <a:rPr lang="en-GB" sz="2400">
                <a:solidFill>
                  <a:srgbClr val="000000"/>
                </a:solidFill>
                <a:latin typeface="Arial"/>
                <a:ea typeface="Arial"/>
                <a:cs typeface="Arial"/>
                <a:sym typeface="Arial"/>
              </a:rPr>
              <a:t> 2</a:t>
            </a:r>
            <a:endParaRPr sz="2400">
              <a:solidFill>
                <a:srgbClr val="000000"/>
              </a:solidFill>
              <a:latin typeface="Arial"/>
              <a:ea typeface="Arial"/>
              <a:cs typeface="Arial"/>
              <a:sym typeface="Arial"/>
            </a:endParaRPr>
          </a:p>
        </p:txBody>
      </p:sp>
      <p:grpSp>
        <p:nvGrpSpPr>
          <p:cNvPr id="41" name="Google Shape;41;p34"/>
          <p:cNvGrpSpPr/>
          <p:nvPr/>
        </p:nvGrpSpPr>
        <p:grpSpPr>
          <a:xfrm>
            <a:off x="0" y="0"/>
            <a:ext cx="3188330" cy="442913"/>
            <a:chOff x="71438" y="1199064"/>
            <a:chExt cx="3188330" cy="382353"/>
          </a:xfrm>
        </p:grpSpPr>
        <p:pic>
          <p:nvPicPr>
            <p:cNvPr id="42" name="Google Shape;42;p34"/>
            <p:cNvPicPr preferRelativeResize="0"/>
            <p:nvPr/>
          </p:nvPicPr>
          <p:blipFill rotWithShape="1">
            <a:blip r:embed="rId2">
              <a:alphaModFix/>
            </a:blip>
            <a:srcRect b="0" l="0" r="0" t="0"/>
            <a:stretch/>
          </p:blipFill>
          <p:spPr>
            <a:xfrm>
              <a:off x="1888285" y="1199064"/>
              <a:ext cx="1371483" cy="382353"/>
            </a:xfrm>
            <a:prstGeom prst="rect">
              <a:avLst/>
            </a:prstGeom>
            <a:noFill/>
            <a:ln>
              <a:noFill/>
            </a:ln>
          </p:spPr>
        </p:pic>
        <p:pic>
          <p:nvPicPr>
            <p:cNvPr id="43" name="Google Shape;43;p34"/>
            <p:cNvPicPr preferRelativeResize="0"/>
            <p:nvPr/>
          </p:nvPicPr>
          <p:blipFill rotWithShape="1">
            <a:blip r:embed="rId3">
              <a:alphaModFix/>
            </a:blip>
            <a:srcRect b="0" l="0" r="0" t="0"/>
            <a:stretch/>
          </p:blipFill>
          <p:spPr>
            <a:xfrm>
              <a:off x="71438" y="1199065"/>
              <a:ext cx="1891279" cy="382352"/>
            </a:xfrm>
            <a:prstGeom prst="rect">
              <a:avLst/>
            </a:prstGeom>
            <a:noFill/>
            <a:ln>
              <a:noFill/>
            </a:ln>
          </p:spPr>
        </p:pic>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44" name="Shape 44"/>
        <p:cNvGrpSpPr/>
        <p:nvPr/>
      </p:nvGrpSpPr>
      <p:grpSpPr>
        <a:xfrm>
          <a:off x="0" y="0"/>
          <a:ext cx="0" cy="0"/>
          <a:chOff x="0" y="0"/>
          <a:chExt cx="0" cy="0"/>
        </a:xfrm>
      </p:grpSpPr>
      <p:sp>
        <p:nvSpPr>
          <p:cNvPr id="45" name="Google Shape;45;p35"/>
          <p:cNvSpPr txBox="1"/>
          <p:nvPr/>
        </p:nvSpPr>
        <p:spPr>
          <a:xfrm>
            <a:off x="71438" y="442913"/>
            <a:ext cx="141577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0000"/>
              </a:buClr>
              <a:buSzPts val="2400"/>
              <a:buFont typeface="Arial"/>
              <a:buNone/>
            </a:pPr>
            <a:r>
              <a:rPr lang="en-GB" sz="2400">
                <a:solidFill>
                  <a:srgbClr val="000000"/>
                </a:solidFill>
                <a:latin typeface="Arial"/>
                <a:ea typeface="Arial"/>
                <a:cs typeface="Arial"/>
                <a:sym typeface="Arial"/>
              </a:rPr>
              <a:t>Activity</a:t>
            </a:r>
            <a:r>
              <a:rPr lang="en-GB" sz="2400">
                <a:solidFill>
                  <a:srgbClr val="000000"/>
                </a:solidFill>
                <a:latin typeface="Arial"/>
                <a:ea typeface="Arial"/>
                <a:cs typeface="Arial"/>
                <a:sym typeface="Arial"/>
              </a:rPr>
              <a:t> 3</a:t>
            </a:r>
            <a:endParaRPr/>
          </a:p>
        </p:txBody>
      </p:sp>
      <p:grpSp>
        <p:nvGrpSpPr>
          <p:cNvPr id="46" name="Google Shape;46;p35"/>
          <p:cNvGrpSpPr/>
          <p:nvPr/>
        </p:nvGrpSpPr>
        <p:grpSpPr>
          <a:xfrm>
            <a:off x="0" y="0"/>
            <a:ext cx="3188330" cy="442913"/>
            <a:chOff x="71438" y="1199064"/>
            <a:chExt cx="3188330" cy="382353"/>
          </a:xfrm>
        </p:grpSpPr>
        <p:pic>
          <p:nvPicPr>
            <p:cNvPr id="47" name="Google Shape;47;p35"/>
            <p:cNvPicPr preferRelativeResize="0"/>
            <p:nvPr/>
          </p:nvPicPr>
          <p:blipFill rotWithShape="1">
            <a:blip r:embed="rId2">
              <a:alphaModFix/>
            </a:blip>
            <a:srcRect b="0" l="0" r="0" t="0"/>
            <a:stretch/>
          </p:blipFill>
          <p:spPr>
            <a:xfrm>
              <a:off x="1888285" y="1199064"/>
              <a:ext cx="1371483" cy="382353"/>
            </a:xfrm>
            <a:prstGeom prst="rect">
              <a:avLst/>
            </a:prstGeom>
            <a:noFill/>
            <a:ln>
              <a:noFill/>
            </a:ln>
          </p:spPr>
        </p:pic>
        <p:pic>
          <p:nvPicPr>
            <p:cNvPr id="48" name="Google Shape;48;p35"/>
            <p:cNvPicPr preferRelativeResize="0"/>
            <p:nvPr/>
          </p:nvPicPr>
          <p:blipFill rotWithShape="1">
            <a:blip r:embed="rId3">
              <a:alphaModFix/>
            </a:blip>
            <a:srcRect b="0" l="0" r="0" t="0"/>
            <a:stretch/>
          </p:blipFill>
          <p:spPr>
            <a:xfrm>
              <a:off x="71438" y="1199065"/>
              <a:ext cx="1891279" cy="382352"/>
            </a:xfrm>
            <a:prstGeom prst="rect">
              <a:avLst/>
            </a:prstGeom>
            <a:noFill/>
            <a:ln>
              <a:noFill/>
            </a:ln>
          </p:spPr>
        </p:pic>
      </p:gr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3.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6" Type="http://schemas.openxmlformats.org/officeDocument/2006/relationships/theme" Target="../theme/theme1.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 name="Shape 6"/>
        <p:cNvGrpSpPr/>
        <p:nvPr/>
      </p:nvGrpSpPr>
      <p:grpSpPr>
        <a:xfrm>
          <a:off x="0" y="0"/>
          <a:ext cx="0" cy="0"/>
          <a:chOff x="0" y="0"/>
          <a:chExt cx="0" cy="0"/>
        </a:xfrm>
      </p:grpSpPr>
      <p:sp>
        <p:nvSpPr>
          <p:cNvPr id="7" name="Google Shape;7;p26"/>
          <p:cNvSpPr txBox="1"/>
          <p:nvPr>
            <p:ph type="title"/>
          </p:nvPr>
        </p:nvSpPr>
        <p:spPr>
          <a:xfrm>
            <a:off x="541337" y="417599"/>
            <a:ext cx="5983288" cy="906375"/>
          </a:xfrm>
          <a:prstGeom prst="rect">
            <a:avLst/>
          </a:prstGeom>
          <a:noFill/>
          <a:ln>
            <a:noFill/>
          </a:ln>
        </p:spPr>
        <p:txBody>
          <a:bodyPr anchorCtr="0" anchor="t" bIns="0" lIns="0" spcFirstLastPara="1" rIns="0" wrap="square" tIns="0">
            <a:noAutofit/>
          </a:bodyPr>
          <a:lstStyle>
            <a:lvl1pPr lvl="0" marR="0" rtl="0" algn="l">
              <a:lnSpc>
                <a:spcPct val="117647"/>
              </a:lnSpc>
              <a:spcBef>
                <a:spcPts val="0"/>
              </a:spcBef>
              <a:spcAft>
                <a:spcPts val="0"/>
              </a:spcAft>
              <a:buClr>
                <a:schemeClr val="dk1"/>
              </a:buClr>
              <a:buSzPts val="3400"/>
              <a:buFont typeface="Times New Roman"/>
              <a:buNone/>
              <a:defRPr b="1" i="0" sz="3400" u="none" cap="none" strike="noStrike">
                <a:solidFill>
                  <a:schemeClr val="dk1"/>
                </a:solidFill>
                <a:latin typeface="Times New Roman"/>
                <a:ea typeface="Times New Roman"/>
                <a:cs typeface="Times New Roman"/>
                <a:sym typeface="Times New Roma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 name="Google Shape;8;p26"/>
          <p:cNvSpPr txBox="1"/>
          <p:nvPr>
            <p:ph idx="1" type="body"/>
          </p:nvPr>
        </p:nvSpPr>
        <p:spPr>
          <a:xfrm>
            <a:off x="534899" y="1704975"/>
            <a:ext cx="6001130" cy="4285174"/>
          </a:xfrm>
          <a:prstGeom prst="rect">
            <a:avLst/>
          </a:prstGeom>
          <a:noFill/>
          <a:ln>
            <a:noFill/>
          </a:ln>
        </p:spPr>
        <p:txBody>
          <a:bodyPr anchorCtr="0" anchor="t" bIns="0" lIns="0" spcFirstLastPara="1" rIns="0" wrap="square" tIns="0">
            <a:noAutofit/>
          </a:bodyPr>
          <a:lstStyle>
            <a:lvl1pPr indent="-228600" lvl="0" marL="457200" marR="0" rtl="0" algn="l">
              <a:lnSpc>
                <a:spcPct val="118750"/>
              </a:lnSpc>
              <a:spcBef>
                <a:spcPts val="0"/>
              </a:spcBef>
              <a:spcAft>
                <a:spcPts val="0"/>
              </a:spcAft>
              <a:buClr>
                <a:schemeClr val="lt2"/>
              </a:buClr>
              <a:buSzPts val="1600"/>
              <a:buFont typeface="Arial"/>
              <a:buNone/>
              <a:defRPr b="0" i="0" sz="1600" u="none" cap="none" strike="noStrike">
                <a:solidFill>
                  <a:schemeClr val="lt2"/>
                </a:solidFill>
                <a:latin typeface="Arial"/>
                <a:ea typeface="Arial"/>
                <a:cs typeface="Arial"/>
                <a:sym typeface="Arial"/>
              </a:defRPr>
            </a:lvl1pPr>
            <a:lvl2pPr indent="-330200" lvl="1" marL="914400" marR="0" rtl="0" algn="l">
              <a:lnSpc>
                <a:spcPct val="118750"/>
              </a:lnSpc>
              <a:spcBef>
                <a:spcPts val="0"/>
              </a:spcBef>
              <a:spcAft>
                <a:spcPts val="0"/>
              </a:spcAft>
              <a:buClr>
                <a:schemeClr val="lt2"/>
              </a:buClr>
              <a:buSzPts val="1600"/>
              <a:buFont typeface="Arial"/>
              <a:buChar char="•"/>
              <a:defRPr b="0" i="0" sz="1600" u="none" cap="none" strike="noStrike">
                <a:solidFill>
                  <a:schemeClr val="lt2"/>
                </a:solidFill>
                <a:latin typeface="Arial"/>
                <a:ea typeface="Arial"/>
                <a:cs typeface="Arial"/>
                <a:sym typeface="Arial"/>
              </a:defRPr>
            </a:lvl2pPr>
            <a:lvl3pPr indent="-330200" lvl="2" marL="1371600" marR="0" rtl="0" algn="l">
              <a:lnSpc>
                <a:spcPct val="118750"/>
              </a:lnSpc>
              <a:spcBef>
                <a:spcPts val="0"/>
              </a:spcBef>
              <a:spcAft>
                <a:spcPts val="0"/>
              </a:spcAft>
              <a:buClr>
                <a:schemeClr val="accent4"/>
              </a:buClr>
              <a:buSzPts val="1600"/>
              <a:buFont typeface="Arial"/>
              <a:buChar char="‒"/>
              <a:defRPr b="0" i="0" sz="1600" u="none" cap="none" strike="noStrike">
                <a:solidFill>
                  <a:schemeClr val="lt2"/>
                </a:solidFill>
                <a:latin typeface="Arial"/>
                <a:ea typeface="Arial"/>
                <a:cs typeface="Arial"/>
                <a:sym typeface="Arial"/>
              </a:defRPr>
            </a:lvl3pPr>
            <a:lvl4pPr indent="-228600" lvl="3" marL="1828800" marR="0" rtl="0" algn="l">
              <a:lnSpc>
                <a:spcPct val="125000"/>
              </a:lnSpc>
              <a:spcBef>
                <a:spcPts val="0"/>
              </a:spcBef>
              <a:spcAft>
                <a:spcPts val="0"/>
              </a:spcAft>
              <a:buClr>
                <a:schemeClr val="dk1"/>
              </a:buClr>
              <a:buSzPts val="1200"/>
              <a:buFont typeface="Arial"/>
              <a:buNone/>
              <a:defRPr b="0" i="0" sz="1200" u="none" cap="none" strike="noStrike">
                <a:solidFill>
                  <a:schemeClr val="lt2"/>
                </a:solidFill>
                <a:latin typeface="Arial"/>
                <a:ea typeface="Arial"/>
                <a:cs typeface="Arial"/>
                <a:sym typeface="Arial"/>
              </a:defRPr>
            </a:lvl4pPr>
            <a:lvl5pPr indent="-342900" lvl="4" marL="2286000" marR="0" rtl="0" algn="l">
              <a:spcBef>
                <a:spcPts val="85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pic>
        <p:nvPicPr>
          <p:cNvPr id="9" name="Google Shape;9;p26"/>
          <p:cNvPicPr preferRelativeResize="0"/>
          <p:nvPr/>
        </p:nvPicPr>
        <p:blipFill rotWithShape="1">
          <a:blip r:embed="rId1">
            <a:alphaModFix/>
          </a:blip>
          <a:srcRect b="0" l="0" r="0" t="0"/>
          <a:stretch/>
        </p:blipFill>
        <p:spPr>
          <a:xfrm>
            <a:off x="500410" y="6376789"/>
            <a:ext cx="918000" cy="27991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44.png"/><Relationship Id="rId4" Type="http://schemas.openxmlformats.org/officeDocument/2006/relationships/image" Target="../media/image7.png"/><Relationship Id="rId5" Type="http://schemas.openxmlformats.org/officeDocument/2006/relationships/image" Target="../media/image22.png"/><Relationship Id="rId6" Type="http://schemas.openxmlformats.org/officeDocument/2006/relationships/image" Target="../media/image18.png"/><Relationship Id="rId7"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38.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36.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image" Target="../media/image44.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 Id="rId3" Type="http://schemas.openxmlformats.org/officeDocument/2006/relationships/image" Target="../media/image44.png"/><Relationship Id="rId4" Type="http://schemas.openxmlformats.org/officeDocument/2006/relationships/image" Target="../media/image31.png"/><Relationship Id="rId9" Type="http://schemas.openxmlformats.org/officeDocument/2006/relationships/image" Target="../media/image35.png"/><Relationship Id="rId5" Type="http://schemas.openxmlformats.org/officeDocument/2006/relationships/image" Target="../media/image40.png"/><Relationship Id="rId6" Type="http://schemas.openxmlformats.org/officeDocument/2006/relationships/image" Target="../media/image33.png"/><Relationship Id="rId7" Type="http://schemas.openxmlformats.org/officeDocument/2006/relationships/image" Target="../media/image30.png"/><Relationship Id="rId8" Type="http://schemas.openxmlformats.org/officeDocument/2006/relationships/image" Target="../media/image3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4.xml"/><Relationship Id="rId3" Type="http://schemas.openxmlformats.org/officeDocument/2006/relationships/image" Target="../media/image41.png"/><Relationship Id="rId4" Type="http://schemas.openxmlformats.org/officeDocument/2006/relationships/image" Target="../media/image39.png"/><Relationship Id="rId5"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1" Type="http://schemas.openxmlformats.org/officeDocument/2006/relationships/image" Target="../media/image11.png"/><Relationship Id="rId10" Type="http://schemas.openxmlformats.org/officeDocument/2006/relationships/image" Target="../media/image15.png"/><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44.png"/><Relationship Id="rId9" Type="http://schemas.openxmlformats.org/officeDocument/2006/relationships/image" Target="../media/image13.png"/><Relationship Id="rId5" Type="http://schemas.openxmlformats.org/officeDocument/2006/relationships/image" Target="../media/image10.png"/><Relationship Id="rId6" Type="http://schemas.openxmlformats.org/officeDocument/2006/relationships/image" Target="../media/image27.png"/><Relationship Id="rId7" Type="http://schemas.openxmlformats.org/officeDocument/2006/relationships/image" Target="../media/image6.png"/><Relationship Id="rId8"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42.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
          <p:cNvSpPr txBox="1"/>
          <p:nvPr/>
        </p:nvSpPr>
        <p:spPr>
          <a:xfrm>
            <a:off x="1227138" y="2977606"/>
            <a:ext cx="6689725" cy="123825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accent4"/>
              </a:buClr>
              <a:buSzPts val="4400"/>
              <a:buFont typeface="Arial"/>
              <a:buNone/>
            </a:pPr>
            <a:r>
              <a:rPr b="1" i="0" lang="en-GB" sz="4400" u="none" cap="none" strike="noStrike">
                <a:solidFill>
                  <a:schemeClr val="accent4"/>
                </a:solidFill>
                <a:latin typeface="Arial"/>
                <a:ea typeface="Arial"/>
                <a:cs typeface="Arial"/>
                <a:sym typeface="Arial"/>
              </a:rPr>
              <a:t>Reading Courseware </a:t>
            </a:r>
            <a:endParaRPr/>
          </a:p>
          <a:p>
            <a:pPr indent="0" lvl="0" marL="0" marR="0" rtl="0" algn="ctr">
              <a:lnSpc>
                <a:spcPct val="100000"/>
              </a:lnSpc>
              <a:spcBef>
                <a:spcPts val="1200"/>
              </a:spcBef>
              <a:spcAft>
                <a:spcPts val="0"/>
              </a:spcAft>
              <a:buClr>
                <a:schemeClr val="accent4"/>
              </a:buClr>
              <a:buSzPts val="4400"/>
              <a:buFont typeface="Arial"/>
              <a:buNone/>
            </a:pPr>
            <a:r>
              <a:rPr b="1" i="0" lang="en-GB" sz="4400" u="none" cap="none" strike="noStrike">
                <a:solidFill>
                  <a:schemeClr val="accent4"/>
                </a:solidFill>
                <a:latin typeface="Arial"/>
                <a:ea typeface="Arial"/>
                <a:cs typeface="Arial"/>
                <a:sym typeface="Arial"/>
              </a:rPr>
              <a:t>for Teachers</a:t>
            </a:r>
            <a:endParaRPr/>
          </a:p>
          <a:p>
            <a:pPr indent="0" lvl="0" marL="0" marR="0" rtl="0" algn="ctr">
              <a:lnSpc>
                <a:spcPct val="100000"/>
              </a:lnSpc>
              <a:spcBef>
                <a:spcPts val="1200"/>
              </a:spcBef>
              <a:spcAft>
                <a:spcPts val="0"/>
              </a:spcAft>
              <a:buClr>
                <a:schemeClr val="dk1"/>
              </a:buClr>
              <a:buSzPts val="3200"/>
              <a:buFont typeface="Times New Roman"/>
              <a:buNone/>
            </a:pPr>
            <a:r>
              <a:t/>
            </a:r>
            <a:endParaRPr b="1" i="0" sz="3200" u="none" cap="none" strike="noStrike">
              <a:solidFill>
                <a:schemeClr val="accent4"/>
              </a:solidFill>
              <a:latin typeface="Arial"/>
              <a:ea typeface="Arial"/>
              <a:cs typeface="Arial"/>
              <a:sym typeface="Arial"/>
            </a:endParaRPr>
          </a:p>
          <a:p>
            <a:pPr indent="0" lvl="0" marL="0" marR="0" rtl="0" algn="ctr">
              <a:lnSpc>
                <a:spcPct val="100000"/>
              </a:lnSpc>
              <a:spcBef>
                <a:spcPts val="1200"/>
              </a:spcBef>
              <a:spcAft>
                <a:spcPts val="0"/>
              </a:spcAft>
              <a:buClr>
                <a:schemeClr val="accent4"/>
              </a:buClr>
              <a:buSzPts val="3200"/>
              <a:buFont typeface="Arial"/>
              <a:buNone/>
            </a:pPr>
            <a:r>
              <a:rPr b="1" i="0" lang="en-GB" sz="3200" u="none" cap="none" strike="noStrike">
                <a:solidFill>
                  <a:schemeClr val="accent4"/>
                </a:solidFill>
                <a:latin typeface="Arial"/>
                <a:ea typeface="Arial"/>
                <a:cs typeface="Arial"/>
                <a:sym typeface="Arial"/>
              </a:rPr>
              <a:t>Storytime</a:t>
            </a:r>
            <a:endParaRPr/>
          </a:p>
          <a:p>
            <a:pPr indent="0" lvl="0" marL="0" marR="0" rtl="0" algn="ctr">
              <a:lnSpc>
                <a:spcPct val="100000"/>
              </a:lnSpc>
              <a:spcBef>
                <a:spcPts val="1200"/>
              </a:spcBef>
              <a:spcAft>
                <a:spcPts val="0"/>
              </a:spcAft>
              <a:buClr>
                <a:schemeClr val="accent4"/>
              </a:buClr>
              <a:buSzPts val="3200"/>
              <a:buFont typeface="Arial"/>
              <a:buNone/>
            </a:pPr>
            <a:r>
              <a:rPr b="1" i="0" lang="en-GB" sz="3200" u="none" cap="none" strike="noStrike">
                <a:solidFill>
                  <a:schemeClr val="accent4"/>
                </a:solidFill>
                <a:latin typeface="Arial"/>
                <a:ea typeface="Arial"/>
                <a:cs typeface="Arial"/>
                <a:sym typeface="Arial"/>
              </a:rPr>
              <a:t>Hard Life Farm</a:t>
            </a:r>
            <a:endParaRPr/>
          </a:p>
        </p:txBody>
      </p:sp>
      <p:pic>
        <p:nvPicPr>
          <p:cNvPr id="66" name="Google Shape;66;p1"/>
          <p:cNvPicPr preferRelativeResize="0"/>
          <p:nvPr/>
        </p:nvPicPr>
        <p:blipFill rotWithShape="1">
          <a:blip r:embed="rId3">
            <a:alphaModFix/>
          </a:blip>
          <a:srcRect b="0" l="0" r="0" t="0"/>
          <a:stretch/>
        </p:blipFill>
        <p:spPr>
          <a:xfrm>
            <a:off x="0" y="-57591"/>
            <a:ext cx="4453396" cy="3046486"/>
          </a:xfrm>
          <a:prstGeom prst="rect">
            <a:avLst/>
          </a:prstGeom>
          <a:noFill/>
          <a:ln>
            <a:noFill/>
          </a:ln>
        </p:spPr>
      </p:pic>
      <p:pic>
        <p:nvPicPr>
          <p:cNvPr id="67" name="Google Shape;67;p1"/>
          <p:cNvPicPr preferRelativeResize="0"/>
          <p:nvPr/>
        </p:nvPicPr>
        <p:blipFill rotWithShape="1">
          <a:blip r:embed="rId4">
            <a:alphaModFix/>
          </a:blip>
          <a:srcRect b="0" l="0" r="0" t="0"/>
          <a:stretch/>
        </p:blipFill>
        <p:spPr>
          <a:xfrm>
            <a:off x="7652869" y="5496915"/>
            <a:ext cx="1486927" cy="136108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pic>
        <p:nvPicPr>
          <p:cNvPr id="170" name="Google Shape;170;p10"/>
          <p:cNvPicPr preferRelativeResize="0"/>
          <p:nvPr/>
        </p:nvPicPr>
        <p:blipFill rotWithShape="1">
          <a:blip r:embed="rId3">
            <a:alphaModFix/>
          </a:blip>
          <a:srcRect b="0" l="1559" r="1559" t="0"/>
          <a:stretch/>
        </p:blipFill>
        <p:spPr>
          <a:xfrm>
            <a:off x="23749" y="2073772"/>
            <a:ext cx="9082875" cy="3509159"/>
          </a:xfrm>
          <a:prstGeom prst="rect">
            <a:avLst/>
          </a:prstGeom>
          <a:noFill/>
          <a:ln>
            <a:noFill/>
          </a:ln>
        </p:spPr>
      </p:pic>
      <p:grpSp>
        <p:nvGrpSpPr>
          <p:cNvPr id="171" name="Google Shape;171;p10"/>
          <p:cNvGrpSpPr/>
          <p:nvPr/>
        </p:nvGrpSpPr>
        <p:grpSpPr>
          <a:xfrm>
            <a:off x="1383983" y="5157920"/>
            <a:ext cx="3001428" cy="1344073"/>
            <a:chOff x="3166681" y="5285243"/>
            <a:chExt cx="2835325" cy="1194187"/>
          </a:xfrm>
        </p:grpSpPr>
        <p:sp>
          <p:nvSpPr>
            <p:cNvPr id="172" name="Google Shape;172;p10"/>
            <p:cNvSpPr/>
            <p:nvPr/>
          </p:nvSpPr>
          <p:spPr>
            <a:xfrm>
              <a:off x="3166681" y="5285243"/>
              <a:ext cx="2835325" cy="1194187"/>
            </a:xfrm>
            <a:prstGeom prst="cloudCallout">
              <a:avLst>
                <a:gd fmla="val 53145" name="adj1"/>
                <a:gd fmla="val 51099" name="adj2"/>
              </a:avLst>
            </a:prstGeom>
            <a:solidFill>
              <a:srgbClr val="B6DBD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2"/>
                </a:solidFill>
                <a:latin typeface="Arial"/>
                <a:ea typeface="Arial"/>
                <a:cs typeface="Arial"/>
                <a:sym typeface="Arial"/>
              </a:endParaRPr>
            </a:p>
          </p:txBody>
        </p:sp>
        <p:sp>
          <p:nvSpPr>
            <p:cNvPr id="173" name="Google Shape;173;p10"/>
            <p:cNvSpPr txBox="1"/>
            <p:nvPr/>
          </p:nvSpPr>
          <p:spPr>
            <a:xfrm>
              <a:off x="3417025" y="5620459"/>
              <a:ext cx="2370840" cy="546909"/>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2000">
                  <a:solidFill>
                    <a:schemeClr val="lt2"/>
                  </a:solidFill>
                  <a:latin typeface="Arial"/>
                  <a:ea typeface="Arial"/>
                  <a:cs typeface="Arial"/>
                  <a:sym typeface="Arial"/>
                </a:rPr>
                <a:t>Who is the new sheep?</a:t>
              </a:r>
              <a:endParaRPr sz="2000">
                <a:solidFill>
                  <a:schemeClr val="lt2"/>
                </a:solidFill>
                <a:latin typeface="Arial"/>
                <a:ea typeface="Arial"/>
                <a:cs typeface="Arial"/>
                <a:sym typeface="Arial"/>
              </a:endParaRPr>
            </a:p>
          </p:txBody>
        </p:sp>
      </p:grpSp>
      <p:pic>
        <p:nvPicPr>
          <p:cNvPr id="174" name="Google Shape;174;p10"/>
          <p:cNvPicPr preferRelativeResize="0"/>
          <p:nvPr/>
        </p:nvPicPr>
        <p:blipFill rotWithShape="1">
          <a:blip r:embed="rId4">
            <a:alphaModFix/>
          </a:blip>
          <a:srcRect b="0" l="0" r="5316" t="0"/>
          <a:stretch/>
        </p:blipFill>
        <p:spPr>
          <a:xfrm>
            <a:off x="3834703" y="0"/>
            <a:ext cx="5286005" cy="1050097"/>
          </a:xfrm>
          <a:prstGeom prst="rect">
            <a:avLst/>
          </a:prstGeom>
          <a:noFill/>
          <a:ln>
            <a:noFill/>
          </a:ln>
        </p:spPr>
      </p:pic>
      <p:pic>
        <p:nvPicPr>
          <p:cNvPr id="175" name="Google Shape;175;p10"/>
          <p:cNvPicPr preferRelativeResize="0"/>
          <p:nvPr/>
        </p:nvPicPr>
        <p:blipFill rotWithShape="1">
          <a:blip r:embed="rId5">
            <a:alphaModFix/>
          </a:blip>
          <a:srcRect b="0" l="0" r="0" t="0"/>
          <a:stretch/>
        </p:blipFill>
        <p:spPr>
          <a:xfrm>
            <a:off x="161177" y="1233824"/>
            <a:ext cx="7347052" cy="470283"/>
          </a:xfrm>
          <a:prstGeom prst="rect">
            <a:avLst/>
          </a:prstGeom>
          <a:noFill/>
          <a:ln>
            <a:noFill/>
          </a:ln>
        </p:spPr>
      </p:pic>
      <p:pic>
        <p:nvPicPr>
          <p:cNvPr id="176" name="Google Shape;176;p10"/>
          <p:cNvPicPr preferRelativeResize="0"/>
          <p:nvPr/>
        </p:nvPicPr>
        <p:blipFill rotWithShape="1">
          <a:blip r:embed="rId6">
            <a:alphaModFix/>
          </a:blip>
          <a:srcRect b="0" l="0" r="0" t="0"/>
          <a:stretch/>
        </p:blipFill>
        <p:spPr>
          <a:xfrm>
            <a:off x="3963637" y="3870775"/>
            <a:ext cx="4100593" cy="903059"/>
          </a:xfrm>
          <a:prstGeom prst="rect">
            <a:avLst/>
          </a:prstGeom>
          <a:noFill/>
          <a:ln>
            <a:noFill/>
          </a:ln>
        </p:spPr>
      </p:pic>
      <p:pic>
        <p:nvPicPr>
          <p:cNvPr id="177" name="Google Shape;177;p10"/>
          <p:cNvPicPr preferRelativeResize="0"/>
          <p:nvPr/>
        </p:nvPicPr>
        <p:blipFill rotWithShape="1">
          <a:blip r:embed="rId7">
            <a:alphaModFix/>
          </a:blip>
          <a:srcRect b="0" l="0" r="0" t="0"/>
          <a:stretch/>
        </p:blipFill>
        <p:spPr>
          <a:xfrm>
            <a:off x="277907" y="1854987"/>
            <a:ext cx="6261112" cy="1825981"/>
          </a:xfrm>
          <a:prstGeom prst="rect">
            <a:avLst/>
          </a:prstGeom>
          <a:noFill/>
          <a:ln>
            <a:noFill/>
          </a:ln>
        </p:spPr>
      </p:pic>
      <p:sp>
        <p:nvSpPr>
          <p:cNvPr id="178" name="Google Shape;178;p10"/>
          <p:cNvSpPr/>
          <p:nvPr/>
        </p:nvSpPr>
        <p:spPr>
          <a:xfrm>
            <a:off x="7243446" y="4293121"/>
            <a:ext cx="673307" cy="350860"/>
          </a:xfrm>
          <a:prstGeom prst="rect">
            <a:avLst/>
          </a:prstGeom>
          <a:solidFill>
            <a:srgbClr val="FFFF00">
              <a:alpha val="49803"/>
            </a:srgbClr>
          </a:solidFill>
          <a:ln cap="flat" cmpd="sng" w="9525">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9" name="Google Shape;179;p10"/>
          <p:cNvSpPr/>
          <p:nvPr/>
        </p:nvSpPr>
        <p:spPr>
          <a:xfrm>
            <a:off x="3048960" y="3680968"/>
            <a:ext cx="1515630" cy="1176624"/>
          </a:xfrm>
          <a:prstGeom prst="ellipse">
            <a:avLst/>
          </a:prstGeom>
          <a:noFill/>
          <a:ln cap="flat" cmpd="sng" w="508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80" name="Google Shape;180;p10"/>
          <p:cNvGrpSpPr/>
          <p:nvPr/>
        </p:nvGrpSpPr>
        <p:grpSpPr>
          <a:xfrm>
            <a:off x="4976991" y="5031170"/>
            <a:ext cx="3001428" cy="1344073"/>
            <a:chOff x="3166681" y="5285243"/>
            <a:chExt cx="2835325" cy="1194187"/>
          </a:xfrm>
        </p:grpSpPr>
        <p:sp>
          <p:nvSpPr>
            <p:cNvPr id="181" name="Google Shape;181;p10"/>
            <p:cNvSpPr/>
            <p:nvPr/>
          </p:nvSpPr>
          <p:spPr>
            <a:xfrm>
              <a:off x="3166681" y="5285243"/>
              <a:ext cx="2835325" cy="1194187"/>
            </a:xfrm>
            <a:prstGeom prst="cloudCallout">
              <a:avLst>
                <a:gd fmla="val 53145" name="adj1"/>
                <a:gd fmla="val 51099" name="adj2"/>
              </a:avLst>
            </a:prstGeom>
            <a:solidFill>
              <a:srgbClr val="B6DBD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2"/>
                </a:solidFill>
                <a:latin typeface="Arial"/>
                <a:ea typeface="Arial"/>
                <a:cs typeface="Arial"/>
                <a:sym typeface="Arial"/>
              </a:endParaRPr>
            </a:p>
          </p:txBody>
        </p:sp>
        <p:sp>
          <p:nvSpPr>
            <p:cNvPr id="182" name="Google Shape;182;p10"/>
            <p:cNvSpPr txBox="1"/>
            <p:nvPr/>
          </p:nvSpPr>
          <p:spPr>
            <a:xfrm>
              <a:off x="3417025" y="5620459"/>
              <a:ext cx="2370840" cy="820364"/>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2000">
                  <a:solidFill>
                    <a:schemeClr val="lt2"/>
                  </a:solidFill>
                  <a:latin typeface="Arial"/>
                  <a:ea typeface="Arial"/>
                  <a:cs typeface="Arial"/>
                  <a:sym typeface="Arial"/>
                </a:rPr>
                <a:t>There is a lot of litter on this farm. It is </a:t>
              </a:r>
              <a:endParaRPr/>
            </a:p>
            <a:p>
              <a:pPr indent="0" lvl="0" marL="0" marR="0" rtl="0" algn="ctr">
                <a:spcBef>
                  <a:spcPts val="0"/>
                </a:spcBef>
                <a:spcAft>
                  <a:spcPts val="0"/>
                </a:spcAft>
                <a:buNone/>
              </a:pPr>
              <a:r>
                <a:rPr lang="en-GB" sz="2000">
                  <a:solidFill>
                    <a:schemeClr val="lt2"/>
                  </a:solidFill>
                  <a:latin typeface="Arial"/>
                  <a:ea typeface="Arial"/>
                  <a:cs typeface="Arial"/>
                  <a:sym typeface="Arial"/>
                </a:rPr>
                <a:t>very …</a:t>
              </a:r>
              <a:endParaRPr sz="2000">
                <a:solidFill>
                  <a:schemeClr val="lt2"/>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1"/>
                                        </p:tgtEl>
                                        <p:attrNameLst>
                                          <p:attrName>style.visibility</p:attrName>
                                        </p:attrNameLst>
                                      </p:cBhvr>
                                      <p:to>
                                        <p:strVal val="visible"/>
                                      </p:to>
                                    </p:set>
                                    <p:animEffect filter="fade" transition="in">
                                      <p:cBhvr>
                                        <p:cTn dur="750"/>
                                        <p:tgtEl>
                                          <p:spTgt spid="1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9"/>
                                        </p:tgtEl>
                                        <p:attrNameLst>
                                          <p:attrName>style.visibility</p:attrName>
                                        </p:attrNameLst>
                                      </p:cBhvr>
                                      <p:to>
                                        <p:strVal val="visible"/>
                                      </p:to>
                                    </p:set>
                                    <p:animEffect filter="fade" transition="in">
                                      <p:cBhvr>
                                        <p:cTn dur="1000"/>
                                        <p:tgtEl>
                                          <p:spTgt spid="1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0"/>
                                        </p:tgtEl>
                                        <p:attrNameLst>
                                          <p:attrName>style.visibility</p:attrName>
                                        </p:attrNameLst>
                                      </p:cBhvr>
                                      <p:to>
                                        <p:strVal val="visible"/>
                                      </p:to>
                                    </p:set>
                                    <p:animEffect filter="fade" transition="in">
                                      <p:cBhvr>
                                        <p:cTn dur="750"/>
                                        <p:tgtEl>
                                          <p:spTgt spid="1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8"/>
                                        </p:tgtEl>
                                        <p:attrNameLst>
                                          <p:attrName>style.visibility</p:attrName>
                                        </p:attrNameLst>
                                      </p:cBhvr>
                                      <p:to>
                                        <p:strVal val="visible"/>
                                      </p:to>
                                    </p:set>
                                    <p:animEffect filter="fade" transition="in">
                                      <p:cBhvr>
                                        <p:cTn dur="500"/>
                                        <p:tgtEl>
                                          <p:spTgt spid="1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pic>
        <p:nvPicPr>
          <p:cNvPr id="188" name="Google Shape;188;p11"/>
          <p:cNvPicPr preferRelativeResize="0"/>
          <p:nvPr/>
        </p:nvPicPr>
        <p:blipFill rotWithShape="1">
          <a:blip r:embed="rId3">
            <a:alphaModFix/>
          </a:blip>
          <a:srcRect b="0" l="0" r="0" t="0"/>
          <a:stretch/>
        </p:blipFill>
        <p:spPr>
          <a:xfrm>
            <a:off x="709617" y="1031267"/>
            <a:ext cx="6165169" cy="4916384"/>
          </a:xfrm>
          <a:prstGeom prst="rect">
            <a:avLst/>
          </a:prstGeom>
          <a:noFill/>
          <a:ln>
            <a:noFill/>
          </a:ln>
        </p:spPr>
      </p:pic>
      <p:sp>
        <p:nvSpPr>
          <p:cNvPr id="189" name="Google Shape;189;p11"/>
          <p:cNvSpPr/>
          <p:nvPr/>
        </p:nvSpPr>
        <p:spPr>
          <a:xfrm>
            <a:off x="2949686" y="5186652"/>
            <a:ext cx="670176" cy="433464"/>
          </a:xfrm>
          <a:prstGeom prst="rect">
            <a:avLst/>
          </a:prstGeom>
          <a:solidFill>
            <a:srgbClr val="FFFF00">
              <a:alpha val="49803"/>
            </a:srgbClr>
          </a:solidFill>
          <a:ln cap="flat" cmpd="sng" w="9525">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90" name="Google Shape;190;p11"/>
          <p:cNvGrpSpPr/>
          <p:nvPr/>
        </p:nvGrpSpPr>
        <p:grpSpPr>
          <a:xfrm>
            <a:off x="5837472" y="5275615"/>
            <a:ext cx="3001428" cy="1344073"/>
            <a:chOff x="3166681" y="5285243"/>
            <a:chExt cx="2835325" cy="1194187"/>
          </a:xfrm>
        </p:grpSpPr>
        <p:sp>
          <p:nvSpPr>
            <p:cNvPr id="191" name="Google Shape;191;p11"/>
            <p:cNvSpPr/>
            <p:nvPr/>
          </p:nvSpPr>
          <p:spPr>
            <a:xfrm>
              <a:off x="3166681" y="5285243"/>
              <a:ext cx="2835325" cy="1194187"/>
            </a:xfrm>
            <a:prstGeom prst="cloudCallout">
              <a:avLst>
                <a:gd fmla="val 53145" name="adj1"/>
                <a:gd fmla="val 51099" name="adj2"/>
              </a:avLst>
            </a:prstGeom>
            <a:solidFill>
              <a:srgbClr val="B6DBD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2"/>
                </a:solidFill>
                <a:latin typeface="Arial"/>
                <a:ea typeface="Arial"/>
                <a:cs typeface="Arial"/>
                <a:sym typeface="Arial"/>
              </a:endParaRPr>
            </a:p>
          </p:txBody>
        </p:sp>
        <p:sp>
          <p:nvSpPr>
            <p:cNvPr id="192" name="Google Shape;192;p11"/>
            <p:cNvSpPr txBox="1"/>
            <p:nvPr/>
          </p:nvSpPr>
          <p:spPr>
            <a:xfrm>
              <a:off x="3417025" y="5620459"/>
              <a:ext cx="2370840" cy="546909"/>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2000">
                  <a:solidFill>
                    <a:schemeClr val="lt2"/>
                  </a:solidFill>
                  <a:latin typeface="Arial"/>
                  <a:ea typeface="Arial"/>
                  <a:cs typeface="Arial"/>
                  <a:sym typeface="Arial"/>
                </a:rPr>
                <a:t>Why are the animals thin?</a:t>
              </a:r>
              <a:endParaRPr sz="2000">
                <a:solidFill>
                  <a:schemeClr val="lt2"/>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9"/>
                                        </p:tgtEl>
                                        <p:attrNameLst>
                                          <p:attrName>style.visibility</p:attrName>
                                        </p:attrNameLst>
                                      </p:cBhvr>
                                      <p:to>
                                        <p:strVal val="visible"/>
                                      </p:to>
                                    </p:set>
                                    <p:animEffect filter="fade" transition="in">
                                      <p:cBhvr>
                                        <p:cTn dur="500"/>
                                        <p:tgtEl>
                                          <p:spTgt spid="189"/>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90"/>
                                        </p:tgtEl>
                                        <p:attrNameLst>
                                          <p:attrName>style.visibility</p:attrName>
                                        </p:attrNameLst>
                                      </p:cBhvr>
                                      <p:to>
                                        <p:strVal val="visible"/>
                                      </p:to>
                                    </p:set>
                                    <p:animEffect filter="fade" transition="in">
                                      <p:cBhvr>
                                        <p:cTn dur="750"/>
                                        <p:tgtEl>
                                          <p:spTgt spid="1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pic>
        <p:nvPicPr>
          <p:cNvPr id="198" name="Google Shape;198;p12"/>
          <p:cNvPicPr preferRelativeResize="0"/>
          <p:nvPr/>
        </p:nvPicPr>
        <p:blipFill rotWithShape="1">
          <a:blip r:embed="rId3">
            <a:alphaModFix/>
          </a:blip>
          <a:srcRect b="0" l="0" r="0" t="0"/>
          <a:stretch/>
        </p:blipFill>
        <p:spPr>
          <a:xfrm>
            <a:off x="1" y="957943"/>
            <a:ext cx="7469842" cy="4593362"/>
          </a:xfrm>
          <a:prstGeom prst="rect">
            <a:avLst/>
          </a:prstGeom>
          <a:noFill/>
          <a:ln>
            <a:noFill/>
          </a:ln>
        </p:spPr>
      </p:pic>
      <p:sp>
        <p:nvSpPr>
          <p:cNvPr id="199" name="Google Shape;199;p12"/>
          <p:cNvSpPr/>
          <p:nvPr/>
        </p:nvSpPr>
        <p:spPr>
          <a:xfrm>
            <a:off x="4432830" y="4789715"/>
            <a:ext cx="2415849" cy="500955"/>
          </a:xfrm>
          <a:prstGeom prst="rect">
            <a:avLst/>
          </a:prstGeom>
          <a:solidFill>
            <a:srgbClr val="FFFF00">
              <a:alpha val="49803"/>
            </a:srgbClr>
          </a:solidFill>
          <a:ln cap="flat" cmpd="sng" w="9525">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200" name="Google Shape;200;p12"/>
          <p:cNvPicPr preferRelativeResize="0"/>
          <p:nvPr/>
        </p:nvPicPr>
        <p:blipFill rotWithShape="1">
          <a:blip r:embed="rId4">
            <a:alphaModFix/>
          </a:blip>
          <a:srcRect b="14683" l="13319" r="5974" t="9429"/>
          <a:stretch/>
        </p:blipFill>
        <p:spPr>
          <a:xfrm flipH="1">
            <a:off x="4974346" y="449943"/>
            <a:ext cx="4097435" cy="2278743"/>
          </a:xfrm>
          <a:prstGeom prst="rect">
            <a:avLst/>
          </a:prstGeom>
          <a:noFill/>
          <a:ln>
            <a:noFill/>
          </a:ln>
        </p:spPr>
      </p:pic>
      <p:grpSp>
        <p:nvGrpSpPr>
          <p:cNvPr id="201" name="Google Shape;201;p12"/>
          <p:cNvGrpSpPr/>
          <p:nvPr/>
        </p:nvGrpSpPr>
        <p:grpSpPr>
          <a:xfrm>
            <a:off x="5837472" y="5275615"/>
            <a:ext cx="3001428" cy="1344073"/>
            <a:chOff x="3166681" y="5285243"/>
            <a:chExt cx="2835325" cy="1194187"/>
          </a:xfrm>
        </p:grpSpPr>
        <p:sp>
          <p:nvSpPr>
            <p:cNvPr id="202" name="Google Shape;202;p12"/>
            <p:cNvSpPr/>
            <p:nvPr/>
          </p:nvSpPr>
          <p:spPr>
            <a:xfrm>
              <a:off x="3166681" y="5285243"/>
              <a:ext cx="2835325" cy="1194187"/>
            </a:xfrm>
            <a:prstGeom prst="cloudCallout">
              <a:avLst>
                <a:gd fmla="val 53145" name="adj1"/>
                <a:gd fmla="val 51099" name="adj2"/>
              </a:avLst>
            </a:prstGeom>
            <a:solidFill>
              <a:srgbClr val="B6DBD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2"/>
                </a:solidFill>
                <a:latin typeface="Arial"/>
                <a:ea typeface="Arial"/>
                <a:cs typeface="Arial"/>
                <a:sym typeface="Arial"/>
              </a:endParaRPr>
            </a:p>
          </p:txBody>
        </p:sp>
        <p:sp>
          <p:nvSpPr>
            <p:cNvPr id="203" name="Google Shape;203;p12"/>
            <p:cNvSpPr txBox="1"/>
            <p:nvPr/>
          </p:nvSpPr>
          <p:spPr>
            <a:xfrm>
              <a:off x="3417025" y="5620459"/>
              <a:ext cx="2370840" cy="546909"/>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2000">
                  <a:solidFill>
                    <a:schemeClr val="lt2"/>
                  </a:solidFill>
                  <a:latin typeface="Arial"/>
                  <a:ea typeface="Arial"/>
                  <a:cs typeface="Arial"/>
                  <a:sym typeface="Arial"/>
                </a:rPr>
                <a:t>The animals work hard.</a:t>
              </a:r>
              <a:endParaRPr sz="2000">
                <a:solidFill>
                  <a:schemeClr val="lt2"/>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
                                        </p:tgtEl>
                                        <p:attrNameLst>
                                          <p:attrName>style.visibility</p:attrName>
                                        </p:attrNameLst>
                                      </p:cBhvr>
                                      <p:to>
                                        <p:strVal val="visible"/>
                                      </p:to>
                                    </p:set>
                                    <p:animEffect filter="fade" transition="in">
                                      <p:cBhvr>
                                        <p:cTn dur="500"/>
                                        <p:tgtEl>
                                          <p:spTgt spid="1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
                                        </p:tgtEl>
                                        <p:attrNameLst>
                                          <p:attrName>style.visibility</p:attrName>
                                        </p:attrNameLst>
                                      </p:cBhvr>
                                      <p:to>
                                        <p:strVal val="visible"/>
                                      </p:to>
                                    </p:set>
                                    <p:animEffect filter="fade" transition="in">
                                      <p:cBhvr>
                                        <p:cTn dur="1000"/>
                                        <p:tgtEl>
                                          <p:spTgt spid="2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00"/>
                                        </p:tgtEl>
                                        <p:attrNameLst>
                                          <p:attrName>style.visibility</p:attrName>
                                        </p:attrNameLst>
                                      </p:cBhvr>
                                      <p:to>
                                        <p:strVal val="visible"/>
                                      </p:to>
                                    </p:set>
                                    <p:anim calcmode="lin" valueType="num">
                                      <p:cBhvr additive="base">
                                        <p:cTn dur="500"/>
                                        <p:tgtEl>
                                          <p:spTgt spid="200"/>
                                        </p:tgtEl>
                                        <p:attrNameLst>
                                          <p:attrName>ppt_w</p:attrName>
                                        </p:attrNameLst>
                                      </p:cBhvr>
                                      <p:tavLst>
                                        <p:tav fmla="" tm="0">
                                          <p:val>
                                            <p:strVal val="0"/>
                                          </p:val>
                                        </p:tav>
                                        <p:tav fmla="" tm="100000">
                                          <p:val>
                                            <p:strVal val="#ppt_w"/>
                                          </p:val>
                                        </p:tav>
                                      </p:tavLst>
                                    </p:anim>
                                    <p:anim calcmode="lin" valueType="num">
                                      <p:cBhvr additive="base">
                                        <p:cTn dur="500"/>
                                        <p:tgtEl>
                                          <p:spTgt spid="200"/>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pic>
        <p:nvPicPr>
          <p:cNvPr id="209" name="Google Shape;209;p13"/>
          <p:cNvPicPr preferRelativeResize="0"/>
          <p:nvPr/>
        </p:nvPicPr>
        <p:blipFill rotWithShape="1">
          <a:blip r:embed="rId3">
            <a:alphaModFix/>
          </a:blip>
          <a:srcRect b="0" l="0" r="0" t="0"/>
          <a:stretch/>
        </p:blipFill>
        <p:spPr>
          <a:xfrm>
            <a:off x="1445864" y="903512"/>
            <a:ext cx="6060437" cy="5057169"/>
          </a:xfrm>
          <a:prstGeom prst="rect">
            <a:avLst/>
          </a:prstGeom>
          <a:noFill/>
          <a:ln>
            <a:noFill/>
          </a:ln>
        </p:spPr>
      </p:pic>
      <p:grpSp>
        <p:nvGrpSpPr>
          <p:cNvPr id="210" name="Google Shape;210;p13"/>
          <p:cNvGrpSpPr/>
          <p:nvPr/>
        </p:nvGrpSpPr>
        <p:grpSpPr>
          <a:xfrm>
            <a:off x="5808897" y="5066065"/>
            <a:ext cx="3001428" cy="1344073"/>
            <a:chOff x="3166681" y="5285243"/>
            <a:chExt cx="2835325" cy="1194187"/>
          </a:xfrm>
        </p:grpSpPr>
        <p:sp>
          <p:nvSpPr>
            <p:cNvPr id="211" name="Google Shape;211;p13"/>
            <p:cNvSpPr/>
            <p:nvPr/>
          </p:nvSpPr>
          <p:spPr>
            <a:xfrm>
              <a:off x="3166681" y="5285243"/>
              <a:ext cx="2835325" cy="1194187"/>
            </a:xfrm>
            <a:prstGeom prst="cloudCallout">
              <a:avLst>
                <a:gd fmla="val 53145" name="adj1"/>
                <a:gd fmla="val 51099" name="adj2"/>
              </a:avLst>
            </a:prstGeom>
            <a:solidFill>
              <a:srgbClr val="B6DBD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2"/>
                </a:solidFill>
                <a:latin typeface="Arial"/>
                <a:ea typeface="Arial"/>
                <a:cs typeface="Arial"/>
                <a:sym typeface="Arial"/>
              </a:endParaRPr>
            </a:p>
          </p:txBody>
        </p:sp>
        <p:sp>
          <p:nvSpPr>
            <p:cNvPr id="212" name="Google Shape;212;p13"/>
            <p:cNvSpPr txBox="1"/>
            <p:nvPr/>
          </p:nvSpPr>
          <p:spPr>
            <a:xfrm>
              <a:off x="3442062" y="5721903"/>
              <a:ext cx="2370840" cy="273455"/>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2000">
                  <a:solidFill>
                    <a:schemeClr val="lt2"/>
                  </a:solidFill>
                  <a:latin typeface="Arial"/>
                  <a:ea typeface="Arial"/>
                  <a:cs typeface="Arial"/>
                  <a:sym typeface="Arial"/>
                </a:rPr>
                <a:t>Is Farmer Lee kind?</a:t>
              </a:r>
              <a:endParaRPr sz="2000">
                <a:solidFill>
                  <a:schemeClr val="lt2"/>
                </a:solidFill>
                <a:latin typeface="Arial"/>
                <a:ea typeface="Arial"/>
                <a:cs typeface="Arial"/>
                <a:sym typeface="Arial"/>
              </a:endParaRPr>
            </a:p>
          </p:txBody>
        </p:sp>
      </p:grpSp>
      <p:sp>
        <p:nvSpPr>
          <p:cNvPr id="213" name="Google Shape;213;p13"/>
          <p:cNvSpPr/>
          <p:nvPr/>
        </p:nvSpPr>
        <p:spPr>
          <a:xfrm>
            <a:off x="6069433" y="1341120"/>
            <a:ext cx="670176" cy="457092"/>
          </a:xfrm>
          <a:prstGeom prst="rect">
            <a:avLst/>
          </a:prstGeom>
          <a:solidFill>
            <a:srgbClr val="FFFF00">
              <a:alpha val="49803"/>
            </a:srgbClr>
          </a:solidFill>
          <a:ln cap="flat" cmpd="sng" w="9525">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4" name="Google Shape;214;p13"/>
          <p:cNvSpPr/>
          <p:nvPr/>
        </p:nvSpPr>
        <p:spPr>
          <a:xfrm>
            <a:off x="3298075" y="1828584"/>
            <a:ext cx="1109628" cy="457092"/>
          </a:xfrm>
          <a:prstGeom prst="rect">
            <a:avLst/>
          </a:prstGeom>
          <a:solidFill>
            <a:srgbClr val="FFFF00">
              <a:alpha val="49803"/>
            </a:srgbClr>
          </a:solidFill>
          <a:ln cap="flat" cmpd="sng" w="9525">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3"/>
                                        </p:tgtEl>
                                        <p:attrNameLst>
                                          <p:attrName>style.visibility</p:attrName>
                                        </p:attrNameLst>
                                      </p:cBhvr>
                                      <p:to>
                                        <p:strVal val="visible"/>
                                      </p:to>
                                    </p:set>
                                    <p:animEffect filter="fade" transition="in">
                                      <p:cBhvr>
                                        <p:cTn dur="500"/>
                                        <p:tgtEl>
                                          <p:spTgt spid="213"/>
                                        </p:tgtEl>
                                      </p:cBhvr>
                                    </p:animEffect>
                                  </p:childTnLst>
                                </p:cTn>
                              </p:par>
                              <p:par>
                                <p:cTn fill="hold" nodeType="withEffect" presetClass="entr" presetID="10" presetSubtype="0">
                                  <p:stCondLst>
                                    <p:cond delay="0"/>
                                  </p:stCondLst>
                                  <p:childTnLst>
                                    <p:set>
                                      <p:cBhvr>
                                        <p:cTn dur="1" fill="hold">
                                          <p:stCondLst>
                                            <p:cond delay="0"/>
                                          </p:stCondLst>
                                        </p:cTn>
                                        <p:tgtEl>
                                          <p:spTgt spid="214"/>
                                        </p:tgtEl>
                                        <p:attrNameLst>
                                          <p:attrName>style.visibility</p:attrName>
                                        </p:attrNameLst>
                                      </p:cBhvr>
                                      <p:to>
                                        <p:strVal val="visible"/>
                                      </p:to>
                                    </p:set>
                                    <p:animEffect filter="fade" transition="in">
                                      <p:cBhvr>
                                        <p:cTn dur="500"/>
                                        <p:tgtEl>
                                          <p:spTgt spid="2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0"/>
                                        </p:tgtEl>
                                        <p:attrNameLst>
                                          <p:attrName>style.visibility</p:attrName>
                                        </p:attrNameLst>
                                      </p:cBhvr>
                                      <p:to>
                                        <p:strVal val="visible"/>
                                      </p:to>
                                    </p:set>
                                    <p:animEffect filter="fade" transition="in">
                                      <p:cBhvr>
                                        <p:cTn dur="1000"/>
                                        <p:tgtEl>
                                          <p:spTgt spid="2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pic>
        <p:nvPicPr>
          <p:cNvPr id="220" name="Google Shape;220;p14"/>
          <p:cNvPicPr preferRelativeResize="0"/>
          <p:nvPr/>
        </p:nvPicPr>
        <p:blipFill rotWithShape="1">
          <a:blip r:embed="rId3">
            <a:alphaModFix/>
          </a:blip>
          <a:srcRect b="0" l="0" r="0" t="0"/>
          <a:stretch/>
        </p:blipFill>
        <p:spPr>
          <a:xfrm>
            <a:off x="767209" y="885454"/>
            <a:ext cx="6402906" cy="5239721"/>
          </a:xfrm>
          <a:prstGeom prst="rect">
            <a:avLst/>
          </a:prstGeom>
          <a:noFill/>
          <a:ln>
            <a:noFill/>
          </a:ln>
        </p:spPr>
      </p:pic>
      <p:grpSp>
        <p:nvGrpSpPr>
          <p:cNvPr id="221" name="Google Shape;221;p14"/>
          <p:cNvGrpSpPr/>
          <p:nvPr/>
        </p:nvGrpSpPr>
        <p:grpSpPr>
          <a:xfrm>
            <a:off x="5907182" y="3567319"/>
            <a:ext cx="3001428" cy="1344073"/>
            <a:chOff x="3166681" y="5285243"/>
            <a:chExt cx="2835325" cy="1194187"/>
          </a:xfrm>
        </p:grpSpPr>
        <p:sp>
          <p:nvSpPr>
            <p:cNvPr id="222" name="Google Shape;222;p14"/>
            <p:cNvSpPr/>
            <p:nvPr/>
          </p:nvSpPr>
          <p:spPr>
            <a:xfrm>
              <a:off x="3166681" y="5285243"/>
              <a:ext cx="2835325" cy="1194187"/>
            </a:xfrm>
            <a:prstGeom prst="cloudCallout">
              <a:avLst>
                <a:gd fmla="val 53145" name="adj1"/>
                <a:gd fmla="val 51099" name="adj2"/>
              </a:avLst>
            </a:prstGeom>
            <a:solidFill>
              <a:srgbClr val="B6DBD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2"/>
                </a:solidFill>
                <a:latin typeface="Arial"/>
                <a:ea typeface="Arial"/>
                <a:cs typeface="Arial"/>
                <a:sym typeface="Arial"/>
              </a:endParaRPr>
            </a:p>
          </p:txBody>
        </p:sp>
        <p:sp>
          <p:nvSpPr>
            <p:cNvPr id="223" name="Google Shape;223;p14"/>
            <p:cNvSpPr txBox="1"/>
            <p:nvPr/>
          </p:nvSpPr>
          <p:spPr>
            <a:xfrm>
              <a:off x="3471868" y="5517295"/>
              <a:ext cx="2370840" cy="820364"/>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2000">
                  <a:solidFill>
                    <a:schemeClr val="lt2"/>
                  </a:solidFill>
                  <a:latin typeface="Arial"/>
                  <a:ea typeface="Arial"/>
                  <a:cs typeface="Arial"/>
                  <a:sym typeface="Arial"/>
                </a:rPr>
                <a:t>What do the animals want to tell Farmer Lee?</a:t>
              </a:r>
              <a:endParaRPr sz="2000">
                <a:solidFill>
                  <a:schemeClr val="lt2"/>
                </a:solidFill>
                <a:latin typeface="Arial"/>
                <a:ea typeface="Arial"/>
                <a:cs typeface="Arial"/>
                <a:sym typeface="Arial"/>
              </a:endParaRPr>
            </a:p>
          </p:txBody>
        </p:sp>
      </p:grpSp>
      <p:cxnSp>
        <p:nvCxnSpPr>
          <p:cNvPr id="224" name="Google Shape;224;p14"/>
          <p:cNvCxnSpPr/>
          <p:nvPr/>
        </p:nvCxnSpPr>
        <p:spPr>
          <a:xfrm>
            <a:off x="1793632" y="2132556"/>
            <a:ext cx="4994031" cy="0"/>
          </a:xfrm>
          <a:prstGeom prst="straightConnector1">
            <a:avLst/>
          </a:prstGeom>
          <a:noFill/>
          <a:ln cap="flat" cmpd="sng" w="50800">
            <a:solidFill>
              <a:srgbClr val="FF0000"/>
            </a:solidFill>
            <a:prstDash val="solid"/>
            <a:round/>
            <a:headEnd len="sm" w="sm" type="none"/>
            <a:tailEnd len="sm" w="sm" type="none"/>
          </a:ln>
        </p:spPr>
      </p:cxnSp>
      <p:cxnSp>
        <p:nvCxnSpPr>
          <p:cNvPr id="225" name="Google Shape;225;p14"/>
          <p:cNvCxnSpPr/>
          <p:nvPr/>
        </p:nvCxnSpPr>
        <p:spPr>
          <a:xfrm>
            <a:off x="1793632" y="2532414"/>
            <a:ext cx="720968" cy="0"/>
          </a:xfrm>
          <a:prstGeom prst="straightConnector1">
            <a:avLst/>
          </a:prstGeom>
          <a:noFill/>
          <a:ln cap="flat" cmpd="sng" w="50800">
            <a:solidFill>
              <a:srgbClr val="FF0000"/>
            </a:solidFill>
            <a:prstDash val="solid"/>
            <a:round/>
            <a:headEnd len="sm" w="sm" type="none"/>
            <a:tailEnd len="sm" w="sm" type="none"/>
          </a:ln>
        </p:spPr>
      </p:cxnSp>
      <p:grpSp>
        <p:nvGrpSpPr>
          <p:cNvPr id="226" name="Google Shape;226;p14"/>
          <p:cNvGrpSpPr/>
          <p:nvPr/>
        </p:nvGrpSpPr>
        <p:grpSpPr>
          <a:xfrm>
            <a:off x="6230248" y="4911392"/>
            <a:ext cx="2553076" cy="1344072"/>
            <a:chOff x="4402346" y="5285243"/>
            <a:chExt cx="1599660" cy="1194187"/>
          </a:xfrm>
        </p:grpSpPr>
        <p:sp>
          <p:nvSpPr>
            <p:cNvPr id="227" name="Google Shape;227;p14"/>
            <p:cNvSpPr/>
            <p:nvPr/>
          </p:nvSpPr>
          <p:spPr>
            <a:xfrm>
              <a:off x="4402346" y="5285243"/>
              <a:ext cx="1599660" cy="1194187"/>
            </a:xfrm>
            <a:prstGeom prst="cloudCallout">
              <a:avLst>
                <a:gd fmla="val 53145" name="adj1"/>
                <a:gd fmla="val 51099" name="adj2"/>
              </a:avLst>
            </a:prstGeom>
            <a:solidFill>
              <a:srgbClr val="B6DBD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2"/>
                </a:solidFill>
                <a:latin typeface="Arial"/>
                <a:ea typeface="Arial"/>
                <a:cs typeface="Arial"/>
                <a:sym typeface="Arial"/>
              </a:endParaRPr>
            </a:p>
          </p:txBody>
        </p:sp>
        <p:sp>
          <p:nvSpPr>
            <p:cNvPr id="228" name="Google Shape;228;p14"/>
            <p:cNvSpPr txBox="1"/>
            <p:nvPr/>
          </p:nvSpPr>
          <p:spPr>
            <a:xfrm>
              <a:off x="4402346" y="5570403"/>
              <a:ext cx="1530001" cy="546909"/>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2000">
                  <a:solidFill>
                    <a:schemeClr val="lt2"/>
                  </a:solidFill>
                  <a:latin typeface="Arial"/>
                  <a:ea typeface="Arial"/>
                  <a:cs typeface="Arial"/>
                  <a:sym typeface="Arial"/>
                </a:rPr>
                <a:t>What does Jenny want to do?</a:t>
              </a:r>
              <a:endParaRPr sz="2000">
                <a:solidFill>
                  <a:schemeClr val="lt2"/>
                </a:solidFill>
                <a:latin typeface="Arial"/>
                <a:ea typeface="Arial"/>
                <a:cs typeface="Arial"/>
                <a:sym typeface="Arial"/>
              </a:endParaRPr>
            </a:p>
          </p:txBody>
        </p:sp>
      </p:grpSp>
      <p:cxnSp>
        <p:nvCxnSpPr>
          <p:cNvPr id="229" name="Google Shape;229;p14"/>
          <p:cNvCxnSpPr/>
          <p:nvPr/>
        </p:nvCxnSpPr>
        <p:spPr>
          <a:xfrm>
            <a:off x="2018460" y="5670952"/>
            <a:ext cx="3187283" cy="0"/>
          </a:xfrm>
          <a:prstGeom prst="straightConnector1">
            <a:avLst/>
          </a:prstGeom>
          <a:noFill/>
          <a:ln cap="flat" cmpd="sng" w="50800">
            <a:solidFill>
              <a:srgbClr val="FF0000"/>
            </a:solidFill>
            <a:prstDash val="solid"/>
            <a:round/>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
                                        </p:tgtEl>
                                        <p:attrNameLst>
                                          <p:attrName>style.visibility</p:attrName>
                                        </p:attrNameLst>
                                      </p:cBhvr>
                                      <p:to>
                                        <p:strVal val="visible"/>
                                      </p:to>
                                    </p:set>
                                    <p:animEffect filter="fade" transition="in">
                                      <p:cBhvr>
                                        <p:cTn dur="1000"/>
                                        <p:tgtEl>
                                          <p:spTgt spid="2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4"/>
                                        </p:tgtEl>
                                        <p:attrNameLst>
                                          <p:attrName>style.visibility</p:attrName>
                                        </p:attrNameLst>
                                      </p:cBhvr>
                                      <p:to>
                                        <p:strVal val="visible"/>
                                      </p:to>
                                    </p:set>
                                    <p:animEffect filter="fade" transition="in">
                                      <p:cBhvr>
                                        <p:cTn dur="500"/>
                                        <p:tgtEl>
                                          <p:spTgt spid="22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25"/>
                                        </p:tgtEl>
                                        <p:attrNameLst>
                                          <p:attrName>style.visibility</p:attrName>
                                        </p:attrNameLst>
                                      </p:cBhvr>
                                      <p:to>
                                        <p:strVal val="visible"/>
                                      </p:to>
                                    </p:set>
                                    <p:animEffect filter="fade" transition="in">
                                      <p:cBhvr>
                                        <p:cTn dur="250"/>
                                        <p:tgtEl>
                                          <p:spTgt spid="2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6"/>
                                        </p:tgtEl>
                                        <p:attrNameLst>
                                          <p:attrName>style.visibility</p:attrName>
                                        </p:attrNameLst>
                                      </p:cBhvr>
                                      <p:to>
                                        <p:strVal val="visible"/>
                                      </p:to>
                                    </p:set>
                                    <p:animEffect filter="fade" transition="in">
                                      <p:cBhvr>
                                        <p:cTn dur="1000"/>
                                        <p:tgtEl>
                                          <p:spTgt spid="2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9"/>
                                        </p:tgtEl>
                                        <p:attrNameLst>
                                          <p:attrName>style.visibility</p:attrName>
                                        </p:attrNameLst>
                                      </p:cBhvr>
                                      <p:to>
                                        <p:strVal val="visible"/>
                                      </p:to>
                                    </p:set>
                                    <p:animEffect filter="fade" transition="in">
                                      <p:cBhvr>
                                        <p:cTn dur="500"/>
                                        <p:tgtEl>
                                          <p:spTgt spid="2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pic>
        <p:nvPicPr>
          <p:cNvPr id="235" name="Google Shape;235;p15"/>
          <p:cNvPicPr preferRelativeResize="0"/>
          <p:nvPr/>
        </p:nvPicPr>
        <p:blipFill rotWithShape="1">
          <a:blip r:embed="rId3">
            <a:alphaModFix/>
          </a:blip>
          <a:srcRect b="0" l="0" r="0" t="0"/>
          <a:stretch/>
        </p:blipFill>
        <p:spPr>
          <a:xfrm>
            <a:off x="1557962" y="915722"/>
            <a:ext cx="5780224" cy="5559168"/>
          </a:xfrm>
          <a:prstGeom prst="rect">
            <a:avLst/>
          </a:prstGeom>
          <a:noFill/>
          <a:ln>
            <a:noFill/>
          </a:ln>
        </p:spPr>
      </p:pic>
      <p:grpSp>
        <p:nvGrpSpPr>
          <p:cNvPr id="236" name="Google Shape;236;p15"/>
          <p:cNvGrpSpPr/>
          <p:nvPr/>
        </p:nvGrpSpPr>
        <p:grpSpPr>
          <a:xfrm>
            <a:off x="5742222" y="4980340"/>
            <a:ext cx="3001428" cy="1344073"/>
            <a:chOff x="3166681" y="5285243"/>
            <a:chExt cx="2835325" cy="1194187"/>
          </a:xfrm>
        </p:grpSpPr>
        <p:sp>
          <p:nvSpPr>
            <p:cNvPr id="237" name="Google Shape;237;p15"/>
            <p:cNvSpPr/>
            <p:nvPr/>
          </p:nvSpPr>
          <p:spPr>
            <a:xfrm>
              <a:off x="3166681" y="5285243"/>
              <a:ext cx="2835325" cy="1194187"/>
            </a:xfrm>
            <a:prstGeom prst="cloudCallout">
              <a:avLst>
                <a:gd fmla="val 53145" name="adj1"/>
                <a:gd fmla="val 51099" name="adj2"/>
              </a:avLst>
            </a:prstGeom>
            <a:solidFill>
              <a:srgbClr val="B6DBD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2"/>
                </a:solidFill>
                <a:latin typeface="Arial"/>
                <a:ea typeface="Arial"/>
                <a:cs typeface="Arial"/>
                <a:sym typeface="Arial"/>
              </a:endParaRPr>
            </a:p>
          </p:txBody>
        </p:sp>
        <p:sp>
          <p:nvSpPr>
            <p:cNvPr id="238" name="Google Shape;238;p15"/>
            <p:cNvSpPr txBox="1"/>
            <p:nvPr/>
          </p:nvSpPr>
          <p:spPr>
            <a:xfrm>
              <a:off x="3417025" y="5620459"/>
              <a:ext cx="2370840" cy="546909"/>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2000">
                  <a:solidFill>
                    <a:schemeClr val="lt2"/>
                  </a:solidFill>
                  <a:latin typeface="Arial"/>
                  <a:ea typeface="Arial"/>
                  <a:cs typeface="Arial"/>
                  <a:sym typeface="Arial"/>
                </a:rPr>
                <a:t>Farmer Lee hears a noise.</a:t>
              </a:r>
              <a:endParaRPr sz="2000">
                <a:solidFill>
                  <a:schemeClr val="lt2"/>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36"/>
                                        </p:tgtEl>
                                        <p:attrNameLst>
                                          <p:attrName>style.visibility</p:attrName>
                                        </p:attrNameLst>
                                      </p:cBhvr>
                                      <p:to>
                                        <p:strVal val="visible"/>
                                      </p:to>
                                    </p:set>
                                    <p:animEffect filter="fade" transition="in">
                                      <p:cBhvr>
                                        <p:cTn dur="750"/>
                                        <p:tgtEl>
                                          <p:spTgt spid="2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pic>
        <p:nvPicPr>
          <p:cNvPr id="244" name="Google Shape;244;p16"/>
          <p:cNvPicPr preferRelativeResize="0"/>
          <p:nvPr/>
        </p:nvPicPr>
        <p:blipFill rotWithShape="1">
          <a:blip r:embed="rId3">
            <a:alphaModFix/>
          </a:blip>
          <a:srcRect b="0" l="0" r="0" t="0"/>
          <a:stretch/>
        </p:blipFill>
        <p:spPr>
          <a:xfrm>
            <a:off x="910469" y="900369"/>
            <a:ext cx="6626919" cy="5113322"/>
          </a:xfrm>
          <a:prstGeom prst="rect">
            <a:avLst/>
          </a:prstGeom>
          <a:noFill/>
          <a:ln>
            <a:noFill/>
          </a:ln>
        </p:spPr>
      </p:pic>
      <p:grpSp>
        <p:nvGrpSpPr>
          <p:cNvPr id="245" name="Google Shape;245;p16"/>
          <p:cNvGrpSpPr/>
          <p:nvPr/>
        </p:nvGrpSpPr>
        <p:grpSpPr>
          <a:xfrm>
            <a:off x="5837472" y="5132740"/>
            <a:ext cx="3001428" cy="1344073"/>
            <a:chOff x="3166681" y="5285243"/>
            <a:chExt cx="2835325" cy="1194187"/>
          </a:xfrm>
        </p:grpSpPr>
        <p:sp>
          <p:nvSpPr>
            <p:cNvPr id="246" name="Google Shape;246;p16"/>
            <p:cNvSpPr/>
            <p:nvPr/>
          </p:nvSpPr>
          <p:spPr>
            <a:xfrm>
              <a:off x="3166681" y="5285243"/>
              <a:ext cx="2835325" cy="1194187"/>
            </a:xfrm>
            <a:prstGeom prst="cloudCallout">
              <a:avLst>
                <a:gd fmla="val 53145" name="adj1"/>
                <a:gd fmla="val 51099" name="adj2"/>
              </a:avLst>
            </a:prstGeom>
            <a:solidFill>
              <a:srgbClr val="B6DBD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2"/>
                </a:solidFill>
                <a:latin typeface="Arial"/>
                <a:ea typeface="Arial"/>
                <a:cs typeface="Arial"/>
                <a:sym typeface="Arial"/>
              </a:endParaRPr>
            </a:p>
          </p:txBody>
        </p:sp>
        <p:sp>
          <p:nvSpPr>
            <p:cNvPr id="247" name="Google Shape;247;p16"/>
            <p:cNvSpPr txBox="1"/>
            <p:nvPr/>
          </p:nvSpPr>
          <p:spPr>
            <a:xfrm>
              <a:off x="3417025" y="5620459"/>
              <a:ext cx="2370840" cy="546909"/>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2000">
                  <a:solidFill>
                    <a:schemeClr val="lt2"/>
                  </a:solidFill>
                  <a:latin typeface="Arial"/>
                  <a:ea typeface="Arial"/>
                  <a:cs typeface="Arial"/>
                  <a:sym typeface="Arial"/>
                </a:rPr>
                <a:t>How does Farmer Lee feel?</a:t>
              </a:r>
              <a:endParaRPr sz="2000">
                <a:solidFill>
                  <a:schemeClr val="lt2"/>
                </a:solidFill>
                <a:latin typeface="Arial"/>
                <a:ea typeface="Arial"/>
                <a:cs typeface="Arial"/>
                <a:sym typeface="Arial"/>
              </a:endParaRPr>
            </a:p>
          </p:txBody>
        </p:sp>
      </p:grpSp>
      <p:cxnSp>
        <p:nvCxnSpPr>
          <p:cNvPr id="248" name="Google Shape;248;p16"/>
          <p:cNvCxnSpPr/>
          <p:nvPr/>
        </p:nvCxnSpPr>
        <p:spPr>
          <a:xfrm>
            <a:off x="1930400" y="5705913"/>
            <a:ext cx="1462156" cy="0"/>
          </a:xfrm>
          <a:prstGeom prst="straightConnector1">
            <a:avLst/>
          </a:prstGeom>
          <a:noFill/>
          <a:ln cap="flat" cmpd="sng" w="50800">
            <a:solidFill>
              <a:srgbClr val="FF0000"/>
            </a:solidFill>
            <a:prstDash val="solid"/>
            <a:round/>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5"/>
                                        </p:tgtEl>
                                        <p:attrNameLst>
                                          <p:attrName>style.visibility</p:attrName>
                                        </p:attrNameLst>
                                      </p:cBhvr>
                                      <p:to>
                                        <p:strVal val="visible"/>
                                      </p:to>
                                    </p:set>
                                    <p:animEffect filter="fade" transition="in">
                                      <p:cBhvr>
                                        <p:cTn dur="750"/>
                                        <p:tgtEl>
                                          <p:spTgt spid="2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8"/>
                                        </p:tgtEl>
                                        <p:attrNameLst>
                                          <p:attrName>style.visibility</p:attrName>
                                        </p:attrNameLst>
                                      </p:cBhvr>
                                      <p:to>
                                        <p:strVal val="visible"/>
                                      </p:to>
                                    </p:set>
                                    <p:animEffect filter="fade" transition="in">
                                      <p:cBhvr>
                                        <p:cTn dur="250"/>
                                        <p:tgtEl>
                                          <p:spTgt spid="2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pic>
        <p:nvPicPr>
          <p:cNvPr id="254" name="Google Shape;254;p17"/>
          <p:cNvPicPr preferRelativeResize="0"/>
          <p:nvPr/>
        </p:nvPicPr>
        <p:blipFill rotWithShape="1">
          <a:blip r:embed="rId3">
            <a:alphaModFix/>
          </a:blip>
          <a:srcRect b="0" l="1740" r="2056" t="0"/>
          <a:stretch/>
        </p:blipFill>
        <p:spPr>
          <a:xfrm>
            <a:off x="87084" y="1512975"/>
            <a:ext cx="9013372" cy="3855776"/>
          </a:xfrm>
          <a:prstGeom prst="rect">
            <a:avLst/>
          </a:prstGeom>
          <a:noFill/>
          <a:ln>
            <a:noFill/>
          </a:ln>
        </p:spPr>
      </p:pic>
      <p:grpSp>
        <p:nvGrpSpPr>
          <p:cNvPr id="255" name="Google Shape;255;p17"/>
          <p:cNvGrpSpPr/>
          <p:nvPr/>
        </p:nvGrpSpPr>
        <p:grpSpPr>
          <a:xfrm>
            <a:off x="5837472" y="5180365"/>
            <a:ext cx="3001428" cy="1344073"/>
            <a:chOff x="3166681" y="5285243"/>
            <a:chExt cx="2835325" cy="1194187"/>
          </a:xfrm>
        </p:grpSpPr>
        <p:sp>
          <p:nvSpPr>
            <p:cNvPr id="256" name="Google Shape;256;p17"/>
            <p:cNvSpPr/>
            <p:nvPr/>
          </p:nvSpPr>
          <p:spPr>
            <a:xfrm>
              <a:off x="3166681" y="5285243"/>
              <a:ext cx="2835325" cy="1194187"/>
            </a:xfrm>
            <a:prstGeom prst="cloudCallout">
              <a:avLst>
                <a:gd fmla="val 53145" name="adj1"/>
                <a:gd fmla="val 51099" name="adj2"/>
              </a:avLst>
            </a:prstGeom>
            <a:solidFill>
              <a:srgbClr val="B6DBD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2"/>
                </a:solidFill>
                <a:latin typeface="Arial"/>
                <a:ea typeface="Arial"/>
                <a:cs typeface="Arial"/>
                <a:sym typeface="Arial"/>
              </a:endParaRPr>
            </a:p>
          </p:txBody>
        </p:sp>
        <p:sp>
          <p:nvSpPr>
            <p:cNvPr id="257" name="Google Shape;257;p17"/>
            <p:cNvSpPr txBox="1"/>
            <p:nvPr/>
          </p:nvSpPr>
          <p:spPr>
            <a:xfrm>
              <a:off x="3452044" y="5642417"/>
              <a:ext cx="2370840" cy="546909"/>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2000">
                  <a:solidFill>
                    <a:schemeClr val="lt2"/>
                  </a:solidFill>
                  <a:latin typeface="Arial"/>
                  <a:ea typeface="Arial"/>
                  <a:cs typeface="Arial"/>
                  <a:sym typeface="Arial"/>
                </a:rPr>
                <a:t>Is Farmer Lee kind or unkind now?</a:t>
              </a:r>
              <a:endParaRPr sz="2000">
                <a:solidFill>
                  <a:schemeClr val="lt2"/>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
                                        </p:tgtEl>
                                        <p:attrNameLst>
                                          <p:attrName>style.visibility</p:attrName>
                                        </p:attrNameLst>
                                      </p:cBhvr>
                                      <p:to>
                                        <p:strVal val="visible"/>
                                      </p:to>
                                    </p:set>
                                    <p:animEffect filter="fade" transition="in">
                                      <p:cBhvr>
                                        <p:cTn dur="750"/>
                                        <p:tgtEl>
                                          <p:spTgt spid="2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pic>
        <p:nvPicPr>
          <p:cNvPr id="263" name="Google Shape;263;p18"/>
          <p:cNvPicPr preferRelativeResize="0"/>
          <p:nvPr/>
        </p:nvPicPr>
        <p:blipFill rotWithShape="1">
          <a:blip r:embed="rId3">
            <a:alphaModFix/>
          </a:blip>
          <a:srcRect b="0" l="2061" r="3109" t="0"/>
          <a:stretch/>
        </p:blipFill>
        <p:spPr>
          <a:xfrm>
            <a:off x="90" y="1717236"/>
            <a:ext cx="9143821" cy="3423529"/>
          </a:xfrm>
          <a:prstGeom prst="rect">
            <a:avLst/>
          </a:prstGeom>
          <a:noFill/>
          <a:ln>
            <a:noFill/>
          </a:ln>
        </p:spPr>
      </p:pic>
      <p:grpSp>
        <p:nvGrpSpPr>
          <p:cNvPr id="264" name="Google Shape;264;p18"/>
          <p:cNvGrpSpPr/>
          <p:nvPr/>
        </p:nvGrpSpPr>
        <p:grpSpPr>
          <a:xfrm>
            <a:off x="5827947" y="5066065"/>
            <a:ext cx="3001428" cy="1344073"/>
            <a:chOff x="3166681" y="5285243"/>
            <a:chExt cx="2835325" cy="1194187"/>
          </a:xfrm>
        </p:grpSpPr>
        <p:sp>
          <p:nvSpPr>
            <p:cNvPr id="265" name="Google Shape;265;p18"/>
            <p:cNvSpPr/>
            <p:nvPr/>
          </p:nvSpPr>
          <p:spPr>
            <a:xfrm>
              <a:off x="3166681" y="5285243"/>
              <a:ext cx="2835325" cy="1194187"/>
            </a:xfrm>
            <a:prstGeom prst="cloudCallout">
              <a:avLst>
                <a:gd fmla="val 53145" name="adj1"/>
                <a:gd fmla="val 51099" name="adj2"/>
              </a:avLst>
            </a:prstGeom>
            <a:solidFill>
              <a:srgbClr val="B6DBD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2"/>
                </a:solidFill>
                <a:latin typeface="Arial"/>
                <a:ea typeface="Arial"/>
                <a:cs typeface="Arial"/>
                <a:sym typeface="Arial"/>
              </a:endParaRPr>
            </a:p>
          </p:txBody>
        </p:sp>
        <p:sp>
          <p:nvSpPr>
            <p:cNvPr id="266" name="Google Shape;266;p18"/>
            <p:cNvSpPr txBox="1"/>
            <p:nvPr/>
          </p:nvSpPr>
          <p:spPr>
            <a:xfrm>
              <a:off x="3417025" y="5514490"/>
              <a:ext cx="2370840" cy="820364"/>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2000">
                  <a:solidFill>
                    <a:schemeClr val="lt2"/>
                  </a:solidFill>
                  <a:latin typeface="Arial"/>
                  <a:ea typeface="Arial"/>
                  <a:cs typeface="Arial"/>
                  <a:sym typeface="Arial"/>
                </a:rPr>
                <a:t>Are the animals happy on Good Life Farm?</a:t>
              </a:r>
              <a:endParaRPr sz="2000">
                <a:solidFill>
                  <a:schemeClr val="lt2"/>
                </a:solidFill>
                <a:latin typeface="Arial"/>
                <a:ea typeface="Arial"/>
                <a:cs typeface="Arial"/>
                <a:sym typeface="Arial"/>
              </a:endParaRPr>
            </a:p>
          </p:txBody>
        </p:sp>
      </p:grpSp>
      <p:cxnSp>
        <p:nvCxnSpPr>
          <p:cNvPr id="267" name="Google Shape;267;p18"/>
          <p:cNvCxnSpPr/>
          <p:nvPr/>
        </p:nvCxnSpPr>
        <p:spPr>
          <a:xfrm>
            <a:off x="832455" y="3362317"/>
            <a:ext cx="2580701" cy="0"/>
          </a:xfrm>
          <a:prstGeom prst="straightConnector1">
            <a:avLst/>
          </a:prstGeom>
          <a:noFill/>
          <a:ln cap="flat" cmpd="sng" w="50800">
            <a:solidFill>
              <a:srgbClr val="FF0000"/>
            </a:solidFill>
            <a:prstDash val="solid"/>
            <a:round/>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4"/>
                                        </p:tgtEl>
                                        <p:attrNameLst>
                                          <p:attrName>style.visibility</p:attrName>
                                        </p:attrNameLst>
                                      </p:cBhvr>
                                      <p:to>
                                        <p:strVal val="visible"/>
                                      </p:to>
                                    </p:set>
                                    <p:animEffect filter="fade" transition="in">
                                      <p:cBhvr>
                                        <p:cTn dur="750"/>
                                        <p:tgtEl>
                                          <p:spTgt spid="2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7"/>
                                        </p:tgtEl>
                                        <p:attrNameLst>
                                          <p:attrName>style.visibility</p:attrName>
                                        </p:attrNameLst>
                                      </p:cBhvr>
                                      <p:to>
                                        <p:strVal val="visible"/>
                                      </p:to>
                                    </p:set>
                                    <p:animEffect filter="fade" transition="in">
                                      <p:cBhvr>
                                        <p:cTn dur="500"/>
                                        <p:tgtEl>
                                          <p:spTgt spid="2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20"/>
          <p:cNvSpPr txBox="1"/>
          <p:nvPr>
            <p:ph type="ctrTitle"/>
          </p:nvPr>
        </p:nvSpPr>
        <p:spPr>
          <a:xfrm>
            <a:off x="2431050" y="2973675"/>
            <a:ext cx="4284000" cy="1044000"/>
          </a:xfrm>
          <a:prstGeom prst="rect">
            <a:avLst/>
          </a:prstGeom>
          <a:noFill/>
          <a:ln>
            <a:noFill/>
          </a:ln>
        </p:spPr>
        <p:txBody>
          <a:bodyPr anchorCtr="0" anchor="ctr" bIns="0" lIns="0" spcFirstLastPara="1" rIns="0" wrap="square" tIns="0">
            <a:noAutofit/>
          </a:bodyPr>
          <a:lstStyle/>
          <a:p>
            <a:pPr indent="0" lvl="0" marL="0" rtl="0" algn="ctr">
              <a:lnSpc>
                <a:spcPct val="112500"/>
              </a:lnSpc>
              <a:spcBef>
                <a:spcPts val="0"/>
              </a:spcBef>
              <a:spcAft>
                <a:spcPts val="0"/>
              </a:spcAft>
              <a:buClr>
                <a:schemeClr val="dk1"/>
              </a:buClr>
              <a:buSzPts val="3200"/>
              <a:buFont typeface="Arial"/>
              <a:buNone/>
            </a:pPr>
            <a:r>
              <a:rPr lang="en-GB" sz="3200">
                <a:latin typeface="Arial"/>
                <a:ea typeface="Arial"/>
                <a:cs typeface="Arial"/>
                <a:sym typeface="Arial"/>
              </a:rPr>
              <a:t>Let’s do some more activities!</a:t>
            </a:r>
            <a:endParaRPr sz="3200">
              <a:latin typeface="Arial"/>
              <a:ea typeface="Arial"/>
              <a:cs typeface="Arial"/>
              <a:sym typeface="Arial"/>
            </a:endParaRPr>
          </a:p>
        </p:txBody>
      </p:sp>
      <p:sp>
        <p:nvSpPr>
          <p:cNvPr id="273" name="Google Shape;273;p20"/>
          <p:cNvSpPr txBox="1"/>
          <p:nvPr/>
        </p:nvSpPr>
        <p:spPr>
          <a:xfrm>
            <a:off x="3317631" y="1436718"/>
            <a:ext cx="2540000" cy="492443"/>
          </a:xfrm>
          <a:prstGeom prst="rect">
            <a:avLst/>
          </a:prstGeom>
          <a:solidFill>
            <a:schemeClr val="lt1"/>
          </a:solidFill>
          <a:ln>
            <a:noFill/>
          </a:ln>
        </p:spPr>
        <p:txBody>
          <a:bodyPr anchorCtr="0" anchor="t" bIns="0" lIns="0" spcFirstLastPara="1" rIns="0" wrap="square" tIns="0">
            <a:spAutoFit/>
          </a:bodyPr>
          <a:lstStyle/>
          <a:p>
            <a:pPr indent="0" lvl="0" marL="0" marR="0" rtl="0" algn="ctr">
              <a:spcBef>
                <a:spcPts val="0"/>
              </a:spcBef>
              <a:spcAft>
                <a:spcPts val="0"/>
              </a:spcAft>
              <a:buNone/>
            </a:pPr>
            <a:r>
              <a:rPr b="1" lang="en-GB" sz="3200">
                <a:solidFill>
                  <a:srgbClr val="002060"/>
                </a:solidFill>
                <a:latin typeface="Arial"/>
                <a:ea typeface="Arial"/>
                <a:cs typeface="Arial"/>
                <a:sym typeface="Arial"/>
              </a:rPr>
              <a:t>Post-reading</a:t>
            </a:r>
            <a:endParaRPr b="1" sz="3200">
              <a:solidFill>
                <a:srgbClr val="00206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graphicFrame>
        <p:nvGraphicFramePr>
          <p:cNvPr id="72" name="Google Shape;72;p2"/>
          <p:cNvGraphicFramePr/>
          <p:nvPr/>
        </p:nvGraphicFramePr>
        <p:xfrm>
          <a:off x="423513" y="1300724"/>
          <a:ext cx="3000000" cy="3000000"/>
        </p:xfrm>
        <a:graphic>
          <a:graphicData uri="http://schemas.openxmlformats.org/drawingml/2006/table">
            <a:tbl>
              <a:tblPr bandRow="1" firstRow="1">
                <a:noFill/>
                <a:tableStyleId>{E83A2F05-AD6F-4A15-8626-6C5D90552AA2}</a:tableStyleId>
              </a:tblPr>
              <a:tblGrid>
                <a:gridCol w="2772075"/>
                <a:gridCol w="2772075"/>
                <a:gridCol w="2772075"/>
              </a:tblGrid>
              <a:tr h="499200">
                <a:tc>
                  <a:txBody>
                    <a:bodyPr/>
                    <a:lstStyle/>
                    <a:p>
                      <a:pPr indent="0" lvl="0" marL="0" marR="0" rtl="0" algn="l">
                        <a:spcBef>
                          <a:spcPts val="0"/>
                        </a:spcBef>
                        <a:spcAft>
                          <a:spcPts val="0"/>
                        </a:spcAft>
                        <a:buNone/>
                      </a:pPr>
                      <a:r>
                        <a:rPr lang="en-GB" sz="1500" u="none" cap="none" strike="noStrike">
                          <a:solidFill>
                            <a:schemeClr val="lt2"/>
                          </a:solidFill>
                          <a:latin typeface="Arial"/>
                          <a:ea typeface="Arial"/>
                          <a:cs typeface="Arial"/>
                          <a:sym typeface="Arial"/>
                        </a:rPr>
                        <a:t>Functions</a:t>
                      </a:r>
                      <a:endParaRPr sz="1500" u="none" cap="none" strike="noStrike">
                        <a:solidFill>
                          <a:schemeClr val="lt2"/>
                        </a:solidFill>
                        <a:latin typeface="Arial"/>
                        <a:ea typeface="Arial"/>
                        <a:cs typeface="Arial"/>
                        <a:sym typeface="Arial"/>
                      </a:endParaRPr>
                    </a:p>
                  </a:txBody>
                  <a:tcPr marT="45725" marB="45725" marR="91450" marL="91450" anchor="ctr"/>
                </a:tc>
                <a:tc>
                  <a:txBody>
                    <a:bodyPr/>
                    <a:lstStyle/>
                    <a:p>
                      <a:pPr indent="0" lvl="0" marL="0" marR="0" rtl="0" algn="l">
                        <a:spcBef>
                          <a:spcPts val="0"/>
                        </a:spcBef>
                        <a:spcAft>
                          <a:spcPts val="0"/>
                        </a:spcAft>
                        <a:buNone/>
                      </a:pPr>
                      <a:r>
                        <a:rPr lang="en-GB" sz="1500" u="none" cap="none" strike="noStrike">
                          <a:solidFill>
                            <a:schemeClr val="lt2"/>
                          </a:solidFill>
                          <a:latin typeface="Arial"/>
                          <a:ea typeface="Arial"/>
                          <a:cs typeface="Arial"/>
                          <a:sym typeface="Arial"/>
                        </a:rPr>
                        <a:t>21</a:t>
                      </a:r>
                      <a:r>
                        <a:rPr baseline="30000" lang="en-GB" sz="1500" u="none" cap="none" strike="noStrike">
                          <a:solidFill>
                            <a:schemeClr val="lt2"/>
                          </a:solidFill>
                          <a:latin typeface="Arial"/>
                          <a:ea typeface="Arial"/>
                          <a:cs typeface="Arial"/>
                          <a:sym typeface="Arial"/>
                        </a:rPr>
                        <a:t>st</a:t>
                      </a:r>
                      <a:r>
                        <a:rPr lang="en-GB" sz="1500" u="none" cap="none" strike="noStrike">
                          <a:solidFill>
                            <a:schemeClr val="lt2"/>
                          </a:solidFill>
                          <a:latin typeface="Arial"/>
                          <a:ea typeface="Arial"/>
                          <a:cs typeface="Arial"/>
                          <a:sym typeface="Arial"/>
                        </a:rPr>
                        <a:t> Century Knowledge and Skills</a:t>
                      </a:r>
                      <a:endParaRPr sz="1500" u="none" cap="none" strike="noStrike">
                        <a:solidFill>
                          <a:schemeClr val="lt2"/>
                        </a:solidFill>
                        <a:latin typeface="Arial"/>
                        <a:ea typeface="Arial"/>
                        <a:cs typeface="Arial"/>
                        <a:sym typeface="Arial"/>
                      </a:endParaRPr>
                    </a:p>
                  </a:txBody>
                  <a:tcPr marT="45725" marB="45725" marR="91450" marL="91450" anchor="ctr">
                    <a:solidFill>
                      <a:srgbClr val="499580"/>
                    </a:solidFill>
                  </a:tcPr>
                </a:tc>
                <a:tc>
                  <a:txBody>
                    <a:bodyPr/>
                    <a:lstStyle/>
                    <a:p>
                      <a:pPr indent="0" lvl="0" marL="0" marR="0" rtl="0" algn="l">
                        <a:spcBef>
                          <a:spcPts val="0"/>
                        </a:spcBef>
                        <a:spcAft>
                          <a:spcPts val="0"/>
                        </a:spcAft>
                        <a:buNone/>
                      </a:pPr>
                      <a:r>
                        <a:rPr lang="en-GB" sz="1500" u="none" cap="none" strike="noStrike">
                          <a:solidFill>
                            <a:schemeClr val="lt2"/>
                          </a:solidFill>
                          <a:latin typeface="Arial"/>
                          <a:ea typeface="Arial"/>
                          <a:cs typeface="Arial"/>
                          <a:sym typeface="Arial"/>
                        </a:rPr>
                        <a:t>Values and Attitudes</a:t>
                      </a:r>
                      <a:endParaRPr sz="1500" u="none" cap="none" strike="noStrike">
                        <a:solidFill>
                          <a:schemeClr val="lt2"/>
                        </a:solidFill>
                        <a:latin typeface="Arial"/>
                        <a:ea typeface="Arial"/>
                        <a:cs typeface="Arial"/>
                        <a:sym typeface="Arial"/>
                      </a:endParaRPr>
                    </a:p>
                  </a:txBody>
                  <a:tcPr marT="45725" marB="45725" marR="91450" marL="91450" anchor="ctr">
                    <a:solidFill>
                      <a:schemeClr val="accent3"/>
                    </a:solidFill>
                  </a:tcPr>
                </a:tc>
              </a:tr>
              <a:tr h="465575">
                <a:tc>
                  <a:txBody>
                    <a:bodyPr/>
                    <a:lstStyle/>
                    <a:p>
                      <a:pPr indent="0" lvl="0" marL="0" marR="0" rtl="0" algn="l">
                        <a:lnSpc>
                          <a:spcPct val="115000"/>
                        </a:lnSpc>
                        <a:spcBef>
                          <a:spcPts val="0"/>
                        </a:spcBef>
                        <a:spcAft>
                          <a:spcPts val="0"/>
                        </a:spcAft>
                        <a:buClr>
                          <a:schemeClr val="lt2"/>
                        </a:buClr>
                        <a:buSzPts val="1500"/>
                        <a:buFont typeface="Arial"/>
                        <a:buNone/>
                      </a:pPr>
                      <a:br>
                        <a:rPr b="0" lang="en-GB" sz="1500" u="none" cap="none" strike="noStrike">
                          <a:solidFill>
                            <a:schemeClr val="lt2"/>
                          </a:solidFill>
                          <a:latin typeface="Arial"/>
                          <a:ea typeface="Arial"/>
                          <a:cs typeface="Arial"/>
                          <a:sym typeface="Arial"/>
                        </a:rPr>
                      </a:br>
                      <a:r>
                        <a:rPr b="0" lang="en-GB" sz="1500" u="none" cap="none" strike="noStrike">
                          <a:solidFill>
                            <a:schemeClr val="lt2"/>
                          </a:solidFill>
                          <a:latin typeface="Arial"/>
                          <a:ea typeface="Arial"/>
                          <a:cs typeface="Arial"/>
                          <a:sym typeface="Arial"/>
                        </a:rPr>
                        <a:t>Expressing feelings</a:t>
                      </a:r>
                      <a:endParaRPr b="0" sz="1500" u="none" cap="none" strike="noStrike">
                        <a:solidFill>
                          <a:schemeClr val="lt2"/>
                        </a:solidFill>
                        <a:latin typeface="Arial"/>
                        <a:ea typeface="Arial"/>
                        <a:cs typeface="Arial"/>
                        <a:sym typeface="Arial"/>
                      </a:endParaRPr>
                    </a:p>
                  </a:txBody>
                  <a:tcPr marT="45725" marB="45725" marR="91450" marL="91450">
                    <a:solidFill>
                      <a:srgbClr val="FBFCC8"/>
                    </a:solidFill>
                  </a:tcPr>
                </a:tc>
                <a:tc>
                  <a:txBody>
                    <a:bodyPr/>
                    <a:lstStyle/>
                    <a:p>
                      <a:pPr indent="0" lvl="0" marL="0" marR="0" rtl="0" algn="l">
                        <a:lnSpc>
                          <a:spcPct val="115000"/>
                        </a:lnSpc>
                        <a:spcBef>
                          <a:spcPts val="0"/>
                        </a:spcBef>
                        <a:spcAft>
                          <a:spcPts val="0"/>
                        </a:spcAft>
                        <a:buClr>
                          <a:schemeClr val="dk1"/>
                        </a:buClr>
                        <a:buSzPts val="1500"/>
                        <a:buFont typeface="Arial"/>
                        <a:buNone/>
                      </a:pPr>
                      <a:r>
                        <a:t/>
                      </a:r>
                      <a:endParaRPr b="0" sz="1500" u="none" cap="none" strike="noStrike">
                        <a:solidFill>
                          <a:schemeClr val="lt2"/>
                        </a:solidFill>
                        <a:latin typeface="Arial"/>
                        <a:ea typeface="Arial"/>
                        <a:cs typeface="Arial"/>
                        <a:sym typeface="Arial"/>
                      </a:endParaRPr>
                    </a:p>
                    <a:p>
                      <a:pPr indent="0" lvl="0" marL="0" marR="0" rtl="0" algn="l">
                        <a:spcBef>
                          <a:spcPts val="0"/>
                        </a:spcBef>
                        <a:spcAft>
                          <a:spcPts val="0"/>
                        </a:spcAft>
                        <a:buNone/>
                      </a:pPr>
                      <a:r>
                        <a:rPr lang="en-GB" sz="1500" u="none" cap="none" strike="noStrike">
                          <a:solidFill>
                            <a:schemeClr val="lt2"/>
                          </a:solidFill>
                          <a:latin typeface="Arial"/>
                          <a:ea typeface="Arial"/>
                          <a:cs typeface="Arial"/>
                          <a:sym typeface="Arial"/>
                        </a:rPr>
                        <a:t>Civic literacy</a:t>
                      </a:r>
                      <a:endParaRPr sz="1500" u="none" cap="none" strike="noStrike">
                        <a:solidFill>
                          <a:schemeClr val="lt2"/>
                        </a:solidFill>
                        <a:latin typeface="Arial"/>
                        <a:ea typeface="Arial"/>
                        <a:cs typeface="Arial"/>
                        <a:sym typeface="Arial"/>
                      </a:endParaRPr>
                    </a:p>
                  </a:txBody>
                  <a:tcPr marT="45725" marB="45725" marR="91450" marL="91450">
                    <a:solidFill>
                      <a:schemeClr val="accent6"/>
                    </a:solidFill>
                  </a:tcPr>
                </a:tc>
                <a:tc>
                  <a:txBody>
                    <a:bodyPr/>
                    <a:lstStyle/>
                    <a:p>
                      <a:pPr indent="0" lvl="0" marL="0" marR="0" rtl="0" algn="l">
                        <a:lnSpc>
                          <a:spcPct val="100000"/>
                        </a:lnSpc>
                        <a:spcBef>
                          <a:spcPts val="0"/>
                        </a:spcBef>
                        <a:spcAft>
                          <a:spcPts val="0"/>
                        </a:spcAft>
                        <a:buClr>
                          <a:schemeClr val="dk1"/>
                        </a:buClr>
                        <a:buSzPts val="1500"/>
                        <a:buFont typeface="Arial"/>
                        <a:buNone/>
                      </a:pPr>
                      <a:r>
                        <a:t/>
                      </a:r>
                      <a:endParaRPr b="0" sz="1500" u="none" cap="none" strike="noStrike">
                        <a:solidFill>
                          <a:schemeClr val="lt2"/>
                        </a:solidFill>
                        <a:latin typeface="Arial"/>
                        <a:ea typeface="Arial"/>
                        <a:cs typeface="Arial"/>
                        <a:sym typeface="Arial"/>
                      </a:endParaRPr>
                    </a:p>
                    <a:p>
                      <a:pPr indent="0" lvl="0" marL="0" marR="0" rtl="0" algn="l">
                        <a:lnSpc>
                          <a:spcPct val="100000"/>
                        </a:lnSpc>
                        <a:spcBef>
                          <a:spcPts val="0"/>
                        </a:spcBef>
                        <a:spcAft>
                          <a:spcPts val="0"/>
                        </a:spcAft>
                        <a:buClr>
                          <a:schemeClr val="lt2"/>
                        </a:buClr>
                        <a:buSzPts val="1500"/>
                        <a:buFont typeface="Arial"/>
                        <a:buNone/>
                      </a:pPr>
                      <a:r>
                        <a:rPr b="0" lang="en-GB" sz="1500" u="none" cap="none" strike="noStrike">
                          <a:solidFill>
                            <a:schemeClr val="lt2"/>
                          </a:solidFill>
                          <a:latin typeface="Arial"/>
                          <a:ea typeface="Arial"/>
                          <a:cs typeface="Arial"/>
                          <a:sym typeface="Arial"/>
                        </a:rPr>
                        <a:t>Being kind</a:t>
                      </a:r>
                      <a:endParaRPr/>
                    </a:p>
                    <a:p>
                      <a:pPr indent="0" lvl="0" marL="0" marR="0" rtl="0" algn="l">
                        <a:lnSpc>
                          <a:spcPct val="100000"/>
                        </a:lnSpc>
                        <a:spcBef>
                          <a:spcPts val="0"/>
                        </a:spcBef>
                        <a:spcAft>
                          <a:spcPts val="0"/>
                        </a:spcAft>
                        <a:buClr>
                          <a:schemeClr val="dk1"/>
                        </a:buClr>
                        <a:buSzPts val="1500"/>
                        <a:buFont typeface="Arial"/>
                        <a:buNone/>
                      </a:pPr>
                      <a:r>
                        <a:t/>
                      </a:r>
                      <a:endParaRPr b="0" sz="1500" u="none" cap="none" strike="noStrike">
                        <a:solidFill>
                          <a:schemeClr val="lt2"/>
                        </a:solidFill>
                        <a:latin typeface="Arial"/>
                        <a:ea typeface="Arial"/>
                        <a:cs typeface="Arial"/>
                        <a:sym typeface="Arial"/>
                      </a:endParaRPr>
                    </a:p>
                  </a:txBody>
                  <a:tcPr marT="45725" marB="45725" marR="91450" marL="91450">
                    <a:solidFill>
                      <a:srgbClr val="FBFCC8"/>
                    </a:solidFill>
                  </a:tcPr>
                </a:tc>
              </a:tr>
              <a:tr h="465575">
                <a:tc gridSpan="3">
                  <a:txBody>
                    <a:bodyPr/>
                    <a:lstStyle/>
                    <a:p>
                      <a:pPr indent="0" lvl="0" marL="0" marR="0" rtl="0" algn="l">
                        <a:spcBef>
                          <a:spcPts val="0"/>
                        </a:spcBef>
                        <a:spcAft>
                          <a:spcPts val="0"/>
                        </a:spcAft>
                        <a:buNone/>
                      </a:pPr>
                      <a:r>
                        <a:rPr b="1" lang="en-GB" sz="1500" u="none" cap="none" strike="noStrike">
                          <a:solidFill>
                            <a:schemeClr val="lt2"/>
                          </a:solidFill>
                          <a:latin typeface="Arial"/>
                          <a:ea typeface="Arial"/>
                          <a:cs typeface="Arial"/>
                          <a:sym typeface="Arial"/>
                        </a:rPr>
                        <a:t>Reading Skills</a:t>
                      </a:r>
                      <a:endParaRPr b="1" sz="1500" u="none" cap="none" strike="noStrike">
                        <a:solidFill>
                          <a:schemeClr val="lt2"/>
                        </a:solidFill>
                        <a:latin typeface="Arial"/>
                        <a:ea typeface="Arial"/>
                        <a:cs typeface="Arial"/>
                        <a:sym typeface="Arial"/>
                      </a:endParaRPr>
                    </a:p>
                  </a:txBody>
                  <a:tcPr marT="45725" marB="45725" marR="91450" marL="91450" anchor="ctr">
                    <a:solidFill>
                      <a:srgbClr val="499580"/>
                    </a:solidFill>
                  </a:tcPr>
                </a:tc>
                <a:tc hMerge="1"/>
                <a:tc hMerge="1"/>
              </a:tr>
              <a:tr h="465575">
                <a:tc gridSpan="3">
                  <a:txBody>
                    <a:bodyPr/>
                    <a:lstStyle/>
                    <a:p>
                      <a:pPr indent="0" lvl="0" marL="0" marR="0" rtl="0" algn="l">
                        <a:spcBef>
                          <a:spcPts val="0"/>
                        </a:spcBef>
                        <a:spcAft>
                          <a:spcPts val="0"/>
                        </a:spcAft>
                        <a:buClr>
                          <a:schemeClr val="dk1"/>
                        </a:buClr>
                        <a:buSzPts val="1500"/>
                        <a:buFont typeface="Arial"/>
                        <a:buNone/>
                      </a:pPr>
                      <a:r>
                        <a:t/>
                      </a:r>
                      <a:endParaRPr b="0" sz="1500" u="none" cap="none" strike="noStrike">
                        <a:solidFill>
                          <a:schemeClr val="lt2"/>
                        </a:solidFill>
                        <a:latin typeface="Arial"/>
                        <a:ea typeface="Arial"/>
                        <a:cs typeface="Arial"/>
                        <a:sym typeface="Arial"/>
                      </a:endParaRPr>
                    </a:p>
                    <a:p>
                      <a:pPr indent="0" lvl="0" marL="0" marR="0" rtl="0" algn="l">
                        <a:spcBef>
                          <a:spcPts val="0"/>
                        </a:spcBef>
                        <a:spcAft>
                          <a:spcPts val="0"/>
                        </a:spcAft>
                        <a:buNone/>
                      </a:pPr>
                      <a:r>
                        <a:rPr b="0" lang="en-GB" sz="1500" u="none" cap="none" strike="noStrike">
                          <a:solidFill>
                            <a:schemeClr val="lt2"/>
                          </a:solidFill>
                          <a:latin typeface="Arial"/>
                          <a:ea typeface="Arial"/>
                          <a:cs typeface="Arial"/>
                          <a:sym typeface="Arial"/>
                        </a:rPr>
                        <a:t>Making guesses/predictions about the text</a:t>
                      </a:r>
                      <a:endParaRPr/>
                    </a:p>
                    <a:p>
                      <a:pPr indent="0" lvl="0" marL="0" marR="0" rtl="0" algn="l">
                        <a:spcBef>
                          <a:spcPts val="0"/>
                        </a:spcBef>
                        <a:spcAft>
                          <a:spcPts val="0"/>
                        </a:spcAft>
                        <a:buNone/>
                      </a:pPr>
                      <a:r>
                        <a:rPr b="0" lang="en-GB" sz="1500">
                          <a:solidFill>
                            <a:schemeClr val="lt2"/>
                          </a:solidFill>
                          <a:latin typeface="Arial"/>
                          <a:ea typeface="Arial"/>
                          <a:cs typeface="Arial"/>
                          <a:sym typeface="Arial"/>
                        </a:rPr>
                        <a:t>Inferring meaning from the text</a:t>
                      </a:r>
                      <a:endParaRPr/>
                    </a:p>
                    <a:p>
                      <a:pPr indent="0" lvl="0" marL="0" marR="0" rtl="0" algn="l">
                        <a:spcBef>
                          <a:spcPts val="0"/>
                        </a:spcBef>
                        <a:spcAft>
                          <a:spcPts val="0"/>
                        </a:spcAft>
                        <a:buNone/>
                      </a:pPr>
                      <a:r>
                        <a:rPr b="0" lang="en-GB" sz="1500">
                          <a:solidFill>
                            <a:schemeClr val="lt2"/>
                          </a:solidFill>
                          <a:latin typeface="Arial"/>
                          <a:ea typeface="Arial"/>
                          <a:cs typeface="Arial"/>
                          <a:sym typeface="Arial"/>
                        </a:rPr>
                        <a:t>Relating the text to self</a:t>
                      </a:r>
                      <a:endParaRPr/>
                    </a:p>
                    <a:p>
                      <a:pPr indent="0" lvl="0" marL="0" marR="0" rtl="0" algn="l">
                        <a:spcBef>
                          <a:spcPts val="0"/>
                        </a:spcBef>
                        <a:spcAft>
                          <a:spcPts val="0"/>
                        </a:spcAft>
                        <a:buNone/>
                      </a:pPr>
                      <a:r>
                        <a:rPr b="0" lang="en-GB" sz="1500">
                          <a:solidFill>
                            <a:schemeClr val="lt2"/>
                          </a:solidFill>
                          <a:latin typeface="Arial"/>
                          <a:ea typeface="Arial"/>
                          <a:cs typeface="Arial"/>
                          <a:sym typeface="Arial"/>
                        </a:rPr>
                        <a:t>Inferring unknown words from contextual/pictorial cues</a:t>
                      </a:r>
                      <a:endParaRPr/>
                    </a:p>
                    <a:p>
                      <a:pPr indent="0" lvl="0" marL="0" marR="0" rtl="0" algn="l">
                        <a:spcBef>
                          <a:spcPts val="0"/>
                        </a:spcBef>
                        <a:spcAft>
                          <a:spcPts val="0"/>
                        </a:spcAft>
                        <a:buNone/>
                      </a:pPr>
                      <a:r>
                        <a:rPr b="0" lang="en-GB" sz="1500">
                          <a:solidFill>
                            <a:schemeClr val="lt2"/>
                          </a:solidFill>
                          <a:latin typeface="Arial"/>
                          <a:ea typeface="Arial"/>
                          <a:cs typeface="Arial"/>
                          <a:sym typeface="Arial"/>
                        </a:rPr>
                        <a:t>Locating specific information in response to questions</a:t>
                      </a:r>
                      <a:endParaRPr/>
                    </a:p>
                    <a:p>
                      <a:pPr indent="0" lvl="0" marL="0" marR="0" rtl="0" algn="l">
                        <a:spcBef>
                          <a:spcPts val="0"/>
                        </a:spcBef>
                        <a:spcAft>
                          <a:spcPts val="0"/>
                        </a:spcAft>
                        <a:buNone/>
                      </a:pPr>
                      <a:r>
                        <a:t/>
                      </a:r>
                      <a:endParaRPr b="0" sz="1500">
                        <a:solidFill>
                          <a:schemeClr val="lt2"/>
                        </a:solidFill>
                        <a:latin typeface="Arial"/>
                        <a:ea typeface="Arial"/>
                        <a:cs typeface="Arial"/>
                        <a:sym typeface="Arial"/>
                      </a:endParaRPr>
                    </a:p>
                  </a:txBody>
                  <a:tcPr marT="45725" marB="45725" marR="91450" marL="91450" anchor="ctr">
                    <a:solidFill>
                      <a:schemeClr val="accent6"/>
                    </a:solidFill>
                  </a:tcPr>
                </a:tc>
                <a:tc hMerge="1"/>
                <a:tc hMerge="1"/>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pic>
        <p:nvPicPr>
          <p:cNvPr id="279" name="Google Shape;279;p21"/>
          <p:cNvPicPr preferRelativeResize="0"/>
          <p:nvPr/>
        </p:nvPicPr>
        <p:blipFill rotWithShape="1">
          <a:blip r:embed="rId3">
            <a:alphaModFix/>
          </a:blip>
          <a:srcRect b="0" l="0" r="0" t="0"/>
          <a:stretch/>
        </p:blipFill>
        <p:spPr>
          <a:xfrm>
            <a:off x="752474" y="2309062"/>
            <a:ext cx="7515225" cy="3030580"/>
          </a:xfrm>
          <a:prstGeom prst="rect">
            <a:avLst/>
          </a:prstGeom>
          <a:noFill/>
          <a:ln>
            <a:noFill/>
          </a:ln>
        </p:spPr>
      </p:pic>
      <p:pic>
        <p:nvPicPr>
          <p:cNvPr id="280" name="Google Shape;280;p21"/>
          <p:cNvPicPr preferRelativeResize="0"/>
          <p:nvPr/>
        </p:nvPicPr>
        <p:blipFill rotWithShape="1">
          <a:blip r:embed="rId4">
            <a:alphaModFix/>
          </a:blip>
          <a:srcRect b="0" l="5770" r="6249" t="12712"/>
          <a:stretch/>
        </p:blipFill>
        <p:spPr>
          <a:xfrm flipH="1" rot="-8234406">
            <a:off x="990816" y="3648013"/>
            <a:ext cx="1550697" cy="1309195"/>
          </a:xfrm>
          <a:prstGeom prst="rect">
            <a:avLst/>
          </a:prstGeom>
          <a:noFill/>
          <a:ln>
            <a:noFill/>
          </a:ln>
        </p:spPr>
      </p:pic>
      <p:pic>
        <p:nvPicPr>
          <p:cNvPr id="281" name="Google Shape;281;p21"/>
          <p:cNvPicPr preferRelativeResize="0"/>
          <p:nvPr/>
        </p:nvPicPr>
        <p:blipFill rotWithShape="1">
          <a:blip r:embed="rId4">
            <a:alphaModFix/>
          </a:blip>
          <a:srcRect b="0" l="5770" r="6249" t="12712"/>
          <a:stretch/>
        </p:blipFill>
        <p:spPr>
          <a:xfrm flipH="1" rot="-8340264">
            <a:off x="2682602" y="3655721"/>
            <a:ext cx="1550697" cy="1309195"/>
          </a:xfrm>
          <a:prstGeom prst="rect">
            <a:avLst/>
          </a:prstGeom>
          <a:noFill/>
          <a:ln>
            <a:noFill/>
          </a:ln>
        </p:spPr>
      </p:pic>
      <p:pic>
        <p:nvPicPr>
          <p:cNvPr id="282" name="Google Shape;282;p21"/>
          <p:cNvPicPr preferRelativeResize="0"/>
          <p:nvPr/>
        </p:nvPicPr>
        <p:blipFill rotWithShape="1">
          <a:blip r:embed="rId4">
            <a:alphaModFix/>
          </a:blip>
          <a:srcRect b="0" l="5770" r="6249" t="12712"/>
          <a:stretch/>
        </p:blipFill>
        <p:spPr>
          <a:xfrm flipH="1" rot="-7813370">
            <a:off x="4311000" y="3655721"/>
            <a:ext cx="1550697" cy="1309195"/>
          </a:xfrm>
          <a:prstGeom prst="rect">
            <a:avLst/>
          </a:prstGeom>
          <a:noFill/>
          <a:ln>
            <a:noFill/>
          </a:ln>
        </p:spPr>
      </p:pic>
      <p:pic>
        <p:nvPicPr>
          <p:cNvPr id="283" name="Google Shape;283;p21"/>
          <p:cNvPicPr preferRelativeResize="0"/>
          <p:nvPr/>
        </p:nvPicPr>
        <p:blipFill rotWithShape="1">
          <a:blip r:embed="rId4">
            <a:alphaModFix/>
          </a:blip>
          <a:srcRect b="0" l="5770" r="6249" t="12712"/>
          <a:stretch/>
        </p:blipFill>
        <p:spPr>
          <a:xfrm flipH="1" rot="-7813370">
            <a:off x="5682601" y="3670323"/>
            <a:ext cx="1550697" cy="1309195"/>
          </a:xfrm>
          <a:prstGeom prst="rect">
            <a:avLst/>
          </a:prstGeom>
          <a:noFill/>
          <a:ln>
            <a:noFill/>
          </a:ln>
        </p:spPr>
      </p:pic>
      <p:sp>
        <p:nvSpPr>
          <p:cNvPr id="284" name="Google Shape;284;p21"/>
          <p:cNvSpPr/>
          <p:nvPr/>
        </p:nvSpPr>
        <p:spPr>
          <a:xfrm>
            <a:off x="1851591" y="1848369"/>
            <a:ext cx="5241957" cy="677108"/>
          </a:xfrm>
          <a:prstGeom prst="rect">
            <a:avLst/>
          </a:prstGeom>
        </p:spPr>
        <p:txBody>
          <a:bodyPr>
            <a:prstTxWarp prst="textPlain"/>
          </a:bodyPr>
          <a:lstStyle/>
          <a:p>
            <a:pPr lvl="0" algn="ctr"/>
            <a:r>
              <a:rPr b="1" i="0">
                <a:ln cap="flat" cmpd="sng" w="10525">
                  <a:solidFill>
                    <a:srgbClr val="007BA0"/>
                  </a:solidFill>
                  <a:prstDash val="solid"/>
                  <a:round/>
                  <a:headEnd len="sm" w="sm" type="none"/>
                  <a:tailEnd len="sm" w="sm" type="none"/>
                </a:ln>
                <a:solidFill>
                  <a:schemeClr val="accent1"/>
                </a:solidFill>
                <a:latin typeface="Arial"/>
              </a:rPr>
              <a:t>Readers’ theatre</a:t>
            </a: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22"/>
          <p:cNvSpPr txBox="1"/>
          <p:nvPr/>
        </p:nvSpPr>
        <p:spPr>
          <a:xfrm>
            <a:off x="689113" y="2226354"/>
            <a:ext cx="3670852" cy="430887"/>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2800">
                <a:solidFill>
                  <a:schemeClr val="accent2"/>
                </a:solidFill>
                <a:latin typeface="Arial"/>
                <a:ea typeface="Arial"/>
                <a:cs typeface="Arial"/>
                <a:sym typeface="Arial"/>
              </a:rPr>
              <a:t>Hard Life Farm</a:t>
            </a:r>
            <a:endParaRPr sz="2800">
              <a:solidFill>
                <a:schemeClr val="accent2"/>
              </a:solidFill>
              <a:latin typeface="Arial"/>
              <a:ea typeface="Arial"/>
              <a:cs typeface="Arial"/>
              <a:sym typeface="Arial"/>
            </a:endParaRPr>
          </a:p>
        </p:txBody>
      </p:sp>
      <p:sp>
        <p:nvSpPr>
          <p:cNvPr id="291" name="Google Shape;291;p22"/>
          <p:cNvSpPr txBox="1"/>
          <p:nvPr/>
        </p:nvSpPr>
        <p:spPr>
          <a:xfrm>
            <a:off x="4787562" y="2226354"/>
            <a:ext cx="3670852" cy="430887"/>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2800">
                <a:solidFill>
                  <a:srgbClr val="0070C0"/>
                </a:solidFill>
                <a:latin typeface="Arial"/>
                <a:ea typeface="Arial"/>
                <a:cs typeface="Arial"/>
                <a:sym typeface="Arial"/>
              </a:rPr>
              <a:t>Good Life Farm</a:t>
            </a:r>
            <a:endParaRPr sz="2800">
              <a:solidFill>
                <a:srgbClr val="0070C0"/>
              </a:solidFill>
              <a:latin typeface="Arial"/>
              <a:ea typeface="Arial"/>
              <a:cs typeface="Arial"/>
              <a:sym typeface="Arial"/>
            </a:endParaRPr>
          </a:p>
        </p:txBody>
      </p:sp>
      <p:cxnSp>
        <p:nvCxnSpPr>
          <p:cNvPr id="292" name="Google Shape;292;p22"/>
          <p:cNvCxnSpPr/>
          <p:nvPr/>
        </p:nvCxnSpPr>
        <p:spPr>
          <a:xfrm>
            <a:off x="4572000" y="957472"/>
            <a:ext cx="0" cy="5138528"/>
          </a:xfrm>
          <a:prstGeom prst="straightConnector1">
            <a:avLst/>
          </a:prstGeom>
          <a:noFill/>
          <a:ln cap="flat" cmpd="sng" w="31750">
            <a:solidFill>
              <a:schemeClr val="lt2"/>
            </a:solidFill>
            <a:prstDash val="solid"/>
            <a:round/>
            <a:headEnd len="sm" w="sm" type="none"/>
            <a:tailEnd len="sm" w="sm" type="none"/>
          </a:ln>
        </p:spPr>
      </p:cxnSp>
      <p:cxnSp>
        <p:nvCxnSpPr>
          <p:cNvPr id="293" name="Google Shape;293;p22"/>
          <p:cNvCxnSpPr/>
          <p:nvPr/>
        </p:nvCxnSpPr>
        <p:spPr>
          <a:xfrm>
            <a:off x="680936" y="2817486"/>
            <a:ext cx="7782128" cy="0"/>
          </a:xfrm>
          <a:prstGeom prst="straightConnector1">
            <a:avLst/>
          </a:prstGeom>
          <a:noFill/>
          <a:ln cap="flat" cmpd="sng" w="31750">
            <a:solidFill>
              <a:schemeClr val="lt2"/>
            </a:solidFill>
            <a:prstDash val="solid"/>
            <a:round/>
            <a:headEnd len="sm" w="sm" type="none"/>
            <a:tailEnd len="sm" w="sm" type="none"/>
          </a:ln>
        </p:spPr>
      </p:cxnSp>
      <p:pic>
        <p:nvPicPr>
          <p:cNvPr id="294" name="Google Shape;294;p22"/>
          <p:cNvPicPr preferRelativeResize="0"/>
          <p:nvPr/>
        </p:nvPicPr>
        <p:blipFill rotWithShape="1">
          <a:blip r:embed="rId3">
            <a:alphaModFix/>
          </a:blip>
          <a:srcRect b="0" l="0" r="0" t="0"/>
          <a:stretch/>
        </p:blipFill>
        <p:spPr>
          <a:xfrm>
            <a:off x="726187" y="884072"/>
            <a:ext cx="3633778" cy="1360148"/>
          </a:xfrm>
          <a:prstGeom prst="rect">
            <a:avLst/>
          </a:prstGeom>
          <a:noFill/>
          <a:ln>
            <a:noFill/>
          </a:ln>
        </p:spPr>
      </p:pic>
      <p:pic>
        <p:nvPicPr>
          <p:cNvPr id="295" name="Google Shape;295;p22"/>
          <p:cNvPicPr preferRelativeResize="0"/>
          <p:nvPr/>
        </p:nvPicPr>
        <p:blipFill rotWithShape="1">
          <a:blip r:embed="rId4">
            <a:alphaModFix/>
          </a:blip>
          <a:srcRect b="0" l="0" r="0" t="0"/>
          <a:stretch/>
        </p:blipFill>
        <p:spPr>
          <a:xfrm>
            <a:off x="4716438" y="827045"/>
            <a:ext cx="3813099" cy="1474998"/>
          </a:xfrm>
          <a:prstGeom prst="rect">
            <a:avLst/>
          </a:prstGeom>
          <a:noFill/>
          <a:ln>
            <a:noFill/>
          </a:ln>
        </p:spPr>
      </p:pic>
      <p:sp>
        <p:nvSpPr>
          <p:cNvPr id="296" name="Google Shape;296;p22"/>
          <p:cNvSpPr/>
          <p:nvPr/>
        </p:nvSpPr>
        <p:spPr>
          <a:xfrm>
            <a:off x="7976912" y="6229349"/>
            <a:ext cx="838367" cy="371475"/>
          </a:xfrm>
          <a:prstGeom prst="roundRect">
            <a:avLst>
              <a:gd fmla="val 16667" name="adj"/>
            </a:avLst>
          </a:prstGeom>
          <a:solidFill>
            <a:schemeClr val="accent6"/>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GB" sz="1200">
                <a:solidFill>
                  <a:schemeClr val="lt2"/>
                </a:solidFill>
                <a:latin typeface="Arial"/>
                <a:ea typeface="Arial"/>
                <a:cs typeface="Arial"/>
                <a:sym typeface="Arial"/>
              </a:rPr>
              <a:t>Answers</a:t>
            </a:r>
            <a:endParaRPr sz="1200">
              <a:solidFill>
                <a:schemeClr val="lt2"/>
              </a:solidFill>
              <a:latin typeface="Arial"/>
              <a:ea typeface="Arial"/>
              <a:cs typeface="Arial"/>
              <a:sym typeface="Arial"/>
            </a:endParaRPr>
          </a:p>
        </p:txBody>
      </p:sp>
      <p:sp>
        <p:nvSpPr>
          <p:cNvPr id="297" name="Google Shape;297;p22"/>
          <p:cNvSpPr txBox="1"/>
          <p:nvPr/>
        </p:nvSpPr>
        <p:spPr>
          <a:xfrm>
            <a:off x="1225685" y="3005847"/>
            <a:ext cx="2743200" cy="369332"/>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2400">
                <a:solidFill>
                  <a:schemeClr val="dk2"/>
                </a:solidFill>
                <a:latin typeface="Arial"/>
                <a:ea typeface="Arial"/>
                <a:cs typeface="Arial"/>
                <a:sym typeface="Arial"/>
              </a:rPr>
              <a:t>unkind</a:t>
            </a:r>
            <a:endParaRPr sz="2400">
              <a:solidFill>
                <a:schemeClr val="dk2"/>
              </a:solidFill>
              <a:latin typeface="Arial"/>
              <a:ea typeface="Arial"/>
              <a:cs typeface="Arial"/>
              <a:sym typeface="Arial"/>
            </a:endParaRPr>
          </a:p>
        </p:txBody>
      </p:sp>
      <p:sp>
        <p:nvSpPr>
          <p:cNvPr id="298" name="Google Shape;298;p22"/>
          <p:cNvSpPr txBox="1"/>
          <p:nvPr/>
        </p:nvSpPr>
        <p:spPr>
          <a:xfrm>
            <a:off x="1225685" y="3492962"/>
            <a:ext cx="2743200" cy="369332"/>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2400">
                <a:solidFill>
                  <a:schemeClr val="dk2"/>
                </a:solidFill>
                <a:latin typeface="Arial"/>
                <a:ea typeface="Arial"/>
                <a:cs typeface="Arial"/>
                <a:sym typeface="Arial"/>
              </a:rPr>
              <a:t>hungry</a:t>
            </a:r>
            <a:endParaRPr sz="2400">
              <a:solidFill>
                <a:schemeClr val="dk2"/>
              </a:solidFill>
              <a:latin typeface="Arial"/>
              <a:ea typeface="Arial"/>
              <a:cs typeface="Arial"/>
              <a:sym typeface="Arial"/>
            </a:endParaRPr>
          </a:p>
        </p:txBody>
      </p:sp>
      <p:sp>
        <p:nvSpPr>
          <p:cNvPr id="299" name="Google Shape;299;p22"/>
          <p:cNvSpPr txBox="1"/>
          <p:nvPr/>
        </p:nvSpPr>
        <p:spPr>
          <a:xfrm>
            <a:off x="1225685" y="3980077"/>
            <a:ext cx="2743200" cy="369332"/>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2400">
                <a:solidFill>
                  <a:schemeClr val="dk2"/>
                </a:solidFill>
                <a:latin typeface="Arial"/>
                <a:ea typeface="Arial"/>
                <a:cs typeface="Arial"/>
                <a:sym typeface="Arial"/>
              </a:rPr>
              <a:t>tired</a:t>
            </a:r>
            <a:endParaRPr sz="2400">
              <a:solidFill>
                <a:schemeClr val="dk2"/>
              </a:solidFill>
              <a:latin typeface="Arial"/>
              <a:ea typeface="Arial"/>
              <a:cs typeface="Arial"/>
              <a:sym typeface="Arial"/>
            </a:endParaRPr>
          </a:p>
        </p:txBody>
      </p:sp>
      <p:sp>
        <p:nvSpPr>
          <p:cNvPr id="300" name="Google Shape;300;p22"/>
          <p:cNvSpPr txBox="1"/>
          <p:nvPr/>
        </p:nvSpPr>
        <p:spPr>
          <a:xfrm>
            <a:off x="1225685" y="4467192"/>
            <a:ext cx="2743200" cy="369332"/>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2400">
                <a:solidFill>
                  <a:schemeClr val="dk2"/>
                </a:solidFill>
                <a:latin typeface="Arial"/>
                <a:ea typeface="Arial"/>
                <a:cs typeface="Arial"/>
                <a:sym typeface="Arial"/>
              </a:rPr>
              <a:t>dirty</a:t>
            </a:r>
            <a:endParaRPr sz="2400">
              <a:solidFill>
                <a:schemeClr val="dk2"/>
              </a:solidFill>
              <a:latin typeface="Arial"/>
              <a:ea typeface="Arial"/>
              <a:cs typeface="Arial"/>
              <a:sym typeface="Arial"/>
            </a:endParaRPr>
          </a:p>
        </p:txBody>
      </p:sp>
      <p:sp>
        <p:nvSpPr>
          <p:cNvPr id="301" name="Google Shape;301;p22"/>
          <p:cNvSpPr txBox="1"/>
          <p:nvPr/>
        </p:nvSpPr>
        <p:spPr>
          <a:xfrm>
            <a:off x="1225685" y="4954307"/>
            <a:ext cx="2743200" cy="369332"/>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2400">
                <a:solidFill>
                  <a:schemeClr val="dk2"/>
                </a:solidFill>
                <a:latin typeface="Arial"/>
                <a:ea typeface="Arial"/>
                <a:cs typeface="Arial"/>
                <a:sym typeface="Arial"/>
              </a:rPr>
              <a:t>thin</a:t>
            </a:r>
            <a:endParaRPr sz="2400">
              <a:solidFill>
                <a:schemeClr val="dk2"/>
              </a:solidFill>
              <a:latin typeface="Arial"/>
              <a:ea typeface="Arial"/>
              <a:cs typeface="Arial"/>
              <a:sym typeface="Arial"/>
            </a:endParaRPr>
          </a:p>
        </p:txBody>
      </p:sp>
      <p:sp>
        <p:nvSpPr>
          <p:cNvPr id="302" name="Google Shape;302;p22"/>
          <p:cNvSpPr txBox="1"/>
          <p:nvPr/>
        </p:nvSpPr>
        <p:spPr>
          <a:xfrm>
            <a:off x="1225685" y="5441421"/>
            <a:ext cx="2743200" cy="369332"/>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2400">
                <a:solidFill>
                  <a:schemeClr val="dk2"/>
                </a:solidFill>
                <a:latin typeface="Arial"/>
                <a:ea typeface="Arial"/>
                <a:cs typeface="Arial"/>
                <a:sym typeface="Arial"/>
              </a:rPr>
              <a:t>angry</a:t>
            </a:r>
            <a:endParaRPr sz="2400">
              <a:solidFill>
                <a:schemeClr val="dk2"/>
              </a:solidFill>
              <a:latin typeface="Arial"/>
              <a:ea typeface="Arial"/>
              <a:cs typeface="Arial"/>
              <a:sym typeface="Arial"/>
            </a:endParaRPr>
          </a:p>
        </p:txBody>
      </p:sp>
      <p:sp>
        <p:nvSpPr>
          <p:cNvPr id="303" name="Google Shape;303;p22"/>
          <p:cNvSpPr txBox="1"/>
          <p:nvPr/>
        </p:nvSpPr>
        <p:spPr>
          <a:xfrm>
            <a:off x="5251388" y="3005847"/>
            <a:ext cx="2743200" cy="369332"/>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2400">
                <a:solidFill>
                  <a:schemeClr val="dk2"/>
                </a:solidFill>
                <a:latin typeface="Arial"/>
                <a:ea typeface="Arial"/>
                <a:cs typeface="Arial"/>
                <a:sym typeface="Arial"/>
              </a:rPr>
              <a:t>happy</a:t>
            </a:r>
            <a:endParaRPr sz="2400">
              <a:solidFill>
                <a:schemeClr val="dk2"/>
              </a:solidFill>
              <a:latin typeface="Arial"/>
              <a:ea typeface="Arial"/>
              <a:cs typeface="Arial"/>
              <a:sym typeface="Arial"/>
            </a:endParaRPr>
          </a:p>
        </p:txBody>
      </p:sp>
      <p:sp>
        <p:nvSpPr>
          <p:cNvPr id="304" name="Google Shape;304;p22"/>
          <p:cNvSpPr txBox="1"/>
          <p:nvPr/>
        </p:nvSpPr>
        <p:spPr>
          <a:xfrm>
            <a:off x="5244764" y="3492962"/>
            <a:ext cx="2743200" cy="369332"/>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2400">
                <a:solidFill>
                  <a:schemeClr val="dk2"/>
                </a:solidFill>
                <a:latin typeface="Arial"/>
                <a:ea typeface="Arial"/>
                <a:cs typeface="Arial"/>
                <a:sym typeface="Arial"/>
              </a:rPr>
              <a:t>kind</a:t>
            </a:r>
            <a:endParaRPr sz="2400">
              <a:solidFill>
                <a:schemeClr val="dk2"/>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7"/>
                                        </p:tgtEl>
                                        <p:attrNameLst>
                                          <p:attrName>style.visibility</p:attrName>
                                        </p:attrNameLst>
                                      </p:cBhvr>
                                      <p:to>
                                        <p:strVal val="visible"/>
                                      </p:to>
                                    </p:set>
                                    <p:animEffect filter="fade" transition="in">
                                      <p:cBhvr>
                                        <p:cTn dur="500"/>
                                        <p:tgtEl>
                                          <p:spTgt spid="297"/>
                                        </p:tgtEl>
                                      </p:cBhvr>
                                    </p:animEffect>
                                  </p:childTnLst>
                                </p:cTn>
                              </p:par>
                              <p:par>
                                <p:cTn fill="hold" nodeType="withEffect" presetClass="entr" presetID="10" presetSubtype="0">
                                  <p:stCondLst>
                                    <p:cond delay="0"/>
                                  </p:stCondLst>
                                  <p:childTnLst>
                                    <p:set>
                                      <p:cBhvr>
                                        <p:cTn dur="1" fill="hold">
                                          <p:stCondLst>
                                            <p:cond delay="0"/>
                                          </p:stCondLst>
                                        </p:cTn>
                                        <p:tgtEl>
                                          <p:spTgt spid="298"/>
                                        </p:tgtEl>
                                        <p:attrNameLst>
                                          <p:attrName>style.visibility</p:attrName>
                                        </p:attrNameLst>
                                      </p:cBhvr>
                                      <p:to>
                                        <p:strVal val="visible"/>
                                      </p:to>
                                    </p:set>
                                    <p:animEffect filter="fade" transition="in">
                                      <p:cBhvr>
                                        <p:cTn dur="500"/>
                                        <p:tgtEl>
                                          <p:spTgt spid="298"/>
                                        </p:tgtEl>
                                      </p:cBhvr>
                                    </p:animEffect>
                                  </p:childTnLst>
                                </p:cTn>
                              </p:par>
                              <p:par>
                                <p:cTn fill="hold" nodeType="withEffect" presetClass="entr" presetID="10" presetSubtype="0">
                                  <p:stCondLst>
                                    <p:cond delay="0"/>
                                  </p:stCondLst>
                                  <p:childTnLst>
                                    <p:set>
                                      <p:cBhvr>
                                        <p:cTn dur="1" fill="hold">
                                          <p:stCondLst>
                                            <p:cond delay="0"/>
                                          </p:stCondLst>
                                        </p:cTn>
                                        <p:tgtEl>
                                          <p:spTgt spid="300"/>
                                        </p:tgtEl>
                                        <p:attrNameLst>
                                          <p:attrName>style.visibility</p:attrName>
                                        </p:attrNameLst>
                                      </p:cBhvr>
                                      <p:to>
                                        <p:strVal val="visible"/>
                                      </p:to>
                                    </p:set>
                                    <p:animEffect filter="fade" transition="in">
                                      <p:cBhvr>
                                        <p:cTn dur="500"/>
                                        <p:tgtEl>
                                          <p:spTgt spid="300"/>
                                        </p:tgtEl>
                                      </p:cBhvr>
                                    </p:animEffect>
                                  </p:childTnLst>
                                </p:cTn>
                              </p:par>
                              <p:par>
                                <p:cTn fill="hold" nodeType="withEffect" presetClass="entr" presetID="10" presetSubtype="0">
                                  <p:stCondLst>
                                    <p:cond delay="0"/>
                                  </p:stCondLst>
                                  <p:childTnLst>
                                    <p:set>
                                      <p:cBhvr>
                                        <p:cTn dur="1" fill="hold">
                                          <p:stCondLst>
                                            <p:cond delay="0"/>
                                          </p:stCondLst>
                                        </p:cTn>
                                        <p:tgtEl>
                                          <p:spTgt spid="299"/>
                                        </p:tgtEl>
                                        <p:attrNameLst>
                                          <p:attrName>style.visibility</p:attrName>
                                        </p:attrNameLst>
                                      </p:cBhvr>
                                      <p:to>
                                        <p:strVal val="visible"/>
                                      </p:to>
                                    </p:set>
                                    <p:animEffect filter="fade" transition="in">
                                      <p:cBhvr>
                                        <p:cTn dur="500"/>
                                        <p:tgtEl>
                                          <p:spTgt spid="299"/>
                                        </p:tgtEl>
                                      </p:cBhvr>
                                    </p:animEffect>
                                  </p:childTnLst>
                                </p:cTn>
                              </p:par>
                              <p:par>
                                <p:cTn fill="hold" nodeType="withEffect" presetClass="entr" presetID="10" presetSubtype="0">
                                  <p:stCondLst>
                                    <p:cond delay="0"/>
                                  </p:stCondLst>
                                  <p:childTnLst>
                                    <p:set>
                                      <p:cBhvr>
                                        <p:cTn dur="1" fill="hold">
                                          <p:stCondLst>
                                            <p:cond delay="0"/>
                                          </p:stCondLst>
                                        </p:cTn>
                                        <p:tgtEl>
                                          <p:spTgt spid="301"/>
                                        </p:tgtEl>
                                        <p:attrNameLst>
                                          <p:attrName>style.visibility</p:attrName>
                                        </p:attrNameLst>
                                      </p:cBhvr>
                                      <p:to>
                                        <p:strVal val="visible"/>
                                      </p:to>
                                    </p:set>
                                    <p:animEffect filter="fade" transition="in">
                                      <p:cBhvr>
                                        <p:cTn dur="500"/>
                                        <p:tgtEl>
                                          <p:spTgt spid="301"/>
                                        </p:tgtEl>
                                      </p:cBhvr>
                                    </p:animEffect>
                                  </p:childTnLst>
                                </p:cTn>
                              </p:par>
                              <p:par>
                                <p:cTn fill="hold" nodeType="withEffect" presetClass="entr" presetID="10" presetSubtype="0">
                                  <p:stCondLst>
                                    <p:cond delay="0"/>
                                  </p:stCondLst>
                                  <p:childTnLst>
                                    <p:set>
                                      <p:cBhvr>
                                        <p:cTn dur="1" fill="hold">
                                          <p:stCondLst>
                                            <p:cond delay="0"/>
                                          </p:stCondLst>
                                        </p:cTn>
                                        <p:tgtEl>
                                          <p:spTgt spid="302"/>
                                        </p:tgtEl>
                                        <p:attrNameLst>
                                          <p:attrName>style.visibility</p:attrName>
                                        </p:attrNameLst>
                                      </p:cBhvr>
                                      <p:to>
                                        <p:strVal val="visible"/>
                                      </p:to>
                                    </p:set>
                                    <p:animEffect filter="fade" transition="in">
                                      <p:cBhvr>
                                        <p:cTn dur="500"/>
                                        <p:tgtEl>
                                          <p:spTgt spid="302"/>
                                        </p:tgtEl>
                                      </p:cBhvr>
                                    </p:animEffect>
                                  </p:childTnLst>
                                </p:cTn>
                              </p:par>
                              <p:par>
                                <p:cTn fill="hold" nodeType="withEffect" presetClass="entr" presetID="10" presetSubtype="0">
                                  <p:stCondLst>
                                    <p:cond delay="0"/>
                                  </p:stCondLst>
                                  <p:childTnLst>
                                    <p:set>
                                      <p:cBhvr>
                                        <p:cTn dur="1" fill="hold">
                                          <p:stCondLst>
                                            <p:cond delay="0"/>
                                          </p:stCondLst>
                                        </p:cTn>
                                        <p:tgtEl>
                                          <p:spTgt spid="303"/>
                                        </p:tgtEl>
                                        <p:attrNameLst>
                                          <p:attrName>style.visibility</p:attrName>
                                        </p:attrNameLst>
                                      </p:cBhvr>
                                      <p:to>
                                        <p:strVal val="visible"/>
                                      </p:to>
                                    </p:set>
                                    <p:animEffect filter="fade" transition="in">
                                      <p:cBhvr>
                                        <p:cTn dur="500"/>
                                        <p:tgtEl>
                                          <p:spTgt spid="303"/>
                                        </p:tgtEl>
                                      </p:cBhvr>
                                    </p:animEffect>
                                  </p:childTnLst>
                                </p:cTn>
                              </p:par>
                              <p:par>
                                <p:cTn fill="hold" nodeType="withEffect" presetClass="entr" presetID="10" presetSubtype="0">
                                  <p:stCondLst>
                                    <p:cond delay="0"/>
                                  </p:stCondLst>
                                  <p:childTnLst>
                                    <p:set>
                                      <p:cBhvr>
                                        <p:cTn dur="1" fill="hold">
                                          <p:stCondLst>
                                            <p:cond delay="0"/>
                                          </p:stCondLst>
                                        </p:cTn>
                                        <p:tgtEl>
                                          <p:spTgt spid="304"/>
                                        </p:tgtEl>
                                        <p:attrNameLst>
                                          <p:attrName>style.visibility</p:attrName>
                                        </p:attrNameLst>
                                      </p:cBhvr>
                                      <p:to>
                                        <p:strVal val="visible"/>
                                      </p:to>
                                    </p:set>
                                    <p:animEffect filter="fade" transition="in">
                                      <p:cBhvr>
                                        <p:cTn dur="500"/>
                                        <p:tgtEl>
                                          <p:spTgt spid="3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23"/>
          <p:cNvSpPr/>
          <p:nvPr/>
        </p:nvSpPr>
        <p:spPr>
          <a:xfrm>
            <a:off x="4789165" y="3249375"/>
            <a:ext cx="4237872" cy="1276963"/>
          </a:xfrm>
          <a:prstGeom prst="ellipse">
            <a:avLst/>
          </a:prstGeom>
          <a:solidFill>
            <a:schemeClr val="lt1"/>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1" name="Google Shape;311;p23"/>
          <p:cNvSpPr/>
          <p:nvPr/>
        </p:nvSpPr>
        <p:spPr>
          <a:xfrm>
            <a:off x="5115119" y="5125495"/>
            <a:ext cx="3681806" cy="1276963"/>
          </a:xfrm>
          <a:prstGeom prst="ellipse">
            <a:avLst/>
          </a:prstGeom>
          <a:solidFill>
            <a:schemeClr val="lt1"/>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2" name="Google Shape;312;p23"/>
          <p:cNvSpPr/>
          <p:nvPr/>
        </p:nvSpPr>
        <p:spPr>
          <a:xfrm>
            <a:off x="122093" y="3309460"/>
            <a:ext cx="4237872" cy="1276963"/>
          </a:xfrm>
          <a:prstGeom prst="ellipse">
            <a:avLst/>
          </a:prstGeom>
          <a:solidFill>
            <a:schemeClr val="lt1"/>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3" name="Google Shape;313;p23"/>
          <p:cNvSpPr/>
          <p:nvPr/>
        </p:nvSpPr>
        <p:spPr>
          <a:xfrm>
            <a:off x="497237" y="5131473"/>
            <a:ext cx="3681806" cy="1276963"/>
          </a:xfrm>
          <a:prstGeom prst="ellipse">
            <a:avLst/>
          </a:prstGeom>
          <a:solidFill>
            <a:schemeClr val="lt1"/>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314" name="Google Shape;314;p23"/>
          <p:cNvCxnSpPr/>
          <p:nvPr/>
        </p:nvCxnSpPr>
        <p:spPr>
          <a:xfrm>
            <a:off x="4572000" y="957472"/>
            <a:ext cx="0" cy="5138528"/>
          </a:xfrm>
          <a:prstGeom prst="straightConnector1">
            <a:avLst/>
          </a:prstGeom>
          <a:noFill/>
          <a:ln cap="flat" cmpd="sng" w="31750">
            <a:solidFill>
              <a:schemeClr val="lt2"/>
            </a:solidFill>
            <a:prstDash val="solid"/>
            <a:round/>
            <a:headEnd len="sm" w="sm" type="none"/>
            <a:tailEnd len="sm" w="sm" type="none"/>
          </a:ln>
        </p:spPr>
      </p:cxnSp>
      <p:cxnSp>
        <p:nvCxnSpPr>
          <p:cNvPr id="315" name="Google Shape;315;p23"/>
          <p:cNvCxnSpPr/>
          <p:nvPr/>
        </p:nvCxnSpPr>
        <p:spPr>
          <a:xfrm>
            <a:off x="691569" y="2860018"/>
            <a:ext cx="7782128" cy="0"/>
          </a:xfrm>
          <a:prstGeom prst="straightConnector1">
            <a:avLst/>
          </a:prstGeom>
          <a:noFill/>
          <a:ln cap="flat" cmpd="sng" w="31750">
            <a:solidFill>
              <a:schemeClr val="lt2"/>
            </a:solidFill>
            <a:prstDash val="solid"/>
            <a:round/>
            <a:headEnd len="sm" w="sm" type="none"/>
            <a:tailEnd len="sm" w="sm" type="none"/>
          </a:ln>
        </p:spPr>
      </p:cxnSp>
      <p:pic>
        <p:nvPicPr>
          <p:cNvPr id="316" name="Google Shape;316;p23"/>
          <p:cNvPicPr preferRelativeResize="0"/>
          <p:nvPr/>
        </p:nvPicPr>
        <p:blipFill rotWithShape="1">
          <a:blip r:embed="rId3">
            <a:alphaModFix/>
          </a:blip>
          <a:srcRect b="0" l="0" r="0" t="0"/>
          <a:stretch/>
        </p:blipFill>
        <p:spPr>
          <a:xfrm>
            <a:off x="726187" y="884072"/>
            <a:ext cx="3633778" cy="1360148"/>
          </a:xfrm>
          <a:prstGeom prst="rect">
            <a:avLst/>
          </a:prstGeom>
          <a:noFill/>
          <a:ln>
            <a:noFill/>
          </a:ln>
        </p:spPr>
      </p:pic>
      <p:pic>
        <p:nvPicPr>
          <p:cNvPr id="317" name="Google Shape;317;p23"/>
          <p:cNvPicPr preferRelativeResize="0"/>
          <p:nvPr/>
        </p:nvPicPr>
        <p:blipFill rotWithShape="1">
          <a:blip r:embed="rId4">
            <a:alphaModFix/>
          </a:blip>
          <a:srcRect b="0" l="0" r="0" t="0"/>
          <a:stretch/>
        </p:blipFill>
        <p:spPr>
          <a:xfrm>
            <a:off x="4716438" y="827045"/>
            <a:ext cx="3813099" cy="1474998"/>
          </a:xfrm>
          <a:prstGeom prst="rect">
            <a:avLst/>
          </a:prstGeom>
          <a:noFill/>
          <a:ln>
            <a:noFill/>
          </a:ln>
        </p:spPr>
      </p:pic>
      <p:sp>
        <p:nvSpPr>
          <p:cNvPr id="318" name="Google Shape;318;p23"/>
          <p:cNvSpPr txBox="1"/>
          <p:nvPr/>
        </p:nvSpPr>
        <p:spPr>
          <a:xfrm>
            <a:off x="1002283" y="3700142"/>
            <a:ext cx="2743200" cy="369332"/>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2400">
                <a:solidFill>
                  <a:schemeClr val="dk2"/>
                </a:solidFill>
                <a:latin typeface="Arial"/>
                <a:ea typeface="Arial"/>
                <a:cs typeface="Arial"/>
                <a:sym typeface="Arial"/>
              </a:rPr>
              <a:t>unkind</a:t>
            </a:r>
            <a:endParaRPr/>
          </a:p>
        </p:txBody>
      </p:sp>
      <p:sp>
        <p:nvSpPr>
          <p:cNvPr id="319" name="Google Shape;319;p23"/>
          <p:cNvSpPr txBox="1"/>
          <p:nvPr/>
        </p:nvSpPr>
        <p:spPr>
          <a:xfrm>
            <a:off x="6159628" y="5682242"/>
            <a:ext cx="2743200" cy="369332"/>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2400">
                <a:solidFill>
                  <a:schemeClr val="dk2"/>
                </a:solidFill>
                <a:latin typeface="Arial"/>
                <a:ea typeface="Arial"/>
                <a:cs typeface="Arial"/>
                <a:sym typeface="Arial"/>
              </a:rPr>
              <a:t>healthy, happy</a:t>
            </a:r>
            <a:endParaRPr sz="2400">
              <a:solidFill>
                <a:schemeClr val="dk2"/>
              </a:solidFill>
              <a:latin typeface="Arial"/>
              <a:ea typeface="Arial"/>
              <a:cs typeface="Arial"/>
              <a:sym typeface="Arial"/>
            </a:endParaRPr>
          </a:p>
        </p:txBody>
      </p:sp>
      <p:sp>
        <p:nvSpPr>
          <p:cNvPr id="320" name="Google Shape;320;p23"/>
          <p:cNvSpPr txBox="1"/>
          <p:nvPr/>
        </p:nvSpPr>
        <p:spPr>
          <a:xfrm>
            <a:off x="5254395" y="3637028"/>
            <a:ext cx="3001294" cy="369332"/>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2400">
                <a:solidFill>
                  <a:schemeClr val="dk2"/>
                </a:solidFill>
                <a:latin typeface="Arial"/>
                <a:ea typeface="Arial"/>
                <a:cs typeface="Arial"/>
                <a:sym typeface="Arial"/>
              </a:rPr>
              <a:t>kind</a:t>
            </a:r>
            <a:endParaRPr/>
          </a:p>
        </p:txBody>
      </p:sp>
      <p:pic>
        <p:nvPicPr>
          <p:cNvPr id="321" name="Google Shape;321;p23"/>
          <p:cNvPicPr preferRelativeResize="0"/>
          <p:nvPr/>
        </p:nvPicPr>
        <p:blipFill rotWithShape="1">
          <a:blip r:embed="rId5">
            <a:alphaModFix/>
          </a:blip>
          <a:srcRect b="0" l="33517" r="0" t="0"/>
          <a:stretch/>
        </p:blipFill>
        <p:spPr>
          <a:xfrm>
            <a:off x="515058" y="3095567"/>
            <a:ext cx="1167486" cy="1385981"/>
          </a:xfrm>
          <a:prstGeom prst="rect">
            <a:avLst/>
          </a:prstGeom>
          <a:noFill/>
          <a:ln>
            <a:noFill/>
          </a:ln>
        </p:spPr>
      </p:pic>
      <p:pic>
        <p:nvPicPr>
          <p:cNvPr id="322" name="Google Shape;322;p23"/>
          <p:cNvPicPr preferRelativeResize="0"/>
          <p:nvPr/>
        </p:nvPicPr>
        <p:blipFill rotWithShape="1">
          <a:blip r:embed="rId6">
            <a:alphaModFix/>
          </a:blip>
          <a:srcRect b="0" l="0" r="45069" t="11862"/>
          <a:stretch/>
        </p:blipFill>
        <p:spPr>
          <a:xfrm>
            <a:off x="2731211" y="5046310"/>
            <a:ext cx="1447832" cy="1168226"/>
          </a:xfrm>
          <a:prstGeom prst="rect">
            <a:avLst/>
          </a:prstGeom>
          <a:noFill/>
          <a:ln>
            <a:noFill/>
          </a:ln>
        </p:spPr>
      </p:pic>
      <p:sp>
        <p:nvSpPr>
          <p:cNvPr id="323" name="Google Shape;323;p23"/>
          <p:cNvSpPr txBox="1"/>
          <p:nvPr/>
        </p:nvSpPr>
        <p:spPr>
          <a:xfrm>
            <a:off x="726187" y="5412121"/>
            <a:ext cx="2279210" cy="738664"/>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2400">
                <a:solidFill>
                  <a:schemeClr val="dk2"/>
                </a:solidFill>
                <a:latin typeface="Arial"/>
                <a:ea typeface="Arial"/>
                <a:cs typeface="Arial"/>
                <a:sym typeface="Arial"/>
              </a:rPr>
              <a:t>thin, hungry,  tired, angry </a:t>
            </a:r>
            <a:endParaRPr sz="2400">
              <a:solidFill>
                <a:schemeClr val="dk2"/>
              </a:solidFill>
              <a:latin typeface="Arial"/>
              <a:ea typeface="Arial"/>
              <a:cs typeface="Arial"/>
              <a:sym typeface="Arial"/>
            </a:endParaRPr>
          </a:p>
        </p:txBody>
      </p:sp>
      <p:sp>
        <p:nvSpPr>
          <p:cNvPr id="324" name="Google Shape;324;p23"/>
          <p:cNvSpPr/>
          <p:nvPr/>
        </p:nvSpPr>
        <p:spPr>
          <a:xfrm>
            <a:off x="231423" y="1052105"/>
            <a:ext cx="1541721" cy="1024877"/>
          </a:xfrm>
          <a:prstGeom prst="wedgeRoundRectCallout">
            <a:avLst>
              <a:gd fmla="val 30891" name="adj1"/>
              <a:gd fmla="val 67687" name="adj2"/>
              <a:gd fmla="val 16667" name="adj3"/>
            </a:avLst>
          </a:prstGeom>
          <a:solidFill>
            <a:schemeClr val="lt1"/>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GB" sz="2400">
                <a:solidFill>
                  <a:schemeClr val="dk2"/>
                </a:solidFill>
                <a:latin typeface="Arial"/>
                <a:ea typeface="Arial"/>
                <a:cs typeface="Arial"/>
                <a:sym typeface="Arial"/>
              </a:rPr>
              <a:t>dirty, hard life</a:t>
            </a:r>
            <a:endParaRPr/>
          </a:p>
        </p:txBody>
      </p:sp>
      <p:pic>
        <p:nvPicPr>
          <p:cNvPr id="325" name="Google Shape;325;p23"/>
          <p:cNvPicPr preferRelativeResize="0"/>
          <p:nvPr/>
        </p:nvPicPr>
        <p:blipFill rotWithShape="1">
          <a:blip r:embed="rId7">
            <a:alphaModFix/>
          </a:blip>
          <a:srcRect b="0" l="0" r="0" t="0"/>
          <a:stretch/>
        </p:blipFill>
        <p:spPr>
          <a:xfrm>
            <a:off x="7654425" y="3030915"/>
            <a:ext cx="1123950" cy="1581558"/>
          </a:xfrm>
          <a:prstGeom prst="rect">
            <a:avLst/>
          </a:prstGeom>
          <a:noFill/>
          <a:ln>
            <a:noFill/>
          </a:ln>
        </p:spPr>
      </p:pic>
      <p:pic>
        <p:nvPicPr>
          <p:cNvPr id="326" name="Google Shape;326;p23"/>
          <p:cNvPicPr preferRelativeResize="0"/>
          <p:nvPr/>
        </p:nvPicPr>
        <p:blipFill rotWithShape="1">
          <a:blip r:embed="rId8">
            <a:alphaModFix/>
          </a:blip>
          <a:srcRect b="0" l="0" r="0" t="0"/>
          <a:stretch/>
        </p:blipFill>
        <p:spPr>
          <a:xfrm>
            <a:off x="5043124" y="5237233"/>
            <a:ext cx="1445315" cy="1171203"/>
          </a:xfrm>
          <a:prstGeom prst="rect">
            <a:avLst/>
          </a:prstGeom>
          <a:noFill/>
          <a:ln>
            <a:noFill/>
          </a:ln>
        </p:spPr>
      </p:pic>
      <p:pic>
        <p:nvPicPr>
          <p:cNvPr id="327" name="Google Shape;327;p23"/>
          <p:cNvPicPr preferRelativeResize="0"/>
          <p:nvPr/>
        </p:nvPicPr>
        <p:blipFill rotWithShape="1">
          <a:blip r:embed="rId9">
            <a:alphaModFix/>
          </a:blip>
          <a:srcRect b="0" l="0" r="0" t="0"/>
          <a:stretch/>
        </p:blipFill>
        <p:spPr>
          <a:xfrm>
            <a:off x="6252233" y="4851801"/>
            <a:ext cx="1057504" cy="843558"/>
          </a:xfrm>
          <a:prstGeom prst="rect">
            <a:avLst/>
          </a:prstGeom>
          <a:noFill/>
          <a:ln>
            <a:noFill/>
          </a:ln>
        </p:spPr>
      </p:pic>
      <p:sp>
        <p:nvSpPr>
          <p:cNvPr id="328" name="Google Shape;328;p23"/>
          <p:cNvSpPr/>
          <p:nvPr/>
        </p:nvSpPr>
        <p:spPr>
          <a:xfrm>
            <a:off x="7273558" y="314606"/>
            <a:ext cx="1541721" cy="1024877"/>
          </a:xfrm>
          <a:prstGeom prst="wedgeRoundRectCallout">
            <a:avLst>
              <a:gd fmla="val -33247" name="adj1"/>
              <a:gd fmla="val 68724" name="adj2"/>
              <a:gd fmla="val 16667" name="adj3"/>
            </a:avLst>
          </a:prstGeom>
          <a:solidFill>
            <a:schemeClr val="lt1"/>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GB" sz="2400">
                <a:solidFill>
                  <a:schemeClr val="dk2"/>
                </a:solidFill>
                <a:latin typeface="Arial"/>
                <a:ea typeface="Arial"/>
                <a:cs typeface="Arial"/>
                <a:sym typeface="Arial"/>
              </a:rPr>
              <a:t>clean, good life</a:t>
            </a:r>
            <a:endParaRPr/>
          </a:p>
        </p:txBody>
      </p:sp>
      <p:sp>
        <p:nvSpPr>
          <p:cNvPr id="329" name="Google Shape;329;p23"/>
          <p:cNvSpPr/>
          <p:nvPr/>
        </p:nvSpPr>
        <p:spPr>
          <a:xfrm flipH="1">
            <a:off x="2122579" y="4551668"/>
            <a:ext cx="401959" cy="494642"/>
          </a:xfrm>
          <a:prstGeom prst="downArrow">
            <a:avLst>
              <a:gd fmla="val 50000" name="adj1"/>
              <a:gd fmla="val 50000" name="adj2"/>
            </a:avLst>
          </a:prstGeom>
          <a:solidFill>
            <a:schemeClr val="accen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0" name="Google Shape;330;p23"/>
          <p:cNvSpPr/>
          <p:nvPr/>
        </p:nvSpPr>
        <p:spPr>
          <a:xfrm flipH="1">
            <a:off x="2141117" y="2773053"/>
            <a:ext cx="401959" cy="494642"/>
          </a:xfrm>
          <a:prstGeom prst="downArrow">
            <a:avLst>
              <a:gd fmla="val 50000" name="adj1"/>
              <a:gd fmla="val 50000" name="adj2"/>
            </a:avLst>
          </a:prstGeom>
          <a:solidFill>
            <a:schemeClr val="accen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1" name="Google Shape;331;p23"/>
          <p:cNvSpPr/>
          <p:nvPr/>
        </p:nvSpPr>
        <p:spPr>
          <a:xfrm flipH="1">
            <a:off x="6554063" y="4551668"/>
            <a:ext cx="401959" cy="494642"/>
          </a:xfrm>
          <a:prstGeom prst="downArrow">
            <a:avLst>
              <a:gd fmla="val 50000" name="adj1"/>
              <a:gd fmla="val 50000" name="adj2"/>
            </a:avLst>
          </a:prstGeom>
          <a:solidFill>
            <a:schemeClr val="accen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2" name="Google Shape;332;p23"/>
          <p:cNvSpPr/>
          <p:nvPr/>
        </p:nvSpPr>
        <p:spPr>
          <a:xfrm flipH="1">
            <a:off x="6572601" y="2773053"/>
            <a:ext cx="401959" cy="494642"/>
          </a:xfrm>
          <a:prstGeom prst="downArrow">
            <a:avLst>
              <a:gd fmla="val 50000" name="adj1"/>
              <a:gd fmla="val 50000" name="adj2"/>
            </a:avLst>
          </a:prstGeom>
          <a:solidFill>
            <a:schemeClr val="accen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3" name="Google Shape;333;p23"/>
          <p:cNvSpPr txBox="1"/>
          <p:nvPr/>
        </p:nvSpPr>
        <p:spPr>
          <a:xfrm>
            <a:off x="689113" y="2226354"/>
            <a:ext cx="3670852" cy="430887"/>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2800">
                <a:solidFill>
                  <a:schemeClr val="accent2"/>
                </a:solidFill>
                <a:latin typeface="Arial"/>
                <a:ea typeface="Arial"/>
                <a:cs typeface="Arial"/>
                <a:sym typeface="Arial"/>
              </a:rPr>
              <a:t>Hard Life Farm</a:t>
            </a:r>
            <a:endParaRPr sz="2800">
              <a:solidFill>
                <a:schemeClr val="accent2"/>
              </a:solidFill>
              <a:latin typeface="Arial"/>
              <a:ea typeface="Arial"/>
              <a:cs typeface="Arial"/>
              <a:sym typeface="Arial"/>
            </a:endParaRPr>
          </a:p>
        </p:txBody>
      </p:sp>
      <p:sp>
        <p:nvSpPr>
          <p:cNvPr id="334" name="Google Shape;334;p23"/>
          <p:cNvSpPr txBox="1"/>
          <p:nvPr/>
        </p:nvSpPr>
        <p:spPr>
          <a:xfrm>
            <a:off x="4787562" y="2226354"/>
            <a:ext cx="3670852" cy="430887"/>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2800">
                <a:solidFill>
                  <a:srgbClr val="0070C0"/>
                </a:solidFill>
                <a:latin typeface="Arial"/>
                <a:ea typeface="Arial"/>
                <a:cs typeface="Arial"/>
                <a:sym typeface="Arial"/>
              </a:rPr>
              <a:t>Good Life Farm</a:t>
            </a:r>
            <a:endParaRPr sz="2800">
              <a:solidFill>
                <a:srgbClr val="0070C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8"/>
                                        </p:tgtEl>
                                        <p:attrNameLst>
                                          <p:attrName>style.visibility</p:attrName>
                                        </p:attrNameLst>
                                      </p:cBhvr>
                                      <p:to>
                                        <p:strVal val="visible"/>
                                      </p:to>
                                    </p:set>
                                    <p:animEffect filter="fade" transition="in">
                                      <p:cBhvr>
                                        <p:cTn dur="500"/>
                                        <p:tgtEl>
                                          <p:spTgt spid="318"/>
                                        </p:tgtEl>
                                      </p:cBhvr>
                                    </p:animEffect>
                                  </p:childTnLst>
                                </p:cTn>
                              </p:par>
                              <p:par>
                                <p:cTn fill="hold" nodeType="withEffect" presetClass="entr" presetID="10" presetSubtype="0">
                                  <p:stCondLst>
                                    <p:cond delay="0"/>
                                  </p:stCondLst>
                                  <p:childTnLst>
                                    <p:set>
                                      <p:cBhvr>
                                        <p:cTn dur="1" fill="hold">
                                          <p:stCondLst>
                                            <p:cond delay="0"/>
                                          </p:stCondLst>
                                        </p:cTn>
                                        <p:tgtEl>
                                          <p:spTgt spid="323"/>
                                        </p:tgtEl>
                                        <p:attrNameLst>
                                          <p:attrName>style.visibility</p:attrName>
                                        </p:attrNameLst>
                                      </p:cBhvr>
                                      <p:to>
                                        <p:strVal val="visible"/>
                                      </p:to>
                                    </p:set>
                                    <p:animEffect filter="fade" transition="in">
                                      <p:cBhvr>
                                        <p:cTn dur="500"/>
                                        <p:tgtEl>
                                          <p:spTgt spid="323"/>
                                        </p:tgtEl>
                                      </p:cBhvr>
                                    </p:animEffect>
                                  </p:childTnLst>
                                </p:cTn>
                              </p:par>
                              <p:par>
                                <p:cTn fill="hold" nodeType="withEffect" presetClass="entr" presetID="10" presetSubtype="0">
                                  <p:stCondLst>
                                    <p:cond delay="0"/>
                                  </p:stCondLst>
                                  <p:childTnLst>
                                    <p:set>
                                      <p:cBhvr>
                                        <p:cTn dur="1" fill="hold">
                                          <p:stCondLst>
                                            <p:cond delay="0"/>
                                          </p:stCondLst>
                                        </p:cTn>
                                        <p:tgtEl>
                                          <p:spTgt spid="319"/>
                                        </p:tgtEl>
                                        <p:attrNameLst>
                                          <p:attrName>style.visibility</p:attrName>
                                        </p:attrNameLst>
                                      </p:cBhvr>
                                      <p:to>
                                        <p:strVal val="visible"/>
                                      </p:to>
                                    </p:set>
                                    <p:animEffect filter="fade" transition="in">
                                      <p:cBhvr>
                                        <p:cTn dur="500"/>
                                        <p:tgtEl>
                                          <p:spTgt spid="319"/>
                                        </p:tgtEl>
                                      </p:cBhvr>
                                    </p:animEffect>
                                  </p:childTnLst>
                                </p:cTn>
                              </p:par>
                              <p:par>
                                <p:cTn fill="hold" nodeType="withEffect" presetClass="entr" presetID="10" presetSubtype="0">
                                  <p:stCondLst>
                                    <p:cond delay="0"/>
                                  </p:stCondLst>
                                  <p:childTnLst>
                                    <p:set>
                                      <p:cBhvr>
                                        <p:cTn dur="1" fill="hold">
                                          <p:stCondLst>
                                            <p:cond delay="0"/>
                                          </p:stCondLst>
                                        </p:cTn>
                                        <p:tgtEl>
                                          <p:spTgt spid="320"/>
                                        </p:tgtEl>
                                        <p:attrNameLst>
                                          <p:attrName>style.visibility</p:attrName>
                                        </p:attrNameLst>
                                      </p:cBhvr>
                                      <p:to>
                                        <p:strVal val="visible"/>
                                      </p:to>
                                    </p:set>
                                    <p:animEffect filter="fade" transition="in">
                                      <p:cBhvr>
                                        <p:cTn dur="500"/>
                                        <p:tgtEl>
                                          <p:spTgt spid="3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24"/>
          <p:cNvSpPr txBox="1"/>
          <p:nvPr/>
        </p:nvSpPr>
        <p:spPr>
          <a:xfrm>
            <a:off x="5908448" y="2155562"/>
            <a:ext cx="855685" cy="52322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3400">
                <a:solidFill>
                  <a:schemeClr val="dk2"/>
                </a:solidFill>
                <a:latin typeface="Arial"/>
                <a:ea typeface="Arial"/>
                <a:cs typeface="Arial"/>
                <a:sym typeface="Arial"/>
              </a:rPr>
              <a:t>fat</a:t>
            </a:r>
            <a:endParaRPr sz="3400">
              <a:solidFill>
                <a:schemeClr val="dk2"/>
              </a:solidFill>
              <a:latin typeface="Arial"/>
              <a:ea typeface="Arial"/>
              <a:cs typeface="Arial"/>
              <a:sym typeface="Arial"/>
            </a:endParaRPr>
          </a:p>
        </p:txBody>
      </p:sp>
      <p:sp>
        <p:nvSpPr>
          <p:cNvPr id="341" name="Google Shape;341;p24"/>
          <p:cNvSpPr txBox="1"/>
          <p:nvPr/>
        </p:nvSpPr>
        <p:spPr>
          <a:xfrm>
            <a:off x="2100350" y="2155562"/>
            <a:ext cx="1511980" cy="52322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3400">
                <a:solidFill>
                  <a:schemeClr val="dk2"/>
                </a:solidFill>
                <a:latin typeface="Arial"/>
                <a:ea typeface="Arial"/>
                <a:cs typeface="Arial"/>
                <a:sym typeface="Arial"/>
              </a:rPr>
              <a:t>bad</a:t>
            </a:r>
            <a:endParaRPr/>
          </a:p>
        </p:txBody>
      </p:sp>
      <p:sp>
        <p:nvSpPr>
          <p:cNvPr id="342" name="Google Shape;342;p24"/>
          <p:cNvSpPr/>
          <p:nvPr/>
        </p:nvSpPr>
        <p:spPr>
          <a:xfrm>
            <a:off x="2120198" y="2879197"/>
            <a:ext cx="363845" cy="323120"/>
          </a:xfrm>
          <a:prstGeom prst="rtTriangle">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3" name="Google Shape;343;p24"/>
          <p:cNvSpPr txBox="1"/>
          <p:nvPr/>
        </p:nvSpPr>
        <p:spPr>
          <a:xfrm>
            <a:off x="231306" y="1866817"/>
            <a:ext cx="1773671" cy="104644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3400">
                <a:solidFill>
                  <a:schemeClr val="dk2"/>
                </a:solidFill>
                <a:latin typeface="Arial"/>
                <a:ea typeface="Arial"/>
                <a:cs typeface="Arial"/>
                <a:sym typeface="Arial"/>
              </a:rPr>
              <a:t>hard-working</a:t>
            </a:r>
            <a:endParaRPr sz="3400">
              <a:solidFill>
                <a:schemeClr val="dk2"/>
              </a:solidFill>
              <a:latin typeface="Arial"/>
              <a:ea typeface="Arial"/>
              <a:cs typeface="Arial"/>
              <a:sym typeface="Arial"/>
            </a:endParaRPr>
          </a:p>
        </p:txBody>
      </p:sp>
      <p:sp>
        <p:nvSpPr>
          <p:cNvPr id="344" name="Google Shape;344;p24"/>
          <p:cNvSpPr/>
          <p:nvPr/>
        </p:nvSpPr>
        <p:spPr>
          <a:xfrm rot="127586">
            <a:off x="351661" y="2882823"/>
            <a:ext cx="344053" cy="323121"/>
          </a:xfrm>
          <a:prstGeom prst="rtTriangle">
            <a:avLst/>
          </a:prstGeom>
          <a:solidFill>
            <a:srgbClr val="0084A8"/>
          </a:solidFill>
          <a:ln cap="flat" cmpd="sng" w="9525">
            <a:solidFill>
              <a:srgbClr val="4995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5" name="Google Shape;345;p24"/>
          <p:cNvSpPr/>
          <p:nvPr/>
        </p:nvSpPr>
        <p:spPr>
          <a:xfrm>
            <a:off x="349363" y="1632028"/>
            <a:ext cx="1524000" cy="1570289"/>
          </a:xfrm>
          <a:prstGeom prst="rect">
            <a:avLst/>
          </a:prstGeom>
          <a:noFill/>
          <a:ln cap="flat" cmpd="sng" w="31750">
            <a:solidFill>
              <a:srgbClr val="0070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chemeClr val="lt2"/>
              </a:solidFill>
              <a:latin typeface="Arial"/>
              <a:ea typeface="Arial"/>
              <a:cs typeface="Arial"/>
              <a:sym typeface="Arial"/>
            </a:endParaRPr>
          </a:p>
        </p:txBody>
      </p:sp>
      <p:sp>
        <p:nvSpPr>
          <p:cNvPr id="346" name="Google Shape;346;p24"/>
          <p:cNvSpPr txBox="1"/>
          <p:nvPr/>
        </p:nvSpPr>
        <p:spPr>
          <a:xfrm>
            <a:off x="4165453" y="2155562"/>
            <a:ext cx="855685" cy="52322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3400">
                <a:solidFill>
                  <a:schemeClr val="dk2"/>
                </a:solidFill>
                <a:latin typeface="Arial"/>
                <a:ea typeface="Arial"/>
                <a:cs typeface="Arial"/>
                <a:sym typeface="Arial"/>
              </a:rPr>
              <a:t>kind</a:t>
            </a:r>
            <a:endParaRPr sz="3400">
              <a:solidFill>
                <a:schemeClr val="dk2"/>
              </a:solidFill>
              <a:latin typeface="Arial"/>
              <a:ea typeface="Arial"/>
              <a:cs typeface="Arial"/>
              <a:sym typeface="Arial"/>
            </a:endParaRPr>
          </a:p>
        </p:txBody>
      </p:sp>
      <p:sp>
        <p:nvSpPr>
          <p:cNvPr id="347" name="Google Shape;347;p24"/>
          <p:cNvSpPr/>
          <p:nvPr/>
        </p:nvSpPr>
        <p:spPr>
          <a:xfrm rot="10116">
            <a:off x="3864543" y="2894251"/>
            <a:ext cx="363845" cy="323120"/>
          </a:xfrm>
          <a:prstGeom prst="rtTriangle">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8" name="Google Shape;348;p24"/>
          <p:cNvSpPr/>
          <p:nvPr/>
        </p:nvSpPr>
        <p:spPr>
          <a:xfrm>
            <a:off x="338477" y="4397836"/>
            <a:ext cx="1524000" cy="1570289"/>
          </a:xfrm>
          <a:prstGeom prst="rect">
            <a:avLst/>
          </a:prstGeom>
          <a:noFill/>
          <a:ln cap="flat" cmpd="sng" w="31750">
            <a:solidFill>
              <a:srgbClr val="0070C0"/>
            </a:solidFill>
            <a:prstDash val="solid"/>
            <a:round/>
            <a:headEnd len="sm" w="sm" type="none"/>
            <a:tailEnd len="sm" w="sm" type="none"/>
          </a:ln>
          <a:effectLst>
            <a:outerShdw blurRad="50800" rotWithShape="0" algn="tl" dir="2700000" dist="38100">
              <a:schemeClr val="lt1">
                <a:alpha val="40000"/>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chemeClr val="lt2"/>
              </a:solidFill>
              <a:latin typeface="Arial"/>
              <a:ea typeface="Arial"/>
              <a:cs typeface="Arial"/>
              <a:sym typeface="Arial"/>
            </a:endParaRPr>
          </a:p>
        </p:txBody>
      </p:sp>
      <p:sp>
        <p:nvSpPr>
          <p:cNvPr id="349" name="Google Shape;349;p24"/>
          <p:cNvSpPr/>
          <p:nvPr/>
        </p:nvSpPr>
        <p:spPr>
          <a:xfrm>
            <a:off x="2087858" y="4397835"/>
            <a:ext cx="1524000" cy="1570289"/>
          </a:xfrm>
          <a:prstGeom prst="rect">
            <a:avLst/>
          </a:prstGeom>
          <a:noFill/>
          <a:ln cap="flat" cmpd="sng" w="31750">
            <a:solidFill>
              <a:srgbClr val="0070C0"/>
            </a:solidFill>
            <a:prstDash val="solid"/>
            <a:round/>
            <a:headEnd len="sm" w="sm" type="none"/>
            <a:tailEnd len="sm" w="sm" type="none"/>
          </a:ln>
          <a:effectLst>
            <a:outerShdw blurRad="50800" rotWithShape="0" algn="tl" dir="2700000" dist="38100">
              <a:schemeClr val="lt1">
                <a:alpha val="40000"/>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chemeClr val="lt2"/>
              </a:solidFill>
              <a:latin typeface="Arial"/>
              <a:ea typeface="Arial"/>
              <a:cs typeface="Arial"/>
              <a:sym typeface="Arial"/>
            </a:endParaRPr>
          </a:p>
        </p:txBody>
      </p:sp>
      <p:sp>
        <p:nvSpPr>
          <p:cNvPr id="350" name="Google Shape;350;p24"/>
          <p:cNvSpPr/>
          <p:nvPr/>
        </p:nvSpPr>
        <p:spPr>
          <a:xfrm>
            <a:off x="3831296" y="4392930"/>
            <a:ext cx="1524000" cy="1570289"/>
          </a:xfrm>
          <a:prstGeom prst="rect">
            <a:avLst/>
          </a:prstGeom>
          <a:noFill/>
          <a:ln cap="flat" cmpd="sng" w="31750">
            <a:solidFill>
              <a:srgbClr val="0070C0"/>
            </a:solidFill>
            <a:prstDash val="solid"/>
            <a:round/>
            <a:headEnd len="sm" w="sm" type="none"/>
            <a:tailEnd len="sm" w="sm" type="none"/>
          </a:ln>
          <a:effectLst>
            <a:outerShdw blurRad="50800" rotWithShape="0" algn="tl" dir="2700000" dist="38100">
              <a:schemeClr val="lt1">
                <a:alpha val="40000"/>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chemeClr val="lt2"/>
              </a:solidFill>
              <a:latin typeface="Arial"/>
              <a:ea typeface="Arial"/>
              <a:cs typeface="Arial"/>
              <a:sym typeface="Arial"/>
            </a:endParaRPr>
          </a:p>
        </p:txBody>
      </p:sp>
      <p:sp>
        <p:nvSpPr>
          <p:cNvPr id="351" name="Google Shape;351;p24"/>
          <p:cNvSpPr/>
          <p:nvPr/>
        </p:nvSpPr>
        <p:spPr>
          <a:xfrm>
            <a:off x="5574734" y="4392929"/>
            <a:ext cx="1524000" cy="1570289"/>
          </a:xfrm>
          <a:prstGeom prst="rect">
            <a:avLst/>
          </a:prstGeom>
          <a:noFill/>
          <a:ln cap="flat" cmpd="sng" w="31750">
            <a:solidFill>
              <a:srgbClr val="0070C0"/>
            </a:solidFill>
            <a:prstDash val="solid"/>
            <a:round/>
            <a:headEnd len="sm" w="sm" type="none"/>
            <a:tailEnd len="sm" w="sm" type="none"/>
          </a:ln>
          <a:effectLst>
            <a:outerShdw blurRad="50800" rotWithShape="0" algn="tl" dir="2700000" dist="38100">
              <a:schemeClr val="lt1">
                <a:alpha val="40000"/>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chemeClr val="lt2"/>
              </a:solidFill>
              <a:latin typeface="Arial"/>
              <a:ea typeface="Arial"/>
              <a:cs typeface="Arial"/>
              <a:sym typeface="Arial"/>
            </a:endParaRPr>
          </a:p>
        </p:txBody>
      </p:sp>
      <p:sp>
        <p:nvSpPr>
          <p:cNvPr id="352" name="Google Shape;352;p24"/>
          <p:cNvSpPr/>
          <p:nvPr/>
        </p:nvSpPr>
        <p:spPr>
          <a:xfrm>
            <a:off x="7318172" y="4401863"/>
            <a:ext cx="1524000" cy="1570289"/>
          </a:xfrm>
          <a:prstGeom prst="rect">
            <a:avLst/>
          </a:prstGeom>
          <a:noFill/>
          <a:ln cap="flat" cmpd="sng" w="31750">
            <a:solidFill>
              <a:srgbClr val="0070C0"/>
            </a:solidFill>
            <a:prstDash val="solid"/>
            <a:round/>
            <a:headEnd len="sm" w="sm" type="none"/>
            <a:tailEnd len="sm" w="sm" type="none"/>
          </a:ln>
          <a:effectLst>
            <a:outerShdw blurRad="50800" rotWithShape="0" algn="tl" dir="2700000" dist="38100">
              <a:schemeClr val="lt1">
                <a:alpha val="40000"/>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chemeClr val="lt2"/>
              </a:solidFill>
              <a:latin typeface="Arial"/>
              <a:ea typeface="Arial"/>
              <a:cs typeface="Arial"/>
              <a:sym typeface="Arial"/>
            </a:endParaRPr>
          </a:p>
        </p:txBody>
      </p:sp>
      <p:sp>
        <p:nvSpPr>
          <p:cNvPr id="353" name="Google Shape;353;p24"/>
          <p:cNvSpPr/>
          <p:nvPr/>
        </p:nvSpPr>
        <p:spPr>
          <a:xfrm>
            <a:off x="7318172" y="1632027"/>
            <a:ext cx="1524000" cy="1570289"/>
          </a:xfrm>
          <a:prstGeom prst="rect">
            <a:avLst/>
          </a:prstGeom>
          <a:noFill/>
          <a:ln cap="flat" cmpd="sng" w="31750">
            <a:solidFill>
              <a:srgbClr val="0070C0"/>
            </a:solidFill>
            <a:prstDash val="solid"/>
            <a:round/>
            <a:headEnd len="sm" w="sm" type="none"/>
            <a:tailEnd len="sm" w="sm" type="none"/>
          </a:ln>
          <a:effectLst>
            <a:outerShdw blurRad="50800" rotWithShape="0" algn="tl" dir="2700000" dist="38100">
              <a:schemeClr val="lt1">
                <a:alpha val="40000"/>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chemeClr val="lt2"/>
              </a:solidFill>
              <a:latin typeface="Arial"/>
              <a:ea typeface="Arial"/>
              <a:cs typeface="Arial"/>
              <a:sym typeface="Arial"/>
            </a:endParaRPr>
          </a:p>
        </p:txBody>
      </p:sp>
      <p:sp>
        <p:nvSpPr>
          <p:cNvPr id="354" name="Google Shape;354;p24"/>
          <p:cNvSpPr/>
          <p:nvPr/>
        </p:nvSpPr>
        <p:spPr>
          <a:xfrm>
            <a:off x="2113193" y="1627923"/>
            <a:ext cx="1524000" cy="1570289"/>
          </a:xfrm>
          <a:prstGeom prst="rect">
            <a:avLst/>
          </a:prstGeom>
          <a:noFill/>
          <a:ln cap="flat" cmpd="sng" w="31750">
            <a:solidFill>
              <a:srgbClr val="0070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chemeClr val="lt2"/>
              </a:solidFill>
              <a:latin typeface="Arial"/>
              <a:ea typeface="Arial"/>
              <a:cs typeface="Arial"/>
              <a:sym typeface="Arial"/>
            </a:endParaRPr>
          </a:p>
        </p:txBody>
      </p:sp>
      <p:sp>
        <p:nvSpPr>
          <p:cNvPr id="355" name="Google Shape;355;p24"/>
          <p:cNvSpPr/>
          <p:nvPr/>
        </p:nvSpPr>
        <p:spPr>
          <a:xfrm>
            <a:off x="3848855" y="1627924"/>
            <a:ext cx="1524000" cy="1570289"/>
          </a:xfrm>
          <a:prstGeom prst="rect">
            <a:avLst/>
          </a:prstGeom>
          <a:noFill/>
          <a:ln cap="flat" cmpd="sng" w="31750">
            <a:solidFill>
              <a:srgbClr val="0070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chemeClr val="lt2"/>
              </a:solidFill>
              <a:latin typeface="Arial"/>
              <a:ea typeface="Arial"/>
              <a:cs typeface="Arial"/>
              <a:sym typeface="Arial"/>
            </a:endParaRPr>
          </a:p>
        </p:txBody>
      </p:sp>
      <p:sp>
        <p:nvSpPr>
          <p:cNvPr id="356" name="Google Shape;356;p24"/>
          <p:cNvSpPr/>
          <p:nvPr/>
        </p:nvSpPr>
        <p:spPr>
          <a:xfrm>
            <a:off x="5596506" y="1632028"/>
            <a:ext cx="1524000" cy="1570289"/>
          </a:xfrm>
          <a:prstGeom prst="rect">
            <a:avLst/>
          </a:prstGeom>
          <a:noFill/>
          <a:ln cap="flat" cmpd="sng" w="31750">
            <a:solidFill>
              <a:srgbClr val="0070C0"/>
            </a:solidFill>
            <a:prstDash val="solid"/>
            <a:round/>
            <a:headEnd len="sm" w="sm" type="none"/>
            <a:tailEnd len="sm" w="sm" type="none"/>
          </a:ln>
          <a:effectLst>
            <a:outerShdw blurRad="50800" rotWithShape="0" algn="tl" dir="2700000" dist="38100">
              <a:schemeClr val="lt1">
                <a:alpha val="40000"/>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chemeClr val="lt2"/>
              </a:solidFill>
              <a:latin typeface="Arial"/>
              <a:ea typeface="Arial"/>
              <a:cs typeface="Arial"/>
              <a:sym typeface="Arial"/>
            </a:endParaRPr>
          </a:p>
        </p:txBody>
      </p:sp>
      <p:sp>
        <p:nvSpPr>
          <p:cNvPr id="357" name="Google Shape;357;p24"/>
          <p:cNvSpPr txBox="1"/>
          <p:nvPr/>
        </p:nvSpPr>
        <p:spPr>
          <a:xfrm>
            <a:off x="5733669" y="4927349"/>
            <a:ext cx="1189843" cy="52322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3400">
                <a:solidFill>
                  <a:schemeClr val="dk2"/>
                </a:solidFill>
                <a:latin typeface="Arial"/>
                <a:ea typeface="Arial"/>
                <a:cs typeface="Arial"/>
                <a:sym typeface="Arial"/>
              </a:rPr>
              <a:t>good</a:t>
            </a:r>
            <a:endParaRPr sz="3400">
              <a:solidFill>
                <a:schemeClr val="dk2"/>
              </a:solidFill>
              <a:latin typeface="Arial"/>
              <a:ea typeface="Arial"/>
              <a:cs typeface="Arial"/>
              <a:sym typeface="Arial"/>
            </a:endParaRPr>
          </a:p>
        </p:txBody>
      </p:sp>
      <p:sp>
        <p:nvSpPr>
          <p:cNvPr id="358" name="Google Shape;358;p24"/>
          <p:cNvSpPr txBox="1"/>
          <p:nvPr/>
        </p:nvSpPr>
        <p:spPr>
          <a:xfrm>
            <a:off x="7485251" y="4936283"/>
            <a:ext cx="1189843" cy="52322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3400">
                <a:solidFill>
                  <a:schemeClr val="dk2"/>
                </a:solidFill>
                <a:latin typeface="Arial"/>
                <a:ea typeface="Arial"/>
                <a:cs typeface="Arial"/>
                <a:sym typeface="Arial"/>
              </a:rPr>
              <a:t>lazy</a:t>
            </a:r>
            <a:endParaRPr sz="3400">
              <a:solidFill>
                <a:schemeClr val="dk2"/>
              </a:solidFill>
              <a:latin typeface="Arial"/>
              <a:ea typeface="Arial"/>
              <a:cs typeface="Arial"/>
              <a:sym typeface="Arial"/>
            </a:endParaRPr>
          </a:p>
        </p:txBody>
      </p:sp>
      <p:sp>
        <p:nvSpPr>
          <p:cNvPr id="359" name="Google Shape;359;p24"/>
          <p:cNvSpPr txBox="1"/>
          <p:nvPr/>
        </p:nvSpPr>
        <p:spPr>
          <a:xfrm>
            <a:off x="3947609" y="4938236"/>
            <a:ext cx="1189843" cy="52322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3400">
                <a:solidFill>
                  <a:schemeClr val="dk2"/>
                </a:solidFill>
                <a:latin typeface="Arial"/>
                <a:ea typeface="Arial"/>
                <a:cs typeface="Arial"/>
                <a:sym typeface="Arial"/>
              </a:rPr>
              <a:t>full</a:t>
            </a:r>
            <a:endParaRPr sz="3400">
              <a:solidFill>
                <a:schemeClr val="dk2"/>
              </a:solidFill>
              <a:latin typeface="Arial"/>
              <a:ea typeface="Arial"/>
              <a:cs typeface="Arial"/>
              <a:sym typeface="Arial"/>
            </a:endParaRPr>
          </a:p>
        </p:txBody>
      </p:sp>
      <p:sp>
        <p:nvSpPr>
          <p:cNvPr id="360" name="Google Shape;360;p24"/>
          <p:cNvSpPr txBox="1"/>
          <p:nvPr/>
        </p:nvSpPr>
        <p:spPr>
          <a:xfrm>
            <a:off x="2198064" y="4921369"/>
            <a:ext cx="1290299" cy="52322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3400">
                <a:solidFill>
                  <a:schemeClr val="dk2"/>
                </a:solidFill>
                <a:latin typeface="Arial"/>
                <a:ea typeface="Arial"/>
                <a:cs typeface="Arial"/>
                <a:sym typeface="Arial"/>
              </a:rPr>
              <a:t>unkind</a:t>
            </a:r>
            <a:endParaRPr sz="3400">
              <a:solidFill>
                <a:schemeClr val="dk2"/>
              </a:solidFill>
              <a:latin typeface="Arial"/>
              <a:ea typeface="Arial"/>
              <a:cs typeface="Arial"/>
              <a:sym typeface="Arial"/>
            </a:endParaRPr>
          </a:p>
        </p:txBody>
      </p:sp>
      <p:sp>
        <p:nvSpPr>
          <p:cNvPr id="361" name="Google Shape;361;p24"/>
          <p:cNvSpPr txBox="1"/>
          <p:nvPr/>
        </p:nvSpPr>
        <p:spPr>
          <a:xfrm>
            <a:off x="7454739" y="2155561"/>
            <a:ext cx="1290299" cy="52322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3400">
                <a:solidFill>
                  <a:schemeClr val="dk2"/>
                </a:solidFill>
                <a:latin typeface="Arial"/>
                <a:ea typeface="Arial"/>
                <a:cs typeface="Arial"/>
                <a:sym typeface="Arial"/>
              </a:rPr>
              <a:t>thin</a:t>
            </a:r>
            <a:endParaRPr sz="3400">
              <a:solidFill>
                <a:schemeClr val="dk2"/>
              </a:solidFill>
              <a:latin typeface="Arial"/>
              <a:ea typeface="Arial"/>
              <a:cs typeface="Arial"/>
              <a:sym typeface="Arial"/>
            </a:endParaRPr>
          </a:p>
        </p:txBody>
      </p:sp>
      <p:sp>
        <p:nvSpPr>
          <p:cNvPr id="362" name="Google Shape;362;p24"/>
          <p:cNvSpPr txBox="1"/>
          <p:nvPr/>
        </p:nvSpPr>
        <p:spPr>
          <a:xfrm>
            <a:off x="341528" y="4921370"/>
            <a:ext cx="1531984" cy="52322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3400">
                <a:solidFill>
                  <a:schemeClr val="dk2"/>
                </a:solidFill>
                <a:latin typeface="Arial"/>
                <a:ea typeface="Arial"/>
                <a:cs typeface="Arial"/>
                <a:sym typeface="Arial"/>
              </a:rPr>
              <a:t>hungry</a:t>
            </a:r>
            <a:endParaRPr sz="3400">
              <a:solidFill>
                <a:schemeClr val="dk2"/>
              </a:solidFill>
              <a:latin typeface="Arial"/>
              <a:ea typeface="Arial"/>
              <a:cs typeface="Arial"/>
              <a:sym typeface="Arial"/>
            </a:endParaRPr>
          </a:p>
        </p:txBody>
      </p:sp>
      <p:sp>
        <p:nvSpPr>
          <p:cNvPr id="363" name="Google Shape;363;p24"/>
          <p:cNvSpPr/>
          <p:nvPr/>
        </p:nvSpPr>
        <p:spPr>
          <a:xfrm rot="10116">
            <a:off x="5602928" y="2880316"/>
            <a:ext cx="363845" cy="323120"/>
          </a:xfrm>
          <a:prstGeom prst="rtTriangle">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4" name="Google Shape;364;p24"/>
          <p:cNvSpPr/>
          <p:nvPr/>
        </p:nvSpPr>
        <p:spPr>
          <a:xfrm rot="10116">
            <a:off x="7318647" y="2878661"/>
            <a:ext cx="363845" cy="323120"/>
          </a:xfrm>
          <a:prstGeom prst="rtTriangle">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5" name="Google Shape;365;p24"/>
          <p:cNvSpPr/>
          <p:nvPr/>
        </p:nvSpPr>
        <p:spPr>
          <a:xfrm rot="10116">
            <a:off x="349633" y="5644470"/>
            <a:ext cx="363845" cy="323120"/>
          </a:xfrm>
          <a:prstGeom prst="rtTriangle">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6" name="Google Shape;366;p24"/>
          <p:cNvSpPr/>
          <p:nvPr/>
        </p:nvSpPr>
        <p:spPr>
          <a:xfrm rot="10116">
            <a:off x="2098901" y="5654232"/>
            <a:ext cx="363845" cy="323120"/>
          </a:xfrm>
          <a:prstGeom prst="rtTriangle">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7" name="Google Shape;367;p24"/>
          <p:cNvSpPr/>
          <p:nvPr/>
        </p:nvSpPr>
        <p:spPr>
          <a:xfrm rot="10116">
            <a:off x="3842806" y="5656793"/>
            <a:ext cx="363845" cy="323120"/>
          </a:xfrm>
          <a:prstGeom prst="rtTriangle">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8" name="Google Shape;368;p24"/>
          <p:cNvSpPr/>
          <p:nvPr/>
        </p:nvSpPr>
        <p:spPr>
          <a:xfrm rot="10116">
            <a:off x="5583040" y="5651177"/>
            <a:ext cx="363845" cy="323120"/>
          </a:xfrm>
          <a:prstGeom prst="rtTriangle">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9" name="Google Shape;369;p24"/>
          <p:cNvSpPr/>
          <p:nvPr/>
        </p:nvSpPr>
        <p:spPr>
          <a:xfrm rot="10116">
            <a:off x="7318647" y="5661337"/>
            <a:ext cx="363845" cy="323120"/>
          </a:xfrm>
          <a:prstGeom prst="rtTriangle">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0" name="Google Shape;370;p24"/>
          <p:cNvSpPr/>
          <p:nvPr/>
        </p:nvSpPr>
        <p:spPr>
          <a:xfrm>
            <a:off x="349512" y="1632219"/>
            <a:ext cx="1524000" cy="1570289"/>
          </a:xfrm>
          <a:prstGeom prst="rect">
            <a:avLst/>
          </a:prstGeom>
          <a:noFill/>
          <a:ln cap="flat" cmpd="sng" w="31750">
            <a:solidFill>
              <a:srgbClr val="0070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chemeClr val="lt2"/>
              </a:solidFill>
              <a:latin typeface="Arial"/>
              <a:ea typeface="Arial"/>
              <a:cs typeface="Arial"/>
              <a:sym typeface="Arial"/>
            </a:endParaRPr>
          </a:p>
        </p:txBody>
      </p:sp>
      <p:sp>
        <p:nvSpPr>
          <p:cNvPr id="371" name="Google Shape;371;p24"/>
          <p:cNvSpPr/>
          <p:nvPr/>
        </p:nvSpPr>
        <p:spPr>
          <a:xfrm>
            <a:off x="2105889" y="1632028"/>
            <a:ext cx="1524000" cy="1570289"/>
          </a:xfrm>
          <a:prstGeom prst="rect">
            <a:avLst/>
          </a:prstGeom>
          <a:noFill/>
          <a:ln cap="flat" cmpd="sng" w="31750">
            <a:solidFill>
              <a:srgbClr val="0070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chemeClr val="lt2"/>
              </a:solidFill>
              <a:latin typeface="Arial"/>
              <a:ea typeface="Arial"/>
              <a:cs typeface="Arial"/>
              <a:sym typeface="Arial"/>
            </a:endParaRPr>
          </a:p>
        </p:txBody>
      </p:sp>
      <p:sp>
        <p:nvSpPr>
          <p:cNvPr id="372" name="Google Shape;372;p24"/>
          <p:cNvSpPr/>
          <p:nvPr/>
        </p:nvSpPr>
        <p:spPr>
          <a:xfrm>
            <a:off x="3848855" y="1632028"/>
            <a:ext cx="1524000" cy="1570289"/>
          </a:xfrm>
          <a:prstGeom prst="rect">
            <a:avLst/>
          </a:prstGeom>
          <a:noFill/>
          <a:ln cap="flat" cmpd="sng" w="31750">
            <a:solidFill>
              <a:srgbClr val="0070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chemeClr val="lt2"/>
              </a:solidFill>
              <a:latin typeface="Arial"/>
              <a:ea typeface="Arial"/>
              <a:cs typeface="Arial"/>
              <a:sym typeface="Arial"/>
            </a:endParaRPr>
          </a:p>
        </p:txBody>
      </p:sp>
      <p:sp>
        <p:nvSpPr>
          <p:cNvPr id="373" name="Google Shape;373;p24"/>
          <p:cNvSpPr/>
          <p:nvPr/>
        </p:nvSpPr>
        <p:spPr>
          <a:xfrm>
            <a:off x="5603179" y="1632028"/>
            <a:ext cx="1524000" cy="1570289"/>
          </a:xfrm>
          <a:prstGeom prst="rect">
            <a:avLst/>
          </a:prstGeom>
          <a:noFill/>
          <a:ln cap="flat" cmpd="sng" w="31750">
            <a:solidFill>
              <a:srgbClr val="0070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chemeClr val="lt2"/>
              </a:solidFill>
              <a:latin typeface="Arial"/>
              <a:ea typeface="Arial"/>
              <a:cs typeface="Arial"/>
              <a:sym typeface="Arial"/>
            </a:endParaRPr>
          </a:p>
        </p:txBody>
      </p:sp>
      <p:sp>
        <p:nvSpPr>
          <p:cNvPr id="374" name="Google Shape;374;p24"/>
          <p:cNvSpPr/>
          <p:nvPr/>
        </p:nvSpPr>
        <p:spPr>
          <a:xfrm>
            <a:off x="827903" y="993131"/>
            <a:ext cx="640163" cy="582894"/>
          </a:xfrm>
          <a:prstGeom prst="ellipse">
            <a:avLst/>
          </a:prstGeom>
          <a:solidFill>
            <a:srgbClr val="F7913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5" name="Google Shape;375;p24"/>
          <p:cNvSpPr txBox="1"/>
          <p:nvPr/>
        </p:nvSpPr>
        <p:spPr>
          <a:xfrm>
            <a:off x="1013553" y="986186"/>
            <a:ext cx="546131" cy="615553"/>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GB" sz="4000">
                <a:solidFill>
                  <a:schemeClr val="lt1"/>
                </a:solidFill>
                <a:latin typeface="Comic Sans MS"/>
                <a:ea typeface="Comic Sans MS"/>
                <a:cs typeface="Comic Sans MS"/>
                <a:sym typeface="Comic Sans MS"/>
              </a:rPr>
              <a:t>1</a:t>
            </a:r>
            <a:endParaRPr sz="4000">
              <a:solidFill>
                <a:schemeClr val="lt1"/>
              </a:solidFill>
              <a:latin typeface="Comic Sans MS"/>
              <a:ea typeface="Comic Sans MS"/>
              <a:cs typeface="Comic Sans MS"/>
              <a:sym typeface="Comic Sans MS"/>
            </a:endParaRPr>
          </a:p>
        </p:txBody>
      </p:sp>
      <p:sp>
        <p:nvSpPr>
          <p:cNvPr id="376" name="Google Shape;376;p24"/>
          <p:cNvSpPr/>
          <p:nvPr/>
        </p:nvSpPr>
        <p:spPr>
          <a:xfrm>
            <a:off x="2560202" y="982690"/>
            <a:ext cx="640163" cy="582894"/>
          </a:xfrm>
          <a:prstGeom prst="ellipse">
            <a:avLst/>
          </a:prstGeom>
          <a:solidFill>
            <a:srgbClr val="F7913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7" name="Google Shape;377;p24"/>
          <p:cNvSpPr txBox="1"/>
          <p:nvPr/>
        </p:nvSpPr>
        <p:spPr>
          <a:xfrm>
            <a:off x="2736341" y="1012371"/>
            <a:ext cx="546131" cy="615553"/>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GB" sz="4000">
                <a:solidFill>
                  <a:schemeClr val="lt1"/>
                </a:solidFill>
                <a:latin typeface="Comic Sans MS"/>
                <a:ea typeface="Comic Sans MS"/>
                <a:cs typeface="Comic Sans MS"/>
                <a:sym typeface="Comic Sans MS"/>
              </a:rPr>
              <a:t>2</a:t>
            </a:r>
            <a:endParaRPr sz="4000">
              <a:solidFill>
                <a:schemeClr val="lt1"/>
              </a:solidFill>
              <a:latin typeface="Comic Sans MS"/>
              <a:ea typeface="Comic Sans MS"/>
              <a:cs typeface="Comic Sans MS"/>
              <a:sym typeface="Comic Sans MS"/>
            </a:endParaRPr>
          </a:p>
        </p:txBody>
      </p:sp>
      <p:sp>
        <p:nvSpPr>
          <p:cNvPr id="378" name="Google Shape;378;p24"/>
          <p:cNvSpPr/>
          <p:nvPr/>
        </p:nvSpPr>
        <p:spPr>
          <a:xfrm>
            <a:off x="4290773" y="986186"/>
            <a:ext cx="640163" cy="582894"/>
          </a:xfrm>
          <a:prstGeom prst="ellipse">
            <a:avLst/>
          </a:prstGeom>
          <a:solidFill>
            <a:srgbClr val="F7913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9" name="Google Shape;379;p24"/>
          <p:cNvSpPr/>
          <p:nvPr/>
        </p:nvSpPr>
        <p:spPr>
          <a:xfrm>
            <a:off x="6081745" y="977165"/>
            <a:ext cx="640163" cy="582894"/>
          </a:xfrm>
          <a:prstGeom prst="ellipse">
            <a:avLst/>
          </a:prstGeom>
          <a:solidFill>
            <a:srgbClr val="F7913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0" name="Google Shape;380;p24"/>
          <p:cNvSpPr/>
          <p:nvPr/>
        </p:nvSpPr>
        <p:spPr>
          <a:xfrm>
            <a:off x="7790044" y="982690"/>
            <a:ext cx="640163" cy="582894"/>
          </a:xfrm>
          <a:prstGeom prst="ellipse">
            <a:avLst/>
          </a:prstGeom>
          <a:solidFill>
            <a:srgbClr val="F7913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1" name="Google Shape;381;p24"/>
          <p:cNvSpPr/>
          <p:nvPr/>
        </p:nvSpPr>
        <p:spPr>
          <a:xfrm>
            <a:off x="7825513" y="3744716"/>
            <a:ext cx="640163" cy="582894"/>
          </a:xfrm>
          <a:prstGeom prst="ellipse">
            <a:avLst/>
          </a:prstGeom>
          <a:solidFill>
            <a:srgbClr val="F7913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2" name="Google Shape;382;p24"/>
          <p:cNvSpPr/>
          <p:nvPr/>
        </p:nvSpPr>
        <p:spPr>
          <a:xfrm>
            <a:off x="6016208" y="3752321"/>
            <a:ext cx="640163" cy="582894"/>
          </a:xfrm>
          <a:prstGeom prst="ellipse">
            <a:avLst/>
          </a:prstGeom>
          <a:solidFill>
            <a:srgbClr val="F7913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3" name="Google Shape;383;p24"/>
          <p:cNvSpPr/>
          <p:nvPr/>
        </p:nvSpPr>
        <p:spPr>
          <a:xfrm>
            <a:off x="4290773" y="3738755"/>
            <a:ext cx="640163" cy="582894"/>
          </a:xfrm>
          <a:prstGeom prst="ellipse">
            <a:avLst/>
          </a:prstGeom>
          <a:solidFill>
            <a:srgbClr val="F7913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4" name="Google Shape;384;p24"/>
          <p:cNvSpPr/>
          <p:nvPr/>
        </p:nvSpPr>
        <p:spPr>
          <a:xfrm>
            <a:off x="2516679" y="3727607"/>
            <a:ext cx="640163" cy="582894"/>
          </a:xfrm>
          <a:prstGeom prst="ellipse">
            <a:avLst/>
          </a:prstGeom>
          <a:solidFill>
            <a:srgbClr val="F7913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5" name="Google Shape;385;p24"/>
          <p:cNvSpPr/>
          <p:nvPr/>
        </p:nvSpPr>
        <p:spPr>
          <a:xfrm>
            <a:off x="787438" y="3744716"/>
            <a:ext cx="640163" cy="582894"/>
          </a:xfrm>
          <a:prstGeom prst="ellipse">
            <a:avLst/>
          </a:prstGeom>
          <a:solidFill>
            <a:srgbClr val="F7913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6" name="Google Shape;386;p24"/>
          <p:cNvSpPr txBox="1"/>
          <p:nvPr/>
        </p:nvSpPr>
        <p:spPr>
          <a:xfrm>
            <a:off x="4475007" y="990598"/>
            <a:ext cx="546131" cy="615553"/>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GB" sz="4000">
                <a:solidFill>
                  <a:schemeClr val="lt1"/>
                </a:solidFill>
                <a:latin typeface="Comic Sans MS"/>
                <a:ea typeface="Comic Sans MS"/>
                <a:cs typeface="Comic Sans MS"/>
                <a:sym typeface="Comic Sans MS"/>
              </a:rPr>
              <a:t>3</a:t>
            </a:r>
            <a:endParaRPr sz="4000">
              <a:solidFill>
                <a:schemeClr val="lt1"/>
              </a:solidFill>
              <a:latin typeface="Comic Sans MS"/>
              <a:ea typeface="Comic Sans MS"/>
              <a:cs typeface="Comic Sans MS"/>
              <a:sym typeface="Comic Sans MS"/>
            </a:endParaRPr>
          </a:p>
        </p:txBody>
      </p:sp>
      <p:sp>
        <p:nvSpPr>
          <p:cNvPr id="387" name="Google Shape;387;p24"/>
          <p:cNvSpPr txBox="1"/>
          <p:nvPr/>
        </p:nvSpPr>
        <p:spPr>
          <a:xfrm>
            <a:off x="6218002" y="1001484"/>
            <a:ext cx="546131" cy="615553"/>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GB" sz="4000">
                <a:solidFill>
                  <a:schemeClr val="lt1"/>
                </a:solidFill>
                <a:latin typeface="Comic Sans MS"/>
                <a:ea typeface="Comic Sans MS"/>
                <a:cs typeface="Comic Sans MS"/>
                <a:sym typeface="Comic Sans MS"/>
              </a:rPr>
              <a:t>4</a:t>
            </a:r>
            <a:endParaRPr sz="4000">
              <a:solidFill>
                <a:schemeClr val="lt1"/>
              </a:solidFill>
              <a:latin typeface="Comic Sans MS"/>
              <a:ea typeface="Comic Sans MS"/>
              <a:cs typeface="Comic Sans MS"/>
              <a:sym typeface="Comic Sans MS"/>
            </a:endParaRPr>
          </a:p>
        </p:txBody>
      </p:sp>
      <p:sp>
        <p:nvSpPr>
          <p:cNvPr id="388" name="Google Shape;388;p24"/>
          <p:cNvSpPr txBox="1"/>
          <p:nvPr/>
        </p:nvSpPr>
        <p:spPr>
          <a:xfrm>
            <a:off x="7963336" y="1010900"/>
            <a:ext cx="546131" cy="615553"/>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GB" sz="4000">
                <a:solidFill>
                  <a:schemeClr val="lt1"/>
                </a:solidFill>
                <a:latin typeface="Comic Sans MS"/>
                <a:ea typeface="Comic Sans MS"/>
                <a:cs typeface="Comic Sans MS"/>
                <a:sym typeface="Comic Sans MS"/>
              </a:rPr>
              <a:t>5</a:t>
            </a:r>
            <a:endParaRPr sz="4000">
              <a:solidFill>
                <a:schemeClr val="lt1"/>
              </a:solidFill>
              <a:latin typeface="Comic Sans MS"/>
              <a:ea typeface="Comic Sans MS"/>
              <a:cs typeface="Comic Sans MS"/>
              <a:sym typeface="Comic Sans MS"/>
            </a:endParaRPr>
          </a:p>
        </p:txBody>
      </p:sp>
      <p:sp>
        <p:nvSpPr>
          <p:cNvPr id="389" name="Google Shape;389;p24"/>
          <p:cNvSpPr txBox="1"/>
          <p:nvPr/>
        </p:nvSpPr>
        <p:spPr>
          <a:xfrm>
            <a:off x="959006" y="3752661"/>
            <a:ext cx="546131" cy="615553"/>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GB" sz="4000">
                <a:solidFill>
                  <a:schemeClr val="lt1"/>
                </a:solidFill>
                <a:latin typeface="Comic Sans MS"/>
                <a:ea typeface="Comic Sans MS"/>
                <a:cs typeface="Comic Sans MS"/>
                <a:sym typeface="Comic Sans MS"/>
              </a:rPr>
              <a:t>6</a:t>
            </a:r>
            <a:endParaRPr sz="4000">
              <a:solidFill>
                <a:schemeClr val="lt1"/>
              </a:solidFill>
              <a:latin typeface="Comic Sans MS"/>
              <a:ea typeface="Comic Sans MS"/>
              <a:cs typeface="Comic Sans MS"/>
              <a:sym typeface="Comic Sans MS"/>
            </a:endParaRPr>
          </a:p>
        </p:txBody>
      </p:sp>
      <p:sp>
        <p:nvSpPr>
          <p:cNvPr id="390" name="Google Shape;390;p24"/>
          <p:cNvSpPr txBox="1"/>
          <p:nvPr/>
        </p:nvSpPr>
        <p:spPr>
          <a:xfrm>
            <a:off x="2694151" y="3766489"/>
            <a:ext cx="546131" cy="615553"/>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GB" sz="4000">
                <a:solidFill>
                  <a:schemeClr val="lt1"/>
                </a:solidFill>
                <a:latin typeface="Comic Sans MS"/>
                <a:ea typeface="Comic Sans MS"/>
                <a:cs typeface="Comic Sans MS"/>
                <a:sym typeface="Comic Sans MS"/>
              </a:rPr>
              <a:t>7</a:t>
            </a:r>
            <a:endParaRPr sz="4000">
              <a:solidFill>
                <a:schemeClr val="lt1"/>
              </a:solidFill>
              <a:latin typeface="Comic Sans MS"/>
              <a:ea typeface="Comic Sans MS"/>
              <a:cs typeface="Comic Sans MS"/>
              <a:sym typeface="Comic Sans MS"/>
            </a:endParaRPr>
          </a:p>
        </p:txBody>
      </p:sp>
      <p:sp>
        <p:nvSpPr>
          <p:cNvPr id="391" name="Google Shape;391;p24"/>
          <p:cNvSpPr txBox="1"/>
          <p:nvPr/>
        </p:nvSpPr>
        <p:spPr>
          <a:xfrm>
            <a:off x="4445174" y="3744716"/>
            <a:ext cx="546131" cy="615553"/>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GB" sz="4000">
                <a:solidFill>
                  <a:schemeClr val="lt1"/>
                </a:solidFill>
                <a:latin typeface="Comic Sans MS"/>
                <a:ea typeface="Comic Sans MS"/>
                <a:cs typeface="Comic Sans MS"/>
                <a:sym typeface="Comic Sans MS"/>
              </a:rPr>
              <a:t>8</a:t>
            </a:r>
            <a:endParaRPr sz="4000">
              <a:solidFill>
                <a:schemeClr val="lt1"/>
              </a:solidFill>
              <a:latin typeface="Comic Sans MS"/>
              <a:ea typeface="Comic Sans MS"/>
              <a:cs typeface="Comic Sans MS"/>
              <a:sym typeface="Comic Sans MS"/>
            </a:endParaRPr>
          </a:p>
        </p:txBody>
      </p:sp>
      <p:sp>
        <p:nvSpPr>
          <p:cNvPr id="392" name="Google Shape;392;p24"/>
          <p:cNvSpPr txBox="1"/>
          <p:nvPr/>
        </p:nvSpPr>
        <p:spPr>
          <a:xfrm>
            <a:off x="6200526" y="3755602"/>
            <a:ext cx="546131" cy="615553"/>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GB" sz="4000">
                <a:solidFill>
                  <a:schemeClr val="lt1"/>
                </a:solidFill>
                <a:latin typeface="Comic Sans MS"/>
                <a:ea typeface="Comic Sans MS"/>
                <a:cs typeface="Comic Sans MS"/>
                <a:sym typeface="Comic Sans MS"/>
              </a:rPr>
              <a:t>9</a:t>
            </a:r>
            <a:endParaRPr sz="4000">
              <a:solidFill>
                <a:schemeClr val="lt1"/>
              </a:solidFill>
              <a:latin typeface="Comic Sans MS"/>
              <a:ea typeface="Comic Sans MS"/>
              <a:cs typeface="Comic Sans MS"/>
              <a:sym typeface="Comic Sans MS"/>
            </a:endParaRPr>
          </a:p>
        </p:txBody>
      </p:sp>
      <p:sp>
        <p:nvSpPr>
          <p:cNvPr id="393" name="Google Shape;393;p24"/>
          <p:cNvSpPr txBox="1"/>
          <p:nvPr/>
        </p:nvSpPr>
        <p:spPr>
          <a:xfrm>
            <a:off x="7871257" y="3740304"/>
            <a:ext cx="657806" cy="615553"/>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GB" sz="4000">
                <a:solidFill>
                  <a:schemeClr val="lt1"/>
                </a:solidFill>
                <a:latin typeface="Comic Sans MS"/>
                <a:ea typeface="Comic Sans MS"/>
                <a:cs typeface="Comic Sans MS"/>
                <a:sym typeface="Comic Sans MS"/>
              </a:rPr>
              <a:t>10</a:t>
            </a:r>
            <a:endParaRPr sz="4000">
              <a:solidFill>
                <a:schemeClr val="lt1"/>
              </a:solidFill>
              <a:latin typeface="Comic Sans MS"/>
              <a:ea typeface="Comic Sans MS"/>
              <a:cs typeface="Comic Sans MS"/>
              <a:sym typeface="Comic Sans M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xit" presetID="10" presetSubtype="0">
                                  <p:stCondLst>
                                    <p:cond delay="0"/>
                                  </p:stCondLst>
                                  <p:childTnLst>
                                    <p:animEffect filter="fade" transition="out">
                                      <p:cBhvr>
                                        <p:cTn dur="500"/>
                                        <p:tgtEl>
                                          <p:spTgt spid="370"/>
                                        </p:tgtEl>
                                      </p:cBhvr>
                                    </p:animEffect>
                                    <p:set>
                                      <p:cBhvr>
                                        <p:cTn dur="1" fill="hold">
                                          <p:stCondLst>
                                            <p:cond delay="500"/>
                                          </p:stCondLst>
                                        </p:cTn>
                                        <p:tgtEl>
                                          <p:spTgt spid="370"/>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70"/>
                                        </p:tgtEl>
                                      </p:cBhvr>
                                    </p:animEffect>
                                    <p:set>
                                      <p:cBhvr>
                                        <p:cTn dur="1" fill="hold">
                                          <p:stCondLst>
                                            <p:cond delay="500"/>
                                          </p:stCondLst>
                                        </p:cTn>
                                        <p:tgtEl>
                                          <p:spTgt spid="370"/>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71"/>
                                        </p:tgtEl>
                                      </p:cBhvr>
                                    </p:animEffect>
                                    <p:set>
                                      <p:cBhvr>
                                        <p:cTn dur="1" fill="hold">
                                          <p:stCondLst>
                                            <p:cond delay="500"/>
                                          </p:stCondLst>
                                        </p:cTn>
                                        <p:tgtEl>
                                          <p:spTgt spid="371"/>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72"/>
                                        </p:tgtEl>
                                      </p:cBhvr>
                                    </p:animEffect>
                                    <p:set>
                                      <p:cBhvr>
                                        <p:cTn dur="1" fill="hold">
                                          <p:stCondLst>
                                            <p:cond delay="500"/>
                                          </p:stCondLst>
                                        </p:cTn>
                                        <p:tgtEl>
                                          <p:spTgt spid="372"/>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73"/>
                                        </p:tgtEl>
                                      </p:cBhvr>
                                    </p:animEffect>
                                    <p:set>
                                      <p:cBhvr>
                                        <p:cTn dur="1" fill="hold">
                                          <p:stCondLst>
                                            <p:cond delay="500"/>
                                          </p:stCondLst>
                                        </p:cTn>
                                        <p:tgtEl>
                                          <p:spTgt spid="37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1"/>
                                        </p:tgtEl>
                                        <p:attrNameLst>
                                          <p:attrName>style.visibility</p:attrName>
                                        </p:attrNameLst>
                                      </p:cBhvr>
                                      <p:to>
                                        <p:strVal val="visible"/>
                                      </p:to>
                                    </p:set>
                                    <p:animEffect filter="fade" transition="in">
                                      <p:cBhvr>
                                        <p:cTn dur="500"/>
                                        <p:tgtEl>
                                          <p:spTgt spid="3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341"/>
                                        </p:tgtEl>
                                      </p:cBhvr>
                                    </p:animEffect>
                                    <p:set>
                                      <p:cBhvr>
                                        <p:cTn dur="1" fill="hold">
                                          <p:stCondLst>
                                            <p:cond delay="500"/>
                                          </p:stCondLst>
                                        </p:cTn>
                                        <p:tgtEl>
                                          <p:spTgt spid="34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3"/>
                                        </p:tgtEl>
                                        <p:attrNameLst>
                                          <p:attrName>style.visibility</p:attrName>
                                        </p:attrNameLst>
                                      </p:cBhvr>
                                      <p:to>
                                        <p:strVal val="visible"/>
                                      </p:to>
                                    </p:set>
                                    <p:animEffect filter="fade" transition="in">
                                      <p:cBhvr>
                                        <p:cTn dur="500"/>
                                        <p:tgtEl>
                                          <p:spTgt spid="3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343"/>
                                        </p:tgtEl>
                                      </p:cBhvr>
                                    </p:animEffect>
                                    <p:set>
                                      <p:cBhvr>
                                        <p:cTn dur="1" fill="hold">
                                          <p:stCondLst>
                                            <p:cond delay="500"/>
                                          </p:stCondLst>
                                        </p:cTn>
                                        <p:tgtEl>
                                          <p:spTgt spid="34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6"/>
                                        </p:tgtEl>
                                        <p:attrNameLst>
                                          <p:attrName>style.visibility</p:attrName>
                                        </p:attrNameLst>
                                      </p:cBhvr>
                                      <p:to>
                                        <p:strVal val="visible"/>
                                      </p:to>
                                    </p:set>
                                    <p:animEffect filter="fade" transition="in">
                                      <p:cBhvr>
                                        <p:cTn dur="500"/>
                                        <p:tgtEl>
                                          <p:spTgt spid="3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346"/>
                                        </p:tgtEl>
                                      </p:cBhvr>
                                    </p:animEffect>
                                    <p:set>
                                      <p:cBhvr>
                                        <p:cTn dur="1" fill="hold">
                                          <p:stCondLst>
                                            <p:cond delay="500"/>
                                          </p:stCondLst>
                                        </p:cTn>
                                        <p:tgtEl>
                                          <p:spTgt spid="34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0"/>
                                        </p:tgtEl>
                                        <p:attrNameLst>
                                          <p:attrName>style.visibility</p:attrName>
                                        </p:attrNameLst>
                                      </p:cBhvr>
                                      <p:to>
                                        <p:strVal val="visible"/>
                                      </p:to>
                                    </p:set>
                                    <p:animEffect filter="fade" transition="in">
                                      <p:cBhvr>
                                        <p:cTn dur="500"/>
                                        <p:tgtEl>
                                          <p:spTgt spid="3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340"/>
                                        </p:tgtEl>
                                      </p:cBhvr>
                                    </p:animEffect>
                                    <p:set>
                                      <p:cBhvr>
                                        <p:cTn dur="1" fill="hold">
                                          <p:stCondLst>
                                            <p:cond delay="500"/>
                                          </p:stCondLst>
                                        </p:cTn>
                                        <p:tgtEl>
                                          <p:spTgt spid="34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1"/>
                                        </p:tgtEl>
                                        <p:attrNameLst>
                                          <p:attrName>style.visibility</p:attrName>
                                        </p:attrNameLst>
                                      </p:cBhvr>
                                      <p:to>
                                        <p:strVal val="visible"/>
                                      </p:to>
                                    </p:set>
                                    <p:animEffect filter="fade" transition="in">
                                      <p:cBhvr>
                                        <p:cTn dur="500"/>
                                        <p:tgtEl>
                                          <p:spTgt spid="3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361"/>
                                        </p:tgtEl>
                                      </p:cBhvr>
                                    </p:animEffect>
                                    <p:set>
                                      <p:cBhvr>
                                        <p:cTn dur="1" fill="hold">
                                          <p:stCondLst>
                                            <p:cond delay="500"/>
                                          </p:stCondLst>
                                        </p:cTn>
                                        <p:tgtEl>
                                          <p:spTgt spid="36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2"/>
                                        </p:tgtEl>
                                        <p:attrNameLst>
                                          <p:attrName>style.visibility</p:attrName>
                                        </p:attrNameLst>
                                      </p:cBhvr>
                                      <p:to>
                                        <p:strVal val="visible"/>
                                      </p:to>
                                    </p:set>
                                    <p:animEffect filter="fade" transition="in">
                                      <p:cBhvr>
                                        <p:cTn dur="500"/>
                                        <p:tgtEl>
                                          <p:spTgt spid="3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362"/>
                                        </p:tgtEl>
                                      </p:cBhvr>
                                    </p:animEffect>
                                    <p:set>
                                      <p:cBhvr>
                                        <p:cTn dur="1" fill="hold">
                                          <p:stCondLst>
                                            <p:cond delay="500"/>
                                          </p:stCondLst>
                                        </p:cTn>
                                        <p:tgtEl>
                                          <p:spTgt spid="36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0"/>
                                        </p:tgtEl>
                                        <p:attrNameLst>
                                          <p:attrName>style.visibility</p:attrName>
                                        </p:attrNameLst>
                                      </p:cBhvr>
                                      <p:to>
                                        <p:strVal val="visible"/>
                                      </p:to>
                                    </p:set>
                                    <p:animEffect filter="fade" transition="in">
                                      <p:cBhvr>
                                        <p:cTn dur="500"/>
                                        <p:tgtEl>
                                          <p:spTgt spid="3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360"/>
                                        </p:tgtEl>
                                      </p:cBhvr>
                                    </p:animEffect>
                                    <p:set>
                                      <p:cBhvr>
                                        <p:cTn dur="1" fill="hold">
                                          <p:stCondLst>
                                            <p:cond delay="500"/>
                                          </p:stCondLst>
                                        </p:cTn>
                                        <p:tgtEl>
                                          <p:spTgt spid="36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9"/>
                                        </p:tgtEl>
                                        <p:attrNameLst>
                                          <p:attrName>style.visibility</p:attrName>
                                        </p:attrNameLst>
                                      </p:cBhvr>
                                      <p:to>
                                        <p:strVal val="visible"/>
                                      </p:to>
                                    </p:set>
                                    <p:animEffect filter="fade" transition="in">
                                      <p:cBhvr>
                                        <p:cTn dur="500"/>
                                        <p:tgtEl>
                                          <p:spTgt spid="3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359"/>
                                        </p:tgtEl>
                                      </p:cBhvr>
                                    </p:animEffect>
                                    <p:set>
                                      <p:cBhvr>
                                        <p:cTn dur="1" fill="hold">
                                          <p:stCondLst>
                                            <p:cond delay="500"/>
                                          </p:stCondLst>
                                        </p:cTn>
                                        <p:tgtEl>
                                          <p:spTgt spid="359"/>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7"/>
                                        </p:tgtEl>
                                        <p:attrNameLst>
                                          <p:attrName>style.visibility</p:attrName>
                                        </p:attrNameLst>
                                      </p:cBhvr>
                                      <p:to>
                                        <p:strVal val="visible"/>
                                      </p:to>
                                    </p:set>
                                    <p:animEffect filter="fade" transition="in">
                                      <p:cBhvr>
                                        <p:cTn dur="500"/>
                                        <p:tgtEl>
                                          <p:spTgt spid="3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357"/>
                                        </p:tgtEl>
                                      </p:cBhvr>
                                    </p:animEffect>
                                    <p:set>
                                      <p:cBhvr>
                                        <p:cTn dur="1" fill="hold">
                                          <p:stCondLst>
                                            <p:cond delay="500"/>
                                          </p:stCondLst>
                                        </p:cTn>
                                        <p:tgtEl>
                                          <p:spTgt spid="35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8"/>
                                        </p:tgtEl>
                                        <p:attrNameLst>
                                          <p:attrName>style.visibility</p:attrName>
                                        </p:attrNameLst>
                                      </p:cBhvr>
                                      <p:to>
                                        <p:strVal val="visible"/>
                                      </p:to>
                                    </p:set>
                                    <p:animEffect filter="fade" transition="in">
                                      <p:cBhvr>
                                        <p:cTn dur="500"/>
                                        <p:tgtEl>
                                          <p:spTgt spid="3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358"/>
                                        </p:tgtEl>
                                      </p:cBhvr>
                                    </p:animEffect>
                                    <p:set>
                                      <p:cBhvr>
                                        <p:cTn dur="1" fill="hold">
                                          <p:stCondLst>
                                            <p:cond delay="500"/>
                                          </p:stCondLst>
                                        </p:cTn>
                                        <p:tgtEl>
                                          <p:spTgt spid="35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pic>
        <p:nvPicPr>
          <p:cNvPr id="399" name="Google Shape;399;p25"/>
          <p:cNvPicPr preferRelativeResize="0"/>
          <p:nvPr/>
        </p:nvPicPr>
        <p:blipFill rotWithShape="1">
          <a:blip r:embed="rId3">
            <a:alphaModFix/>
          </a:blip>
          <a:srcRect b="0" l="0" r="0" t="0"/>
          <a:stretch/>
        </p:blipFill>
        <p:spPr>
          <a:xfrm>
            <a:off x="0" y="693008"/>
            <a:ext cx="9091071" cy="1686886"/>
          </a:xfrm>
          <a:prstGeom prst="rect">
            <a:avLst/>
          </a:prstGeom>
          <a:noFill/>
          <a:ln>
            <a:noFill/>
          </a:ln>
        </p:spPr>
      </p:pic>
      <p:pic>
        <p:nvPicPr>
          <p:cNvPr id="400" name="Google Shape;400;p25"/>
          <p:cNvPicPr preferRelativeResize="0"/>
          <p:nvPr/>
        </p:nvPicPr>
        <p:blipFill rotWithShape="1">
          <a:blip r:embed="rId4">
            <a:alphaModFix/>
          </a:blip>
          <a:srcRect b="4900" l="33333" r="34559" t="14959"/>
          <a:stretch/>
        </p:blipFill>
        <p:spPr>
          <a:xfrm>
            <a:off x="1603231" y="2379894"/>
            <a:ext cx="3064019" cy="3999366"/>
          </a:xfrm>
          <a:prstGeom prst="rect">
            <a:avLst/>
          </a:prstGeom>
          <a:noFill/>
          <a:ln cap="flat" cmpd="sng" w="9525">
            <a:solidFill>
              <a:srgbClr val="7F7F7F"/>
            </a:solidFill>
            <a:prstDash val="solid"/>
            <a:round/>
            <a:headEnd len="sm" w="sm" type="none"/>
            <a:tailEnd len="sm" w="sm" type="none"/>
          </a:ln>
        </p:spPr>
      </p:pic>
      <p:pic>
        <p:nvPicPr>
          <p:cNvPr id="401" name="Google Shape;401;p25"/>
          <p:cNvPicPr preferRelativeResize="0"/>
          <p:nvPr/>
        </p:nvPicPr>
        <p:blipFill rotWithShape="1">
          <a:blip r:embed="rId5">
            <a:alphaModFix/>
          </a:blip>
          <a:srcRect b="5068" l="33171" r="34790" t="14671"/>
          <a:stretch/>
        </p:blipFill>
        <p:spPr>
          <a:xfrm>
            <a:off x="4860781" y="2375198"/>
            <a:ext cx="3064019" cy="4016875"/>
          </a:xfrm>
          <a:prstGeom prst="rect">
            <a:avLst/>
          </a:prstGeom>
          <a:noFill/>
          <a:ln cap="flat" cmpd="sng" w="9525">
            <a:solidFill>
              <a:srgbClr val="7F7F7F"/>
            </a:solidFill>
            <a:prstDash val="solid"/>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grpSp>
        <p:nvGrpSpPr>
          <p:cNvPr id="77" name="Google Shape;77;p3"/>
          <p:cNvGrpSpPr/>
          <p:nvPr/>
        </p:nvGrpSpPr>
        <p:grpSpPr>
          <a:xfrm>
            <a:off x="2234363" y="2269937"/>
            <a:ext cx="4777205" cy="316029"/>
            <a:chOff x="2165683" y="2154436"/>
            <a:chExt cx="4777205" cy="316029"/>
          </a:xfrm>
        </p:grpSpPr>
        <p:sp>
          <p:nvSpPr>
            <p:cNvPr id="78" name="Google Shape;78;p3"/>
            <p:cNvSpPr/>
            <p:nvPr/>
          </p:nvSpPr>
          <p:spPr>
            <a:xfrm>
              <a:off x="2165683" y="2156040"/>
              <a:ext cx="423512" cy="308009"/>
            </a:xfrm>
            <a:prstGeom prst="rightArrow">
              <a:avLst>
                <a:gd fmla="val 50000" name="adj1"/>
                <a:gd fmla="val 50000" name="adj2"/>
              </a:avLst>
            </a:prstGeom>
            <a:solidFill>
              <a:srgbClr val="FF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79" name="Google Shape;79;p3"/>
            <p:cNvSpPr/>
            <p:nvPr/>
          </p:nvSpPr>
          <p:spPr>
            <a:xfrm>
              <a:off x="4253217" y="2154436"/>
              <a:ext cx="423512" cy="308009"/>
            </a:xfrm>
            <a:prstGeom prst="rightArrow">
              <a:avLst>
                <a:gd fmla="val 50000" name="adj1"/>
                <a:gd fmla="val 50000" name="adj2"/>
              </a:avLst>
            </a:prstGeom>
            <a:solidFill>
              <a:srgbClr val="FF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80" name="Google Shape;80;p3"/>
            <p:cNvSpPr/>
            <p:nvPr/>
          </p:nvSpPr>
          <p:spPr>
            <a:xfrm>
              <a:off x="6519376" y="2162456"/>
              <a:ext cx="423512" cy="308009"/>
            </a:xfrm>
            <a:prstGeom prst="rightArrow">
              <a:avLst>
                <a:gd fmla="val 50000" name="adj1"/>
                <a:gd fmla="val 50000" name="adj2"/>
              </a:avLst>
            </a:prstGeom>
            <a:solidFill>
              <a:srgbClr val="FF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grpSp>
      <p:graphicFrame>
        <p:nvGraphicFramePr>
          <p:cNvPr id="81" name="Google Shape;81;p3"/>
          <p:cNvGraphicFramePr/>
          <p:nvPr/>
        </p:nvGraphicFramePr>
        <p:xfrm>
          <a:off x="404262" y="1179871"/>
          <a:ext cx="3000000" cy="3000000"/>
        </p:xfrm>
        <a:graphic>
          <a:graphicData uri="http://schemas.openxmlformats.org/drawingml/2006/table">
            <a:tbl>
              <a:tblPr bandRow="1" firstRow="1">
                <a:noFill/>
                <a:tableStyleId>{E2AF8B9C-AF38-4961-80A1-62926B33B39F}</a:tableStyleId>
              </a:tblPr>
              <a:tblGrid>
                <a:gridCol w="2446650"/>
                <a:gridCol w="5899800"/>
              </a:tblGrid>
              <a:tr h="372825">
                <a:tc gridSpan="2">
                  <a:txBody>
                    <a:bodyPr/>
                    <a:lstStyle/>
                    <a:p>
                      <a:pPr indent="0" lvl="0" marL="0" marR="0" rtl="0" algn="l">
                        <a:lnSpc>
                          <a:spcPct val="100000"/>
                        </a:lnSpc>
                        <a:spcBef>
                          <a:spcPts val="0"/>
                        </a:spcBef>
                        <a:spcAft>
                          <a:spcPts val="0"/>
                        </a:spcAft>
                        <a:buClr>
                          <a:schemeClr val="lt2"/>
                        </a:buClr>
                        <a:buSzPts val="1800"/>
                        <a:buFont typeface="Arial"/>
                        <a:buNone/>
                      </a:pPr>
                      <a:r>
                        <a:rPr lang="en-GB" sz="1800">
                          <a:solidFill>
                            <a:schemeClr val="lt2"/>
                          </a:solidFill>
                          <a:latin typeface="Arial"/>
                          <a:ea typeface="Arial"/>
                          <a:cs typeface="Arial"/>
                          <a:sym typeface="Arial"/>
                        </a:rPr>
                        <a:t>Reading</a:t>
                      </a:r>
                      <a:endParaRPr/>
                    </a:p>
                  </a:txBody>
                  <a:tcPr marT="45725" marB="45725" marR="91450" marL="91450">
                    <a:solidFill>
                      <a:srgbClr val="499580"/>
                    </a:solidFill>
                  </a:tcPr>
                </a:tc>
                <a:tc hMerge="1"/>
              </a:tr>
              <a:tr h="504950">
                <a:tc>
                  <a:txBody>
                    <a:bodyPr/>
                    <a:lstStyle/>
                    <a:p>
                      <a:pPr indent="0" lvl="0" marL="0" marR="0" rtl="0" algn="l">
                        <a:lnSpc>
                          <a:spcPct val="100000"/>
                        </a:lnSpc>
                        <a:spcBef>
                          <a:spcPts val="0"/>
                        </a:spcBef>
                        <a:spcAft>
                          <a:spcPts val="0"/>
                        </a:spcAft>
                        <a:buClr>
                          <a:schemeClr val="lt2"/>
                        </a:buClr>
                        <a:buSzPts val="1800"/>
                        <a:buFont typeface="Arial"/>
                        <a:buNone/>
                      </a:pPr>
                      <a:r>
                        <a:rPr lang="en-GB" sz="1800">
                          <a:solidFill>
                            <a:schemeClr val="lt2"/>
                          </a:solidFill>
                          <a:latin typeface="Arial"/>
                          <a:ea typeface="Arial"/>
                          <a:cs typeface="Arial"/>
                          <a:sym typeface="Arial"/>
                        </a:rPr>
                        <a:t>Pre-reading</a:t>
                      </a:r>
                      <a:r>
                        <a:rPr lang="en-GB" sz="1800">
                          <a:solidFill>
                            <a:schemeClr val="lt2"/>
                          </a:solidFill>
                          <a:latin typeface="Arial"/>
                          <a:ea typeface="Arial"/>
                          <a:cs typeface="Arial"/>
                          <a:sym typeface="Arial"/>
                        </a:rPr>
                        <a:t>    </a:t>
                      </a:r>
                      <a:endParaRPr sz="1800">
                        <a:solidFill>
                          <a:schemeClr val="lt2"/>
                        </a:solidFill>
                        <a:latin typeface="Arial"/>
                        <a:ea typeface="Arial"/>
                        <a:cs typeface="Arial"/>
                        <a:sym typeface="Arial"/>
                      </a:endParaRPr>
                    </a:p>
                  </a:txBody>
                  <a:tcPr marT="45725" marB="45725" marR="91450" marL="91450">
                    <a:solidFill>
                      <a:schemeClr val="accent6"/>
                    </a:solidFill>
                  </a:tcPr>
                </a:tc>
                <a:tc>
                  <a:txBody>
                    <a:bodyPr/>
                    <a:lstStyle/>
                    <a:p>
                      <a:pPr indent="0" lvl="0" marL="0" marR="0" rtl="0" algn="l">
                        <a:lnSpc>
                          <a:spcPct val="100000"/>
                        </a:lnSpc>
                        <a:spcBef>
                          <a:spcPts val="0"/>
                        </a:spcBef>
                        <a:spcAft>
                          <a:spcPts val="0"/>
                        </a:spcAft>
                        <a:buClr>
                          <a:schemeClr val="lt2"/>
                        </a:buClr>
                        <a:buSzPts val="1800"/>
                        <a:buFont typeface="Arial"/>
                        <a:buNone/>
                      </a:pPr>
                      <a:r>
                        <a:rPr lang="en-GB" sz="1800">
                          <a:solidFill>
                            <a:schemeClr val="lt2"/>
                          </a:solidFill>
                          <a:latin typeface="Arial"/>
                          <a:ea typeface="Arial"/>
                          <a:cs typeface="Arial"/>
                          <a:sym typeface="Arial"/>
                        </a:rPr>
                        <a:t>– Doing a picture walk</a:t>
                      </a:r>
                      <a:endParaRPr sz="1800">
                        <a:solidFill>
                          <a:schemeClr val="lt2"/>
                        </a:solidFill>
                        <a:latin typeface="Arial"/>
                        <a:ea typeface="Arial"/>
                        <a:cs typeface="Arial"/>
                        <a:sym typeface="Arial"/>
                      </a:endParaRPr>
                    </a:p>
                  </a:txBody>
                  <a:tcPr marT="45725" marB="45725" marR="91450" marL="91450">
                    <a:solidFill>
                      <a:schemeClr val="accent6"/>
                    </a:solidFill>
                  </a:tcPr>
                </a:tc>
              </a:tr>
              <a:tr h="483275">
                <a:tc>
                  <a:txBody>
                    <a:bodyPr/>
                    <a:lstStyle/>
                    <a:p>
                      <a:pPr indent="0" lvl="0" marL="0" marR="0" rtl="0" algn="l">
                        <a:lnSpc>
                          <a:spcPct val="100000"/>
                        </a:lnSpc>
                        <a:spcBef>
                          <a:spcPts val="0"/>
                        </a:spcBef>
                        <a:spcAft>
                          <a:spcPts val="0"/>
                        </a:spcAft>
                        <a:buClr>
                          <a:schemeClr val="lt2"/>
                        </a:buClr>
                        <a:buSzPts val="1800"/>
                        <a:buFont typeface="Arial"/>
                        <a:buNone/>
                      </a:pPr>
                      <a:r>
                        <a:rPr lang="en-GB" sz="1800">
                          <a:solidFill>
                            <a:schemeClr val="lt2"/>
                          </a:solidFill>
                          <a:latin typeface="Arial"/>
                          <a:ea typeface="Arial"/>
                          <a:cs typeface="Arial"/>
                          <a:sym typeface="Arial"/>
                        </a:rPr>
                        <a:t>First reading</a:t>
                      </a:r>
                      <a:endParaRPr/>
                    </a:p>
                  </a:txBody>
                  <a:tcPr marT="45725" marB="45725" marR="91450" marL="91450">
                    <a:solidFill>
                      <a:srgbClr val="FBFCC8"/>
                    </a:solidFill>
                  </a:tcPr>
                </a:tc>
                <a:tc>
                  <a:txBody>
                    <a:bodyPr/>
                    <a:lstStyle/>
                    <a:p>
                      <a:pPr indent="0" lvl="0" marL="0" marR="0" rtl="0" algn="l">
                        <a:lnSpc>
                          <a:spcPct val="100000"/>
                        </a:lnSpc>
                        <a:spcBef>
                          <a:spcPts val="0"/>
                        </a:spcBef>
                        <a:spcAft>
                          <a:spcPts val="0"/>
                        </a:spcAft>
                        <a:buClr>
                          <a:schemeClr val="lt2"/>
                        </a:buClr>
                        <a:buSzPts val="1800"/>
                        <a:buFont typeface="Arial"/>
                        <a:buNone/>
                      </a:pPr>
                      <a:r>
                        <a:rPr lang="en-GB" sz="1800">
                          <a:solidFill>
                            <a:schemeClr val="lt2"/>
                          </a:solidFill>
                          <a:latin typeface="Arial"/>
                          <a:ea typeface="Arial"/>
                          <a:cs typeface="Arial"/>
                          <a:sym typeface="Arial"/>
                        </a:rPr>
                        <a:t>– </a:t>
                      </a:r>
                      <a:r>
                        <a:rPr lang="en-GB" sz="1800">
                          <a:solidFill>
                            <a:schemeClr val="lt2"/>
                          </a:solidFill>
                          <a:latin typeface="Arial"/>
                          <a:ea typeface="Arial"/>
                          <a:cs typeface="Arial"/>
                          <a:sym typeface="Arial"/>
                        </a:rPr>
                        <a:t>Shared reading</a:t>
                      </a:r>
                      <a:endParaRPr/>
                    </a:p>
                  </a:txBody>
                  <a:tcPr marT="45725" marB="45725" marR="91450" marL="91450">
                    <a:solidFill>
                      <a:srgbClr val="FBFCC8"/>
                    </a:solidFill>
                  </a:tcPr>
                </a:tc>
              </a:tr>
              <a:tr h="679800">
                <a:tc>
                  <a:txBody>
                    <a:bodyPr/>
                    <a:lstStyle/>
                    <a:p>
                      <a:pPr indent="0" lvl="0" marL="0" marR="0" rtl="0" algn="l">
                        <a:lnSpc>
                          <a:spcPct val="100000"/>
                        </a:lnSpc>
                        <a:spcBef>
                          <a:spcPts val="0"/>
                        </a:spcBef>
                        <a:spcAft>
                          <a:spcPts val="0"/>
                        </a:spcAft>
                        <a:buClr>
                          <a:schemeClr val="lt2"/>
                        </a:buClr>
                        <a:buSzPts val="1800"/>
                        <a:buFont typeface="Arial"/>
                        <a:buNone/>
                      </a:pPr>
                      <a:r>
                        <a:rPr lang="en-GB" sz="1800">
                          <a:solidFill>
                            <a:schemeClr val="lt2"/>
                          </a:solidFill>
                          <a:latin typeface="Arial"/>
                          <a:ea typeface="Arial"/>
                          <a:cs typeface="Arial"/>
                          <a:sym typeface="Arial"/>
                        </a:rPr>
                        <a:t>Second reading</a:t>
                      </a:r>
                      <a:endParaRPr/>
                    </a:p>
                  </a:txBody>
                  <a:tcPr marT="45725" marB="45725" marR="91450" marL="91450">
                    <a:solidFill>
                      <a:schemeClr val="accent6"/>
                    </a:solidFill>
                  </a:tcPr>
                </a:tc>
                <a:tc>
                  <a:txBody>
                    <a:bodyPr/>
                    <a:lstStyle/>
                    <a:p>
                      <a:pPr indent="0" lvl="0" marL="0" marR="0" rtl="0" algn="l">
                        <a:lnSpc>
                          <a:spcPct val="100000"/>
                        </a:lnSpc>
                        <a:spcBef>
                          <a:spcPts val="0"/>
                        </a:spcBef>
                        <a:spcAft>
                          <a:spcPts val="0"/>
                        </a:spcAft>
                        <a:buClr>
                          <a:schemeClr val="lt2"/>
                        </a:buClr>
                        <a:buSzPts val="1800"/>
                        <a:buFont typeface="Arial"/>
                        <a:buNone/>
                      </a:pPr>
                      <a:r>
                        <a:rPr lang="en-GB" sz="1800">
                          <a:solidFill>
                            <a:schemeClr val="lt2"/>
                          </a:solidFill>
                          <a:latin typeface="Arial"/>
                          <a:ea typeface="Arial"/>
                          <a:cs typeface="Arial"/>
                          <a:sym typeface="Arial"/>
                        </a:rPr>
                        <a:t>– </a:t>
                      </a:r>
                      <a:r>
                        <a:rPr lang="en-GB" sz="1800">
                          <a:solidFill>
                            <a:schemeClr val="lt2"/>
                          </a:solidFill>
                          <a:latin typeface="Arial"/>
                          <a:ea typeface="Arial"/>
                          <a:cs typeface="Arial"/>
                          <a:sym typeface="Arial"/>
                        </a:rPr>
                        <a:t>Reading aloud</a:t>
                      </a:r>
                      <a:endParaRPr/>
                    </a:p>
                  </a:txBody>
                  <a:tcPr marT="45725" marB="45725" marR="91450" marL="91450">
                    <a:solidFill>
                      <a:schemeClr val="accent6"/>
                    </a:solidFill>
                  </a:tcPr>
                </a:tc>
              </a:tr>
              <a:tr h="736300">
                <a:tc>
                  <a:txBody>
                    <a:bodyPr/>
                    <a:lstStyle/>
                    <a:p>
                      <a:pPr indent="0" lvl="0" marL="0" marR="0" rtl="0" algn="l">
                        <a:lnSpc>
                          <a:spcPct val="100000"/>
                        </a:lnSpc>
                        <a:spcBef>
                          <a:spcPts val="0"/>
                        </a:spcBef>
                        <a:spcAft>
                          <a:spcPts val="0"/>
                        </a:spcAft>
                        <a:buClr>
                          <a:schemeClr val="lt2"/>
                        </a:buClr>
                        <a:buSzPts val="1800"/>
                        <a:buFont typeface="Arial"/>
                        <a:buNone/>
                      </a:pPr>
                      <a:r>
                        <a:rPr lang="en-GB" sz="1800">
                          <a:solidFill>
                            <a:schemeClr val="lt2"/>
                          </a:solidFill>
                          <a:latin typeface="Arial"/>
                          <a:ea typeface="Arial"/>
                          <a:cs typeface="Arial"/>
                          <a:sym typeface="Arial"/>
                        </a:rPr>
                        <a:t>Post-reading</a:t>
                      </a:r>
                      <a:endParaRPr/>
                    </a:p>
                  </a:txBody>
                  <a:tcPr marT="45725" marB="45725" marR="91450" marL="91450">
                    <a:solidFill>
                      <a:srgbClr val="FBFCC8"/>
                    </a:solidFill>
                  </a:tcPr>
                </a:tc>
                <a:tc>
                  <a:txBody>
                    <a:bodyPr/>
                    <a:lstStyle/>
                    <a:p>
                      <a:pPr indent="0" lvl="0" marL="0" marR="0" rtl="0" algn="l">
                        <a:lnSpc>
                          <a:spcPct val="100000"/>
                        </a:lnSpc>
                        <a:spcBef>
                          <a:spcPts val="0"/>
                        </a:spcBef>
                        <a:spcAft>
                          <a:spcPts val="0"/>
                        </a:spcAft>
                        <a:buClr>
                          <a:schemeClr val="lt2"/>
                        </a:buClr>
                        <a:buSzPts val="1800"/>
                        <a:buFont typeface="Arial"/>
                        <a:buNone/>
                      </a:pPr>
                      <a:r>
                        <a:rPr lang="en-GB" sz="1800">
                          <a:solidFill>
                            <a:schemeClr val="lt2"/>
                          </a:solidFill>
                          <a:latin typeface="Arial"/>
                          <a:ea typeface="Arial"/>
                          <a:cs typeface="Arial"/>
                          <a:sym typeface="Arial"/>
                        </a:rPr>
                        <a:t>– </a:t>
                      </a:r>
                      <a:r>
                        <a:rPr lang="en-GB" sz="1800">
                          <a:solidFill>
                            <a:schemeClr val="lt2"/>
                          </a:solidFill>
                          <a:latin typeface="Arial"/>
                          <a:ea typeface="Arial"/>
                          <a:cs typeface="Arial"/>
                          <a:sym typeface="Arial"/>
                        </a:rPr>
                        <a:t>Activity 1</a:t>
                      </a:r>
                      <a:r>
                        <a:rPr lang="en-GB" sz="1800">
                          <a:solidFill>
                            <a:schemeClr val="lt2"/>
                          </a:solidFill>
                          <a:latin typeface="Arial"/>
                          <a:ea typeface="Arial"/>
                          <a:cs typeface="Arial"/>
                          <a:sym typeface="Arial"/>
                        </a:rPr>
                        <a:t>: Readers’ theatre</a:t>
                      </a:r>
                      <a:endParaRPr sz="1800">
                        <a:solidFill>
                          <a:schemeClr val="lt2"/>
                        </a:solidFill>
                        <a:latin typeface="Arial"/>
                        <a:ea typeface="Arial"/>
                        <a:cs typeface="Arial"/>
                        <a:sym typeface="Arial"/>
                      </a:endParaRPr>
                    </a:p>
                    <a:p>
                      <a:pPr indent="0" lvl="0" marL="0" marR="0" rtl="0" algn="l">
                        <a:lnSpc>
                          <a:spcPct val="100000"/>
                        </a:lnSpc>
                        <a:spcBef>
                          <a:spcPts val="0"/>
                        </a:spcBef>
                        <a:spcAft>
                          <a:spcPts val="0"/>
                        </a:spcAft>
                        <a:buClr>
                          <a:schemeClr val="lt2"/>
                        </a:buClr>
                        <a:buSzPts val="1800"/>
                        <a:buFont typeface="Arial"/>
                        <a:buNone/>
                      </a:pPr>
                      <a:r>
                        <a:rPr lang="en-GB" sz="1800">
                          <a:solidFill>
                            <a:schemeClr val="lt2"/>
                          </a:solidFill>
                          <a:latin typeface="Arial"/>
                          <a:ea typeface="Arial"/>
                          <a:cs typeface="Arial"/>
                          <a:sym typeface="Arial"/>
                        </a:rPr>
                        <a:t>– Activity 2: Sort the words</a:t>
                      </a:r>
                      <a:endParaRPr/>
                    </a:p>
                    <a:p>
                      <a:pPr indent="0" lvl="0" marL="0" marR="0" rtl="0" algn="l">
                        <a:lnSpc>
                          <a:spcPct val="100000"/>
                        </a:lnSpc>
                        <a:spcBef>
                          <a:spcPts val="0"/>
                        </a:spcBef>
                        <a:spcAft>
                          <a:spcPts val="0"/>
                        </a:spcAft>
                        <a:buClr>
                          <a:schemeClr val="lt2"/>
                        </a:buClr>
                        <a:buSzPts val="1800"/>
                        <a:buFont typeface="Arial"/>
                        <a:buNone/>
                      </a:pPr>
                      <a:r>
                        <a:rPr lang="en-GB" sz="1800">
                          <a:solidFill>
                            <a:schemeClr val="lt2"/>
                          </a:solidFill>
                          <a:latin typeface="Arial"/>
                          <a:ea typeface="Arial"/>
                          <a:cs typeface="Arial"/>
                          <a:sym typeface="Arial"/>
                        </a:rPr>
                        <a:t>– Activity 3: Find the pairs</a:t>
                      </a:r>
                      <a:br>
                        <a:rPr lang="en-GB" sz="1800">
                          <a:solidFill>
                            <a:schemeClr val="lt2"/>
                          </a:solidFill>
                          <a:latin typeface="Arial"/>
                          <a:ea typeface="Arial"/>
                          <a:cs typeface="Arial"/>
                          <a:sym typeface="Arial"/>
                        </a:rPr>
                      </a:br>
                      <a:r>
                        <a:rPr lang="en-GB" sz="1800">
                          <a:solidFill>
                            <a:schemeClr val="lt2"/>
                          </a:solidFill>
                          <a:latin typeface="Arial"/>
                          <a:ea typeface="Arial"/>
                          <a:cs typeface="Arial"/>
                          <a:sym typeface="Arial"/>
                        </a:rPr>
                        <a:t>– Task</a:t>
                      </a:r>
                      <a:br>
                        <a:rPr lang="en-GB" sz="1800">
                          <a:solidFill>
                            <a:schemeClr val="lt2"/>
                          </a:solidFill>
                          <a:latin typeface="Arial"/>
                          <a:ea typeface="Arial"/>
                          <a:cs typeface="Arial"/>
                          <a:sym typeface="Arial"/>
                        </a:rPr>
                      </a:br>
                      <a:endParaRPr sz="1800">
                        <a:solidFill>
                          <a:schemeClr val="lt2"/>
                        </a:solidFill>
                        <a:latin typeface="Arial"/>
                        <a:ea typeface="Arial"/>
                        <a:cs typeface="Arial"/>
                        <a:sym typeface="Arial"/>
                      </a:endParaRPr>
                    </a:p>
                  </a:txBody>
                  <a:tcPr marT="45725" marB="45725" marR="91450" marL="91450">
                    <a:solidFill>
                      <a:srgbClr val="FBFCC8"/>
                    </a:solidFill>
                  </a:tcPr>
                </a:tc>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4"/>
          <p:cNvSpPr txBox="1"/>
          <p:nvPr>
            <p:ph type="ctrTitle"/>
          </p:nvPr>
        </p:nvSpPr>
        <p:spPr>
          <a:xfrm>
            <a:off x="2431050" y="1929160"/>
            <a:ext cx="4284000" cy="3451731"/>
          </a:xfrm>
          <a:prstGeom prst="rect">
            <a:avLst/>
          </a:prstGeom>
          <a:noFill/>
          <a:ln>
            <a:noFill/>
          </a:ln>
        </p:spPr>
        <p:txBody>
          <a:bodyPr anchorCtr="0" anchor="ctr" bIns="0" lIns="0" spcFirstLastPara="1" rIns="0" wrap="square" tIns="0">
            <a:noAutofit/>
          </a:bodyPr>
          <a:lstStyle/>
          <a:p>
            <a:pPr indent="0" lvl="0" marL="0" rtl="0" algn="ctr">
              <a:lnSpc>
                <a:spcPct val="112500"/>
              </a:lnSpc>
              <a:spcBef>
                <a:spcPts val="0"/>
              </a:spcBef>
              <a:spcAft>
                <a:spcPts val="0"/>
              </a:spcAft>
              <a:buClr>
                <a:schemeClr val="dk1"/>
              </a:buClr>
              <a:buSzPts val="3200"/>
              <a:buFont typeface="Arial"/>
              <a:buNone/>
            </a:pPr>
            <a:r>
              <a:rPr lang="en-GB" sz="3200">
                <a:latin typeface="Arial"/>
                <a:ea typeface="Arial"/>
                <a:cs typeface="Arial"/>
                <a:sym typeface="Arial"/>
              </a:rPr>
              <a:t>Today we are going to read a story.</a:t>
            </a:r>
            <a:br>
              <a:rPr lang="en-GB" sz="3200">
                <a:latin typeface="Arial"/>
                <a:ea typeface="Arial"/>
                <a:cs typeface="Arial"/>
                <a:sym typeface="Arial"/>
              </a:rPr>
            </a:br>
            <a:br>
              <a:rPr lang="en-GB" sz="3200">
                <a:latin typeface="Arial"/>
                <a:ea typeface="Arial"/>
                <a:cs typeface="Arial"/>
                <a:sym typeface="Arial"/>
              </a:rPr>
            </a:br>
            <a:r>
              <a:rPr lang="en-GB" sz="3200">
                <a:latin typeface="Arial"/>
                <a:ea typeface="Arial"/>
                <a:cs typeface="Arial"/>
                <a:sym typeface="Arial"/>
              </a:rPr>
              <a:t>Let’s look at some pictures! </a:t>
            </a:r>
            <a:endParaRPr sz="3200">
              <a:latin typeface="Arial"/>
              <a:ea typeface="Arial"/>
              <a:cs typeface="Arial"/>
              <a:sym typeface="Arial"/>
            </a:endParaRPr>
          </a:p>
        </p:txBody>
      </p:sp>
      <p:sp>
        <p:nvSpPr>
          <p:cNvPr id="88" name="Google Shape;88;p4"/>
          <p:cNvSpPr txBox="1"/>
          <p:nvPr/>
        </p:nvSpPr>
        <p:spPr>
          <a:xfrm>
            <a:off x="3317631" y="1436718"/>
            <a:ext cx="2540000" cy="492443"/>
          </a:xfrm>
          <a:prstGeom prst="rect">
            <a:avLst/>
          </a:prstGeom>
          <a:solidFill>
            <a:schemeClr val="lt1"/>
          </a:solidFill>
          <a:ln>
            <a:noFill/>
          </a:ln>
        </p:spPr>
        <p:txBody>
          <a:bodyPr anchorCtr="0" anchor="t" bIns="0" lIns="0" spcFirstLastPara="1" rIns="0" wrap="square" tIns="0">
            <a:spAutoFit/>
          </a:bodyPr>
          <a:lstStyle/>
          <a:p>
            <a:pPr indent="0" lvl="0" marL="0" marR="0" rtl="0" algn="ctr">
              <a:spcBef>
                <a:spcPts val="0"/>
              </a:spcBef>
              <a:spcAft>
                <a:spcPts val="0"/>
              </a:spcAft>
              <a:buNone/>
            </a:pPr>
            <a:r>
              <a:rPr b="1" lang="en-GB" sz="3200">
                <a:solidFill>
                  <a:srgbClr val="002060"/>
                </a:solidFill>
                <a:latin typeface="Arial"/>
                <a:ea typeface="Arial"/>
                <a:cs typeface="Arial"/>
                <a:sym typeface="Arial"/>
              </a:rPr>
              <a:t>Pre-reading</a:t>
            </a:r>
            <a:endParaRPr b="1" sz="3200">
              <a:solidFill>
                <a:srgbClr val="00206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pic>
        <p:nvPicPr>
          <p:cNvPr id="94" name="Google Shape;94;p5"/>
          <p:cNvPicPr preferRelativeResize="0"/>
          <p:nvPr/>
        </p:nvPicPr>
        <p:blipFill rotWithShape="1">
          <a:blip r:embed="rId3">
            <a:alphaModFix/>
          </a:blip>
          <a:srcRect b="0" l="0" r="5316" t="0"/>
          <a:stretch/>
        </p:blipFill>
        <p:spPr>
          <a:xfrm>
            <a:off x="3834703" y="0"/>
            <a:ext cx="5286005" cy="1050097"/>
          </a:xfrm>
          <a:prstGeom prst="rect">
            <a:avLst/>
          </a:prstGeom>
          <a:noFill/>
          <a:ln>
            <a:noFill/>
          </a:ln>
        </p:spPr>
      </p:pic>
      <p:pic>
        <p:nvPicPr>
          <p:cNvPr id="95" name="Google Shape;95;p5"/>
          <p:cNvPicPr preferRelativeResize="0"/>
          <p:nvPr/>
        </p:nvPicPr>
        <p:blipFill rotWithShape="1">
          <a:blip r:embed="rId4">
            <a:alphaModFix/>
          </a:blip>
          <a:srcRect b="0" l="3948" r="3954" t="0"/>
          <a:stretch/>
        </p:blipFill>
        <p:spPr>
          <a:xfrm>
            <a:off x="12320" y="1444814"/>
            <a:ext cx="9131680" cy="3711340"/>
          </a:xfrm>
          <a:prstGeom prst="rect">
            <a:avLst/>
          </a:prstGeom>
          <a:noFill/>
          <a:ln>
            <a:noFill/>
          </a:ln>
        </p:spPr>
      </p:pic>
      <p:grpSp>
        <p:nvGrpSpPr>
          <p:cNvPr id="96" name="Google Shape;96;p5"/>
          <p:cNvGrpSpPr/>
          <p:nvPr/>
        </p:nvGrpSpPr>
        <p:grpSpPr>
          <a:xfrm>
            <a:off x="3018540" y="3263298"/>
            <a:ext cx="1440618" cy="1156303"/>
            <a:chOff x="2308683" y="3561680"/>
            <a:chExt cx="2577818" cy="1850065"/>
          </a:xfrm>
        </p:grpSpPr>
        <p:pic>
          <p:nvPicPr>
            <p:cNvPr id="97" name="Google Shape;97;p5"/>
            <p:cNvPicPr preferRelativeResize="0"/>
            <p:nvPr/>
          </p:nvPicPr>
          <p:blipFill rotWithShape="1">
            <a:blip r:embed="rId5">
              <a:alphaModFix/>
            </a:blip>
            <a:srcRect b="0" l="0" r="0" t="0"/>
            <a:stretch/>
          </p:blipFill>
          <p:spPr>
            <a:xfrm>
              <a:off x="2756357" y="3561680"/>
              <a:ext cx="1143000" cy="609600"/>
            </a:xfrm>
            <a:prstGeom prst="rect">
              <a:avLst/>
            </a:prstGeom>
            <a:noFill/>
            <a:ln>
              <a:noFill/>
            </a:ln>
          </p:spPr>
        </p:pic>
        <p:pic>
          <p:nvPicPr>
            <p:cNvPr id="98" name="Google Shape;98;p5"/>
            <p:cNvPicPr preferRelativeResize="0"/>
            <p:nvPr/>
          </p:nvPicPr>
          <p:blipFill rotWithShape="1">
            <a:blip r:embed="rId6">
              <a:alphaModFix/>
            </a:blip>
            <a:srcRect b="0" l="0" r="0" t="0"/>
            <a:stretch/>
          </p:blipFill>
          <p:spPr>
            <a:xfrm>
              <a:off x="3869861" y="3561680"/>
              <a:ext cx="695325" cy="790575"/>
            </a:xfrm>
            <a:prstGeom prst="rect">
              <a:avLst/>
            </a:prstGeom>
            <a:noFill/>
            <a:ln>
              <a:noFill/>
            </a:ln>
          </p:spPr>
        </p:pic>
        <p:pic>
          <p:nvPicPr>
            <p:cNvPr id="99" name="Google Shape;99;p5"/>
            <p:cNvPicPr preferRelativeResize="0"/>
            <p:nvPr/>
          </p:nvPicPr>
          <p:blipFill rotWithShape="1">
            <a:blip r:embed="rId7">
              <a:alphaModFix/>
            </a:blip>
            <a:srcRect b="0" l="0" r="0" t="0"/>
            <a:stretch/>
          </p:blipFill>
          <p:spPr>
            <a:xfrm>
              <a:off x="2308683" y="4137942"/>
              <a:ext cx="1590675" cy="428625"/>
            </a:xfrm>
            <a:prstGeom prst="rect">
              <a:avLst/>
            </a:prstGeom>
            <a:noFill/>
            <a:ln>
              <a:noFill/>
            </a:ln>
          </p:spPr>
        </p:pic>
        <p:pic>
          <p:nvPicPr>
            <p:cNvPr id="100" name="Google Shape;100;p5"/>
            <p:cNvPicPr preferRelativeResize="0"/>
            <p:nvPr/>
          </p:nvPicPr>
          <p:blipFill rotWithShape="1">
            <a:blip r:embed="rId8">
              <a:alphaModFix/>
            </a:blip>
            <a:srcRect b="0" l="0" r="0" t="0"/>
            <a:stretch/>
          </p:blipFill>
          <p:spPr>
            <a:xfrm>
              <a:off x="2493131" y="4000937"/>
              <a:ext cx="371475" cy="295275"/>
            </a:xfrm>
            <a:prstGeom prst="rect">
              <a:avLst/>
            </a:prstGeom>
            <a:noFill/>
            <a:ln>
              <a:noFill/>
            </a:ln>
          </p:spPr>
        </p:pic>
        <p:pic>
          <p:nvPicPr>
            <p:cNvPr id="101" name="Google Shape;101;p5"/>
            <p:cNvPicPr preferRelativeResize="0"/>
            <p:nvPr/>
          </p:nvPicPr>
          <p:blipFill rotWithShape="1">
            <a:blip r:embed="rId7">
              <a:alphaModFix/>
            </a:blip>
            <a:srcRect b="0" l="0" r="0" t="0"/>
            <a:stretch/>
          </p:blipFill>
          <p:spPr>
            <a:xfrm>
              <a:off x="3295826" y="4231526"/>
              <a:ext cx="1590675" cy="428625"/>
            </a:xfrm>
            <a:prstGeom prst="rect">
              <a:avLst/>
            </a:prstGeom>
            <a:noFill/>
            <a:ln>
              <a:noFill/>
            </a:ln>
          </p:spPr>
        </p:pic>
        <p:pic>
          <p:nvPicPr>
            <p:cNvPr id="102" name="Google Shape;102;p5"/>
            <p:cNvPicPr preferRelativeResize="0"/>
            <p:nvPr/>
          </p:nvPicPr>
          <p:blipFill rotWithShape="1">
            <a:blip r:embed="rId7">
              <a:alphaModFix/>
            </a:blip>
            <a:srcRect b="0" l="0" r="0" t="0"/>
            <a:stretch/>
          </p:blipFill>
          <p:spPr>
            <a:xfrm>
              <a:off x="2493131" y="4566567"/>
              <a:ext cx="1376730" cy="428625"/>
            </a:xfrm>
            <a:prstGeom prst="rect">
              <a:avLst/>
            </a:prstGeom>
            <a:noFill/>
            <a:ln>
              <a:noFill/>
            </a:ln>
          </p:spPr>
        </p:pic>
        <p:pic>
          <p:nvPicPr>
            <p:cNvPr id="103" name="Google Shape;103;p5"/>
            <p:cNvPicPr preferRelativeResize="0"/>
            <p:nvPr/>
          </p:nvPicPr>
          <p:blipFill rotWithShape="1">
            <a:blip r:embed="rId5">
              <a:alphaModFix/>
            </a:blip>
            <a:srcRect b="0" l="0" r="21368" t="0"/>
            <a:stretch/>
          </p:blipFill>
          <p:spPr>
            <a:xfrm>
              <a:off x="2852054" y="4802145"/>
              <a:ext cx="898748" cy="609600"/>
            </a:xfrm>
            <a:prstGeom prst="rect">
              <a:avLst/>
            </a:prstGeom>
            <a:noFill/>
            <a:ln>
              <a:noFill/>
            </a:ln>
          </p:spPr>
        </p:pic>
        <p:pic>
          <p:nvPicPr>
            <p:cNvPr id="104" name="Google Shape;104;p5"/>
            <p:cNvPicPr preferRelativeResize="0"/>
            <p:nvPr/>
          </p:nvPicPr>
          <p:blipFill rotWithShape="1">
            <a:blip r:embed="rId8">
              <a:alphaModFix/>
            </a:blip>
            <a:srcRect b="0" l="0" r="0" t="0"/>
            <a:stretch/>
          </p:blipFill>
          <p:spPr>
            <a:xfrm>
              <a:off x="3862236" y="4445838"/>
              <a:ext cx="371475" cy="295275"/>
            </a:xfrm>
            <a:prstGeom prst="rect">
              <a:avLst/>
            </a:prstGeom>
            <a:noFill/>
            <a:ln>
              <a:noFill/>
            </a:ln>
          </p:spPr>
        </p:pic>
        <p:pic>
          <p:nvPicPr>
            <p:cNvPr id="105" name="Google Shape;105;p5"/>
            <p:cNvPicPr preferRelativeResize="0"/>
            <p:nvPr/>
          </p:nvPicPr>
          <p:blipFill rotWithShape="1">
            <a:blip r:embed="rId7">
              <a:alphaModFix/>
            </a:blip>
            <a:srcRect b="0" l="68677" r="0" t="0"/>
            <a:stretch/>
          </p:blipFill>
          <p:spPr>
            <a:xfrm>
              <a:off x="4359347" y="3742663"/>
              <a:ext cx="498245" cy="534935"/>
            </a:xfrm>
            <a:prstGeom prst="rect">
              <a:avLst/>
            </a:prstGeom>
            <a:noFill/>
            <a:ln>
              <a:noFill/>
            </a:ln>
          </p:spPr>
        </p:pic>
      </p:grpSp>
      <p:grpSp>
        <p:nvGrpSpPr>
          <p:cNvPr id="106" name="Google Shape;106;p5"/>
          <p:cNvGrpSpPr/>
          <p:nvPr/>
        </p:nvGrpSpPr>
        <p:grpSpPr>
          <a:xfrm>
            <a:off x="3896982" y="3177324"/>
            <a:ext cx="2421257" cy="785905"/>
            <a:chOff x="4639815" y="3444948"/>
            <a:chExt cx="4191805" cy="926126"/>
          </a:xfrm>
        </p:grpSpPr>
        <p:pic>
          <p:nvPicPr>
            <p:cNvPr id="107" name="Google Shape;107;p5"/>
            <p:cNvPicPr preferRelativeResize="0"/>
            <p:nvPr/>
          </p:nvPicPr>
          <p:blipFill rotWithShape="1">
            <a:blip r:embed="rId9">
              <a:alphaModFix/>
            </a:blip>
            <a:srcRect b="0" l="0" r="0" t="0"/>
            <a:stretch/>
          </p:blipFill>
          <p:spPr>
            <a:xfrm>
              <a:off x="4857592" y="3774326"/>
              <a:ext cx="1619250" cy="457200"/>
            </a:xfrm>
            <a:prstGeom prst="rect">
              <a:avLst/>
            </a:prstGeom>
            <a:noFill/>
            <a:ln>
              <a:noFill/>
            </a:ln>
          </p:spPr>
        </p:pic>
        <p:pic>
          <p:nvPicPr>
            <p:cNvPr id="108" name="Google Shape;108;p5"/>
            <p:cNvPicPr preferRelativeResize="0"/>
            <p:nvPr/>
          </p:nvPicPr>
          <p:blipFill rotWithShape="1">
            <a:blip r:embed="rId9">
              <a:alphaModFix/>
            </a:blip>
            <a:srcRect b="0" l="23144" r="0" t="18143"/>
            <a:stretch/>
          </p:blipFill>
          <p:spPr>
            <a:xfrm>
              <a:off x="4639815" y="3996826"/>
              <a:ext cx="1244493" cy="374248"/>
            </a:xfrm>
            <a:prstGeom prst="rect">
              <a:avLst/>
            </a:prstGeom>
            <a:noFill/>
            <a:ln>
              <a:noFill/>
            </a:ln>
          </p:spPr>
        </p:pic>
        <p:pic>
          <p:nvPicPr>
            <p:cNvPr id="109" name="Google Shape;109;p5"/>
            <p:cNvPicPr preferRelativeResize="0"/>
            <p:nvPr/>
          </p:nvPicPr>
          <p:blipFill rotWithShape="1">
            <a:blip r:embed="rId9">
              <a:alphaModFix/>
            </a:blip>
            <a:srcRect b="0" l="23144" r="0" t="18143"/>
            <a:stretch/>
          </p:blipFill>
          <p:spPr>
            <a:xfrm>
              <a:off x="5480236" y="3444948"/>
              <a:ext cx="1244492" cy="374248"/>
            </a:xfrm>
            <a:prstGeom prst="rect">
              <a:avLst/>
            </a:prstGeom>
            <a:noFill/>
            <a:ln>
              <a:noFill/>
            </a:ln>
          </p:spPr>
        </p:pic>
        <p:pic>
          <p:nvPicPr>
            <p:cNvPr id="110" name="Google Shape;110;p5"/>
            <p:cNvPicPr preferRelativeResize="0"/>
            <p:nvPr/>
          </p:nvPicPr>
          <p:blipFill rotWithShape="1">
            <a:blip r:embed="rId5">
              <a:alphaModFix/>
            </a:blip>
            <a:srcRect b="0" l="0" r="0" t="0"/>
            <a:stretch/>
          </p:blipFill>
          <p:spPr>
            <a:xfrm>
              <a:off x="6476843" y="3476334"/>
              <a:ext cx="1143000" cy="609600"/>
            </a:xfrm>
            <a:prstGeom prst="rect">
              <a:avLst/>
            </a:prstGeom>
            <a:noFill/>
            <a:ln>
              <a:noFill/>
            </a:ln>
          </p:spPr>
        </p:pic>
        <p:pic>
          <p:nvPicPr>
            <p:cNvPr id="111" name="Google Shape;111;p5"/>
            <p:cNvPicPr preferRelativeResize="0"/>
            <p:nvPr/>
          </p:nvPicPr>
          <p:blipFill rotWithShape="1">
            <a:blip r:embed="rId9">
              <a:alphaModFix/>
            </a:blip>
            <a:srcRect b="37257" l="0" r="0" t="13177"/>
            <a:stretch/>
          </p:blipFill>
          <p:spPr>
            <a:xfrm>
              <a:off x="7524750" y="3795627"/>
              <a:ext cx="1306870" cy="243989"/>
            </a:xfrm>
            <a:prstGeom prst="rect">
              <a:avLst/>
            </a:prstGeom>
            <a:noFill/>
            <a:ln>
              <a:noFill/>
            </a:ln>
          </p:spPr>
        </p:pic>
      </p:grpSp>
      <p:sp>
        <p:nvSpPr>
          <p:cNvPr id="112" name="Google Shape;112;p5"/>
          <p:cNvSpPr/>
          <p:nvPr/>
        </p:nvSpPr>
        <p:spPr>
          <a:xfrm>
            <a:off x="3048960" y="3203020"/>
            <a:ext cx="1515630" cy="1176624"/>
          </a:xfrm>
          <a:prstGeom prst="ellipse">
            <a:avLst/>
          </a:prstGeom>
          <a:noFill/>
          <a:ln cap="flat" cmpd="sng" w="508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13" name="Google Shape;113;p5"/>
          <p:cNvGrpSpPr/>
          <p:nvPr/>
        </p:nvGrpSpPr>
        <p:grpSpPr>
          <a:xfrm>
            <a:off x="6173852" y="2663922"/>
            <a:ext cx="1355075" cy="1046830"/>
            <a:chOff x="1032545" y="4152900"/>
            <a:chExt cx="3362325" cy="2705100"/>
          </a:xfrm>
        </p:grpSpPr>
        <p:pic>
          <p:nvPicPr>
            <p:cNvPr id="114" name="Google Shape;114;p5"/>
            <p:cNvPicPr preferRelativeResize="0"/>
            <p:nvPr/>
          </p:nvPicPr>
          <p:blipFill rotWithShape="1">
            <a:blip r:embed="rId10">
              <a:alphaModFix/>
            </a:blip>
            <a:srcRect b="0" l="0" r="0" t="0"/>
            <a:stretch/>
          </p:blipFill>
          <p:spPr>
            <a:xfrm>
              <a:off x="1032545" y="4152900"/>
              <a:ext cx="3362325" cy="2705100"/>
            </a:xfrm>
            <a:prstGeom prst="rect">
              <a:avLst/>
            </a:prstGeom>
            <a:noFill/>
            <a:ln>
              <a:noFill/>
            </a:ln>
          </p:spPr>
        </p:pic>
        <p:pic>
          <p:nvPicPr>
            <p:cNvPr id="115" name="Google Shape;115;p5"/>
            <p:cNvPicPr preferRelativeResize="0"/>
            <p:nvPr/>
          </p:nvPicPr>
          <p:blipFill rotWithShape="1">
            <a:blip r:embed="rId11">
              <a:alphaModFix/>
            </a:blip>
            <a:srcRect b="0" l="-25796" r="0" t="43372"/>
            <a:stretch/>
          </p:blipFill>
          <p:spPr>
            <a:xfrm rot="7483792">
              <a:off x="2955710" y="5864635"/>
              <a:ext cx="429010" cy="126907"/>
            </a:xfrm>
            <a:prstGeom prst="rect">
              <a:avLst/>
            </a:prstGeom>
            <a:noFill/>
            <a:ln>
              <a:noFill/>
            </a:ln>
          </p:spPr>
        </p:pic>
      </p:grpSp>
      <p:grpSp>
        <p:nvGrpSpPr>
          <p:cNvPr id="116" name="Google Shape;116;p5"/>
          <p:cNvGrpSpPr/>
          <p:nvPr/>
        </p:nvGrpSpPr>
        <p:grpSpPr>
          <a:xfrm>
            <a:off x="5780322" y="5075590"/>
            <a:ext cx="3001428" cy="1344073"/>
            <a:chOff x="3166681" y="5285243"/>
            <a:chExt cx="2835325" cy="1194187"/>
          </a:xfrm>
        </p:grpSpPr>
        <p:sp>
          <p:nvSpPr>
            <p:cNvPr id="117" name="Google Shape;117;p5"/>
            <p:cNvSpPr/>
            <p:nvPr/>
          </p:nvSpPr>
          <p:spPr>
            <a:xfrm>
              <a:off x="3166681" y="5285243"/>
              <a:ext cx="2835325" cy="1194187"/>
            </a:xfrm>
            <a:prstGeom prst="cloudCallout">
              <a:avLst>
                <a:gd fmla="val 53145" name="adj1"/>
                <a:gd fmla="val 51099" name="adj2"/>
              </a:avLst>
            </a:prstGeom>
            <a:solidFill>
              <a:srgbClr val="B6DBD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2"/>
                </a:solidFill>
                <a:latin typeface="Arial"/>
                <a:ea typeface="Arial"/>
                <a:cs typeface="Arial"/>
                <a:sym typeface="Arial"/>
              </a:endParaRPr>
            </a:p>
          </p:txBody>
        </p:sp>
        <p:sp>
          <p:nvSpPr>
            <p:cNvPr id="118" name="Google Shape;118;p5"/>
            <p:cNvSpPr txBox="1"/>
            <p:nvPr/>
          </p:nvSpPr>
          <p:spPr>
            <a:xfrm>
              <a:off x="3417025" y="5630849"/>
              <a:ext cx="2370840" cy="546909"/>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2000">
                  <a:solidFill>
                    <a:schemeClr val="lt2"/>
                  </a:solidFill>
                  <a:latin typeface="Arial"/>
                  <a:ea typeface="Arial"/>
                  <a:cs typeface="Arial"/>
                  <a:sym typeface="Arial"/>
                </a:rPr>
                <a:t>Is Hard Life Farm a happy farm?</a:t>
              </a:r>
              <a:endParaRPr sz="2000">
                <a:solidFill>
                  <a:schemeClr val="lt2"/>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
                                        </p:tgtEl>
                                        <p:attrNameLst>
                                          <p:attrName>style.visibility</p:attrName>
                                        </p:attrNameLst>
                                      </p:cBhvr>
                                      <p:to>
                                        <p:strVal val="visible"/>
                                      </p:to>
                                    </p:set>
                                    <p:animEffect filter="fade" transition="in">
                                      <p:cBhvr>
                                        <p:cTn dur="750"/>
                                        <p:tgtEl>
                                          <p:spTgt spid="1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3"/>
                                        </p:tgtEl>
                                        <p:attrNameLst>
                                          <p:attrName>style.visibility</p:attrName>
                                        </p:attrNameLst>
                                      </p:cBhvr>
                                      <p:to>
                                        <p:strVal val="visible"/>
                                      </p:to>
                                    </p:set>
                                  </p:childTnLst>
                                </p:cTn>
                              </p:par>
                            </p:childTnLst>
                          </p:cTn>
                        </p:par>
                        <p:par>
                          <p:cTn fill="hold">
                            <p:stCondLst>
                              <p:cond delay="1"/>
                            </p:stCondLst>
                            <p:childTnLst>
                              <p:par>
                                <p:cTn fill="hold" nodeType="afterEffect" presetClass="exit" presetID="10" presetSubtype="0">
                                  <p:stCondLst>
                                    <p:cond delay="1800"/>
                                  </p:stCondLst>
                                  <p:childTnLst>
                                    <p:animEffect filter="fade" transition="out">
                                      <p:cBhvr>
                                        <p:cTn dur="700"/>
                                        <p:tgtEl>
                                          <p:spTgt spid="106"/>
                                        </p:tgtEl>
                                      </p:cBhvr>
                                    </p:animEffect>
                                    <p:set>
                                      <p:cBhvr>
                                        <p:cTn dur="1" fill="hold">
                                          <p:stCondLst>
                                            <p:cond delay="700"/>
                                          </p:stCondLst>
                                        </p:cTn>
                                        <p:tgtEl>
                                          <p:spTgt spid="106"/>
                                        </p:tgtEl>
                                        <p:attrNameLst>
                                          <p:attrName>style.visibility</p:attrName>
                                        </p:attrNameLst>
                                      </p:cBhvr>
                                      <p:to>
                                        <p:strVal val="hidden"/>
                                      </p:to>
                                    </p:set>
                                  </p:childTnLst>
                                </p:cTn>
                              </p:par>
                            </p:childTnLst>
                          </p:cTn>
                        </p:par>
                        <p:par>
                          <p:cTn fill="hold">
                            <p:stCondLst>
                              <p:cond delay="701"/>
                            </p:stCondLst>
                            <p:childTnLst>
                              <p:par>
                                <p:cTn fill="hold" nodeType="afterEffect" presetClass="entr" presetID="10" presetSubtype="0">
                                  <p:stCondLst>
                                    <p:cond delay="500"/>
                                  </p:stCondLst>
                                  <p:childTnLst>
                                    <p:set>
                                      <p:cBhvr>
                                        <p:cTn dur="1" fill="hold">
                                          <p:stCondLst>
                                            <p:cond delay="0"/>
                                          </p:stCondLst>
                                        </p:cTn>
                                        <p:tgtEl>
                                          <p:spTgt spid="112"/>
                                        </p:tgtEl>
                                        <p:attrNameLst>
                                          <p:attrName>style.visibility</p:attrName>
                                        </p:attrNameLst>
                                      </p:cBhvr>
                                      <p:to>
                                        <p:strVal val="visible"/>
                                      </p:to>
                                    </p:set>
                                    <p:animEffect filter="fade" transition="in">
                                      <p:cBhvr>
                                        <p:cTn dur="1000"/>
                                        <p:tgtEl>
                                          <p:spTgt spid="1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pic>
        <p:nvPicPr>
          <p:cNvPr id="124" name="Google Shape;124;p6"/>
          <p:cNvPicPr preferRelativeResize="0"/>
          <p:nvPr/>
        </p:nvPicPr>
        <p:blipFill rotWithShape="1">
          <a:blip r:embed="rId3">
            <a:alphaModFix/>
          </a:blip>
          <a:srcRect b="0" l="0" r="0" t="0"/>
          <a:stretch/>
        </p:blipFill>
        <p:spPr>
          <a:xfrm>
            <a:off x="-1" y="873857"/>
            <a:ext cx="5883003" cy="3479470"/>
          </a:xfrm>
          <a:prstGeom prst="rect">
            <a:avLst/>
          </a:prstGeom>
          <a:noFill/>
          <a:ln>
            <a:noFill/>
          </a:ln>
        </p:spPr>
      </p:pic>
      <p:pic>
        <p:nvPicPr>
          <p:cNvPr id="125" name="Google Shape;125;p6"/>
          <p:cNvPicPr preferRelativeResize="0"/>
          <p:nvPr/>
        </p:nvPicPr>
        <p:blipFill rotWithShape="1">
          <a:blip r:embed="rId4">
            <a:alphaModFix/>
          </a:blip>
          <a:srcRect b="0" l="0" r="0" t="0"/>
          <a:stretch/>
        </p:blipFill>
        <p:spPr>
          <a:xfrm>
            <a:off x="3308527" y="2864598"/>
            <a:ext cx="5835473" cy="3908393"/>
          </a:xfrm>
          <a:prstGeom prst="rect">
            <a:avLst/>
          </a:prstGeom>
          <a:noFill/>
          <a:ln>
            <a:noFill/>
          </a:ln>
        </p:spPr>
      </p:pic>
      <p:grpSp>
        <p:nvGrpSpPr>
          <p:cNvPr id="126" name="Google Shape;126;p6"/>
          <p:cNvGrpSpPr/>
          <p:nvPr/>
        </p:nvGrpSpPr>
        <p:grpSpPr>
          <a:xfrm>
            <a:off x="572109" y="4630136"/>
            <a:ext cx="3001428" cy="1344070"/>
            <a:chOff x="3166681" y="5285243"/>
            <a:chExt cx="2835325" cy="1194187"/>
          </a:xfrm>
        </p:grpSpPr>
        <p:sp>
          <p:nvSpPr>
            <p:cNvPr id="127" name="Google Shape;127;p6"/>
            <p:cNvSpPr/>
            <p:nvPr/>
          </p:nvSpPr>
          <p:spPr>
            <a:xfrm>
              <a:off x="3166681" y="5285243"/>
              <a:ext cx="2835325" cy="1194187"/>
            </a:xfrm>
            <a:prstGeom prst="cloudCallout">
              <a:avLst>
                <a:gd fmla="val -52822" name="adj1"/>
                <a:gd fmla="val 66874" name="adj2"/>
              </a:avLst>
            </a:prstGeom>
            <a:solidFill>
              <a:srgbClr val="B6DBD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2"/>
                </a:solidFill>
                <a:latin typeface="Arial"/>
                <a:ea typeface="Arial"/>
                <a:cs typeface="Arial"/>
                <a:sym typeface="Arial"/>
              </a:endParaRPr>
            </a:p>
          </p:txBody>
        </p:sp>
        <p:sp>
          <p:nvSpPr>
            <p:cNvPr id="128" name="Google Shape;128;p6"/>
            <p:cNvSpPr txBox="1"/>
            <p:nvPr/>
          </p:nvSpPr>
          <p:spPr>
            <a:xfrm>
              <a:off x="3417025" y="5596911"/>
              <a:ext cx="2370840" cy="54691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2000">
                  <a:solidFill>
                    <a:schemeClr val="lt2"/>
                  </a:solidFill>
                  <a:latin typeface="Arial"/>
                  <a:ea typeface="Arial"/>
                  <a:cs typeface="Arial"/>
                  <a:sym typeface="Arial"/>
                </a:rPr>
                <a:t>Are the animals working hard?</a:t>
              </a:r>
              <a:endParaRPr/>
            </a:p>
          </p:txBody>
        </p:sp>
      </p:grpSp>
      <p:grpSp>
        <p:nvGrpSpPr>
          <p:cNvPr id="129" name="Google Shape;129;p6"/>
          <p:cNvGrpSpPr/>
          <p:nvPr/>
        </p:nvGrpSpPr>
        <p:grpSpPr>
          <a:xfrm>
            <a:off x="5883002" y="948273"/>
            <a:ext cx="3001428" cy="1344070"/>
            <a:chOff x="3166681" y="5285243"/>
            <a:chExt cx="2835325" cy="1194187"/>
          </a:xfrm>
        </p:grpSpPr>
        <p:sp>
          <p:nvSpPr>
            <p:cNvPr id="130" name="Google Shape;130;p6"/>
            <p:cNvSpPr/>
            <p:nvPr/>
          </p:nvSpPr>
          <p:spPr>
            <a:xfrm>
              <a:off x="3166681" y="5285243"/>
              <a:ext cx="2835325" cy="1194187"/>
            </a:xfrm>
            <a:prstGeom prst="cloudCallout">
              <a:avLst>
                <a:gd fmla="val -52822" name="adj1"/>
                <a:gd fmla="val 66874" name="adj2"/>
              </a:avLst>
            </a:prstGeom>
            <a:solidFill>
              <a:srgbClr val="B6DBD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2"/>
                </a:solidFill>
                <a:latin typeface="Arial"/>
                <a:ea typeface="Arial"/>
                <a:cs typeface="Arial"/>
                <a:sym typeface="Arial"/>
              </a:endParaRPr>
            </a:p>
          </p:txBody>
        </p:sp>
        <p:sp>
          <p:nvSpPr>
            <p:cNvPr id="131" name="Google Shape;131;p6"/>
            <p:cNvSpPr txBox="1"/>
            <p:nvPr/>
          </p:nvSpPr>
          <p:spPr>
            <a:xfrm>
              <a:off x="3366991" y="5658616"/>
              <a:ext cx="2536604" cy="54691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2000">
                  <a:solidFill>
                    <a:schemeClr val="lt2"/>
                  </a:solidFill>
                  <a:latin typeface="Arial"/>
                  <a:ea typeface="Arial"/>
                  <a:cs typeface="Arial"/>
                  <a:sym typeface="Arial"/>
                </a:rPr>
                <a:t>The sheep are looking around the farm.</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29"/>
                                        </p:tgtEl>
                                        <p:attrNameLst>
                                          <p:attrName>style.visibility</p:attrName>
                                        </p:attrNameLst>
                                      </p:cBhvr>
                                      <p:to>
                                        <p:strVal val="visible"/>
                                      </p:to>
                                    </p:set>
                                    <p:animEffect filter="fade" transition="in">
                                      <p:cBhvr>
                                        <p:cTn dur="750"/>
                                        <p:tgtEl>
                                          <p:spTgt spid="1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
                                        </p:tgtEl>
                                        <p:attrNameLst>
                                          <p:attrName>style.visibility</p:attrName>
                                        </p:attrNameLst>
                                      </p:cBhvr>
                                      <p:to>
                                        <p:strVal val="visible"/>
                                      </p:to>
                                    </p:set>
                                    <p:animEffect filter="fade" transition="in">
                                      <p:cBhvr>
                                        <p:cTn dur="750"/>
                                        <p:tgtEl>
                                          <p:spTgt spid="1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pic>
        <p:nvPicPr>
          <p:cNvPr id="137" name="Google Shape;137;p7"/>
          <p:cNvPicPr preferRelativeResize="0"/>
          <p:nvPr/>
        </p:nvPicPr>
        <p:blipFill rotWithShape="1">
          <a:blip r:embed="rId3">
            <a:alphaModFix/>
          </a:blip>
          <a:srcRect b="4036" l="0" r="0" t="3467"/>
          <a:stretch/>
        </p:blipFill>
        <p:spPr>
          <a:xfrm>
            <a:off x="0" y="879635"/>
            <a:ext cx="7411558" cy="5462650"/>
          </a:xfrm>
          <a:prstGeom prst="rect">
            <a:avLst/>
          </a:prstGeom>
          <a:noFill/>
          <a:ln>
            <a:noFill/>
          </a:ln>
        </p:spPr>
      </p:pic>
      <p:grpSp>
        <p:nvGrpSpPr>
          <p:cNvPr id="138" name="Google Shape;138;p7"/>
          <p:cNvGrpSpPr/>
          <p:nvPr/>
        </p:nvGrpSpPr>
        <p:grpSpPr>
          <a:xfrm>
            <a:off x="5837472" y="5094635"/>
            <a:ext cx="3001428" cy="1344072"/>
            <a:chOff x="3166681" y="5285243"/>
            <a:chExt cx="2835325" cy="1194187"/>
          </a:xfrm>
        </p:grpSpPr>
        <p:sp>
          <p:nvSpPr>
            <p:cNvPr id="139" name="Google Shape;139;p7"/>
            <p:cNvSpPr/>
            <p:nvPr/>
          </p:nvSpPr>
          <p:spPr>
            <a:xfrm>
              <a:off x="3166681" y="5285243"/>
              <a:ext cx="2835325" cy="1194187"/>
            </a:xfrm>
            <a:prstGeom prst="cloudCallout">
              <a:avLst>
                <a:gd fmla="val 53145" name="adj1"/>
                <a:gd fmla="val 51099" name="adj2"/>
              </a:avLst>
            </a:prstGeom>
            <a:solidFill>
              <a:srgbClr val="B6DBD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2"/>
                </a:solidFill>
                <a:latin typeface="Arial"/>
                <a:ea typeface="Arial"/>
                <a:cs typeface="Arial"/>
                <a:sym typeface="Arial"/>
              </a:endParaRPr>
            </a:p>
          </p:txBody>
        </p:sp>
        <p:sp>
          <p:nvSpPr>
            <p:cNvPr id="140" name="Google Shape;140;p7"/>
            <p:cNvSpPr txBox="1"/>
            <p:nvPr/>
          </p:nvSpPr>
          <p:spPr>
            <a:xfrm>
              <a:off x="3470345" y="5597789"/>
              <a:ext cx="2370840" cy="546909"/>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2000">
                  <a:solidFill>
                    <a:schemeClr val="lt2"/>
                  </a:solidFill>
                  <a:latin typeface="Arial"/>
                  <a:ea typeface="Arial"/>
                  <a:cs typeface="Arial"/>
                  <a:sym typeface="Arial"/>
                </a:rPr>
                <a:t>Do you want to live on Hard Life Farm?</a:t>
              </a:r>
              <a:endParaRPr sz="2000">
                <a:solidFill>
                  <a:schemeClr val="lt2"/>
                </a:solidFill>
                <a:latin typeface="Arial"/>
                <a:ea typeface="Arial"/>
                <a:cs typeface="Arial"/>
                <a:sym typeface="Arial"/>
              </a:endParaRPr>
            </a:p>
          </p:txBody>
        </p:sp>
      </p:grpSp>
      <p:sp>
        <p:nvSpPr>
          <p:cNvPr id="141" name="Google Shape;141;p7"/>
          <p:cNvSpPr/>
          <p:nvPr/>
        </p:nvSpPr>
        <p:spPr>
          <a:xfrm>
            <a:off x="2624445" y="2152607"/>
            <a:ext cx="2133599" cy="2297473"/>
          </a:xfrm>
          <a:prstGeom prst="ellipse">
            <a:avLst/>
          </a:prstGeom>
          <a:noFill/>
          <a:ln cap="flat" cmpd="sng" w="508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42" name="Google Shape;142;p7"/>
          <p:cNvGrpSpPr/>
          <p:nvPr/>
        </p:nvGrpSpPr>
        <p:grpSpPr>
          <a:xfrm>
            <a:off x="6700384" y="3702938"/>
            <a:ext cx="2138516" cy="1344072"/>
            <a:chOff x="3981838" y="5285243"/>
            <a:chExt cx="2020168" cy="1194187"/>
          </a:xfrm>
        </p:grpSpPr>
        <p:sp>
          <p:nvSpPr>
            <p:cNvPr id="143" name="Google Shape;143;p7"/>
            <p:cNvSpPr/>
            <p:nvPr/>
          </p:nvSpPr>
          <p:spPr>
            <a:xfrm>
              <a:off x="3981838" y="5285243"/>
              <a:ext cx="2020168" cy="1194187"/>
            </a:xfrm>
            <a:prstGeom prst="cloudCallout">
              <a:avLst>
                <a:gd fmla="val 53145" name="adj1"/>
                <a:gd fmla="val 51099" name="adj2"/>
              </a:avLst>
            </a:prstGeom>
            <a:solidFill>
              <a:srgbClr val="B6DBD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2"/>
                </a:solidFill>
                <a:latin typeface="Arial"/>
                <a:ea typeface="Arial"/>
                <a:cs typeface="Arial"/>
                <a:sym typeface="Arial"/>
              </a:endParaRPr>
            </a:p>
          </p:txBody>
        </p:sp>
        <p:sp>
          <p:nvSpPr>
            <p:cNvPr id="144" name="Google Shape;144;p7"/>
            <p:cNvSpPr txBox="1"/>
            <p:nvPr/>
          </p:nvSpPr>
          <p:spPr>
            <a:xfrm>
              <a:off x="4155433" y="5621985"/>
              <a:ext cx="1776914" cy="546909"/>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2000">
                  <a:solidFill>
                    <a:schemeClr val="lt2"/>
                  </a:solidFill>
                  <a:latin typeface="Arial"/>
                  <a:ea typeface="Arial"/>
                  <a:cs typeface="Arial"/>
                  <a:sym typeface="Arial"/>
                </a:rPr>
                <a:t>Is Farmer Lee kind?</a:t>
              </a:r>
              <a:endParaRPr sz="2000">
                <a:solidFill>
                  <a:schemeClr val="lt2"/>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
                                        </p:tgtEl>
                                        <p:attrNameLst>
                                          <p:attrName>style.visibility</p:attrName>
                                        </p:attrNameLst>
                                      </p:cBhvr>
                                      <p:to>
                                        <p:strVal val="visible"/>
                                      </p:to>
                                    </p:set>
                                    <p:animEffect filter="fade" transition="in">
                                      <p:cBhvr>
                                        <p:cTn dur="750"/>
                                        <p:tgtEl>
                                          <p:spTgt spid="141"/>
                                        </p:tgtEl>
                                      </p:cBhvr>
                                    </p:animEffect>
                                  </p:childTnLst>
                                </p:cTn>
                              </p:par>
                            </p:childTnLst>
                          </p:cTn>
                        </p:par>
                        <p:par>
                          <p:cTn fill="hold">
                            <p:stCondLst>
                              <p:cond delay="750"/>
                            </p:stCondLst>
                            <p:childTnLst>
                              <p:par>
                                <p:cTn fill="hold" nodeType="afterEffect" presetClass="entr" presetID="10" presetSubtype="0">
                                  <p:stCondLst>
                                    <p:cond delay="0"/>
                                  </p:stCondLst>
                                  <p:childTnLst>
                                    <p:set>
                                      <p:cBhvr>
                                        <p:cTn dur="1" fill="hold">
                                          <p:stCondLst>
                                            <p:cond delay="0"/>
                                          </p:stCondLst>
                                        </p:cTn>
                                        <p:tgtEl>
                                          <p:spTgt spid="142"/>
                                        </p:tgtEl>
                                        <p:attrNameLst>
                                          <p:attrName>style.visibility</p:attrName>
                                        </p:attrNameLst>
                                      </p:cBhvr>
                                      <p:to>
                                        <p:strVal val="visible"/>
                                      </p:to>
                                    </p:set>
                                    <p:animEffect filter="fade" transition="in">
                                      <p:cBhvr>
                                        <p:cTn dur="500"/>
                                        <p:tgtEl>
                                          <p:spTgt spid="1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
                                        </p:tgtEl>
                                        <p:attrNameLst>
                                          <p:attrName>style.visibility</p:attrName>
                                        </p:attrNameLst>
                                      </p:cBhvr>
                                      <p:to>
                                        <p:strVal val="visible"/>
                                      </p:to>
                                    </p:set>
                                    <p:animEffect filter="fade" transition="in">
                                      <p:cBhvr>
                                        <p:cTn dur="500"/>
                                        <p:tgtEl>
                                          <p:spTgt spid="1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pic>
        <p:nvPicPr>
          <p:cNvPr id="150" name="Google Shape;150;p8"/>
          <p:cNvPicPr preferRelativeResize="0"/>
          <p:nvPr/>
        </p:nvPicPr>
        <p:blipFill rotWithShape="1">
          <a:blip r:embed="rId3">
            <a:alphaModFix/>
          </a:blip>
          <a:srcRect b="0" l="0" r="0" t="0"/>
          <a:stretch/>
        </p:blipFill>
        <p:spPr>
          <a:xfrm>
            <a:off x="0" y="1660442"/>
            <a:ext cx="9144000" cy="3537117"/>
          </a:xfrm>
          <a:prstGeom prst="rect">
            <a:avLst/>
          </a:prstGeom>
          <a:noFill/>
          <a:ln>
            <a:noFill/>
          </a:ln>
        </p:spPr>
      </p:pic>
      <p:pic>
        <p:nvPicPr>
          <p:cNvPr id="151" name="Google Shape;151;p8"/>
          <p:cNvPicPr preferRelativeResize="0"/>
          <p:nvPr/>
        </p:nvPicPr>
        <p:blipFill rotWithShape="1">
          <a:blip r:embed="rId4">
            <a:alphaModFix/>
          </a:blip>
          <a:srcRect b="0" l="0" r="0" t="0"/>
          <a:stretch/>
        </p:blipFill>
        <p:spPr>
          <a:xfrm>
            <a:off x="6673175" y="3034673"/>
            <a:ext cx="2331096" cy="2394634"/>
          </a:xfrm>
          <a:prstGeom prst="rect">
            <a:avLst/>
          </a:prstGeom>
          <a:noFill/>
          <a:ln>
            <a:noFill/>
          </a:ln>
        </p:spPr>
      </p:pic>
      <p:grpSp>
        <p:nvGrpSpPr>
          <p:cNvPr id="152" name="Google Shape;152;p8"/>
          <p:cNvGrpSpPr/>
          <p:nvPr/>
        </p:nvGrpSpPr>
        <p:grpSpPr>
          <a:xfrm>
            <a:off x="4611037" y="5054684"/>
            <a:ext cx="3001428" cy="1344072"/>
            <a:chOff x="3166681" y="5285243"/>
            <a:chExt cx="2835325" cy="1194187"/>
          </a:xfrm>
        </p:grpSpPr>
        <p:sp>
          <p:nvSpPr>
            <p:cNvPr id="153" name="Google Shape;153;p8"/>
            <p:cNvSpPr/>
            <p:nvPr/>
          </p:nvSpPr>
          <p:spPr>
            <a:xfrm>
              <a:off x="3166681" y="5285243"/>
              <a:ext cx="2835325" cy="1194187"/>
            </a:xfrm>
            <a:prstGeom prst="cloudCallout">
              <a:avLst>
                <a:gd fmla="val 53145" name="adj1"/>
                <a:gd fmla="val 51099" name="adj2"/>
              </a:avLst>
            </a:prstGeom>
            <a:solidFill>
              <a:srgbClr val="B6DBD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2"/>
                </a:solidFill>
                <a:latin typeface="Arial"/>
                <a:ea typeface="Arial"/>
                <a:cs typeface="Arial"/>
                <a:sym typeface="Arial"/>
              </a:endParaRPr>
            </a:p>
          </p:txBody>
        </p:sp>
        <p:sp>
          <p:nvSpPr>
            <p:cNvPr id="154" name="Google Shape;154;p8"/>
            <p:cNvSpPr txBox="1"/>
            <p:nvPr/>
          </p:nvSpPr>
          <p:spPr>
            <a:xfrm>
              <a:off x="3456435" y="5470884"/>
              <a:ext cx="2370840" cy="820364"/>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2000">
                  <a:solidFill>
                    <a:schemeClr val="lt2"/>
                  </a:solidFill>
                  <a:latin typeface="Arial"/>
                  <a:ea typeface="Arial"/>
                  <a:cs typeface="Arial"/>
                  <a:sym typeface="Arial"/>
                </a:rPr>
                <a:t>How does Hard Life Farm become Good Life Farm?</a:t>
              </a:r>
              <a:endParaRPr sz="2000">
                <a:solidFill>
                  <a:schemeClr val="lt2"/>
                </a:solidFill>
                <a:latin typeface="Arial"/>
                <a:ea typeface="Arial"/>
                <a:cs typeface="Arial"/>
                <a:sym typeface="Arial"/>
              </a:endParaRPr>
            </a:p>
          </p:txBody>
        </p:sp>
      </p:grpSp>
      <p:grpSp>
        <p:nvGrpSpPr>
          <p:cNvPr id="155" name="Google Shape;155;p8"/>
          <p:cNvGrpSpPr/>
          <p:nvPr/>
        </p:nvGrpSpPr>
        <p:grpSpPr>
          <a:xfrm>
            <a:off x="1494923" y="5075832"/>
            <a:ext cx="3001428" cy="1344072"/>
            <a:chOff x="3166681" y="5285243"/>
            <a:chExt cx="2835325" cy="1194187"/>
          </a:xfrm>
        </p:grpSpPr>
        <p:sp>
          <p:nvSpPr>
            <p:cNvPr id="156" name="Google Shape;156;p8"/>
            <p:cNvSpPr/>
            <p:nvPr/>
          </p:nvSpPr>
          <p:spPr>
            <a:xfrm>
              <a:off x="3166681" y="5285243"/>
              <a:ext cx="2835325" cy="1194187"/>
            </a:xfrm>
            <a:prstGeom prst="cloudCallout">
              <a:avLst>
                <a:gd fmla="val -48079" name="adj1"/>
                <a:gd fmla="val 50002" name="adj2"/>
              </a:avLst>
            </a:prstGeom>
            <a:solidFill>
              <a:srgbClr val="B6DBD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2"/>
                </a:solidFill>
                <a:latin typeface="Arial"/>
                <a:ea typeface="Arial"/>
                <a:cs typeface="Arial"/>
                <a:sym typeface="Arial"/>
              </a:endParaRPr>
            </a:p>
          </p:txBody>
        </p:sp>
        <p:sp>
          <p:nvSpPr>
            <p:cNvPr id="157" name="Google Shape;157;p8"/>
            <p:cNvSpPr txBox="1"/>
            <p:nvPr/>
          </p:nvSpPr>
          <p:spPr>
            <a:xfrm>
              <a:off x="3453168" y="5625050"/>
              <a:ext cx="2370840" cy="546909"/>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2000">
                  <a:solidFill>
                    <a:schemeClr val="lt2"/>
                  </a:solidFill>
                  <a:latin typeface="Arial"/>
                  <a:ea typeface="Arial"/>
                  <a:cs typeface="Arial"/>
                  <a:sym typeface="Arial"/>
                </a:rPr>
                <a:t>Is Good Life Farm a happy farm?</a:t>
              </a:r>
              <a:endParaRPr sz="2000">
                <a:solidFill>
                  <a:schemeClr val="lt2"/>
                </a:solidFill>
                <a:latin typeface="Arial"/>
                <a:ea typeface="Arial"/>
                <a:cs typeface="Arial"/>
                <a:sym typeface="Arial"/>
              </a:endParaRPr>
            </a:p>
          </p:txBody>
        </p:sp>
      </p:grpSp>
      <p:sp>
        <p:nvSpPr>
          <p:cNvPr id="158" name="Google Shape;158;p8"/>
          <p:cNvSpPr txBox="1"/>
          <p:nvPr/>
        </p:nvSpPr>
        <p:spPr>
          <a:xfrm>
            <a:off x="240057" y="1506553"/>
            <a:ext cx="5364038" cy="307777"/>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GB" sz="2000">
                <a:solidFill>
                  <a:schemeClr val="lt2"/>
                </a:solidFill>
                <a:latin typeface="Arial"/>
                <a:ea typeface="Arial"/>
                <a:cs typeface="Arial"/>
                <a:sym typeface="Arial"/>
              </a:rPr>
              <a:t>Something happens to the farm.</a:t>
            </a:r>
            <a:endParaRPr sz="2000">
              <a:solidFill>
                <a:schemeClr val="lt2"/>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158"/>
                                        </p:tgtEl>
                                        <p:attrNameLst>
                                          <p:attrName>style.visibility</p:attrName>
                                        </p:attrNameLst>
                                      </p:cBhvr>
                                      <p:to>
                                        <p:strVal val="visible"/>
                                      </p:to>
                                    </p:set>
                                    <p:anim calcmode="lin" valueType="num">
                                      <p:cBhvr additive="base">
                                        <p:cTn dur="2000"/>
                                        <p:tgtEl>
                                          <p:spTgt spid="15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
                                        </p:tgtEl>
                                        <p:attrNameLst>
                                          <p:attrName>style.visibility</p:attrName>
                                        </p:attrNameLst>
                                      </p:cBhvr>
                                      <p:to>
                                        <p:strVal val="visible"/>
                                      </p:to>
                                    </p:set>
                                    <p:animEffect filter="fade" transition="in">
                                      <p:cBhvr>
                                        <p:cTn dur="1000"/>
                                        <p:tgtEl>
                                          <p:spTgt spid="1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
                                        </p:tgtEl>
                                        <p:attrNameLst>
                                          <p:attrName>style.visibility</p:attrName>
                                        </p:attrNameLst>
                                      </p:cBhvr>
                                      <p:to>
                                        <p:strVal val="visible"/>
                                      </p:to>
                                    </p:set>
                                    <p:animEffect filter="fade" transition="in">
                                      <p:cBhvr>
                                        <p:cTn dur="1000"/>
                                        <p:tgtEl>
                                          <p:spTgt spid="1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9"/>
          <p:cNvSpPr txBox="1"/>
          <p:nvPr>
            <p:ph type="ctrTitle"/>
          </p:nvPr>
        </p:nvSpPr>
        <p:spPr>
          <a:xfrm>
            <a:off x="2431050" y="2973675"/>
            <a:ext cx="4284000" cy="1044000"/>
          </a:xfrm>
          <a:prstGeom prst="rect">
            <a:avLst/>
          </a:prstGeom>
          <a:noFill/>
          <a:ln>
            <a:noFill/>
          </a:ln>
        </p:spPr>
        <p:txBody>
          <a:bodyPr anchorCtr="0" anchor="ctr" bIns="0" lIns="0" spcFirstLastPara="1" rIns="0" wrap="square" tIns="0">
            <a:noAutofit/>
          </a:bodyPr>
          <a:lstStyle/>
          <a:p>
            <a:pPr indent="0" lvl="0" marL="0" rtl="0" algn="ctr">
              <a:lnSpc>
                <a:spcPct val="112500"/>
              </a:lnSpc>
              <a:spcBef>
                <a:spcPts val="0"/>
              </a:spcBef>
              <a:spcAft>
                <a:spcPts val="0"/>
              </a:spcAft>
              <a:buClr>
                <a:schemeClr val="dk1"/>
              </a:buClr>
              <a:buSzPts val="3200"/>
              <a:buFont typeface="Arial"/>
              <a:buNone/>
            </a:pPr>
            <a:r>
              <a:rPr lang="en-GB" sz="3200">
                <a:latin typeface="Arial"/>
                <a:ea typeface="Arial"/>
                <a:cs typeface="Arial"/>
                <a:sym typeface="Arial"/>
              </a:rPr>
              <a:t>Let’s read the story!</a:t>
            </a:r>
            <a:endParaRPr sz="3200">
              <a:latin typeface="Arial"/>
              <a:ea typeface="Arial"/>
              <a:cs typeface="Arial"/>
              <a:sym typeface="Arial"/>
            </a:endParaRPr>
          </a:p>
        </p:txBody>
      </p:sp>
      <p:sp>
        <p:nvSpPr>
          <p:cNvPr id="164" name="Google Shape;164;p9"/>
          <p:cNvSpPr txBox="1"/>
          <p:nvPr/>
        </p:nvSpPr>
        <p:spPr>
          <a:xfrm>
            <a:off x="2895600" y="1436718"/>
            <a:ext cx="3259015" cy="492443"/>
          </a:xfrm>
          <a:prstGeom prst="rect">
            <a:avLst/>
          </a:prstGeom>
          <a:solidFill>
            <a:schemeClr val="lt1"/>
          </a:solidFill>
          <a:ln>
            <a:noFill/>
          </a:ln>
        </p:spPr>
        <p:txBody>
          <a:bodyPr anchorCtr="0" anchor="t" bIns="0" lIns="0" spcFirstLastPara="1" rIns="0" wrap="square" tIns="0">
            <a:spAutoFit/>
          </a:bodyPr>
          <a:lstStyle/>
          <a:p>
            <a:pPr indent="0" lvl="0" marL="0" marR="0" rtl="0" algn="ctr">
              <a:spcBef>
                <a:spcPts val="0"/>
              </a:spcBef>
              <a:spcAft>
                <a:spcPts val="0"/>
              </a:spcAft>
              <a:buNone/>
            </a:pPr>
            <a:r>
              <a:rPr b="1" lang="en-GB" sz="3200">
                <a:solidFill>
                  <a:srgbClr val="002060"/>
                </a:solidFill>
                <a:latin typeface="Arial"/>
                <a:ea typeface="Arial"/>
                <a:cs typeface="Arial"/>
                <a:sym typeface="Arial"/>
              </a:rPr>
              <a:t>First reading</a:t>
            </a:r>
            <a:endParaRPr b="1" sz="3200">
              <a:solidFill>
                <a:srgbClr val="00206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Pearson">
  <a:themeElements>
    <a:clrScheme name="Pearson">
      <a:dk1>
        <a:srgbClr val="007FA3"/>
      </a:dk1>
      <a:lt1>
        <a:srgbClr val="FFFFFF"/>
      </a:lt1>
      <a:dk2>
        <a:srgbClr val="003057"/>
      </a:dk2>
      <a:lt2>
        <a:srgbClr val="000000"/>
      </a:lt2>
      <a:accent1>
        <a:srgbClr val="007FA3"/>
      </a:accent1>
      <a:accent2>
        <a:srgbClr val="008638"/>
      </a:accent2>
      <a:accent3>
        <a:srgbClr val="D2DB0E"/>
      </a:accent3>
      <a:accent4>
        <a:srgbClr val="505759"/>
      </a:accent4>
      <a:accent5>
        <a:srgbClr val="005A70"/>
      </a:accent5>
      <a:accent6>
        <a:srgbClr val="D4EAE4"/>
      </a:accent6>
      <a:hlink>
        <a:srgbClr val="007FA3"/>
      </a:hlink>
      <a:folHlink>
        <a:srgbClr val="007FA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2015-06-15T13:50:26Z</dcterms:created>
  <dc:creator>Coulthard, Sue</dc:creator>
</cp:coreProperties>
</file>