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6858000" cx="9144000"/>
  <p:notesSz cx="6807200" cy="99393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000000"/>
          </p15:clr>
        </p15:guide>
        <p15:guide id="2" pos="5690">
          <p15:clr>
            <a:srgbClr val="000000"/>
          </p15:clr>
        </p15:guide>
        <p15:guide id="3" pos="18">
          <p15:clr>
            <a:srgbClr val="000000"/>
          </p15:clr>
        </p15:guide>
      </p15:sldGuideLst>
    </p:ext>
    <p:ext uri="{2D200454-40CA-4A62-9FC3-DE9A4176ACB9}">
      <p15:notesGuideLst>
        <p15:guide id="1" orient="horz" pos="2888">
          <p15:clr>
            <a:srgbClr val="000000"/>
          </p15:clr>
        </p15:guide>
        <p15:guide id="2" orient="horz" pos="3130">
          <p15:clr>
            <a:srgbClr val="000000"/>
          </p15:clr>
        </p15:guide>
        <p15:guide id="3" pos="2090">
          <p15:clr>
            <a:srgbClr val="000000"/>
          </p15:clr>
        </p15:guide>
      </p15:notesGuideLst>
    </p:ext>
    <p:ext uri="http://customooxmlschemas.google.com/">
      <go:slidesCustomData xmlns:go="http://customooxmlschemas.google.com/" r:id="rId34" roundtripDataSignature="AMtx7mg6w9Is+E/nu0YkyonziRFiVXwt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F7AE6B2-5490-4AF7-B103-5C238EC6FE77}">
  <a:tblStyle styleId="{FF7AE6B2-5490-4AF7-B103-5C238EC6FE7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7F8E6"/>
          </a:solidFill>
        </a:fill>
      </a:tcStyle>
    </a:wholeTbl>
    <a:band1H>
      <a:tcTxStyle/>
      <a:tcStyle>
        <a:fill>
          <a:solidFill>
            <a:srgbClr val="EEF1CA"/>
          </a:solidFill>
        </a:fill>
      </a:tcStyle>
    </a:band1H>
    <a:band2H>
      <a:tcTxStyle/>
    </a:band2H>
    <a:band1V>
      <a:tcTxStyle/>
      <a:tcStyle>
        <a:fill>
          <a:solidFill>
            <a:srgbClr val="EEF1CA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3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3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3"/>
          </a:solidFill>
        </a:fill>
      </a:tcStyle>
    </a:firstRow>
    <a:neCell>
      <a:tcTxStyle/>
    </a:neCell>
    <a:nwCell>
      <a:tcTxStyle/>
    </a:nwCell>
  </a:tblStyle>
  <a:tblStyle styleId="{E0C6D065-E495-4D0E-A6A4-CB909F01A31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CF0"/>
          </a:solidFill>
        </a:fill>
      </a:tcStyle>
    </a:wholeTbl>
    <a:band1H>
      <a:tcTxStyle/>
      <a:tcStyle>
        <a:fill>
          <a:solidFill>
            <a:srgbClr val="CAD7E0"/>
          </a:solidFill>
        </a:fill>
      </a:tcStyle>
    </a:band1H>
    <a:band2H>
      <a:tcTxStyle/>
    </a:band2H>
    <a:band1V>
      <a:tcTxStyle/>
      <a:tcStyle>
        <a:fill>
          <a:solidFill>
            <a:srgbClr val="CAD7E0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  <p:guide pos="5690"/>
        <p:guide pos="18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8" orient="horz"/>
        <p:guide pos="3130" orient="horz"/>
        <p:guide pos="209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" name="Google Shape;47;p1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0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animal are Milly and her family looking at now?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 panda.)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circle the panda]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colour is the panda? (Black and white.) – observing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Mime climbing and 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panda is climbing! Wow! Pandas can climb trees!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circle Danny] Guide pupils to complete the sentence. 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Danny climb too? (Yes.)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reveal the answer]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question] 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about you? Can you climb? – relating the text to self</a:t>
            </a:r>
            <a:endParaRPr/>
          </a:p>
        </p:txBody>
      </p:sp>
      <p:sp>
        <p:nvSpPr>
          <p:cNvPr id="261" name="Google Shape;261;p10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11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21st century skill: Critical thinking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Guide pupils to complete the sentence. 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 Milly and her family are looking at the … (Elephants.)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How many elephants are there? (Four.)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[Click to reveal the answer]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observing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narration] 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Listen! Mum is telling Milly about the elephants. She says that the elephants have … (Long noses.) – locating specific information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Suddenly Danny says, ‘Flying!’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Mime flying by flapping your arms.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post-reading question] Read the question aloud,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Danny right about the elephants? Why? Why not? (e.g. No. Elephants can’t fly.)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Elicit answers from pupils.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predicting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circle Danny and show the question] Mime thinking aloud and 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Hmm, look at Danny. Is Danny looking at the elephants? (No.) What is Danny looking at?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observing / guessing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1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12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Dad says that elephants can’t fly.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question] Ask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Dad right about the elephants?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elephants fly?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inferring / supporting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find out who is right!</a:t>
            </a:r>
            <a:endParaRPr b="0"/>
          </a:p>
        </p:txBody>
      </p:sp>
      <p:sp>
        <p:nvSpPr>
          <p:cNvPr id="293" name="Google Shape;293;p12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3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13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Oh! Danny is looking at an elephant ride.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the elephants there real? (No.) – verifying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question] 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Danny right about the elephants at the ride? Are they flying? (Yes.)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verifying / observing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3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4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14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Danny is looking at the elephant ride. The elephants at the ride can fly.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narration]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Dad is looking at real elephants.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real elephants fly? (No.) – verifying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That’s right!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[Click to show the narration]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Real elephants can’t fly.</a:t>
            </a:r>
            <a:endParaRPr/>
          </a:p>
        </p:txBody>
      </p:sp>
      <p:sp>
        <p:nvSpPr>
          <p:cNvPr id="317" name="Google Shape;317;p14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8" name="Google Shape;328;p15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5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16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Instruct pupils to complete Part D individually in their books. The activity can be completed in class or for homework. </a:t>
            </a:r>
            <a:endParaRPr/>
          </a:p>
        </p:txBody>
      </p:sp>
      <p:sp>
        <p:nvSpPr>
          <p:cNvPr id="336" name="Google Shape;336;p16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7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0" name="Google Shape;350;p17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7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8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18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Put pupils into groups and assign each group a character / paragraph / section / scene. Ask each group to read their part aloud.</a:t>
            </a:r>
            <a:endParaRPr/>
          </a:p>
        </p:txBody>
      </p:sp>
      <p:sp>
        <p:nvSpPr>
          <p:cNvPr id="358" name="Google Shape;358;p18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9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19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Look! Here are some photos of zoo animals but they are not clear. Can you guess what animals are in the photos?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Elicit guesses from pupils. 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it? / What are they?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make each photo clear and show each answer]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69" name="Google Shape;369;p19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2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0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0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1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21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1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2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2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3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3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24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Danny is finding out what the zoo animals are doing in the photos. Can you help him? Let’s look at the photos and finish the captions.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pupils to complete the captions. [Click to show the answers]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24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5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p25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Now, you make two silly sentences!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Put pupils in pairs. Instruct pupils to make two silly sentences and write them on their notebooks, e.g.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tiger is hopping.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They may use the helping words on the screen to help them.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the end of the activity, invite pairs to come to the front of the class to present one silly sentence.</a:t>
            </a:r>
            <a:endParaRPr/>
          </a:p>
        </p:txBody>
      </p:sp>
      <p:sp>
        <p:nvSpPr>
          <p:cNvPr id="435" name="Google Shape;435;p25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6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26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Now, you make two silly sentences!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Put pupils in pairs. Instruct pupils to make two silly sentences and write them on their notebooks, e.g.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tiger is hopping.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They may use the helping words on the screen to help them.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the end of the activity, invite pairs to come to the front of the class to present one silly sentence.</a:t>
            </a:r>
            <a:endParaRPr/>
          </a:p>
        </p:txBody>
      </p:sp>
      <p:sp>
        <p:nvSpPr>
          <p:cNvPr id="454" name="Google Shape;454;p26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7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27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Now, you make two silly sentences!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Put pupils in pairs. Instruct pupils to make two silly sentences and write them on their notebooks, e.g.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tiger is hopping.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They may use the helping words on the screen to help them.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the end of the activity, invite pairs to come to the front of the class to present one silly sentence.</a:t>
            </a:r>
            <a:endParaRPr/>
          </a:p>
        </p:txBody>
      </p:sp>
      <p:sp>
        <p:nvSpPr>
          <p:cNvPr id="473" name="Google Shape;473;p27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3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5" name="Google Shape;65;p4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5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Today we are going to read a story about Milly's family.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Display the picture and 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Look! Here is Milly's family.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people are Milly, Mum, Dad and Danny.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guess where they are? (At the zoo.)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That’s right!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[Click to show the narration]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Milly and her family are at the zoo.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inferring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Look at the picture. How do they feel? Happy or sad? (Happy.)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Why? (e.g. They see some animals in the zoo.) What about you? Are you happy when you go to the zoo? – observing / giving personal responses 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question] 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animals can you see in a zoo? (e.g. Lions, monkeys, tigers, elephants,  pandas.)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eliciting information / relating the text to the world</a:t>
            </a:r>
            <a:endParaRPr/>
          </a:p>
        </p:txBody>
      </p:sp>
      <p:sp>
        <p:nvSpPr>
          <p:cNvPr id="73" name="Google Shape;73;p5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6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look at some animals in the zoo! What are they?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panda] Ask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What animal is this? (A panda.) – observing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look at the next animal!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Continue to introduce the elephant and the tiger. [Click to show each animal]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6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7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can the animals do? Do you know?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Point at each animal and elicit guesses from pupils. 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the panda fly? Run? Climb?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Mime each action to help pupils understand the verbs.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guessing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press the keys ‘Ctrl + p’ to activate the pen tool and draw red lines from the animals to their abilities according to pupils’ guesses. To deactivate the pen tool, press the keys ‘Ctrl + a’.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you want to know what the animals can do? (Yes.)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read the story and find out!</a:t>
            </a:r>
            <a:endParaRPr/>
          </a:p>
        </p:txBody>
      </p:sp>
      <p:sp>
        <p:nvSpPr>
          <p:cNvPr id="219" name="Google Shape;219;p7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8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8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9:notes"/>
          <p:cNvSpPr txBox="1"/>
          <p:nvPr>
            <p:ph idx="1" type="body"/>
          </p:nvPr>
        </p:nvSpPr>
        <p:spPr>
          <a:xfrm>
            <a:off x="1116013" y="4721225"/>
            <a:ext cx="4575175" cy="4471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Milly and her family are looking at the tigers.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Guide pupils to complete the sentence. Ask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How many tigers are there? (Two.)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reveal the answer]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 the tigers look like? (e.g. They have long tails. They are big and strong.) – observing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Mime running and say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tigers are running.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circle Danny] Say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Look! Danny can run too!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question] Ask </a:t>
            </a:r>
            <a:r>
              <a:rPr i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about you? Can you run? – relating the text to self</a:t>
            </a:r>
            <a:endParaRPr/>
          </a:p>
        </p:txBody>
      </p:sp>
      <p:sp>
        <p:nvSpPr>
          <p:cNvPr id="247" name="Google Shape;247;p9:notes"/>
          <p:cNvSpPr txBox="1"/>
          <p:nvPr>
            <p:ph idx="12" type="sldNum"/>
          </p:nvPr>
        </p:nvSpPr>
        <p:spPr>
          <a:xfrm>
            <a:off x="5978525" y="9442450"/>
            <a:ext cx="828675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tivity 2">
  <p:cSld name="Activity 2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1"/>
          <p:cNvSpPr txBox="1"/>
          <p:nvPr/>
        </p:nvSpPr>
        <p:spPr>
          <a:xfrm>
            <a:off x="71438" y="442913"/>
            <a:ext cx="14160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2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3" y="-4763"/>
            <a:ext cx="3000376" cy="50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 Slide Option1" showMasterSp="0" type="blank">
  <p:cSld name="BLANK">
    <p:bg>
      <p:bgPr>
        <a:solidFill>
          <a:schemeClr val="dk2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00363" y="3559175"/>
            <a:ext cx="3381375" cy="2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 Slide Option2" showMasterSp="0">
  <p:cSld name="Final Slide Option2">
    <p:bg>
      <p:bgPr>
        <a:solidFill>
          <a:schemeClr val="accent6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00363" y="3559175"/>
            <a:ext cx="3381375" cy="2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 Slide Option3" showMasterSp="0">
  <p:cSld name="Final Slide Option3">
    <p:bg>
      <p:bgPr>
        <a:solidFill>
          <a:srgbClr val="505759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00363" y="3559175"/>
            <a:ext cx="3381375" cy="2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ives">
  <p:cSld name="Objectives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/>
          <p:nvPr/>
        </p:nvSpPr>
        <p:spPr>
          <a:xfrm>
            <a:off x="71438" y="442913"/>
            <a:ext cx="1622425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3" y="-4763"/>
            <a:ext cx="3000376" cy="50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verview">
  <p:cSld name="Overview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3"/>
          <p:cNvSpPr txBox="1"/>
          <p:nvPr/>
        </p:nvSpPr>
        <p:spPr>
          <a:xfrm>
            <a:off x="71438" y="442913"/>
            <a:ext cx="1468437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Overview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3" y="-4763"/>
            <a:ext cx="3000376" cy="50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Option 1" showMasterSp="0">
  <p:cSld name="Divider Option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/>
          <p:nvPr/>
        </p:nvSpPr>
        <p:spPr>
          <a:xfrm>
            <a:off x="1971675" y="784225"/>
            <a:ext cx="5210175" cy="5422900"/>
          </a:xfrm>
          <a:custGeom>
            <a:rect b="b" l="l" r="r" t="t"/>
            <a:pathLst>
              <a:path extrusionOk="0" h="1512" w="1453">
                <a:moveTo>
                  <a:pt x="1414" y="926"/>
                </a:moveTo>
                <a:cubicBezTo>
                  <a:pt x="1447" y="801"/>
                  <a:pt x="1453" y="674"/>
                  <a:pt x="1429" y="558"/>
                </a:cubicBezTo>
                <a:cubicBezTo>
                  <a:pt x="1421" y="519"/>
                  <a:pt x="1409" y="480"/>
                  <a:pt x="1394" y="444"/>
                </a:cubicBezTo>
                <a:cubicBezTo>
                  <a:pt x="1309" y="243"/>
                  <a:pt x="1115" y="93"/>
                  <a:pt x="874" y="42"/>
                </a:cubicBezTo>
                <a:cubicBezTo>
                  <a:pt x="675" y="0"/>
                  <a:pt x="472" y="34"/>
                  <a:pt x="305" y="138"/>
                </a:cubicBezTo>
                <a:cubicBezTo>
                  <a:pt x="199" y="204"/>
                  <a:pt x="118" y="289"/>
                  <a:pt x="71" y="383"/>
                </a:cubicBezTo>
                <a:cubicBezTo>
                  <a:pt x="18" y="489"/>
                  <a:pt x="0" y="624"/>
                  <a:pt x="18" y="775"/>
                </a:cubicBezTo>
                <a:cubicBezTo>
                  <a:pt x="30" y="861"/>
                  <a:pt x="52" y="946"/>
                  <a:pt x="86" y="1025"/>
                </a:cubicBezTo>
                <a:cubicBezTo>
                  <a:pt x="86" y="1026"/>
                  <a:pt x="86" y="1026"/>
                  <a:pt x="86" y="1026"/>
                </a:cubicBezTo>
                <a:cubicBezTo>
                  <a:pt x="159" y="1199"/>
                  <a:pt x="277" y="1333"/>
                  <a:pt x="426" y="1412"/>
                </a:cubicBezTo>
                <a:cubicBezTo>
                  <a:pt x="601" y="1505"/>
                  <a:pt x="797" y="1512"/>
                  <a:pt x="978" y="1433"/>
                </a:cubicBezTo>
                <a:cubicBezTo>
                  <a:pt x="1190" y="1342"/>
                  <a:pt x="1353" y="1152"/>
                  <a:pt x="1414" y="92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4"/>
          <p:cNvSpPr txBox="1"/>
          <p:nvPr>
            <p:ph type="ctrTitle"/>
          </p:nvPr>
        </p:nvSpPr>
        <p:spPr>
          <a:xfrm>
            <a:off x="2431050" y="2973675"/>
            <a:ext cx="42840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-reading">
  <p:cSld name="Pre-reading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5"/>
          <p:cNvSpPr txBox="1"/>
          <p:nvPr/>
        </p:nvSpPr>
        <p:spPr>
          <a:xfrm>
            <a:off x="71438" y="442913"/>
            <a:ext cx="3298825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Introducing the setting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3" y="-4763"/>
            <a:ext cx="3000376" cy="50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reading">
  <p:cSld name="First reading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6"/>
          <p:cNvSpPr txBox="1"/>
          <p:nvPr/>
        </p:nvSpPr>
        <p:spPr>
          <a:xfrm>
            <a:off x="71438" y="442913"/>
            <a:ext cx="22923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Shared reading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3" y="-4763"/>
            <a:ext cx="3000376" cy="50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tivity 1">
  <p:cSld name="Activity 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7"/>
          <p:cNvSpPr txBox="1"/>
          <p:nvPr/>
        </p:nvSpPr>
        <p:spPr>
          <a:xfrm>
            <a:off x="71438" y="442913"/>
            <a:ext cx="14160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1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3" y="-4763"/>
            <a:ext cx="3000376" cy="50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3" y="-4763"/>
            <a:ext cx="3000376" cy="50482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8"/>
          <p:cNvSpPr txBox="1"/>
          <p:nvPr/>
        </p:nvSpPr>
        <p:spPr>
          <a:xfrm>
            <a:off x="71438" y="442913"/>
            <a:ext cx="14160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4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tivity 3">
  <p:cSld name="Activity 3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/>
          <p:nvPr/>
        </p:nvSpPr>
        <p:spPr>
          <a:xfrm>
            <a:off x="71438" y="442913"/>
            <a:ext cx="14160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3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3" y="-4763"/>
            <a:ext cx="3000376" cy="50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30"/>
          <p:cNvSpPr txBox="1"/>
          <p:nvPr>
            <p:ph type="title"/>
          </p:nvPr>
        </p:nvSpPr>
        <p:spPr>
          <a:xfrm>
            <a:off x="541338" y="417513"/>
            <a:ext cx="5983287" cy="9064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p30"/>
          <p:cNvSpPr txBox="1"/>
          <p:nvPr>
            <p:ph idx="1" type="body"/>
          </p:nvPr>
        </p:nvSpPr>
        <p:spPr>
          <a:xfrm>
            <a:off x="534988" y="1704975"/>
            <a:ext cx="6000750" cy="4284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" name="Google Shape;9;p3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00063" y="6376988"/>
            <a:ext cx="917575" cy="2794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5" Type="http://schemas.openxmlformats.org/officeDocument/2006/relationships/image" Target="../media/image43.png"/><Relationship Id="rId6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Relationship Id="rId4" Type="http://schemas.openxmlformats.org/officeDocument/2006/relationships/image" Target="../media/image18.jpg"/><Relationship Id="rId5" Type="http://schemas.openxmlformats.org/officeDocument/2006/relationships/image" Target="../media/image25.png"/><Relationship Id="rId6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Relationship Id="rId4" Type="http://schemas.openxmlformats.org/officeDocument/2006/relationships/image" Target="../media/image20.jpg"/><Relationship Id="rId5" Type="http://schemas.openxmlformats.org/officeDocument/2006/relationships/image" Target="../media/image25.png"/><Relationship Id="rId6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Relationship Id="rId4" Type="http://schemas.openxmlformats.org/officeDocument/2006/relationships/image" Target="../media/image29.jpg"/><Relationship Id="rId5" Type="http://schemas.openxmlformats.org/officeDocument/2006/relationships/image" Target="../media/image19.png"/><Relationship Id="rId6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Relationship Id="rId4" Type="http://schemas.openxmlformats.org/officeDocument/2006/relationships/image" Target="../media/image35.png"/><Relationship Id="rId5" Type="http://schemas.openxmlformats.org/officeDocument/2006/relationships/image" Target="../media/image19.png"/><Relationship Id="rId6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Relationship Id="rId4" Type="http://schemas.openxmlformats.org/officeDocument/2006/relationships/image" Target="../media/image38.png"/><Relationship Id="rId5" Type="http://schemas.openxmlformats.org/officeDocument/2006/relationships/image" Target="../media/image19.png"/><Relationship Id="rId6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4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00" y="98425"/>
            <a:ext cx="4089400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3800" y="5408613"/>
            <a:ext cx="1625600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"/>
          <p:cNvSpPr txBox="1"/>
          <p:nvPr/>
        </p:nvSpPr>
        <p:spPr>
          <a:xfrm>
            <a:off x="1227138" y="2978150"/>
            <a:ext cx="6689725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Reading Courseware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for Teachers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b="1" i="0" sz="3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Chapter 4 More about animals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Learn to Read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19" y="1430960"/>
            <a:ext cx="8912117" cy="3592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10"/>
          <p:cNvGrpSpPr/>
          <p:nvPr/>
        </p:nvGrpSpPr>
        <p:grpSpPr>
          <a:xfrm>
            <a:off x="4615405" y="5013598"/>
            <a:ext cx="3001428" cy="1344073"/>
            <a:chOff x="3166681" y="5285243"/>
            <a:chExt cx="2835325" cy="1194187"/>
          </a:xfrm>
        </p:grpSpPr>
        <p:sp>
          <p:nvSpPr>
            <p:cNvPr id="265" name="Google Shape;265;p10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 txBox="1"/>
            <p:nvPr/>
          </p:nvSpPr>
          <p:spPr>
            <a:xfrm>
              <a:off x="3324842" y="5589056"/>
              <a:ext cx="2603083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What about you? </a:t>
              </a:r>
              <a:b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Can you climb?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10"/>
          <p:cNvGrpSpPr/>
          <p:nvPr/>
        </p:nvGrpSpPr>
        <p:grpSpPr>
          <a:xfrm>
            <a:off x="928687" y="4957768"/>
            <a:ext cx="3485651" cy="1457058"/>
            <a:chOff x="2695759" y="5235639"/>
            <a:chExt cx="3292750" cy="1294572"/>
          </a:xfrm>
        </p:grpSpPr>
        <p:sp>
          <p:nvSpPr>
            <p:cNvPr id="268" name="Google Shape;268;p10"/>
            <p:cNvSpPr/>
            <p:nvPr/>
          </p:nvSpPr>
          <p:spPr>
            <a:xfrm>
              <a:off x="2695759" y="5235639"/>
              <a:ext cx="3292750" cy="1294572"/>
            </a:xfrm>
            <a:prstGeom prst="cloudCallout">
              <a:avLst>
                <a:gd fmla="val -55353" name="adj1"/>
                <a:gd fmla="val 43867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 txBox="1"/>
            <p:nvPr/>
          </p:nvSpPr>
          <p:spPr>
            <a:xfrm>
              <a:off x="2938703" y="5571068"/>
              <a:ext cx="2954670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What animal are Milly and her family looking at now?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0" name="Google Shape;270;p10"/>
          <p:cNvPicPr preferRelativeResize="0"/>
          <p:nvPr/>
        </p:nvPicPr>
        <p:blipFill rotWithShape="1">
          <a:blip r:embed="rId4">
            <a:alphaModFix/>
          </a:blip>
          <a:srcRect b="51517" l="0" r="51606" t="0"/>
          <a:stretch/>
        </p:blipFill>
        <p:spPr>
          <a:xfrm>
            <a:off x="7449846" y="4206240"/>
            <a:ext cx="888463" cy="85344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0"/>
          <p:cNvSpPr/>
          <p:nvPr/>
        </p:nvSpPr>
        <p:spPr>
          <a:xfrm>
            <a:off x="5661499" y="2957208"/>
            <a:ext cx="1536973" cy="1571990"/>
          </a:xfrm>
          <a:prstGeom prst="ellipse">
            <a:avLst/>
          </a:prstGeom>
          <a:noFill/>
          <a:ln cap="flat" cmpd="sng" w="317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0"/>
          <p:cNvSpPr/>
          <p:nvPr/>
        </p:nvSpPr>
        <p:spPr>
          <a:xfrm>
            <a:off x="4428625" y="2329638"/>
            <a:ext cx="960956" cy="800838"/>
          </a:xfrm>
          <a:prstGeom prst="ellipse">
            <a:avLst/>
          </a:prstGeom>
          <a:noFill/>
          <a:ln cap="flat" cmpd="sng" w="317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1"/>
          <p:cNvPicPr preferRelativeResize="0"/>
          <p:nvPr/>
        </p:nvPicPr>
        <p:blipFill rotWithShape="1">
          <a:blip r:embed="rId3">
            <a:alphaModFix/>
          </a:blip>
          <a:srcRect b="0" l="0" r="3856" t="0"/>
          <a:stretch/>
        </p:blipFill>
        <p:spPr>
          <a:xfrm>
            <a:off x="-1" y="1579200"/>
            <a:ext cx="9144001" cy="34439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Google Shape;279;p11"/>
          <p:cNvGrpSpPr/>
          <p:nvPr/>
        </p:nvGrpSpPr>
        <p:grpSpPr>
          <a:xfrm>
            <a:off x="4615405" y="5013598"/>
            <a:ext cx="3001428" cy="1344073"/>
            <a:chOff x="3166681" y="5285243"/>
            <a:chExt cx="2835325" cy="1194187"/>
          </a:xfrm>
        </p:grpSpPr>
        <p:sp>
          <p:nvSpPr>
            <p:cNvPr id="280" name="Google Shape;280;p11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1"/>
            <p:cNvSpPr txBox="1"/>
            <p:nvPr/>
          </p:nvSpPr>
          <p:spPr>
            <a:xfrm>
              <a:off x="3324842" y="5609476"/>
              <a:ext cx="2603083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Is Danny looking at </a:t>
              </a:r>
              <a:b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the elephants?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2" name="Google Shape;282;p11"/>
          <p:cNvGrpSpPr/>
          <p:nvPr/>
        </p:nvGrpSpPr>
        <p:grpSpPr>
          <a:xfrm>
            <a:off x="1427197" y="5013598"/>
            <a:ext cx="3001428" cy="1344073"/>
            <a:chOff x="3166681" y="5285243"/>
            <a:chExt cx="2835325" cy="1194187"/>
          </a:xfrm>
        </p:grpSpPr>
        <p:sp>
          <p:nvSpPr>
            <p:cNvPr id="283" name="Google Shape;283;p11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-50844" name="adj1"/>
                <a:gd fmla="val 55634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 txBox="1"/>
            <p:nvPr/>
          </p:nvSpPr>
          <p:spPr>
            <a:xfrm>
              <a:off x="3320883" y="5553818"/>
              <a:ext cx="2603083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Mum is telling Milly about the elephants.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5" name="Google Shape;285;p11"/>
          <p:cNvPicPr preferRelativeResize="0"/>
          <p:nvPr/>
        </p:nvPicPr>
        <p:blipFill rotWithShape="1">
          <a:blip r:embed="rId4">
            <a:alphaModFix/>
          </a:blip>
          <a:srcRect b="51517" l="0" r="51606" t="0"/>
          <a:stretch/>
        </p:blipFill>
        <p:spPr>
          <a:xfrm>
            <a:off x="6616004" y="1682384"/>
            <a:ext cx="723579" cy="695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11"/>
          <p:cNvGrpSpPr/>
          <p:nvPr/>
        </p:nvGrpSpPr>
        <p:grpSpPr>
          <a:xfrm>
            <a:off x="885964" y="892164"/>
            <a:ext cx="7372072" cy="699550"/>
            <a:chOff x="1502180" y="879972"/>
            <a:chExt cx="7372072" cy="699550"/>
          </a:xfrm>
        </p:grpSpPr>
        <p:pic>
          <p:nvPicPr>
            <p:cNvPr id="287" name="Google Shape;287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02180" y="879972"/>
              <a:ext cx="516182" cy="6468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11"/>
            <p:cNvPicPr preferRelativeResize="0"/>
            <p:nvPr/>
          </p:nvPicPr>
          <p:blipFill rotWithShape="1">
            <a:blip r:embed="rId6">
              <a:alphaModFix/>
            </a:blip>
            <a:srcRect b="32773" l="0" r="0" t="0"/>
            <a:stretch/>
          </p:blipFill>
          <p:spPr>
            <a:xfrm>
              <a:off x="2018363" y="1030882"/>
              <a:ext cx="6855889" cy="5486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9" name="Google Shape;289;p11"/>
          <p:cNvSpPr/>
          <p:nvPr/>
        </p:nvSpPr>
        <p:spPr>
          <a:xfrm>
            <a:off x="6603812" y="3645408"/>
            <a:ext cx="1199068" cy="1368190"/>
          </a:xfrm>
          <a:prstGeom prst="ellipse">
            <a:avLst/>
          </a:prstGeom>
          <a:noFill/>
          <a:ln cap="flat" cmpd="sng" w="317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2"/>
          <p:cNvPicPr preferRelativeResize="0"/>
          <p:nvPr/>
        </p:nvPicPr>
        <p:blipFill rotWithShape="1">
          <a:blip r:embed="rId3">
            <a:alphaModFix/>
          </a:blip>
          <a:srcRect b="20810" l="19003" r="44144" t="26756"/>
          <a:stretch/>
        </p:blipFill>
        <p:spPr>
          <a:xfrm>
            <a:off x="421578" y="999057"/>
            <a:ext cx="6233865" cy="4988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12"/>
          <p:cNvGrpSpPr/>
          <p:nvPr/>
        </p:nvGrpSpPr>
        <p:grpSpPr>
          <a:xfrm>
            <a:off x="5937160" y="3794287"/>
            <a:ext cx="2901739" cy="1344073"/>
            <a:chOff x="3166681" y="5285243"/>
            <a:chExt cx="2835325" cy="1194187"/>
          </a:xfrm>
        </p:grpSpPr>
        <p:sp>
          <p:nvSpPr>
            <p:cNvPr id="297" name="Google Shape;297;p12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2"/>
            <p:cNvSpPr txBox="1"/>
            <p:nvPr/>
          </p:nvSpPr>
          <p:spPr>
            <a:xfrm>
              <a:off x="3371001" y="5571429"/>
              <a:ext cx="2370840" cy="820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Dad says that elephants can’t fly! </a:t>
              </a:r>
              <a:b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9" name="Google Shape;299;p12"/>
          <p:cNvGrpSpPr/>
          <p:nvPr/>
        </p:nvGrpSpPr>
        <p:grpSpPr>
          <a:xfrm>
            <a:off x="5937160" y="5275615"/>
            <a:ext cx="2901739" cy="1344073"/>
            <a:chOff x="3166681" y="5285243"/>
            <a:chExt cx="2835325" cy="1194187"/>
          </a:xfrm>
        </p:grpSpPr>
        <p:sp>
          <p:nvSpPr>
            <p:cNvPr id="300" name="Google Shape;300;p12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2"/>
            <p:cNvSpPr txBox="1"/>
            <p:nvPr/>
          </p:nvSpPr>
          <p:spPr>
            <a:xfrm>
              <a:off x="3445138" y="5612909"/>
              <a:ext cx="2370840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Is Dad right about </a:t>
              </a:r>
              <a:b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the elephants?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834" y="1000513"/>
            <a:ext cx="6399746" cy="52678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13"/>
          <p:cNvGrpSpPr/>
          <p:nvPr/>
        </p:nvGrpSpPr>
        <p:grpSpPr>
          <a:xfrm>
            <a:off x="5772154" y="5289903"/>
            <a:ext cx="3166763" cy="1344073"/>
            <a:chOff x="3005451" y="5297938"/>
            <a:chExt cx="3094283" cy="1194187"/>
          </a:xfrm>
        </p:grpSpPr>
        <p:sp>
          <p:nvSpPr>
            <p:cNvPr id="309" name="Google Shape;309;p13"/>
            <p:cNvSpPr/>
            <p:nvPr/>
          </p:nvSpPr>
          <p:spPr>
            <a:xfrm>
              <a:off x="3005451" y="5297938"/>
              <a:ext cx="3094283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 txBox="1"/>
            <p:nvPr/>
          </p:nvSpPr>
          <p:spPr>
            <a:xfrm>
              <a:off x="3166682" y="5620346"/>
              <a:ext cx="2835324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Is Danny right about the elephants at the ride? 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Google Shape;311;p13"/>
          <p:cNvGrpSpPr/>
          <p:nvPr/>
        </p:nvGrpSpPr>
        <p:grpSpPr>
          <a:xfrm>
            <a:off x="5937160" y="3794287"/>
            <a:ext cx="2901739" cy="1344073"/>
            <a:chOff x="3166681" y="5285243"/>
            <a:chExt cx="2835325" cy="1194187"/>
          </a:xfrm>
        </p:grpSpPr>
        <p:sp>
          <p:nvSpPr>
            <p:cNvPr id="312" name="Google Shape;312;p13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3"/>
            <p:cNvSpPr txBox="1"/>
            <p:nvPr/>
          </p:nvSpPr>
          <p:spPr>
            <a:xfrm>
              <a:off x="3524572" y="5546040"/>
              <a:ext cx="2370840" cy="820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Oh! Danny is looking at an elephant ride.</a:t>
              </a:r>
              <a:b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14"/>
          <p:cNvPicPr preferRelativeResize="0"/>
          <p:nvPr/>
        </p:nvPicPr>
        <p:blipFill rotWithShape="1">
          <a:blip r:embed="rId3">
            <a:alphaModFix/>
          </a:blip>
          <a:srcRect b="0" l="1863" r="2180" t="0"/>
          <a:stretch/>
        </p:blipFill>
        <p:spPr>
          <a:xfrm>
            <a:off x="23155" y="1258824"/>
            <a:ext cx="9097691" cy="3925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14"/>
          <p:cNvGrpSpPr/>
          <p:nvPr/>
        </p:nvGrpSpPr>
        <p:grpSpPr>
          <a:xfrm>
            <a:off x="4615405" y="5013598"/>
            <a:ext cx="3001428" cy="1344073"/>
            <a:chOff x="3166681" y="5285243"/>
            <a:chExt cx="2835325" cy="1194187"/>
          </a:xfrm>
        </p:grpSpPr>
        <p:sp>
          <p:nvSpPr>
            <p:cNvPr id="321" name="Google Shape;321;p14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4"/>
            <p:cNvSpPr txBox="1"/>
            <p:nvPr/>
          </p:nvSpPr>
          <p:spPr>
            <a:xfrm>
              <a:off x="3324842" y="5560236"/>
              <a:ext cx="2603082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Real elephants </a:t>
              </a:r>
              <a:b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can’t fly.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p14"/>
          <p:cNvGrpSpPr/>
          <p:nvPr/>
        </p:nvGrpSpPr>
        <p:grpSpPr>
          <a:xfrm>
            <a:off x="1427197" y="5013598"/>
            <a:ext cx="3001428" cy="1344073"/>
            <a:chOff x="3166681" y="5285243"/>
            <a:chExt cx="2835325" cy="1194187"/>
          </a:xfrm>
        </p:grpSpPr>
        <p:sp>
          <p:nvSpPr>
            <p:cNvPr id="324" name="Google Shape;324;p14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-50844" name="adj1"/>
                <a:gd fmla="val 55634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 txBox="1"/>
            <p:nvPr/>
          </p:nvSpPr>
          <p:spPr>
            <a:xfrm>
              <a:off x="3347877" y="5549403"/>
              <a:ext cx="2603083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Dad is looking at </a:t>
              </a:r>
              <a:b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real elephants.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2000">
        <p14:reveal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5"/>
          <p:cNvSpPr txBox="1"/>
          <p:nvPr>
            <p:ph type="ctrTitle"/>
          </p:nvPr>
        </p:nvSpPr>
        <p:spPr>
          <a:xfrm>
            <a:off x="2430463" y="2973388"/>
            <a:ext cx="4284662" cy="1044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Let’s watch the video and read the story again!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5"/>
          <p:cNvSpPr txBox="1"/>
          <p:nvPr/>
        </p:nvSpPr>
        <p:spPr>
          <a:xfrm>
            <a:off x="2871788" y="1436688"/>
            <a:ext cx="3306762" cy="4921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Second reading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6"/>
          <p:cNvPicPr preferRelativeResize="0"/>
          <p:nvPr/>
        </p:nvPicPr>
        <p:blipFill rotWithShape="1">
          <a:blip r:embed="rId3">
            <a:alphaModFix/>
          </a:blip>
          <a:srcRect b="0" l="0" r="1664" t="0"/>
          <a:stretch/>
        </p:blipFill>
        <p:spPr>
          <a:xfrm>
            <a:off x="109728" y="1610626"/>
            <a:ext cx="9034272" cy="363674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6"/>
          <p:cNvSpPr/>
          <p:nvPr/>
        </p:nvSpPr>
        <p:spPr>
          <a:xfrm>
            <a:off x="7976912" y="6229349"/>
            <a:ext cx="838367" cy="371475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Answers</a:t>
            </a:r>
            <a:endParaRPr b="0" i="0" sz="1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6"/>
          <p:cNvSpPr/>
          <p:nvPr/>
        </p:nvSpPr>
        <p:spPr>
          <a:xfrm>
            <a:off x="944880" y="2677426"/>
            <a:ext cx="1895856" cy="451104"/>
          </a:xfrm>
          <a:prstGeom prst="roundRect">
            <a:avLst>
              <a:gd fmla="val 16667" name="adj"/>
            </a:avLst>
          </a:prstGeom>
          <a:solidFill>
            <a:srgbClr val="E3C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Two / Three</a:t>
            </a:r>
            <a:endParaRPr b="0" i="0" sz="2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6"/>
          <p:cNvSpPr txBox="1"/>
          <p:nvPr/>
        </p:nvSpPr>
        <p:spPr>
          <a:xfrm>
            <a:off x="1731265" y="3719842"/>
            <a:ext cx="20970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panda / hippo</a:t>
            </a:r>
            <a:endParaRPr b="0" i="0" sz="2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6"/>
          <p:cNvSpPr/>
          <p:nvPr/>
        </p:nvSpPr>
        <p:spPr>
          <a:xfrm>
            <a:off x="3706368" y="4652530"/>
            <a:ext cx="2048256" cy="451104"/>
          </a:xfrm>
          <a:prstGeom prst="roundRect">
            <a:avLst>
              <a:gd fmla="val 16667" name="adj"/>
            </a:avLst>
          </a:prstGeom>
          <a:solidFill>
            <a:srgbClr val="E3C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6"/>
          <p:cNvSpPr txBox="1"/>
          <p:nvPr/>
        </p:nvSpPr>
        <p:spPr>
          <a:xfrm>
            <a:off x="3669793" y="4689106"/>
            <a:ext cx="21214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flying / eating</a:t>
            </a:r>
            <a:endParaRPr b="0" i="0" sz="2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6"/>
          <p:cNvSpPr/>
          <p:nvPr/>
        </p:nvSpPr>
        <p:spPr>
          <a:xfrm>
            <a:off x="957072" y="2560320"/>
            <a:ext cx="798576" cy="670560"/>
          </a:xfrm>
          <a:prstGeom prst="ellipse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6"/>
          <p:cNvSpPr/>
          <p:nvPr/>
        </p:nvSpPr>
        <p:spPr>
          <a:xfrm>
            <a:off x="1733064" y="3655715"/>
            <a:ext cx="2084833" cy="451104"/>
          </a:xfrm>
          <a:prstGeom prst="roundRect">
            <a:avLst>
              <a:gd fmla="val 16667" name="adj"/>
            </a:avLst>
          </a:prstGeom>
          <a:solidFill>
            <a:srgbClr val="E3C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panda / hippo</a:t>
            </a:r>
            <a:endParaRPr b="0" i="0" sz="2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6"/>
          <p:cNvSpPr/>
          <p:nvPr/>
        </p:nvSpPr>
        <p:spPr>
          <a:xfrm>
            <a:off x="1743456" y="3569228"/>
            <a:ext cx="1024127" cy="670560"/>
          </a:xfrm>
          <a:prstGeom prst="ellipse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6"/>
          <p:cNvSpPr/>
          <p:nvPr/>
        </p:nvSpPr>
        <p:spPr>
          <a:xfrm>
            <a:off x="4693921" y="4576814"/>
            <a:ext cx="1036319" cy="670560"/>
          </a:xfrm>
          <a:prstGeom prst="ellipse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"/>
          <p:cNvSpPr txBox="1"/>
          <p:nvPr>
            <p:ph type="ctrTitle"/>
          </p:nvPr>
        </p:nvSpPr>
        <p:spPr>
          <a:xfrm>
            <a:off x="2430463" y="2973388"/>
            <a:ext cx="4284662" cy="1044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Let’s do some more activities!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7"/>
          <p:cNvSpPr txBox="1"/>
          <p:nvPr/>
        </p:nvSpPr>
        <p:spPr>
          <a:xfrm>
            <a:off x="3317875" y="1436688"/>
            <a:ext cx="2540000" cy="4921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Post-reading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474" y="2309062"/>
            <a:ext cx="7515225" cy="303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8"/>
          <p:cNvPicPr preferRelativeResize="0"/>
          <p:nvPr/>
        </p:nvPicPr>
        <p:blipFill rotWithShape="1">
          <a:blip r:embed="rId4">
            <a:alphaModFix/>
          </a:blip>
          <a:srcRect b="0" l="5770" r="6249" t="12712"/>
          <a:stretch/>
        </p:blipFill>
        <p:spPr>
          <a:xfrm flipH="1" rot="-8234406">
            <a:off x="990816" y="3648013"/>
            <a:ext cx="1550697" cy="130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8"/>
          <p:cNvPicPr preferRelativeResize="0"/>
          <p:nvPr/>
        </p:nvPicPr>
        <p:blipFill rotWithShape="1">
          <a:blip r:embed="rId4">
            <a:alphaModFix/>
          </a:blip>
          <a:srcRect b="0" l="5770" r="6249" t="12712"/>
          <a:stretch/>
        </p:blipFill>
        <p:spPr>
          <a:xfrm flipH="1" rot="-8340264">
            <a:off x="2682602" y="3655721"/>
            <a:ext cx="1550697" cy="130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8"/>
          <p:cNvPicPr preferRelativeResize="0"/>
          <p:nvPr/>
        </p:nvPicPr>
        <p:blipFill rotWithShape="1">
          <a:blip r:embed="rId4">
            <a:alphaModFix/>
          </a:blip>
          <a:srcRect b="0" l="5770" r="6249" t="12712"/>
          <a:stretch/>
        </p:blipFill>
        <p:spPr>
          <a:xfrm flipH="1" rot="-7813370">
            <a:off x="4311000" y="3655721"/>
            <a:ext cx="1550697" cy="130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8"/>
          <p:cNvPicPr preferRelativeResize="0"/>
          <p:nvPr/>
        </p:nvPicPr>
        <p:blipFill rotWithShape="1">
          <a:blip r:embed="rId4">
            <a:alphaModFix/>
          </a:blip>
          <a:srcRect b="0" l="5770" r="6249" t="12712"/>
          <a:stretch/>
        </p:blipFill>
        <p:spPr>
          <a:xfrm flipH="1" rot="-7813370">
            <a:off x="5682601" y="3670323"/>
            <a:ext cx="1550697" cy="130919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8"/>
          <p:cNvSpPr/>
          <p:nvPr/>
        </p:nvSpPr>
        <p:spPr>
          <a:xfrm>
            <a:off x="1851591" y="1848369"/>
            <a:ext cx="5241957" cy="67710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10525">
                  <a:solidFill>
                    <a:srgbClr val="007BA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1"/>
                </a:solidFill>
                <a:latin typeface="Arial"/>
              </a:rPr>
              <a:t>Readers’ theatre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:\Art-SP\Literacy\HomeEd_ELT\LWTE-Gold\Page-making\Courseware 1A-3B\1BC4\AL1156796_High Res.jpg" id="371" name="Google Shape;37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49878">
            <a:off x="2498939" y="595714"/>
            <a:ext cx="4146123" cy="5711392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descr="S:\Art-SP\Literacy\HomeEd_ELT\LWTE-Gold\Page-making\Courseware 1A-3B\1BC4\AL1156796_High Res.jpg" id="372" name="Google Shape;37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0000">
            <a:off x="2494003" y="588372"/>
            <a:ext cx="4146123" cy="5711392"/>
          </a:xfrm>
          <a:prstGeom prst="rect">
            <a:avLst/>
          </a:prstGeom>
          <a:noFill/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sp>
        <p:nvSpPr>
          <p:cNvPr id="373" name="Google Shape;373;p19"/>
          <p:cNvSpPr/>
          <p:nvPr/>
        </p:nvSpPr>
        <p:spPr>
          <a:xfrm rot="-636565">
            <a:off x="2853943" y="5619190"/>
            <a:ext cx="4446662" cy="76113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Panda</a:t>
            </a:r>
            <a:endParaRPr b="0" i="0" sz="28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41724" y="3682880"/>
            <a:ext cx="2702276" cy="32894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:\Art-SP\Literacy\HomeEd_ELT\LWTE-Gold\Page-making\Courseware 1A-3B\1BC4\AL1039209_High Res.jpg" id="375" name="Google Shape;375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1112388" y="4880730"/>
            <a:ext cx="1941143" cy="15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Google Shape;57;p2"/>
          <p:cNvGraphicFramePr/>
          <p:nvPr/>
        </p:nvGraphicFramePr>
        <p:xfrm>
          <a:off x="423513" y="130072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{FF7AE6B2-5490-4AF7-B103-5C238EC6FE77}</a:tableStyleId>
              </a:tblPr>
              <a:tblGrid>
                <a:gridCol w="4158125"/>
                <a:gridCol w="4158125"/>
              </a:tblGrid>
              <a:tr h="499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Functions</a:t>
                      </a:r>
                      <a:endParaRPr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r>
                        <a:rPr baseline="30000"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</a:t>
                      </a:r>
                      <a:r>
                        <a:rPr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Century Knowledge and Skills</a:t>
                      </a:r>
                      <a:endParaRPr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solidFill>
                      <a:srgbClr val="499580"/>
                    </a:solidFill>
                  </a:tcPr>
                </a:tc>
              </a:tr>
              <a:tr h="46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500"/>
                        <a:buFont typeface="Arial"/>
                        <a:buNone/>
                      </a:pPr>
                      <a:br>
                        <a:rPr b="0" i="0"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Describing wild animals: appearance, abilities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500"/>
                        <a:buFont typeface="Arial"/>
                        <a:buNone/>
                      </a:pPr>
                      <a:r>
                        <a:rPr b="0"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Talking about what animals are doing</a:t>
                      </a:r>
                      <a:br>
                        <a:rPr b="0"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FBFCC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500"/>
                        <a:buFont typeface="Arial"/>
                        <a:buNone/>
                      </a:pPr>
                      <a:r>
                        <a:rPr b="0" i="0"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Critical</a:t>
                      </a:r>
                      <a:r>
                        <a:rPr b="0"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thinking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500"/>
                        <a:buFont typeface="Arial"/>
                        <a:buNone/>
                      </a:pPr>
                      <a:r>
                        <a:rPr b="0"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Civic literacy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chemeClr val="accent6"/>
                    </a:solidFill>
                  </a:tcPr>
                </a:tc>
              </a:tr>
              <a:tr h="465575">
                <a:tc grid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Reading Skills</a:t>
                      </a:r>
                      <a:endParaRPr b="1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solidFill>
                      <a:srgbClr val="499580"/>
                    </a:solidFill>
                  </a:tcPr>
                </a:tc>
                <a:tc hMerge="1"/>
              </a:tr>
              <a:tr h="465575">
                <a:tc grid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500"/>
                        <a:buFont typeface="Arial"/>
                        <a:buNone/>
                      </a:pPr>
                      <a:r>
                        <a:rPr b="0"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Giving personal responses to the text</a:t>
                      </a:r>
                      <a:endParaRPr b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500"/>
                        <a:buFont typeface="Arial"/>
                        <a:buNone/>
                      </a:pPr>
                      <a:r>
                        <a:rPr b="0" i="0"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Inferring meaning from the text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500"/>
                        <a:buFont typeface="Arial"/>
                        <a:buNone/>
                      </a:pPr>
                      <a:r>
                        <a:rPr b="0" i="0"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Making observations from pictures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500"/>
                        <a:buFont typeface="Arial"/>
                        <a:buNone/>
                      </a:pPr>
                      <a:r>
                        <a:rPr b="0" i="0"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inferences or judgments about the text with reasoning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Verifying information and ideas in the text</a:t>
                      </a:r>
                      <a:endParaRPr b="0" i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i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solidFill>
                      <a:schemeClr val="accent6"/>
                    </a:solidFill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:\Art-SP\Literacy\HomeEd_ELT\LWTE-Gold\Page-making\Courseware 1A-3B\1BC4\AL1310462_High Res.jpg" id="380" name="Google Shape;38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37727">
            <a:off x="1480005" y="1112349"/>
            <a:ext cx="6166486" cy="4608000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pic>
        <p:nvPicPr>
          <p:cNvPr descr="S:\Art-SP\Literacy\HomeEd_ELT\LWTE-Gold\Page-making\Courseware 1A-3B\1BC4\AL1310462_High Res.jpg" id="381" name="Google Shape;38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37727">
            <a:off x="1488757" y="1108630"/>
            <a:ext cx="6166486" cy="46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0"/>
          <p:cNvSpPr/>
          <p:nvPr/>
        </p:nvSpPr>
        <p:spPr>
          <a:xfrm rot="-377651">
            <a:off x="1659154" y="5221268"/>
            <a:ext cx="6268019" cy="76113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Monkey</a:t>
            </a:r>
            <a:endParaRPr b="0" i="0" sz="28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41724" y="3682880"/>
            <a:ext cx="2702276" cy="32894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:\Art-SP\Literacy\HomeEd_ELT\LWTE-Gold\Page-making\Courseware 1A-3B\1BC4\AL1039209_High Res.jpg" id="384" name="Google Shape;38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319051" y="4717833"/>
            <a:ext cx="1941143" cy="15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:\Art-SP\Literacy\HomeEd_ELT\LWTE-Gold\Page-making\Courseware 1A-3B\1BC4\AL1179513_High Res.jpg" id="390" name="Google Shape;39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28289">
            <a:off x="1127051" y="1209189"/>
            <a:ext cx="6850568" cy="4566622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descr="S:\Art-SP\Literacy\HomeEd_ELT\LWTE-Gold\Page-making\Courseware 1A-3B\1BC4\AL1179513_High Res.jpg" id="391" name="Google Shape;39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28289">
            <a:off x="1145226" y="1207876"/>
            <a:ext cx="6816400" cy="4543845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sp>
        <p:nvSpPr>
          <p:cNvPr id="392" name="Google Shape;392;p21"/>
          <p:cNvSpPr/>
          <p:nvPr/>
        </p:nvSpPr>
        <p:spPr>
          <a:xfrm rot="187512">
            <a:off x="980043" y="5117713"/>
            <a:ext cx="7362951" cy="76113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Rabbits</a:t>
            </a:r>
            <a:endParaRPr b="0" i="0" sz="28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:\Art-SP\Literacy\HomeEd_ELT\LWTE-Gold\Page-making\Courseware 1A-3B\1BC4\AL1039209_High Res.jpg" id="393" name="Google Shape;39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319051" y="4717833"/>
            <a:ext cx="1941143" cy="15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41724" y="3682880"/>
            <a:ext cx="2702276" cy="3289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:\Art-SP\Literacy\HomeEd_ELT\LWTE-Gold\Page-making\Courseware 1A-3B\1BC4\AL1225113_High Res.jpg" id="399" name="Google Shape;39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00000">
            <a:off x="1235867" y="1215801"/>
            <a:ext cx="6758309" cy="4497337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descr="S:\Art-SP\Literacy\HomeEd_ELT\LWTE-Gold\Page-making\Courseware 1A-3B\1BC4\AL1225113_High Res.jpg" id="400" name="Google Shape;40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00000">
            <a:off x="1228159" y="1215801"/>
            <a:ext cx="6758309" cy="4497337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sp>
        <p:nvSpPr>
          <p:cNvPr id="401" name="Google Shape;401;p22"/>
          <p:cNvSpPr/>
          <p:nvPr/>
        </p:nvSpPr>
        <p:spPr>
          <a:xfrm rot="220594">
            <a:off x="1049701" y="5208796"/>
            <a:ext cx="7116021" cy="76113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Penguins</a:t>
            </a:r>
            <a:endParaRPr b="0" i="0" sz="28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:\Art-SP\Literacy\HomeEd_ELT\LWTE-Gold\Page-making\Courseware 1A-3B\1BC4\AL1039209_High Res.jpg" id="402" name="Google Shape;40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319051" y="4717833"/>
            <a:ext cx="1941143" cy="15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41724" y="3682880"/>
            <a:ext cx="2702276" cy="3289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:\Art-SP\Literacy\HomeEd_ELT\LWTE-Gold\Page-making\Courseware 1A-3B\1BC4\AL478008_High Res.jpg" id="408" name="Google Shape;40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3277" y="1060704"/>
            <a:ext cx="7040507" cy="4266887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descr="S:\Art-SP\Literacy\HomeEd_ELT\LWTE-Gold\Page-making\Courseware 1A-3B\1BC4\AL478008_High Res.jpg" id="409" name="Google Shape;40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277" y="1060704"/>
            <a:ext cx="7040507" cy="4266887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sp>
        <p:nvSpPr>
          <p:cNvPr id="410" name="Google Shape;410;p23"/>
          <p:cNvSpPr/>
          <p:nvPr/>
        </p:nvSpPr>
        <p:spPr>
          <a:xfrm rot="-391689">
            <a:off x="930051" y="5109097"/>
            <a:ext cx="7583069" cy="76113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Zebras</a:t>
            </a:r>
            <a:endParaRPr b="0" i="0" sz="28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:\Art-SP\Literacy\HomeEd_ELT\LWTE-Gold\Page-making\Courseware 1A-3B\1BC4\AL1039209_High Res.jpg" id="411" name="Google Shape;41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319051" y="4717833"/>
            <a:ext cx="1941143" cy="15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29532" y="3682880"/>
            <a:ext cx="2702276" cy="3289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4535" y="685801"/>
            <a:ext cx="5010829" cy="5657849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4"/>
          <p:cNvSpPr txBox="1"/>
          <p:nvPr/>
        </p:nvSpPr>
        <p:spPr>
          <a:xfrm>
            <a:off x="2226252" y="5358171"/>
            <a:ext cx="47096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________ is / are ________.</a:t>
            </a:r>
            <a:endParaRPr sz="2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0" name="Google Shape;420;p24"/>
          <p:cNvGrpSpPr/>
          <p:nvPr/>
        </p:nvGrpSpPr>
        <p:grpSpPr>
          <a:xfrm>
            <a:off x="2888104" y="5312887"/>
            <a:ext cx="3879099" cy="426485"/>
            <a:chOff x="2830952" y="5455767"/>
            <a:chExt cx="3879099" cy="426485"/>
          </a:xfrm>
        </p:grpSpPr>
        <p:sp>
          <p:nvSpPr>
            <p:cNvPr id="421" name="Google Shape;421;p24"/>
            <p:cNvSpPr/>
            <p:nvPr/>
          </p:nvSpPr>
          <p:spPr>
            <a:xfrm>
              <a:off x="4131133" y="5526408"/>
              <a:ext cx="405240" cy="355844"/>
            </a:xfrm>
            <a:prstGeom prst="ellipse">
              <a:avLst/>
            </a:prstGeom>
            <a:noFill/>
            <a:ln cap="flat" cmpd="sng" w="2540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 txBox="1"/>
            <p:nvPr/>
          </p:nvSpPr>
          <p:spPr>
            <a:xfrm>
              <a:off x="2830952" y="5470056"/>
              <a:ext cx="121962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elephant</a:t>
              </a: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 txBox="1"/>
            <p:nvPr/>
          </p:nvSpPr>
          <p:spPr>
            <a:xfrm>
              <a:off x="5109944" y="5455767"/>
              <a:ext cx="160010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running</a:t>
              </a: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4" name="Google Shape;42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2517" y="4764656"/>
            <a:ext cx="2259032" cy="19690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ushamdo\Desktop\LWTE Gold TG\AW\Ch 4\LWTE1B_U4_6_P1.png" id="425" name="Google Shape;42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39425" y="1271562"/>
            <a:ext cx="3951288" cy="408676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4"/>
          <p:cNvSpPr/>
          <p:nvPr/>
        </p:nvSpPr>
        <p:spPr>
          <a:xfrm rot="-350410">
            <a:off x="345650" y="1619525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sleeping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7226221" y="2557640"/>
            <a:ext cx="1486897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-318333">
            <a:off x="329124" y="3925512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running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389829">
            <a:off x="338917" y="2803675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flying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 rot="389829">
            <a:off x="7123848" y="1498750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389829">
            <a:off x="7180851" y="3720029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climbing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4535" y="685801"/>
            <a:ext cx="5010829" cy="565784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5"/>
          <p:cNvSpPr txBox="1"/>
          <p:nvPr/>
        </p:nvSpPr>
        <p:spPr>
          <a:xfrm>
            <a:off x="2226252" y="5358171"/>
            <a:ext cx="47096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________ is / are ________.</a:t>
            </a:r>
            <a:endParaRPr sz="2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9" name="Google Shape;439;p25"/>
          <p:cNvGrpSpPr/>
          <p:nvPr/>
        </p:nvGrpSpPr>
        <p:grpSpPr>
          <a:xfrm>
            <a:off x="2888104" y="5312887"/>
            <a:ext cx="3879099" cy="436303"/>
            <a:chOff x="2830952" y="5455767"/>
            <a:chExt cx="3879099" cy="436303"/>
          </a:xfrm>
        </p:grpSpPr>
        <p:sp>
          <p:nvSpPr>
            <p:cNvPr id="440" name="Google Shape;440;p25"/>
            <p:cNvSpPr/>
            <p:nvPr/>
          </p:nvSpPr>
          <p:spPr>
            <a:xfrm>
              <a:off x="4631212" y="5526408"/>
              <a:ext cx="583723" cy="365662"/>
            </a:xfrm>
            <a:prstGeom prst="ellipse">
              <a:avLst/>
            </a:prstGeom>
            <a:noFill/>
            <a:ln cap="flat" cmpd="sng" w="2540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5"/>
            <p:cNvSpPr txBox="1"/>
            <p:nvPr/>
          </p:nvSpPr>
          <p:spPr>
            <a:xfrm>
              <a:off x="2830952" y="5470056"/>
              <a:ext cx="121962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snakes</a:t>
              </a: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5"/>
            <p:cNvSpPr txBox="1"/>
            <p:nvPr/>
          </p:nvSpPr>
          <p:spPr>
            <a:xfrm>
              <a:off x="5109944" y="5455767"/>
              <a:ext cx="160010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sleeping</a:t>
              </a: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3" name="Google Shape;44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2517" y="4764656"/>
            <a:ext cx="2259032" cy="19690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ushamdo\Desktop\LWTE Gold TG\AW\Ch 4\LWTE1B_U4_7_P3.png" id="444" name="Google Shape;44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84500" y="2190750"/>
            <a:ext cx="3175000" cy="2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5"/>
          <p:cNvSpPr/>
          <p:nvPr/>
        </p:nvSpPr>
        <p:spPr>
          <a:xfrm rot="-350410">
            <a:off x="345650" y="1619525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sleeping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>
            <a:off x="7226221" y="2557640"/>
            <a:ext cx="1486897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rot="-318333">
            <a:off x="329124" y="3925512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running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rot="389829">
            <a:off x="338917" y="2803675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flying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rot="389829">
            <a:off x="7123848" y="1498750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rot="389829">
            <a:off x="7180851" y="3720029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climbing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4535" y="685801"/>
            <a:ext cx="5010829" cy="565784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6"/>
          <p:cNvSpPr txBox="1"/>
          <p:nvPr/>
        </p:nvSpPr>
        <p:spPr>
          <a:xfrm>
            <a:off x="2226252" y="5358171"/>
            <a:ext cx="47096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________ is / are ________.</a:t>
            </a:r>
            <a:endParaRPr sz="2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8" name="Google Shape;458;p26"/>
          <p:cNvGrpSpPr/>
          <p:nvPr/>
        </p:nvGrpSpPr>
        <p:grpSpPr>
          <a:xfrm>
            <a:off x="2888104" y="5312887"/>
            <a:ext cx="3879099" cy="426485"/>
            <a:chOff x="2830952" y="5455767"/>
            <a:chExt cx="3879099" cy="426485"/>
          </a:xfrm>
        </p:grpSpPr>
        <p:sp>
          <p:nvSpPr>
            <p:cNvPr id="459" name="Google Shape;459;p26"/>
            <p:cNvSpPr/>
            <p:nvPr/>
          </p:nvSpPr>
          <p:spPr>
            <a:xfrm>
              <a:off x="4131133" y="5526408"/>
              <a:ext cx="405240" cy="355844"/>
            </a:xfrm>
            <a:prstGeom prst="ellipse">
              <a:avLst/>
            </a:prstGeom>
            <a:noFill/>
            <a:ln cap="flat" cmpd="sng" w="2540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6"/>
            <p:cNvSpPr txBox="1"/>
            <p:nvPr/>
          </p:nvSpPr>
          <p:spPr>
            <a:xfrm>
              <a:off x="2830952" y="5470056"/>
              <a:ext cx="121962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monkey</a:t>
              </a: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6"/>
            <p:cNvSpPr txBox="1"/>
            <p:nvPr/>
          </p:nvSpPr>
          <p:spPr>
            <a:xfrm>
              <a:off x="5109944" y="5455767"/>
              <a:ext cx="160010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eating</a:t>
              </a: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2" name="Google Shape;46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2517" y="4764656"/>
            <a:ext cx="2259032" cy="19690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ushamdo\Desktop\LWTE Gold TG\AW\Ch 4\LWTE1B_U4_1_P1.png" id="463" name="Google Shape;463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07798" y="1453857"/>
            <a:ext cx="3424301" cy="354170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6"/>
          <p:cNvSpPr/>
          <p:nvPr/>
        </p:nvSpPr>
        <p:spPr>
          <a:xfrm rot="-350410">
            <a:off x="345650" y="1619525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sleeping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6"/>
          <p:cNvSpPr/>
          <p:nvPr/>
        </p:nvSpPr>
        <p:spPr>
          <a:xfrm>
            <a:off x="7226221" y="2557640"/>
            <a:ext cx="1486897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6"/>
          <p:cNvSpPr/>
          <p:nvPr/>
        </p:nvSpPr>
        <p:spPr>
          <a:xfrm rot="-318333">
            <a:off x="329124" y="3925512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running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26"/>
          <p:cNvSpPr/>
          <p:nvPr/>
        </p:nvSpPr>
        <p:spPr>
          <a:xfrm rot="389829">
            <a:off x="338917" y="2803675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flying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rot="389829">
            <a:off x="7123848" y="1498750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389829">
            <a:off x="7180851" y="3720029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climbing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7"/>
          <p:cNvSpPr/>
          <p:nvPr/>
        </p:nvSpPr>
        <p:spPr>
          <a:xfrm rot="-350410">
            <a:off x="345650" y="1619525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sleeping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7"/>
          <p:cNvSpPr/>
          <p:nvPr/>
        </p:nvSpPr>
        <p:spPr>
          <a:xfrm>
            <a:off x="7226221" y="2557640"/>
            <a:ext cx="1486897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eating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7"/>
          <p:cNvSpPr/>
          <p:nvPr/>
        </p:nvSpPr>
        <p:spPr>
          <a:xfrm rot="-318333">
            <a:off x="329124" y="3925512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running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4535" y="685801"/>
            <a:ext cx="5010829" cy="5657849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7"/>
          <p:cNvSpPr/>
          <p:nvPr/>
        </p:nvSpPr>
        <p:spPr>
          <a:xfrm rot="389829">
            <a:off x="338917" y="2803675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flying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7"/>
          <p:cNvSpPr txBox="1"/>
          <p:nvPr/>
        </p:nvSpPr>
        <p:spPr>
          <a:xfrm>
            <a:off x="2226252" y="5358171"/>
            <a:ext cx="47096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________ is / are ________.</a:t>
            </a:r>
            <a:endParaRPr sz="2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1" name="Google Shape;481;p27"/>
          <p:cNvGrpSpPr/>
          <p:nvPr/>
        </p:nvGrpSpPr>
        <p:grpSpPr>
          <a:xfrm>
            <a:off x="2859528" y="5312887"/>
            <a:ext cx="3907675" cy="436303"/>
            <a:chOff x="2802376" y="5455767"/>
            <a:chExt cx="3907675" cy="436303"/>
          </a:xfrm>
        </p:grpSpPr>
        <p:sp>
          <p:nvSpPr>
            <p:cNvPr id="482" name="Google Shape;482;p27"/>
            <p:cNvSpPr/>
            <p:nvPr/>
          </p:nvSpPr>
          <p:spPr>
            <a:xfrm>
              <a:off x="4645500" y="5526408"/>
              <a:ext cx="555147" cy="365662"/>
            </a:xfrm>
            <a:prstGeom prst="ellipse">
              <a:avLst/>
            </a:prstGeom>
            <a:noFill/>
            <a:ln cap="flat" cmpd="sng" w="2540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 txBox="1"/>
            <p:nvPr/>
          </p:nvSpPr>
          <p:spPr>
            <a:xfrm>
              <a:off x="2802376" y="5470056"/>
              <a:ext cx="132670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penguins</a:t>
              </a: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 txBox="1"/>
            <p:nvPr/>
          </p:nvSpPr>
          <p:spPr>
            <a:xfrm>
              <a:off x="5109944" y="5455767"/>
              <a:ext cx="160010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swimming</a:t>
              </a: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5" name="Google Shape;48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2517" y="4764656"/>
            <a:ext cx="2259032" cy="1969068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7"/>
          <p:cNvSpPr/>
          <p:nvPr/>
        </p:nvSpPr>
        <p:spPr>
          <a:xfrm rot="389829">
            <a:off x="7123848" y="1498750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7"/>
          <p:cNvSpPr/>
          <p:nvPr/>
        </p:nvSpPr>
        <p:spPr>
          <a:xfrm rot="389829">
            <a:off x="7180851" y="3720029"/>
            <a:ext cx="1577636" cy="635270"/>
          </a:xfrm>
          <a:prstGeom prst="rect">
            <a:avLst/>
          </a:prstGeom>
          <a:solidFill>
            <a:srgbClr val="FBFC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climbing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:\Art-SP\Literacy\HomeEd_ELT\LWTE-Gold\Page-making\Courseware 1A-3B\1BC4\AL1225113_High Res.jpg" id="488" name="Google Shape;48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13274" y="2179376"/>
            <a:ext cx="4013351" cy="2670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Google Shape;62;p3"/>
          <p:cNvGraphicFramePr/>
          <p:nvPr/>
        </p:nvGraphicFramePr>
        <p:xfrm>
          <a:off x="404813" y="117951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{E0C6D065-E495-4D0E-A6A4-CB909F01A31A}</a:tableStyleId>
              </a:tblPr>
              <a:tblGrid>
                <a:gridCol w="2446650"/>
                <a:gridCol w="5899800"/>
              </a:tblGrid>
              <a:tr h="37282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Reading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499580"/>
                    </a:solidFill>
                  </a:tcPr>
                </a:tc>
                <a:tc hMerge="1"/>
              </a:tr>
              <a:tr h="50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Pre-reading    </a:t>
                      </a:r>
                      <a:endParaRPr b="1" sz="18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lt2"/>
                          </a:solidFill>
                        </a:rPr>
                        <a:t>– Introducing the setting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accent6"/>
                    </a:solidFill>
                  </a:tcPr>
                </a:tc>
              </a:tr>
              <a:tr h="483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First reading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BFCC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lt2"/>
                          </a:solidFill>
                        </a:rPr>
                        <a:t>– Shared reading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BFCC8"/>
                    </a:solidFill>
                  </a:tcPr>
                </a:tc>
              </a:tr>
              <a:tr h="67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Second reading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lt2"/>
                          </a:solidFill>
                        </a:rPr>
                        <a:t>– Reading aloud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2"/>
                          </a:solidFill>
                        </a:rPr>
                        <a:t>– Activity 1: Assessment for learning</a:t>
                      </a:r>
                      <a:br>
                        <a:rPr lang="en-US" sz="1800" u="none" cap="none" strike="noStrike">
                          <a:solidFill>
                            <a:schemeClr val="lt2"/>
                          </a:solidFill>
                        </a:rPr>
                      </a:br>
                      <a:endParaRPr b="0" i="0" sz="1800" u="none" cap="none" strike="noStrike">
                        <a:solidFill>
                          <a:schemeClr val="lt2"/>
                        </a:solidFill>
                      </a:endParaRPr>
                    </a:p>
                  </a:txBody>
                  <a:tcPr marT="45725" marB="45725" marR="91450" marL="91450">
                    <a:solidFill>
                      <a:schemeClr val="accent6"/>
                    </a:solidFill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Post-reading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BFCC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2"/>
                          </a:solidFill>
                        </a:rPr>
                        <a:t>– Activity 2: Readers’ theatre</a:t>
                      </a:r>
                      <a:endParaRPr sz="1800" u="none" cap="none" strike="noStrike">
                        <a:solidFill>
                          <a:schemeClr val="l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2"/>
                          </a:solidFill>
                        </a:rPr>
                        <a:t>– Activity 3: Guess the animals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2"/>
                          </a:solidFill>
                        </a:rPr>
                        <a:t>– Activity 4: What are they doing?</a:t>
                      </a:r>
                      <a:br>
                        <a:rPr lang="en-US" sz="1800" u="none" cap="none" strike="noStrike">
                          <a:solidFill>
                            <a:schemeClr val="lt2"/>
                          </a:solidFill>
                        </a:rPr>
                      </a:br>
                      <a:endParaRPr b="0" i="0" sz="1800" u="none" cap="none" strike="noStrike">
                        <a:solidFill>
                          <a:schemeClr val="lt2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BFCC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 txBox="1"/>
          <p:nvPr>
            <p:ph type="ctrTitle"/>
          </p:nvPr>
        </p:nvSpPr>
        <p:spPr>
          <a:xfrm>
            <a:off x="2430463" y="1928813"/>
            <a:ext cx="4284662" cy="34528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Today we are going to read a story.</a:t>
            </a:r>
            <a:br>
              <a:rPr lang="en-US" sz="3200">
                <a:latin typeface="Arial"/>
                <a:ea typeface="Arial"/>
                <a:cs typeface="Arial"/>
                <a:sym typeface="Arial"/>
              </a:rPr>
            </a:br>
            <a:br>
              <a:rPr lang="en-US" sz="3200">
                <a:latin typeface="Arial"/>
                <a:ea typeface="Arial"/>
                <a:cs typeface="Arial"/>
                <a:sym typeface="Arial"/>
              </a:rPr>
            </a:br>
            <a:r>
              <a:rPr lang="en-US" sz="3200">
                <a:latin typeface="Arial"/>
                <a:ea typeface="Arial"/>
                <a:cs typeface="Arial"/>
                <a:sym typeface="Arial"/>
              </a:rPr>
              <a:t>Let’s look at some pictures! </a:t>
            </a:r>
            <a:endParaRPr/>
          </a:p>
        </p:txBody>
      </p:sp>
      <p:sp>
        <p:nvSpPr>
          <p:cNvPr id="69" name="Google Shape;69;p4"/>
          <p:cNvSpPr txBox="1"/>
          <p:nvPr/>
        </p:nvSpPr>
        <p:spPr>
          <a:xfrm>
            <a:off x="3317875" y="1436688"/>
            <a:ext cx="2540000" cy="4921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Pre-reading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72573"/>
            <a:ext cx="9144000" cy="378626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"/>
          <p:cNvSpPr txBox="1"/>
          <p:nvPr/>
        </p:nvSpPr>
        <p:spPr>
          <a:xfrm>
            <a:off x="2438400" y="4826570"/>
            <a:ext cx="16946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Milly</a:t>
            </a:r>
            <a:endParaRPr b="0" i="0" sz="2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5"/>
          <p:cNvSpPr txBox="1"/>
          <p:nvPr/>
        </p:nvSpPr>
        <p:spPr>
          <a:xfrm>
            <a:off x="3810000" y="4826570"/>
            <a:ext cx="16946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Mum</a:t>
            </a:r>
            <a:endParaRPr b="0" i="0" sz="2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 txBox="1"/>
          <p:nvPr/>
        </p:nvSpPr>
        <p:spPr>
          <a:xfrm>
            <a:off x="5218176" y="4826570"/>
            <a:ext cx="16946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Dad</a:t>
            </a:r>
            <a:endParaRPr b="0" i="0" sz="2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5"/>
          <p:cNvSpPr txBox="1"/>
          <p:nvPr/>
        </p:nvSpPr>
        <p:spPr>
          <a:xfrm>
            <a:off x="6455664" y="4826570"/>
            <a:ext cx="16946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Danny</a:t>
            </a:r>
            <a:endParaRPr b="0" i="0" sz="2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" name="Google Shape;80;p5"/>
          <p:cNvGrpSpPr/>
          <p:nvPr/>
        </p:nvGrpSpPr>
        <p:grpSpPr>
          <a:xfrm>
            <a:off x="4601382" y="5257438"/>
            <a:ext cx="3001428" cy="1344073"/>
            <a:chOff x="3166681" y="5285243"/>
            <a:chExt cx="2835325" cy="1194187"/>
          </a:xfrm>
        </p:grpSpPr>
        <p:sp>
          <p:nvSpPr>
            <p:cNvPr id="81" name="Google Shape;81;p5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5"/>
            <p:cNvSpPr txBox="1"/>
            <p:nvPr/>
          </p:nvSpPr>
          <p:spPr>
            <a:xfrm>
              <a:off x="3377195" y="5628185"/>
              <a:ext cx="2603083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What animals can you see in a zoo?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83;p5"/>
          <p:cNvGrpSpPr/>
          <p:nvPr/>
        </p:nvGrpSpPr>
        <p:grpSpPr>
          <a:xfrm>
            <a:off x="1413174" y="5257438"/>
            <a:ext cx="3001428" cy="1344073"/>
            <a:chOff x="3166681" y="5285243"/>
            <a:chExt cx="2835325" cy="1194187"/>
          </a:xfrm>
        </p:grpSpPr>
        <p:sp>
          <p:nvSpPr>
            <p:cNvPr id="84" name="Google Shape;84;p5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-47188" name="adj1"/>
                <a:gd fmla="val 53820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 txBox="1"/>
            <p:nvPr/>
          </p:nvSpPr>
          <p:spPr>
            <a:xfrm>
              <a:off x="3364107" y="5640495"/>
              <a:ext cx="2603083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Milly and her family are at the zoo.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"/>
          <p:cNvSpPr/>
          <p:nvPr/>
        </p:nvSpPr>
        <p:spPr>
          <a:xfrm rot="-8601341">
            <a:off x="4217984" y="-110226"/>
            <a:ext cx="4889224" cy="4472030"/>
          </a:xfrm>
          <a:custGeom>
            <a:rect b="b" l="l" r="r" t="t"/>
            <a:pathLst>
              <a:path extrusionOk="0" h="5613116" w="5671300">
                <a:moveTo>
                  <a:pt x="2087916" y="1380966"/>
                </a:moveTo>
                <a:cubicBezTo>
                  <a:pt x="2717736" y="880468"/>
                  <a:pt x="3183563" y="-176971"/>
                  <a:pt x="3780345" y="25419"/>
                </a:cubicBezTo>
                <a:cubicBezTo>
                  <a:pt x="4377127" y="227809"/>
                  <a:pt x="5739888" y="1736228"/>
                  <a:pt x="5668607" y="2595306"/>
                </a:cubicBezTo>
                <a:cubicBezTo>
                  <a:pt x="5597326" y="3454384"/>
                  <a:pt x="3895138" y="4676996"/>
                  <a:pt x="3352658" y="5179888"/>
                </a:cubicBezTo>
                <a:cubicBezTo>
                  <a:pt x="2810178" y="5682780"/>
                  <a:pt x="2669863" y="5605333"/>
                  <a:pt x="2413725" y="5612661"/>
                </a:cubicBezTo>
                <a:cubicBezTo>
                  <a:pt x="2157587" y="5619989"/>
                  <a:pt x="55728" y="3733691"/>
                  <a:pt x="1426" y="3028408"/>
                </a:cubicBezTo>
                <a:cubicBezTo>
                  <a:pt x="-52876" y="2323126"/>
                  <a:pt x="1458096" y="1881464"/>
                  <a:pt x="2087916" y="1380966"/>
                </a:cubicBezTo>
                <a:close/>
              </a:path>
            </a:pathLst>
          </a:custGeom>
          <a:gradFill>
            <a:gsLst>
              <a:gs pos="0">
                <a:srgbClr val="9CB86E">
                  <a:alpha val="89803"/>
                </a:srgbClr>
              </a:gs>
              <a:gs pos="46000">
                <a:srgbClr val="87B360"/>
              </a:gs>
              <a:gs pos="100000">
                <a:srgbClr val="1E991B">
                  <a:alpha val="60784"/>
                </a:srgbClr>
              </a:gs>
            </a:gsLst>
            <a:lin ang="5400000" scaled="0"/>
          </a:gradFill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 rot="639401">
            <a:off x="430818" y="1007127"/>
            <a:ext cx="3490643" cy="3165756"/>
          </a:xfrm>
          <a:custGeom>
            <a:rect b="b" l="l" r="r" t="t"/>
            <a:pathLst>
              <a:path extrusionOk="0" h="4148328" w="3992609">
                <a:moveTo>
                  <a:pt x="308686" y="1469321"/>
                </a:moveTo>
                <a:cubicBezTo>
                  <a:pt x="609942" y="779722"/>
                  <a:pt x="1576662" y="-84043"/>
                  <a:pt x="2190649" y="6579"/>
                </a:cubicBezTo>
                <a:cubicBezTo>
                  <a:pt x="2804636" y="97201"/>
                  <a:pt x="3992609" y="1205202"/>
                  <a:pt x="3992609" y="2013052"/>
                </a:cubicBezTo>
                <a:cubicBezTo>
                  <a:pt x="3992609" y="2820902"/>
                  <a:pt x="997101" y="4234797"/>
                  <a:pt x="383114" y="4144175"/>
                </a:cubicBezTo>
                <a:cubicBezTo>
                  <a:pt x="-230873" y="4053553"/>
                  <a:pt x="7430" y="2158920"/>
                  <a:pt x="308686" y="1469321"/>
                </a:cubicBezTo>
                <a:close/>
              </a:path>
            </a:pathLst>
          </a:cu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E991B">
                  <a:alpha val="60784"/>
                </a:srgbClr>
              </a:gs>
            </a:gsLst>
            <a:lin ang="5400000" scaled="0"/>
          </a:gradFill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9857" y="1190523"/>
            <a:ext cx="2237759" cy="2078326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94" name="Google Shape;94;p6"/>
          <p:cNvSpPr/>
          <p:nvPr/>
        </p:nvSpPr>
        <p:spPr>
          <a:xfrm rot="-8601341">
            <a:off x="1481857" y="3121973"/>
            <a:ext cx="4201502" cy="4137158"/>
          </a:xfrm>
          <a:custGeom>
            <a:rect b="b" l="l" r="r" t="t"/>
            <a:pathLst>
              <a:path extrusionOk="0" h="5192798" w="4855505">
                <a:moveTo>
                  <a:pt x="384047" y="2475383"/>
                </a:moveTo>
                <a:cubicBezTo>
                  <a:pt x="905994" y="1910418"/>
                  <a:pt x="2481649" y="51358"/>
                  <a:pt x="3226892" y="1292"/>
                </a:cubicBezTo>
                <a:cubicBezTo>
                  <a:pt x="3972135" y="-48774"/>
                  <a:pt x="4855505" y="1367138"/>
                  <a:pt x="4855505" y="2174988"/>
                </a:cubicBezTo>
                <a:cubicBezTo>
                  <a:pt x="4855505" y="2982838"/>
                  <a:pt x="3082036" y="4256678"/>
                  <a:pt x="2539556" y="4759570"/>
                </a:cubicBezTo>
                <a:cubicBezTo>
                  <a:pt x="1997076" y="5262462"/>
                  <a:pt x="1856761" y="5185015"/>
                  <a:pt x="1600623" y="5192343"/>
                </a:cubicBezTo>
                <a:cubicBezTo>
                  <a:pt x="1344485" y="5199671"/>
                  <a:pt x="201310" y="3786546"/>
                  <a:pt x="95208" y="3391084"/>
                </a:cubicBezTo>
                <a:cubicBezTo>
                  <a:pt x="-10894" y="2995622"/>
                  <a:pt x="-137900" y="3040348"/>
                  <a:pt x="384047" y="2475383"/>
                </a:cubicBezTo>
                <a:close/>
              </a:path>
            </a:pathLst>
          </a:custGeom>
          <a:gradFill>
            <a:gsLst>
              <a:gs pos="0">
                <a:srgbClr val="9CB86E">
                  <a:alpha val="89803"/>
                </a:srgbClr>
              </a:gs>
              <a:gs pos="46000">
                <a:srgbClr val="87B360"/>
              </a:gs>
              <a:gs pos="100000">
                <a:srgbClr val="1E991B">
                  <a:alpha val="60784"/>
                </a:srgbClr>
              </a:gs>
            </a:gsLst>
            <a:lin ang="5400000" scaled="0"/>
          </a:gradFill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" name="Google Shape;95;p6"/>
          <p:cNvGrpSpPr/>
          <p:nvPr/>
        </p:nvGrpSpPr>
        <p:grpSpPr>
          <a:xfrm>
            <a:off x="1096242" y="2376128"/>
            <a:ext cx="637121" cy="270986"/>
            <a:chOff x="800100" y="3158836"/>
            <a:chExt cx="637121" cy="270986"/>
          </a:xfrm>
        </p:grpSpPr>
        <p:cxnSp>
          <p:nvCxnSpPr>
            <p:cNvPr id="96" name="Google Shape;96;p6"/>
            <p:cNvCxnSpPr/>
            <p:nvPr/>
          </p:nvCxnSpPr>
          <p:spPr>
            <a:xfrm flipH="1" rot="10800000">
              <a:off x="800100" y="3169227"/>
              <a:ext cx="166255" cy="218209"/>
            </a:xfrm>
            <a:prstGeom prst="straightConnector1">
              <a:avLst/>
            </a:prstGeom>
            <a:noFill/>
            <a:ln cap="flat" cmpd="sng" w="19050">
              <a:solidFill>
                <a:srgbClr val="00642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97" name="Google Shape;97;p6"/>
            <p:cNvGrpSpPr/>
            <p:nvPr/>
          </p:nvGrpSpPr>
          <p:grpSpPr>
            <a:xfrm>
              <a:off x="968088" y="3158836"/>
              <a:ext cx="469133" cy="270986"/>
              <a:chOff x="968088" y="3158836"/>
              <a:chExt cx="469133" cy="270986"/>
            </a:xfrm>
          </p:grpSpPr>
          <p:cxnSp>
            <p:nvCxnSpPr>
              <p:cNvPr id="98" name="Google Shape;98;p6"/>
              <p:cNvCxnSpPr/>
              <p:nvPr/>
            </p:nvCxnSpPr>
            <p:spPr>
              <a:xfrm rot="10800000">
                <a:off x="968088" y="3169227"/>
                <a:ext cx="128154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9" name="Google Shape;99;p6"/>
              <p:cNvCxnSpPr/>
              <p:nvPr/>
            </p:nvCxnSpPr>
            <p:spPr>
              <a:xfrm flipH="1" rot="10800000">
                <a:off x="1102303" y="3169227"/>
                <a:ext cx="112567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0" name="Google Shape;100;p6"/>
              <p:cNvCxnSpPr/>
              <p:nvPr/>
            </p:nvCxnSpPr>
            <p:spPr>
              <a:xfrm rot="10800000">
                <a:off x="1219381" y="3158836"/>
                <a:ext cx="217840" cy="2709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01" name="Google Shape;101;p6"/>
          <p:cNvGrpSpPr/>
          <p:nvPr/>
        </p:nvGrpSpPr>
        <p:grpSpPr>
          <a:xfrm>
            <a:off x="2626759" y="5956669"/>
            <a:ext cx="637121" cy="270986"/>
            <a:chOff x="800100" y="3158836"/>
            <a:chExt cx="637121" cy="270986"/>
          </a:xfrm>
        </p:grpSpPr>
        <p:cxnSp>
          <p:nvCxnSpPr>
            <p:cNvPr id="102" name="Google Shape;102;p6"/>
            <p:cNvCxnSpPr/>
            <p:nvPr/>
          </p:nvCxnSpPr>
          <p:spPr>
            <a:xfrm flipH="1" rot="10800000">
              <a:off x="800100" y="3169227"/>
              <a:ext cx="166255" cy="218209"/>
            </a:xfrm>
            <a:prstGeom prst="straightConnector1">
              <a:avLst/>
            </a:prstGeom>
            <a:noFill/>
            <a:ln cap="flat" cmpd="sng" w="19050">
              <a:solidFill>
                <a:srgbClr val="00642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03" name="Google Shape;103;p6"/>
            <p:cNvGrpSpPr/>
            <p:nvPr/>
          </p:nvGrpSpPr>
          <p:grpSpPr>
            <a:xfrm>
              <a:off x="968088" y="3158836"/>
              <a:ext cx="469133" cy="270986"/>
              <a:chOff x="968088" y="3158836"/>
              <a:chExt cx="469133" cy="270986"/>
            </a:xfrm>
          </p:grpSpPr>
          <p:cxnSp>
            <p:nvCxnSpPr>
              <p:cNvPr id="104" name="Google Shape;104;p6"/>
              <p:cNvCxnSpPr/>
              <p:nvPr/>
            </p:nvCxnSpPr>
            <p:spPr>
              <a:xfrm rot="10800000">
                <a:off x="968088" y="3169227"/>
                <a:ext cx="128154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5" name="Google Shape;105;p6"/>
              <p:cNvCxnSpPr/>
              <p:nvPr/>
            </p:nvCxnSpPr>
            <p:spPr>
              <a:xfrm flipH="1" rot="10800000">
                <a:off x="1102303" y="3169227"/>
                <a:ext cx="112567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6" name="Google Shape;106;p6"/>
              <p:cNvCxnSpPr/>
              <p:nvPr/>
            </p:nvCxnSpPr>
            <p:spPr>
              <a:xfrm rot="10800000">
                <a:off x="1219381" y="3158836"/>
                <a:ext cx="217840" cy="2709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07" name="Google Shape;107;p6"/>
          <p:cNvGrpSpPr/>
          <p:nvPr/>
        </p:nvGrpSpPr>
        <p:grpSpPr>
          <a:xfrm>
            <a:off x="1945201" y="5143522"/>
            <a:ext cx="637121" cy="270986"/>
            <a:chOff x="800100" y="3158836"/>
            <a:chExt cx="637121" cy="270986"/>
          </a:xfrm>
        </p:grpSpPr>
        <p:cxnSp>
          <p:nvCxnSpPr>
            <p:cNvPr id="108" name="Google Shape;108;p6"/>
            <p:cNvCxnSpPr/>
            <p:nvPr/>
          </p:nvCxnSpPr>
          <p:spPr>
            <a:xfrm flipH="1" rot="10800000">
              <a:off x="800100" y="3169227"/>
              <a:ext cx="166255" cy="218209"/>
            </a:xfrm>
            <a:prstGeom prst="straightConnector1">
              <a:avLst/>
            </a:prstGeom>
            <a:noFill/>
            <a:ln cap="flat" cmpd="sng" w="19050">
              <a:solidFill>
                <a:srgbClr val="00642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09" name="Google Shape;109;p6"/>
            <p:cNvGrpSpPr/>
            <p:nvPr/>
          </p:nvGrpSpPr>
          <p:grpSpPr>
            <a:xfrm>
              <a:off x="968088" y="3158836"/>
              <a:ext cx="469133" cy="270986"/>
              <a:chOff x="968088" y="3158836"/>
              <a:chExt cx="469133" cy="270986"/>
            </a:xfrm>
          </p:grpSpPr>
          <p:cxnSp>
            <p:nvCxnSpPr>
              <p:cNvPr id="110" name="Google Shape;110;p6"/>
              <p:cNvCxnSpPr/>
              <p:nvPr/>
            </p:nvCxnSpPr>
            <p:spPr>
              <a:xfrm rot="10800000">
                <a:off x="968088" y="3169227"/>
                <a:ext cx="128154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1" name="Google Shape;111;p6"/>
              <p:cNvCxnSpPr/>
              <p:nvPr/>
            </p:nvCxnSpPr>
            <p:spPr>
              <a:xfrm flipH="1" rot="10800000">
                <a:off x="1102303" y="3169227"/>
                <a:ext cx="112567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2" name="Google Shape;112;p6"/>
              <p:cNvCxnSpPr/>
              <p:nvPr/>
            </p:nvCxnSpPr>
            <p:spPr>
              <a:xfrm rot="10800000">
                <a:off x="1219381" y="3158836"/>
                <a:ext cx="217840" cy="2709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13" name="Google Shape;113;p6"/>
          <p:cNvGrpSpPr/>
          <p:nvPr/>
        </p:nvGrpSpPr>
        <p:grpSpPr>
          <a:xfrm>
            <a:off x="4184072" y="4024096"/>
            <a:ext cx="637121" cy="270986"/>
            <a:chOff x="800100" y="3158836"/>
            <a:chExt cx="637121" cy="270986"/>
          </a:xfrm>
        </p:grpSpPr>
        <p:cxnSp>
          <p:nvCxnSpPr>
            <p:cNvPr id="114" name="Google Shape;114;p6"/>
            <p:cNvCxnSpPr/>
            <p:nvPr/>
          </p:nvCxnSpPr>
          <p:spPr>
            <a:xfrm flipH="1" rot="10800000">
              <a:off x="800100" y="3169227"/>
              <a:ext cx="166255" cy="218209"/>
            </a:xfrm>
            <a:prstGeom prst="straightConnector1">
              <a:avLst/>
            </a:prstGeom>
            <a:noFill/>
            <a:ln cap="flat" cmpd="sng" w="19050">
              <a:solidFill>
                <a:srgbClr val="00642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15" name="Google Shape;115;p6"/>
            <p:cNvGrpSpPr/>
            <p:nvPr/>
          </p:nvGrpSpPr>
          <p:grpSpPr>
            <a:xfrm>
              <a:off x="968088" y="3158836"/>
              <a:ext cx="469133" cy="270986"/>
              <a:chOff x="968088" y="3158836"/>
              <a:chExt cx="469133" cy="270986"/>
            </a:xfrm>
          </p:grpSpPr>
          <p:cxnSp>
            <p:nvCxnSpPr>
              <p:cNvPr id="116" name="Google Shape;116;p6"/>
              <p:cNvCxnSpPr/>
              <p:nvPr/>
            </p:nvCxnSpPr>
            <p:spPr>
              <a:xfrm rot="10800000">
                <a:off x="968088" y="3169227"/>
                <a:ext cx="128154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7" name="Google Shape;117;p6"/>
              <p:cNvCxnSpPr/>
              <p:nvPr/>
            </p:nvCxnSpPr>
            <p:spPr>
              <a:xfrm flipH="1" rot="10800000">
                <a:off x="1102303" y="3169227"/>
                <a:ext cx="112567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8" name="Google Shape;118;p6"/>
              <p:cNvCxnSpPr/>
              <p:nvPr/>
            </p:nvCxnSpPr>
            <p:spPr>
              <a:xfrm rot="10800000">
                <a:off x="1219381" y="3158836"/>
                <a:ext cx="217840" cy="2709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19" name="Google Shape;119;p6"/>
          <p:cNvGrpSpPr/>
          <p:nvPr/>
        </p:nvGrpSpPr>
        <p:grpSpPr>
          <a:xfrm>
            <a:off x="4284792" y="5724927"/>
            <a:ext cx="637121" cy="270986"/>
            <a:chOff x="800100" y="3158836"/>
            <a:chExt cx="637121" cy="270986"/>
          </a:xfrm>
        </p:grpSpPr>
        <p:cxnSp>
          <p:nvCxnSpPr>
            <p:cNvPr id="120" name="Google Shape;120;p6"/>
            <p:cNvCxnSpPr/>
            <p:nvPr/>
          </p:nvCxnSpPr>
          <p:spPr>
            <a:xfrm flipH="1" rot="10800000">
              <a:off x="800100" y="3169227"/>
              <a:ext cx="166255" cy="218209"/>
            </a:xfrm>
            <a:prstGeom prst="straightConnector1">
              <a:avLst/>
            </a:prstGeom>
            <a:noFill/>
            <a:ln cap="flat" cmpd="sng" w="19050">
              <a:solidFill>
                <a:srgbClr val="00642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21" name="Google Shape;121;p6"/>
            <p:cNvGrpSpPr/>
            <p:nvPr/>
          </p:nvGrpSpPr>
          <p:grpSpPr>
            <a:xfrm>
              <a:off x="968088" y="3158836"/>
              <a:ext cx="469133" cy="270986"/>
              <a:chOff x="968088" y="3158836"/>
              <a:chExt cx="469133" cy="270986"/>
            </a:xfrm>
          </p:grpSpPr>
          <p:cxnSp>
            <p:nvCxnSpPr>
              <p:cNvPr id="122" name="Google Shape;122;p6"/>
              <p:cNvCxnSpPr/>
              <p:nvPr/>
            </p:nvCxnSpPr>
            <p:spPr>
              <a:xfrm rot="10800000">
                <a:off x="968088" y="3169227"/>
                <a:ext cx="128154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3" name="Google Shape;123;p6"/>
              <p:cNvCxnSpPr/>
              <p:nvPr/>
            </p:nvCxnSpPr>
            <p:spPr>
              <a:xfrm flipH="1" rot="10800000">
                <a:off x="1102303" y="3169227"/>
                <a:ext cx="112567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4" name="Google Shape;124;p6"/>
              <p:cNvCxnSpPr/>
              <p:nvPr/>
            </p:nvCxnSpPr>
            <p:spPr>
              <a:xfrm rot="10800000">
                <a:off x="1219381" y="3158836"/>
                <a:ext cx="217840" cy="2709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25" name="Google Shape;125;p6"/>
          <p:cNvGrpSpPr/>
          <p:nvPr/>
        </p:nvGrpSpPr>
        <p:grpSpPr>
          <a:xfrm>
            <a:off x="3509409" y="4891055"/>
            <a:ext cx="637121" cy="270986"/>
            <a:chOff x="800100" y="3158836"/>
            <a:chExt cx="637121" cy="270986"/>
          </a:xfrm>
        </p:grpSpPr>
        <p:cxnSp>
          <p:nvCxnSpPr>
            <p:cNvPr id="126" name="Google Shape;126;p6"/>
            <p:cNvCxnSpPr/>
            <p:nvPr/>
          </p:nvCxnSpPr>
          <p:spPr>
            <a:xfrm flipH="1" rot="10800000">
              <a:off x="800100" y="3169227"/>
              <a:ext cx="166255" cy="218209"/>
            </a:xfrm>
            <a:prstGeom prst="straightConnector1">
              <a:avLst/>
            </a:prstGeom>
            <a:noFill/>
            <a:ln cap="flat" cmpd="sng" w="19050">
              <a:solidFill>
                <a:srgbClr val="00642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27" name="Google Shape;127;p6"/>
            <p:cNvGrpSpPr/>
            <p:nvPr/>
          </p:nvGrpSpPr>
          <p:grpSpPr>
            <a:xfrm>
              <a:off x="968088" y="3158836"/>
              <a:ext cx="469133" cy="270986"/>
              <a:chOff x="968088" y="3158836"/>
              <a:chExt cx="469133" cy="270986"/>
            </a:xfrm>
          </p:grpSpPr>
          <p:cxnSp>
            <p:nvCxnSpPr>
              <p:cNvPr id="128" name="Google Shape;128;p6"/>
              <p:cNvCxnSpPr/>
              <p:nvPr/>
            </p:nvCxnSpPr>
            <p:spPr>
              <a:xfrm rot="10800000">
                <a:off x="968088" y="3169227"/>
                <a:ext cx="128154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9" name="Google Shape;129;p6"/>
              <p:cNvCxnSpPr/>
              <p:nvPr/>
            </p:nvCxnSpPr>
            <p:spPr>
              <a:xfrm flipH="1" rot="10800000">
                <a:off x="1102303" y="3169227"/>
                <a:ext cx="112567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30" name="Google Shape;130;p6"/>
              <p:cNvCxnSpPr/>
              <p:nvPr/>
            </p:nvCxnSpPr>
            <p:spPr>
              <a:xfrm rot="10800000">
                <a:off x="1219381" y="3158836"/>
                <a:ext cx="217840" cy="2709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31" name="Google Shape;131;p6"/>
          <p:cNvGrpSpPr/>
          <p:nvPr/>
        </p:nvGrpSpPr>
        <p:grpSpPr>
          <a:xfrm>
            <a:off x="2643117" y="4256983"/>
            <a:ext cx="637121" cy="270986"/>
            <a:chOff x="800100" y="3158836"/>
            <a:chExt cx="637121" cy="270986"/>
          </a:xfrm>
        </p:grpSpPr>
        <p:cxnSp>
          <p:nvCxnSpPr>
            <p:cNvPr id="132" name="Google Shape;132;p6"/>
            <p:cNvCxnSpPr/>
            <p:nvPr/>
          </p:nvCxnSpPr>
          <p:spPr>
            <a:xfrm flipH="1" rot="10800000">
              <a:off x="800100" y="3169227"/>
              <a:ext cx="166255" cy="218209"/>
            </a:xfrm>
            <a:prstGeom prst="straightConnector1">
              <a:avLst/>
            </a:prstGeom>
            <a:noFill/>
            <a:ln cap="flat" cmpd="sng" w="19050">
              <a:solidFill>
                <a:srgbClr val="00642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33" name="Google Shape;133;p6"/>
            <p:cNvGrpSpPr/>
            <p:nvPr/>
          </p:nvGrpSpPr>
          <p:grpSpPr>
            <a:xfrm>
              <a:off x="968088" y="3158836"/>
              <a:ext cx="469133" cy="270986"/>
              <a:chOff x="968088" y="3158836"/>
              <a:chExt cx="469133" cy="270986"/>
            </a:xfrm>
          </p:grpSpPr>
          <p:cxnSp>
            <p:nvCxnSpPr>
              <p:cNvPr id="134" name="Google Shape;134;p6"/>
              <p:cNvCxnSpPr/>
              <p:nvPr/>
            </p:nvCxnSpPr>
            <p:spPr>
              <a:xfrm rot="10800000">
                <a:off x="968088" y="3169227"/>
                <a:ext cx="128154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35" name="Google Shape;135;p6"/>
              <p:cNvCxnSpPr/>
              <p:nvPr/>
            </p:nvCxnSpPr>
            <p:spPr>
              <a:xfrm flipH="1" rot="10800000">
                <a:off x="1102303" y="3169227"/>
                <a:ext cx="112567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36" name="Google Shape;136;p6"/>
              <p:cNvCxnSpPr/>
              <p:nvPr/>
            </p:nvCxnSpPr>
            <p:spPr>
              <a:xfrm rot="10800000">
                <a:off x="1219381" y="3158836"/>
                <a:ext cx="217840" cy="2709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37" name="Google Shape;137;p6"/>
          <p:cNvGrpSpPr/>
          <p:nvPr/>
        </p:nvGrpSpPr>
        <p:grpSpPr>
          <a:xfrm>
            <a:off x="1922782" y="3294329"/>
            <a:ext cx="637121" cy="270986"/>
            <a:chOff x="800100" y="3158836"/>
            <a:chExt cx="637121" cy="270986"/>
          </a:xfrm>
        </p:grpSpPr>
        <p:cxnSp>
          <p:nvCxnSpPr>
            <p:cNvPr id="138" name="Google Shape;138;p6"/>
            <p:cNvCxnSpPr/>
            <p:nvPr/>
          </p:nvCxnSpPr>
          <p:spPr>
            <a:xfrm flipH="1" rot="10800000">
              <a:off x="800100" y="3169227"/>
              <a:ext cx="166255" cy="218209"/>
            </a:xfrm>
            <a:prstGeom prst="straightConnector1">
              <a:avLst/>
            </a:prstGeom>
            <a:noFill/>
            <a:ln cap="flat" cmpd="sng" w="19050">
              <a:solidFill>
                <a:srgbClr val="00642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39" name="Google Shape;139;p6"/>
            <p:cNvGrpSpPr/>
            <p:nvPr/>
          </p:nvGrpSpPr>
          <p:grpSpPr>
            <a:xfrm>
              <a:off x="968088" y="3158836"/>
              <a:ext cx="469133" cy="270986"/>
              <a:chOff x="968088" y="3158836"/>
              <a:chExt cx="469133" cy="270986"/>
            </a:xfrm>
          </p:grpSpPr>
          <p:cxnSp>
            <p:nvCxnSpPr>
              <p:cNvPr id="140" name="Google Shape;140;p6"/>
              <p:cNvCxnSpPr/>
              <p:nvPr/>
            </p:nvCxnSpPr>
            <p:spPr>
              <a:xfrm rot="10800000">
                <a:off x="968088" y="3169227"/>
                <a:ext cx="128154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41" name="Google Shape;141;p6"/>
              <p:cNvCxnSpPr/>
              <p:nvPr/>
            </p:nvCxnSpPr>
            <p:spPr>
              <a:xfrm flipH="1" rot="10800000">
                <a:off x="1102303" y="3169227"/>
                <a:ext cx="112567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42" name="Google Shape;142;p6"/>
              <p:cNvCxnSpPr/>
              <p:nvPr/>
            </p:nvCxnSpPr>
            <p:spPr>
              <a:xfrm rot="10800000">
                <a:off x="1219381" y="3158836"/>
                <a:ext cx="217840" cy="2709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43" name="Google Shape;143;p6"/>
          <p:cNvGrpSpPr/>
          <p:nvPr/>
        </p:nvGrpSpPr>
        <p:grpSpPr>
          <a:xfrm rot="-458804">
            <a:off x="6588837" y="2934977"/>
            <a:ext cx="637121" cy="270986"/>
            <a:chOff x="800100" y="3158836"/>
            <a:chExt cx="637121" cy="270986"/>
          </a:xfrm>
        </p:grpSpPr>
        <p:cxnSp>
          <p:nvCxnSpPr>
            <p:cNvPr id="144" name="Google Shape;144;p6"/>
            <p:cNvCxnSpPr/>
            <p:nvPr/>
          </p:nvCxnSpPr>
          <p:spPr>
            <a:xfrm flipH="1" rot="10800000">
              <a:off x="800100" y="3169227"/>
              <a:ext cx="166255" cy="218209"/>
            </a:xfrm>
            <a:prstGeom prst="straightConnector1">
              <a:avLst/>
            </a:prstGeom>
            <a:noFill/>
            <a:ln cap="flat" cmpd="sng" w="19050">
              <a:solidFill>
                <a:srgbClr val="00642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45" name="Google Shape;145;p6"/>
            <p:cNvGrpSpPr/>
            <p:nvPr/>
          </p:nvGrpSpPr>
          <p:grpSpPr>
            <a:xfrm>
              <a:off x="968088" y="3158836"/>
              <a:ext cx="469133" cy="270986"/>
              <a:chOff x="968088" y="3158836"/>
              <a:chExt cx="469133" cy="270986"/>
            </a:xfrm>
          </p:grpSpPr>
          <p:cxnSp>
            <p:nvCxnSpPr>
              <p:cNvPr id="146" name="Google Shape;146;p6"/>
              <p:cNvCxnSpPr/>
              <p:nvPr/>
            </p:nvCxnSpPr>
            <p:spPr>
              <a:xfrm rot="10800000">
                <a:off x="968088" y="3169227"/>
                <a:ext cx="128154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47" name="Google Shape;147;p6"/>
              <p:cNvCxnSpPr/>
              <p:nvPr/>
            </p:nvCxnSpPr>
            <p:spPr>
              <a:xfrm flipH="1" rot="10800000">
                <a:off x="1102303" y="3169227"/>
                <a:ext cx="112567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48" name="Google Shape;148;p6"/>
              <p:cNvCxnSpPr/>
              <p:nvPr/>
            </p:nvCxnSpPr>
            <p:spPr>
              <a:xfrm rot="10800000">
                <a:off x="1219381" y="3158836"/>
                <a:ext cx="217840" cy="2709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49" name="Google Shape;149;p6"/>
          <p:cNvGrpSpPr/>
          <p:nvPr/>
        </p:nvGrpSpPr>
        <p:grpSpPr>
          <a:xfrm rot="279150">
            <a:off x="5093405" y="3141368"/>
            <a:ext cx="637121" cy="270986"/>
            <a:chOff x="800100" y="3158836"/>
            <a:chExt cx="637121" cy="270986"/>
          </a:xfrm>
        </p:grpSpPr>
        <p:cxnSp>
          <p:nvCxnSpPr>
            <p:cNvPr id="150" name="Google Shape;150;p6"/>
            <p:cNvCxnSpPr/>
            <p:nvPr/>
          </p:nvCxnSpPr>
          <p:spPr>
            <a:xfrm flipH="1" rot="10800000">
              <a:off x="800100" y="3169227"/>
              <a:ext cx="166255" cy="218209"/>
            </a:xfrm>
            <a:prstGeom prst="straightConnector1">
              <a:avLst/>
            </a:prstGeom>
            <a:noFill/>
            <a:ln cap="flat" cmpd="sng" w="19050">
              <a:solidFill>
                <a:srgbClr val="00642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51" name="Google Shape;151;p6"/>
            <p:cNvGrpSpPr/>
            <p:nvPr/>
          </p:nvGrpSpPr>
          <p:grpSpPr>
            <a:xfrm>
              <a:off x="968088" y="3158836"/>
              <a:ext cx="469133" cy="270986"/>
              <a:chOff x="968088" y="3158836"/>
              <a:chExt cx="469133" cy="270986"/>
            </a:xfrm>
          </p:grpSpPr>
          <p:cxnSp>
            <p:nvCxnSpPr>
              <p:cNvPr id="152" name="Google Shape;152;p6"/>
              <p:cNvCxnSpPr/>
              <p:nvPr/>
            </p:nvCxnSpPr>
            <p:spPr>
              <a:xfrm rot="10800000">
                <a:off x="968088" y="3169227"/>
                <a:ext cx="128154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53" name="Google Shape;153;p6"/>
              <p:cNvCxnSpPr/>
              <p:nvPr/>
            </p:nvCxnSpPr>
            <p:spPr>
              <a:xfrm flipH="1" rot="10800000">
                <a:off x="1102303" y="3169227"/>
                <a:ext cx="112567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54" name="Google Shape;154;p6"/>
              <p:cNvCxnSpPr/>
              <p:nvPr/>
            </p:nvCxnSpPr>
            <p:spPr>
              <a:xfrm rot="10800000">
                <a:off x="1219381" y="3158836"/>
                <a:ext cx="217840" cy="2709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55" name="Google Shape;155;p6"/>
          <p:cNvGrpSpPr/>
          <p:nvPr/>
        </p:nvGrpSpPr>
        <p:grpSpPr>
          <a:xfrm>
            <a:off x="4917211" y="1281829"/>
            <a:ext cx="637121" cy="270986"/>
            <a:chOff x="800100" y="3158836"/>
            <a:chExt cx="637121" cy="270986"/>
          </a:xfrm>
        </p:grpSpPr>
        <p:cxnSp>
          <p:nvCxnSpPr>
            <p:cNvPr id="156" name="Google Shape;156;p6"/>
            <p:cNvCxnSpPr/>
            <p:nvPr/>
          </p:nvCxnSpPr>
          <p:spPr>
            <a:xfrm flipH="1" rot="10800000">
              <a:off x="800100" y="3169227"/>
              <a:ext cx="166255" cy="218209"/>
            </a:xfrm>
            <a:prstGeom prst="straightConnector1">
              <a:avLst/>
            </a:prstGeom>
            <a:noFill/>
            <a:ln cap="flat" cmpd="sng" w="19050">
              <a:solidFill>
                <a:srgbClr val="00642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57" name="Google Shape;157;p6"/>
            <p:cNvGrpSpPr/>
            <p:nvPr/>
          </p:nvGrpSpPr>
          <p:grpSpPr>
            <a:xfrm>
              <a:off x="968088" y="3158836"/>
              <a:ext cx="469133" cy="270986"/>
              <a:chOff x="968088" y="3158836"/>
              <a:chExt cx="469133" cy="270986"/>
            </a:xfrm>
          </p:grpSpPr>
          <p:cxnSp>
            <p:nvCxnSpPr>
              <p:cNvPr id="158" name="Google Shape;158;p6"/>
              <p:cNvCxnSpPr/>
              <p:nvPr/>
            </p:nvCxnSpPr>
            <p:spPr>
              <a:xfrm rot="10800000">
                <a:off x="968088" y="3169227"/>
                <a:ext cx="128154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59" name="Google Shape;159;p6"/>
              <p:cNvCxnSpPr/>
              <p:nvPr/>
            </p:nvCxnSpPr>
            <p:spPr>
              <a:xfrm flipH="1" rot="10800000">
                <a:off x="1102303" y="3169227"/>
                <a:ext cx="112567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60" name="Google Shape;160;p6"/>
              <p:cNvCxnSpPr/>
              <p:nvPr/>
            </p:nvCxnSpPr>
            <p:spPr>
              <a:xfrm rot="10800000">
                <a:off x="1219381" y="3158836"/>
                <a:ext cx="217840" cy="2709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61" name="Google Shape;161;p6"/>
          <p:cNvGrpSpPr/>
          <p:nvPr/>
        </p:nvGrpSpPr>
        <p:grpSpPr>
          <a:xfrm>
            <a:off x="7414556" y="1292220"/>
            <a:ext cx="637121" cy="270986"/>
            <a:chOff x="800100" y="3158836"/>
            <a:chExt cx="637121" cy="270986"/>
          </a:xfrm>
        </p:grpSpPr>
        <p:cxnSp>
          <p:nvCxnSpPr>
            <p:cNvPr id="162" name="Google Shape;162;p6"/>
            <p:cNvCxnSpPr/>
            <p:nvPr/>
          </p:nvCxnSpPr>
          <p:spPr>
            <a:xfrm flipH="1" rot="10800000">
              <a:off x="800100" y="3169227"/>
              <a:ext cx="166255" cy="218209"/>
            </a:xfrm>
            <a:prstGeom prst="straightConnector1">
              <a:avLst/>
            </a:prstGeom>
            <a:noFill/>
            <a:ln cap="flat" cmpd="sng" w="19050">
              <a:solidFill>
                <a:srgbClr val="00642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63" name="Google Shape;163;p6"/>
            <p:cNvGrpSpPr/>
            <p:nvPr/>
          </p:nvGrpSpPr>
          <p:grpSpPr>
            <a:xfrm>
              <a:off x="968088" y="3158836"/>
              <a:ext cx="469133" cy="270986"/>
              <a:chOff x="968088" y="3158836"/>
              <a:chExt cx="469133" cy="270986"/>
            </a:xfrm>
          </p:grpSpPr>
          <p:cxnSp>
            <p:nvCxnSpPr>
              <p:cNvPr id="164" name="Google Shape;164;p6"/>
              <p:cNvCxnSpPr/>
              <p:nvPr/>
            </p:nvCxnSpPr>
            <p:spPr>
              <a:xfrm rot="10800000">
                <a:off x="968088" y="3169227"/>
                <a:ext cx="128154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65" name="Google Shape;165;p6"/>
              <p:cNvCxnSpPr/>
              <p:nvPr/>
            </p:nvCxnSpPr>
            <p:spPr>
              <a:xfrm flipH="1" rot="10800000">
                <a:off x="1102303" y="3169227"/>
                <a:ext cx="112567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66" name="Google Shape;166;p6"/>
              <p:cNvCxnSpPr/>
              <p:nvPr/>
            </p:nvCxnSpPr>
            <p:spPr>
              <a:xfrm rot="10800000">
                <a:off x="1219381" y="3158836"/>
                <a:ext cx="217840" cy="2709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67" name="Google Shape;167;p6"/>
          <p:cNvGrpSpPr/>
          <p:nvPr/>
        </p:nvGrpSpPr>
        <p:grpSpPr>
          <a:xfrm>
            <a:off x="7758229" y="2699348"/>
            <a:ext cx="637121" cy="270986"/>
            <a:chOff x="800100" y="3158836"/>
            <a:chExt cx="637121" cy="270986"/>
          </a:xfrm>
        </p:grpSpPr>
        <p:cxnSp>
          <p:nvCxnSpPr>
            <p:cNvPr id="168" name="Google Shape;168;p6"/>
            <p:cNvCxnSpPr/>
            <p:nvPr/>
          </p:nvCxnSpPr>
          <p:spPr>
            <a:xfrm flipH="1" rot="10800000">
              <a:off x="800100" y="3169227"/>
              <a:ext cx="166255" cy="218209"/>
            </a:xfrm>
            <a:prstGeom prst="straightConnector1">
              <a:avLst/>
            </a:prstGeom>
            <a:noFill/>
            <a:ln cap="flat" cmpd="sng" w="19050">
              <a:solidFill>
                <a:srgbClr val="00642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69" name="Google Shape;169;p6"/>
            <p:cNvGrpSpPr/>
            <p:nvPr/>
          </p:nvGrpSpPr>
          <p:grpSpPr>
            <a:xfrm>
              <a:off x="968088" y="3158836"/>
              <a:ext cx="469133" cy="270986"/>
              <a:chOff x="968088" y="3158836"/>
              <a:chExt cx="469133" cy="270986"/>
            </a:xfrm>
          </p:grpSpPr>
          <p:cxnSp>
            <p:nvCxnSpPr>
              <p:cNvPr id="170" name="Google Shape;170;p6"/>
              <p:cNvCxnSpPr/>
              <p:nvPr/>
            </p:nvCxnSpPr>
            <p:spPr>
              <a:xfrm rot="10800000">
                <a:off x="968088" y="3169227"/>
                <a:ext cx="128154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71" name="Google Shape;171;p6"/>
              <p:cNvCxnSpPr/>
              <p:nvPr/>
            </p:nvCxnSpPr>
            <p:spPr>
              <a:xfrm flipH="1" rot="10800000">
                <a:off x="1102303" y="3169227"/>
                <a:ext cx="112567" cy="21820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72" name="Google Shape;172;p6"/>
              <p:cNvCxnSpPr/>
              <p:nvPr/>
            </p:nvCxnSpPr>
            <p:spPr>
              <a:xfrm rot="10800000">
                <a:off x="1219381" y="3158836"/>
                <a:ext cx="217840" cy="2709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642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pic>
        <p:nvPicPr>
          <p:cNvPr id="173" name="Google Shape;17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161407" y="627782"/>
            <a:ext cx="3403886" cy="22091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grpSp>
        <p:nvGrpSpPr>
          <p:cNvPr id="174" name="Google Shape;174;p6"/>
          <p:cNvGrpSpPr/>
          <p:nvPr/>
        </p:nvGrpSpPr>
        <p:grpSpPr>
          <a:xfrm>
            <a:off x="7244956" y="95241"/>
            <a:ext cx="1628880" cy="2308308"/>
            <a:chOff x="7328084" y="105632"/>
            <a:chExt cx="1628880" cy="2308308"/>
          </a:xfrm>
        </p:grpSpPr>
        <p:sp>
          <p:nvSpPr>
            <p:cNvPr id="175" name="Google Shape;175;p6"/>
            <p:cNvSpPr/>
            <p:nvPr/>
          </p:nvSpPr>
          <p:spPr>
            <a:xfrm>
              <a:off x="7882078" y="586473"/>
              <a:ext cx="229290" cy="1503673"/>
            </a:xfrm>
            <a:prstGeom prst="rect">
              <a:avLst/>
            </a:prstGeom>
            <a:solidFill>
              <a:srgbClr val="B35F19"/>
            </a:solidFill>
            <a:ln>
              <a:noFill/>
            </a:ln>
            <a:effectLst>
              <a:outerShdw blurRad="76200" kx="-1200000" rotWithShape="0" algn="bl" sy="2300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328084" y="105632"/>
              <a:ext cx="1281264" cy="1038576"/>
            </a:xfrm>
            <a:custGeom>
              <a:rect b="b" l="l" r="r" t="t"/>
              <a:pathLst>
                <a:path extrusionOk="0" h="1038576" w="1281264">
                  <a:moveTo>
                    <a:pt x="0" y="782371"/>
                  </a:moveTo>
                  <a:cubicBezTo>
                    <a:pt x="0" y="499527"/>
                    <a:pt x="395915" y="-6856"/>
                    <a:pt x="609459" y="71"/>
                  </a:cubicBezTo>
                  <a:cubicBezTo>
                    <a:pt x="823003" y="6998"/>
                    <a:pt x="1281264" y="541089"/>
                    <a:pt x="1281264" y="823933"/>
                  </a:cubicBezTo>
                  <a:cubicBezTo>
                    <a:pt x="1281264" y="1106777"/>
                    <a:pt x="823003" y="1031268"/>
                    <a:pt x="609459" y="1024341"/>
                  </a:cubicBezTo>
                  <a:cubicBezTo>
                    <a:pt x="395915" y="1017414"/>
                    <a:pt x="0" y="1065215"/>
                    <a:pt x="0" y="782371"/>
                  </a:cubicBezTo>
                  <a:close/>
                </a:path>
              </a:pathLst>
            </a:custGeom>
            <a:gradFill>
              <a:gsLst>
                <a:gs pos="0">
                  <a:srgbClr val="9CB86E"/>
                </a:gs>
                <a:gs pos="46000">
                  <a:srgbClr val="87B360"/>
                </a:gs>
                <a:gs pos="100000">
                  <a:srgbClr val="244A40"/>
                </a:gs>
              </a:gsLst>
              <a:lin ang="5400000" scaled="0"/>
            </a:gradFill>
            <a:ln>
              <a:noFill/>
            </a:ln>
            <a:effectLst>
              <a:outerShdw blurRad="76200" kx="-1200000" rotWithShape="0" algn="bl" sy="2300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281710" y="910267"/>
              <a:ext cx="229290" cy="1503673"/>
            </a:xfrm>
            <a:prstGeom prst="rect">
              <a:avLst/>
            </a:prstGeom>
            <a:solidFill>
              <a:srgbClr val="B35F19"/>
            </a:solidFill>
            <a:ln>
              <a:noFill/>
            </a:ln>
            <a:effectLst>
              <a:outerShdw blurRad="76200" kx="-1200000" rotWithShape="0" algn="bl" sy="2300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816245" y="557514"/>
              <a:ext cx="1140719" cy="952913"/>
            </a:xfrm>
            <a:custGeom>
              <a:rect b="b" l="l" r="r" t="t"/>
              <a:pathLst>
                <a:path extrusionOk="0" h="1038576" w="1281264">
                  <a:moveTo>
                    <a:pt x="0" y="782371"/>
                  </a:moveTo>
                  <a:cubicBezTo>
                    <a:pt x="0" y="499527"/>
                    <a:pt x="395915" y="-6856"/>
                    <a:pt x="609459" y="71"/>
                  </a:cubicBezTo>
                  <a:cubicBezTo>
                    <a:pt x="823003" y="6998"/>
                    <a:pt x="1281264" y="541089"/>
                    <a:pt x="1281264" y="823933"/>
                  </a:cubicBezTo>
                  <a:cubicBezTo>
                    <a:pt x="1281264" y="1106777"/>
                    <a:pt x="823003" y="1031268"/>
                    <a:pt x="609459" y="1024341"/>
                  </a:cubicBezTo>
                  <a:cubicBezTo>
                    <a:pt x="395915" y="1017414"/>
                    <a:pt x="0" y="1065215"/>
                    <a:pt x="0" y="782371"/>
                  </a:cubicBezTo>
                  <a:close/>
                </a:path>
              </a:pathLst>
            </a:custGeom>
            <a:gradFill>
              <a:gsLst>
                <a:gs pos="0">
                  <a:srgbClr val="9CB86E"/>
                </a:gs>
                <a:gs pos="46000">
                  <a:srgbClr val="87B360"/>
                </a:gs>
                <a:gs pos="100000">
                  <a:srgbClr val="244A40"/>
                </a:gs>
              </a:gsLst>
              <a:lin ang="5400000" scaled="0"/>
            </a:gradFill>
            <a:ln>
              <a:noFill/>
            </a:ln>
            <a:effectLst>
              <a:outerShdw blurRad="76200" kx="-1200000" rotWithShape="0" algn="bl" sy="2300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" name="Google Shape;179;p6"/>
          <p:cNvGrpSpPr/>
          <p:nvPr/>
        </p:nvGrpSpPr>
        <p:grpSpPr>
          <a:xfrm>
            <a:off x="374552" y="1327698"/>
            <a:ext cx="267700" cy="2046521"/>
            <a:chOff x="383344" y="1327698"/>
            <a:chExt cx="267700" cy="2046521"/>
          </a:xfrm>
        </p:grpSpPr>
        <p:sp>
          <p:nvSpPr>
            <p:cNvPr id="180" name="Google Shape;180;p6"/>
            <p:cNvSpPr/>
            <p:nvPr/>
          </p:nvSpPr>
          <p:spPr>
            <a:xfrm>
              <a:off x="394854" y="1327698"/>
              <a:ext cx="240724" cy="2046521"/>
            </a:xfrm>
            <a:custGeom>
              <a:rect b="b" l="l" r="r" t="t"/>
              <a:pathLst>
                <a:path extrusionOk="0" h="2046521" w="240724">
                  <a:moveTo>
                    <a:pt x="10391" y="0"/>
                  </a:moveTo>
                  <a:lnTo>
                    <a:pt x="240724" y="0"/>
                  </a:lnTo>
                  <a:cubicBezTo>
                    <a:pt x="237260" y="682174"/>
                    <a:pt x="233797" y="1364347"/>
                    <a:pt x="230333" y="2046521"/>
                  </a:cubicBezTo>
                  <a:lnTo>
                    <a:pt x="0" y="2036131"/>
                  </a:lnTo>
                  <a:cubicBezTo>
                    <a:pt x="3464" y="1357421"/>
                    <a:pt x="6927" y="678710"/>
                    <a:pt x="10391" y="0"/>
                  </a:cubicBezTo>
                  <a:close/>
                </a:path>
              </a:pathLst>
            </a:custGeom>
            <a:gradFill>
              <a:gsLst>
                <a:gs pos="0">
                  <a:srgbClr val="9CB86E"/>
                </a:gs>
                <a:gs pos="52999">
                  <a:srgbClr val="87B360"/>
                </a:gs>
                <a:gs pos="100000">
                  <a:srgbClr val="1E991B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1" name="Google Shape;181;p6"/>
            <p:cNvCxnSpPr/>
            <p:nvPr/>
          </p:nvCxnSpPr>
          <p:spPr>
            <a:xfrm>
              <a:off x="394854" y="1651712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2" name="Google Shape;182;p6"/>
            <p:cNvCxnSpPr/>
            <p:nvPr/>
          </p:nvCxnSpPr>
          <p:spPr>
            <a:xfrm>
              <a:off x="394854" y="1866458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3" name="Google Shape;183;p6"/>
            <p:cNvCxnSpPr/>
            <p:nvPr/>
          </p:nvCxnSpPr>
          <p:spPr>
            <a:xfrm>
              <a:off x="410320" y="2125788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4" name="Google Shape;184;p6"/>
            <p:cNvCxnSpPr/>
            <p:nvPr/>
          </p:nvCxnSpPr>
          <p:spPr>
            <a:xfrm>
              <a:off x="407843" y="2350958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5" name="Google Shape;185;p6"/>
            <p:cNvCxnSpPr/>
            <p:nvPr/>
          </p:nvCxnSpPr>
          <p:spPr>
            <a:xfrm>
              <a:off x="394854" y="2564608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6" name="Google Shape;186;p6"/>
            <p:cNvCxnSpPr/>
            <p:nvPr/>
          </p:nvCxnSpPr>
          <p:spPr>
            <a:xfrm>
              <a:off x="394854" y="2801249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7" name="Google Shape;187;p6"/>
            <p:cNvCxnSpPr/>
            <p:nvPr/>
          </p:nvCxnSpPr>
          <p:spPr>
            <a:xfrm>
              <a:off x="383344" y="3032779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88" name="Google Shape;188;p6"/>
          <p:cNvGrpSpPr/>
          <p:nvPr/>
        </p:nvGrpSpPr>
        <p:grpSpPr>
          <a:xfrm>
            <a:off x="675824" y="899876"/>
            <a:ext cx="267700" cy="2347271"/>
            <a:chOff x="383344" y="1327698"/>
            <a:chExt cx="267700" cy="2046521"/>
          </a:xfrm>
        </p:grpSpPr>
        <p:sp>
          <p:nvSpPr>
            <p:cNvPr id="189" name="Google Shape;189;p6"/>
            <p:cNvSpPr/>
            <p:nvPr/>
          </p:nvSpPr>
          <p:spPr>
            <a:xfrm>
              <a:off x="394854" y="1327698"/>
              <a:ext cx="240724" cy="2046521"/>
            </a:xfrm>
            <a:custGeom>
              <a:rect b="b" l="l" r="r" t="t"/>
              <a:pathLst>
                <a:path extrusionOk="0" h="2046521" w="240724">
                  <a:moveTo>
                    <a:pt x="10391" y="0"/>
                  </a:moveTo>
                  <a:lnTo>
                    <a:pt x="240724" y="0"/>
                  </a:lnTo>
                  <a:cubicBezTo>
                    <a:pt x="237260" y="682174"/>
                    <a:pt x="233797" y="1364347"/>
                    <a:pt x="230333" y="2046521"/>
                  </a:cubicBezTo>
                  <a:lnTo>
                    <a:pt x="0" y="2036131"/>
                  </a:lnTo>
                  <a:cubicBezTo>
                    <a:pt x="3464" y="1357421"/>
                    <a:pt x="6927" y="678710"/>
                    <a:pt x="10391" y="0"/>
                  </a:cubicBezTo>
                  <a:close/>
                </a:path>
              </a:pathLst>
            </a:custGeom>
            <a:gradFill>
              <a:gsLst>
                <a:gs pos="0">
                  <a:srgbClr val="9CB86E"/>
                </a:gs>
                <a:gs pos="52999">
                  <a:srgbClr val="87B360"/>
                </a:gs>
                <a:gs pos="100000">
                  <a:srgbClr val="1E991B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0" name="Google Shape;190;p6"/>
            <p:cNvCxnSpPr/>
            <p:nvPr/>
          </p:nvCxnSpPr>
          <p:spPr>
            <a:xfrm>
              <a:off x="394854" y="1651712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1" name="Google Shape;191;p6"/>
            <p:cNvCxnSpPr/>
            <p:nvPr/>
          </p:nvCxnSpPr>
          <p:spPr>
            <a:xfrm>
              <a:off x="394854" y="1866458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2" name="Google Shape;192;p6"/>
            <p:cNvCxnSpPr/>
            <p:nvPr/>
          </p:nvCxnSpPr>
          <p:spPr>
            <a:xfrm>
              <a:off x="410320" y="2125788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3" name="Google Shape;193;p6"/>
            <p:cNvCxnSpPr/>
            <p:nvPr/>
          </p:nvCxnSpPr>
          <p:spPr>
            <a:xfrm>
              <a:off x="407843" y="2350958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4" name="Google Shape;194;p6"/>
            <p:cNvCxnSpPr/>
            <p:nvPr/>
          </p:nvCxnSpPr>
          <p:spPr>
            <a:xfrm>
              <a:off x="394854" y="2564608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5" name="Google Shape;195;p6"/>
            <p:cNvCxnSpPr/>
            <p:nvPr/>
          </p:nvCxnSpPr>
          <p:spPr>
            <a:xfrm>
              <a:off x="394854" y="2801249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6" name="Google Shape;196;p6"/>
            <p:cNvCxnSpPr/>
            <p:nvPr/>
          </p:nvCxnSpPr>
          <p:spPr>
            <a:xfrm>
              <a:off x="383344" y="3032779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97" name="Google Shape;197;p6"/>
          <p:cNvGrpSpPr/>
          <p:nvPr/>
        </p:nvGrpSpPr>
        <p:grpSpPr>
          <a:xfrm>
            <a:off x="988671" y="1133818"/>
            <a:ext cx="267700" cy="2273652"/>
            <a:chOff x="383344" y="1327698"/>
            <a:chExt cx="267700" cy="2046521"/>
          </a:xfrm>
        </p:grpSpPr>
        <p:sp>
          <p:nvSpPr>
            <p:cNvPr id="198" name="Google Shape;198;p6"/>
            <p:cNvSpPr/>
            <p:nvPr/>
          </p:nvSpPr>
          <p:spPr>
            <a:xfrm>
              <a:off x="394854" y="1327698"/>
              <a:ext cx="240724" cy="2046521"/>
            </a:xfrm>
            <a:custGeom>
              <a:rect b="b" l="l" r="r" t="t"/>
              <a:pathLst>
                <a:path extrusionOk="0" h="2046521" w="240724">
                  <a:moveTo>
                    <a:pt x="10391" y="0"/>
                  </a:moveTo>
                  <a:lnTo>
                    <a:pt x="240724" y="0"/>
                  </a:lnTo>
                  <a:cubicBezTo>
                    <a:pt x="237260" y="682174"/>
                    <a:pt x="233797" y="1364347"/>
                    <a:pt x="230333" y="2046521"/>
                  </a:cubicBezTo>
                  <a:lnTo>
                    <a:pt x="0" y="2036131"/>
                  </a:lnTo>
                  <a:cubicBezTo>
                    <a:pt x="3464" y="1357421"/>
                    <a:pt x="6927" y="678710"/>
                    <a:pt x="10391" y="0"/>
                  </a:cubicBezTo>
                  <a:close/>
                </a:path>
              </a:pathLst>
            </a:custGeom>
            <a:gradFill>
              <a:gsLst>
                <a:gs pos="0">
                  <a:srgbClr val="9CB86E"/>
                </a:gs>
                <a:gs pos="52999">
                  <a:srgbClr val="87B360"/>
                </a:gs>
                <a:gs pos="100000">
                  <a:srgbClr val="1E991B"/>
                </a:gs>
              </a:gsLst>
              <a:lin ang="540000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9" name="Google Shape;199;p6"/>
            <p:cNvCxnSpPr/>
            <p:nvPr/>
          </p:nvCxnSpPr>
          <p:spPr>
            <a:xfrm>
              <a:off x="394854" y="1651712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0" name="Google Shape;200;p6"/>
            <p:cNvCxnSpPr/>
            <p:nvPr/>
          </p:nvCxnSpPr>
          <p:spPr>
            <a:xfrm>
              <a:off x="394854" y="1866458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1" name="Google Shape;201;p6"/>
            <p:cNvCxnSpPr/>
            <p:nvPr/>
          </p:nvCxnSpPr>
          <p:spPr>
            <a:xfrm>
              <a:off x="410320" y="2125788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2" name="Google Shape;202;p6"/>
            <p:cNvCxnSpPr/>
            <p:nvPr/>
          </p:nvCxnSpPr>
          <p:spPr>
            <a:xfrm>
              <a:off x="407843" y="2350958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3" name="Google Shape;203;p6"/>
            <p:cNvCxnSpPr/>
            <p:nvPr/>
          </p:nvCxnSpPr>
          <p:spPr>
            <a:xfrm>
              <a:off x="394854" y="2564608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4" name="Google Shape;204;p6"/>
            <p:cNvCxnSpPr/>
            <p:nvPr/>
          </p:nvCxnSpPr>
          <p:spPr>
            <a:xfrm>
              <a:off x="394854" y="2801249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5" name="Google Shape;205;p6"/>
            <p:cNvCxnSpPr/>
            <p:nvPr/>
          </p:nvCxnSpPr>
          <p:spPr>
            <a:xfrm>
              <a:off x="383344" y="3032779"/>
              <a:ext cx="240724" cy="0"/>
            </a:xfrm>
            <a:prstGeom prst="straightConnector1">
              <a:avLst/>
            </a:prstGeom>
            <a:noFill/>
            <a:ln cap="flat" cmpd="sng" w="19050">
              <a:solidFill>
                <a:srgbClr val="B6DBD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06" name="Google Shape;206;p6"/>
          <p:cNvSpPr/>
          <p:nvPr/>
        </p:nvSpPr>
        <p:spPr>
          <a:xfrm rot="-431311">
            <a:off x="1589483" y="5170719"/>
            <a:ext cx="1383570" cy="1156561"/>
          </a:xfrm>
          <a:custGeom>
            <a:rect b="b" l="l" r="r" t="t"/>
            <a:pathLst>
              <a:path extrusionOk="0" h="936954" w="1315192">
                <a:moveTo>
                  <a:pt x="2102" y="510553"/>
                </a:moveTo>
                <a:cubicBezTo>
                  <a:pt x="29944" y="369585"/>
                  <a:pt x="294412" y="-45699"/>
                  <a:pt x="513104" y="4124"/>
                </a:cubicBezTo>
                <a:cubicBezTo>
                  <a:pt x="731796" y="53947"/>
                  <a:pt x="1287855" y="696362"/>
                  <a:pt x="1314254" y="809493"/>
                </a:cubicBezTo>
                <a:cubicBezTo>
                  <a:pt x="1340653" y="922624"/>
                  <a:pt x="802090" y="904772"/>
                  <a:pt x="697873" y="929096"/>
                </a:cubicBezTo>
                <a:cubicBezTo>
                  <a:pt x="593656" y="953420"/>
                  <a:pt x="462012" y="919687"/>
                  <a:pt x="346050" y="849930"/>
                </a:cubicBezTo>
                <a:cubicBezTo>
                  <a:pt x="230088" y="780173"/>
                  <a:pt x="-25740" y="651521"/>
                  <a:pt x="2102" y="510553"/>
                </a:cubicBezTo>
                <a:close/>
              </a:path>
            </a:pathLst>
          </a:custGeom>
          <a:gradFill>
            <a:gsLst>
              <a:gs pos="0">
                <a:srgbClr val="D6B19C"/>
              </a:gs>
              <a:gs pos="30000">
                <a:srgbClr val="D49E6C"/>
              </a:gs>
              <a:gs pos="100000">
                <a:srgbClr val="A65528"/>
              </a:gs>
            </a:gsLst>
            <a:lin ang="5400000" scaled="0"/>
          </a:gradFill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6"/>
          <p:cNvSpPr/>
          <p:nvPr/>
        </p:nvSpPr>
        <p:spPr>
          <a:xfrm rot="-1580411">
            <a:off x="2256573" y="5896253"/>
            <a:ext cx="914719" cy="608785"/>
          </a:xfrm>
          <a:custGeom>
            <a:rect b="b" l="l" r="r" t="t"/>
            <a:pathLst>
              <a:path extrusionOk="0" h="608785" w="914719">
                <a:moveTo>
                  <a:pt x="4242" y="182384"/>
                </a:moveTo>
                <a:cubicBezTo>
                  <a:pt x="45410" y="97068"/>
                  <a:pt x="444014" y="-37600"/>
                  <a:pt x="595196" y="9867"/>
                </a:cubicBezTo>
                <a:cubicBezTo>
                  <a:pt x="746378" y="57334"/>
                  <a:pt x="884937" y="354054"/>
                  <a:pt x="911336" y="467185"/>
                </a:cubicBezTo>
                <a:cubicBezTo>
                  <a:pt x="937735" y="580316"/>
                  <a:pt x="804230" y="576603"/>
                  <a:pt x="700013" y="600927"/>
                </a:cubicBezTo>
                <a:cubicBezTo>
                  <a:pt x="595796" y="625251"/>
                  <a:pt x="464152" y="591518"/>
                  <a:pt x="348190" y="521761"/>
                </a:cubicBezTo>
                <a:cubicBezTo>
                  <a:pt x="232228" y="452004"/>
                  <a:pt x="-36926" y="267700"/>
                  <a:pt x="4242" y="182384"/>
                </a:cubicBezTo>
                <a:close/>
              </a:path>
            </a:pathLst>
          </a:custGeom>
          <a:gradFill>
            <a:gsLst>
              <a:gs pos="0">
                <a:srgbClr val="D6B19C"/>
              </a:gs>
              <a:gs pos="30000">
                <a:srgbClr val="D49E6C"/>
              </a:gs>
              <a:gs pos="100000">
                <a:srgbClr val="A65528"/>
              </a:gs>
            </a:gsLst>
            <a:lin ang="5400000" scaled="0"/>
          </a:gradFill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6"/>
          <p:cNvSpPr/>
          <p:nvPr/>
        </p:nvSpPr>
        <p:spPr>
          <a:xfrm rot="-1580411">
            <a:off x="2933679" y="6084222"/>
            <a:ext cx="380181" cy="344707"/>
          </a:xfrm>
          <a:custGeom>
            <a:rect b="b" l="l" r="r" t="t"/>
            <a:pathLst>
              <a:path extrusionOk="0" h="608785" w="914719">
                <a:moveTo>
                  <a:pt x="4242" y="182384"/>
                </a:moveTo>
                <a:cubicBezTo>
                  <a:pt x="45410" y="97068"/>
                  <a:pt x="444014" y="-37600"/>
                  <a:pt x="595196" y="9867"/>
                </a:cubicBezTo>
                <a:cubicBezTo>
                  <a:pt x="746378" y="57334"/>
                  <a:pt x="884937" y="354054"/>
                  <a:pt x="911336" y="467185"/>
                </a:cubicBezTo>
                <a:cubicBezTo>
                  <a:pt x="937735" y="580316"/>
                  <a:pt x="804230" y="576603"/>
                  <a:pt x="700013" y="600927"/>
                </a:cubicBezTo>
                <a:cubicBezTo>
                  <a:pt x="595796" y="625251"/>
                  <a:pt x="464152" y="591518"/>
                  <a:pt x="348190" y="521761"/>
                </a:cubicBezTo>
                <a:cubicBezTo>
                  <a:pt x="232228" y="452004"/>
                  <a:pt x="-36926" y="267700"/>
                  <a:pt x="4242" y="182384"/>
                </a:cubicBezTo>
                <a:close/>
              </a:path>
            </a:pathLst>
          </a:custGeom>
          <a:gradFill>
            <a:gsLst>
              <a:gs pos="0">
                <a:srgbClr val="D6B19C"/>
              </a:gs>
              <a:gs pos="30000">
                <a:srgbClr val="D49E6C"/>
              </a:gs>
              <a:gs pos="100000">
                <a:srgbClr val="A65528"/>
              </a:gs>
            </a:gsLst>
            <a:lin ang="5400000" scaled="0"/>
          </a:gradFill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" name="Google Shape;209;p6"/>
          <p:cNvGrpSpPr/>
          <p:nvPr/>
        </p:nvGrpSpPr>
        <p:grpSpPr>
          <a:xfrm>
            <a:off x="5937160" y="5275615"/>
            <a:ext cx="2901739" cy="1344073"/>
            <a:chOff x="3166681" y="5285243"/>
            <a:chExt cx="2835325" cy="1194187"/>
          </a:xfrm>
        </p:grpSpPr>
        <p:sp>
          <p:nvSpPr>
            <p:cNvPr id="210" name="Google Shape;210;p6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 txBox="1"/>
            <p:nvPr/>
          </p:nvSpPr>
          <p:spPr>
            <a:xfrm>
              <a:off x="3453729" y="5731265"/>
              <a:ext cx="2370840" cy="2734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What are they?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6"/>
          <p:cNvGrpSpPr/>
          <p:nvPr/>
        </p:nvGrpSpPr>
        <p:grpSpPr>
          <a:xfrm>
            <a:off x="5916265" y="3809840"/>
            <a:ext cx="2901739" cy="1344073"/>
            <a:chOff x="3166681" y="5285243"/>
            <a:chExt cx="2835325" cy="1194187"/>
          </a:xfrm>
        </p:grpSpPr>
        <p:sp>
          <p:nvSpPr>
            <p:cNvPr id="213" name="Google Shape;213;p6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 txBox="1"/>
            <p:nvPr/>
          </p:nvSpPr>
          <p:spPr>
            <a:xfrm>
              <a:off x="3445138" y="5567224"/>
              <a:ext cx="2370840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Let’s look at some animals in the zoo!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S:\Art-SP\Literacy\HomeEd_ELT\LWTE-Gold\Page-making\Courseware 1A-3B\1BC4\AL1229744_High Res.jpg" id="215" name="Google Shape;21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76139" y="4096334"/>
            <a:ext cx="3249613" cy="1960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49" y="958744"/>
            <a:ext cx="2373927" cy="2204792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2494884" y="1120162"/>
            <a:ext cx="3004765" cy="195014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23" name="Google Shape;223;p7"/>
          <p:cNvSpPr/>
          <p:nvPr/>
        </p:nvSpPr>
        <p:spPr>
          <a:xfrm>
            <a:off x="591101" y="4520257"/>
            <a:ext cx="2093844" cy="636105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fly</a:t>
            </a:r>
            <a:endParaRPr b="0" i="0" sz="2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3482696" y="4520257"/>
            <a:ext cx="2093844" cy="636105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run</a:t>
            </a:r>
            <a:endParaRPr b="0" i="0" sz="2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/>
          <p:cNvSpPr/>
          <p:nvPr/>
        </p:nvSpPr>
        <p:spPr>
          <a:xfrm>
            <a:off x="6374291" y="4520257"/>
            <a:ext cx="2093844" cy="636105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climb</a:t>
            </a:r>
            <a:endParaRPr b="0" i="0" sz="2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7"/>
          <p:cNvSpPr txBox="1"/>
          <p:nvPr/>
        </p:nvSpPr>
        <p:spPr>
          <a:xfrm>
            <a:off x="1232495" y="3154745"/>
            <a:ext cx="52861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0" marL="17145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7"/>
          <p:cNvSpPr txBox="1"/>
          <p:nvPr/>
        </p:nvSpPr>
        <p:spPr>
          <a:xfrm>
            <a:off x="4426223" y="7499897"/>
            <a:ext cx="52861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8" name="Google Shape;228;p7"/>
          <p:cNvGrpSpPr/>
          <p:nvPr/>
        </p:nvGrpSpPr>
        <p:grpSpPr>
          <a:xfrm>
            <a:off x="5937160" y="5275615"/>
            <a:ext cx="2901739" cy="1344073"/>
            <a:chOff x="3166681" y="5285243"/>
            <a:chExt cx="2835325" cy="1194187"/>
          </a:xfrm>
        </p:grpSpPr>
        <p:sp>
          <p:nvSpPr>
            <p:cNvPr id="229" name="Google Shape;229;p7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 txBox="1"/>
            <p:nvPr/>
          </p:nvSpPr>
          <p:spPr>
            <a:xfrm>
              <a:off x="3389575" y="5625219"/>
              <a:ext cx="2507631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What can the animals do? Do you know?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" name="Google Shape;231;p7"/>
          <p:cNvSpPr txBox="1"/>
          <p:nvPr/>
        </p:nvSpPr>
        <p:spPr>
          <a:xfrm>
            <a:off x="4161915" y="3154745"/>
            <a:ext cx="52861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0" marL="17145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7"/>
          <p:cNvSpPr txBox="1"/>
          <p:nvPr/>
        </p:nvSpPr>
        <p:spPr>
          <a:xfrm>
            <a:off x="7171019" y="3154745"/>
            <a:ext cx="52861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0" marL="17145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7"/>
          <p:cNvSpPr txBox="1"/>
          <p:nvPr/>
        </p:nvSpPr>
        <p:spPr>
          <a:xfrm>
            <a:off x="1232495" y="3929997"/>
            <a:ext cx="52861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0" marL="17145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7"/>
          <p:cNvSpPr txBox="1"/>
          <p:nvPr/>
        </p:nvSpPr>
        <p:spPr>
          <a:xfrm>
            <a:off x="4161915" y="3929997"/>
            <a:ext cx="52861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0" marL="17145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/>
          <p:nvPr/>
        </p:nvSpPr>
        <p:spPr>
          <a:xfrm>
            <a:off x="7171019" y="3929997"/>
            <a:ext cx="52861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0" marL="17145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2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:\Art-SP\Literacy\HomeEd_ELT\LWTE-Gold\Page-making\Courseware 1A-3B\1BC4\AL1229744_High Res.jpg" id="236" name="Google Shape;23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63222" y="1120162"/>
            <a:ext cx="3249613" cy="1960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"/>
          <p:cNvSpPr txBox="1"/>
          <p:nvPr>
            <p:ph type="ctrTitle"/>
          </p:nvPr>
        </p:nvSpPr>
        <p:spPr>
          <a:xfrm>
            <a:off x="2430463" y="2973388"/>
            <a:ext cx="4284662" cy="1044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Let’s read the story!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8"/>
          <p:cNvSpPr txBox="1"/>
          <p:nvPr/>
        </p:nvSpPr>
        <p:spPr>
          <a:xfrm>
            <a:off x="2895600" y="1436688"/>
            <a:ext cx="3259138" cy="4921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First reading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9"/>
          <p:cNvPicPr preferRelativeResize="0"/>
          <p:nvPr/>
        </p:nvPicPr>
        <p:blipFill rotWithShape="1">
          <a:blip r:embed="rId3">
            <a:alphaModFix/>
          </a:blip>
          <a:srcRect b="0" l="0" r="533" t="0"/>
          <a:stretch/>
        </p:blipFill>
        <p:spPr>
          <a:xfrm>
            <a:off x="70468" y="1292352"/>
            <a:ext cx="9087555" cy="36454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9"/>
          <p:cNvGrpSpPr/>
          <p:nvPr/>
        </p:nvGrpSpPr>
        <p:grpSpPr>
          <a:xfrm>
            <a:off x="4615405" y="5013598"/>
            <a:ext cx="3001428" cy="1344073"/>
            <a:chOff x="3166681" y="5285243"/>
            <a:chExt cx="2835325" cy="1194187"/>
          </a:xfrm>
        </p:grpSpPr>
        <p:sp>
          <p:nvSpPr>
            <p:cNvPr id="251" name="Google Shape;251;p9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 txBox="1"/>
            <p:nvPr/>
          </p:nvSpPr>
          <p:spPr>
            <a:xfrm>
              <a:off x="3324842" y="5655761"/>
              <a:ext cx="2603083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 What about you? </a:t>
              </a:r>
              <a:b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Can you run?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" name="Google Shape;253;p9"/>
          <p:cNvGrpSpPr/>
          <p:nvPr/>
        </p:nvGrpSpPr>
        <p:grpSpPr>
          <a:xfrm>
            <a:off x="1228726" y="5013598"/>
            <a:ext cx="3199900" cy="1344073"/>
            <a:chOff x="2979193" y="5285243"/>
            <a:chExt cx="3022813" cy="1194187"/>
          </a:xfrm>
        </p:grpSpPr>
        <p:sp>
          <p:nvSpPr>
            <p:cNvPr id="254" name="Google Shape;254;p9"/>
            <p:cNvSpPr/>
            <p:nvPr/>
          </p:nvSpPr>
          <p:spPr>
            <a:xfrm>
              <a:off x="2979193" y="5285243"/>
              <a:ext cx="3022813" cy="1194187"/>
            </a:xfrm>
            <a:prstGeom prst="cloudCallout">
              <a:avLst>
                <a:gd fmla="val -50844" name="adj1"/>
                <a:gd fmla="val 55634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 txBox="1"/>
            <p:nvPr/>
          </p:nvSpPr>
          <p:spPr>
            <a:xfrm>
              <a:off x="3169138" y="5527397"/>
              <a:ext cx="2603083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Milly and her family </a:t>
              </a:r>
              <a:b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200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are looking at the tigers.</a:t>
              </a:r>
              <a:endPara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6" name="Google Shape;256;p9"/>
          <p:cNvPicPr preferRelativeResize="0"/>
          <p:nvPr/>
        </p:nvPicPr>
        <p:blipFill rotWithShape="1">
          <a:blip r:embed="rId4">
            <a:alphaModFix/>
          </a:blip>
          <a:srcRect b="51517" l="0" r="51606" t="0"/>
          <a:stretch/>
        </p:blipFill>
        <p:spPr>
          <a:xfrm>
            <a:off x="3877591" y="1658112"/>
            <a:ext cx="615578" cy="59131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9"/>
          <p:cNvSpPr/>
          <p:nvPr/>
        </p:nvSpPr>
        <p:spPr>
          <a:xfrm>
            <a:off x="5194571" y="3307405"/>
            <a:ext cx="1536973" cy="1571990"/>
          </a:xfrm>
          <a:prstGeom prst="ellipse">
            <a:avLst/>
          </a:prstGeom>
          <a:noFill/>
          <a:ln cap="flat" cmpd="sng" w="317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earson">
  <a:themeElements>
    <a:clrScheme name="Pearson">
      <a:dk1>
        <a:srgbClr val="007FA3"/>
      </a:dk1>
      <a:lt1>
        <a:srgbClr val="FFFFFF"/>
      </a:lt1>
      <a:dk2>
        <a:srgbClr val="003057"/>
      </a:dk2>
      <a:lt2>
        <a:srgbClr val="000000"/>
      </a:lt2>
      <a:accent1>
        <a:srgbClr val="007FA3"/>
      </a:accent1>
      <a:accent2>
        <a:srgbClr val="008638"/>
      </a:accent2>
      <a:accent3>
        <a:srgbClr val="D2DB0E"/>
      </a:accent3>
      <a:accent4>
        <a:srgbClr val="505759"/>
      </a:accent4>
      <a:accent5>
        <a:srgbClr val="005A70"/>
      </a:accent5>
      <a:accent6>
        <a:srgbClr val="D4EAE4"/>
      </a:accent6>
      <a:hlink>
        <a:srgbClr val="007FA3"/>
      </a:hlink>
      <a:folHlink>
        <a:srgbClr val="007F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2015-06-15T13:50:00Z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2052-10.1.0.6690</vt:lpwstr>
  </property>
</Properties>
</file>