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000000"/>
          </p15:clr>
        </p15:guide>
        <p15:guide id="2" pos="-1">
          <p15:clr>
            <a:srgbClr val="000000"/>
          </p15:clr>
        </p15:guide>
      </p15:sldGuideLst>
    </p:ext>
    <p:ext uri="{2D200454-40CA-4A62-9FC3-DE9A4176ACB9}">
      <p15:notesGuideLst>
        <p15:guide id="1" orient="horz" pos="3105">
          <p15:clr>
            <a:srgbClr val="000000"/>
          </p15:clr>
        </p15:guide>
        <p15:guide id="2" pos="2168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31" roundtripDataSignature="AMtx7mj7GpJMscVk1SKh4tCU9GAQG+7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307FFE-2FF8-45C3-A422-4148AF59A986}">
  <a:tblStyle styleId="{3D307FFE-2FF8-45C3-A422-4148AF59A98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E287A509-4A8C-4E49-8E67-EBBB42BABE4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0"/>
          </a:solidFill>
        </a:fill>
      </a:tcStyle>
    </a:wholeTbl>
    <a:band1H>
      <a:tcTxStyle/>
      <a:tcStyle>
        <a:fill>
          <a:solidFill>
            <a:srgbClr val="CAD7E0"/>
          </a:solidFill>
        </a:fill>
      </a:tcStyle>
    </a:band1H>
    <a:band2H>
      <a:tcTxStyle/>
    </a:band2H>
    <a:band1V>
      <a:tcTxStyle/>
      <a:tcStyle>
        <a:fill>
          <a:solidFill>
            <a:srgbClr val="CAD7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-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5" orient="horz"/>
        <p:guide pos="216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Ricky. How does he feel? (Sad.) 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Why is Ricky sad? (He can’t find Bob.)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Ricky is looking for Bob.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 pupils to complete the question.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Ricky is looking for Bob under the … (Cupboard.)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reveal the answer] 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under the cupboard? (No.)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highlight ‘isn’t’] Remind pupils that ‘isn’t’ means ‘is not’.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right. ‘Isn’t’ means ‘is not’.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Ricky looking for Bob now? (In the bag.)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locating specific information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in the bag? (No.)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locating specific information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Ricky can’t find Bob. Look at Ricky.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Ricky’s expression and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he feel? (e.g. Worried.)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Bob’s mum. Is she worried? (No.)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Mum know where Bob is?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observing / inferring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circle the clothes]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Look. Mum has some clothes.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thinking aloud and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Hmm …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 clothes are they? Can you guess? (They are Bob’s.)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inferring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21st century skill: Critical thinking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Oh! Ricky is looking at the sofa.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Mum say? Can you guess?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Oh! She says, ‘No, Bob isn’t on the sofa.’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predicting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Look, Mum is carrying a bag.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circle the bag]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Hmm …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in the bag? Can you guess? (e.g. Bob’s clothes.) – inferring / guessing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Mum know where Bob is? – inferring / guessing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post-reading question] Read the question aloud,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Bob? Can you guess?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Elicit guesses from pupils.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Oh! Mum is going out.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Mum says, ‘Let’s find Bob.’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highlight ‘Let’s’] Remind pupils that ‘Let’s’ means ‘Let us’.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thinking aloud and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Mum know where Bob is? Is Bob at home? (No.)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show the question]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Mum going to find Bob? (Yes.)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inferring / guessing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find out where Mum is going!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Here is Bob!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at home? (No.)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right. He isn’t at home. Can you guess where Bob is? (In the hospital.)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observing / inferring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circle Bob’s leg]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Oh! Look at Bob’s leg.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OK? (No.)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right.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Bob’s leg is broken. Can he walk? (No.) – observing / inferring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happy to see Ricky? (Yes.) Are Ricky and Mum happy? (Yes.)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inferring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Instruct pupils to complete Part D individually in their books. The activity can be completed in class or for homework.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 / paragraph / section / scene. Ask each group to read their part aloud.</a:t>
            </a:r>
            <a:endParaRPr/>
          </a:p>
        </p:txBody>
      </p:sp>
      <p:sp>
        <p:nvSpPr>
          <p:cNvPr id="264" name="Google Shape;264;p19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Bob’s dog Ricky hides in different places in the living room in a day.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morning.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Ricky?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Invite pupils to tell you where Ricky is, e.g.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Ricky is on the sofa.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the above steps for the other times of the day, i.e. noon / afternoon / evening.</a:t>
            </a:r>
            <a:endParaRPr/>
          </a:p>
        </p:txBody>
      </p:sp>
      <p:sp>
        <p:nvSpPr>
          <p:cNvPr id="275" name="Google Shape;275;p20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1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2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2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3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3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24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Value: Caring for pets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story, Bob and Ricky are friends. They play together!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narration] 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Let’s look at what the children do with their pets!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through each picture and ask what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with their pets, e.g.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swim with my pet dog. / I play with my pet cat. / I sing with my pet bird.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show each answer]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4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4" name="Google Shape;624;p25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Value: Caring for pets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you? What do you do with your pet friend?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 pairs. Instruct each pair of pupils to tell each other about their pet, e.g.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like my pet very much. ____ is a _____. I _____ with my pet.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the activity, you may invite some pairs to tell the class about their pets.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your pet make you happy? (Yes.)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Pets are our good friends! We should care for them.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5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are going to read a story about Bob and his dog Ricky.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Look. This is Ricky.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narration] 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Ricky is Bob’s pet.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is Ricky? (A dog.) Do you have a pet? What is your pet? (e.g. A dog. / A cat.) – observing / relating the text to self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Ricky is in Bob’s bedroom.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can you see in Bob’s bedroom? (e.g. A bed. / A cupboard.)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review the vocabulary] Demonstrate how to say each vocabulary item and drill pronunciation. Make sure pupils pronounce ‘bed’ correctly, e.g. /bed/, not /bæd/.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Ricky is thinking about something.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Bob] [Click to show the question]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Ricky thinking about? (Bob.)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Say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I think he wants to find Bob.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inferring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Mime a sad face and ask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Bob here? (No.) – observing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is Bob? Can you guess? – guessing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story, Ricky looks for Bob in many places.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Ricky look for Bob? (Under the cupboard. In the bag. On the sofa.)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Mime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 aloud and ask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is Bob?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read the story and find out where Bob is.</a:t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5978525" y="9442450"/>
            <a:ext cx="828675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1116013" y="4721225"/>
            <a:ext cx="4575175" cy="44719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/>
        </p:nvSpPr>
        <p:spPr>
          <a:xfrm>
            <a:off x="71438" y="442913"/>
            <a:ext cx="2360612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1971675" y="784225"/>
            <a:ext cx="5210175" cy="5422900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6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8"/>
          <p:cNvSpPr txBox="1"/>
          <p:nvPr>
            <p:ph type="title"/>
          </p:nvPr>
        </p:nvSpPr>
        <p:spPr>
          <a:xfrm>
            <a:off x="541338" y="417513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" type="body"/>
          </p:nvPr>
        </p:nvSpPr>
        <p:spPr>
          <a:xfrm>
            <a:off x="534988" y="1704975"/>
            <a:ext cx="6000750" cy="4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3" Type="http://schemas.openxmlformats.org/officeDocument/2006/relationships/image" Target="../media/image4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5" Type="http://schemas.openxmlformats.org/officeDocument/2006/relationships/image" Target="../media/image44.png"/><Relationship Id="rId14" Type="http://schemas.openxmlformats.org/officeDocument/2006/relationships/image" Target="../media/image39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30.png"/><Relationship Id="rId19" Type="http://schemas.openxmlformats.org/officeDocument/2006/relationships/image" Target="../media/image45.png"/><Relationship Id="rId6" Type="http://schemas.openxmlformats.org/officeDocument/2006/relationships/image" Target="../media/image31.png"/><Relationship Id="rId18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4.png"/><Relationship Id="rId13" Type="http://schemas.openxmlformats.org/officeDocument/2006/relationships/image" Target="../media/image4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5" Type="http://schemas.openxmlformats.org/officeDocument/2006/relationships/image" Target="../media/image44.png"/><Relationship Id="rId14" Type="http://schemas.openxmlformats.org/officeDocument/2006/relationships/image" Target="../media/image39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8" Type="http://schemas.openxmlformats.org/officeDocument/2006/relationships/image" Target="../media/image56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3" Type="http://schemas.openxmlformats.org/officeDocument/2006/relationships/image" Target="../media/image4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5" Type="http://schemas.openxmlformats.org/officeDocument/2006/relationships/image" Target="../media/image44.png"/><Relationship Id="rId14" Type="http://schemas.openxmlformats.org/officeDocument/2006/relationships/image" Target="../media/image39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29.png"/><Relationship Id="rId19" Type="http://schemas.openxmlformats.org/officeDocument/2006/relationships/image" Target="../media/image36.png"/><Relationship Id="rId6" Type="http://schemas.openxmlformats.org/officeDocument/2006/relationships/image" Target="../media/image30.png"/><Relationship Id="rId18" Type="http://schemas.openxmlformats.org/officeDocument/2006/relationships/image" Target="../media/image5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3" Type="http://schemas.openxmlformats.org/officeDocument/2006/relationships/image" Target="../media/image4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5" Type="http://schemas.openxmlformats.org/officeDocument/2006/relationships/image" Target="../media/image44.png"/><Relationship Id="rId14" Type="http://schemas.openxmlformats.org/officeDocument/2006/relationships/image" Target="../media/image39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29.png"/><Relationship Id="rId19" Type="http://schemas.openxmlformats.org/officeDocument/2006/relationships/image" Target="../media/image58.png"/><Relationship Id="rId6" Type="http://schemas.openxmlformats.org/officeDocument/2006/relationships/image" Target="../media/image30.png"/><Relationship Id="rId18" Type="http://schemas.openxmlformats.org/officeDocument/2006/relationships/image" Target="../media/image51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2.jpg"/><Relationship Id="rId7" Type="http://schemas.openxmlformats.org/officeDocument/2006/relationships/image" Target="../media/image57.jpg"/><Relationship Id="rId8" Type="http://schemas.openxmlformats.org/officeDocument/2006/relationships/image" Target="../media/image5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Relationship Id="rId4" Type="http://schemas.openxmlformats.org/officeDocument/2006/relationships/image" Target="../media/image55.png"/><Relationship Id="rId5" Type="http://schemas.openxmlformats.org/officeDocument/2006/relationships/image" Target="../media/image5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98425"/>
            <a:ext cx="40894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5408613"/>
            <a:ext cx="16256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227138" y="2978150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Chapter 2  Our pet friends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10"/>
          <p:cNvCxnSpPr/>
          <p:nvPr/>
        </p:nvCxnSpPr>
        <p:spPr>
          <a:xfrm flipH="1" rot="10800000">
            <a:off x="2190750" y="2279650"/>
            <a:ext cx="2428875" cy="1428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0" name="Google Shape;160;p10"/>
          <p:cNvGrpSpPr/>
          <p:nvPr/>
        </p:nvGrpSpPr>
        <p:grpSpPr>
          <a:xfrm>
            <a:off x="5953677" y="3806422"/>
            <a:ext cx="2886075" cy="1312862"/>
            <a:chOff x="3036111" y="5285243"/>
            <a:chExt cx="2965895" cy="812934"/>
          </a:xfrm>
        </p:grpSpPr>
        <p:sp>
          <p:nvSpPr>
            <p:cNvPr id="161" name="Google Shape;161;p10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 txBox="1"/>
            <p:nvPr/>
          </p:nvSpPr>
          <p:spPr>
            <a:xfrm>
              <a:off x="3217948" y="5481973"/>
              <a:ext cx="2700294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Look at Ricky. </a:t>
              </a:r>
              <a:b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How does he feel? </a:t>
              </a:r>
              <a:endParaRPr/>
            </a:p>
          </p:txBody>
        </p:sp>
      </p:grp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362" y="995250"/>
            <a:ext cx="4819650" cy="541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0"/>
          <p:cNvGrpSpPr/>
          <p:nvPr/>
        </p:nvGrpSpPr>
        <p:grpSpPr>
          <a:xfrm>
            <a:off x="5940424" y="5211763"/>
            <a:ext cx="2952335" cy="1312862"/>
            <a:chOff x="3036111" y="5285243"/>
            <a:chExt cx="3033988" cy="812934"/>
          </a:xfrm>
        </p:grpSpPr>
        <p:sp>
          <p:nvSpPr>
            <p:cNvPr id="165" name="Google Shape;165;p10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0"/>
            <p:cNvSpPr txBox="1"/>
            <p:nvPr/>
          </p:nvSpPr>
          <p:spPr>
            <a:xfrm>
              <a:off x="3157085" y="5581029"/>
              <a:ext cx="2913014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Why is Ricky sad?</a:t>
              </a:r>
              <a:endPara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7" name="Google Shape;167;p10"/>
          <p:cNvCxnSpPr/>
          <p:nvPr/>
        </p:nvCxnSpPr>
        <p:spPr>
          <a:xfrm>
            <a:off x="1622168" y="1863323"/>
            <a:ext cx="186181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10"/>
          <p:cNvCxnSpPr/>
          <p:nvPr/>
        </p:nvCxnSpPr>
        <p:spPr>
          <a:xfrm>
            <a:off x="1622168" y="2258343"/>
            <a:ext cx="2810935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219" y="851350"/>
            <a:ext cx="5255582" cy="540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126" y="811594"/>
            <a:ext cx="1743368" cy="108881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/>
          <p:nvPr/>
        </p:nvSpPr>
        <p:spPr>
          <a:xfrm>
            <a:off x="3051018" y="5454235"/>
            <a:ext cx="619834" cy="412750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 flipH="1" rot="-6688817">
            <a:off x="2601333" y="5979387"/>
            <a:ext cx="636681" cy="413342"/>
          </a:xfrm>
          <a:custGeom>
            <a:rect b="b" l="l" r="r" t="t"/>
            <a:pathLst>
              <a:path extrusionOk="0" h="426750" w="1933303">
                <a:moveTo>
                  <a:pt x="0" y="409333"/>
                </a:moveTo>
                <a:cubicBezTo>
                  <a:pt x="304800" y="203230"/>
                  <a:pt x="609600" y="-2873"/>
                  <a:pt x="931817" y="30"/>
                </a:cubicBezTo>
                <a:cubicBezTo>
                  <a:pt x="1254034" y="2933"/>
                  <a:pt x="1593668" y="214841"/>
                  <a:pt x="1933303" y="42675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3305762" y="6119668"/>
            <a:ext cx="1332499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not</a:t>
            </a:r>
            <a:r>
              <a:rPr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78" name="Google Shape;178;p11"/>
          <p:cNvGrpSpPr/>
          <p:nvPr/>
        </p:nvGrpSpPr>
        <p:grpSpPr>
          <a:xfrm>
            <a:off x="5752620" y="3553592"/>
            <a:ext cx="3126889" cy="1565692"/>
            <a:chOff x="3036111" y="5285243"/>
            <a:chExt cx="2973727" cy="812934"/>
          </a:xfrm>
        </p:grpSpPr>
        <p:sp>
          <p:nvSpPr>
            <p:cNvPr id="179" name="Google Shape;179;p11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 txBox="1"/>
            <p:nvPr/>
          </p:nvSpPr>
          <p:spPr>
            <a:xfrm>
              <a:off x="3096824" y="5608884"/>
              <a:ext cx="2913014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Ricky is looking for Bob.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11"/>
          <p:cNvGrpSpPr/>
          <p:nvPr/>
        </p:nvGrpSpPr>
        <p:grpSpPr>
          <a:xfrm>
            <a:off x="5940423" y="5211763"/>
            <a:ext cx="2925831" cy="1312862"/>
            <a:chOff x="3036111" y="5285243"/>
            <a:chExt cx="3006751" cy="812934"/>
          </a:xfrm>
        </p:grpSpPr>
        <p:sp>
          <p:nvSpPr>
            <p:cNvPr id="182" name="Google Shape;182;p11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3129848" y="5498972"/>
              <a:ext cx="2913014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Bob under the cupboard?</a:t>
              </a:r>
              <a:endPara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2"/>
          <p:cNvGrpSpPr/>
          <p:nvPr/>
        </p:nvGrpSpPr>
        <p:grpSpPr>
          <a:xfrm>
            <a:off x="910952" y="940531"/>
            <a:ext cx="4747455" cy="5510637"/>
            <a:chOff x="1920930" y="978885"/>
            <a:chExt cx="5217476" cy="5768756"/>
          </a:xfrm>
        </p:grpSpPr>
        <p:pic>
          <p:nvPicPr>
            <p:cNvPr id="189" name="Google Shape;18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20930" y="978885"/>
              <a:ext cx="5217476" cy="5768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2"/>
            <p:cNvSpPr/>
            <p:nvPr/>
          </p:nvSpPr>
          <p:spPr>
            <a:xfrm>
              <a:off x="2324100" y="978885"/>
              <a:ext cx="361950" cy="3736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2"/>
          <p:cNvSpPr/>
          <p:nvPr/>
        </p:nvSpPr>
        <p:spPr>
          <a:xfrm rot="-2308553">
            <a:off x="1345173" y="3303492"/>
            <a:ext cx="527169" cy="2231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2133375" y="3105585"/>
            <a:ext cx="1035332" cy="879774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12"/>
          <p:cNvGrpSpPr/>
          <p:nvPr/>
        </p:nvGrpSpPr>
        <p:grpSpPr>
          <a:xfrm>
            <a:off x="5953678" y="3806422"/>
            <a:ext cx="2952335" cy="1312862"/>
            <a:chOff x="3036111" y="5285243"/>
            <a:chExt cx="3033988" cy="812934"/>
          </a:xfrm>
        </p:grpSpPr>
        <p:sp>
          <p:nvSpPr>
            <p:cNvPr id="194" name="Google Shape;194;p12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3157085" y="5556413"/>
              <a:ext cx="2913014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Bob in the bag?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2"/>
          <p:cNvGrpSpPr/>
          <p:nvPr/>
        </p:nvGrpSpPr>
        <p:grpSpPr>
          <a:xfrm>
            <a:off x="5940424" y="5211763"/>
            <a:ext cx="2886075" cy="1312862"/>
            <a:chOff x="3036111" y="5285243"/>
            <a:chExt cx="2965895" cy="812934"/>
          </a:xfrm>
        </p:grpSpPr>
        <p:sp>
          <p:nvSpPr>
            <p:cNvPr id="197" name="Google Shape;197;p12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3205085" y="5512255"/>
              <a:ext cx="2627946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Does Mum know where Bob is?</a:t>
              </a:r>
              <a:endPara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2"/>
          <p:cNvSpPr txBox="1"/>
          <p:nvPr/>
        </p:nvSpPr>
        <p:spPr>
          <a:xfrm>
            <a:off x="541710" y="3550868"/>
            <a:ext cx="1472183" cy="4001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Bob's mum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924" y="1040893"/>
            <a:ext cx="4000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666" y="5905686"/>
            <a:ext cx="4036149" cy="70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709" y="884745"/>
            <a:ext cx="5106061" cy="504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>
            <a:off x="1582191" y="5374361"/>
            <a:ext cx="4096225" cy="4079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3"/>
          <p:cNvGrpSpPr/>
          <p:nvPr/>
        </p:nvGrpSpPr>
        <p:grpSpPr>
          <a:xfrm>
            <a:off x="5953678" y="5213545"/>
            <a:ext cx="2930412" cy="1312862"/>
            <a:chOff x="3036111" y="5293449"/>
            <a:chExt cx="3038504" cy="812934"/>
          </a:xfrm>
        </p:grpSpPr>
        <p:sp>
          <p:nvSpPr>
            <p:cNvPr id="209" name="Google Shape;209;p13"/>
            <p:cNvSpPr/>
            <p:nvPr/>
          </p:nvSpPr>
          <p:spPr>
            <a:xfrm>
              <a:off x="3036111" y="5293449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3161601" y="5477359"/>
              <a:ext cx="2913014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Does Mum know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where Bob is?</a:t>
              </a:r>
              <a:endPara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3"/>
          <p:cNvGrpSpPr/>
          <p:nvPr/>
        </p:nvGrpSpPr>
        <p:grpSpPr>
          <a:xfrm>
            <a:off x="5953678" y="3806422"/>
            <a:ext cx="2886075" cy="1312862"/>
            <a:chOff x="3036111" y="5285243"/>
            <a:chExt cx="2965895" cy="812934"/>
          </a:xfrm>
        </p:grpSpPr>
        <p:sp>
          <p:nvSpPr>
            <p:cNvPr id="212" name="Google Shape;212;p13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3286288" y="5566601"/>
              <a:ext cx="2526228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does Mum say?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3"/>
          <p:cNvSpPr/>
          <p:nvPr/>
        </p:nvSpPr>
        <p:spPr>
          <a:xfrm>
            <a:off x="1582191" y="4019065"/>
            <a:ext cx="1355562" cy="110021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11980" r="0" t="1687"/>
          <a:stretch/>
        </p:blipFill>
        <p:spPr>
          <a:xfrm>
            <a:off x="1344601" y="868180"/>
            <a:ext cx="4803811" cy="568430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1851002" y="1694548"/>
            <a:ext cx="878947" cy="412750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298" y="988739"/>
            <a:ext cx="4762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 txBox="1"/>
          <p:nvPr/>
        </p:nvSpPr>
        <p:spPr>
          <a:xfrm>
            <a:off x="619813" y="2719669"/>
            <a:ext cx="139911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 us</a:t>
            </a:r>
            <a:endParaRPr sz="1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 flipH="1" rot="-2666694">
            <a:off x="747629" y="1963843"/>
            <a:ext cx="1054678" cy="357465"/>
          </a:xfrm>
          <a:custGeom>
            <a:rect b="b" l="l" r="r" t="t"/>
            <a:pathLst>
              <a:path extrusionOk="0" h="426750" w="1933303">
                <a:moveTo>
                  <a:pt x="0" y="409333"/>
                </a:moveTo>
                <a:cubicBezTo>
                  <a:pt x="304800" y="203230"/>
                  <a:pt x="609600" y="-2873"/>
                  <a:pt x="931817" y="30"/>
                </a:cubicBezTo>
                <a:cubicBezTo>
                  <a:pt x="1254034" y="2933"/>
                  <a:pt x="1593668" y="214841"/>
                  <a:pt x="1933303" y="426750"/>
                </a:cubicBezTo>
              </a:path>
            </a:pathLst>
          </a:cu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14"/>
          <p:cNvGrpSpPr/>
          <p:nvPr/>
        </p:nvGrpSpPr>
        <p:grpSpPr>
          <a:xfrm>
            <a:off x="5958528" y="5211763"/>
            <a:ext cx="2899327" cy="1312862"/>
            <a:chOff x="3036111" y="5285243"/>
            <a:chExt cx="2979514" cy="812934"/>
          </a:xfrm>
        </p:grpSpPr>
        <p:sp>
          <p:nvSpPr>
            <p:cNvPr id="225" name="Google Shape;225;p14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3102611" y="5498971"/>
              <a:ext cx="2913014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Mum going to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find Bob?</a:t>
              </a:r>
              <a:endPara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5953678" y="3806422"/>
            <a:ext cx="2886075" cy="1312862"/>
            <a:chOff x="3036111" y="5285243"/>
            <a:chExt cx="2965895" cy="812934"/>
          </a:xfrm>
        </p:grpSpPr>
        <p:sp>
          <p:nvSpPr>
            <p:cNvPr id="228" name="Google Shape;228;p14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3274551" y="5591801"/>
              <a:ext cx="2511547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Oh! Mum is going out.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5"/>
          <p:cNvGrpSpPr/>
          <p:nvPr/>
        </p:nvGrpSpPr>
        <p:grpSpPr>
          <a:xfrm>
            <a:off x="755775" y="929190"/>
            <a:ext cx="6209772" cy="5483482"/>
            <a:chOff x="1685925" y="1017560"/>
            <a:chExt cx="6419850" cy="5668990"/>
          </a:xfrm>
        </p:grpSpPr>
        <p:pic>
          <p:nvPicPr>
            <p:cNvPr id="235" name="Google Shape;235;p15"/>
            <p:cNvPicPr preferRelativeResize="0"/>
            <p:nvPr/>
          </p:nvPicPr>
          <p:blipFill rotWithShape="1">
            <a:blip r:embed="rId3">
              <a:alphaModFix/>
            </a:blip>
            <a:srcRect b="0" l="0" r="0" t="1215"/>
            <a:stretch/>
          </p:blipFill>
          <p:spPr>
            <a:xfrm>
              <a:off x="1685925" y="1017560"/>
              <a:ext cx="6419850" cy="5668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76999" y="1619251"/>
              <a:ext cx="600076" cy="438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5"/>
          <p:cNvSpPr/>
          <p:nvPr/>
        </p:nvSpPr>
        <p:spPr>
          <a:xfrm>
            <a:off x="3591890" y="4395960"/>
            <a:ext cx="966857" cy="6350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15"/>
          <p:cNvGrpSpPr/>
          <p:nvPr/>
        </p:nvGrpSpPr>
        <p:grpSpPr>
          <a:xfrm>
            <a:off x="5940422" y="5211763"/>
            <a:ext cx="2899327" cy="1312862"/>
            <a:chOff x="3036111" y="5285243"/>
            <a:chExt cx="2979514" cy="812934"/>
          </a:xfrm>
        </p:grpSpPr>
        <p:sp>
          <p:nvSpPr>
            <p:cNvPr id="239" name="Google Shape;239;p15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 txBox="1"/>
            <p:nvPr/>
          </p:nvSpPr>
          <p:spPr>
            <a:xfrm>
              <a:off x="3102611" y="5490765"/>
              <a:ext cx="2913014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Bob happy to </a:t>
              </a:r>
              <a:b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see Ricky?</a:t>
              </a:r>
              <a:endPara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5940422" y="3806422"/>
            <a:ext cx="2886075" cy="1312862"/>
            <a:chOff x="3036111" y="5285243"/>
            <a:chExt cx="2965895" cy="812934"/>
          </a:xfrm>
        </p:grpSpPr>
        <p:sp>
          <p:nvSpPr>
            <p:cNvPr id="242" name="Google Shape;242;p15"/>
            <p:cNvSpPr/>
            <p:nvPr/>
          </p:nvSpPr>
          <p:spPr>
            <a:xfrm>
              <a:off x="3036111" y="5285243"/>
              <a:ext cx="2965895" cy="81293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5"/>
            <p:cNvSpPr txBox="1"/>
            <p:nvPr/>
          </p:nvSpPr>
          <p:spPr>
            <a:xfrm>
              <a:off x="3228132" y="5595537"/>
              <a:ext cx="2657312" cy="19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Look! Here is Bob!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 b="0" l="0" r="989" t="0"/>
          <a:stretch/>
        </p:blipFill>
        <p:spPr>
          <a:xfrm>
            <a:off x="0" y="1629384"/>
            <a:ext cx="9144000" cy="347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/>
          <p:nvPr/>
        </p:nvSpPr>
        <p:spPr>
          <a:xfrm>
            <a:off x="7977188" y="6229350"/>
            <a:ext cx="838200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/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301" y="3303055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6747" y="4270267"/>
            <a:ext cx="5238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2540" y="3782372"/>
            <a:ext cx="52387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0"/>
          <p:cNvGrpSpPr/>
          <p:nvPr/>
        </p:nvGrpSpPr>
        <p:grpSpPr>
          <a:xfrm>
            <a:off x="567255" y="277431"/>
            <a:ext cx="8332269" cy="5235916"/>
            <a:chOff x="567255" y="277431"/>
            <a:chExt cx="8332269" cy="5235916"/>
          </a:xfrm>
        </p:grpSpPr>
        <p:grpSp>
          <p:nvGrpSpPr>
            <p:cNvPr id="278" name="Google Shape;278;p20"/>
            <p:cNvGrpSpPr/>
            <p:nvPr/>
          </p:nvGrpSpPr>
          <p:grpSpPr>
            <a:xfrm>
              <a:off x="1877877" y="1237893"/>
              <a:ext cx="3933825" cy="1790700"/>
              <a:chOff x="4605800" y="923923"/>
              <a:chExt cx="3933825" cy="1790700"/>
            </a:xfrm>
          </p:grpSpPr>
          <p:grpSp>
            <p:nvGrpSpPr>
              <p:cNvPr id="279" name="Google Shape;279;p20"/>
              <p:cNvGrpSpPr/>
              <p:nvPr/>
            </p:nvGrpSpPr>
            <p:grpSpPr>
              <a:xfrm>
                <a:off x="4605800" y="923923"/>
                <a:ext cx="3933825" cy="1790700"/>
                <a:chOff x="3205153" y="800100"/>
                <a:chExt cx="3933825" cy="1790700"/>
              </a:xfrm>
            </p:grpSpPr>
            <p:pic>
              <p:nvPicPr>
                <p:cNvPr id="280" name="Google Shape;280;p2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2511" r="3195" t="9615"/>
                <a:stretch/>
              </p:blipFill>
              <p:spPr>
                <a:xfrm>
                  <a:off x="3205153" y="800100"/>
                  <a:ext cx="3933825" cy="1790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Google Shape;281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4785823" y="1600199"/>
                  <a:ext cx="1362075" cy="190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2" name="Google Shape;2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785823" y="1203209"/>
                  <a:ext cx="1133475" cy="396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3" name="Google Shape;283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5885149" y="1303394"/>
                  <a:ext cx="256878" cy="2968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4" name="Google Shape;284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805984" y="1790699"/>
                  <a:ext cx="256878" cy="1484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85" name="Google Shape;285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348394" y="1866894"/>
                <a:ext cx="1133475" cy="15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6" name="Google Shape;286;p20"/>
            <p:cNvSpPr/>
            <p:nvPr/>
          </p:nvSpPr>
          <p:spPr>
            <a:xfrm>
              <a:off x="567255" y="1709735"/>
              <a:ext cx="8332269" cy="3803612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2795" y="926264"/>
              <a:ext cx="4427020" cy="2102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01653" y="1625357"/>
              <a:ext cx="7620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0"/>
            <p:cNvPicPr preferRelativeResize="0"/>
            <p:nvPr/>
          </p:nvPicPr>
          <p:blipFill rotWithShape="1">
            <a:blip r:embed="rId7">
              <a:alphaModFix/>
            </a:blip>
            <a:srcRect b="0" l="4984" r="4650" t="0"/>
            <a:stretch/>
          </p:blipFill>
          <p:spPr>
            <a:xfrm>
              <a:off x="4197687" y="1726728"/>
              <a:ext cx="561014" cy="5272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0" name="Google Shape;290;p20"/>
            <p:cNvGrpSpPr/>
            <p:nvPr/>
          </p:nvGrpSpPr>
          <p:grpSpPr>
            <a:xfrm>
              <a:off x="2993694" y="3052568"/>
              <a:ext cx="3598909" cy="1525794"/>
              <a:chOff x="2296112" y="3366739"/>
              <a:chExt cx="2525793" cy="913039"/>
            </a:xfrm>
          </p:grpSpPr>
          <p:sp>
            <p:nvSpPr>
              <p:cNvPr id="291" name="Google Shape;291;p20"/>
              <p:cNvSpPr/>
              <p:nvPr/>
            </p:nvSpPr>
            <p:spPr>
              <a:xfrm flipH="1" rot="-252067">
                <a:off x="2319646" y="3456546"/>
                <a:ext cx="2478724" cy="733424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 flipH="1" rot="-252067">
                <a:off x="2427721" y="3495870"/>
                <a:ext cx="2300474" cy="658173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flipH="1" rot="-252067">
                <a:off x="2631431" y="3569667"/>
                <a:ext cx="182843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flipH="1" rot="-252067">
                <a:off x="2751251" y="3603981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flipH="1" rot="-252067">
                <a:off x="3066328" y="3576074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flipH="1" rot="-252067">
                <a:off x="3399503" y="3561118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flipH="1" rot="-252067">
                <a:off x="3679737" y="3535239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flipH="1" rot="-252067">
                <a:off x="2819002" y="3608945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flipH="1" rot="-252067">
                <a:off x="3121609" y="3570998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flipH="1" rot="-252067">
                <a:off x="3466692" y="3561117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 flipH="1" rot="-252067">
                <a:off x="3747487" y="3531593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2" name="Google Shape;302;p20"/>
              <p:cNvCxnSpPr/>
              <p:nvPr/>
            </p:nvCxnSpPr>
            <p:spPr>
              <a:xfrm flipH="1" rot="10800000">
                <a:off x="2724341" y="36195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20"/>
              <p:cNvCxnSpPr/>
              <p:nvPr/>
            </p:nvCxnSpPr>
            <p:spPr>
              <a:xfrm flipH="1" rot="10800000">
                <a:off x="2876741" y="37719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20"/>
              <p:cNvCxnSpPr/>
              <p:nvPr/>
            </p:nvCxnSpPr>
            <p:spPr>
              <a:xfrm flipH="1" rot="10800000">
                <a:off x="3029141" y="39243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305" name="Google Shape;305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489850">
              <a:off x="3319275" y="2397484"/>
              <a:ext cx="2909672" cy="2070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 rot="175603">
              <a:off x="6186931" y="338656"/>
              <a:ext cx="2483101" cy="33230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7" name="Google Shape;307;p20"/>
            <p:cNvGrpSpPr/>
            <p:nvPr/>
          </p:nvGrpSpPr>
          <p:grpSpPr>
            <a:xfrm>
              <a:off x="702365" y="3252636"/>
              <a:ext cx="2598876" cy="1853954"/>
              <a:chOff x="1439523" y="3956070"/>
              <a:chExt cx="2113506" cy="1582393"/>
            </a:xfrm>
          </p:grpSpPr>
          <p:grpSp>
            <p:nvGrpSpPr>
              <p:cNvPr id="308" name="Google Shape;308;p20"/>
              <p:cNvGrpSpPr/>
              <p:nvPr/>
            </p:nvGrpSpPr>
            <p:grpSpPr>
              <a:xfrm>
                <a:off x="1439523" y="3956070"/>
                <a:ext cx="2113506" cy="1582393"/>
                <a:chOff x="6096000" y="4780991"/>
                <a:chExt cx="2428875" cy="1818511"/>
              </a:xfrm>
            </p:grpSpPr>
            <p:pic>
              <p:nvPicPr>
                <p:cNvPr id="309" name="Google Shape;309;p20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6096000" y="4780991"/>
                  <a:ext cx="2428875" cy="1818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0" name="Google Shape;310;p20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6707981" y="5210180"/>
                  <a:ext cx="1733550" cy="1362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1" name="Google Shape;311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862763" y="5556895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2" name="Google Shape;312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38836" y="5719282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3" name="Google Shape;313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046027" y="5738237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4" name="Google Shape;314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29254" y="6066273"/>
                  <a:ext cx="381184" cy="418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5" name="Google Shape;315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246050" y="5017109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16" name="Google Shape;316;p20"/>
                <p:cNvSpPr/>
                <p:nvPr/>
              </p:nvSpPr>
              <p:spPr>
                <a:xfrm>
                  <a:off x="7198162" y="488383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0"/>
                <p:cNvSpPr/>
                <p:nvPr/>
              </p:nvSpPr>
              <p:spPr>
                <a:xfrm>
                  <a:off x="6556308" y="5017108"/>
                  <a:ext cx="282799" cy="14953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0"/>
                <p:cNvSpPr/>
                <p:nvPr/>
              </p:nvSpPr>
              <p:spPr>
                <a:xfrm>
                  <a:off x="7293768" y="5333059"/>
                  <a:ext cx="224551" cy="11834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19" name="Google Shape;319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71849" y="4994924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0" name="Google Shape;320;p20"/>
                <p:cNvSpPr/>
                <p:nvPr/>
              </p:nvSpPr>
              <p:spPr>
                <a:xfrm>
                  <a:off x="7631550" y="5204475"/>
                  <a:ext cx="112276" cy="90836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1" name="Google Shape;321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69641" y="490919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2" name="Google Shape;322;p20"/>
                <p:cNvSpPr/>
                <p:nvPr/>
              </p:nvSpPr>
              <p:spPr>
                <a:xfrm>
                  <a:off x="7972112" y="575727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3" name="Google Shape;323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936983" y="5777277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4" name="Google Shape;324;p20"/>
                <p:cNvSpPr/>
                <p:nvPr/>
              </p:nvSpPr>
              <p:spPr>
                <a:xfrm>
                  <a:off x="7999019" y="5429951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5" name="Google Shape;325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8111294" y="5392773"/>
                  <a:ext cx="314982" cy="3454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6" name="Google Shape;326;p20"/>
                <p:cNvSpPr/>
                <p:nvPr/>
              </p:nvSpPr>
              <p:spPr>
                <a:xfrm>
                  <a:off x="6492801" y="573133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7" name="Google Shape;327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448301" y="5583553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8" name="Google Shape;328;p20"/>
                <p:cNvSpPr/>
                <p:nvPr/>
              </p:nvSpPr>
              <p:spPr>
                <a:xfrm>
                  <a:off x="7293768" y="560819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9" name="Google Shape;329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786286" y="5451402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0" name="Google Shape;330;p20"/>
                <p:cNvSpPr/>
                <p:nvPr/>
              </p:nvSpPr>
              <p:spPr>
                <a:xfrm>
                  <a:off x="7662038" y="597944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31" name="Google Shape;331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19653" y="5490331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2" name="Google Shape;332;p20"/>
                <p:cNvSpPr/>
                <p:nvPr/>
              </p:nvSpPr>
              <p:spPr>
                <a:xfrm>
                  <a:off x="6229085" y="524268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33" name="Google Shape;333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273650" y="526126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4" name="Google Shape;334;p20"/>
                <p:cNvSpPr/>
                <p:nvPr/>
              </p:nvSpPr>
              <p:spPr>
                <a:xfrm>
                  <a:off x="6668583" y="5198660"/>
                  <a:ext cx="112275" cy="125928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35" name="Google Shape;335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668583" y="5219316"/>
                  <a:ext cx="160999" cy="1765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6" name="Google Shape;336;p20"/>
                <p:cNvSpPr/>
                <p:nvPr/>
              </p:nvSpPr>
              <p:spPr>
                <a:xfrm>
                  <a:off x="6245895" y="5632735"/>
                  <a:ext cx="135050" cy="120149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37" name="Google Shape;337;p20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6276440" y="5612850"/>
                  <a:ext cx="129840" cy="1424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8" name="Google Shape;338;p20"/>
                <p:cNvSpPr/>
                <p:nvPr/>
              </p:nvSpPr>
              <p:spPr>
                <a:xfrm>
                  <a:off x="7867023" y="5113867"/>
                  <a:ext cx="105090" cy="21919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39" name="Google Shape;339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802286" y="5045708"/>
                  <a:ext cx="134697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0" name="Google Shape;340;p20"/>
                <p:cNvSpPr/>
                <p:nvPr/>
              </p:nvSpPr>
              <p:spPr>
                <a:xfrm>
                  <a:off x="6774187" y="5367347"/>
                  <a:ext cx="64920" cy="133361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41" name="Google Shape;341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38885" y="5866141"/>
                  <a:ext cx="158397" cy="17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2" name="Google Shape;342;p20"/>
                <p:cNvSpPr/>
                <p:nvPr/>
              </p:nvSpPr>
              <p:spPr>
                <a:xfrm>
                  <a:off x="7224348" y="6021336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43" name="Google Shape;343;p20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315076" y="6021336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44" name="Google Shape;344;p20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277305" y="4478644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0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343980" y="4354819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0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 rot="10800000">
                <a:off x="2077856" y="4278256"/>
                <a:ext cx="108001" cy="1184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0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 rot="10800000">
                <a:off x="2394665" y="4974333"/>
                <a:ext cx="159151" cy="174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20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 rot="10800000">
                <a:off x="2211090" y="4537066"/>
                <a:ext cx="93428" cy="1024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9" name="Google Shape;349;p2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18855" y="3408310"/>
              <a:ext cx="1120170" cy="9969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0" name="Google Shape;350;p2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41847" y="5299601"/>
            <a:ext cx="1206100" cy="129186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0"/>
          <p:cNvSpPr/>
          <p:nvPr/>
        </p:nvSpPr>
        <p:spPr>
          <a:xfrm>
            <a:off x="4733389" y="5131886"/>
            <a:ext cx="2574475" cy="984370"/>
          </a:xfrm>
          <a:prstGeom prst="wedgeRoundRectCallout">
            <a:avLst>
              <a:gd fmla="val 59204" name="adj1"/>
              <a:gd fmla="val 34120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morning. Where is Ricky?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hamdo\Desktop\TBU.jpg" id="352" name="Google Shape;352;p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664324" y="1603264"/>
            <a:ext cx="1066725" cy="70475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/>
          <p:nvPr/>
        </p:nvSpPr>
        <p:spPr>
          <a:xfrm>
            <a:off x="4635328" y="2082389"/>
            <a:ext cx="93598" cy="71466"/>
          </a:xfrm>
          <a:prstGeom prst="ellipse">
            <a:avLst/>
          </a:prstGeom>
          <a:solidFill>
            <a:srgbClr val="0C0C0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2"/>
          <p:cNvGraphicFramePr/>
          <p:nvPr/>
        </p:nvGraphicFramePr>
        <p:xfrm>
          <a:off x="388790" y="126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{3D307FFE-2FF8-45C3-A422-4148AF59A986}</a:tableStyleId>
              </a:tblPr>
              <a:tblGrid>
                <a:gridCol w="2429025"/>
                <a:gridCol w="3359425"/>
                <a:gridCol w="252777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r>
                        <a:rPr baseline="3000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Century Knowledge and Skills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Values and Attitudes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and asking about location or position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thinking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Caring for pets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4655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 hMerge="1"/>
                <a:tc hMerge="1"/>
              </a:tr>
              <a:tr h="4655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 from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Locating specific information in response to questions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guesses about the text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observations from pictures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Relating the text to self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847" y="5299601"/>
            <a:ext cx="1206100" cy="1291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21"/>
          <p:cNvGrpSpPr/>
          <p:nvPr/>
        </p:nvGrpSpPr>
        <p:grpSpPr>
          <a:xfrm>
            <a:off x="567255" y="277431"/>
            <a:ext cx="8332269" cy="5235916"/>
            <a:chOff x="567255" y="277431"/>
            <a:chExt cx="8332269" cy="5235916"/>
          </a:xfrm>
        </p:grpSpPr>
        <p:grpSp>
          <p:nvGrpSpPr>
            <p:cNvPr id="361" name="Google Shape;361;p21"/>
            <p:cNvGrpSpPr/>
            <p:nvPr/>
          </p:nvGrpSpPr>
          <p:grpSpPr>
            <a:xfrm>
              <a:off x="1877877" y="1237893"/>
              <a:ext cx="3933825" cy="1790700"/>
              <a:chOff x="4605800" y="923923"/>
              <a:chExt cx="3933825" cy="1790700"/>
            </a:xfrm>
          </p:grpSpPr>
          <p:grpSp>
            <p:nvGrpSpPr>
              <p:cNvPr id="362" name="Google Shape;362;p21"/>
              <p:cNvGrpSpPr/>
              <p:nvPr/>
            </p:nvGrpSpPr>
            <p:grpSpPr>
              <a:xfrm>
                <a:off x="4605800" y="923923"/>
                <a:ext cx="3933825" cy="1790700"/>
                <a:chOff x="3205153" y="800100"/>
                <a:chExt cx="3933825" cy="1790700"/>
              </a:xfrm>
            </p:grpSpPr>
            <p:pic>
              <p:nvPicPr>
                <p:cNvPr id="363" name="Google Shape;363;p2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511" r="3195" t="9615"/>
                <a:stretch/>
              </p:blipFill>
              <p:spPr>
                <a:xfrm>
                  <a:off x="3205153" y="800100"/>
                  <a:ext cx="3933825" cy="1790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4" name="Google Shape;364;p2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785823" y="1600199"/>
                  <a:ext cx="1362075" cy="190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5" name="Google Shape;365;p2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785823" y="1203209"/>
                  <a:ext cx="1133475" cy="396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6" name="Google Shape;366;p2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5885149" y="1303394"/>
                  <a:ext cx="256878" cy="2968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7" name="Google Shape;367;p21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805984" y="1790699"/>
                  <a:ext cx="256878" cy="1484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68" name="Google Shape;368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348394" y="1866894"/>
                <a:ext cx="1133475" cy="15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9" name="Google Shape;369;p21"/>
            <p:cNvSpPr/>
            <p:nvPr/>
          </p:nvSpPr>
          <p:spPr>
            <a:xfrm>
              <a:off x="567255" y="1709735"/>
              <a:ext cx="8332269" cy="3803612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0" name="Google Shape;370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2795" y="926264"/>
              <a:ext cx="4427020" cy="2102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01653" y="1625357"/>
              <a:ext cx="7620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1"/>
            <p:cNvPicPr preferRelativeResize="0"/>
            <p:nvPr/>
          </p:nvPicPr>
          <p:blipFill rotWithShape="1">
            <a:blip r:embed="rId8">
              <a:alphaModFix/>
            </a:blip>
            <a:srcRect b="0" l="4984" r="4650" t="0"/>
            <a:stretch/>
          </p:blipFill>
          <p:spPr>
            <a:xfrm>
              <a:off x="4197687" y="1726728"/>
              <a:ext cx="561014" cy="5272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3" name="Google Shape;373;p21"/>
            <p:cNvGrpSpPr/>
            <p:nvPr/>
          </p:nvGrpSpPr>
          <p:grpSpPr>
            <a:xfrm>
              <a:off x="2993694" y="3052568"/>
              <a:ext cx="3598909" cy="1525794"/>
              <a:chOff x="2296112" y="3366739"/>
              <a:chExt cx="2525793" cy="913039"/>
            </a:xfrm>
          </p:grpSpPr>
          <p:sp>
            <p:nvSpPr>
              <p:cNvPr id="374" name="Google Shape;374;p21"/>
              <p:cNvSpPr/>
              <p:nvPr/>
            </p:nvSpPr>
            <p:spPr>
              <a:xfrm flipH="1" rot="-252067">
                <a:off x="2319646" y="3456546"/>
                <a:ext cx="2478724" cy="733424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 flipH="1" rot="-252067">
                <a:off x="2427721" y="3495870"/>
                <a:ext cx="2300474" cy="658173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 flipH="1" rot="-252067">
                <a:off x="2631431" y="3569667"/>
                <a:ext cx="182843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 flipH="1" rot="-252067">
                <a:off x="2751251" y="3603981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 flipH="1" rot="-252067">
                <a:off x="3066328" y="3576074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 flipH="1" rot="-252067">
                <a:off x="3399503" y="3561118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 flipH="1" rot="-252067">
                <a:off x="3679737" y="3535239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 flipH="1" rot="-252067">
                <a:off x="2819002" y="3608945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 flipH="1" rot="-252067">
                <a:off x="3121609" y="3570998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 flipH="1" rot="-252067">
                <a:off x="3466692" y="3561117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 flipH="1" rot="-252067">
                <a:off x="3747487" y="3531593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85" name="Google Shape;385;p21"/>
              <p:cNvCxnSpPr/>
              <p:nvPr/>
            </p:nvCxnSpPr>
            <p:spPr>
              <a:xfrm flipH="1" rot="10800000">
                <a:off x="2724341" y="36195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6" name="Google Shape;386;p21"/>
              <p:cNvCxnSpPr/>
              <p:nvPr/>
            </p:nvCxnSpPr>
            <p:spPr>
              <a:xfrm flipH="1" rot="10800000">
                <a:off x="2876741" y="37719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7" name="Google Shape;387;p21"/>
              <p:cNvCxnSpPr/>
              <p:nvPr/>
            </p:nvCxnSpPr>
            <p:spPr>
              <a:xfrm flipH="1" rot="10800000">
                <a:off x="3029141" y="39243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388" name="Google Shape;388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 rot="489850">
              <a:off x="3319275" y="2397484"/>
              <a:ext cx="2909672" cy="2070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 rot="175603">
              <a:off x="6186931" y="338656"/>
              <a:ext cx="2483101" cy="33230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0" name="Google Shape;390;p21"/>
            <p:cNvGrpSpPr/>
            <p:nvPr/>
          </p:nvGrpSpPr>
          <p:grpSpPr>
            <a:xfrm>
              <a:off x="702365" y="3252636"/>
              <a:ext cx="2598876" cy="1853954"/>
              <a:chOff x="1439523" y="3956070"/>
              <a:chExt cx="2113506" cy="1582393"/>
            </a:xfrm>
          </p:grpSpPr>
          <p:grpSp>
            <p:nvGrpSpPr>
              <p:cNvPr id="391" name="Google Shape;391;p21"/>
              <p:cNvGrpSpPr/>
              <p:nvPr/>
            </p:nvGrpSpPr>
            <p:grpSpPr>
              <a:xfrm>
                <a:off x="1439523" y="3956070"/>
                <a:ext cx="2113506" cy="1582393"/>
                <a:chOff x="6096000" y="4780991"/>
                <a:chExt cx="2428875" cy="1818511"/>
              </a:xfrm>
            </p:grpSpPr>
            <p:pic>
              <p:nvPicPr>
                <p:cNvPr id="392" name="Google Shape;392;p21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6096000" y="4780991"/>
                  <a:ext cx="2428875" cy="1818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" name="Google Shape;393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862763" y="5556895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4" name="Google Shape;394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38836" y="5719282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5" name="Google Shape;395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046027" y="5738237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6" name="Google Shape;396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29254" y="6066273"/>
                  <a:ext cx="381184" cy="418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7" name="Google Shape;397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246050" y="5017109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8" name="Google Shape;398;p21"/>
                <p:cNvSpPr/>
                <p:nvPr/>
              </p:nvSpPr>
              <p:spPr>
                <a:xfrm>
                  <a:off x="7198162" y="488383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21"/>
                <p:cNvSpPr/>
                <p:nvPr/>
              </p:nvSpPr>
              <p:spPr>
                <a:xfrm>
                  <a:off x="6556308" y="5017108"/>
                  <a:ext cx="282799" cy="14953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21"/>
                <p:cNvSpPr/>
                <p:nvPr/>
              </p:nvSpPr>
              <p:spPr>
                <a:xfrm>
                  <a:off x="7293768" y="5333059"/>
                  <a:ext cx="224551" cy="11834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1" name="Google Shape;401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71849" y="4994924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2" name="Google Shape;402;p21"/>
                <p:cNvSpPr/>
                <p:nvPr/>
              </p:nvSpPr>
              <p:spPr>
                <a:xfrm>
                  <a:off x="7631550" y="5204475"/>
                  <a:ext cx="112276" cy="90836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3" name="Google Shape;403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69641" y="490919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4" name="Google Shape;404;p21"/>
                <p:cNvSpPr/>
                <p:nvPr/>
              </p:nvSpPr>
              <p:spPr>
                <a:xfrm>
                  <a:off x="7972112" y="575727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5" name="Google Shape;405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936983" y="5777277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6" name="Google Shape;406;p21"/>
                <p:cNvSpPr/>
                <p:nvPr/>
              </p:nvSpPr>
              <p:spPr>
                <a:xfrm>
                  <a:off x="7999019" y="5429951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7" name="Google Shape;407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8111294" y="5392773"/>
                  <a:ext cx="314982" cy="3454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8" name="Google Shape;408;p21"/>
                <p:cNvSpPr/>
                <p:nvPr/>
              </p:nvSpPr>
              <p:spPr>
                <a:xfrm>
                  <a:off x="6492801" y="573133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9" name="Google Shape;409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448301" y="5583553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0" name="Google Shape;410;p21"/>
                <p:cNvSpPr/>
                <p:nvPr/>
              </p:nvSpPr>
              <p:spPr>
                <a:xfrm>
                  <a:off x="7293768" y="560819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1" name="Google Shape;411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786286" y="5451402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2" name="Google Shape;412;p21"/>
                <p:cNvSpPr/>
                <p:nvPr/>
              </p:nvSpPr>
              <p:spPr>
                <a:xfrm>
                  <a:off x="7662038" y="597944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3" name="Google Shape;413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19653" y="5490331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4" name="Google Shape;414;p21"/>
                <p:cNvSpPr/>
                <p:nvPr/>
              </p:nvSpPr>
              <p:spPr>
                <a:xfrm>
                  <a:off x="6229085" y="524268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5" name="Google Shape;415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273650" y="526126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6" name="Google Shape;416;p21"/>
                <p:cNvSpPr/>
                <p:nvPr/>
              </p:nvSpPr>
              <p:spPr>
                <a:xfrm>
                  <a:off x="6668583" y="5198660"/>
                  <a:ext cx="112275" cy="125928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7" name="Google Shape;417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668583" y="5219316"/>
                  <a:ext cx="160999" cy="1765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8" name="Google Shape;418;p21"/>
                <p:cNvSpPr/>
                <p:nvPr/>
              </p:nvSpPr>
              <p:spPr>
                <a:xfrm>
                  <a:off x="6245895" y="5632735"/>
                  <a:ext cx="135050" cy="120149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9" name="Google Shape;419;p21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6276440" y="5612850"/>
                  <a:ext cx="129840" cy="1424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0" name="Google Shape;420;p21"/>
                <p:cNvSpPr/>
                <p:nvPr/>
              </p:nvSpPr>
              <p:spPr>
                <a:xfrm>
                  <a:off x="7867023" y="5113867"/>
                  <a:ext cx="105090" cy="21919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21" name="Google Shape;421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802286" y="5045708"/>
                  <a:ext cx="134697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2" name="Google Shape;422;p21"/>
                <p:cNvSpPr/>
                <p:nvPr/>
              </p:nvSpPr>
              <p:spPr>
                <a:xfrm>
                  <a:off x="6774187" y="5367347"/>
                  <a:ext cx="64920" cy="133361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23" name="Google Shape;423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38885" y="5866141"/>
                  <a:ext cx="158397" cy="17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4" name="Google Shape;424;p21"/>
                <p:cNvSpPr/>
                <p:nvPr/>
              </p:nvSpPr>
              <p:spPr>
                <a:xfrm>
                  <a:off x="7224348" y="6021336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25" name="Google Shape;425;p2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315076" y="6021336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26" name="Google Shape;426;p21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343980" y="4354819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7" name="Google Shape;427;p21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 rot="10800000">
                <a:off x="2077856" y="4278256"/>
                <a:ext cx="108001" cy="1184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8" name="Google Shape;428;p21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 rot="10800000">
                <a:off x="2394665" y="4974333"/>
                <a:ext cx="159151" cy="174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9" name="Google Shape;429;p21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 rot="10800000">
                <a:off x="2211090" y="4537066"/>
                <a:ext cx="93428" cy="1024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30" name="Google Shape;430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18855" y="3408310"/>
              <a:ext cx="1120170" cy="996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21"/>
          <p:cNvSpPr/>
          <p:nvPr/>
        </p:nvSpPr>
        <p:spPr>
          <a:xfrm>
            <a:off x="4814752" y="5131886"/>
            <a:ext cx="2493112" cy="984370"/>
          </a:xfrm>
          <a:prstGeom prst="wedgeRoundRectCallout">
            <a:avLst>
              <a:gd fmla="val 59204" name="adj1"/>
              <a:gd fmla="val 34120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noon. Where is Ricky?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1548701" y="3770382"/>
            <a:ext cx="240268" cy="226500"/>
          </a:xfrm>
          <a:custGeom>
            <a:rect b="b" l="l" r="r" t="t"/>
            <a:pathLst>
              <a:path extrusionOk="0" h="444340" w="449102">
                <a:moveTo>
                  <a:pt x="123825" y="63340"/>
                </a:moveTo>
                <a:lnTo>
                  <a:pt x="123825" y="63340"/>
                </a:lnTo>
                <a:cubicBezTo>
                  <a:pt x="108496" y="87428"/>
                  <a:pt x="55437" y="162873"/>
                  <a:pt x="38100" y="206215"/>
                </a:cubicBezTo>
                <a:cubicBezTo>
                  <a:pt x="15465" y="262804"/>
                  <a:pt x="23559" y="252346"/>
                  <a:pt x="9525" y="301465"/>
                </a:cubicBezTo>
                <a:cubicBezTo>
                  <a:pt x="6767" y="311119"/>
                  <a:pt x="3175" y="320515"/>
                  <a:pt x="0" y="330040"/>
                </a:cubicBezTo>
                <a:cubicBezTo>
                  <a:pt x="622" y="332529"/>
                  <a:pt x="14081" y="390504"/>
                  <a:pt x="19050" y="396715"/>
                </a:cubicBezTo>
                <a:cubicBezTo>
                  <a:pt x="26201" y="405654"/>
                  <a:pt x="37164" y="411116"/>
                  <a:pt x="47625" y="415765"/>
                </a:cubicBezTo>
                <a:cubicBezTo>
                  <a:pt x="65975" y="423920"/>
                  <a:pt x="85725" y="428465"/>
                  <a:pt x="104775" y="434815"/>
                </a:cubicBezTo>
                <a:lnTo>
                  <a:pt x="133350" y="444340"/>
                </a:lnTo>
                <a:cubicBezTo>
                  <a:pt x="203200" y="441165"/>
                  <a:pt x="273201" y="440391"/>
                  <a:pt x="342900" y="434815"/>
                </a:cubicBezTo>
                <a:cubicBezTo>
                  <a:pt x="352908" y="434014"/>
                  <a:pt x="363121" y="430859"/>
                  <a:pt x="371475" y="425290"/>
                </a:cubicBezTo>
                <a:cubicBezTo>
                  <a:pt x="385642" y="415845"/>
                  <a:pt x="411702" y="384786"/>
                  <a:pt x="419100" y="368140"/>
                </a:cubicBezTo>
                <a:cubicBezTo>
                  <a:pt x="427255" y="349790"/>
                  <a:pt x="438150" y="310990"/>
                  <a:pt x="438150" y="310990"/>
                </a:cubicBezTo>
                <a:cubicBezTo>
                  <a:pt x="434975" y="212565"/>
                  <a:pt x="470269" y="104952"/>
                  <a:pt x="428625" y="15715"/>
                </a:cubicBezTo>
                <a:cubicBezTo>
                  <a:pt x="411119" y="-21798"/>
                  <a:pt x="345690" y="18784"/>
                  <a:pt x="304800" y="25240"/>
                </a:cubicBezTo>
                <a:cubicBezTo>
                  <a:pt x="284965" y="28372"/>
                  <a:pt x="267529" y="41450"/>
                  <a:pt x="247650" y="44290"/>
                </a:cubicBezTo>
                <a:lnTo>
                  <a:pt x="180975" y="53815"/>
                </a:lnTo>
                <a:cubicBezTo>
                  <a:pt x="148140" y="64760"/>
                  <a:pt x="133350" y="61752"/>
                  <a:pt x="123825" y="6334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hamdo\Desktop\TBU.jpg" id="433" name="Google Shape;433;p21"/>
          <p:cNvPicPr preferRelativeResize="0"/>
          <p:nvPr/>
        </p:nvPicPr>
        <p:blipFill rotWithShape="1">
          <a:blip r:embed="rId18">
            <a:alphaModFix/>
          </a:blip>
          <a:srcRect b="-11617" l="38598" r="0" t="9653"/>
          <a:stretch/>
        </p:blipFill>
        <p:spPr>
          <a:xfrm rot="-2545101">
            <a:off x="1376933" y="3369814"/>
            <a:ext cx="618796" cy="88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847" y="5299601"/>
            <a:ext cx="1206100" cy="1291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22"/>
          <p:cNvGrpSpPr/>
          <p:nvPr/>
        </p:nvGrpSpPr>
        <p:grpSpPr>
          <a:xfrm>
            <a:off x="567255" y="277431"/>
            <a:ext cx="8332269" cy="5235916"/>
            <a:chOff x="567255" y="277431"/>
            <a:chExt cx="8332269" cy="5235916"/>
          </a:xfrm>
        </p:grpSpPr>
        <p:grpSp>
          <p:nvGrpSpPr>
            <p:cNvPr id="441" name="Google Shape;441;p22"/>
            <p:cNvGrpSpPr/>
            <p:nvPr/>
          </p:nvGrpSpPr>
          <p:grpSpPr>
            <a:xfrm>
              <a:off x="1877877" y="1237893"/>
              <a:ext cx="3933825" cy="1790700"/>
              <a:chOff x="4605800" y="923923"/>
              <a:chExt cx="3933825" cy="1790700"/>
            </a:xfrm>
          </p:grpSpPr>
          <p:grpSp>
            <p:nvGrpSpPr>
              <p:cNvPr id="442" name="Google Shape;442;p22"/>
              <p:cNvGrpSpPr/>
              <p:nvPr/>
            </p:nvGrpSpPr>
            <p:grpSpPr>
              <a:xfrm>
                <a:off x="4605800" y="923923"/>
                <a:ext cx="3933825" cy="1790700"/>
                <a:chOff x="3205153" y="800100"/>
                <a:chExt cx="3933825" cy="1790700"/>
              </a:xfrm>
            </p:grpSpPr>
            <p:pic>
              <p:nvPicPr>
                <p:cNvPr id="443" name="Google Shape;443;p2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511" r="3195" t="9615"/>
                <a:stretch/>
              </p:blipFill>
              <p:spPr>
                <a:xfrm>
                  <a:off x="3205153" y="800100"/>
                  <a:ext cx="3933825" cy="1790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4" name="Google Shape;444;p2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785823" y="1600199"/>
                  <a:ext cx="1362075" cy="190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5" name="Google Shape;445;p2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785823" y="1203209"/>
                  <a:ext cx="1133475" cy="396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6" name="Google Shape;446;p2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5885149" y="1303394"/>
                  <a:ext cx="256878" cy="2968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7" name="Google Shape;447;p2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805984" y="1790699"/>
                  <a:ext cx="256878" cy="1484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48" name="Google Shape;448;p2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348394" y="1866894"/>
                <a:ext cx="1133475" cy="15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9" name="Google Shape;449;p22"/>
            <p:cNvSpPr/>
            <p:nvPr/>
          </p:nvSpPr>
          <p:spPr>
            <a:xfrm>
              <a:off x="567255" y="1709735"/>
              <a:ext cx="8332269" cy="3803612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0" name="Google Shape;45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2795" y="926264"/>
              <a:ext cx="4427020" cy="2102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01653" y="1625357"/>
              <a:ext cx="7620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22"/>
            <p:cNvPicPr preferRelativeResize="0"/>
            <p:nvPr/>
          </p:nvPicPr>
          <p:blipFill rotWithShape="1">
            <a:blip r:embed="rId8">
              <a:alphaModFix/>
            </a:blip>
            <a:srcRect b="0" l="4984" r="4650" t="0"/>
            <a:stretch/>
          </p:blipFill>
          <p:spPr>
            <a:xfrm>
              <a:off x="4197687" y="1726728"/>
              <a:ext cx="561014" cy="5272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3" name="Google Shape;453;p22"/>
            <p:cNvGrpSpPr/>
            <p:nvPr/>
          </p:nvGrpSpPr>
          <p:grpSpPr>
            <a:xfrm>
              <a:off x="2993694" y="3052568"/>
              <a:ext cx="3598909" cy="1525794"/>
              <a:chOff x="2296112" y="3366739"/>
              <a:chExt cx="2525793" cy="913039"/>
            </a:xfrm>
          </p:grpSpPr>
          <p:sp>
            <p:nvSpPr>
              <p:cNvPr id="454" name="Google Shape;454;p22"/>
              <p:cNvSpPr/>
              <p:nvPr/>
            </p:nvSpPr>
            <p:spPr>
              <a:xfrm flipH="1" rot="-252067">
                <a:off x="2319646" y="3456546"/>
                <a:ext cx="2478724" cy="733424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 flipH="1" rot="-252067">
                <a:off x="2427721" y="3495870"/>
                <a:ext cx="2300474" cy="658173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 flipH="1" rot="-252067">
                <a:off x="2631431" y="3569667"/>
                <a:ext cx="182843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 flipH="1" rot="-252067">
                <a:off x="2751251" y="3603981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 flipH="1" rot="-252067">
                <a:off x="3066328" y="3576074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 flipH="1" rot="-252067">
                <a:off x="3399503" y="3561118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 flipH="1" rot="-252067">
                <a:off x="3679737" y="3535239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 flipH="1" rot="-252067">
                <a:off x="2819002" y="3608945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 flipH="1" rot="-252067">
                <a:off x="3121609" y="3570998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2"/>
              <p:cNvSpPr/>
              <p:nvPr/>
            </p:nvSpPr>
            <p:spPr>
              <a:xfrm flipH="1" rot="-252067">
                <a:off x="3466692" y="3561117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 flipH="1" rot="-252067">
                <a:off x="3747487" y="3531593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5" name="Google Shape;465;p22"/>
              <p:cNvCxnSpPr/>
              <p:nvPr/>
            </p:nvCxnSpPr>
            <p:spPr>
              <a:xfrm flipH="1" rot="10800000">
                <a:off x="2724341" y="36195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22"/>
              <p:cNvCxnSpPr/>
              <p:nvPr/>
            </p:nvCxnSpPr>
            <p:spPr>
              <a:xfrm flipH="1" rot="10800000">
                <a:off x="2876741" y="37719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p22"/>
              <p:cNvCxnSpPr/>
              <p:nvPr/>
            </p:nvCxnSpPr>
            <p:spPr>
              <a:xfrm flipH="1" rot="10800000">
                <a:off x="3029141" y="39243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468" name="Google Shape;468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 rot="175603">
              <a:off x="6186931" y="338656"/>
              <a:ext cx="2483101" cy="33230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9" name="Google Shape;469;p22"/>
            <p:cNvGrpSpPr/>
            <p:nvPr/>
          </p:nvGrpSpPr>
          <p:grpSpPr>
            <a:xfrm>
              <a:off x="702365" y="3252636"/>
              <a:ext cx="2598876" cy="1853954"/>
              <a:chOff x="1439523" y="3956070"/>
              <a:chExt cx="2113506" cy="1582393"/>
            </a:xfrm>
          </p:grpSpPr>
          <p:grpSp>
            <p:nvGrpSpPr>
              <p:cNvPr id="470" name="Google Shape;470;p22"/>
              <p:cNvGrpSpPr/>
              <p:nvPr/>
            </p:nvGrpSpPr>
            <p:grpSpPr>
              <a:xfrm>
                <a:off x="1439523" y="3956070"/>
                <a:ext cx="2113506" cy="1582393"/>
                <a:chOff x="6096000" y="4780991"/>
                <a:chExt cx="2428875" cy="1818511"/>
              </a:xfrm>
            </p:grpSpPr>
            <p:pic>
              <p:nvPicPr>
                <p:cNvPr id="471" name="Google Shape;471;p22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6096000" y="4780991"/>
                  <a:ext cx="2428875" cy="1818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2" name="Google Shape;472;p2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6707981" y="5210180"/>
                  <a:ext cx="1733550" cy="1362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3" name="Google Shape;473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862763" y="5556895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4" name="Google Shape;474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38836" y="5719282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5" name="Google Shape;475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046027" y="5738237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6" name="Google Shape;476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29254" y="6066273"/>
                  <a:ext cx="381184" cy="418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7" name="Google Shape;477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246050" y="5017109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8" name="Google Shape;478;p22"/>
                <p:cNvSpPr/>
                <p:nvPr/>
              </p:nvSpPr>
              <p:spPr>
                <a:xfrm>
                  <a:off x="7198162" y="488383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22"/>
                <p:cNvSpPr/>
                <p:nvPr/>
              </p:nvSpPr>
              <p:spPr>
                <a:xfrm>
                  <a:off x="6556308" y="5017108"/>
                  <a:ext cx="282799" cy="14953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22"/>
                <p:cNvSpPr/>
                <p:nvPr/>
              </p:nvSpPr>
              <p:spPr>
                <a:xfrm>
                  <a:off x="7293768" y="5333059"/>
                  <a:ext cx="224551" cy="11834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81" name="Google Shape;481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71849" y="4994924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2" name="Google Shape;482;p22"/>
                <p:cNvSpPr/>
                <p:nvPr/>
              </p:nvSpPr>
              <p:spPr>
                <a:xfrm>
                  <a:off x="7631550" y="5204475"/>
                  <a:ext cx="112276" cy="90836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83" name="Google Shape;483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69641" y="490919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4" name="Google Shape;484;p22"/>
                <p:cNvSpPr/>
                <p:nvPr/>
              </p:nvSpPr>
              <p:spPr>
                <a:xfrm>
                  <a:off x="7972112" y="575727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85" name="Google Shape;485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936983" y="5777277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6" name="Google Shape;486;p22"/>
                <p:cNvSpPr/>
                <p:nvPr/>
              </p:nvSpPr>
              <p:spPr>
                <a:xfrm>
                  <a:off x="7999019" y="5429951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87" name="Google Shape;487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8111294" y="5392773"/>
                  <a:ext cx="314982" cy="3454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8" name="Google Shape;488;p22"/>
                <p:cNvSpPr/>
                <p:nvPr/>
              </p:nvSpPr>
              <p:spPr>
                <a:xfrm>
                  <a:off x="6492801" y="573133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89" name="Google Shape;489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448301" y="5583553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0" name="Google Shape;490;p22"/>
                <p:cNvSpPr/>
                <p:nvPr/>
              </p:nvSpPr>
              <p:spPr>
                <a:xfrm>
                  <a:off x="7293768" y="560819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1" name="Google Shape;491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786286" y="5451402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2" name="Google Shape;492;p22"/>
                <p:cNvSpPr/>
                <p:nvPr/>
              </p:nvSpPr>
              <p:spPr>
                <a:xfrm>
                  <a:off x="7662038" y="597944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3" name="Google Shape;493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19653" y="5490331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4" name="Google Shape;494;p22"/>
                <p:cNvSpPr/>
                <p:nvPr/>
              </p:nvSpPr>
              <p:spPr>
                <a:xfrm>
                  <a:off x="6229085" y="524268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5" name="Google Shape;495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273650" y="526126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6" name="Google Shape;496;p22"/>
                <p:cNvSpPr/>
                <p:nvPr/>
              </p:nvSpPr>
              <p:spPr>
                <a:xfrm>
                  <a:off x="6668583" y="5198660"/>
                  <a:ext cx="112275" cy="125928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7" name="Google Shape;497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668583" y="5219316"/>
                  <a:ext cx="160999" cy="1765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8" name="Google Shape;498;p22"/>
                <p:cNvSpPr/>
                <p:nvPr/>
              </p:nvSpPr>
              <p:spPr>
                <a:xfrm>
                  <a:off x="6245895" y="5632735"/>
                  <a:ext cx="135050" cy="120149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9" name="Google Shape;499;p2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6276440" y="5612850"/>
                  <a:ext cx="129840" cy="1424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0" name="Google Shape;500;p22"/>
                <p:cNvSpPr/>
                <p:nvPr/>
              </p:nvSpPr>
              <p:spPr>
                <a:xfrm>
                  <a:off x="7867023" y="5113867"/>
                  <a:ext cx="105090" cy="21919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01" name="Google Shape;501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802286" y="5045708"/>
                  <a:ext cx="134697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2" name="Google Shape;502;p22"/>
                <p:cNvSpPr/>
                <p:nvPr/>
              </p:nvSpPr>
              <p:spPr>
                <a:xfrm>
                  <a:off x="6774187" y="5367347"/>
                  <a:ext cx="64920" cy="133361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03" name="Google Shape;503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38885" y="5866141"/>
                  <a:ext cx="158397" cy="17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04" name="Google Shape;504;p22"/>
                <p:cNvSpPr/>
                <p:nvPr/>
              </p:nvSpPr>
              <p:spPr>
                <a:xfrm>
                  <a:off x="7224348" y="6021336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05" name="Google Shape;505;p2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315076" y="6021336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06" name="Google Shape;506;p2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277305" y="4478644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7" name="Google Shape;507;p2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343980" y="4354819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8" name="Google Shape;508;p22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 rot="10800000">
                <a:off x="2077856" y="4278256"/>
                <a:ext cx="108001" cy="1184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9" name="Google Shape;509;p2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 rot="10800000">
                <a:off x="2394665" y="4974333"/>
                <a:ext cx="159151" cy="174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0" name="Google Shape;510;p2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 rot="10800000">
                <a:off x="2211090" y="4537066"/>
                <a:ext cx="93428" cy="1024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11" name="Google Shape;511;p2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18855" y="3408310"/>
              <a:ext cx="1120170" cy="996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22"/>
          <p:cNvSpPr/>
          <p:nvPr/>
        </p:nvSpPr>
        <p:spPr>
          <a:xfrm>
            <a:off x="4467219" y="5131886"/>
            <a:ext cx="2840644" cy="984370"/>
          </a:xfrm>
          <a:prstGeom prst="wedgeRoundRectCallout">
            <a:avLst>
              <a:gd fmla="val 58140" name="adj1"/>
              <a:gd fmla="val 31428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afternoon. Where is Ricky?</a:t>
            </a:r>
            <a:endParaRPr/>
          </a:p>
        </p:txBody>
      </p:sp>
      <p:sp>
        <p:nvSpPr>
          <p:cNvPr id="513" name="Google Shape;513;p22"/>
          <p:cNvSpPr/>
          <p:nvPr/>
        </p:nvSpPr>
        <p:spPr>
          <a:xfrm rot="-1737086">
            <a:off x="5022221" y="3815591"/>
            <a:ext cx="80917" cy="12548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hamdo\Desktop\TBU.jpg" id="514" name="Google Shape;514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459144" y="3438710"/>
            <a:ext cx="919785" cy="64767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2"/>
          <p:cNvSpPr/>
          <p:nvPr/>
        </p:nvSpPr>
        <p:spPr>
          <a:xfrm>
            <a:off x="5289141" y="3867969"/>
            <a:ext cx="93598" cy="71466"/>
          </a:xfrm>
          <a:prstGeom prst="ellipse">
            <a:avLst/>
          </a:prstGeom>
          <a:solidFill>
            <a:srgbClr val="0C0C0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2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flipH="1" rot="489850">
            <a:off x="3319275" y="2397484"/>
            <a:ext cx="2909672" cy="207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847" y="5299601"/>
            <a:ext cx="1206100" cy="1291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23"/>
          <p:cNvGrpSpPr/>
          <p:nvPr/>
        </p:nvGrpSpPr>
        <p:grpSpPr>
          <a:xfrm>
            <a:off x="567255" y="926264"/>
            <a:ext cx="8332269" cy="4587083"/>
            <a:chOff x="567255" y="926264"/>
            <a:chExt cx="8332269" cy="4587083"/>
          </a:xfrm>
        </p:grpSpPr>
        <p:grpSp>
          <p:nvGrpSpPr>
            <p:cNvPr id="524" name="Google Shape;524;p23"/>
            <p:cNvGrpSpPr/>
            <p:nvPr/>
          </p:nvGrpSpPr>
          <p:grpSpPr>
            <a:xfrm>
              <a:off x="1877877" y="1237893"/>
              <a:ext cx="3933825" cy="1790700"/>
              <a:chOff x="4605800" y="923923"/>
              <a:chExt cx="3933825" cy="1790700"/>
            </a:xfrm>
          </p:grpSpPr>
          <p:grpSp>
            <p:nvGrpSpPr>
              <p:cNvPr id="525" name="Google Shape;525;p23"/>
              <p:cNvGrpSpPr/>
              <p:nvPr/>
            </p:nvGrpSpPr>
            <p:grpSpPr>
              <a:xfrm>
                <a:off x="4605800" y="923923"/>
                <a:ext cx="3933825" cy="1790700"/>
                <a:chOff x="3205153" y="800100"/>
                <a:chExt cx="3933825" cy="1790700"/>
              </a:xfrm>
            </p:grpSpPr>
            <p:pic>
              <p:nvPicPr>
                <p:cNvPr id="526" name="Google Shape;526;p2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511" r="3195" t="9615"/>
                <a:stretch/>
              </p:blipFill>
              <p:spPr>
                <a:xfrm>
                  <a:off x="3205153" y="800100"/>
                  <a:ext cx="3933825" cy="1790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7" name="Google Shape;527;p2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4785823" y="1600199"/>
                  <a:ext cx="1362075" cy="190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8" name="Google Shape;528;p2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785823" y="1203209"/>
                  <a:ext cx="1133475" cy="396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9" name="Google Shape;529;p2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5885149" y="1303394"/>
                  <a:ext cx="256878" cy="2968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0" name="Google Shape;530;p2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4805984" y="1790699"/>
                  <a:ext cx="256878" cy="1484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31" name="Google Shape;531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348394" y="1866894"/>
                <a:ext cx="1133475" cy="15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32" name="Google Shape;532;p23"/>
            <p:cNvSpPr/>
            <p:nvPr/>
          </p:nvSpPr>
          <p:spPr>
            <a:xfrm>
              <a:off x="567255" y="1709735"/>
              <a:ext cx="8332269" cy="3803612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3" name="Google Shape;53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2795" y="926264"/>
              <a:ext cx="4427020" cy="2102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01653" y="1625357"/>
              <a:ext cx="7620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3"/>
            <p:cNvPicPr preferRelativeResize="0"/>
            <p:nvPr/>
          </p:nvPicPr>
          <p:blipFill rotWithShape="1">
            <a:blip r:embed="rId8">
              <a:alphaModFix/>
            </a:blip>
            <a:srcRect b="0" l="4984" r="4650" t="0"/>
            <a:stretch/>
          </p:blipFill>
          <p:spPr>
            <a:xfrm>
              <a:off x="4197687" y="1726728"/>
              <a:ext cx="561014" cy="5272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6" name="Google Shape;536;p23"/>
            <p:cNvGrpSpPr/>
            <p:nvPr/>
          </p:nvGrpSpPr>
          <p:grpSpPr>
            <a:xfrm>
              <a:off x="2993694" y="3052568"/>
              <a:ext cx="3598909" cy="1525794"/>
              <a:chOff x="2296112" y="3366739"/>
              <a:chExt cx="2525793" cy="913039"/>
            </a:xfrm>
          </p:grpSpPr>
          <p:sp>
            <p:nvSpPr>
              <p:cNvPr id="537" name="Google Shape;537;p23"/>
              <p:cNvSpPr/>
              <p:nvPr/>
            </p:nvSpPr>
            <p:spPr>
              <a:xfrm flipH="1" rot="-252067">
                <a:off x="2319646" y="3456546"/>
                <a:ext cx="2478724" cy="733424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 flipH="1" rot="-252067">
                <a:off x="2427721" y="3495870"/>
                <a:ext cx="2300474" cy="658173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 flipH="1" rot="-252067">
                <a:off x="2631431" y="3569667"/>
                <a:ext cx="182843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00B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 flipH="1" rot="-252067">
                <a:off x="2751251" y="3603981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 flipH="1" rot="-252067">
                <a:off x="3066328" y="3576074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 flipH="1" rot="-252067">
                <a:off x="3399503" y="3561118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 flipH="1" rot="-252067">
                <a:off x="3679737" y="3535239"/>
                <a:ext cx="631583" cy="497765"/>
              </a:xfrm>
              <a:prstGeom prst="parallelogram">
                <a:avLst>
                  <a:gd fmla="val 90079" name="adj"/>
                </a:avLst>
              </a:prstGeom>
              <a:solidFill>
                <a:srgbClr val="92D05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 flipH="1" rot="-252067">
                <a:off x="2819002" y="3608945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 flipH="1" rot="-252067">
                <a:off x="3121609" y="3570998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 flipH="1" rot="-252067">
                <a:off x="3466692" y="3561117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 flipH="1" rot="-252067">
                <a:off x="3747487" y="3531593"/>
                <a:ext cx="496082" cy="497765"/>
              </a:xfrm>
              <a:prstGeom prst="parallelogram">
                <a:avLst>
                  <a:gd fmla="val 90079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48" name="Google Shape;548;p23"/>
              <p:cNvCxnSpPr/>
              <p:nvPr/>
            </p:nvCxnSpPr>
            <p:spPr>
              <a:xfrm flipH="1" rot="10800000">
                <a:off x="2724341" y="36195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9" name="Google Shape;549;p23"/>
              <p:cNvCxnSpPr/>
              <p:nvPr/>
            </p:nvCxnSpPr>
            <p:spPr>
              <a:xfrm flipH="1" rot="10800000">
                <a:off x="2876741" y="37719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0" name="Google Shape;550;p23"/>
              <p:cNvCxnSpPr/>
              <p:nvPr/>
            </p:nvCxnSpPr>
            <p:spPr>
              <a:xfrm flipH="1" rot="10800000">
                <a:off x="3029141" y="3924300"/>
                <a:ext cx="1333655" cy="1133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pic>
          <p:nvPicPr>
            <p:cNvPr id="551" name="Google Shape;551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 rot="489850">
              <a:off x="3319275" y="2397484"/>
              <a:ext cx="2909672" cy="20701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2" name="Google Shape;552;p23"/>
            <p:cNvGrpSpPr/>
            <p:nvPr/>
          </p:nvGrpSpPr>
          <p:grpSpPr>
            <a:xfrm>
              <a:off x="702365" y="3252636"/>
              <a:ext cx="2598876" cy="1853954"/>
              <a:chOff x="1439523" y="3956070"/>
              <a:chExt cx="2113506" cy="1582393"/>
            </a:xfrm>
          </p:grpSpPr>
          <p:grpSp>
            <p:nvGrpSpPr>
              <p:cNvPr id="553" name="Google Shape;553;p23"/>
              <p:cNvGrpSpPr/>
              <p:nvPr/>
            </p:nvGrpSpPr>
            <p:grpSpPr>
              <a:xfrm>
                <a:off x="1439523" y="3956070"/>
                <a:ext cx="2113506" cy="1582393"/>
                <a:chOff x="6096000" y="4780991"/>
                <a:chExt cx="2428875" cy="1818511"/>
              </a:xfrm>
            </p:grpSpPr>
            <p:pic>
              <p:nvPicPr>
                <p:cNvPr id="554" name="Google Shape;554;p2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6096000" y="4780991"/>
                  <a:ext cx="2428875" cy="18185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5" name="Google Shape;555;p23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6707981" y="5210180"/>
                  <a:ext cx="1733550" cy="1362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6" name="Google Shape;556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862763" y="5556895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7" name="Google Shape;557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38836" y="5719282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8" name="Google Shape;558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046027" y="5738237"/>
                  <a:ext cx="295275" cy="323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9" name="Google Shape;559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29254" y="6066273"/>
                  <a:ext cx="381184" cy="418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0" name="Google Shape;560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246050" y="5017109"/>
                  <a:ext cx="433387" cy="475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1" name="Google Shape;561;p23"/>
                <p:cNvSpPr/>
                <p:nvPr/>
              </p:nvSpPr>
              <p:spPr>
                <a:xfrm>
                  <a:off x="7198162" y="488383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23"/>
                <p:cNvSpPr/>
                <p:nvPr/>
              </p:nvSpPr>
              <p:spPr>
                <a:xfrm>
                  <a:off x="6556308" y="5017108"/>
                  <a:ext cx="282799" cy="14953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23"/>
                <p:cNvSpPr/>
                <p:nvPr/>
              </p:nvSpPr>
              <p:spPr>
                <a:xfrm>
                  <a:off x="7293768" y="5333059"/>
                  <a:ext cx="224551" cy="11834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64" name="Google Shape;564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71849" y="4994924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5" name="Google Shape;565;p23"/>
                <p:cNvSpPr/>
                <p:nvPr/>
              </p:nvSpPr>
              <p:spPr>
                <a:xfrm>
                  <a:off x="7631550" y="5204475"/>
                  <a:ext cx="112276" cy="90836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66" name="Google Shape;566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969641" y="490919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7" name="Google Shape;567;p23"/>
                <p:cNvSpPr/>
                <p:nvPr/>
              </p:nvSpPr>
              <p:spPr>
                <a:xfrm>
                  <a:off x="7972112" y="575727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68" name="Google Shape;568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936983" y="5777277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69" name="Google Shape;569;p23"/>
                <p:cNvSpPr/>
                <p:nvPr/>
              </p:nvSpPr>
              <p:spPr>
                <a:xfrm>
                  <a:off x="7999019" y="5429951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70" name="Google Shape;570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8111294" y="5392773"/>
                  <a:ext cx="314982" cy="3454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1" name="Google Shape;571;p23"/>
                <p:cNvSpPr/>
                <p:nvPr/>
              </p:nvSpPr>
              <p:spPr>
                <a:xfrm>
                  <a:off x="6492801" y="573133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72" name="Google Shape;572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448301" y="5583553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3" name="Google Shape;573;p23"/>
                <p:cNvSpPr/>
                <p:nvPr/>
              </p:nvSpPr>
              <p:spPr>
                <a:xfrm>
                  <a:off x="7293768" y="5608197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74" name="Google Shape;574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786286" y="5451402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5" name="Google Shape;575;p23"/>
                <p:cNvSpPr/>
                <p:nvPr/>
              </p:nvSpPr>
              <p:spPr>
                <a:xfrm>
                  <a:off x="7662038" y="5979448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76" name="Google Shape;576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419653" y="5490331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7" name="Google Shape;577;p23"/>
                <p:cNvSpPr/>
                <p:nvPr/>
              </p:nvSpPr>
              <p:spPr>
                <a:xfrm>
                  <a:off x="6229085" y="5242689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78" name="Google Shape;578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273650" y="5261269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9" name="Google Shape;579;p23"/>
                <p:cNvSpPr/>
                <p:nvPr/>
              </p:nvSpPr>
              <p:spPr>
                <a:xfrm>
                  <a:off x="6668583" y="5198660"/>
                  <a:ext cx="112275" cy="125928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80" name="Google Shape;580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668583" y="5219316"/>
                  <a:ext cx="160999" cy="1765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1" name="Google Shape;581;p23"/>
                <p:cNvSpPr/>
                <p:nvPr/>
              </p:nvSpPr>
              <p:spPr>
                <a:xfrm>
                  <a:off x="6245895" y="5632735"/>
                  <a:ext cx="135050" cy="120149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82" name="Google Shape;582;p23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6276440" y="5612850"/>
                  <a:ext cx="129840" cy="1424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3" name="Google Shape;583;p23"/>
                <p:cNvSpPr/>
                <p:nvPr/>
              </p:nvSpPr>
              <p:spPr>
                <a:xfrm>
                  <a:off x="7867023" y="5113867"/>
                  <a:ext cx="105090" cy="219193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84" name="Google Shape;584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802286" y="5045708"/>
                  <a:ext cx="134697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5" name="Google Shape;585;p23"/>
                <p:cNvSpPr/>
                <p:nvPr/>
              </p:nvSpPr>
              <p:spPr>
                <a:xfrm>
                  <a:off x="6774187" y="5367347"/>
                  <a:ext cx="64920" cy="133361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86" name="Google Shape;586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6538885" y="5866141"/>
                  <a:ext cx="158397" cy="17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7" name="Google Shape;587;p23"/>
                <p:cNvSpPr/>
                <p:nvPr/>
              </p:nvSpPr>
              <p:spPr>
                <a:xfrm>
                  <a:off x="7224348" y="6021336"/>
                  <a:ext cx="224551" cy="222170"/>
                </a:xfrm>
                <a:custGeom>
                  <a:rect b="b" l="l" r="r" t="t"/>
                  <a:pathLst>
                    <a:path extrusionOk="0" h="444340" w="449102">
                      <a:moveTo>
                        <a:pt x="123825" y="63340"/>
                      </a:moveTo>
                      <a:lnTo>
                        <a:pt x="123825" y="63340"/>
                      </a:lnTo>
                      <a:cubicBezTo>
                        <a:pt x="108496" y="87428"/>
                        <a:pt x="55437" y="162873"/>
                        <a:pt x="38100" y="206215"/>
                      </a:cubicBezTo>
                      <a:cubicBezTo>
                        <a:pt x="15465" y="262804"/>
                        <a:pt x="23559" y="252346"/>
                        <a:pt x="9525" y="301465"/>
                      </a:cubicBezTo>
                      <a:cubicBezTo>
                        <a:pt x="6767" y="311119"/>
                        <a:pt x="3175" y="320515"/>
                        <a:pt x="0" y="330040"/>
                      </a:cubicBezTo>
                      <a:cubicBezTo>
                        <a:pt x="622" y="332529"/>
                        <a:pt x="14081" y="390504"/>
                        <a:pt x="19050" y="396715"/>
                      </a:cubicBezTo>
                      <a:cubicBezTo>
                        <a:pt x="26201" y="405654"/>
                        <a:pt x="37164" y="411116"/>
                        <a:pt x="47625" y="415765"/>
                      </a:cubicBezTo>
                      <a:cubicBezTo>
                        <a:pt x="65975" y="423920"/>
                        <a:pt x="85725" y="428465"/>
                        <a:pt x="104775" y="434815"/>
                      </a:cubicBezTo>
                      <a:lnTo>
                        <a:pt x="133350" y="444340"/>
                      </a:lnTo>
                      <a:cubicBezTo>
                        <a:pt x="203200" y="441165"/>
                        <a:pt x="273201" y="440391"/>
                        <a:pt x="342900" y="434815"/>
                      </a:cubicBezTo>
                      <a:cubicBezTo>
                        <a:pt x="352908" y="434014"/>
                        <a:pt x="363121" y="430859"/>
                        <a:pt x="371475" y="425290"/>
                      </a:cubicBezTo>
                      <a:cubicBezTo>
                        <a:pt x="385642" y="415845"/>
                        <a:pt x="411702" y="384786"/>
                        <a:pt x="419100" y="368140"/>
                      </a:cubicBezTo>
                      <a:cubicBezTo>
                        <a:pt x="427255" y="349790"/>
                        <a:pt x="438150" y="310990"/>
                        <a:pt x="438150" y="310990"/>
                      </a:cubicBezTo>
                      <a:cubicBezTo>
                        <a:pt x="434975" y="212565"/>
                        <a:pt x="470269" y="104952"/>
                        <a:pt x="428625" y="15715"/>
                      </a:cubicBezTo>
                      <a:cubicBezTo>
                        <a:pt x="411119" y="-21798"/>
                        <a:pt x="345690" y="18784"/>
                        <a:pt x="304800" y="25240"/>
                      </a:cubicBezTo>
                      <a:cubicBezTo>
                        <a:pt x="284965" y="28372"/>
                        <a:pt x="267529" y="41450"/>
                        <a:pt x="247650" y="44290"/>
                      </a:cubicBezTo>
                      <a:lnTo>
                        <a:pt x="180975" y="53815"/>
                      </a:lnTo>
                      <a:cubicBezTo>
                        <a:pt x="148140" y="64760"/>
                        <a:pt x="133350" y="61752"/>
                        <a:pt x="123825" y="633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88" name="Google Shape;588;p2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7315076" y="6021336"/>
                  <a:ext cx="259680" cy="284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89" name="Google Shape;589;p2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277305" y="4478644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0" name="Google Shape;590;p2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rot="10800000">
                <a:off x="2343980" y="4354819"/>
                <a:ext cx="54427" cy="59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1" name="Google Shape;591;p23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 rot="10800000">
                <a:off x="2077856" y="4278256"/>
                <a:ext cx="108001" cy="1184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2" name="Google Shape;592;p23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 rot="10800000">
                <a:off x="2394665" y="4974333"/>
                <a:ext cx="159151" cy="174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3" name="Google Shape;593;p23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 rot="10800000">
                <a:off x="2211090" y="4537066"/>
                <a:ext cx="93428" cy="1024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4" name="Google Shape;594;p2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18855" y="3408310"/>
              <a:ext cx="1120170" cy="996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5" name="Google Shape;595;p23"/>
          <p:cNvSpPr/>
          <p:nvPr/>
        </p:nvSpPr>
        <p:spPr>
          <a:xfrm>
            <a:off x="4545394" y="5131886"/>
            <a:ext cx="2762469" cy="984370"/>
          </a:xfrm>
          <a:prstGeom prst="wedgeRoundRectCallout">
            <a:avLst>
              <a:gd fmla="val 58185" name="adj1"/>
              <a:gd fmla="val 32348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evening. Where is Ricky?</a:t>
            </a:r>
            <a:endParaRPr/>
          </a:p>
        </p:txBody>
      </p:sp>
      <p:pic>
        <p:nvPicPr>
          <p:cNvPr descr="C:\Users\ushamdo\Desktop\closet.jpg" id="596" name="Google Shape;596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103713" y="277104"/>
            <a:ext cx="2636917" cy="3442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hamdo\Desktop\TBU.jpg" id="597" name="Google Shape;597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396798">
            <a:off x="6995715" y="2586295"/>
            <a:ext cx="779198" cy="5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3"/>
          <p:cNvSpPr/>
          <p:nvPr/>
        </p:nvSpPr>
        <p:spPr>
          <a:xfrm flipH="1" rot="10800000">
            <a:off x="7685710" y="2987807"/>
            <a:ext cx="47577" cy="57563"/>
          </a:xfrm>
          <a:prstGeom prst="ellipse">
            <a:avLst/>
          </a:prstGeom>
          <a:solidFill>
            <a:srgbClr val="0C0C0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4"/>
          <p:cNvSpPr/>
          <p:nvPr/>
        </p:nvSpPr>
        <p:spPr>
          <a:xfrm>
            <a:off x="4787509" y="724277"/>
            <a:ext cx="2492398" cy="3197578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2046083" y="724277"/>
            <a:ext cx="2492398" cy="3197578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127936" y="1890482"/>
            <a:ext cx="1711264" cy="238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385" y="1850388"/>
            <a:ext cx="2164911" cy="239424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4"/>
          <p:cNvSpPr/>
          <p:nvPr/>
        </p:nvSpPr>
        <p:spPr>
          <a:xfrm rot="-5400000">
            <a:off x="3407881" y="3713141"/>
            <a:ext cx="2492398" cy="3197578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24"/>
          <p:cNvPicPr preferRelativeResize="0"/>
          <p:nvPr/>
        </p:nvPicPr>
        <p:blipFill rotWithShape="1">
          <a:blip r:embed="rId5">
            <a:alphaModFix/>
          </a:blip>
          <a:srcRect b="0" l="0" r="9341" t="0"/>
          <a:stretch/>
        </p:blipFill>
        <p:spPr>
          <a:xfrm flipH="1">
            <a:off x="1420279" y="4344211"/>
            <a:ext cx="2001710" cy="260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 rotWithShape="1">
          <a:blip r:embed="rId6">
            <a:alphaModFix/>
          </a:blip>
          <a:srcRect b="16598" l="0" r="3099" t="0"/>
          <a:stretch/>
        </p:blipFill>
        <p:spPr>
          <a:xfrm>
            <a:off x="3370579" y="4246368"/>
            <a:ext cx="2582142" cy="1933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24"/>
          <p:cNvGrpSpPr/>
          <p:nvPr/>
        </p:nvGrpSpPr>
        <p:grpSpPr>
          <a:xfrm>
            <a:off x="5671931" y="5042559"/>
            <a:ext cx="3167269" cy="1569431"/>
            <a:chOff x="2672103" y="5151556"/>
            <a:chExt cx="3329902" cy="1327874"/>
          </a:xfrm>
        </p:grpSpPr>
        <p:sp>
          <p:nvSpPr>
            <p:cNvPr id="612" name="Google Shape;612;p24"/>
            <p:cNvSpPr/>
            <p:nvPr/>
          </p:nvSpPr>
          <p:spPr>
            <a:xfrm>
              <a:off x="2672103" y="5151556"/>
              <a:ext cx="3329902" cy="132787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 txBox="1"/>
            <p:nvPr/>
          </p:nvSpPr>
          <p:spPr>
            <a:xfrm>
              <a:off x="2761517" y="5484641"/>
              <a:ext cx="3155941" cy="520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Let’s look at what the children do with their pets! 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24"/>
          <p:cNvSpPr/>
          <p:nvPr/>
        </p:nvSpPr>
        <p:spPr>
          <a:xfrm>
            <a:off x="471351" y="4246368"/>
            <a:ext cx="1626266" cy="796190"/>
          </a:xfrm>
          <a:prstGeom prst="wedgeRoundRectCallout">
            <a:avLst>
              <a:gd fmla="val -4186" name="adj1"/>
              <a:gd fmla="val 73570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sing with </a:t>
            </a:r>
            <a:b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my pet bird.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302" y="907684"/>
            <a:ext cx="2071956" cy="2756571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4"/>
          <p:cNvSpPr/>
          <p:nvPr/>
        </p:nvSpPr>
        <p:spPr>
          <a:xfrm>
            <a:off x="2553074" y="3386956"/>
            <a:ext cx="1440848" cy="4164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pet dog</a:t>
            </a:r>
            <a:endParaRPr sz="18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7" name="Google Shape;617;p24"/>
          <p:cNvSpPr/>
          <p:nvPr/>
        </p:nvSpPr>
        <p:spPr>
          <a:xfrm>
            <a:off x="1070860" y="959639"/>
            <a:ext cx="1726657" cy="796190"/>
          </a:xfrm>
          <a:prstGeom prst="wedgeRoundRectCallout">
            <a:avLst>
              <a:gd fmla="val -23671" name="adj1"/>
              <a:gd fmla="val 76981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swim with </a:t>
            </a:r>
            <a:b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my pet dog.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24"/>
          <p:cNvPicPr preferRelativeResize="0"/>
          <p:nvPr/>
        </p:nvPicPr>
        <p:blipFill rotWithShape="1">
          <a:blip r:embed="rId8">
            <a:alphaModFix/>
          </a:blip>
          <a:srcRect b="0" l="11558" r="38071" t="0"/>
          <a:stretch/>
        </p:blipFill>
        <p:spPr>
          <a:xfrm>
            <a:off x="4976965" y="920266"/>
            <a:ext cx="2150972" cy="259961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4"/>
          <p:cNvSpPr/>
          <p:nvPr/>
        </p:nvSpPr>
        <p:spPr>
          <a:xfrm>
            <a:off x="5332488" y="3386956"/>
            <a:ext cx="1393807" cy="4164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pet cat</a:t>
            </a:r>
            <a:endParaRPr sz="18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0" name="Google Shape;620;p24"/>
          <p:cNvSpPr/>
          <p:nvPr/>
        </p:nvSpPr>
        <p:spPr>
          <a:xfrm>
            <a:off x="7028347" y="884248"/>
            <a:ext cx="1626266" cy="796190"/>
          </a:xfrm>
          <a:prstGeom prst="wedgeRoundRectCallout">
            <a:avLst>
              <a:gd fmla="val 18082" name="adj1"/>
              <a:gd fmla="val 78118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play with </a:t>
            </a:r>
            <a:b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my pet cat.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4"/>
          <p:cNvSpPr/>
          <p:nvPr/>
        </p:nvSpPr>
        <p:spPr>
          <a:xfrm>
            <a:off x="3829612" y="5971966"/>
            <a:ext cx="1622513" cy="4164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pet bird</a:t>
            </a:r>
            <a:endParaRPr sz="18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/>
        </p:nvSpPr>
        <p:spPr>
          <a:xfrm>
            <a:off x="2760025" y="811681"/>
            <a:ext cx="35605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Our pet friends</a:t>
            </a:r>
            <a:endParaRPr/>
          </a:p>
        </p:txBody>
      </p:sp>
      <p:pic>
        <p:nvPicPr>
          <p:cNvPr id="628" name="Google Shape;6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942" y="3642830"/>
            <a:ext cx="2631341" cy="196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499801" y="3563764"/>
            <a:ext cx="2304160" cy="2044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Google Shape;630;p25"/>
          <p:cNvGrpSpPr/>
          <p:nvPr/>
        </p:nvGrpSpPr>
        <p:grpSpPr>
          <a:xfrm>
            <a:off x="3510981" y="1882687"/>
            <a:ext cx="4028660" cy="1318366"/>
            <a:chOff x="2044380" y="1766423"/>
            <a:chExt cx="3591176" cy="1231640"/>
          </a:xfrm>
        </p:grpSpPr>
        <p:sp>
          <p:nvSpPr>
            <p:cNvPr id="631" name="Google Shape;631;p25"/>
            <p:cNvSpPr/>
            <p:nvPr/>
          </p:nvSpPr>
          <p:spPr>
            <a:xfrm>
              <a:off x="2044380" y="1766423"/>
              <a:ext cx="3591176" cy="1231640"/>
            </a:xfrm>
            <a:prstGeom prst="wedgeRoundRectCallout">
              <a:avLst>
                <a:gd fmla="val -47710" name="adj1"/>
                <a:gd fmla="val 91579" name="adj2"/>
                <a:gd fmla="val 16667" name="adj3"/>
              </a:avLst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 like my pet very much.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   ____ is a ____.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    I ___ with my pet.</a:t>
              </a:r>
              <a:endPara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5"/>
            <p:cNvSpPr txBox="1"/>
            <p:nvPr/>
          </p:nvSpPr>
          <p:spPr>
            <a:xfrm>
              <a:off x="3498618" y="2166864"/>
              <a:ext cx="607037" cy="345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4781"/>
                  </a:solidFill>
                  <a:latin typeface="Arial"/>
                  <a:ea typeface="Arial"/>
                  <a:cs typeface="Arial"/>
                  <a:sym typeface="Arial"/>
                </a:rPr>
                <a:t>dog</a:t>
              </a:r>
              <a:endParaRPr sz="2400">
                <a:solidFill>
                  <a:srgbClr val="004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5"/>
            <p:cNvSpPr txBox="1"/>
            <p:nvPr/>
          </p:nvSpPr>
          <p:spPr>
            <a:xfrm>
              <a:off x="2577830" y="2507197"/>
              <a:ext cx="607037" cy="345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4781"/>
                  </a:solidFill>
                  <a:latin typeface="Arial"/>
                  <a:ea typeface="Arial"/>
                  <a:cs typeface="Arial"/>
                  <a:sym typeface="Arial"/>
                </a:rPr>
                <a:t>run</a:t>
              </a:r>
              <a:endParaRPr sz="2400">
                <a:solidFill>
                  <a:srgbClr val="004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25"/>
          <p:cNvGrpSpPr/>
          <p:nvPr/>
        </p:nvGrpSpPr>
        <p:grpSpPr>
          <a:xfrm>
            <a:off x="2571829" y="3219894"/>
            <a:ext cx="685316" cy="554054"/>
            <a:chOff x="2831784" y="2543476"/>
            <a:chExt cx="685316" cy="554054"/>
          </a:xfrm>
        </p:grpSpPr>
        <p:sp>
          <p:nvSpPr>
            <p:cNvPr id="635" name="Google Shape;635;p25"/>
            <p:cNvSpPr/>
            <p:nvPr/>
          </p:nvSpPr>
          <p:spPr>
            <a:xfrm>
              <a:off x="2831784" y="2543476"/>
              <a:ext cx="343827" cy="268081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130888" y="2758383"/>
              <a:ext cx="245407" cy="205106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3345187" y="2963489"/>
              <a:ext cx="171913" cy="134041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5"/>
          <p:cNvGrpSpPr/>
          <p:nvPr/>
        </p:nvGrpSpPr>
        <p:grpSpPr>
          <a:xfrm>
            <a:off x="5702178" y="5267864"/>
            <a:ext cx="3015838" cy="1300044"/>
            <a:chOff x="2849826" y="5106544"/>
            <a:chExt cx="3030410" cy="1327874"/>
          </a:xfrm>
        </p:grpSpPr>
        <p:sp>
          <p:nvSpPr>
            <p:cNvPr id="639" name="Google Shape;639;p25"/>
            <p:cNvSpPr/>
            <p:nvPr/>
          </p:nvSpPr>
          <p:spPr>
            <a:xfrm>
              <a:off x="2849826" y="5106544"/>
              <a:ext cx="3030410" cy="1327874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5"/>
            <p:cNvSpPr txBox="1"/>
            <p:nvPr/>
          </p:nvSpPr>
          <p:spPr>
            <a:xfrm>
              <a:off x="3017444" y="5450653"/>
              <a:ext cx="2799081" cy="628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do you do with your pet friend? 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1" name="Google Shape;64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804" y="1588001"/>
            <a:ext cx="2781326" cy="184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2" name="Google Shape;642;p25"/>
          <p:cNvSpPr txBox="1"/>
          <p:nvPr/>
        </p:nvSpPr>
        <p:spPr>
          <a:xfrm>
            <a:off x="3941422" y="2311462"/>
            <a:ext cx="680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781"/>
                </a:solidFill>
                <a:latin typeface="Arial"/>
                <a:ea typeface="Arial"/>
                <a:cs typeface="Arial"/>
                <a:sym typeface="Arial"/>
              </a:rPr>
              <a:t>She</a:t>
            </a:r>
            <a:endParaRPr sz="2400">
              <a:solidFill>
                <a:srgbClr val="0047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3"/>
          <p:cNvGraphicFramePr/>
          <p:nvPr/>
        </p:nvGraphicFramePr>
        <p:xfrm>
          <a:off x="404813" y="1179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{E287A509-4A8C-4E49-8E67-EBBB42BABE48}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    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Introducing the setting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Shared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1: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2: Readers’ theatre</a:t>
                      </a: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Let’s find Ricky</a:t>
                      </a:r>
                      <a:b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Our pet friends</a:t>
                      </a:r>
                      <a:br>
                        <a:rPr lang="en-US" sz="1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ctrTitle"/>
          </p:nvPr>
        </p:nvSpPr>
        <p:spPr>
          <a:xfrm>
            <a:off x="2430463" y="1928813"/>
            <a:ext cx="4284662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63$PXMJPEFCSM6LHZWRF0"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8370" y="2995930"/>
            <a:ext cx="1176020" cy="8667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82" name="Google Shape;82;p5"/>
          <p:cNvGrpSpPr/>
          <p:nvPr/>
        </p:nvGrpSpPr>
        <p:grpSpPr>
          <a:xfrm>
            <a:off x="3694113" y="1631950"/>
            <a:ext cx="725487" cy="1154113"/>
            <a:chOff x="1780178" y="2000205"/>
            <a:chExt cx="725170" cy="1153534"/>
          </a:xfrm>
        </p:grpSpPr>
        <p:sp>
          <p:nvSpPr>
            <p:cNvPr id="83" name="Google Shape;83;p5"/>
            <p:cNvSpPr txBox="1"/>
            <p:nvPr/>
          </p:nvSpPr>
          <p:spPr>
            <a:xfrm>
              <a:off x="1780178" y="2000205"/>
              <a:ext cx="725170" cy="4601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Bob</a:t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 rot="5400000">
              <a:off x="1795275" y="2659471"/>
              <a:ext cx="693390" cy="29514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078" y="1231111"/>
            <a:ext cx="7419845" cy="43808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>
            <a:off x="3108532" y="5611978"/>
            <a:ext cx="189506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Ricky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5777947" y="1760122"/>
            <a:ext cx="2001079" cy="14734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5"/>
          <p:cNvGrpSpPr/>
          <p:nvPr/>
        </p:nvGrpSpPr>
        <p:grpSpPr>
          <a:xfrm>
            <a:off x="5807957" y="5124995"/>
            <a:ext cx="3065462" cy="1382779"/>
            <a:chOff x="3223068" y="5229389"/>
            <a:chExt cx="2894916" cy="1250239"/>
          </a:xfrm>
        </p:grpSpPr>
        <p:sp>
          <p:nvSpPr>
            <p:cNvPr id="89" name="Google Shape;89;p5"/>
            <p:cNvSpPr/>
            <p:nvPr/>
          </p:nvSpPr>
          <p:spPr>
            <a:xfrm>
              <a:off x="3223068" y="5229389"/>
              <a:ext cx="2894916" cy="1250239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3427238" y="5715694"/>
              <a:ext cx="2603083" cy="278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Ricky is Bob’s pet.</a:t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983" y="874656"/>
            <a:ext cx="6224460" cy="55388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/>
          <p:nvPr/>
        </p:nvSpPr>
        <p:spPr>
          <a:xfrm>
            <a:off x="4855000" y="3312079"/>
            <a:ext cx="1221609" cy="9056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4711571" y="1491988"/>
            <a:ext cx="1060174" cy="4638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bed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6"/>
          <p:cNvGrpSpPr/>
          <p:nvPr/>
        </p:nvGrpSpPr>
        <p:grpSpPr>
          <a:xfrm>
            <a:off x="4332548" y="1955814"/>
            <a:ext cx="900057" cy="159025"/>
            <a:chOff x="4377813" y="2001079"/>
            <a:chExt cx="900057" cy="159025"/>
          </a:xfrm>
        </p:grpSpPr>
        <p:cxnSp>
          <p:nvCxnSpPr>
            <p:cNvPr id="100" name="Google Shape;100;p6"/>
            <p:cNvCxnSpPr/>
            <p:nvPr/>
          </p:nvCxnSpPr>
          <p:spPr>
            <a:xfrm>
              <a:off x="5277870" y="2001079"/>
              <a:ext cx="0" cy="159025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6"/>
            <p:cNvCxnSpPr/>
            <p:nvPr/>
          </p:nvCxnSpPr>
          <p:spPr>
            <a:xfrm>
              <a:off x="4377813" y="2160104"/>
              <a:ext cx="900057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2" name="Google Shape;102;p6"/>
          <p:cNvGrpSpPr/>
          <p:nvPr/>
        </p:nvGrpSpPr>
        <p:grpSpPr>
          <a:xfrm>
            <a:off x="1083943" y="2434069"/>
            <a:ext cx="784614" cy="191436"/>
            <a:chOff x="4934777" y="1403483"/>
            <a:chExt cx="784614" cy="191436"/>
          </a:xfrm>
        </p:grpSpPr>
        <p:cxnSp>
          <p:nvCxnSpPr>
            <p:cNvPr id="103" name="Google Shape;103;p6"/>
            <p:cNvCxnSpPr/>
            <p:nvPr/>
          </p:nvCxnSpPr>
          <p:spPr>
            <a:xfrm flipH="1">
              <a:off x="4934777" y="1403483"/>
              <a:ext cx="1" cy="191436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6"/>
            <p:cNvCxnSpPr/>
            <p:nvPr/>
          </p:nvCxnSpPr>
          <p:spPr>
            <a:xfrm>
              <a:off x="4934777" y="1403483"/>
              <a:ext cx="784614" cy="0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5" name="Google Shape;105;p6"/>
          <p:cNvSpPr/>
          <p:nvPr/>
        </p:nvSpPr>
        <p:spPr>
          <a:xfrm>
            <a:off x="434559" y="2625505"/>
            <a:ext cx="1315266" cy="4638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table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6785278" y="2926451"/>
            <a:ext cx="1800005" cy="4638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cupboard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>
            <a:off x="6998329" y="3395049"/>
            <a:ext cx="688759" cy="228938"/>
            <a:chOff x="6998329" y="3395049"/>
            <a:chExt cx="688759" cy="228938"/>
          </a:xfrm>
        </p:grpSpPr>
        <p:cxnSp>
          <p:nvCxnSpPr>
            <p:cNvPr id="108" name="Google Shape;108;p6"/>
            <p:cNvCxnSpPr/>
            <p:nvPr/>
          </p:nvCxnSpPr>
          <p:spPr>
            <a:xfrm>
              <a:off x="6998329" y="3614934"/>
              <a:ext cx="688759" cy="648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6"/>
            <p:cNvCxnSpPr/>
            <p:nvPr/>
          </p:nvCxnSpPr>
          <p:spPr>
            <a:xfrm rot="10800000">
              <a:off x="7685281" y="3395049"/>
              <a:ext cx="0" cy="228938"/>
            </a:xfrm>
            <a:prstGeom prst="straightConnector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10" name="Google Shape;110;p6"/>
          <p:cNvCxnSpPr/>
          <p:nvPr/>
        </p:nvCxnSpPr>
        <p:spPr>
          <a:xfrm>
            <a:off x="3331675" y="6095677"/>
            <a:ext cx="57942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6"/>
          <p:cNvSpPr/>
          <p:nvPr/>
        </p:nvSpPr>
        <p:spPr>
          <a:xfrm>
            <a:off x="2271495" y="5843230"/>
            <a:ext cx="1060174" cy="4638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box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6"/>
          <p:cNvCxnSpPr/>
          <p:nvPr/>
        </p:nvCxnSpPr>
        <p:spPr>
          <a:xfrm flipH="1">
            <a:off x="4181364" y="1096126"/>
            <a:ext cx="669" cy="47011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6"/>
          <p:cNvSpPr/>
          <p:nvPr/>
        </p:nvSpPr>
        <p:spPr>
          <a:xfrm>
            <a:off x="3713050" y="634345"/>
            <a:ext cx="1329730" cy="46382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shelf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6"/>
          <p:cNvGrpSpPr/>
          <p:nvPr/>
        </p:nvGrpSpPr>
        <p:grpSpPr>
          <a:xfrm>
            <a:off x="5807957" y="5124995"/>
            <a:ext cx="3065462" cy="1382779"/>
            <a:chOff x="3223068" y="5229389"/>
            <a:chExt cx="2894916" cy="1250239"/>
          </a:xfrm>
        </p:grpSpPr>
        <p:sp>
          <p:nvSpPr>
            <p:cNvPr id="115" name="Google Shape;115;p6"/>
            <p:cNvSpPr/>
            <p:nvPr/>
          </p:nvSpPr>
          <p:spPr>
            <a:xfrm>
              <a:off x="3223068" y="5229389"/>
              <a:ext cx="2894916" cy="1250239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3427238" y="5576544"/>
              <a:ext cx="2603083" cy="55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can you see in Bob’s bedroom?</a:t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7"/>
          <p:cNvGrpSpPr/>
          <p:nvPr/>
        </p:nvGrpSpPr>
        <p:grpSpPr>
          <a:xfrm>
            <a:off x="1984375" y="2754313"/>
            <a:ext cx="928688" cy="1154111"/>
            <a:chOff x="2117995" y="2000205"/>
            <a:chExt cx="928370" cy="1154803"/>
          </a:xfrm>
        </p:grpSpPr>
        <p:sp>
          <p:nvSpPr>
            <p:cNvPr id="123" name="Google Shape;123;p7"/>
            <p:cNvSpPr txBox="1"/>
            <p:nvPr/>
          </p:nvSpPr>
          <p:spPr>
            <a:xfrm>
              <a:off x="2117995" y="2000205"/>
              <a:ext cx="928370" cy="4606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Ricky</a:t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 rot="5400000">
              <a:off x="2235897" y="2660346"/>
              <a:ext cx="692565" cy="29676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7"/>
          <p:cNvSpPr/>
          <p:nvPr/>
        </p:nvSpPr>
        <p:spPr>
          <a:xfrm rot="5400000">
            <a:off x="3579019" y="2720181"/>
            <a:ext cx="693738" cy="2952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3563938" y="2060575"/>
            <a:ext cx="725487" cy="4603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Bob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85" y="965187"/>
            <a:ext cx="5962035" cy="530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3588836" y="3311047"/>
            <a:ext cx="1148694" cy="7726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7"/>
          <p:cNvGrpSpPr/>
          <p:nvPr/>
        </p:nvGrpSpPr>
        <p:grpSpPr>
          <a:xfrm>
            <a:off x="5757438" y="3719789"/>
            <a:ext cx="3065462" cy="1382779"/>
            <a:chOff x="3223068" y="5229389"/>
            <a:chExt cx="2894916" cy="1250239"/>
          </a:xfrm>
        </p:grpSpPr>
        <p:sp>
          <p:nvSpPr>
            <p:cNvPr id="130" name="Google Shape;130;p7"/>
            <p:cNvSpPr/>
            <p:nvPr/>
          </p:nvSpPr>
          <p:spPr>
            <a:xfrm>
              <a:off x="3223068" y="5229389"/>
              <a:ext cx="2894916" cy="1250239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 txBox="1"/>
            <p:nvPr/>
          </p:nvSpPr>
          <p:spPr>
            <a:xfrm>
              <a:off x="3368630" y="5538576"/>
              <a:ext cx="2603083" cy="55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Ricky </a:t>
              </a:r>
              <a:b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thinking about?</a:t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7"/>
          <p:cNvGrpSpPr/>
          <p:nvPr/>
        </p:nvGrpSpPr>
        <p:grpSpPr>
          <a:xfrm>
            <a:off x="5807957" y="5124995"/>
            <a:ext cx="3065462" cy="1382779"/>
            <a:chOff x="3223068" y="5229389"/>
            <a:chExt cx="2894916" cy="1250239"/>
          </a:xfrm>
        </p:grpSpPr>
        <p:sp>
          <p:nvSpPr>
            <p:cNvPr id="133" name="Google Shape;133;p7"/>
            <p:cNvSpPr/>
            <p:nvPr/>
          </p:nvSpPr>
          <p:spPr>
            <a:xfrm>
              <a:off x="3223068" y="5229389"/>
              <a:ext cx="2894916" cy="1250239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 txBox="1"/>
            <p:nvPr/>
          </p:nvSpPr>
          <p:spPr>
            <a:xfrm>
              <a:off x="3418689" y="5658394"/>
              <a:ext cx="2603083" cy="278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Bob here?</a:t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7"/>
          <p:cNvSpPr txBox="1"/>
          <p:nvPr/>
        </p:nvSpPr>
        <p:spPr>
          <a:xfrm>
            <a:off x="1098651" y="5244623"/>
            <a:ext cx="1895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Ricky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215653" y="4041846"/>
            <a:ext cx="1895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Bob</a:t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5809" y="3565768"/>
            <a:ext cx="3043344" cy="2829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371" y="417816"/>
            <a:ext cx="3799720" cy="35440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296" y="998080"/>
            <a:ext cx="3803374" cy="3982576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45" name="Google Shape;145;p8"/>
          <p:cNvGrpSpPr/>
          <p:nvPr/>
        </p:nvGrpSpPr>
        <p:grpSpPr>
          <a:xfrm>
            <a:off x="5807957" y="5124995"/>
            <a:ext cx="3065462" cy="1382779"/>
            <a:chOff x="3223068" y="5229389"/>
            <a:chExt cx="2894916" cy="1250239"/>
          </a:xfrm>
        </p:grpSpPr>
        <p:sp>
          <p:nvSpPr>
            <p:cNvPr id="146" name="Google Shape;146;p8"/>
            <p:cNvSpPr/>
            <p:nvPr/>
          </p:nvSpPr>
          <p:spPr>
            <a:xfrm>
              <a:off x="3223068" y="5229389"/>
              <a:ext cx="2894916" cy="1250239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3418689" y="5735905"/>
              <a:ext cx="2603083" cy="278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Where is Bob?</a:t>
              </a:r>
              <a:endPara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2895600" y="1436688"/>
            <a:ext cx="3259138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2015-06-15T13:50:00Z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