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Lst>
  <p:sldSz cy="6858000" cx="9144000"/>
  <p:notesSz cx="6807200" cy="9939325"/>
  <p:embeddedFontLs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15:clr>
            <a:srgbClr val="A4A3A4"/>
          </p15:clr>
        </p15:guide>
        <p15:guide id="2" pos="5759">
          <p15:clr>
            <a:srgbClr val="A4A3A4"/>
          </p15:clr>
        </p15:guide>
        <p15:guide id="3" orient="horz" pos="2175">
          <p15:clr>
            <a:srgbClr val="000000"/>
          </p15:clr>
        </p15:guide>
        <p15:guide id="4" pos="2880">
          <p15:clr>
            <a:srgbClr val="000000"/>
          </p15:clr>
        </p15:guide>
      </p15:sldGuideLst>
    </p:ext>
    <p:ext uri="{2D200454-40CA-4A62-9FC3-DE9A4176ACB9}">
      <p15:notesGuideLst>
        <p15:guide id="1" orient="horz" pos="2880">
          <p15:clr>
            <a:srgbClr val="A4A3A4"/>
          </p15:clr>
        </p15:guide>
        <p15:guide id="2" pos="2160">
          <p15:clr>
            <a:srgbClr val="A4A3A4"/>
          </p15:clr>
        </p15:guide>
        <p15:guide id="3" orient="horz" pos="3131">
          <p15:clr>
            <a:srgbClr val="000000"/>
          </p15:clr>
        </p15:guide>
        <p15:guide id="4" pos="2144">
          <p15:clr>
            <a:srgbClr val="000000"/>
          </p15:clr>
        </p15:guide>
      </p15:notesGuideLst>
    </p:ext>
    <p:ext uri="http://customooxmlschemas.google.com/">
      <go:slidesCustomData xmlns:go="http://customooxmlschemas.google.com/" r:id="rId35" roundtripDataSignature="AMtx7miQyS1jnFL0yh9hMRuk9TOBLWfe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7B6348C-CEBF-4221-82DC-9A9FBAA2BF7F}">
  <a:tblStyle styleId="{47B6348C-CEBF-4221-82DC-9A9FBAA2BF7F}"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7F8E6"/>
          </a:solidFill>
        </a:fill>
      </a:tcStyle>
    </a:wholeTbl>
    <a:band1H>
      <a:tcTxStyle/>
      <a:tcStyle>
        <a:fill>
          <a:solidFill>
            <a:srgbClr val="EEF1CA"/>
          </a:solidFill>
        </a:fill>
      </a:tcStyle>
    </a:band1H>
    <a:band2H>
      <a:tcTxStyle/>
    </a:band2H>
    <a:band1V>
      <a:tcTxStyle/>
      <a:tcStyle>
        <a:fill>
          <a:solidFill>
            <a:srgbClr val="EEF1CA"/>
          </a:solidFill>
        </a:fill>
      </a:tcStyle>
    </a:band1V>
    <a:band2V>
      <a:tcTxStyle/>
    </a:band2V>
    <a:lastCol>
      <a:tcTxStyle b="on" i="off">
        <a:font>
          <a:latin typeface="Arial"/>
          <a:ea typeface="Arial"/>
          <a:cs typeface="Arial"/>
        </a:font>
        <a:schemeClr val="lt1"/>
      </a:tcTxStyle>
      <a:tcStyle>
        <a:fill>
          <a:solidFill>
            <a:schemeClr val="accent3"/>
          </a:solidFill>
        </a:fill>
      </a:tcStyle>
    </a:lastCol>
    <a:firstCol>
      <a:tcTxStyle b="on" i="off">
        <a:font>
          <a:latin typeface="Arial"/>
          <a:ea typeface="Arial"/>
          <a:cs typeface="Arial"/>
        </a:font>
        <a:schemeClr val="lt1"/>
      </a:tcTxStyle>
      <a:tcStyle>
        <a:fill>
          <a:solidFill>
            <a:schemeClr val="accent3"/>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3"/>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3"/>
          </a:solidFill>
        </a:fill>
      </a:tcStyle>
    </a:firstRow>
    <a:neCell>
      <a:tcTxStyle/>
    </a:neCell>
    <a:nwCell>
      <a:tcTxStyle/>
    </a:nwCell>
  </a:tblStyle>
  <a:tblStyle styleId="{FFAA86AF-8058-4CE7-A8F2-B8AF3D838B50}" styleName="Table_1">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CF0"/>
          </a:solidFill>
        </a:fill>
      </a:tcStyle>
    </a:wholeTbl>
    <a:band1H>
      <a:tcTxStyle/>
      <a:tcStyle>
        <a:fill>
          <a:solidFill>
            <a:srgbClr val="CAD7E0"/>
          </a:solidFill>
        </a:fill>
      </a:tcStyle>
    </a:band1H>
    <a:band2H>
      <a:tcTxStyle/>
    </a:band2H>
    <a:band1V>
      <a:tcTxStyle/>
      <a:tcStyle>
        <a:fill>
          <a:solidFill>
            <a:srgbClr val="CAD7E0"/>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orient="horz"/>
        <p:guide pos="5759"/>
        <p:guide pos="2175" orient="horz"/>
        <p:guide pos="2880"/>
      </p:guideLst>
    </p:cSldViewPr>
  </p:slideViewPr>
  <p:notesViewPr>
    <p:cSldViewPr snapToGrid="0">
      <p:cViewPr varScale="1">
        <p:scale>
          <a:sx n="100" d="100"/>
          <a:sy n="100" d="100"/>
        </p:scale>
        <p:origin x="0" y="0"/>
      </p:cViewPr>
      <p:guideLst>
        <p:guide pos="2880" orient="horz"/>
        <p:guide pos="2160"/>
        <p:guide pos="3131" orient="horz"/>
        <p:guide pos="2144"/>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5" name="Google Shape;5;n"/>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1: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 name="Google Shape;55;p1: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10: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Here is Coco. Horse is talking to her.</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questions] Ask </a:t>
            </a:r>
            <a:r>
              <a:rPr i="1" lang="en-GB" sz="1200">
                <a:solidFill>
                  <a:schemeClr val="dk1"/>
                </a:solidFill>
                <a:latin typeface="Arial"/>
                <a:ea typeface="Arial"/>
                <a:cs typeface="Arial"/>
                <a:sym typeface="Arial"/>
              </a:rPr>
              <a:t>Can Coco run fast? (No, she can’t.) </a:t>
            </a:r>
            <a:r>
              <a:rPr lang="en-GB" sz="1200">
                <a:solidFill>
                  <a:schemeClr val="dk1"/>
                </a:solidFill>
                <a:latin typeface="Arial"/>
                <a:ea typeface="Arial"/>
                <a:cs typeface="Arial"/>
                <a:sym typeface="Arial"/>
              </a:rPr>
              <a:t>[Click to underline the answer] Mime thinking aloud and say </a:t>
            </a:r>
            <a:r>
              <a:rPr i="1" lang="en-GB" sz="1200">
                <a:solidFill>
                  <a:schemeClr val="dk1"/>
                </a:solidFill>
                <a:latin typeface="Arial"/>
                <a:ea typeface="Arial"/>
                <a:cs typeface="Arial"/>
                <a:sym typeface="Arial"/>
              </a:rPr>
              <a:t>Hmm… Coco and Ricky can’t run in the race. What can they do? </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locating specific information / guessing</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Let’s see what they can do.</a:t>
            </a:r>
            <a:endParaRPr/>
          </a:p>
        </p:txBody>
      </p:sp>
      <p:sp>
        <p:nvSpPr>
          <p:cNvPr id="154" name="Google Shape;154;p10: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1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3" name="Google Shape;163;p11: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Oh! Ricky has a good idea.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Coco and Ricky can’t run in the race but they can help.</a:t>
            </a:r>
            <a:r>
              <a:rPr lang="en-GB" sz="1200">
                <a:solidFill>
                  <a:schemeClr val="dk1"/>
                </a:solidFill>
                <a:latin typeface="Arial"/>
                <a:ea typeface="Arial"/>
                <a:cs typeface="Arial"/>
                <a:sym typeface="Arial"/>
              </a:rPr>
              <a:t> [Click to show an arrow pointing towards Ricky’s thought bubble] Say </a:t>
            </a:r>
            <a:r>
              <a:rPr i="1" lang="en-GB" sz="1200">
                <a:solidFill>
                  <a:schemeClr val="dk1"/>
                </a:solidFill>
                <a:latin typeface="Arial"/>
                <a:ea typeface="Arial"/>
                <a:cs typeface="Arial"/>
                <a:sym typeface="Arial"/>
              </a:rPr>
              <a:t>They can hold the finishing line! </a:t>
            </a:r>
            <a:endParaRPr/>
          </a:p>
        </p:txBody>
      </p:sp>
      <p:sp>
        <p:nvSpPr>
          <p:cNvPr id="164" name="Google Shape;164;p11: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2: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It is time for the race now!</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Here is Ricky. He is helping with the race. </a:t>
            </a:r>
            <a:r>
              <a:rPr lang="en-GB" sz="1200">
                <a:solidFill>
                  <a:schemeClr val="dk1"/>
                </a:solidFill>
                <a:latin typeface="Arial"/>
                <a:ea typeface="Arial"/>
                <a:cs typeface="Arial"/>
                <a:sym typeface="Arial"/>
              </a:rPr>
              <a:t>Ask</a:t>
            </a:r>
            <a:r>
              <a:rPr i="1" lang="en-GB" sz="1200">
                <a:solidFill>
                  <a:schemeClr val="dk1"/>
                </a:solidFill>
                <a:latin typeface="Arial"/>
                <a:ea typeface="Arial"/>
                <a:cs typeface="Arial"/>
                <a:sym typeface="Arial"/>
              </a:rPr>
              <a:t> Who is helping with the race too? (Coco.)</a:t>
            </a:r>
            <a:r>
              <a:rPr lang="en-GB" sz="1200">
                <a:solidFill>
                  <a:schemeClr val="dk1"/>
                </a:solidFill>
                <a:latin typeface="Arial"/>
                <a:ea typeface="Arial"/>
                <a:cs typeface="Arial"/>
                <a:sym typeface="Arial"/>
              </a:rPr>
              <a:t> [Click to circle the other end of the finishing line] Ask </a:t>
            </a:r>
            <a:r>
              <a:rPr i="1" lang="en-GB" sz="1200">
                <a:solidFill>
                  <a:schemeClr val="dk1"/>
                </a:solidFill>
                <a:latin typeface="Arial"/>
                <a:ea typeface="Arial"/>
                <a:cs typeface="Arial"/>
                <a:sym typeface="Arial"/>
              </a:rPr>
              <a:t>Is Coco here? (No.) </a:t>
            </a:r>
            <a:r>
              <a:rPr lang="en-GB" sz="1200">
                <a:solidFill>
                  <a:schemeClr val="dk1"/>
                </a:solidFill>
                <a:latin typeface="Arial"/>
                <a:ea typeface="Arial"/>
                <a:cs typeface="Arial"/>
                <a:sym typeface="Arial"/>
              </a:rPr>
              <a:t>Point at Rat.</a:t>
            </a:r>
            <a:r>
              <a:rPr i="1" lang="en-GB" sz="1200">
                <a:solidFill>
                  <a:schemeClr val="dk1"/>
                </a:solidFill>
                <a:latin typeface="Arial"/>
                <a:ea typeface="Arial"/>
                <a:cs typeface="Arial"/>
                <a:sym typeface="Arial"/>
              </a:rPr>
              <a:t> </a:t>
            </a:r>
            <a:r>
              <a:rPr lang="en-GB" sz="1200">
                <a:solidFill>
                  <a:schemeClr val="dk1"/>
                </a:solidFill>
                <a:latin typeface="Arial"/>
                <a:ea typeface="Arial"/>
                <a:cs typeface="Arial"/>
                <a:sym typeface="Arial"/>
              </a:rPr>
              <a:t>Ask </a:t>
            </a:r>
            <a:r>
              <a:rPr i="1" lang="en-GB" sz="1200">
                <a:solidFill>
                  <a:schemeClr val="dk1"/>
                </a:solidFill>
                <a:latin typeface="Arial"/>
                <a:ea typeface="Arial"/>
                <a:cs typeface="Arial"/>
                <a:sym typeface="Arial"/>
              </a:rPr>
              <a:t>Can Rat find Coco? (No.) </a:t>
            </a:r>
            <a:r>
              <a:rPr i="0" lang="en-GB" sz="1200">
                <a:solidFill>
                  <a:schemeClr val="dk1"/>
                </a:solidFill>
                <a:latin typeface="Arial"/>
                <a:ea typeface="Arial"/>
                <a:cs typeface="Arial"/>
                <a:sym typeface="Arial"/>
              </a:rPr>
              <a:t>[Click to show the picture of Coco and the question]</a:t>
            </a:r>
            <a:r>
              <a:rPr i="1" lang="en-GB" sz="1200">
                <a:solidFill>
                  <a:schemeClr val="dk1"/>
                </a:solidFill>
                <a:latin typeface="Arial"/>
                <a:ea typeface="Arial"/>
                <a:cs typeface="Arial"/>
                <a:sym typeface="Arial"/>
              </a:rPr>
              <a:t> </a:t>
            </a:r>
            <a:r>
              <a:rPr lang="en-GB" sz="1200">
                <a:solidFill>
                  <a:schemeClr val="dk1"/>
                </a:solidFill>
                <a:latin typeface="Arial"/>
                <a:ea typeface="Arial"/>
                <a:cs typeface="Arial"/>
                <a:sym typeface="Arial"/>
              </a:rPr>
              <a:t>Ask </a:t>
            </a:r>
            <a:r>
              <a:rPr i="1" lang="en-GB" sz="1200">
                <a:solidFill>
                  <a:schemeClr val="dk1"/>
                </a:solidFill>
                <a:latin typeface="Arial"/>
                <a:ea typeface="Arial"/>
                <a:cs typeface="Arial"/>
                <a:sym typeface="Arial"/>
              </a:rPr>
              <a:t>Where is Coco? Can you guess?</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recalling / observing / guessing</a:t>
            </a:r>
            <a:endParaRPr/>
          </a:p>
        </p:txBody>
      </p:sp>
      <p:sp>
        <p:nvSpPr>
          <p:cNvPr id="171" name="Google Shape;171;p12: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13: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Look! Here is Coco.</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Ask </a:t>
            </a:r>
            <a:r>
              <a:rPr i="1" lang="en-GB" sz="1200">
                <a:solidFill>
                  <a:schemeClr val="dk1"/>
                </a:solidFill>
                <a:latin typeface="Arial"/>
                <a:ea typeface="Arial"/>
                <a:cs typeface="Arial"/>
                <a:sym typeface="Arial"/>
              </a:rPr>
              <a:t>What is Coco doing? (Eating.)</a:t>
            </a:r>
            <a:r>
              <a:rPr lang="en-GB" sz="1200">
                <a:solidFill>
                  <a:schemeClr val="dk1"/>
                </a:solidFill>
                <a:latin typeface="Arial"/>
                <a:ea typeface="Arial"/>
                <a:cs typeface="Arial"/>
                <a:sym typeface="Arial"/>
              </a:rPr>
              <a:t> [Click to show the narration] Say </a:t>
            </a:r>
            <a:r>
              <a:rPr i="1" lang="en-GB" sz="1200">
                <a:solidFill>
                  <a:schemeClr val="dk1"/>
                </a:solidFill>
                <a:latin typeface="Arial"/>
                <a:ea typeface="Arial"/>
                <a:cs typeface="Arial"/>
                <a:sym typeface="Arial"/>
              </a:rPr>
              <a:t>The race begins! Coco is late.</a:t>
            </a:r>
            <a:r>
              <a:rPr lang="en-GB" sz="1200">
                <a:solidFill>
                  <a:schemeClr val="dk1"/>
                </a:solidFill>
                <a:latin typeface="Arial"/>
                <a:ea typeface="Arial"/>
                <a:cs typeface="Arial"/>
                <a:sym typeface="Arial"/>
              </a:rPr>
              <a:t> [Click to show the question] Say</a:t>
            </a:r>
            <a:r>
              <a:rPr i="1" lang="en-GB" sz="1200">
                <a:solidFill>
                  <a:schemeClr val="dk1"/>
                </a:solidFill>
                <a:latin typeface="Arial"/>
                <a:ea typeface="Arial"/>
                <a:cs typeface="Arial"/>
                <a:sym typeface="Arial"/>
              </a:rPr>
              <a:t> Coco has to help with the race. Can she be late? (No.) </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observing / inferring</a:t>
            </a:r>
            <a:endParaRPr/>
          </a:p>
        </p:txBody>
      </p:sp>
      <p:sp>
        <p:nvSpPr>
          <p:cNvPr id="186" name="Google Shape;186;p13: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1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14: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The animals are racing!</a:t>
            </a:r>
            <a:r>
              <a:rPr lang="en-GB" sz="1200">
                <a:solidFill>
                  <a:schemeClr val="dk1"/>
                </a:solidFill>
                <a:latin typeface="Arial"/>
                <a:ea typeface="Arial"/>
                <a:cs typeface="Arial"/>
                <a:sym typeface="Arial"/>
              </a:rPr>
              <a:t> [Click to circle the animals] </a:t>
            </a:r>
            <a:r>
              <a:rPr i="1" lang="en-GB" sz="1200">
                <a:solidFill>
                  <a:schemeClr val="dk1"/>
                </a:solidFill>
                <a:latin typeface="Arial"/>
                <a:ea typeface="Arial"/>
                <a:cs typeface="Arial"/>
                <a:sym typeface="Arial"/>
              </a:rPr>
              <a:t>Coco is late. She runs fast so that she can help with the race!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an arrow pointing towards Coco] Say </a:t>
            </a:r>
            <a:r>
              <a:rPr i="1" lang="en-GB" sz="1200">
                <a:solidFill>
                  <a:schemeClr val="dk1"/>
                </a:solidFill>
                <a:latin typeface="Arial"/>
                <a:ea typeface="Arial"/>
                <a:cs typeface="Arial"/>
                <a:sym typeface="Arial"/>
              </a:rPr>
              <a:t>Wow!</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Coco runs so fast! </a:t>
            </a:r>
            <a:endParaRPr/>
          </a:p>
        </p:txBody>
      </p:sp>
      <p:sp>
        <p:nvSpPr>
          <p:cNvPr id="201" name="Google Shape;201;p14: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15: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Look!</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Who wins the race? (Kelly.) </a:t>
            </a:r>
            <a:r>
              <a:rPr lang="en-GB" sz="1200">
                <a:solidFill>
                  <a:schemeClr val="dk1"/>
                </a:solidFill>
                <a:latin typeface="Arial"/>
                <a:ea typeface="Arial"/>
                <a:cs typeface="Arial"/>
                <a:sym typeface="Arial"/>
              </a:rPr>
              <a:t>[Click to circle Kelly] You may get pupils to take out the paper they wrote their guesses on (from the Pre-reading section) and provide feedback for their guesses, e.g.</a:t>
            </a:r>
            <a:r>
              <a:rPr i="1" lang="en-GB" sz="1200">
                <a:solidFill>
                  <a:schemeClr val="dk1"/>
                </a:solidFill>
                <a:latin typeface="Arial"/>
                <a:ea typeface="Arial"/>
                <a:cs typeface="Arial"/>
                <a:sym typeface="Arial"/>
              </a:rPr>
              <a:t> Smart guess!– observing</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Ask </a:t>
            </a:r>
            <a:r>
              <a:rPr i="1" lang="en-GB" sz="1200">
                <a:solidFill>
                  <a:schemeClr val="dk1"/>
                </a:solidFill>
                <a:latin typeface="Arial"/>
                <a:ea typeface="Arial"/>
                <a:cs typeface="Arial"/>
                <a:sym typeface="Arial"/>
              </a:rPr>
              <a:t>What about Coco?</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Can she help with the race in the end? (Yes.) </a:t>
            </a:r>
            <a:r>
              <a:rPr lang="en-GB" sz="1200">
                <a:solidFill>
                  <a:schemeClr val="dk1"/>
                </a:solidFill>
                <a:latin typeface="Arial"/>
                <a:ea typeface="Arial"/>
                <a:cs typeface="Arial"/>
                <a:sym typeface="Arial"/>
              </a:rPr>
              <a:t>[Click to highlight ‘Well done, Coco!’] Say</a:t>
            </a:r>
            <a:r>
              <a:rPr i="1" lang="en-GB" sz="1200">
                <a:solidFill>
                  <a:schemeClr val="dk1"/>
                </a:solidFill>
                <a:latin typeface="Arial"/>
                <a:ea typeface="Arial"/>
                <a:cs typeface="Arial"/>
                <a:sym typeface="Arial"/>
              </a:rPr>
              <a:t> Coco can help in the end. Ricky says, ‘Well done, Coco!’ </a:t>
            </a:r>
            <a:r>
              <a:rPr lang="en-GB" sz="1200">
                <a:solidFill>
                  <a:schemeClr val="dk1"/>
                </a:solidFill>
                <a:latin typeface="Arial"/>
                <a:ea typeface="Arial"/>
                <a:cs typeface="Arial"/>
                <a:sym typeface="Arial"/>
              </a:rPr>
              <a:t>Make a thumbs-up gesture when you say ‘Well done’. Say </a:t>
            </a:r>
            <a:r>
              <a:rPr i="1" lang="en-GB" sz="1200">
                <a:solidFill>
                  <a:schemeClr val="dk1"/>
                </a:solidFill>
                <a:latin typeface="Arial"/>
                <a:ea typeface="Arial"/>
                <a:cs typeface="Arial"/>
                <a:sym typeface="Arial"/>
              </a:rPr>
              <a:t>This shows he is happy with Coco’s good work.</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 observing</a:t>
            </a:r>
            <a:endParaRPr i="1" sz="1200">
              <a:solidFill>
                <a:schemeClr val="dk1"/>
              </a:solidFill>
              <a:latin typeface="Arial"/>
              <a:ea typeface="Arial"/>
              <a:cs typeface="Arial"/>
              <a:sym typeface="Arial"/>
            </a:endParaRPr>
          </a:p>
        </p:txBody>
      </p:sp>
      <p:sp>
        <p:nvSpPr>
          <p:cNvPr id="212" name="Google Shape;212;p15: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17: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Instruct pupils to complete Part D individually in their books. The activity can be completed in class or for homework. – </a:t>
            </a:r>
            <a:r>
              <a:rPr i="1" lang="en-GB" sz="1200">
                <a:solidFill>
                  <a:schemeClr val="dk1"/>
                </a:solidFill>
                <a:latin typeface="Arial"/>
                <a:ea typeface="Arial"/>
                <a:cs typeface="Arial"/>
                <a:sym typeface="Arial"/>
              </a:rPr>
              <a:t>locating specific information</a:t>
            </a:r>
            <a:r>
              <a:rPr lang="en-GB" sz="1200">
                <a:solidFill>
                  <a:schemeClr val="dk1"/>
                </a:solidFill>
                <a:latin typeface="Arial"/>
                <a:ea typeface="Arial"/>
                <a:cs typeface="Arial"/>
                <a:sym typeface="Arial"/>
              </a:rPr>
              <a:t> </a:t>
            </a:r>
            <a:endParaRPr/>
          </a:p>
        </p:txBody>
      </p:sp>
      <p:sp>
        <p:nvSpPr>
          <p:cNvPr id="223" name="Google Shape;223;p17: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8: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1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9: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Put pupils into groups and assign each group a character. Ask each group to read their part aloud. </a:t>
            </a:r>
            <a:endParaRPr/>
          </a:p>
        </p:txBody>
      </p:sp>
      <p:sp>
        <p:nvSpPr>
          <p:cNvPr id="239" name="Google Shape;239;p19: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20: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i="0" lang="en-GB" sz="1200">
                <a:solidFill>
                  <a:schemeClr val="dk1"/>
                </a:solidFill>
                <a:latin typeface="Arial"/>
                <a:ea typeface="Arial"/>
                <a:cs typeface="Arial"/>
                <a:sym typeface="Arial"/>
              </a:rPr>
              <a:t>Tell pupils that they are going to play a game now.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Read each sentence aloud, e.g. </a:t>
            </a:r>
            <a:r>
              <a:rPr i="1" lang="en-GB" sz="1200">
                <a:solidFill>
                  <a:schemeClr val="dk1"/>
                </a:solidFill>
                <a:latin typeface="Arial"/>
                <a:ea typeface="Arial"/>
                <a:cs typeface="Arial"/>
                <a:sym typeface="Arial"/>
              </a:rPr>
              <a:t>Kelly can run fast.</a:t>
            </a:r>
            <a:r>
              <a:rPr lang="en-GB" sz="1200">
                <a:solidFill>
                  <a:schemeClr val="dk1"/>
                </a:solidFill>
                <a:latin typeface="Arial"/>
                <a:ea typeface="Arial"/>
                <a:cs typeface="Arial"/>
                <a:sym typeface="Arial"/>
              </a:rPr>
              <a:t> Pupils have to decide if each sentence is true or false. Invite a pupil to come to the screen to point at the correct sign ‘True’(</a:t>
            </a:r>
            <a:r>
              <a:rPr lang="en-GB" sz="1200">
                <a:solidFill>
                  <a:schemeClr val="dk1"/>
                </a:solidFill>
                <a:latin typeface="Open Sans"/>
                <a:ea typeface="Open Sans"/>
                <a:cs typeface="Open Sans"/>
                <a:sym typeface="Open Sans"/>
              </a:rPr>
              <a:t>✔)</a:t>
            </a:r>
            <a:r>
              <a:rPr lang="en-GB" sz="1200">
                <a:solidFill>
                  <a:schemeClr val="dk1"/>
                </a:solidFill>
                <a:latin typeface="Arial"/>
                <a:ea typeface="Arial"/>
                <a:cs typeface="Arial"/>
                <a:sym typeface="Arial"/>
              </a:rPr>
              <a:t> or‘False’(</a:t>
            </a:r>
            <a:r>
              <a:rPr lang="en-GB" sz="1200">
                <a:solidFill>
                  <a:schemeClr val="dk1"/>
                </a:solidFill>
                <a:latin typeface="Open Sans"/>
                <a:ea typeface="Open Sans"/>
                <a:cs typeface="Open Sans"/>
                <a:sym typeface="Open Sans"/>
              </a:rPr>
              <a:t>🗶</a:t>
            </a:r>
            <a:r>
              <a:rPr lang="en-GB" sz="1200">
                <a:solidFill>
                  <a:schemeClr val="dk1"/>
                </a:solidFill>
                <a:latin typeface="Arial"/>
                <a:ea typeface="Arial"/>
                <a:cs typeface="Arial"/>
                <a:sym typeface="Arial"/>
              </a:rPr>
              <a:t> ). [Click to show each answer] </a:t>
            </a:r>
            <a:endParaRPr/>
          </a:p>
        </p:txBody>
      </p:sp>
      <p:sp>
        <p:nvSpPr>
          <p:cNvPr id="250" name="Google Shape;250;p20: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21: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21: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22: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 name="Google Shape;282;p22: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3: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2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4: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Let’s look at what the children can do on Sports Day. </a:t>
            </a:r>
            <a:r>
              <a:rPr lang="en-GB" sz="1200">
                <a:solidFill>
                  <a:schemeClr val="dk1"/>
                </a:solidFill>
                <a:latin typeface="Arial"/>
                <a:ea typeface="Arial"/>
                <a:cs typeface="Arial"/>
                <a:sym typeface="Arial"/>
              </a:rPr>
              <a:t>[Click to show what Mary can do.] Say </a:t>
            </a:r>
            <a:r>
              <a:rPr i="1" lang="en-GB" sz="1200">
                <a:solidFill>
                  <a:schemeClr val="dk1"/>
                </a:solidFill>
                <a:latin typeface="Arial"/>
                <a:ea typeface="Arial"/>
                <a:cs typeface="Arial"/>
                <a:sym typeface="Arial"/>
              </a:rPr>
              <a:t>Mary can swim. </a:t>
            </a:r>
            <a:r>
              <a:rPr lang="en-GB" sz="1200">
                <a:solidFill>
                  <a:schemeClr val="dk1"/>
                </a:solidFill>
                <a:latin typeface="Arial"/>
                <a:ea typeface="Arial"/>
                <a:cs typeface="Arial"/>
                <a:sym typeface="Arial"/>
              </a:rPr>
              <a:t>[Click to show what Mary says] [Click to show what Charlie can do] Say</a:t>
            </a:r>
            <a:r>
              <a:rPr i="1" lang="en-GB" sz="1200">
                <a:solidFill>
                  <a:schemeClr val="dk1"/>
                </a:solidFill>
                <a:latin typeface="Arial"/>
                <a:ea typeface="Arial"/>
                <a:cs typeface="Arial"/>
                <a:sym typeface="Arial"/>
              </a:rPr>
              <a:t> Charlie can skip. </a:t>
            </a:r>
            <a:r>
              <a:rPr lang="en-GB" sz="1200">
                <a:solidFill>
                  <a:schemeClr val="dk1"/>
                </a:solidFill>
                <a:latin typeface="Arial"/>
                <a:ea typeface="Arial"/>
                <a:cs typeface="Arial"/>
                <a:sym typeface="Arial"/>
              </a:rPr>
              <a:t>[Click to show what Charlie says] </a:t>
            </a:r>
            <a:endParaRPr i="1" sz="1200">
              <a:solidFill>
                <a:schemeClr val="dk1"/>
              </a:solidFill>
              <a:latin typeface="Arial"/>
              <a:ea typeface="Arial"/>
              <a:cs typeface="Arial"/>
              <a:sym typeface="Arial"/>
            </a:endParaRPr>
          </a:p>
        </p:txBody>
      </p:sp>
      <p:sp>
        <p:nvSpPr>
          <p:cNvPr id="315" name="Google Shape;315;p24: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2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8" name="Google Shape;328;p25: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Provide each pupil with an A4-sized piece of paper. Ask </a:t>
            </a:r>
            <a:r>
              <a:rPr i="1" lang="en-GB" sz="1200">
                <a:solidFill>
                  <a:schemeClr val="dk1"/>
                </a:solidFill>
                <a:latin typeface="Arial"/>
                <a:ea typeface="Arial"/>
                <a:cs typeface="Arial"/>
                <a:sym typeface="Arial"/>
              </a:rPr>
              <a:t>What about you? What can you do on Sports Day? Draw your answer on the paper. Then write your answer below your picture. For example, you can write ‘I can swim.’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When pupils have finished drawing and writing their answers, invite some pupils to come to the front of the class to present their work. You may also choose to display certain pupils’ work.</a:t>
            </a:r>
            <a:endParaRPr/>
          </a:p>
          <a:p>
            <a:pPr indent="0" lvl="0" marL="0" rtl="0" algn="l">
              <a:spcBef>
                <a:spcPts val="0"/>
              </a:spcBef>
              <a:spcAft>
                <a:spcPts val="0"/>
              </a:spcAft>
              <a:buNone/>
            </a:pPr>
            <a:r>
              <a:t/>
            </a:r>
            <a:endParaRPr/>
          </a:p>
        </p:txBody>
      </p:sp>
      <p:sp>
        <p:nvSpPr>
          <p:cNvPr id="329" name="Google Shape;329;p25: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3: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 name="Google Shape;67;p3: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3: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 name="Google Shape;73;p4: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 name="Google Shape;74;p4: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5: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Today’s story is about Sports Day.</a:t>
            </a:r>
            <a:r>
              <a:rPr lang="en-GB" sz="1200">
                <a:solidFill>
                  <a:schemeClr val="dk1"/>
                </a:solidFill>
                <a:latin typeface="Arial"/>
                <a:ea typeface="Arial"/>
                <a:cs typeface="Arial"/>
                <a:sym typeface="Arial"/>
              </a:rPr>
              <a:t> Ask </a:t>
            </a:r>
            <a:r>
              <a:rPr i="1" lang="en-GB" sz="1200">
                <a:solidFill>
                  <a:schemeClr val="dk1"/>
                </a:solidFill>
                <a:latin typeface="Arial"/>
                <a:ea typeface="Arial"/>
                <a:cs typeface="Arial"/>
                <a:sym typeface="Arial"/>
              </a:rPr>
              <a:t>What do you do on Sports Day? (e.g. Run. / Jump.) Do you like Sports Day? (Yes. / No.) </a:t>
            </a:r>
            <a:r>
              <a:rPr lang="en-GB" sz="1200">
                <a:solidFill>
                  <a:schemeClr val="dk1"/>
                </a:solidFill>
                <a:latin typeface="Arial"/>
                <a:ea typeface="Arial"/>
                <a:cs typeface="Arial"/>
                <a:sym typeface="Arial"/>
              </a:rPr>
              <a:t>You may also show pictures of your school’s Sports Day. – </a:t>
            </a:r>
            <a:r>
              <a:rPr i="1" lang="en-GB" sz="1200">
                <a:solidFill>
                  <a:schemeClr val="dk1"/>
                </a:solidFill>
                <a:latin typeface="Arial"/>
                <a:ea typeface="Arial"/>
                <a:cs typeface="Arial"/>
                <a:sym typeface="Arial"/>
              </a:rPr>
              <a:t>relating the text to self / giving personal responses</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narration] Say </a:t>
            </a:r>
            <a:r>
              <a:rPr i="1" lang="en-GB" sz="1200">
                <a:solidFill>
                  <a:schemeClr val="dk1"/>
                </a:solidFill>
                <a:latin typeface="Arial"/>
                <a:ea typeface="Arial"/>
                <a:cs typeface="Arial"/>
                <a:sym typeface="Arial"/>
              </a:rPr>
              <a:t>In the story, some animals are going to run in a race! </a:t>
            </a:r>
            <a:r>
              <a:rPr lang="en-GB" sz="1200">
                <a:solidFill>
                  <a:schemeClr val="dk1"/>
                </a:solidFill>
                <a:latin typeface="Arial"/>
                <a:ea typeface="Arial"/>
                <a:cs typeface="Arial"/>
                <a:sym typeface="Arial"/>
              </a:rPr>
              <a:t>Mime running when you say ‘race’. Ask </a:t>
            </a:r>
            <a:r>
              <a:rPr i="1" lang="en-GB" sz="1200">
                <a:solidFill>
                  <a:schemeClr val="dk1"/>
                </a:solidFill>
                <a:latin typeface="Arial"/>
                <a:ea typeface="Arial"/>
                <a:cs typeface="Arial"/>
                <a:sym typeface="Arial"/>
              </a:rPr>
              <a:t>When we run in a race, do we want to be fast or slow? (Fast.) </a:t>
            </a:r>
            <a:r>
              <a:rPr lang="en-GB" sz="1200">
                <a:solidFill>
                  <a:schemeClr val="dk1"/>
                </a:solidFill>
                <a:latin typeface="Arial"/>
                <a:ea typeface="Arial"/>
                <a:cs typeface="Arial"/>
                <a:sym typeface="Arial"/>
              </a:rPr>
              <a:t>Mime running fast and slowly when you say ‘fast’ and ‘slow’.</a:t>
            </a:r>
            <a:r>
              <a:rPr i="1" lang="en-GB" sz="1200">
                <a:solidFill>
                  <a:schemeClr val="dk1"/>
                </a:solidFill>
                <a:latin typeface="Arial"/>
                <a:ea typeface="Arial"/>
                <a:cs typeface="Arial"/>
                <a:sym typeface="Arial"/>
              </a:rPr>
              <a:t> </a:t>
            </a:r>
            <a:r>
              <a:rPr lang="en-GB" sz="1200">
                <a:solidFill>
                  <a:schemeClr val="dk1"/>
                </a:solidFill>
                <a:latin typeface="Arial"/>
                <a:ea typeface="Arial"/>
                <a:cs typeface="Arial"/>
                <a:sym typeface="Arial"/>
              </a:rPr>
              <a:t>Say</a:t>
            </a:r>
            <a:r>
              <a:rPr i="1" lang="en-GB" sz="1200">
                <a:solidFill>
                  <a:schemeClr val="dk1"/>
                </a:solidFill>
                <a:latin typeface="Arial"/>
                <a:ea typeface="Arial"/>
                <a:cs typeface="Arial"/>
                <a:sym typeface="Arial"/>
              </a:rPr>
              <a:t> That’s right. We want to run fast in a race. </a:t>
            </a:r>
            <a:r>
              <a:rPr lang="en-GB" sz="1200">
                <a:solidFill>
                  <a:schemeClr val="dk1"/>
                </a:solidFill>
                <a:latin typeface="Arial"/>
                <a:ea typeface="Arial"/>
                <a:cs typeface="Arial"/>
                <a:sym typeface="Arial"/>
              </a:rPr>
              <a:t>Mime running fast. </a:t>
            </a:r>
            <a:r>
              <a:rPr i="1" lang="en-GB" sz="1200">
                <a:solidFill>
                  <a:schemeClr val="dk1"/>
                </a:solidFill>
                <a:latin typeface="Arial"/>
                <a:ea typeface="Arial"/>
                <a:cs typeface="Arial"/>
                <a:sym typeface="Arial"/>
              </a:rPr>
              <a:t>– eliciting information</a:t>
            </a:r>
            <a:endParaRPr/>
          </a:p>
        </p:txBody>
      </p:sp>
      <p:sp>
        <p:nvSpPr>
          <p:cNvPr id="81" name="Google Shape;81;p5: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6: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Let’s meet some of the animals.</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They are Coco, Ricky, Kelly, Tiger and Rabbit. </a:t>
            </a:r>
            <a:r>
              <a:rPr lang="en-GB" sz="1200">
                <a:solidFill>
                  <a:schemeClr val="dk1"/>
                </a:solidFill>
                <a:latin typeface="Arial"/>
                <a:ea typeface="Arial"/>
                <a:cs typeface="Arial"/>
                <a:sym typeface="Arial"/>
              </a:rPr>
              <a:t>Point at each animal and ask </a:t>
            </a:r>
            <a:r>
              <a:rPr i="1" lang="en-GB" sz="1200">
                <a:solidFill>
                  <a:schemeClr val="dk1"/>
                </a:solidFill>
                <a:latin typeface="Arial"/>
                <a:ea typeface="Arial"/>
                <a:cs typeface="Arial"/>
                <a:sym typeface="Arial"/>
              </a:rPr>
              <a:t>Can he / she run fast? Can you guess? (Yes, he / she can. / No, he / she can’t.) </a:t>
            </a:r>
            <a:r>
              <a:rPr lang="en-GB" sz="1200">
                <a:solidFill>
                  <a:schemeClr val="dk1"/>
                </a:solidFill>
                <a:latin typeface="Arial"/>
                <a:ea typeface="Arial"/>
                <a:cs typeface="Arial"/>
                <a:sym typeface="Arial"/>
              </a:rPr>
              <a:t>Allow pupils to answer using </a:t>
            </a:r>
            <a:r>
              <a:rPr i="1" lang="en-GB" sz="1200">
                <a:solidFill>
                  <a:schemeClr val="dk1"/>
                </a:solidFill>
                <a:latin typeface="Arial"/>
                <a:ea typeface="Arial"/>
                <a:cs typeface="Arial"/>
                <a:sym typeface="Arial"/>
              </a:rPr>
              <a:t>Yes.</a:t>
            </a:r>
            <a:r>
              <a:rPr lang="en-GB" sz="1200">
                <a:solidFill>
                  <a:schemeClr val="dk1"/>
                </a:solidFill>
                <a:latin typeface="Arial"/>
                <a:ea typeface="Arial"/>
                <a:cs typeface="Arial"/>
                <a:sym typeface="Arial"/>
              </a:rPr>
              <a:t> or </a:t>
            </a:r>
            <a:r>
              <a:rPr i="1" lang="en-GB" sz="1200">
                <a:solidFill>
                  <a:schemeClr val="dk1"/>
                </a:solidFill>
                <a:latin typeface="Arial"/>
                <a:ea typeface="Arial"/>
                <a:cs typeface="Arial"/>
                <a:sym typeface="Arial"/>
              </a:rPr>
              <a:t>No.</a:t>
            </a:r>
            <a:r>
              <a:rPr lang="en-GB" sz="1200">
                <a:solidFill>
                  <a:schemeClr val="dk1"/>
                </a:solidFill>
                <a:latin typeface="Arial"/>
                <a:ea typeface="Arial"/>
                <a:cs typeface="Arial"/>
                <a:sym typeface="Arial"/>
              </a:rPr>
              <a:t> in their responses but repeat and extend their responses by saying </a:t>
            </a:r>
            <a:r>
              <a:rPr i="1" lang="en-GB" sz="1200">
                <a:solidFill>
                  <a:schemeClr val="dk1"/>
                </a:solidFill>
                <a:latin typeface="Arial"/>
                <a:ea typeface="Arial"/>
                <a:cs typeface="Arial"/>
                <a:sym typeface="Arial"/>
              </a:rPr>
              <a:t>Yes, he / she can. </a:t>
            </a:r>
            <a:r>
              <a:rPr lang="en-GB" sz="1200">
                <a:solidFill>
                  <a:schemeClr val="dk1"/>
                </a:solidFill>
                <a:latin typeface="Arial"/>
                <a:ea typeface="Arial"/>
                <a:cs typeface="Arial"/>
                <a:sym typeface="Arial"/>
              </a:rPr>
              <a:t>or </a:t>
            </a:r>
            <a:r>
              <a:rPr i="1" lang="en-GB" sz="1200">
                <a:solidFill>
                  <a:schemeClr val="dk1"/>
                </a:solidFill>
                <a:latin typeface="Arial"/>
                <a:ea typeface="Arial"/>
                <a:cs typeface="Arial"/>
                <a:sym typeface="Arial"/>
              </a:rPr>
              <a:t>No, he / she can’t</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 guessing</a:t>
            </a:r>
            <a:r>
              <a:rPr lang="en-GB" sz="1200">
                <a:solidFill>
                  <a:schemeClr val="dk1"/>
                </a:solidFill>
                <a:latin typeface="Arial"/>
                <a:ea typeface="Arial"/>
                <a:cs typeface="Arial"/>
                <a:sym typeface="Arial"/>
              </a:rPr>
              <a:t>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show the question] Ask </a:t>
            </a:r>
            <a:r>
              <a:rPr i="1" lang="en-GB" sz="1200">
                <a:solidFill>
                  <a:schemeClr val="dk1"/>
                </a:solidFill>
                <a:latin typeface="Arial"/>
                <a:ea typeface="Arial"/>
                <a:cs typeface="Arial"/>
                <a:sym typeface="Arial"/>
              </a:rPr>
              <a:t>Who will win the race?  </a:t>
            </a:r>
            <a:r>
              <a:rPr i="0" lang="en-GB" sz="1200">
                <a:solidFill>
                  <a:schemeClr val="dk1"/>
                </a:solidFill>
                <a:latin typeface="Arial"/>
                <a:ea typeface="Arial"/>
                <a:cs typeface="Arial"/>
                <a:sym typeface="Arial"/>
              </a:rPr>
              <a:t>[</a:t>
            </a:r>
            <a:r>
              <a:rPr lang="en-GB" sz="1200">
                <a:solidFill>
                  <a:schemeClr val="dk1"/>
                </a:solidFill>
                <a:latin typeface="Arial"/>
                <a:ea typeface="Arial"/>
                <a:cs typeface="Arial"/>
                <a:sym typeface="Arial"/>
              </a:rPr>
              <a:t>Hold up your forefinger to indicate number one.] You may ask pupils to write their guesses on their paper.</a:t>
            </a:r>
            <a:r>
              <a:rPr i="1" lang="en-GB" sz="1200">
                <a:solidFill>
                  <a:schemeClr val="dk1"/>
                </a:solidFill>
                <a:latin typeface="Arial"/>
                <a:ea typeface="Arial"/>
                <a:cs typeface="Arial"/>
                <a:sym typeface="Arial"/>
              </a:rPr>
              <a:t> </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predicting</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Say</a:t>
            </a:r>
            <a:r>
              <a:rPr i="1" lang="en-GB" sz="1200">
                <a:solidFill>
                  <a:schemeClr val="dk1"/>
                </a:solidFill>
                <a:latin typeface="Arial"/>
                <a:ea typeface="Arial"/>
                <a:cs typeface="Arial"/>
                <a:sym typeface="Arial"/>
              </a:rPr>
              <a:t> Let’s read the story and find out who wins the race!</a:t>
            </a:r>
            <a:endParaRPr/>
          </a:p>
        </p:txBody>
      </p:sp>
      <p:sp>
        <p:nvSpPr>
          <p:cNvPr id="96" name="Google Shape;96;p6: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1116413" y="4721186"/>
            <a:ext cx="4574375" cy="4472702"/>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8: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The animals are getting ready on Sports Day.</a:t>
            </a:r>
            <a:r>
              <a:rPr lang="en-GB" sz="1200">
                <a:solidFill>
                  <a:schemeClr val="dk1"/>
                </a:solidFill>
                <a:latin typeface="Arial"/>
                <a:ea typeface="Arial"/>
                <a:cs typeface="Arial"/>
                <a:sym typeface="Arial"/>
              </a:rPr>
              <a:t> </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Ask </a:t>
            </a:r>
            <a:r>
              <a:rPr i="1" lang="en-GB" sz="1200">
                <a:solidFill>
                  <a:schemeClr val="dk1"/>
                </a:solidFill>
                <a:latin typeface="Arial"/>
                <a:ea typeface="Arial"/>
                <a:cs typeface="Arial"/>
                <a:sym typeface="Arial"/>
              </a:rPr>
              <a:t>Can Kelly run fast? (Yes, she can.)</a:t>
            </a:r>
            <a:r>
              <a:rPr lang="en-GB" sz="1200">
                <a:solidFill>
                  <a:schemeClr val="dk1"/>
                </a:solidFill>
                <a:latin typeface="Arial"/>
                <a:ea typeface="Arial"/>
                <a:cs typeface="Arial"/>
                <a:sym typeface="Arial"/>
              </a:rPr>
              <a:t> [Click to underline ‘Kelly can run fast.’] Invite a pupil to point at the picture that shows Kelly running fast. [Click to show the answer] </a:t>
            </a:r>
            <a:r>
              <a:rPr i="1" lang="en-GB" sz="1200">
                <a:solidFill>
                  <a:schemeClr val="dk1"/>
                </a:solidFill>
                <a:latin typeface="Arial"/>
                <a:ea typeface="Arial"/>
                <a:cs typeface="Arial"/>
                <a:sym typeface="Arial"/>
              </a:rPr>
              <a:t>– locating specific information</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underline ‘She can jump high too.’] Say </a:t>
            </a:r>
            <a:r>
              <a:rPr i="1" lang="en-GB" sz="1200">
                <a:solidFill>
                  <a:schemeClr val="dk1"/>
                </a:solidFill>
                <a:latin typeface="Arial"/>
                <a:ea typeface="Arial"/>
                <a:cs typeface="Arial"/>
                <a:sym typeface="Arial"/>
              </a:rPr>
              <a:t>Kelly can jump high too.</a:t>
            </a:r>
            <a:r>
              <a:rPr lang="en-GB" sz="1200">
                <a:solidFill>
                  <a:schemeClr val="dk1"/>
                </a:solidFill>
                <a:latin typeface="Arial"/>
                <a:ea typeface="Arial"/>
                <a:cs typeface="Arial"/>
                <a:sym typeface="Arial"/>
              </a:rPr>
              <a:t> Mime jumping high. </a:t>
            </a:r>
            <a:endParaRPr/>
          </a:p>
        </p:txBody>
      </p:sp>
      <p:sp>
        <p:nvSpPr>
          <p:cNvPr id="129" name="Google Shape;129;p8: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9:notes"/>
          <p:cNvSpPr/>
          <p:nvPr>
            <p:ph idx="2" type="sldImg"/>
          </p:nvPr>
        </p:nvSpPr>
        <p:spPr>
          <a:xfrm>
            <a:off x="920750" y="746125"/>
            <a:ext cx="4965700" cy="37258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9:notes"/>
          <p:cNvSpPr txBox="1"/>
          <p:nvPr>
            <p:ph idx="1" type="body"/>
          </p:nvPr>
        </p:nvSpPr>
        <p:spPr>
          <a:xfrm>
            <a:off x="1116413" y="4721186"/>
            <a:ext cx="4574375" cy="447270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200">
                <a:solidFill>
                  <a:schemeClr val="dk1"/>
                </a:solidFill>
                <a:latin typeface="Arial"/>
                <a:ea typeface="Arial"/>
                <a:cs typeface="Arial"/>
                <a:sym typeface="Arial"/>
              </a:rPr>
              <a:t>[Click to show the questions] Ask </a:t>
            </a:r>
            <a:r>
              <a:rPr i="1" lang="en-GB" sz="1200">
                <a:solidFill>
                  <a:schemeClr val="dk1"/>
                </a:solidFill>
                <a:latin typeface="Arial"/>
                <a:ea typeface="Arial"/>
                <a:cs typeface="Arial"/>
                <a:sym typeface="Arial"/>
              </a:rPr>
              <a:t>Can Ricky run? (No, he can’t.) </a:t>
            </a:r>
            <a:r>
              <a:rPr lang="en-GB" sz="1200">
                <a:solidFill>
                  <a:schemeClr val="dk1"/>
                </a:solidFill>
                <a:latin typeface="Arial"/>
                <a:ea typeface="Arial"/>
                <a:cs typeface="Arial"/>
                <a:sym typeface="Arial"/>
              </a:rPr>
              <a:t>[Click to underline the answer] </a:t>
            </a:r>
            <a:r>
              <a:rPr i="1" lang="en-GB" sz="1200">
                <a:solidFill>
                  <a:schemeClr val="dk1"/>
                </a:solidFill>
                <a:latin typeface="Arial"/>
                <a:ea typeface="Arial"/>
                <a:cs typeface="Arial"/>
                <a:sym typeface="Arial"/>
              </a:rPr>
              <a:t>Why not? </a:t>
            </a:r>
            <a:r>
              <a:rPr lang="en-GB" sz="1200">
                <a:solidFill>
                  <a:schemeClr val="dk1"/>
                </a:solidFill>
                <a:latin typeface="Arial"/>
                <a:ea typeface="Arial"/>
                <a:cs typeface="Arial"/>
                <a:sym typeface="Arial"/>
              </a:rPr>
              <a:t>Allow pupils to respond by pointing at Ricky’s broken leg. [Click to show an arrow pointing towards Ricky’s broken leg]</a:t>
            </a:r>
            <a:r>
              <a:rPr i="1" lang="en-GB" sz="1200">
                <a:solidFill>
                  <a:schemeClr val="dk1"/>
                </a:solidFill>
                <a:latin typeface="Arial"/>
                <a:ea typeface="Arial"/>
                <a:cs typeface="Arial"/>
                <a:sym typeface="Arial"/>
              </a:rPr>
              <a:t> </a:t>
            </a:r>
            <a:r>
              <a:rPr lang="en-GB" sz="1200">
                <a:solidFill>
                  <a:schemeClr val="dk1"/>
                </a:solidFill>
                <a:latin typeface="Arial"/>
                <a:ea typeface="Arial"/>
                <a:cs typeface="Arial"/>
                <a:sym typeface="Arial"/>
              </a:rPr>
              <a:t>Say</a:t>
            </a:r>
            <a:r>
              <a:rPr i="1" lang="en-GB" sz="1200">
                <a:solidFill>
                  <a:schemeClr val="dk1"/>
                </a:solidFill>
                <a:latin typeface="Arial"/>
                <a:ea typeface="Arial"/>
                <a:cs typeface="Arial"/>
                <a:sym typeface="Arial"/>
              </a:rPr>
              <a:t> That’s right. Ricky has a broken leg, so he can’t run.</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He can only walk.</a:t>
            </a:r>
            <a:r>
              <a:rPr lang="en-GB" sz="1200">
                <a:solidFill>
                  <a:schemeClr val="dk1"/>
                </a:solidFill>
                <a:latin typeface="Arial"/>
                <a:ea typeface="Arial"/>
                <a:cs typeface="Arial"/>
                <a:sym typeface="Arial"/>
              </a:rPr>
              <a:t> Mime walking with a broken leg. – </a:t>
            </a:r>
            <a:r>
              <a:rPr i="1" lang="en-GB" sz="1200">
                <a:solidFill>
                  <a:schemeClr val="dk1"/>
                </a:solidFill>
                <a:latin typeface="Arial"/>
                <a:ea typeface="Arial"/>
                <a:cs typeface="Arial"/>
                <a:sym typeface="Arial"/>
              </a:rPr>
              <a:t>observing / inferring</a:t>
            </a:r>
            <a:endParaRPr/>
          </a:p>
          <a:p>
            <a:pPr indent="0" lvl="0" marL="0" rtl="0" algn="l">
              <a:spcBef>
                <a:spcPts val="0"/>
              </a:spcBef>
              <a:spcAft>
                <a:spcPts val="0"/>
              </a:spcAft>
              <a:buNone/>
            </a:pPr>
            <a:r>
              <a:t/>
            </a:r>
            <a:endParaRPr sz="1200">
              <a:solidFill>
                <a:schemeClr val="dk1"/>
              </a:solidFill>
              <a:latin typeface="Arial"/>
              <a:ea typeface="Arial"/>
              <a:cs typeface="Arial"/>
              <a:sym typeface="Arial"/>
            </a:endParaRPr>
          </a:p>
          <a:p>
            <a:pPr indent="0" lvl="0" marL="0" rtl="0" algn="l">
              <a:spcBef>
                <a:spcPts val="0"/>
              </a:spcBef>
              <a:spcAft>
                <a:spcPts val="0"/>
              </a:spcAft>
              <a:buNone/>
            </a:pPr>
            <a:r>
              <a:rPr lang="en-GB" sz="1200">
                <a:solidFill>
                  <a:schemeClr val="dk1"/>
                </a:solidFill>
                <a:latin typeface="Arial"/>
                <a:ea typeface="Arial"/>
                <a:cs typeface="Arial"/>
                <a:sym typeface="Arial"/>
              </a:rPr>
              <a:t>[Click to highlight ‘sad’]</a:t>
            </a:r>
            <a:r>
              <a:rPr i="1" lang="en-GB" sz="1200">
                <a:solidFill>
                  <a:schemeClr val="dk1"/>
                </a:solidFill>
                <a:latin typeface="Arial"/>
                <a:ea typeface="Arial"/>
                <a:cs typeface="Arial"/>
                <a:sym typeface="Arial"/>
              </a:rPr>
              <a:t> </a:t>
            </a:r>
            <a:r>
              <a:rPr lang="en-GB" sz="1200">
                <a:solidFill>
                  <a:schemeClr val="dk1"/>
                </a:solidFill>
                <a:latin typeface="Arial"/>
                <a:ea typeface="Arial"/>
                <a:cs typeface="Arial"/>
                <a:sym typeface="Arial"/>
              </a:rPr>
              <a:t>Ask </a:t>
            </a:r>
            <a:r>
              <a:rPr i="1" lang="en-GB" sz="1200">
                <a:solidFill>
                  <a:schemeClr val="dk1"/>
                </a:solidFill>
                <a:latin typeface="Arial"/>
                <a:ea typeface="Arial"/>
                <a:cs typeface="Arial"/>
                <a:sym typeface="Arial"/>
              </a:rPr>
              <a:t>Is Ricky happy? (No.) </a:t>
            </a:r>
            <a:r>
              <a:rPr lang="en-GB" sz="1200">
                <a:solidFill>
                  <a:schemeClr val="dk1"/>
                </a:solidFill>
                <a:latin typeface="Arial"/>
                <a:ea typeface="Arial"/>
                <a:cs typeface="Arial"/>
                <a:sym typeface="Arial"/>
              </a:rPr>
              <a:t>Say </a:t>
            </a:r>
            <a:r>
              <a:rPr i="1" lang="en-GB" sz="1200">
                <a:solidFill>
                  <a:schemeClr val="dk1"/>
                </a:solidFill>
                <a:latin typeface="Arial"/>
                <a:ea typeface="Arial"/>
                <a:cs typeface="Arial"/>
                <a:sym typeface="Arial"/>
              </a:rPr>
              <a:t>He isn’t happy. He is sad. </a:t>
            </a:r>
            <a:r>
              <a:rPr lang="en-GB" sz="1200">
                <a:solidFill>
                  <a:schemeClr val="dk1"/>
                </a:solidFill>
                <a:latin typeface="Arial"/>
                <a:ea typeface="Arial"/>
                <a:cs typeface="Arial"/>
                <a:sym typeface="Arial"/>
              </a:rPr>
              <a:t>Mime a sad expression.</a:t>
            </a:r>
            <a:r>
              <a:rPr i="1" lang="en-GB" sz="1200">
                <a:solidFill>
                  <a:schemeClr val="dk1"/>
                </a:solidFill>
                <a:latin typeface="Arial"/>
                <a:ea typeface="Arial"/>
                <a:cs typeface="Arial"/>
                <a:sym typeface="Arial"/>
              </a:rPr>
              <a:t> </a:t>
            </a:r>
            <a:r>
              <a:rPr lang="en-GB" sz="1200">
                <a:solidFill>
                  <a:schemeClr val="dk1"/>
                </a:solidFill>
                <a:latin typeface="Arial"/>
                <a:ea typeface="Arial"/>
                <a:cs typeface="Arial"/>
                <a:sym typeface="Arial"/>
              </a:rPr>
              <a:t>– </a:t>
            </a:r>
            <a:r>
              <a:rPr i="1" lang="en-GB" sz="1200">
                <a:solidFill>
                  <a:schemeClr val="dk1"/>
                </a:solidFill>
                <a:latin typeface="Arial"/>
                <a:ea typeface="Arial"/>
                <a:cs typeface="Arial"/>
                <a:sym typeface="Arial"/>
              </a:rPr>
              <a:t>inferring unknown words</a:t>
            </a:r>
            <a:endParaRPr/>
          </a:p>
        </p:txBody>
      </p:sp>
      <p:sp>
        <p:nvSpPr>
          <p:cNvPr id="141" name="Google Shape;141;p9:notes"/>
          <p:cNvSpPr txBox="1"/>
          <p:nvPr>
            <p:ph idx="12" type="sldNum"/>
          </p:nvPr>
        </p:nvSpPr>
        <p:spPr>
          <a:xfrm>
            <a:off x="5978262" y="9442371"/>
            <a:ext cx="828938" cy="49696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0" name="Shape 10"/>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4">
  <p:cSld name="Activity 4">
    <p:spTree>
      <p:nvGrpSpPr>
        <p:cNvPr id="35" name="Shape 35"/>
        <p:cNvGrpSpPr/>
        <p:nvPr/>
      </p:nvGrpSpPr>
      <p:grpSpPr>
        <a:xfrm>
          <a:off x="0" y="0"/>
          <a:ext cx="0" cy="0"/>
          <a:chOff x="0" y="0"/>
          <a:chExt cx="0" cy="0"/>
        </a:xfrm>
      </p:grpSpPr>
      <p:pic>
        <p:nvPicPr>
          <p:cNvPr id="36" name="Google Shape;36;p37"/>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
        <p:nvSpPr>
          <p:cNvPr id="37" name="Google Shape;37;p37"/>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a:t>
            </a:r>
            <a:r>
              <a:rPr lang="en-GB" sz="2400">
                <a:solidFill>
                  <a:srgbClr val="000000"/>
                </a:solidFill>
                <a:latin typeface="Arial"/>
                <a:ea typeface="Arial"/>
                <a:cs typeface="Arial"/>
                <a:sym typeface="Arial"/>
              </a:rPr>
              <a:t> 4</a:t>
            </a:r>
            <a:endParaRPr sz="2400">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38" name="Shape 3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5">
  <p:cSld name="Activity 5">
    <p:spTree>
      <p:nvGrpSpPr>
        <p:cNvPr id="39" name="Shape 39"/>
        <p:cNvGrpSpPr/>
        <p:nvPr/>
      </p:nvGrpSpPr>
      <p:grpSpPr>
        <a:xfrm>
          <a:off x="0" y="0"/>
          <a:ext cx="0" cy="0"/>
          <a:chOff x="0" y="0"/>
          <a:chExt cx="0" cy="0"/>
        </a:xfrm>
      </p:grpSpPr>
      <p:pic>
        <p:nvPicPr>
          <p:cNvPr id="40" name="Google Shape;40;p39"/>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
        <p:nvSpPr>
          <p:cNvPr id="41" name="Google Shape;41;p39"/>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a:t>
            </a:r>
            <a:r>
              <a:rPr lang="en-GB" sz="2400">
                <a:solidFill>
                  <a:srgbClr val="000000"/>
                </a:solidFill>
                <a:latin typeface="Arial"/>
                <a:ea typeface="Arial"/>
                <a:cs typeface="Arial"/>
                <a:sym typeface="Arial"/>
              </a:rPr>
              <a:t> 5</a:t>
            </a:r>
            <a:endParaRPr sz="2400">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2" name="Shape 42"/>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Option1" showMasterSp="0" type="blank">
  <p:cSld name="BLANK">
    <p:bg>
      <p:bgPr>
        <a:solidFill>
          <a:schemeClr val="dk2"/>
        </a:solidFill>
      </p:bgPr>
    </p:bg>
    <p:spTree>
      <p:nvGrpSpPr>
        <p:cNvPr id="43" name="Shape 43"/>
        <p:cNvGrpSpPr/>
        <p:nvPr/>
      </p:nvGrpSpPr>
      <p:grpSpPr>
        <a:xfrm>
          <a:off x="0" y="0"/>
          <a:ext cx="0" cy="0"/>
          <a:chOff x="0" y="0"/>
          <a:chExt cx="0" cy="0"/>
        </a:xfrm>
      </p:grpSpPr>
      <p:pic>
        <p:nvPicPr>
          <p:cNvPr id="44" name="Google Shape;44;p41"/>
          <p:cNvPicPr preferRelativeResize="0"/>
          <p:nvPr/>
        </p:nvPicPr>
        <p:blipFill rotWithShape="1">
          <a:blip r:embed="rId2">
            <a:alphaModFix/>
          </a:blip>
          <a:srcRect b="0" l="0" r="0" t="0"/>
          <a:stretch/>
        </p:blipFill>
        <p:spPr>
          <a:xfrm>
            <a:off x="2900930" y="3558921"/>
            <a:ext cx="3380239" cy="216408"/>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Option2" showMasterSp="0">
  <p:cSld name="Final Slide Option2">
    <p:bg>
      <p:bgPr>
        <a:solidFill>
          <a:schemeClr val="accent6"/>
        </a:solidFill>
      </p:bgPr>
    </p:bg>
    <p:spTree>
      <p:nvGrpSpPr>
        <p:cNvPr id="45" name="Shape 45"/>
        <p:cNvGrpSpPr/>
        <p:nvPr/>
      </p:nvGrpSpPr>
      <p:grpSpPr>
        <a:xfrm>
          <a:off x="0" y="0"/>
          <a:ext cx="0" cy="0"/>
          <a:chOff x="0" y="0"/>
          <a:chExt cx="0" cy="0"/>
        </a:xfrm>
      </p:grpSpPr>
      <p:pic>
        <p:nvPicPr>
          <p:cNvPr id="46" name="Google Shape;46;p42"/>
          <p:cNvPicPr preferRelativeResize="0"/>
          <p:nvPr/>
        </p:nvPicPr>
        <p:blipFill rotWithShape="1">
          <a:blip r:embed="rId2">
            <a:alphaModFix/>
          </a:blip>
          <a:srcRect b="0" l="0" r="0" t="0"/>
          <a:stretch/>
        </p:blipFill>
        <p:spPr>
          <a:xfrm>
            <a:off x="2900930" y="3558921"/>
            <a:ext cx="3380239" cy="216407"/>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Option3" showMasterSp="0">
  <p:cSld name="Final Slide Option3">
    <p:bg>
      <p:bgPr>
        <a:solidFill>
          <a:srgbClr val="505759"/>
        </a:solidFill>
      </p:bgPr>
    </p:bg>
    <p:spTree>
      <p:nvGrpSpPr>
        <p:cNvPr id="47" name="Shape 47"/>
        <p:cNvGrpSpPr/>
        <p:nvPr/>
      </p:nvGrpSpPr>
      <p:grpSpPr>
        <a:xfrm>
          <a:off x="0" y="0"/>
          <a:ext cx="0" cy="0"/>
          <a:chOff x="0" y="0"/>
          <a:chExt cx="0" cy="0"/>
        </a:xfrm>
      </p:grpSpPr>
      <p:pic>
        <p:nvPicPr>
          <p:cNvPr id="48" name="Google Shape;48;p43"/>
          <p:cNvPicPr preferRelativeResize="0"/>
          <p:nvPr/>
        </p:nvPicPr>
        <p:blipFill rotWithShape="1">
          <a:blip r:embed="rId2">
            <a:alphaModFix/>
          </a:blip>
          <a:srcRect b="0" l="0" r="0" t="0"/>
          <a:stretch/>
        </p:blipFill>
        <p:spPr>
          <a:xfrm>
            <a:off x="2900930" y="3558921"/>
            <a:ext cx="3380239" cy="216408"/>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49" name="Shape 49"/>
        <p:cNvGrpSpPr/>
        <p:nvPr/>
      </p:nvGrpSpPr>
      <p:grpSpPr>
        <a:xfrm>
          <a:off x="0" y="0"/>
          <a:ext cx="0" cy="0"/>
          <a:chOff x="0" y="0"/>
          <a:chExt cx="0" cy="0"/>
        </a:xfrm>
      </p:grpSpPr>
      <p:sp>
        <p:nvSpPr>
          <p:cNvPr id="50" name="Google Shape;50;p44"/>
          <p:cNvSpPr txBox="1"/>
          <p:nvPr/>
        </p:nvSpPr>
        <p:spPr>
          <a:xfrm>
            <a:off x="-14287" y="4048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i="0" lang="en-GB" sz="2400">
                <a:solidFill>
                  <a:srgbClr val="000000"/>
                </a:solidFill>
                <a:latin typeface="Arial"/>
                <a:ea typeface="Arial"/>
                <a:cs typeface="Arial"/>
                <a:sym typeface="Arial"/>
              </a:rPr>
              <a:t>Activity 3</a:t>
            </a:r>
            <a:endParaRPr i="0" sz="2400">
              <a:solidFill>
                <a:srgbClr val="000000"/>
              </a:solidFill>
              <a:latin typeface="Arial"/>
              <a:ea typeface="Arial"/>
              <a:cs typeface="Arial"/>
              <a:sym typeface="Arial"/>
            </a:endParaRPr>
          </a:p>
        </p:txBody>
      </p:sp>
      <p:pic>
        <p:nvPicPr>
          <p:cNvPr id="51" name="Google Shape;51;p44"/>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1" name="Shape 11"/>
        <p:cNvGrpSpPr/>
        <p:nvPr/>
      </p:nvGrpSpPr>
      <p:grpSpPr>
        <a:xfrm>
          <a:off x="0" y="0"/>
          <a:ext cx="0" cy="0"/>
          <a:chOff x="0" y="0"/>
          <a:chExt cx="0" cy="0"/>
        </a:xfrm>
      </p:grpSpPr>
      <p:sp>
        <p:nvSpPr>
          <p:cNvPr id="12" name="Google Shape;12;p29"/>
          <p:cNvSpPr txBox="1"/>
          <p:nvPr/>
        </p:nvSpPr>
        <p:spPr>
          <a:xfrm>
            <a:off x="71438" y="442913"/>
            <a:ext cx="162256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Objectives</a:t>
            </a:r>
            <a:endParaRPr b="0" i="0" sz="2400" u="none" cap="none" strike="noStrike">
              <a:solidFill>
                <a:srgbClr val="000000"/>
              </a:solidFill>
              <a:latin typeface="Arial"/>
              <a:ea typeface="Arial"/>
              <a:cs typeface="Arial"/>
              <a:sym typeface="Arial"/>
            </a:endParaRPr>
          </a:p>
        </p:txBody>
      </p:sp>
      <p:pic>
        <p:nvPicPr>
          <p:cNvPr id="13" name="Google Shape;13;p29"/>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ubheading">
  <p:cSld name="Title and Subheading">
    <p:spTree>
      <p:nvGrpSpPr>
        <p:cNvPr id="14" name="Shape 14"/>
        <p:cNvGrpSpPr/>
        <p:nvPr/>
      </p:nvGrpSpPr>
      <p:grpSpPr>
        <a:xfrm>
          <a:off x="0" y="0"/>
          <a:ext cx="0" cy="0"/>
          <a:chOff x="0" y="0"/>
          <a:chExt cx="0" cy="0"/>
        </a:xfrm>
      </p:grpSpPr>
      <p:sp>
        <p:nvSpPr>
          <p:cNvPr id="15" name="Google Shape;15;p30"/>
          <p:cNvSpPr txBox="1"/>
          <p:nvPr/>
        </p:nvSpPr>
        <p:spPr>
          <a:xfrm>
            <a:off x="71438" y="442913"/>
            <a:ext cx="14686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b="0" i="0" lang="en-GB" sz="2400" u="none" cap="none" strike="noStrike">
                <a:solidFill>
                  <a:srgbClr val="000000"/>
                </a:solidFill>
                <a:latin typeface="Arial"/>
                <a:ea typeface="Arial"/>
                <a:cs typeface="Arial"/>
                <a:sym typeface="Arial"/>
              </a:rPr>
              <a:t>Overview</a:t>
            </a:r>
            <a:endParaRPr b="0" i="0" sz="2400" u="none" cap="none" strike="noStrike">
              <a:solidFill>
                <a:srgbClr val="000000"/>
              </a:solidFill>
              <a:latin typeface="Arial"/>
              <a:ea typeface="Arial"/>
              <a:cs typeface="Arial"/>
              <a:sym typeface="Arial"/>
            </a:endParaRPr>
          </a:p>
        </p:txBody>
      </p:sp>
      <p:pic>
        <p:nvPicPr>
          <p:cNvPr id="16" name="Google Shape;16;p30"/>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Option 1" showMasterSp="0">
  <p:cSld name="Divider Option 1">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31"/>
          <p:cNvSpPr/>
          <p:nvPr/>
        </p:nvSpPr>
        <p:spPr>
          <a:xfrm>
            <a:off x="1971675" y="784223"/>
            <a:ext cx="5210175" cy="5422209"/>
          </a:xfrm>
          <a:custGeom>
            <a:rect b="b" l="l" r="r" t="t"/>
            <a:pathLst>
              <a:path extrusionOk="0" h="1512" w="1453">
                <a:moveTo>
                  <a:pt x="1414" y="926"/>
                </a:moveTo>
                <a:cubicBezTo>
                  <a:pt x="1447" y="801"/>
                  <a:pt x="1453" y="674"/>
                  <a:pt x="1429" y="558"/>
                </a:cubicBezTo>
                <a:cubicBezTo>
                  <a:pt x="1421" y="519"/>
                  <a:pt x="1409" y="480"/>
                  <a:pt x="1394" y="444"/>
                </a:cubicBezTo>
                <a:cubicBezTo>
                  <a:pt x="1309" y="243"/>
                  <a:pt x="1115" y="93"/>
                  <a:pt x="874" y="42"/>
                </a:cubicBezTo>
                <a:cubicBezTo>
                  <a:pt x="675" y="0"/>
                  <a:pt x="472" y="34"/>
                  <a:pt x="305" y="138"/>
                </a:cubicBezTo>
                <a:cubicBezTo>
                  <a:pt x="199" y="204"/>
                  <a:pt x="118" y="289"/>
                  <a:pt x="71" y="383"/>
                </a:cubicBezTo>
                <a:cubicBezTo>
                  <a:pt x="18" y="489"/>
                  <a:pt x="0" y="624"/>
                  <a:pt x="18" y="775"/>
                </a:cubicBezTo>
                <a:cubicBezTo>
                  <a:pt x="30" y="861"/>
                  <a:pt x="52" y="946"/>
                  <a:pt x="86" y="1025"/>
                </a:cubicBezTo>
                <a:cubicBezTo>
                  <a:pt x="86" y="1026"/>
                  <a:pt x="86" y="1026"/>
                  <a:pt x="86" y="1026"/>
                </a:cubicBezTo>
                <a:cubicBezTo>
                  <a:pt x="159" y="1199"/>
                  <a:pt x="277" y="1333"/>
                  <a:pt x="426" y="1412"/>
                </a:cubicBezTo>
                <a:cubicBezTo>
                  <a:pt x="601" y="1505"/>
                  <a:pt x="797" y="1512"/>
                  <a:pt x="978" y="1433"/>
                </a:cubicBezTo>
                <a:cubicBezTo>
                  <a:pt x="1190" y="1342"/>
                  <a:pt x="1353" y="1152"/>
                  <a:pt x="1414" y="926"/>
                </a:cubicBezTo>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 name="Google Shape;19;p31"/>
          <p:cNvSpPr txBox="1"/>
          <p:nvPr>
            <p:ph type="ctrTitle"/>
          </p:nvPr>
        </p:nvSpPr>
        <p:spPr>
          <a:xfrm>
            <a:off x="2431050" y="2973675"/>
            <a:ext cx="4284000" cy="1044000"/>
          </a:xfrm>
          <a:prstGeom prst="rect">
            <a:avLst/>
          </a:prstGeom>
          <a:noFill/>
          <a:ln>
            <a:noFill/>
          </a:ln>
        </p:spPr>
        <p:txBody>
          <a:bodyPr anchorCtr="0" anchor="ctr" bIns="0" lIns="0" spcFirstLastPara="1" rIns="0" wrap="square" tIns="0">
            <a:noAutofit/>
          </a:bodyPr>
          <a:lstStyle>
            <a:lvl1pPr lvl="0" algn="ctr">
              <a:lnSpc>
                <a:spcPct val="105882"/>
              </a:lnSpc>
              <a:spcBef>
                <a:spcPts val="0"/>
              </a:spcBef>
              <a:spcAft>
                <a:spcPts val="0"/>
              </a:spcAft>
              <a:buClr>
                <a:schemeClr val="dk1"/>
              </a:buClr>
              <a:buSzPts val="3400"/>
              <a:buFont typeface="Times New Roman"/>
              <a:buNone/>
              <a:defRPr sz="3400">
                <a:solidFill>
                  <a:schemeClr val="dk1"/>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ing the setting ">
  <p:cSld name="Introducing the setting ">
    <p:spTree>
      <p:nvGrpSpPr>
        <p:cNvPr id="20" name="Shape 20"/>
        <p:cNvGrpSpPr/>
        <p:nvPr/>
      </p:nvGrpSpPr>
      <p:grpSpPr>
        <a:xfrm>
          <a:off x="0" y="0"/>
          <a:ext cx="0" cy="0"/>
          <a:chOff x="0" y="0"/>
          <a:chExt cx="0" cy="0"/>
        </a:xfrm>
      </p:grpSpPr>
      <p:sp>
        <p:nvSpPr>
          <p:cNvPr id="21" name="Google Shape;21;p32"/>
          <p:cNvSpPr txBox="1"/>
          <p:nvPr/>
        </p:nvSpPr>
        <p:spPr>
          <a:xfrm>
            <a:off x="71438" y="442913"/>
            <a:ext cx="3214341"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Introducing</a:t>
            </a:r>
            <a:r>
              <a:rPr lang="en-GB" sz="2400">
                <a:solidFill>
                  <a:srgbClr val="000000"/>
                </a:solidFill>
                <a:latin typeface="Arial"/>
                <a:ea typeface="Arial"/>
                <a:cs typeface="Arial"/>
                <a:sym typeface="Arial"/>
              </a:rPr>
              <a:t> the setting</a:t>
            </a:r>
            <a:endParaRPr sz="2400">
              <a:solidFill>
                <a:srgbClr val="000000"/>
              </a:solidFill>
              <a:latin typeface="Arial"/>
              <a:ea typeface="Arial"/>
              <a:cs typeface="Arial"/>
              <a:sym typeface="Arial"/>
            </a:endParaRPr>
          </a:p>
        </p:txBody>
      </p:sp>
      <p:pic>
        <p:nvPicPr>
          <p:cNvPr id="22" name="Google Shape;22;p32"/>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d reading">
  <p:cSld name="Shared reading">
    <p:spTree>
      <p:nvGrpSpPr>
        <p:cNvPr id="23" name="Shape 23"/>
        <p:cNvGrpSpPr/>
        <p:nvPr/>
      </p:nvGrpSpPr>
      <p:grpSpPr>
        <a:xfrm>
          <a:off x="0" y="0"/>
          <a:ext cx="0" cy="0"/>
          <a:chOff x="0" y="0"/>
          <a:chExt cx="0" cy="0"/>
        </a:xfrm>
      </p:grpSpPr>
      <p:sp>
        <p:nvSpPr>
          <p:cNvPr id="24" name="Google Shape;24;p33"/>
          <p:cNvSpPr txBox="1"/>
          <p:nvPr/>
        </p:nvSpPr>
        <p:spPr>
          <a:xfrm>
            <a:off x="71438" y="442913"/>
            <a:ext cx="2377574"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Shared</a:t>
            </a:r>
            <a:r>
              <a:rPr lang="en-GB" sz="2400">
                <a:solidFill>
                  <a:srgbClr val="000000"/>
                </a:solidFill>
                <a:latin typeface="Arial"/>
                <a:ea typeface="Arial"/>
                <a:cs typeface="Arial"/>
                <a:sym typeface="Arial"/>
              </a:rPr>
              <a:t> reading</a:t>
            </a:r>
            <a:endParaRPr sz="2400">
              <a:solidFill>
                <a:srgbClr val="000000"/>
              </a:solidFill>
              <a:latin typeface="Arial"/>
              <a:ea typeface="Arial"/>
              <a:cs typeface="Arial"/>
              <a:sym typeface="Arial"/>
            </a:endParaRPr>
          </a:p>
        </p:txBody>
      </p:sp>
      <p:pic>
        <p:nvPicPr>
          <p:cNvPr id="25" name="Google Shape;25;p33"/>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1">
  <p:cSld name="Activity 1">
    <p:spTree>
      <p:nvGrpSpPr>
        <p:cNvPr id="26" name="Shape 26"/>
        <p:cNvGrpSpPr/>
        <p:nvPr/>
      </p:nvGrpSpPr>
      <p:grpSpPr>
        <a:xfrm>
          <a:off x="0" y="0"/>
          <a:ext cx="0" cy="0"/>
          <a:chOff x="0" y="0"/>
          <a:chExt cx="0" cy="0"/>
        </a:xfrm>
      </p:grpSpPr>
      <p:sp>
        <p:nvSpPr>
          <p:cNvPr id="27" name="Google Shape;27;p34"/>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a:t>
            </a:r>
            <a:r>
              <a:rPr lang="en-GB" sz="2400">
                <a:solidFill>
                  <a:srgbClr val="000000"/>
                </a:solidFill>
                <a:latin typeface="Arial"/>
                <a:ea typeface="Arial"/>
                <a:cs typeface="Arial"/>
                <a:sym typeface="Arial"/>
              </a:rPr>
              <a:t> 1</a:t>
            </a:r>
            <a:endParaRPr sz="2400">
              <a:solidFill>
                <a:srgbClr val="000000"/>
              </a:solidFill>
              <a:latin typeface="Arial"/>
              <a:ea typeface="Arial"/>
              <a:cs typeface="Arial"/>
              <a:sym typeface="Arial"/>
            </a:endParaRPr>
          </a:p>
        </p:txBody>
      </p:sp>
      <p:pic>
        <p:nvPicPr>
          <p:cNvPr id="28" name="Google Shape;28;p34"/>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2">
  <p:cSld name="Activity 2">
    <p:spTree>
      <p:nvGrpSpPr>
        <p:cNvPr id="29" name="Shape 29"/>
        <p:cNvGrpSpPr/>
        <p:nvPr/>
      </p:nvGrpSpPr>
      <p:grpSpPr>
        <a:xfrm>
          <a:off x="0" y="0"/>
          <a:ext cx="0" cy="0"/>
          <a:chOff x="0" y="0"/>
          <a:chExt cx="0" cy="0"/>
        </a:xfrm>
      </p:grpSpPr>
      <p:sp>
        <p:nvSpPr>
          <p:cNvPr id="30" name="Google Shape;30;p35"/>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a:t>
            </a:r>
            <a:r>
              <a:rPr lang="en-GB" sz="2400">
                <a:solidFill>
                  <a:srgbClr val="000000"/>
                </a:solidFill>
                <a:latin typeface="Arial"/>
                <a:ea typeface="Arial"/>
                <a:cs typeface="Arial"/>
                <a:sym typeface="Arial"/>
              </a:rPr>
              <a:t> 2</a:t>
            </a:r>
            <a:endParaRPr sz="2400">
              <a:solidFill>
                <a:srgbClr val="000000"/>
              </a:solidFill>
              <a:latin typeface="Arial"/>
              <a:ea typeface="Arial"/>
              <a:cs typeface="Arial"/>
              <a:sym typeface="Arial"/>
            </a:endParaRPr>
          </a:p>
        </p:txBody>
      </p:sp>
      <p:pic>
        <p:nvPicPr>
          <p:cNvPr id="31" name="Google Shape;31;p35"/>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ctivity 3">
  <p:cSld name="Activity 3">
    <p:spTree>
      <p:nvGrpSpPr>
        <p:cNvPr id="32" name="Shape 32"/>
        <p:cNvGrpSpPr/>
        <p:nvPr/>
      </p:nvGrpSpPr>
      <p:grpSpPr>
        <a:xfrm>
          <a:off x="0" y="0"/>
          <a:ext cx="0" cy="0"/>
          <a:chOff x="0" y="0"/>
          <a:chExt cx="0" cy="0"/>
        </a:xfrm>
      </p:grpSpPr>
      <p:pic>
        <p:nvPicPr>
          <p:cNvPr id="33" name="Google Shape;33;p36"/>
          <p:cNvPicPr preferRelativeResize="0"/>
          <p:nvPr/>
        </p:nvPicPr>
        <p:blipFill rotWithShape="1">
          <a:blip r:embed="rId2">
            <a:alphaModFix/>
          </a:blip>
          <a:srcRect b="0" l="0" r="0" t="0"/>
          <a:stretch/>
        </p:blipFill>
        <p:spPr>
          <a:xfrm>
            <a:off x="-4762" y="-4762"/>
            <a:ext cx="3000375" cy="504825"/>
          </a:xfrm>
          <a:prstGeom prst="rect">
            <a:avLst/>
          </a:prstGeom>
          <a:noFill/>
          <a:ln>
            <a:noFill/>
          </a:ln>
        </p:spPr>
      </p:pic>
      <p:sp>
        <p:nvSpPr>
          <p:cNvPr id="34" name="Google Shape;34;p36"/>
          <p:cNvSpPr txBox="1"/>
          <p:nvPr/>
        </p:nvSpPr>
        <p:spPr>
          <a:xfrm>
            <a:off x="71438" y="442913"/>
            <a:ext cx="1415772"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000000"/>
              </a:buClr>
              <a:buSzPts val="2400"/>
              <a:buFont typeface="Arial"/>
              <a:buNone/>
            </a:pPr>
            <a:r>
              <a:rPr lang="en-GB" sz="2400">
                <a:solidFill>
                  <a:srgbClr val="000000"/>
                </a:solidFill>
                <a:latin typeface="Arial"/>
                <a:ea typeface="Arial"/>
                <a:cs typeface="Arial"/>
                <a:sym typeface="Arial"/>
              </a:rPr>
              <a:t>Activity</a:t>
            </a:r>
            <a:r>
              <a:rPr lang="en-GB" sz="2400">
                <a:solidFill>
                  <a:srgbClr val="000000"/>
                </a:solidFill>
                <a:latin typeface="Arial"/>
                <a:ea typeface="Arial"/>
                <a:cs typeface="Arial"/>
                <a:sym typeface="Arial"/>
              </a:rPr>
              <a:t> 3</a:t>
            </a:r>
            <a:endParaRPr sz="2400">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 name="Shape 6"/>
        <p:cNvGrpSpPr/>
        <p:nvPr/>
      </p:nvGrpSpPr>
      <p:grpSpPr>
        <a:xfrm>
          <a:off x="0" y="0"/>
          <a:ext cx="0" cy="0"/>
          <a:chOff x="0" y="0"/>
          <a:chExt cx="0" cy="0"/>
        </a:xfrm>
      </p:grpSpPr>
      <p:sp>
        <p:nvSpPr>
          <p:cNvPr id="7" name="Google Shape;7;p27"/>
          <p:cNvSpPr txBox="1"/>
          <p:nvPr>
            <p:ph type="title"/>
          </p:nvPr>
        </p:nvSpPr>
        <p:spPr>
          <a:xfrm>
            <a:off x="541337" y="417599"/>
            <a:ext cx="5983288" cy="906375"/>
          </a:xfrm>
          <a:prstGeom prst="rect">
            <a:avLst/>
          </a:prstGeom>
          <a:noFill/>
          <a:ln>
            <a:noFill/>
          </a:ln>
        </p:spPr>
        <p:txBody>
          <a:bodyPr anchorCtr="0" anchor="t" bIns="0" lIns="0" spcFirstLastPara="1" rIns="0" wrap="square" tIns="0">
            <a:noAutofit/>
          </a:bodyPr>
          <a:lstStyle>
            <a:lvl1pPr lvl="0" marR="0" rtl="0" algn="l">
              <a:lnSpc>
                <a:spcPct val="117647"/>
              </a:lnSpc>
              <a:spcBef>
                <a:spcPts val="0"/>
              </a:spcBef>
              <a:spcAft>
                <a:spcPts val="0"/>
              </a:spcAft>
              <a:buClr>
                <a:schemeClr val="dk1"/>
              </a:buClr>
              <a:buSzPts val="3400"/>
              <a:buFont typeface="Times New Roman"/>
              <a:buNone/>
              <a:defRPr b="1" i="0" sz="3400" u="none" cap="none" strike="noStrike">
                <a:solidFill>
                  <a:schemeClr val="dk1"/>
                </a:solidFill>
                <a:latin typeface="Times New Roman"/>
                <a:ea typeface="Times New Roman"/>
                <a:cs typeface="Times New Roman"/>
                <a:sym typeface="Times New Roman"/>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27"/>
          <p:cNvSpPr txBox="1"/>
          <p:nvPr>
            <p:ph idx="1" type="body"/>
          </p:nvPr>
        </p:nvSpPr>
        <p:spPr>
          <a:xfrm>
            <a:off x="534899" y="1704975"/>
            <a:ext cx="6001130" cy="4285174"/>
          </a:xfrm>
          <a:prstGeom prst="rect">
            <a:avLst/>
          </a:prstGeom>
          <a:noFill/>
          <a:ln>
            <a:noFill/>
          </a:ln>
        </p:spPr>
        <p:txBody>
          <a:bodyPr anchorCtr="0" anchor="t" bIns="0" lIns="0" spcFirstLastPara="1" rIns="0" wrap="square" tIns="0">
            <a:noAutofit/>
          </a:bodyPr>
          <a:lstStyle>
            <a:lvl1pPr indent="-228600" lvl="0" marL="457200" marR="0" rtl="0" algn="l">
              <a:lnSpc>
                <a:spcPct val="118750"/>
              </a:lnSpc>
              <a:spcBef>
                <a:spcPts val="0"/>
              </a:spcBef>
              <a:spcAft>
                <a:spcPts val="0"/>
              </a:spcAft>
              <a:buClr>
                <a:schemeClr val="lt2"/>
              </a:buClr>
              <a:buSzPts val="1600"/>
              <a:buFont typeface="Arial"/>
              <a:buNone/>
              <a:defRPr b="0" i="0" sz="1600" u="none" cap="none" strike="noStrike">
                <a:solidFill>
                  <a:schemeClr val="lt2"/>
                </a:solidFill>
                <a:latin typeface="Arial"/>
                <a:ea typeface="Arial"/>
                <a:cs typeface="Arial"/>
                <a:sym typeface="Arial"/>
              </a:defRPr>
            </a:lvl1pPr>
            <a:lvl2pPr indent="-330200" lvl="1" marL="914400" marR="0" rtl="0" algn="l">
              <a:lnSpc>
                <a:spcPct val="118750"/>
              </a:lnSpc>
              <a:spcBef>
                <a:spcPts val="0"/>
              </a:spcBef>
              <a:spcAft>
                <a:spcPts val="0"/>
              </a:spcAft>
              <a:buClr>
                <a:schemeClr val="lt2"/>
              </a:buClr>
              <a:buSzPts val="1600"/>
              <a:buFont typeface="Arial"/>
              <a:buChar char="•"/>
              <a:defRPr b="0" i="0" sz="1600" u="none" cap="none" strike="noStrike">
                <a:solidFill>
                  <a:schemeClr val="lt2"/>
                </a:solidFill>
                <a:latin typeface="Arial"/>
                <a:ea typeface="Arial"/>
                <a:cs typeface="Arial"/>
                <a:sym typeface="Arial"/>
              </a:defRPr>
            </a:lvl2pPr>
            <a:lvl3pPr indent="-330200" lvl="2" marL="1371600" marR="0" rtl="0" algn="l">
              <a:lnSpc>
                <a:spcPct val="118750"/>
              </a:lnSpc>
              <a:spcBef>
                <a:spcPts val="0"/>
              </a:spcBef>
              <a:spcAft>
                <a:spcPts val="0"/>
              </a:spcAft>
              <a:buClr>
                <a:schemeClr val="accent4"/>
              </a:buClr>
              <a:buSzPts val="1600"/>
              <a:buFont typeface="Arial"/>
              <a:buChar char="‒"/>
              <a:defRPr b="0" i="0" sz="1600" u="none" cap="none" strike="noStrike">
                <a:solidFill>
                  <a:schemeClr val="lt2"/>
                </a:solidFill>
                <a:latin typeface="Arial"/>
                <a:ea typeface="Arial"/>
                <a:cs typeface="Arial"/>
                <a:sym typeface="Arial"/>
              </a:defRPr>
            </a:lvl3pPr>
            <a:lvl4pPr indent="-228600" lvl="3" marL="1828800" marR="0" rtl="0" algn="l">
              <a:lnSpc>
                <a:spcPct val="125000"/>
              </a:lnSpc>
              <a:spcBef>
                <a:spcPts val="0"/>
              </a:spcBef>
              <a:spcAft>
                <a:spcPts val="0"/>
              </a:spcAft>
              <a:buClr>
                <a:schemeClr val="dk1"/>
              </a:buClr>
              <a:buSzPts val="1200"/>
              <a:buFont typeface="Arial"/>
              <a:buNone/>
              <a:defRPr b="0" i="0" sz="1200" u="none" cap="none" strike="noStrike">
                <a:solidFill>
                  <a:schemeClr val="lt2"/>
                </a:solidFill>
                <a:latin typeface="Arial"/>
                <a:ea typeface="Arial"/>
                <a:cs typeface="Arial"/>
                <a:sym typeface="Arial"/>
              </a:defRPr>
            </a:lvl4pPr>
            <a:lvl5pPr indent="-342900" lvl="4" marL="2286000" marR="0" rtl="0" algn="l">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pic>
        <p:nvPicPr>
          <p:cNvPr id="9" name="Google Shape;9;p27"/>
          <p:cNvPicPr preferRelativeResize="0"/>
          <p:nvPr/>
        </p:nvPicPr>
        <p:blipFill rotWithShape="1">
          <a:blip r:embed="rId1">
            <a:alphaModFix/>
          </a:blip>
          <a:srcRect b="0" l="0" r="0" t="0"/>
          <a:stretch/>
        </p:blipFill>
        <p:spPr>
          <a:xfrm>
            <a:off x="500410" y="6376789"/>
            <a:ext cx="918000" cy="2799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4.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image" Target="../media/image30.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 Id="rId3"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32.png"/><Relationship Id="rId4" Type="http://schemas.openxmlformats.org/officeDocument/2006/relationships/image" Target="../media/image37.png"/><Relationship Id="rId5" Type="http://schemas.openxmlformats.org/officeDocument/2006/relationships/image" Target="../media/image26.png"/><Relationship Id="rId6" Type="http://schemas.openxmlformats.org/officeDocument/2006/relationships/image" Target="../media/image31.png"/><Relationship Id="rId7" Type="http://schemas.openxmlformats.org/officeDocument/2006/relationships/image" Target="../media/image3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4.xml"/><Relationship Id="rId3" Type="http://schemas.openxmlformats.org/officeDocument/2006/relationships/image" Target="../media/image3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image" Target="../media/image2.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2.png"/><Relationship Id="rId4" Type="http://schemas.openxmlformats.org/officeDocument/2006/relationships/image" Target="../media/image23.png"/><Relationship Id="rId9" Type="http://schemas.openxmlformats.org/officeDocument/2006/relationships/image" Target="../media/image5.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16.png"/><Relationship Id="rId8"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3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pic>
        <p:nvPicPr>
          <p:cNvPr descr="C:\Users\usunsu\Desktop\L1A.png" id="57" name="Google Shape;57;p1"/>
          <p:cNvPicPr preferRelativeResize="0"/>
          <p:nvPr/>
        </p:nvPicPr>
        <p:blipFill rotWithShape="1">
          <a:blip r:embed="rId3">
            <a:alphaModFix/>
          </a:blip>
          <a:srcRect b="29512" l="41396" r="31411" t="53384"/>
          <a:stretch/>
        </p:blipFill>
        <p:spPr>
          <a:xfrm>
            <a:off x="7543800" y="5446182"/>
            <a:ext cx="1695450" cy="1507067"/>
          </a:xfrm>
          <a:prstGeom prst="rect">
            <a:avLst/>
          </a:prstGeom>
          <a:noFill/>
          <a:ln>
            <a:noFill/>
          </a:ln>
        </p:spPr>
      </p:pic>
      <p:pic>
        <p:nvPicPr>
          <p:cNvPr descr="C:\Users\usunsu\Desktop\1A.png" id="58" name="Google Shape;58;p1"/>
          <p:cNvPicPr preferRelativeResize="0"/>
          <p:nvPr/>
        </p:nvPicPr>
        <p:blipFill rotWithShape="1">
          <a:blip r:embed="rId4">
            <a:alphaModFix/>
          </a:blip>
          <a:srcRect b="25714" l="2865" r="4857" t="29391"/>
          <a:stretch/>
        </p:blipFill>
        <p:spPr>
          <a:xfrm>
            <a:off x="114299" y="63660"/>
            <a:ext cx="4063037" cy="2793840"/>
          </a:xfrm>
          <a:prstGeom prst="rect">
            <a:avLst/>
          </a:prstGeom>
          <a:noFill/>
          <a:ln>
            <a:noFill/>
          </a:ln>
        </p:spPr>
      </p:pic>
      <p:sp>
        <p:nvSpPr>
          <p:cNvPr id="59" name="Google Shape;59;p1"/>
          <p:cNvSpPr txBox="1"/>
          <p:nvPr/>
        </p:nvSpPr>
        <p:spPr>
          <a:xfrm>
            <a:off x="1227138" y="2977606"/>
            <a:ext cx="6689725" cy="123825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accent4"/>
              </a:buClr>
              <a:buSzPts val="4400"/>
              <a:buFont typeface="Arial"/>
              <a:buNone/>
            </a:pPr>
            <a:r>
              <a:rPr b="1" i="0" lang="en-GB" sz="4400" u="none" cap="none" strike="noStrike">
                <a:solidFill>
                  <a:schemeClr val="accent4"/>
                </a:solidFill>
                <a:latin typeface="Arial"/>
                <a:ea typeface="Arial"/>
                <a:cs typeface="Arial"/>
                <a:sym typeface="Arial"/>
              </a:rPr>
              <a:t>Reading Courseware </a:t>
            </a:r>
            <a:endParaRPr/>
          </a:p>
          <a:p>
            <a:pPr indent="0" lvl="0" marL="0" marR="0" rtl="0" algn="ctr">
              <a:lnSpc>
                <a:spcPct val="100000"/>
              </a:lnSpc>
              <a:spcBef>
                <a:spcPts val="1200"/>
              </a:spcBef>
              <a:spcAft>
                <a:spcPts val="0"/>
              </a:spcAft>
              <a:buClr>
                <a:schemeClr val="accent4"/>
              </a:buClr>
              <a:buSzPts val="4400"/>
              <a:buFont typeface="Arial"/>
              <a:buNone/>
            </a:pPr>
            <a:r>
              <a:rPr b="1" i="0" lang="en-GB" sz="4400" u="none" cap="none" strike="noStrike">
                <a:solidFill>
                  <a:schemeClr val="accent4"/>
                </a:solidFill>
                <a:latin typeface="Arial"/>
                <a:ea typeface="Arial"/>
                <a:cs typeface="Arial"/>
                <a:sym typeface="Arial"/>
              </a:rPr>
              <a:t>for Teachers</a:t>
            </a:r>
            <a:endParaRPr/>
          </a:p>
          <a:p>
            <a:pPr indent="0" lvl="0" marL="0" marR="0" rtl="0" algn="ctr">
              <a:lnSpc>
                <a:spcPct val="100000"/>
              </a:lnSpc>
              <a:spcBef>
                <a:spcPts val="1200"/>
              </a:spcBef>
              <a:spcAft>
                <a:spcPts val="0"/>
              </a:spcAft>
              <a:buClr>
                <a:schemeClr val="dk1"/>
              </a:buClr>
              <a:buSzPts val="3200"/>
              <a:buFont typeface="Times New Roman"/>
              <a:buNone/>
            </a:pPr>
            <a:r>
              <a:t/>
            </a:r>
            <a:endParaRPr b="1" i="0" sz="3200" u="none" cap="none" strike="noStrike">
              <a:solidFill>
                <a:schemeClr val="accent4"/>
              </a:solidFill>
              <a:latin typeface="Arial"/>
              <a:ea typeface="Arial"/>
              <a:cs typeface="Arial"/>
              <a:sym typeface="Arial"/>
            </a:endParaRPr>
          </a:p>
          <a:p>
            <a:pPr indent="0" lvl="0" marL="0" marR="0" rtl="0" algn="ctr">
              <a:lnSpc>
                <a:spcPct val="100000"/>
              </a:lnSpc>
              <a:spcBef>
                <a:spcPts val="1200"/>
              </a:spcBef>
              <a:spcAft>
                <a:spcPts val="0"/>
              </a:spcAft>
              <a:buClr>
                <a:schemeClr val="accent4"/>
              </a:buClr>
              <a:buSzPts val="3200"/>
              <a:buFont typeface="Arial"/>
              <a:buNone/>
            </a:pPr>
            <a:r>
              <a:rPr b="1" i="0" lang="en-GB" sz="3200" u="none" cap="none" strike="noStrike">
                <a:solidFill>
                  <a:schemeClr val="accent4"/>
                </a:solidFill>
                <a:latin typeface="Arial"/>
                <a:ea typeface="Arial"/>
                <a:cs typeface="Arial"/>
                <a:sym typeface="Arial"/>
              </a:rPr>
              <a:t>Chapter 5 We can do it!</a:t>
            </a:r>
            <a:endParaRPr/>
          </a:p>
          <a:p>
            <a:pPr indent="0" lvl="0" marL="0" marR="0" rtl="0" algn="ctr">
              <a:lnSpc>
                <a:spcPct val="100000"/>
              </a:lnSpc>
              <a:spcBef>
                <a:spcPts val="1200"/>
              </a:spcBef>
              <a:spcAft>
                <a:spcPts val="0"/>
              </a:spcAft>
              <a:buClr>
                <a:schemeClr val="accent4"/>
              </a:buClr>
              <a:buSzPts val="3200"/>
              <a:buFont typeface="Arial"/>
              <a:buNone/>
            </a:pPr>
            <a:r>
              <a:rPr b="1" i="0" lang="en-GB" sz="3200" u="none" cap="none" strike="noStrike">
                <a:solidFill>
                  <a:schemeClr val="accent4"/>
                </a:solidFill>
                <a:latin typeface="Arial"/>
                <a:ea typeface="Arial"/>
                <a:cs typeface="Arial"/>
                <a:sym typeface="Arial"/>
              </a:rPr>
              <a:t>Learn to Read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10"/>
          <p:cNvPicPr preferRelativeResize="0"/>
          <p:nvPr/>
        </p:nvPicPr>
        <p:blipFill rotWithShape="1">
          <a:blip r:embed="rId3">
            <a:alphaModFix/>
          </a:blip>
          <a:srcRect b="0" l="0" r="0" t="0"/>
          <a:stretch/>
        </p:blipFill>
        <p:spPr>
          <a:xfrm>
            <a:off x="454023" y="1025515"/>
            <a:ext cx="6120413" cy="5172086"/>
          </a:xfrm>
          <a:prstGeom prst="rect">
            <a:avLst/>
          </a:prstGeom>
          <a:noFill/>
          <a:ln>
            <a:noFill/>
          </a:ln>
        </p:spPr>
      </p:pic>
      <p:grpSp>
        <p:nvGrpSpPr>
          <p:cNvPr id="157" name="Google Shape;157;p10"/>
          <p:cNvGrpSpPr/>
          <p:nvPr/>
        </p:nvGrpSpPr>
        <p:grpSpPr>
          <a:xfrm>
            <a:off x="5609620" y="5009543"/>
            <a:ext cx="3001428" cy="1344073"/>
            <a:chOff x="3166681" y="5285243"/>
            <a:chExt cx="2835325" cy="1194187"/>
          </a:xfrm>
        </p:grpSpPr>
        <p:sp>
          <p:nvSpPr>
            <p:cNvPr id="158" name="Google Shape;158;p10"/>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59" name="Google Shape;159;p10"/>
            <p:cNvSpPr txBox="1"/>
            <p:nvPr/>
          </p:nvSpPr>
          <p:spPr>
            <a:xfrm>
              <a:off x="3417025" y="5582786"/>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Can Coco run fast?</a:t>
              </a:r>
              <a:endParaRPr/>
            </a:p>
            <a:p>
              <a:pPr indent="0" lvl="0" marL="0" marR="0" rtl="0" algn="ctr">
                <a:spcBef>
                  <a:spcPts val="0"/>
                </a:spcBef>
                <a:spcAft>
                  <a:spcPts val="0"/>
                </a:spcAft>
                <a:buNone/>
              </a:pPr>
              <a:r>
                <a:rPr lang="en-GB" sz="2000">
                  <a:solidFill>
                    <a:schemeClr val="lt2"/>
                  </a:solidFill>
                  <a:latin typeface="Arial"/>
                  <a:ea typeface="Arial"/>
                  <a:cs typeface="Arial"/>
                  <a:sym typeface="Arial"/>
                </a:rPr>
                <a:t>What can she do?</a:t>
              </a:r>
              <a:endParaRPr sz="2000">
                <a:solidFill>
                  <a:schemeClr val="lt2"/>
                </a:solidFill>
                <a:latin typeface="Arial"/>
                <a:ea typeface="Arial"/>
                <a:cs typeface="Arial"/>
                <a:sym typeface="Arial"/>
              </a:endParaRPr>
            </a:p>
          </p:txBody>
        </p:sp>
      </p:grpSp>
      <p:cxnSp>
        <p:nvCxnSpPr>
          <p:cNvPr id="160" name="Google Shape;160;p10"/>
          <p:cNvCxnSpPr/>
          <p:nvPr/>
        </p:nvCxnSpPr>
        <p:spPr>
          <a:xfrm>
            <a:off x="1788779" y="5808230"/>
            <a:ext cx="2122821" cy="0"/>
          </a:xfrm>
          <a:prstGeom prst="straightConnector1">
            <a:avLst/>
          </a:prstGeom>
          <a:noFill/>
          <a:ln cap="flat" cmpd="sng" w="57150">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75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500"/>
                                        <p:tgtEl>
                                          <p:spTgt spid="1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11"/>
          <p:cNvPicPr preferRelativeResize="0"/>
          <p:nvPr/>
        </p:nvPicPr>
        <p:blipFill rotWithShape="1">
          <a:blip r:embed="rId3">
            <a:alphaModFix/>
          </a:blip>
          <a:srcRect b="0" l="0" r="0" t="0"/>
          <a:stretch/>
        </p:blipFill>
        <p:spPr>
          <a:xfrm>
            <a:off x="1464573" y="1000174"/>
            <a:ext cx="6916075" cy="5282247"/>
          </a:xfrm>
          <a:prstGeom prst="rect">
            <a:avLst/>
          </a:prstGeom>
          <a:noFill/>
          <a:ln>
            <a:noFill/>
          </a:ln>
        </p:spPr>
      </p:pic>
      <p:sp>
        <p:nvSpPr>
          <p:cNvPr id="167" name="Google Shape;167;p11"/>
          <p:cNvSpPr/>
          <p:nvPr/>
        </p:nvSpPr>
        <p:spPr>
          <a:xfrm rot="-8510536">
            <a:off x="6947824" y="4051648"/>
            <a:ext cx="813289" cy="324510"/>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5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grpSp>
        <p:nvGrpSpPr>
          <p:cNvPr id="173" name="Google Shape;173;p12"/>
          <p:cNvGrpSpPr/>
          <p:nvPr/>
        </p:nvGrpSpPr>
        <p:grpSpPr>
          <a:xfrm>
            <a:off x="767608" y="1419283"/>
            <a:ext cx="7743754" cy="4271749"/>
            <a:chOff x="813393" y="1678675"/>
            <a:chExt cx="7743754" cy="4271749"/>
          </a:xfrm>
        </p:grpSpPr>
        <p:pic>
          <p:nvPicPr>
            <p:cNvPr descr="C:\Users\usunsu\Desktop\4.png" id="174" name="Google Shape;174;p12"/>
            <p:cNvPicPr preferRelativeResize="0"/>
            <p:nvPr/>
          </p:nvPicPr>
          <p:blipFill rotWithShape="1">
            <a:blip r:embed="rId3">
              <a:alphaModFix/>
            </a:blip>
            <a:srcRect b="0" l="34676" r="4970" t="4231"/>
            <a:stretch/>
          </p:blipFill>
          <p:spPr>
            <a:xfrm>
              <a:off x="813393" y="1951630"/>
              <a:ext cx="7743754" cy="3998794"/>
            </a:xfrm>
            <a:prstGeom prst="rect">
              <a:avLst/>
            </a:prstGeom>
            <a:noFill/>
            <a:ln>
              <a:noFill/>
            </a:ln>
          </p:spPr>
        </p:pic>
        <p:sp>
          <p:nvSpPr>
            <p:cNvPr id="175" name="Google Shape;175;p12"/>
            <p:cNvSpPr/>
            <p:nvPr/>
          </p:nvSpPr>
          <p:spPr>
            <a:xfrm>
              <a:off x="813393" y="1678675"/>
              <a:ext cx="865282" cy="477671"/>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sp>
        <p:nvSpPr>
          <p:cNvPr id="176" name="Google Shape;176;p12"/>
          <p:cNvSpPr/>
          <p:nvPr/>
        </p:nvSpPr>
        <p:spPr>
          <a:xfrm>
            <a:off x="753961" y="4602562"/>
            <a:ext cx="1120279" cy="1127294"/>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7" name="Google Shape;177;p12"/>
          <p:cNvGrpSpPr/>
          <p:nvPr/>
        </p:nvGrpSpPr>
        <p:grpSpPr>
          <a:xfrm>
            <a:off x="1200249" y="956535"/>
            <a:ext cx="2908239" cy="2477069"/>
            <a:chOff x="913134" y="1434292"/>
            <a:chExt cx="2908239" cy="2477069"/>
          </a:xfrm>
        </p:grpSpPr>
        <p:sp>
          <p:nvSpPr>
            <p:cNvPr id="178" name="Google Shape;178;p12"/>
            <p:cNvSpPr/>
            <p:nvPr/>
          </p:nvSpPr>
          <p:spPr>
            <a:xfrm>
              <a:off x="913134" y="1434292"/>
              <a:ext cx="2908239" cy="2477069"/>
            </a:xfrm>
            <a:prstGeom prst="cloudCallout">
              <a:avLst>
                <a:gd fmla="val -53312" name="adj1"/>
                <a:gd fmla="val 49277" name="adj2"/>
              </a:avLst>
            </a:prstGeom>
            <a:solidFill>
              <a:schemeClr val="lt1"/>
            </a:solidFill>
            <a:ln cap="flat" cmpd="sng" w="28575">
              <a:solidFill>
                <a:schemeClr val="dk1"/>
              </a:solidFill>
              <a:prstDash val="solid"/>
              <a:round/>
              <a:headEnd len="sm" w="sm" type="none"/>
              <a:tailEnd len="sm" w="sm" type="none"/>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9" name="Google Shape;179;p12"/>
            <p:cNvPicPr preferRelativeResize="0"/>
            <p:nvPr/>
          </p:nvPicPr>
          <p:blipFill rotWithShape="1">
            <a:blip r:embed="rId4">
              <a:alphaModFix/>
            </a:blip>
            <a:srcRect b="0" l="0" r="0" t="0"/>
            <a:stretch/>
          </p:blipFill>
          <p:spPr>
            <a:xfrm>
              <a:off x="1593105" y="1858440"/>
              <a:ext cx="1476375" cy="1628775"/>
            </a:xfrm>
            <a:prstGeom prst="rect">
              <a:avLst/>
            </a:prstGeom>
            <a:noFill/>
            <a:ln>
              <a:noFill/>
            </a:ln>
          </p:spPr>
        </p:pic>
      </p:grpSp>
      <p:grpSp>
        <p:nvGrpSpPr>
          <p:cNvPr id="180" name="Google Shape;180;p12"/>
          <p:cNvGrpSpPr/>
          <p:nvPr/>
        </p:nvGrpSpPr>
        <p:grpSpPr>
          <a:xfrm>
            <a:off x="5609620" y="5009543"/>
            <a:ext cx="3001428" cy="1344073"/>
            <a:chOff x="3166681" y="5285243"/>
            <a:chExt cx="2835325" cy="1194187"/>
          </a:xfrm>
        </p:grpSpPr>
        <p:sp>
          <p:nvSpPr>
            <p:cNvPr id="181" name="Google Shape;181;p12"/>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82" name="Google Shape;182;p12"/>
            <p:cNvSpPr txBox="1"/>
            <p:nvPr/>
          </p:nvSpPr>
          <p:spPr>
            <a:xfrm>
              <a:off x="3405027" y="5684340"/>
              <a:ext cx="2370840" cy="2734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Where is Coco?</a:t>
              </a:r>
              <a:endParaRPr sz="2000">
                <a:solidFill>
                  <a:schemeClr val="lt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5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75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75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grpSp>
        <p:nvGrpSpPr>
          <p:cNvPr id="188" name="Google Shape;188;p13"/>
          <p:cNvGrpSpPr/>
          <p:nvPr/>
        </p:nvGrpSpPr>
        <p:grpSpPr>
          <a:xfrm>
            <a:off x="1003893" y="1399275"/>
            <a:ext cx="7743754" cy="4271749"/>
            <a:chOff x="813393" y="1678675"/>
            <a:chExt cx="7743754" cy="4271749"/>
          </a:xfrm>
        </p:grpSpPr>
        <p:pic>
          <p:nvPicPr>
            <p:cNvPr descr="C:\Users\usunsu\Desktop\4.png" id="189" name="Google Shape;189;p13"/>
            <p:cNvPicPr preferRelativeResize="0"/>
            <p:nvPr/>
          </p:nvPicPr>
          <p:blipFill rotWithShape="1">
            <a:blip r:embed="rId3">
              <a:alphaModFix/>
            </a:blip>
            <a:srcRect b="0" l="34676" r="4970" t="4231"/>
            <a:stretch/>
          </p:blipFill>
          <p:spPr>
            <a:xfrm>
              <a:off x="813393" y="1951630"/>
              <a:ext cx="7743754" cy="3998794"/>
            </a:xfrm>
            <a:prstGeom prst="rect">
              <a:avLst/>
            </a:prstGeom>
            <a:noFill/>
            <a:ln>
              <a:noFill/>
            </a:ln>
          </p:spPr>
        </p:pic>
        <p:sp>
          <p:nvSpPr>
            <p:cNvPr id="190" name="Google Shape;190;p13"/>
            <p:cNvSpPr/>
            <p:nvPr/>
          </p:nvSpPr>
          <p:spPr>
            <a:xfrm>
              <a:off x="813393" y="1678675"/>
              <a:ext cx="865282" cy="477671"/>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grpSp>
        <p:nvGrpSpPr>
          <p:cNvPr id="191" name="Google Shape;191;p13"/>
          <p:cNvGrpSpPr/>
          <p:nvPr/>
        </p:nvGrpSpPr>
        <p:grpSpPr>
          <a:xfrm>
            <a:off x="1552360" y="5010276"/>
            <a:ext cx="3001428" cy="1344073"/>
            <a:chOff x="3166681" y="5285243"/>
            <a:chExt cx="2835325" cy="1194187"/>
          </a:xfrm>
        </p:grpSpPr>
        <p:sp>
          <p:nvSpPr>
            <p:cNvPr id="192" name="Google Shape;192;p13"/>
            <p:cNvSpPr/>
            <p:nvPr/>
          </p:nvSpPr>
          <p:spPr>
            <a:xfrm>
              <a:off x="3166681" y="5285243"/>
              <a:ext cx="2835325" cy="1194187"/>
            </a:xfrm>
            <a:prstGeom prst="cloudCallout">
              <a:avLst>
                <a:gd fmla="val -58391" name="adj1"/>
                <a:gd fmla="val 55927"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93" name="Google Shape;193;p13"/>
            <p:cNvSpPr txBox="1"/>
            <p:nvPr/>
          </p:nvSpPr>
          <p:spPr>
            <a:xfrm>
              <a:off x="3417025" y="5752043"/>
              <a:ext cx="2370840" cy="2734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The race begins!</a:t>
              </a:r>
              <a:endParaRPr sz="2000">
                <a:solidFill>
                  <a:schemeClr val="lt2"/>
                </a:solidFill>
                <a:latin typeface="Arial"/>
                <a:ea typeface="Arial"/>
                <a:cs typeface="Arial"/>
                <a:sym typeface="Arial"/>
              </a:endParaRPr>
            </a:p>
          </p:txBody>
        </p:sp>
      </p:grpSp>
      <p:grpSp>
        <p:nvGrpSpPr>
          <p:cNvPr id="194" name="Google Shape;194;p13"/>
          <p:cNvGrpSpPr/>
          <p:nvPr/>
        </p:nvGrpSpPr>
        <p:grpSpPr>
          <a:xfrm>
            <a:off x="4793542" y="5010277"/>
            <a:ext cx="3001428" cy="1344073"/>
            <a:chOff x="3166681" y="5285243"/>
            <a:chExt cx="2835325" cy="1194187"/>
          </a:xfrm>
        </p:grpSpPr>
        <p:sp>
          <p:nvSpPr>
            <p:cNvPr id="195" name="Google Shape;195;p13"/>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96" name="Google Shape;196;p13"/>
            <p:cNvSpPr txBox="1"/>
            <p:nvPr/>
          </p:nvSpPr>
          <p:spPr>
            <a:xfrm>
              <a:off x="3417025" y="5745725"/>
              <a:ext cx="2370840" cy="2734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Can Coco be late? </a:t>
              </a:r>
              <a:endParaRPr sz="2000">
                <a:solidFill>
                  <a:schemeClr val="lt2"/>
                </a:solidFill>
                <a:latin typeface="Arial"/>
                <a:ea typeface="Arial"/>
                <a:cs typeface="Arial"/>
                <a:sym typeface="Arial"/>
              </a:endParaRPr>
            </a:p>
          </p:txBody>
        </p:sp>
      </p:grpSp>
      <p:pic>
        <p:nvPicPr>
          <p:cNvPr id="197" name="Google Shape;197;p13"/>
          <p:cNvPicPr preferRelativeResize="0"/>
          <p:nvPr/>
        </p:nvPicPr>
        <p:blipFill rotWithShape="1">
          <a:blip r:embed="rId4">
            <a:alphaModFix/>
          </a:blip>
          <a:srcRect b="0" l="0" r="0" t="0"/>
          <a:stretch/>
        </p:blipFill>
        <p:spPr>
          <a:xfrm>
            <a:off x="188802" y="880099"/>
            <a:ext cx="5517358" cy="406638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750"/>
                                        <p:tgtEl>
                                          <p:spTgt spid="1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75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4"/>
          <p:cNvPicPr preferRelativeResize="0"/>
          <p:nvPr/>
        </p:nvPicPr>
        <p:blipFill rotWithShape="1">
          <a:blip r:embed="rId3">
            <a:alphaModFix/>
          </a:blip>
          <a:srcRect b="0" l="0" r="0" t="0"/>
          <a:stretch/>
        </p:blipFill>
        <p:spPr>
          <a:xfrm>
            <a:off x="1380698" y="591324"/>
            <a:ext cx="6556802" cy="5762292"/>
          </a:xfrm>
          <a:prstGeom prst="rect">
            <a:avLst/>
          </a:prstGeom>
          <a:noFill/>
          <a:ln>
            <a:noFill/>
          </a:ln>
        </p:spPr>
      </p:pic>
      <p:grpSp>
        <p:nvGrpSpPr>
          <p:cNvPr id="204" name="Google Shape;204;p14"/>
          <p:cNvGrpSpPr/>
          <p:nvPr/>
        </p:nvGrpSpPr>
        <p:grpSpPr>
          <a:xfrm>
            <a:off x="5609620" y="5009543"/>
            <a:ext cx="3001428" cy="1344073"/>
            <a:chOff x="3166681" y="5285243"/>
            <a:chExt cx="2835325" cy="1194187"/>
          </a:xfrm>
        </p:grpSpPr>
        <p:sp>
          <p:nvSpPr>
            <p:cNvPr id="205" name="Google Shape;205;p14"/>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206" name="Google Shape;206;p14"/>
            <p:cNvSpPr txBox="1"/>
            <p:nvPr/>
          </p:nvSpPr>
          <p:spPr>
            <a:xfrm>
              <a:off x="3321046" y="5706908"/>
              <a:ext cx="2632971" cy="2734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The animals are racing!</a:t>
              </a:r>
              <a:endParaRPr sz="2000">
                <a:solidFill>
                  <a:schemeClr val="lt2"/>
                </a:solidFill>
                <a:latin typeface="Arial"/>
                <a:ea typeface="Arial"/>
                <a:cs typeface="Arial"/>
                <a:sym typeface="Arial"/>
              </a:endParaRPr>
            </a:p>
          </p:txBody>
        </p:sp>
      </p:grpSp>
      <p:sp>
        <p:nvSpPr>
          <p:cNvPr id="207" name="Google Shape;207;p14"/>
          <p:cNvSpPr/>
          <p:nvPr/>
        </p:nvSpPr>
        <p:spPr>
          <a:xfrm rot="8577452">
            <a:off x="7370147" y="2464147"/>
            <a:ext cx="813289" cy="324510"/>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08" name="Google Shape;208;p14"/>
          <p:cNvSpPr/>
          <p:nvPr/>
        </p:nvSpPr>
        <p:spPr>
          <a:xfrm>
            <a:off x="1776521" y="2897223"/>
            <a:ext cx="3694113" cy="3172501"/>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1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500"/>
                                        <p:tgtEl>
                                          <p:spTgt spid="2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7"/>
                                        </p:tgtEl>
                                        <p:attrNameLst>
                                          <p:attrName>style.visibility</p:attrName>
                                        </p:attrNameLst>
                                      </p:cBhvr>
                                      <p:to>
                                        <p:strVal val="visible"/>
                                      </p:to>
                                    </p:set>
                                    <p:animEffect filter="fade" transition="in">
                                      <p:cBhvr>
                                        <p:cTn dur="500"/>
                                        <p:tgtEl>
                                          <p:spTgt spid="2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5"/>
          <p:cNvPicPr preferRelativeResize="0"/>
          <p:nvPr/>
        </p:nvPicPr>
        <p:blipFill rotWithShape="1">
          <a:blip r:embed="rId3">
            <a:alphaModFix/>
          </a:blip>
          <a:srcRect b="0" l="0" r="0" t="0"/>
          <a:stretch/>
        </p:blipFill>
        <p:spPr>
          <a:xfrm>
            <a:off x="1497439" y="947359"/>
            <a:ext cx="6539995" cy="5109873"/>
          </a:xfrm>
          <a:prstGeom prst="rect">
            <a:avLst/>
          </a:prstGeom>
          <a:noFill/>
          <a:ln>
            <a:noFill/>
          </a:ln>
        </p:spPr>
      </p:pic>
      <p:grpSp>
        <p:nvGrpSpPr>
          <p:cNvPr id="215" name="Google Shape;215;p15"/>
          <p:cNvGrpSpPr/>
          <p:nvPr/>
        </p:nvGrpSpPr>
        <p:grpSpPr>
          <a:xfrm>
            <a:off x="5609620" y="5009543"/>
            <a:ext cx="3001428" cy="1344073"/>
            <a:chOff x="3166681" y="5285243"/>
            <a:chExt cx="2835325" cy="1194187"/>
          </a:xfrm>
        </p:grpSpPr>
        <p:sp>
          <p:nvSpPr>
            <p:cNvPr id="216" name="Google Shape;216;p15"/>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217" name="Google Shape;217;p15"/>
            <p:cNvSpPr txBox="1"/>
            <p:nvPr/>
          </p:nvSpPr>
          <p:spPr>
            <a:xfrm>
              <a:off x="3321046" y="5706908"/>
              <a:ext cx="2632971" cy="27345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Who wins the race?</a:t>
              </a:r>
              <a:endParaRPr sz="2000">
                <a:solidFill>
                  <a:schemeClr val="lt2"/>
                </a:solidFill>
                <a:latin typeface="Arial"/>
                <a:ea typeface="Arial"/>
                <a:cs typeface="Arial"/>
                <a:sym typeface="Arial"/>
              </a:endParaRPr>
            </a:p>
          </p:txBody>
        </p:sp>
      </p:grpSp>
      <p:sp>
        <p:nvSpPr>
          <p:cNvPr id="218" name="Google Shape;218;p15"/>
          <p:cNvSpPr/>
          <p:nvPr/>
        </p:nvSpPr>
        <p:spPr>
          <a:xfrm>
            <a:off x="2298340" y="1178832"/>
            <a:ext cx="3022960" cy="529120"/>
          </a:xfrm>
          <a:prstGeom prst="rect">
            <a:avLst/>
          </a:prstGeom>
          <a:solidFill>
            <a:srgbClr val="FFFF00">
              <a:alpha val="49803"/>
            </a:srgbClr>
          </a:solidFill>
          <a:ln cap="flat" cmpd="sng" w="952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9" name="Google Shape;219;p15"/>
          <p:cNvSpPr/>
          <p:nvPr/>
        </p:nvSpPr>
        <p:spPr>
          <a:xfrm>
            <a:off x="3053528" y="1946910"/>
            <a:ext cx="1512584" cy="1350765"/>
          </a:xfrm>
          <a:prstGeom prst="ellipse">
            <a:avLst/>
          </a:prstGeom>
          <a:noFill/>
          <a:ln cap="flat" cmpd="sng" w="57150">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215"/>
                                        </p:tgtEl>
                                        <p:attrNameLst>
                                          <p:attrName>style.visibility</p:attrName>
                                        </p:attrNameLst>
                                      </p:cBhvr>
                                      <p:to>
                                        <p:strVal val="visible"/>
                                      </p:to>
                                    </p:set>
                                    <p:anim calcmode="lin" valueType="num">
                                      <p:cBhvr additive="base">
                                        <p:cTn dur="750"/>
                                        <p:tgtEl>
                                          <p:spTgt spid="21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500"/>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25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pic>
        <p:nvPicPr>
          <p:cNvPr id="225" name="Google Shape;225;p17"/>
          <p:cNvPicPr preferRelativeResize="0"/>
          <p:nvPr/>
        </p:nvPicPr>
        <p:blipFill rotWithShape="1">
          <a:blip r:embed="rId3">
            <a:alphaModFix/>
          </a:blip>
          <a:srcRect b="0" l="0" r="0" t="0"/>
          <a:stretch/>
        </p:blipFill>
        <p:spPr>
          <a:xfrm>
            <a:off x="122829" y="1571516"/>
            <a:ext cx="8855833" cy="3937201"/>
          </a:xfrm>
          <a:prstGeom prst="rect">
            <a:avLst/>
          </a:prstGeom>
          <a:noFill/>
          <a:ln>
            <a:noFill/>
          </a:ln>
        </p:spPr>
      </p:pic>
      <p:pic>
        <p:nvPicPr>
          <p:cNvPr id="226" name="Google Shape;226;p17"/>
          <p:cNvPicPr preferRelativeResize="0"/>
          <p:nvPr/>
        </p:nvPicPr>
        <p:blipFill rotWithShape="1">
          <a:blip r:embed="rId4">
            <a:alphaModFix/>
          </a:blip>
          <a:srcRect b="0" l="0" r="0" t="0"/>
          <a:stretch/>
        </p:blipFill>
        <p:spPr>
          <a:xfrm>
            <a:off x="3368367" y="2514174"/>
            <a:ext cx="523875" cy="628650"/>
          </a:xfrm>
          <a:prstGeom prst="rect">
            <a:avLst/>
          </a:prstGeom>
          <a:noFill/>
          <a:ln>
            <a:noFill/>
          </a:ln>
        </p:spPr>
      </p:pic>
      <p:sp>
        <p:nvSpPr>
          <p:cNvPr id="227" name="Google Shape;227;p17"/>
          <p:cNvSpPr/>
          <p:nvPr/>
        </p:nvSpPr>
        <p:spPr>
          <a:xfrm>
            <a:off x="7976912" y="6229349"/>
            <a:ext cx="838367" cy="371475"/>
          </a:xfrm>
          <a:prstGeom prst="roundRect">
            <a:avLst>
              <a:gd fmla="val 16667" name="adj"/>
            </a:avLst>
          </a:prstGeom>
          <a:solidFill>
            <a:schemeClr val="accent6"/>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GB" sz="1200">
                <a:solidFill>
                  <a:schemeClr val="lt2"/>
                </a:solidFill>
                <a:latin typeface="Arial"/>
                <a:ea typeface="Arial"/>
                <a:cs typeface="Arial"/>
                <a:sym typeface="Arial"/>
              </a:rPr>
              <a:t>Answers</a:t>
            </a:r>
            <a:endParaRPr sz="1200">
              <a:solidFill>
                <a:schemeClr val="lt2"/>
              </a:solidFill>
              <a:latin typeface="Arial"/>
              <a:ea typeface="Arial"/>
              <a:cs typeface="Arial"/>
              <a:sym typeface="Arial"/>
            </a:endParaRPr>
          </a:p>
        </p:txBody>
      </p:sp>
      <p:pic>
        <p:nvPicPr>
          <p:cNvPr id="228" name="Google Shape;228;p17"/>
          <p:cNvPicPr preferRelativeResize="0"/>
          <p:nvPr/>
        </p:nvPicPr>
        <p:blipFill rotWithShape="1">
          <a:blip r:embed="rId4">
            <a:alphaModFix/>
          </a:blip>
          <a:srcRect b="0" l="0" r="0" t="0"/>
          <a:stretch/>
        </p:blipFill>
        <p:spPr>
          <a:xfrm>
            <a:off x="6180839" y="3664103"/>
            <a:ext cx="523875" cy="628650"/>
          </a:xfrm>
          <a:prstGeom prst="rect">
            <a:avLst/>
          </a:prstGeom>
          <a:noFill/>
          <a:ln>
            <a:noFill/>
          </a:ln>
        </p:spPr>
      </p:pic>
      <p:pic>
        <p:nvPicPr>
          <p:cNvPr id="229" name="Google Shape;229;p17"/>
          <p:cNvPicPr preferRelativeResize="0"/>
          <p:nvPr/>
        </p:nvPicPr>
        <p:blipFill rotWithShape="1">
          <a:blip r:embed="rId4">
            <a:alphaModFix/>
          </a:blip>
          <a:srcRect b="0" l="0" r="0" t="0"/>
          <a:stretch/>
        </p:blipFill>
        <p:spPr>
          <a:xfrm>
            <a:off x="3368366" y="4771406"/>
            <a:ext cx="523875" cy="628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500"/>
                                        <p:tgtEl>
                                          <p:spTgt spid="226"/>
                                        </p:tgtEl>
                                      </p:cBhvr>
                                    </p:animEffect>
                                  </p:childTnLst>
                                </p:cTn>
                              </p:par>
                              <p:par>
                                <p:cTn fill="hold" nodeType="withEffect" presetClass="entr" presetID="10" presetSubtype="0">
                                  <p:stCondLst>
                                    <p:cond delay="0"/>
                                  </p:stCondLst>
                                  <p:childTnLst>
                                    <p:set>
                                      <p:cBhvr>
                                        <p:cTn dur="1" fill="hold">
                                          <p:stCondLst>
                                            <p:cond delay="0"/>
                                          </p:stCondLst>
                                        </p:cTn>
                                        <p:tgtEl>
                                          <p:spTgt spid="228"/>
                                        </p:tgtEl>
                                        <p:attrNameLst>
                                          <p:attrName>style.visibility</p:attrName>
                                        </p:attrNameLst>
                                      </p:cBhvr>
                                      <p:to>
                                        <p:strVal val="visible"/>
                                      </p:to>
                                    </p:set>
                                    <p:animEffect filter="fade" transition="in">
                                      <p:cBhvr>
                                        <p:cTn dur="500"/>
                                        <p:tgtEl>
                                          <p:spTgt spid="228"/>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18"/>
          <p:cNvSpPr txBox="1"/>
          <p:nvPr>
            <p:ph type="ctrTitle"/>
          </p:nvPr>
        </p:nvSpPr>
        <p:spPr>
          <a:xfrm>
            <a:off x="2431050" y="2973675"/>
            <a:ext cx="4284000" cy="1044000"/>
          </a:xfrm>
          <a:prstGeom prst="rect">
            <a:avLst/>
          </a:prstGeom>
          <a:noFill/>
          <a:ln>
            <a:noFill/>
          </a:ln>
        </p:spPr>
        <p:txBody>
          <a:bodyPr anchorCtr="0" anchor="ctr" bIns="0" lIns="0" spcFirstLastPara="1" rIns="0" wrap="square" tIns="0">
            <a:noAutofit/>
          </a:bodyPr>
          <a:lstStyle/>
          <a:p>
            <a:pPr indent="0" lvl="0" marL="0" rtl="0" algn="ctr">
              <a:lnSpc>
                <a:spcPct val="112500"/>
              </a:lnSpc>
              <a:spcBef>
                <a:spcPts val="0"/>
              </a:spcBef>
              <a:spcAft>
                <a:spcPts val="0"/>
              </a:spcAft>
              <a:buClr>
                <a:schemeClr val="dk1"/>
              </a:buClr>
              <a:buSzPts val="3200"/>
              <a:buFont typeface="Arial"/>
              <a:buNone/>
            </a:pPr>
            <a:r>
              <a:rPr lang="en-GB" sz="3200">
                <a:latin typeface="Arial"/>
                <a:ea typeface="Arial"/>
                <a:cs typeface="Arial"/>
                <a:sym typeface="Arial"/>
              </a:rPr>
              <a:t>Let’s do some more activities!</a:t>
            </a:r>
            <a:endParaRPr sz="3200">
              <a:latin typeface="Arial"/>
              <a:ea typeface="Arial"/>
              <a:cs typeface="Arial"/>
              <a:sym typeface="Arial"/>
            </a:endParaRPr>
          </a:p>
        </p:txBody>
      </p:sp>
      <p:sp>
        <p:nvSpPr>
          <p:cNvPr id="235" name="Google Shape;235;p18"/>
          <p:cNvSpPr txBox="1"/>
          <p:nvPr/>
        </p:nvSpPr>
        <p:spPr>
          <a:xfrm>
            <a:off x="3317631" y="1436718"/>
            <a:ext cx="2540000" cy="492443"/>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200">
                <a:solidFill>
                  <a:srgbClr val="002060"/>
                </a:solidFill>
                <a:latin typeface="Arial"/>
                <a:ea typeface="Arial"/>
                <a:cs typeface="Arial"/>
                <a:sym typeface="Arial"/>
              </a:rPr>
              <a:t>Post-reading</a:t>
            </a:r>
            <a:endParaRPr b="1" sz="3200">
              <a:solidFill>
                <a:srgbClr val="00206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id="241" name="Google Shape;241;p19"/>
          <p:cNvPicPr preferRelativeResize="0"/>
          <p:nvPr/>
        </p:nvPicPr>
        <p:blipFill rotWithShape="1">
          <a:blip r:embed="rId3">
            <a:alphaModFix/>
          </a:blip>
          <a:srcRect b="0" l="0" r="0" t="0"/>
          <a:stretch/>
        </p:blipFill>
        <p:spPr>
          <a:xfrm>
            <a:off x="752474" y="2309062"/>
            <a:ext cx="7515225" cy="3030580"/>
          </a:xfrm>
          <a:prstGeom prst="rect">
            <a:avLst/>
          </a:prstGeom>
          <a:noFill/>
          <a:ln>
            <a:noFill/>
          </a:ln>
        </p:spPr>
      </p:pic>
      <p:pic>
        <p:nvPicPr>
          <p:cNvPr id="242" name="Google Shape;242;p19"/>
          <p:cNvPicPr preferRelativeResize="0"/>
          <p:nvPr/>
        </p:nvPicPr>
        <p:blipFill rotWithShape="1">
          <a:blip r:embed="rId4">
            <a:alphaModFix/>
          </a:blip>
          <a:srcRect b="0" l="5770" r="6249" t="12712"/>
          <a:stretch/>
        </p:blipFill>
        <p:spPr>
          <a:xfrm flipH="1" rot="-8234406">
            <a:off x="990816" y="3648013"/>
            <a:ext cx="1550697" cy="1309195"/>
          </a:xfrm>
          <a:prstGeom prst="rect">
            <a:avLst/>
          </a:prstGeom>
          <a:noFill/>
          <a:ln>
            <a:noFill/>
          </a:ln>
        </p:spPr>
      </p:pic>
      <p:pic>
        <p:nvPicPr>
          <p:cNvPr id="243" name="Google Shape;243;p19"/>
          <p:cNvPicPr preferRelativeResize="0"/>
          <p:nvPr/>
        </p:nvPicPr>
        <p:blipFill rotWithShape="1">
          <a:blip r:embed="rId4">
            <a:alphaModFix/>
          </a:blip>
          <a:srcRect b="0" l="5770" r="6249" t="12712"/>
          <a:stretch/>
        </p:blipFill>
        <p:spPr>
          <a:xfrm flipH="1" rot="-8340264">
            <a:off x="2682602" y="3655721"/>
            <a:ext cx="1550697" cy="1309195"/>
          </a:xfrm>
          <a:prstGeom prst="rect">
            <a:avLst/>
          </a:prstGeom>
          <a:noFill/>
          <a:ln>
            <a:noFill/>
          </a:ln>
        </p:spPr>
      </p:pic>
      <p:pic>
        <p:nvPicPr>
          <p:cNvPr id="244" name="Google Shape;244;p19"/>
          <p:cNvPicPr preferRelativeResize="0"/>
          <p:nvPr/>
        </p:nvPicPr>
        <p:blipFill rotWithShape="1">
          <a:blip r:embed="rId4">
            <a:alphaModFix/>
          </a:blip>
          <a:srcRect b="0" l="5770" r="6249" t="12712"/>
          <a:stretch/>
        </p:blipFill>
        <p:spPr>
          <a:xfrm flipH="1" rot="-7813370">
            <a:off x="4311000" y="3655721"/>
            <a:ext cx="1550697" cy="1309195"/>
          </a:xfrm>
          <a:prstGeom prst="rect">
            <a:avLst/>
          </a:prstGeom>
          <a:noFill/>
          <a:ln>
            <a:noFill/>
          </a:ln>
        </p:spPr>
      </p:pic>
      <p:pic>
        <p:nvPicPr>
          <p:cNvPr id="245" name="Google Shape;245;p19"/>
          <p:cNvPicPr preferRelativeResize="0"/>
          <p:nvPr/>
        </p:nvPicPr>
        <p:blipFill rotWithShape="1">
          <a:blip r:embed="rId4">
            <a:alphaModFix/>
          </a:blip>
          <a:srcRect b="0" l="5770" r="6249" t="12712"/>
          <a:stretch/>
        </p:blipFill>
        <p:spPr>
          <a:xfrm flipH="1" rot="-7813370">
            <a:off x="5682601" y="3670323"/>
            <a:ext cx="1550697" cy="1309195"/>
          </a:xfrm>
          <a:prstGeom prst="rect">
            <a:avLst/>
          </a:prstGeom>
          <a:noFill/>
          <a:ln>
            <a:noFill/>
          </a:ln>
        </p:spPr>
      </p:pic>
      <p:sp>
        <p:nvSpPr>
          <p:cNvPr id="246" name="Google Shape;246;p19"/>
          <p:cNvSpPr/>
          <p:nvPr/>
        </p:nvSpPr>
        <p:spPr>
          <a:xfrm>
            <a:off x="1851591" y="1848369"/>
            <a:ext cx="5241957" cy="677108"/>
          </a:xfrm>
          <a:prstGeom prst="rect">
            <a:avLst/>
          </a:prstGeom>
        </p:spPr>
        <p:txBody>
          <a:bodyPr>
            <a:prstTxWarp prst="textPlain"/>
          </a:bodyPr>
          <a:lstStyle/>
          <a:p>
            <a:pPr lvl="0" algn="ctr"/>
            <a:r>
              <a:rPr b="1" i="0">
                <a:ln cap="flat" cmpd="sng" w="10525">
                  <a:solidFill>
                    <a:srgbClr val="007BA0"/>
                  </a:solidFill>
                  <a:prstDash val="solid"/>
                  <a:round/>
                  <a:headEnd len="sm" w="sm" type="none"/>
                  <a:tailEnd len="sm" w="sm" type="none"/>
                </a:ln>
                <a:solidFill>
                  <a:schemeClr val="accent1"/>
                </a:solidFill>
                <a:latin typeface="Arial"/>
              </a:rPr>
              <a:t>Readers’ theatre</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id="252" name="Google Shape;252;p20"/>
          <p:cNvPicPr preferRelativeResize="0"/>
          <p:nvPr/>
        </p:nvPicPr>
        <p:blipFill rotWithShape="1">
          <a:blip r:embed="rId3">
            <a:alphaModFix/>
          </a:blip>
          <a:srcRect b="0" l="0" r="0" t="0"/>
          <a:stretch/>
        </p:blipFill>
        <p:spPr>
          <a:xfrm>
            <a:off x="6261100" y="874774"/>
            <a:ext cx="2308196" cy="1746505"/>
          </a:xfrm>
          <a:prstGeom prst="rect">
            <a:avLst/>
          </a:prstGeom>
          <a:noFill/>
          <a:ln>
            <a:noFill/>
          </a:ln>
        </p:spPr>
      </p:pic>
      <p:grpSp>
        <p:nvGrpSpPr>
          <p:cNvPr id="253" name="Google Shape;253;p20"/>
          <p:cNvGrpSpPr/>
          <p:nvPr/>
        </p:nvGrpSpPr>
        <p:grpSpPr>
          <a:xfrm>
            <a:off x="1490394" y="3310337"/>
            <a:ext cx="2546707" cy="2178121"/>
            <a:chOff x="1910993" y="3719245"/>
            <a:chExt cx="2546707" cy="2178121"/>
          </a:xfrm>
        </p:grpSpPr>
        <p:sp>
          <p:nvSpPr>
            <p:cNvPr id="254" name="Google Shape;254;p20"/>
            <p:cNvSpPr/>
            <p:nvPr/>
          </p:nvSpPr>
          <p:spPr>
            <a:xfrm>
              <a:off x="1910993" y="3719245"/>
              <a:ext cx="2546707" cy="217812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55" name="Google Shape;255;p20"/>
            <p:cNvCxnSpPr/>
            <p:nvPr/>
          </p:nvCxnSpPr>
          <p:spPr>
            <a:xfrm>
              <a:off x="2570893" y="4908263"/>
              <a:ext cx="595901" cy="431515"/>
            </a:xfrm>
            <a:prstGeom prst="straightConnector1">
              <a:avLst/>
            </a:prstGeom>
            <a:noFill/>
            <a:ln cap="flat" cmpd="sng" w="127000">
              <a:solidFill>
                <a:schemeClr val="lt1"/>
              </a:solidFill>
              <a:prstDash val="solid"/>
              <a:round/>
              <a:headEnd len="sm" w="sm" type="none"/>
              <a:tailEnd len="sm" w="sm" type="none"/>
            </a:ln>
          </p:spPr>
        </p:cxnSp>
        <p:cxnSp>
          <p:nvCxnSpPr>
            <p:cNvPr id="256" name="Google Shape;256;p20"/>
            <p:cNvCxnSpPr/>
            <p:nvPr/>
          </p:nvCxnSpPr>
          <p:spPr>
            <a:xfrm flipH="1">
              <a:off x="3105150" y="4285322"/>
              <a:ext cx="905838" cy="1066800"/>
            </a:xfrm>
            <a:prstGeom prst="straightConnector1">
              <a:avLst/>
            </a:prstGeom>
            <a:noFill/>
            <a:ln cap="flat" cmpd="sng" w="127000">
              <a:solidFill>
                <a:schemeClr val="lt1"/>
              </a:solidFill>
              <a:prstDash val="solid"/>
              <a:round/>
              <a:headEnd len="sm" w="sm" type="none"/>
              <a:tailEnd len="sm" w="sm" type="none"/>
            </a:ln>
          </p:spPr>
        </p:cxnSp>
      </p:grpSp>
      <p:sp>
        <p:nvSpPr>
          <p:cNvPr id="257" name="Google Shape;257;p20"/>
          <p:cNvSpPr/>
          <p:nvPr/>
        </p:nvSpPr>
        <p:spPr>
          <a:xfrm>
            <a:off x="1332001" y="5472973"/>
            <a:ext cx="2705100" cy="65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600">
                <a:solidFill>
                  <a:srgbClr val="3F3F3F"/>
                </a:solidFill>
                <a:latin typeface="Arial"/>
                <a:ea typeface="Arial"/>
                <a:cs typeface="Arial"/>
                <a:sym typeface="Arial"/>
              </a:rPr>
              <a:t>True</a:t>
            </a:r>
            <a:endParaRPr sz="3600">
              <a:solidFill>
                <a:srgbClr val="3F3F3F"/>
              </a:solidFill>
              <a:latin typeface="Arial"/>
              <a:ea typeface="Arial"/>
              <a:cs typeface="Arial"/>
              <a:sym typeface="Arial"/>
            </a:endParaRPr>
          </a:p>
        </p:txBody>
      </p:sp>
      <p:sp>
        <p:nvSpPr>
          <p:cNvPr id="258" name="Google Shape;258;p20"/>
          <p:cNvSpPr/>
          <p:nvPr/>
        </p:nvSpPr>
        <p:spPr>
          <a:xfrm>
            <a:off x="4908550" y="5472973"/>
            <a:ext cx="2705100" cy="65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600">
                <a:solidFill>
                  <a:srgbClr val="3F3F3F"/>
                </a:solidFill>
                <a:latin typeface="Arial"/>
                <a:ea typeface="Arial"/>
                <a:cs typeface="Arial"/>
                <a:sym typeface="Arial"/>
              </a:rPr>
              <a:t>False</a:t>
            </a:r>
            <a:endParaRPr sz="3600">
              <a:solidFill>
                <a:srgbClr val="3F3F3F"/>
              </a:solidFill>
              <a:latin typeface="Arial"/>
              <a:ea typeface="Arial"/>
              <a:cs typeface="Arial"/>
              <a:sym typeface="Arial"/>
            </a:endParaRPr>
          </a:p>
        </p:txBody>
      </p:sp>
      <p:grpSp>
        <p:nvGrpSpPr>
          <p:cNvPr id="259" name="Google Shape;259;p20"/>
          <p:cNvGrpSpPr/>
          <p:nvPr/>
        </p:nvGrpSpPr>
        <p:grpSpPr>
          <a:xfrm>
            <a:off x="5064088" y="3294852"/>
            <a:ext cx="2546707" cy="2178121"/>
            <a:chOff x="1910993" y="3719245"/>
            <a:chExt cx="2546707" cy="2178121"/>
          </a:xfrm>
        </p:grpSpPr>
        <p:sp>
          <p:nvSpPr>
            <p:cNvPr id="260" name="Google Shape;260;p20"/>
            <p:cNvSpPr/>
            <p:nvPr/>
          </p:nvSpPr>
          <p:spPr>
            <a:xfrm>
              <a:off x="1910993" y="3719245"/>
              <a:ext cx="2546707" cy="2178121"/>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61" name="Google Shape;261;p20"/>
            <p:cNvCxnSpPr/>
            <p:nvPr/>
          </p:nvCxnSpPr>
          <p:spPr>
            <a:xfrm>
              <a:off x="2609044" y="4330267"/>
              <a:ext cx="1135930" cy="1024996"/>
            </a:xfrm>
            <a:prstGeom prst="straightConnector1">
              <a:avLst/>
            </a:prstGeom>
            <a:noFill/>
            <a:ln cap="flat" cmpd="sng" w="127000">
              <a:solidFill>
                <a:schemeClr val="lt1"/>
              </a:solidFill>
              <a:prstDash val="solid"/>
              <a:round/>
              <a:headEnd len="sm" w="sm" type="none"/>
              <a:tailEnd len="sm" w="sm" type="none"/>
            </a:ln>
          </p:spPr>
        </p:cxnSp>
        <p:cxnSp>
          <p:nvCxnSpPr>
            <p:cNvPr id="262" name="Google Shape;262;p20"/>
            <p:cNvCxnSpPr/>
            <p:nvPr/>
          </p:nvCxnSpPr>
          <p:spPr>
            <a:xfrm flipH="1">
              <a:off x="2692901" y="4330267"/>
              <a:ext cx="1052073" cy="1024996"/>
            </a:xfrm>
            <a:prstGeom prst="straightConnector1">
              <a:avLst/>
            </a:prstGeom>
            <a:noFill/>
            <a:ln cap="flat" cmpd="sng" w="127000">
              <a:solidFill>
                <a:schemeClr val="lt1"/>
              </a:solidFill>
              <a:prstDash val="solid"/>
              <a:round/>
              <a:headEnd len="sm" w="sm" type="none"/>
              <a:tailEnd len="sm" w="sm" type="none"/>
            </a:ln>
          </p:spPr>
        </p:cxnSp>
      </p:grpSp>
      <p:sp>
        <p:nvSpPr>
          <p:cNvPr id="263" name="Google Shape;263;p20"/>
          <p:cNvSpPr/>
          <p:nvPr/>
        </p:nvSpPr>
        <p:spPr>
          <a:xfrm>
            <a:off x="1140551" y="1345046"/>
            <a:ext cx="5083973" cy="1011936"/>
          </a:xfrm>
          <a:prstGeom prst="roundRect">
            <a:avLst>
              <a:gd fmla="val 16667" name="adj"/>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br>
              <a:rPr lang="en-GB" sz="2800">
                <a:solidFill>
                  <a:srgbClr val="262626"/>
                </a:solidFill>
                <a:latin typeface="Arial"/>
                <a:ea typeface="Arial"/>
                <a:cs typeface="Arial"/>
                <a:sym typeface="Arial"/>
              </a:rPr>
            </a:br>
            <a:r>
              <a:rPr lang="en-GB" sz="2800">
                <a:solidFill>
                  <a:srgbClr val="262626"/>
                </a:solidFill>
                <a:latin typeface="Arial"/>
                <a:ea typeface="Arial"/>
                <a:cs typeface="Arial"/>
                <a:sym typeface="Arial"/>
              </a:rPr>
              <a:t>Kelly can run fast.</a:t>
            </a:r>
            <a:endParaRPr/>
          </a:p>
          <a:p>
            <a:pPr indent="0" lvl="0" marL="0" marR="0" rtl="0" algn="ctr">
              <a:spcBef>
                <a:spcPts val="0"/>
              </a:spcBef>
              <a:spcAft>
                <a:spcPts val="0"/>
              </a:spcAft>
              <a:buNone/>
            </a:pPr>
            <a:r>
              <a:t/>
            </a:r>
            <a:endParaRPr sz="2800">
              <a:solidFill>
                <a:srgbClr val="262626"/>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graphicFrame>
        <p:nvGraphicFramePr>
          <p:cNvPr id="64" name="Google Shape;64;p2"/>
          <p:cNvGraphicFramePr/>
          <p:nvPr/>
        </p:nvGraphicFramePr>
        <p:xfrm>
          <a:off x="444781" y="1183769"/>
          <a:ext cx="3000000" cy="3000000"/>
        </p:xfrm>
        <a:graphic>
          <a:graphicData uri="http://schemas.openxmlformats.org/drawingml/2006/table">
            <a:tbl>
              <a:tblPr bandRow="1" firstRow="1">
                <a:noFill/>
                <a:tableStyleId>{47B6348C-CEBF-4221-82DC-9A9FBAA2BF7F}</a:tableStyleId>
              </a:tblPr>
              <a:tblGrid>
                <a:gridCol w="4181800"/>
                <a:gridCol w="4134425"/>
              </a:tblGrid>
              <a:tr h="499200">
                <a:tc>
                  <a:txBody>
                    <a:bodyPr/>
                    <a:lstStyle/>
                    <a:p>
                      <a:pPr indent="0" lvl="0" marL="0" marR="0" rtl="0" algn="l">
                        <a:spcBef>
                          <a:spcPts val="0"/>
                        </a:spcBef>
                        <a:spcAft>
                          <a:spcPts val="0"/>
                        </a:spcAft>
                        <a:buNone/>
                      </a:pPr>
                      <a:r>
                        <a:rPr lang="en-GB" sz="1800" u="none" cap="none" strike="noStrike">
                          <a:solidFill>
                            <a:schemeClr val="lt2"/>
                          </a:solidFill>
                          <a:latin typeface="Arial"/>
                          <a:ea typeface="Arial"/>
                          <a:cs typeface="Arial"/>
                          <a:sym typeface="Arial"/>
                        </a:rPr>
                        <a:t>Functions</a:t>
                      </a:r>
                      <a:endParaRPr sz="1800" u="none" cap="none" strike="noStrike">
                        <a:solidFill>
                          <a:schemeClr val="lt2"/>
                        </a:solidFill>
                        <a:latin typeface="Arial"/>
                        <a:ea typeface="Arial"/>
                        <a:cs typeface="Arial"/>
                        <a:sym typeface="Arial"/>
                      </a:endParaRPr>
                    </a:p>
                  </a:txBody>
                  <a:tcPr marT="45725" marB="45725" marR="91450" marL="91450" anchor="ctr"/>
                </a:tc>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Values and Attitudes</a:t>
                      </a:r>
                      <a:endParaRPr sz="1800" u="none" cap="none" strike="noStrike">
                        <a:solidFill>
                          <a:schemeClr val="lt2"/>
                        </a:solidFill>
                        <a:latin typeface="Arial"/>
                        <a:ea typeface="Arial"/>
                        <a:cs typeface="Arial"/>
                        <a:sym typeface="Arial"/>
                      </a:endParaRPr>
                    </a:p>
                  </a:txBody>
                  <a:tcPr marT="45725" marB="45725" marR="91450" marL="91450" anchor="ctr">
                    <a:solidFill>
                      <a:srgbClr val="499580"/>
                    </a:solidFill>
                  </a:tcPr>
                </a:tc>
              </a:tr>
              <a:tr h="465575">
                <a:tc>
                  <a:txBody>
                    <a:bodyPr/>
                    <a:lstStyle/>
                    <a:p>
                      <a:pPr indent="0" lvl="0" marL="0" marR="0" rtl="0" algn="l">
                        <a:lnSpc>
                          <a:spcPct val="115000"/>
                        </a:lnSpc>
                        <a:spcBef>
                          <a:spcPts val="0"/>
                        </a:spcBef>
                        <a:spcAft>
                          <a:spcPts val="0"/>
                        </a:spcAft>
                        <a:buClr>
                          <a:schemeClr val="dk1"/>
                        </a:buClr>
                        <a:buSzPts val="1800"/>
                        <a:buFont typeface="Arial"/>
                        <a:buNone/>
                      </a:pPr>
                      <a:r>
                        <a:t/>
                      </a:r>
                      <a:endParaRPr b="0" sz="1800" u="none" cap="none" strike="noStrike">
                        <a:solidFill>
                          <a:schemeClr val="lt2"/>
                        </a:solidFill>
                        <a:latin typeface="Arial"/>
                        <a:ea typeface="Arial"/>
                        <a:cs typeface="Arial"/>
                        <a:sym typeface="Arial"/>
                      </a:endParaRPr>
                    </a:p>
                    <a:p>
                      <a:pPr indent="0" lvl="0" marL="0" marR="0" rtl="0" algn="l">
                        <a:lnSpc>
                          <a:spcPct val="115000"/>
                        </a:lnSpc>
                        <a:spcBef>
                          <a:spcPts val="0"/>
                        </a:spcBef>
                        <a:spcAft>
                          <a:spcPts val="0"/>
                        </a:spcAft>
                        <a:buClr>
                          <a:schemeClr val="lt2"/>
                        </a:buClr>
                        <a:buSzPts val="1800"/>
                        <a:buFont typeface="Arial"/>
                        <a:buNone/>
                      </a:pPr>
                      <a:r>
                        <a:rPr b="0" lang="en-GB" sz="1800" u="none" cap="none" strike="noStrike">
                          <a:solidFill>
                            <a:schemeClr val="lt2"/>
                          </a:solidFill>
                          <a:latin typeface="Arial"/>
                          <a:ea typeface="Arial"/>
                          <a:cs typeface="Arial"/>
                          <a:sym typeface="Arial"/>
                        </a:rPr>
                        <a:t>Talking about abilities</a:t>
                      </a:r>
                      <a:endParaRPr/>
                    </a:p>
                    <a:p>
                      <a:pPr indent="0" lvl="0" marL="0" marR="0" rtl="0" algn="l">
                        <a:lnSpc>
                          <a:spcPct val="115000"/>
                        </a:lnSpc>
                        <a:spcBef>
                          <a:spcPts val="0"/>
                        </a:spcBef>
                        <a:spcAft>
                          <a:spcPts val="0"/>
                        </a:spcAft>
                        <a:buClr>
                          <a:schemeClr val="dk1"/>
                        </a:buClr>
                        <a:buSzPts val="1800"/>
                        <a:buFont typeface="Arial"/>
                        <a:buNone/>
                      </a:pPr>
                      <a:r>
                        <a:t/>
                      </a:r>
                      <a:endParaRPr b="0" sz="1800" u="none" cap="none" strike="noStrike">
                        <a:solidFill>
                          <a:schemeClr val="lt2"/>
                        </a:solidFill>
                        <a:latin typeface="Arial"/>
                        <a:ea typeface="Arial"/>
                        <a:cs typeface="Arial"/>
                        <a:sym typeface="Arial"/>
                      </a:endParaRPr>
                    </a:p>
                  </a:txBody>
                  <a:tcPr marT="45725" marB="45725" marR="91450" marL="91450">
                    <a:solidFill>
                      <a:srgbClr val="FBFCC8"/>
                    </a:solidFill>
                  </a:tcPr>
                </a:tc>
                <a:tc>
                  <a:txBody>
                    <a:bodyPr/>
                    <a:lstStyle/>
                    <a:p>
                      <a:pPr indent="0" lvl="0" marL="0" marR="0" rtl="0" algn="l">
                        <a:lnSpc>
                          <a:spcPct val="115000"/>
                        </a:lnSpc>
                        <a:spcBef>
                          <a:spcPts val="0"/>
                        </a:spcBef>
                        <a:spcAft>
                          <a:spcPts val="0"/>
                        </a:spcAft>
                        <a:buClr>
                          <a:schemeClr val="dk1"/>
                        </a:buClr>
                        <a:buSzPts val="1800"/>
                        <a:buFont typeface="Arial"/>
                        <a:buNone/>
                      </a:pPr>
                      <a:r>
                        <a:t/>
                      </a:r>
                      <a:endParaRPr b="0" sz="1800" u="none" cap="none" strike="noStrike">
                        <a:solidFill>
                          <a:schemeClr val="lt2"/>
                        </a:solidFill>
                        <a:latin typeface="Arial"/>
                        <a:ea typeface="Arial"/>
                        <a:cs typeface="Arial"/>
                        <a:sym typeface="Arial"/>
                      </a:endParaRPr>
                    </a:p>
                    <a:p>
                      <a:pPr indent="0" lvl="0" marL="0" marR="0" rtl="0" algn="l">
                        <a:spcBef>
                          <a:spcPts val="0"/>
                        </a:spcBef>
                        <a:spcAft>
                          <a:spcPts val="0"/>
                        </a:spcAft>
                        <a:buNone/>
                      </a:pPr>
                      <a:r>
                        <a:rPr lang="en-GB" sz="1800" u="none" cap="none" strike="noStrike">
                          <a:solidFill>
                            <a:schemeClr val="lt2"/>
                          </a:solidFill>
                          <a:latin typeface="Arial"/>
                          <a:ea typeface="Arial"/>
                          <a:cs typeface="Arial"/>
                          <a:sym typeface="Arial"/>
                        </a:rPr>
                        <a:t>Trying your best</a:t>
                      </a:r>
                      <a:endParaRPr sz="1800" u="none" cap="none" strike="noStrike">
                        <a:solidFill>
                          <a:schemeClr val="lt2"/>
                        </a:solidFill>
                        <a:latin typeface="Arial"/>
                        <a:ea typeface="Arial"/>
                        <a:cs typeface="Arial"/>
                        <a:sym typeface="Arial"/>
                      </a:endParaRPr>
                    </a:p>
                  </a:txBody>
                  <a:tcPr marT="45725" marB="45725" marR="91450" marL="91450">
                    <a:solidFill>
                      <a:schemeClr val="accent6"/>
                    </a:solidFill>
                  </a:tcPr>
                </a:tc>
              </a:tr>
              <a:tr h="465575">
                <a:tc gridSpan="2">
                  <a:txBody>
                    <a:bodyPr/>
                    <a:lstStyle/>
                    <a:p>
                      <a:pPr indent="0" lvl="0" marL="0" marR="0" rtl="0" algn="l">
                        <a:spcBef>
                          <a:spcPts val="0"/>
                        </a:spcBef>
                        <a:spcAft>
                          <a:spcPts val="0"/>
                        </a:spcAft>
                        <a:buNone/>
                      </a:pPr>
                      <a:r>
                        <a:rPr b="1" lang="en-GB" sz="1800" u="none" cap="none" strike="noStrike">
                          <a:solidFill>
                            <a:schemeClr val="lt2"/>
                          </a:solidFill>
                          <a:latin typeface="Arial"/>
                          <a:ea typeface="Arial"/>
                          <a:cs typeface="Arial"/>
                          <a:sym typeface="Arial"/>
                        </a:rPr>
                        <a:t>Reading Skills</a:t>
                      </a:r>
                      <a:endParaRPr b="1" sz="1800" u="none" cap="none" strike="noStrike">
                        <a:solidFill>
                          <a:schemeClr val="lt2"/>
                        </a:solidFill>
                        <a:latin typeface="Arial"/>
                        <a:ea typeface="Arial"/>
                        <a:cs typeface="Arial"/>
                        <a:sym typeface="Arial"/>
                      </a:endParaRPr>
                    </a:p>
                  </a:txBody>
                  <a:tcPr marT="45725" marB="45725" marR="91450" marL="91450" anchor="ctr">
                    <a:solidFill>
                      <a:srgbClr val="499580"/>
                    </a:solidFill>
                  </a:tcPr>
                </a:tc>
                <a:tc hMerge="1"/>
              </a:tr>
              <a:tr h="465575">
                <a:tc gridSpan="2">
                  <a:txBody>
                    <a:bodyPr/>
                    <a:lstStyle/>
                    <a:p>
                      <a:pPr indent="0" lvl="0" marL="0" marR="0" rtl="0" algn="l">
                        <a:spcBef>
                          <a:spcPts val="0"/>
                        </a:spcBef>
                        <a:spcAft>
                          <a:spcPts val="0"/>
                        </a:spcAft>
                        <a:buClr>
                          <a:schemeClr val="dk1"/>
                        </a:buClr>
                        <a:buSzPts val="1800"/>
                        <a:buFont typeface="Arial"/>
                        <a:buNone/>
                      </a:pPr>
                      <a:r>
                        <a:t/>
                      </a:r>
                      <a:endParaRPr b="0"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1800"/>
                        <a:buFont typeface="Arial"/>
                        <a:buNone/>
                      </a:pPr>
                      <a:r>
                        <a:rPr b="0" lang="en-GB" sz="1800" u="none" cap="none" strike="noStrike">
                          <a:solidFill>
                            <a:schemeClr val="lt2"/>
                          </a:solidFill>
                          <a:latin typeface="Arial"/>
                          <a:ea typeface="Arial"/>
                          <a:cs typeface="Arial"/>
                          <a:sym typeface="Arial"/>
                        </a:rPr>
                        <a:t>Relating the text to self</a:t>
                      </a:r>
                      <a:br>
                        <a:rPr b="0" lang="en-GB" sz="1800" u="none" cap="none" strike="noStrike">
                          <a:solidFill>
                            <a:schemeClr val="lt2"/>
                          </a:solidFill>
                          <a:latin typeface="Arial"/>
                          <a:ea typeface="Arial"/>
                          <a:cs typeface="Arial"/>
                          <a:sym typeface="Arial"/>
                        </a:rPr>
                      </a:br>
                      <a:r>
                        <a:rPr b="0" lang="en-GB" sz="1800" u="none" cap="none" strike="noStrike">
                          <a:solidFill>
                            <a:schemeClr val="lt2"/>
                          </a:solidFill>
                          <a:latin typeface="Arial"/>
                          <a:ea typeface="Arial"/>
                          <a:cs typeface="Arial"/>
                          <a:sym typeface="Arial"/>
                        </a:rPr>
                        <a:t>Giving personal responses to the text </a:t>
                      </a:r>
                      <a:br>
                        <a:rPr b="0" lang="en-GB" sz="1800" u="none" cap="none" strike="noStrike">
                          <a:solidFill>
                            <a:schemeClr val="lt2"/>
                          </a:solidFill>
                          <a:latin typeface="Arial"/>
                          <a:ea typeface="Arial"/>
                          <a:cs typeface="Arial"/>
                          <a:sym typeface="Arial"/>
                        </a:rPr>
                      </a:br>
                      <a:r>
                        <a:rPr b="0" lang="en-GB" sz="1800" u="none" cap="none" strike="noStrike">
                          <a:solidFill>
                            <a:schemeClr val="lt2"/>
                          </a:solidFill>
                          <a:latin typeface="Arial"/>
                          <a:ea typeface="Arial"/>
                          <a:cs typeface="Arial"/>
                          <a:sym typeface="Arial"/>
                        </a:rPr>
                        <a:t>Making guesses / predictions about the text</a:t>
                      </a:r>
                      <a:endParaRPr/>
                    </a:p>
                    <a:p>
                      <a:pPr indent="0" lvl="0" marL="0" marR="0" rtl="0" algn="l">
                        <a:lnSpc>
                          <a:spcPct val="100000"/>
                        </a:lnSpc>
                        <a:spcBef>
                          <a:spcPts val="0"/>
                        </a:spcBef>
                        <a:spcAft>
                          <a:spcPts val="0"/>
                        </a:spcAft>
                        <a:buClr>
                          <a:schemeClr val="lt2"/>
                        </a:buClr>
                        <a:buSzPts val="1800"/>
                        <a:buFont typeface="Arial"/>
                        <a:buNone/>
                      </a:pPr>
                      <a:r>
                        <a:rPr b="0" lang="en-GB" sz="1800" u="none" cap="none" strike="noStrike">
                          <a:solidFill>
                            <a:schemeClr val="lt2"/>
                          </a:solidFill>
                          <a:latin typeface="Arial"/>
                          <a:ea typeface="Arial"/>
                          <a:cs typeface="Arial"/>
                          <a:sym typeface="Arial"/>
                        </a:rPr>
                        <a:t>Making observations from pictures</a:t>
                      </a:r>
                      <a:endParaRPr/>
                    </a:p>
                    <a:p>
                      <a:pPr indent="0" lvl="0" marL="0" marR="0" rtl="0" algn="l">
                        <a:lnSpc>
                          <a:spcPct val="100000"/>
                        </a:lnSpc>
                        <a:spcBef>
                          <a:spcPts val="0"/>
                        </a:spcBef>
                        <a:spcAft>
                          <a:spcPts val="0"/>
                        </a:spcAft>
                        <a:buClr>
                          <a:schemeClr val="lt2"/>
                        </a:buClr>
                        <a:buSzPts val="1800"/>
                        <a:buFont typeface="Arial"/>
                        <a:buNone/>
                      </a:pPr>
                      <a:r>
                        <a:rPr b="0" lang="en-GB" sz="1800" u="none" cap="none" strike="noStrike">
                          <a:solidFill>
                            <a:schemeClr val="lt2"/>
                          </a:solidFill>
                          <a:latin typeface="Arial"/>
                          <a:ea typeface="Arial"/>
                          <a:cs typeface="Arial"/>
                          <a:sym typeface="Arial"/>
                        </a:rPr>
                        <a:t>Locating specific information in response to questions </a:t>
                      </a:r>
                      <a:endParaRPr/>
                    </a:p>
                    <a:p>
                      <a:pPr indent="0" lvl="0" marL="0" marR="0" rtl="0" algn="l">
                        <a:lnSpc>
                          <a:spcPct val="100000"/>
                        </a:lnSpc>
                        <a:spcBef>
                          <a:spcPts val="0"/>
                        </a:spcBef>
                        <a:spcAft>
                          <a:spcPts val="0"/>
                        </a:spcAft>
                        <a:buClr>
                          <a:schemeClr val="dk1"/>
                        </a:buClr>
                        <a:buSzPts val="1800"/>
                        <a:buFont typeface="Arial"/>
                        <a:buNone/>
                      </a:pPr>
                      <a:r>
                        <a:t/>
                      </a:r>
                      <a:endParaRPr b="0" sz="1800" u="none" cap="none" strike="noStrike">
                        <a:solidFill>
                          <a:schemeClr val="dk1"/>
                        </a:solidFill>
                        <a:latin typeface="Arial"/>
                        <a:ea typeface="Arial"/>
                        <a:cs typeface="Arial"/>
                        <a:sym typeface="Arial"/>
                      </a:endParaRPr>
                    </a:p>
                  </a:txBody>
                  <a:tcPr marT="45725" marB="45725" marR="91450" marL="91450" anchor="ctr">
                    <a:solidFill>
                      <a:schemeClr val="accent6"/>
                    </a:solidFill>
                  </a:tcPr>
                </a:tc>
                <a:tc hMerge="1"/>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pic>
        <p:nvPicPr>
          <p:cNvPr id="268" name="Google Shape;268;p21"/>
          <p:cNvPicPr preferRelativeResize="0"/>
          <p:nvPr/>
        </p:nvPicPr>
        <p:blipFill rotWithShape="1">
          <a:blip r:embed="rId3">
            <a:alphaModFix/>
          </a:blip>
          <a:srcRect b="0" l="0" r="0" t="0"/>
          <a:stretch/>
        </p:blipFill>
        <p:spPr>
          <a:xfrm flipH="1">
            <a:off x="6261100" y="1018968"/>
            <a:ext cx="2361093" cy="1664092"/>
          </a:xfrm>
          <a:prstGeom prst="rect">
            <a:avLst/>
          </a:prstGeom>
          <a:noFill/>
          <a:ln>
            <a:noFill/>
          </a:ln>
        </p:spPr>
      </p:pic>
      <p:grpSp>
        <p:nvGrpSpPr>
          <p:cNvPr id="269" name="Google Shape;269;p21"/>
          <p:cNvGrpSpPr/>
          <p:nvPr/>
        </p:nvGrpSpPr>
        <p:grpSpPr>
          <a:xfrm>
            <a:off x="1490394" y="3310337"/>
            <a:ext cx="2546707" cy="2178121"/>
            <a:chOff x="1910993" y="3719245"/>
            <a:chExt cx="2546707" cy="2178121"/>
          </a:xfrm>
        </p:grpSpPr>
        <p:sp>
          <p:nvSpPr>
            <p:cNvPr id="270" name="Google Shape;270;p21"/>
            <p:cNvSpPr/>
            <p:nvPr/>
          </p:nvSpPr>
          <p:spPr>
            <a:xfrm>
              <a:off x="1910993" y="3719245"/>
              <a:ext cx="2546707" cy="217812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71" name="Google Shape;271;p21"/>
            <p:cNvCxnSpPr/>
            <p:nvPr/>
          </p:nvCxnSpPr>
          <p:spPr>
            <a:xfrm>
              <a:off x="2570893" y="4908263"/>
              <a:ext cx="595901" cy="431515"/>
            </a:xfrm>
            <a:prstGeom prst="straightConnector1">
              <a:avLst/>
            </a:prstGeom>
            <a:noFill/>
            <a:ln cap="flat" cmpd="sng" w="127000">
              <a:solidFill>
                <a:schemeClr val="lt1"/>
              </a:solidFill>
              <a:prstDash val="solid"/>
              <a:round/>
              <a:headEnd len="sm" w="sm" type="none"/>
              <a:tailEnd len="sm" w="sm" type="none"/>
            </a:ln>
          </p:spPr>
        </p:cxnSp>
        <p:cxnSp>
          <p:nvCxnSpPr>
            <p:cNvPr id="272" name="Google Shape;272;p21"/>
            <p:cNvCxnSpPr/>
            <p:nvPr/>
          </p:nvCxnSpPr>
          <p:spPr>
            <a:xfrm flipH="1">
              <a:off x="3105150" y="4285322"/>
              <a:ext cx="905838" cy="1066800"/>
            </a:xfrm>
            <a:prstGeom prst="straightConnector1">
              <a:avLst/>
            </a:prstGeom>
            <a:noFill/>
            <a:ln cap="flat" cmpd="sng" w="127000">
              <a:solidFill>
                <a:schemeClr val="lt1"/>
              </a:solidFill>
              <a:prstDash val="solid"/>
              <a:round/>
              <a:headEnd len="sm" w="sm" type="none"/>
              <a:tailEnd len="sm" w="sm" type="none"/>
            </a:ln>
          </p:spPr>
        </p:cxnSp>
      </p:grpSp>
      <p:sp>
        <p:nvSpPr>
          <p:cNvPr id="273" name="Google Shape;273;p21"/>
          <p:cNvSpPr/>
          <p:nvPr/>
        </p:nvSpPr>
        <p:spPr>
          <a:xfrm>
            <a:off x="1332001" y="5472973"/>
            <a:ext cx="2705100" cy="65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600">
                <a:solidFill>
                  <a:srgbClr val="3F3F3F"/>
                </a:solidFill>
                <a:latin typeface="Arial"/>
                <a:ea typeface="Arial"/>
                <a:cs typeface="Arial"/>
                <a:sym typeface="Arial"/>
              </a:rPr>
              <a:t>True</a:t>
            </a:r>
            <a:endParaRPr sz="3600">
              <a:solidFill>
                <a:srgbClr val="3F3F3F"/>
              </a:solidFill>
              <a:latin typeface="Arial"/>
              <a:ea typeface="Arial"/>
              <a:cs typeface="Arial"/>
              <a:sym typeface="Arial"/>
            </a:endParaRPr>
          </a:p>
        </p:txBody>
      </p:sp>
      <p:sp>
        <p:nvSpPr>
          <p:cNvPr id="274" name="Google Shape;274;p21"/>
          <p:cNvSpPr/>
          <p:nvPr/>
        </p:nvSpPr>
        <p:spPr>
          <a:xfrm>
            <a:off x="4908550" y="5472973"/>
            <a:ext cx="2705100" cy="65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600">
                <a:solidFill>
                  <a:srgbClr val="3F3F3F"/>
                </a:solidFill>
                <a:latin typeface="Arial"/>
                <a:ea typeface="Arial"/>
                <a:cs typeface="Arial"/>
                <a:sym typeface="Arial"/>
              </a:rPr>
              <a:t>False</a:t>
            </a:r>
            <a:endParaRPr sz="3600">
              <a:solidFill>
                <a:srgbClr val="3F3F3F"/>
              </a:solidFill>
              <a:latin typeface="Arial"/>
              <a:ea typeface="Arial"/>
              <a:cs typeface="Arial"/>
              <a:sym typeface="Arial"/>
            </a:endParaRPr>
          </a:p>
        </p:txBody>
      </p:sp>
      <p:grpSp>
        <p:nvGrpSpPr>
          <p:cNvPr id="275" name="Google Shape;275;p21"/>
          <p:cNvGrpSpPr/>
          <p:nvPr/>
        </p:nvGrpSpPr>
        <p:grpSpPr>
          <a:xfrm>
            <a:off x="5064088" y="3294852"/>
            <a:ext cx="2546707" cy="2178121"/>
            <a:chOff x="1910993" y="3719245"/>
            <a:chExt cx="2546707" cy="2178121"/>
          </a:xfrm>
        </p:grpSpPr>
        <p:sp>
          <p:nvSpPr>
            <p:cNvPr id="276" name="Google Shape;276;p21"/>
            <p:cNvSpPr/>
            <p:nvPr/>
          </p:nvSpPr>
          <p:spPr>
            <a:xfrm>
              <a:off x="1910993" y="3719245"/>
              <a:ext cx="2546707" cy="2178121"/>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77" name="Google Shape;277;p21"/>
            <p:cNvCxnSpPr/>
            <p:nvPr/>
          </p:nvCxnSpPr>
          <p:spPr>
            <a:xfrm>
              <a:off x="2609044" y="4330267"/>
              <a:ext cx="1135930" cy="1024996"/>
            </a:xfrm>
            <a:prstGeom prst="straightConnector1">
              <a:avLst/>
            </a:prstGeom>
            <a:noFill/>
            <a:ln cap="flat" cmpd="sng" w="127000">
              <a:solidFill>
                <a:schemeClr val="lt1"/>
              </a:solidFill>
              <a:prstDash val="solid"/>
              <a:round/>
              <a:headEnd len="sm" w="sm" type="none"/>
              <a:tailEnd len="sm" w="sm" type="none"/>
            </a:ln>
          </p:spPr>
        </p:cxnSp>
        <p:cxnSp>
          <p:nvCxnSpPr>
            <p:cNvPr id="278" name="Google Shape;278;p21"/>
            <p:cNvCxnSpPr/>
            <p:nvPr/>
          </p:nvCxnSpPr>
          <p:spPr>
            <a:xfrm flipH="1">
              <a:off x="2692901" y="4330267"/>
              <a:ext cx="1052073" cy="1024996"/>
            </a:xfrm>
            <a:prstGeom prst="straightConnector1">
              <a:avLst/>
            </a:prstGeom>
            <a:noFill/>
            <a:ln cap="flat" cmpd="sng" w="127000">
              <a:solidFill>
                <a:schemeClr val="lt1"/>
              </a:solidFill>
              <a:prstDash val="solid"/>
              <a:round/>
              <a:headEnd len="sm" w="sm" type="none"/>
              <a:tailEnd len="sm" w="sm" type="none"/>
            </a:ln>
          </p:spPr>
        </p:cxnSp>
      </p:grpSp>
      <p:sp>
        <p:nvSpPr>
          <p:cNvPr id="279" name="Google Shape;279;p21"/>
          <p:cNvSpPr/>
          <p:nvPr/>
        </p:nvSpPr>
        <p:spPr>
          <a:xfrm>
            <a:off x="1140551" y="1345046"/>
            <a:ext cx="5083973" cy="1011936"/>
          </a:xfrm>
          <a:prstGeom prst="roundRect">
            <a:avLst>
              <a:gd fmla="val 16667" name="adj"/>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br>
              <a:rPr lang="en-GB" sz="2800">
                <a:solidFill>
                  <a:srgbClr val="262626"/>
                </a:solidFill>
                <a:latin typeface="Arial"/>
                <a:ea typeface="Arial"/>
                <a:cs typeface="Arial"/>
                <a:sym typeface="Arial"/>
              </a:rPr>
            </a:br>
            <a:r>
              <a:rPr lang="en-GB" sz="2800">
                <a:solidFill>
                  <a:srgbClr val="262626"/>
                </a:solidFill>
                <a:latin typeface="Arial"/>
                <a:ea typeface="Arial"/>
                <a:cs typeface="Arial"/>
                <a:sym typeface="Arial"/>
              </a:rPr>
              <a:t>Ricky can walk.</a:t>
            </a:r>
            <a:endParaRPr sz="2800">
              <a:solidFill>
                <a:srgbClr val="262626"/>
              </a:solidFill>
              <a:latin typeface="Arial"/>
              <a:ea typeface="Arial"/>
              <a:cs typeface="Arial"/>
              <a:sym typeface="Arial"/>
            </a:endParaRPr>
          </a:p>
          <a:p>
            <a:pPr indent="0" lvl="0" marL="0" marR="0" rtl="0" algn="ctr">
              <a:spcBef>
                <a:spcPts val="0"/>
              </a:spcBef>
              <a:spcAft>
                <a:spcPts val="0"/>
              </a:spcAft>
              <a:buNone/>
            </a:pPr>
            <a:r>
              <a:t/>
            </a:r>
            <a:endParaRPr sz="2800">
              <a:solidFill>
                <a:srgbClr val="262626"/>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pic>
        <p:nvPicPr>
          <p:cNvPr id="284" name="Google Shape;284;p22"/>
          <p:cNvPicPr preferRelativeResize="0"/>
          <p:nvPr/>
        </p:nvPicPr>
        <p:blipFill rotWithShape="1">
          <a:blip r:embed="rId3">
            <a:alphaModFix/>
          </a:blip>
          <a:srcRect b="0" l="0" r="0" t="0"/>
          <a:stretch/>
        </p:blipFill>
        <p:spPr>
          <a:xfrm flipH="1">
            <a:off x="6468856" y="1018968"/>
            <a:ext cx="1945580" cy="1664092"/>
          </a:xfrm>
          <a:prstGeom prst="rect">
            <a:avLst/>
          </a:prstGeom>
          <a:noFill/>
          <a:ln>
            <a:noFill/>
          </a:ln>
        </p:spPr>
      </p:pic>
      <p:grpSp>
        <p:nvGrpSpPr>
          <p:cNvPr id="285" name="Google Shape;285;p22"/>
          <p:cNvGrpSpPr/>
          <p:nvPr/>
        </p:nvGrpSpPr>
        <p:grpSpPr>
          <a:xfrm>
            <a:off x="1490394" y="3310337"/>
            <a:ext cx="2546707" cy="2178121"/>
            <a:chOff x="1910993" y="3719245"/>
            <a:chExt cx="2546707" cy="2178121"/>
          </a:xfrm>
        </p:grpSpPr>
        <p:sp>
          <p:nvSpPr>
            <p:cNvPr id="286" name="Google Shape;286;p22"/>
            <p:cNvSpPr/>
            <p:nvPr/>
          </p:nvSpPr>
          <p:spPr>
            <a:xfrm>
              <a:off x="1910993" y="3719245"/>
              <a:ext cx="2546707" cy="217812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87" name="Google Shape;287;p22"/>
            <p:cNvCxnSpPr/>
            <p:nvPr/>
          </p:nvCxnSpPr>
          <p:spPr>
            <a:xfrm>
              <a:off x="2570893" y="4908263"/>
              <a:ext cx="595901" cy="431515"/>
            </a:xfrm>
            <a:prstGeom prst="straightConnector1">
              <a:avLst/>
            </a:prstGeom>
            <a:noFill/>
            <a:ln cap="flat" cmpd="sng" w="127000">
              <a:solidFill>
                <a:schemeClr val="lt1"/>
              </a:solidFill>
              <a:prstDash val="solid"/>
              <a:round/>
              <a:headEnd len="sm" w="sm" type="none"/>
              <a:tailEnd len="sm" w="sm" type="none"/>
            </a:ln>
          </p:spPr>
        </p:cxnSp>
        <p:cxnSp>
          <p:nvCxnSpPr>
            <p:cNvPr id="288" name="Google Shape;288;p22"/>
            <p:cNvCxnSpPr/>
            <p:nvPr/>
          </p:nvCxnSpPr>
          <p:spPr>
            <a:xfrm flipH="1">
              <a:off x="3105150" y="4285322"/>
              <a:ext cx="905838" cy="1066800"/>
            </a:xfrm>
            <a:prstGeom prst="straightConnector1">
              <a:avLst/>
            </a:prstGeom>
            <a:noFill/>
            <a:ln cap="flat" cmpd="sng" w="127000">
              <a:solidFill>
                <a:schemeClr val="lt1"/>
              </a:solidFill>
              <a:prstDash val="solid"/>
              <a:round/>
              <a:headEnd len="sm" w="sm" type="none"/>
              <a:tailEnd len="sm" w="sm" type="none"/>
            </a:ln>
          </p:spPr>
        </p:cxnSp>
      </p:grpSp>
      <p:sp>
        <p:nvSpPr>
          <p:cNvPr id="289" name="Google Shape;289;p22"/>
          <p:cNvSpPr/>
          <p:nvPr/>
        </p:nvSpPr>
        <p:spPr>
          <a:xfrm>
            <a:off x="1332001" y="5472973"/>
            <a:ext cx="2705100" cy="65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600">
                <a:solidFill>
                  <a:srgbClr val="3F3F3F"/>
                </a:solidFill>
                <a:latin typeface="Arial"/>
                <a:ea typeface="Arial"/>
                <a:cs typeface="Arial"/>
                <a:sym typeface="Arial"/>
              </a:rPr>
              <a:t>True</a:t>
            </a:r>
            <a:endParaRPr sz="3600">
              <a:solidFill>
                <a:srgbClr val="3F3F3F"/>
              </a:solidFill>
              <a:latin typeface="Arial"/>
              <a:ea typeface="Arial"/>
              <a:cs typeface="Arial"/>
              <a:sym typeface="Arial"/>
            </a:endParaRPr>
          </a:p>
        </p:txBody>
      </p:sp>
      <p:sp>
        <p:nvSpPr>
          <p:cNvPr id="290" name="Google Shape;290;p22"/>
          <p:cNvSpPr/>
          <p:nvPr/>
        </p:nvSpPr>
        <p:spPr>
          <a:xfrm>
            <a:off x="4908550" y="5472973"/>
            <a:ext cx="2705100" cy="65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600">
                <a:solidFill>
                  <a:srgbClr val="3F3F3F"/>
                </a:solidFill>
                <a:latin typeface="Arial"/>
                <a:ea typeface="Arial"/>
                <a:cs typeface="Arial"/>
                <a:sym typeface="Arial"/>
              </a:rPr>
              <a:t>False</a:t>
            </a:r>
            <a:endParaRPr sz="3600">
              <a:solidFill>
                <a:srgbClr val="3F3F3F"/>
              </a:solidFill>
              <a:latin typeface="Arial"/>
              <a:ea typeface="Arial"/>
              <a:cs typeface="Arial"/>
              <a:sym typeface="Arial"/>
            </a:endParaRPr>
          </a:p>
        </p:txBody>
      </p:sp>
      <p:grpSp>
        <p:nvGrpSpPr>
          <p:cNvPr id="291" name="Google Shape;291;p22"/>
          <p:cNvGrpSpPr/>
          <p:nvPr/>
        </p:nvGrpSpPr>
        <p:grpSpPr>
          <a:xfrm>
            <a:off x="5064088" y="3294852"/>
            <a:ext cx="2546707" cy="2178121"/>
            <a:chOff x="1910993" y="3719245"/>
            <a:chExt cx="2546707" cy="2178121"/>
          </a:xfrm>
        </p:grpSpPr>
        <p:sp>
          <p:nvSpPr>
            <p:cNvPr id="292" name="Google Shape;292;p22"/>
            <p:cNvSpPr/>
            <p:nvPr/>
          </p:nvSpPr>
          <p:spPr>
            <a:xfrm>
              <a:off x="1910993" y="3719245"/>
              <a:ext cx="2546707" cy="2178121"/>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93" name="Google Shape;293;p22"/>
            <p:cNvCxnSpPr/>
            <p:nvPr/>
          </p:nvCxnSpPr>
          <p:spPr>
            <a:xfrm>
              <a:off x="2609044" y="4330267"/>
              <a:ext cx="1135930" cy="1024996"/>
            </a:xfrm>
            <a:prstGeom prst="straightConnector1">
              <a:avLst/>
            </a:prstGeom>
            <a:noFill/>
            <a:ln cap="flat" cmpd="sng" w="127000">
              <a:solidFill>
                <a:schemeClr val="lt1"/>
              </a:solidFill>
              <a:prstDash val="solid"/>
              <a:round/>
              <a:headEnd len="sm" w="sm" type="none"/>
              <a:tailEnd len="sm" w="sm" type="none"/>
            </a:ln>
          </p:spPr>
        </p:cxnSp>
        <p:cxnSp>
          <p:nvCxnSpPr>
            <p:cNvPr id="294" name="Google Shape;294;p22"/>
            <p:cNvCxnSpPr/>
            <p:nvPr/>
          </p:nvCxnSpPr>
          <p:spPr>
            <a:xfrm flipH="1">
              <a:off x="2692901" y="4330267"/>
              <a:ext cx="1052073" cy="1024996"/>
            </a:xfrm>
            <a:prstGeom prst="straightConnector1">
              <a:avLst/>
            </a:prstGeom>
            <a:noFill/>
            <a:ln cap="flat" cmpd="sng" w="127000">
              <a:solidFill>
                <a:schemeClr val="lt1"/>
              </a:solidFill>
              <a:prstDash val="solid"/>
              <a:round/>
              <a:headEnd len="sm" w="sm" type="none"/>
              <a:tailEnd len="sm" w="sm" type="none"/>
            </a:ln>
          </p:spPr>
        </p:cxnSp>
      </p:grpSp>
      <p:sp>
        <p:nvSpPr>
          <p:cNvPr id="295" name="Google Shape;295;p22"/>
          <p:cNvSpPr/>
          <p:nvPr/>
        </p:nvSpPr>
        <p:spPr>
          <a:xfrm>
            <a:off x="1140551" y="1345046"/>
            <a:ext cx="5083973" cy="1011936"/>
          </a:xfrm>
          <a:prstGeom prst="roundRect">
            <a:avLst>
              <a:gd fmla="val 16667" name="adj"/>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br>
              <a:rPr lang="en-GB" sz="2800">
                <a:solidFill>
                  <a:srgbClr val="262626"/>
                </a:solidFill>
                <a:latin typeface="Arial"/>
                <a:ea typeface="Arial"/>
                <a:cs typeface="Arial"/>
                <a:sym typeface="Arial"/>
              </a:rPr>
            </a:br>
            <a:r>
              <a:rPr lang="en-GB" sz="2800">
                <a:solidFill>
                  <a:srgbClr val="262626"/>
                </a:solidFill>
                <a:latin typeface="Arial"/>
                <a:ea typeface="Arial"/>
                <a:cs typeface="Arial"/>
                <a:sym typeface="Arial"/>
              </a:rPr>
              <a:t>Coco cannot help.</a:t>
            </a:r>
            <a:endParaRPr sz="2800">
              <a:solidFill>
                <a:srgbClr val="262626"/>
              </a:solidFill>
              <a:latin typeface="Arial"/>
              <a:ea typeface="Arial"/>
              <a:cs typeface="Arial"/>
              <a:sym typeface="Arial"/>
            </a:endParaRPr>
          </a:p>
          <a:p>
            <a:pPr indent="0" lvl="0" marL="0" marR="0" rtl="0" algn="ctr">
              <a:spcBef>
                <a:spcPts val="0"/>
              </a:spcBef>
              <a:spcAft>
                <a:spcPts val="0"/>
              </a:spcAft>
              <a:buNone/>
            </a:pPr>
            <a:r>
              <a:t/>
            </a:r>
            <a:endParaRPr sz="2800">
              <a:solidFill>
                <a:srgbClr val="262626"/>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23"/>
          <p:cNvPicPr preferRelativeResize="0"/>
          <p:nvPr/>
        </p:nvPicPr>
        <p:blipFill rotWithShape="1">
          <a:blip r:embed="rId3">
            <a:alphaModFix/>
          </a:blip>
          <a:srcRect b="0" l="0" r="0" t="0"/>
          <a:stretch/>
        </p:blipFill>
        <p:spPr>
          <a:xfrm>
            <a:off x="6261100" y="874774"/>
            <a:ext cx="2308196" cy="1746505"/>
          </a:xfrm>
          <a:prstGeom prst="rect">
            <a:avLst/>
          </a:prstGeom>
          <a:noFill/>
          <a:ln>
            <a:noFill/>
          </a:ln>
        </p:spPr>
      </p:pic>
      <p:grpSp>
        <p:nvGrpSpPr>
          <p:cNvPr id="301" name="Google Shape;301;p23"/>
          <p:cNvGrpSpPr/>
          <p:nvPr/>
        </p:nvGrpSpPr>
        <p:grpSpPr>
          <a:xfrm>
            <a:off x="1490394" y="3310337"/>
            <a:ext cx="2546707" cy="2178121"/>
            <a:chOff x="1910993" y="3719245"/>
            <a:chExt cx="2546707" cy="2178121"/>
          </a:xfrm>
        </p:grpSpPr>
        <p:sp>
          <p:nvSpPr>
            <p:cNvPr id="302" name="Google Shape;302;p23"/>
            <p:cNvSpPr/>
            <p:nvPr/>
          </p:nvSpPr>
          <p:spPr>
            <a:xfrm>
              <a:off x="1910993" y="3719245"/>
              <a:ext cx="2546707" cy="2178121"/>
            </a:xfrm>
            <a:prstGeom prst="ellipse">
              <a:avLst/>
            </a:prstGeom>
            <a:solidFill>
              <a:srgbClr val="00B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03" name="Google Shape;303;p23"/>
            <p:cNvCxnSpPr/>
            <p:nvPr/>
          </p:nvCxnSpPr>
          <p:spPr>
            <a:xfrm>
              <a:off x="2570893" y="4908263"/>
              <a:ext cx="595901" cy="431515"/>
            </a:xfrm>
            <a:prstGeom prst="straightConnector1">
              <a:avLst/>
            </a:prstGeom>
            <a:noFill/>
            <a:ln cap="flat" cmpd="sng" w="127000">
              <a:solidFill>
                <a:schemeClr val="lt1"/>
              </a:solidFill>
              <a:prstDash val="solid"/>
              <a:round/>
              <a:headEnd len="sm" w="sm" type="none"/>
              <a:tailEnd len="sm" w="sm" type="none"/>
            </a:ln>
          </p:spPr>
        </p:cxnSp>
        <p:cxnSp>
          <p:nvCxnSpPr>
            <p:cNvPr id="304" name="Google Shape;304;p23"/>
            <p:cNvCxnSpPr/>
            <p:nvPr/>
          </p:nvCxnSpPr>
          <p:spPr>
            <a:xfrm flipH="1">
              <a:off x="3105150" y="4285322"/>
              <a:ext cx="905838" cy="1066800"/>
            </a:xfrm>
            <a:prstGeom prst="straightConnector1">
              <a:avLst/>
            </a:prstGeom>
            <a:noFill/>
            <a:ln cap="flat" cmpd="sng" w="127000">
              <a:solidFill>
                <a:schemeClr val="lt1"/>
              </a:solidFill>
              <a:prstDash val="solid"/>
              <a:round/>
              <a:headEnd len="sm" w="sm" type="none"/>
              <a:tailEnd len="sm" w="sm" type="none"/>
            </a:ln>
          </p:spPr>
        </p:cxnSp>
      </p:grpSp>
      <p:sp>
        <p:nvSpPr>
          <p:cNvPr id="305" name="Google Shape;305;p23"/>
          <p:cNvSpPr/>
          <p:nvPr/>
        </p:nvSpPr>
        <p:spPr>
          <a:xfrm>
            <a:off x="1332001" y="5472973"/>
            <a:ext cx="2705100" cy="65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600">
                <a:solidFill>
                  <a:srgbClr val="3F3F3F"/>
                </a:solidFill>
                <a:latin typeface="Arial"/>
                <a:ea typeface="Arial"/>
                <a:cs typeface="Arial"/>
                <a:sym typeface="Arial"/>
              </a:rPr>
              <a:t>True</a:t>
            </a:r>
            <a:endParaRPr sz="3600">
              <a:solidFill>
                <a:srgbClr val="3F3F3F"/>
              </a:solidFill>
              <a:latin typeface="Arial"/>
              <a:ea typeface="Arial"/>
              <a:cs typeface="Arial"/>
              <a:sym typeface="Arial"/>
            </a:endParaRPr>
          </a:p>
        </p:txBody>
      </p:sp>
      <p:sp>
        <p:nvSpPr>
          <p:cNvPr id="306" name="Google Shape;306;p23"/>
          <p:cNvSpPr/>
          <p:nvPr/>
        </p:nvSpPr>
        <p:spPr>
          <a:xfrm>
            <a:off x="4908550" y="5472973"/>
            <a:ext cx="2705100" cy="6540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600">
                <a:solidFill>
                  <a:srgbClr val="3F3F3F"/>
                </a:solidFill>
                <a:latin typeface="Arial"/>
                <a:ea typeface="Arial"/>
                <a:cs typeface="Arial"/>
                <a:sym typeface="Arial"/>
              </a:rPr>
              <a:t>False</a:t>
            </a:r>
            <a:endParaRPr sz="3600">
              <a:solidFill>
                <a:srgbClr val="3F3F3F"/>
              </a:solidFill>
              <a:latin typeface="Arial"/>
              <a:ea typeface="Arial"/>
              <a:cs typeface="Arial"/>
              <a:sym typeface="Arial"/>
            </a:endParaRPr>
          </a:p>
        </p:txBody>
      </p:sp>
      <p:grpSp>
        <p:nvGrpSpPr>
          <p:cNvPr id="307" name="Google Shape;307;p23"/>
          <p:cNvGrpSpPr/>
          <p:nvPr/>
        </p:nvGrpSpPr>
        <p:grpSpPr>
          <a:xfrm>
            <a:off x="5064088" y="3294852"/>
            <a:ext cx="2546707" cy="2178121"/>
            <a:chOff x="1910993" y="3719245"/>
            <a:chExt cx="2546707" cy="2178121"/>
          </a:xfrm>
        </p:grpSpPr>
        <p:sp>
          <p:nvSpPr>
            <p:cNvPr id="308" name="Google Shape;308;p23"/>
            <p:cNvSpPr/>
            <p:nvPr/>
          </p:nvSpPr>
          <p:spPr>
            <a:xfrm>
              <a:off x="1910993" y="3719245"/>
              <a:ext cx="2546707" cy="2178121"/>
            </a:xfrm>
            <a:prstGeom prst="ellipse">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309" name="Google Shape;309;p23"/>
            <p:cNvCxnSpPr/>
            <p:nvPr/>
          </p:nvCxnSpPr>
          <p:spPr>
            <a:xfrm>
              <a:off x="2609044" y="4330267"/>
              <a:ext cx="1135930" cy="1024996"/>
            </a:xfrm>
            <a:prstGeom prst="straightConnector1">
              <a:avLst/>
            </a:prstGeom>
            <a:noFill/>
            <a:ln cap="flat" cmpd="sng" w="127000">
              <a:solidFill>
                <a:schemeClr val="lt1"/>
              </a:solidFill>
              <a:prstDash val="solid"/>
              <a:round/>
              <a:headEnd len="sm" w="sm" type="none"/>
              <a:tailEnd len="sm" w="sm" type="none"/>
            </a:ln>
          </p:spPr>
        </p:cxnSp>
        <p:cxnSp>
          <p:nvCxnSpPr>
            <p:cNvPr id="310" name="Google Shape;310;p23"/>
            <p:cNvCxnSpPr/>
            <p:nvPr/>
          </p:nvCxnSpPr>
          <p:spPr>
            <a:xfrm flipH="1">
              <a:off x="2692901" y="4330267"/>
              <a:ext cx="1052073" cy="1024996"/>
            </a:xfrm>
            <a:prstGeom prst="straightConnector1">
              <a:avLst/>
            </a:prstGeom>
            <a:noFill/>
            <a:ln cap="flat" cmpd="sng" w="127000">
              <a:solidFill>
                <a:schemeClr val="lt1"/>
              </a:solidFill>
              <a:prstDash val="solid"/>
              <a:round/>
              <a:headEnd len="sm" w="sm" type="none"/>
              <a:tailEnd len="sm" w="sm" type="none"/>
            </a:ln>
          </p:spPr>
        </p:cxnSp>
      </p:grpSp>
      <p:sp>
        <p:nvSpPr>
          <p:cNvPr id="311" name="Google Shape;311;p23"/>
          <p:cNvSpPr/>
          <p:nvPr/>
        </p:nvSpPr>
        <p:spPr>
          <a:xfrm>
            <a:off x="1140551" y="1345046"/>
            <a:ext cx="5083973" cy="1011936"/>
          </a:xfrm>
          <a:prstGeom prst="roundRect">
            <a:avLst>
              <a:gd fmla="val 16667" name="adj"/>
            </a:avLst>
          </a:prstGeom>
          <a:noFill/>
          <a:ln cap="flat" cmpd="sng" w="2540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br>
              <a:rPr lang="en-GB" sz="2800">
                <a:solidFill>
                  <a:srgbClr val="262626"/>
                </a:solidFill>
                <a:latin typeface="Arial"/>
                <a:ea typeface="Arial"/>
                <a:cs typeface="Arial"/>
                <a:sym typeface="Arial"/>
              </a:rPr>
            </a:br>
            <a:r>
              <a:rPr lang="en-GB" sz="2800">
                <a:solidFill>
                  <a:srgbClr val="262626"/>
                </a:solidFill>
                <a:latin typeface="Arial"/>
                <a:ea typeface="Arial"/>
                <a:cs typeface="Arial"/>
                <a:sym typeface="Arial"/>
              </a:rPr>
              <a:t>Kelly cannot run fast.</a:t>
            </a:r>
            <a:endParaRPr sz="2800">
              <a:solidFill>
                <a:srgbClr val="262626"/>
              </a:solidFill>
              <a:latin typeface="Arial"/>
              <a:ea typeface="Arial"/>
              <a:cs typeface="Arial"/>
              <a:sym typeface="Arial"/>
            </a:endParaRPr>
          </a:p>
          <a:p>
            <a:pPr indent="0" lvl="0" marL="0" marR="0" rtl="0" algn="ctr">
              <a:spcBef>
                <a:spcPts val="0"/>
              </a:spcBef>
              <a:spcAft>
                <a:spcPts val="0"/>
              </a:spcAft>
              <a:buNone/>
            </a:pPr>
            <a:r>
              <a:t/>
            </a:r>
            <a:endParaRPr sz="2800">
              <a:solidFill>
                <a:srgbClr val="262626"/>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4"/>
          <p:cNvPicPr preferRelativeResize="0"/>
          <p:nvPr/>
        </p:nvPicPr>
        <p:blipFill rotWithShape="1">
          <a:blip r:embed="rId3">
            <a:alphaModFix/>
          </a:blip>
          <a:srcRect b="0" l="0" r="0" t="0"/>
          <a:stretch/>
        </p:blipFill>
        <p:spPr>
          <a:xfrm>
            <a:off x="1861450" y="526534"/>
            <a:ext cx="3585929" cy="1729743"/>
          </a:xfrm>
          <a:prstGeom prst="rect">
            <a:avLst/>
          </a:prstGeom>
          <a:noFill/>
          <a:ln>
            <a:noFill/>
          </a:ln>
        </p:spPr>
      </p:pic>
      <p:pic>
        <p:nvPicPr>
          <p:cNvPr id="318" name="Google Shape;318;p24"/>
          <p:cNvPicPr preferRelativeResize="0"/>
          <p:nvPr/>
        </p:nvPicPr>
        <p:blipFill rotWithShape="1">
          <a:blip r:embed="rId4">
            <a:alphaModFix/>
          </a:blip>
          <a:srcRect b="0" l="0" r="0" t="0"/>
          <a:stretch/>
        </p:blipFill>
        <p:spPr>
          <a:xfrm flipH="1">
            <a:off x="324609" y="2170934"/>
            <a:ext cx="1920241" cy="1870202"/>
          </a:xfrm>
          <a:prstGeom prst="rect">
            <a:avLst/>
          </a:prstGeom>
          <a:noFill/>
          <a:ln>
            <a:noFill/>
          </a:ln>
        </p:spPr>
      </p:pic>
      <p:sp>
        <p:nvSpPr>
          <p:cNvPr id="319" name="Google Shape;319;p24"/>
          <p:cNvSpPr/>
          <p:nvPr/>
        </p:nvSpPr>
        <p:spPr>
          <a:xfrm>
            <a:off x="2462784" y="2457774"/>
            <a:ext cx="2645664" cy="648261"/>
          </a:xfrm>
          <a:prstGeom prst="wedgeRoundRectCallout">
            <a:avLst>
              <a:gd fmla="val -64658" name="adj1"/>
              <a:gd fmla="val -8431" name="adj2"/>
              <a:gd fmla="val 16667" name="adj3"/>
            </a:avLst>
          </a:prstGeom>
          <a:no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rgbClr val="262626"/>
                </a:solidFill>
                <a:latin typeface="Arial"/>
                <a:ea typeface="Arial"/>
                <a:cs typeface="Arial"/>
                <a:sym typeface="Arial"/>
              </a:rPr>
              <a:t>I can swim.</a:t>
            </a:r>
            <a:endParaRPr sz="2800">
              <a:solidFill>
                <a:srgbClr val="262626"/>
              </a:solidFill>
              <a:latin typeface="Arial"/>
              <a:ea typeface="Arial"/>
              <a:cs typeface="Arial"/>
              <a:sym typeface="Arial"/>
            </a:endParaRPr>
          </a:p>
        </p:txBody>
      </p:sp>
      <p:pic>
        <p:nvPicPr>
          <p:cNvPr id="320" name="Google Shape;320;p24"/>
          <p:cNvPicPr preferRelativeResize="0"/>
          <p:nvPr/>
        </p:nvPicPr>
        <p:blipFill rotWithShape="1">
          <a:blip r:embed="rId5">
            <a:alphaModFix/>
          </a:blip>
          <a:srcRect b="0" l="0" r="0" t="0"/>
          <a:stretch/>
        </p:blipFill>
        <p:spPr>
          <a:xfrm flipH="1">
            <a:off x="3666605" y="4113836"/>
            <a:ext cx="2184659" cy="2572633"/>
          </a:xfrm>
          <a:prstGeom prst="rect">
            <a:avLst/>
          </a:prstGeom>
          <a:noFill/>
          <a:ln>
            <a:noFill/>
          </a:ln>
        </p:spPr>
      </p:pic>
      <p:grpSp>
        <p:nvGrpSpPr>
          <p:cNvPr id="321" name="Google Shape;321;p24"/>
          <p:cNvGrpSpPr/>
          <p:nvPr/>
        </p:nvGrpSpPr>
        <p:grpSpPr>
          <a:xfrm>
            <a:off x="5520530" y="2368973"/>
            <a:ext cx="3103830" cy="2459486"/>
            <a:chOff x="5872530" y="2213039"/>
            <a:chExt cx="3103830" cy="2459486"/>
          </a:xfrm>
        </p:grpSpPr>
        <p:pic>
          <p:nvPicPr>
            <p:cNvPr id="322" name="Google Shape;322;p24"/>
            <p:cNvPicPr preferRelativeResize="0"/>
            <p:nvPr/>
          </p:nvPicPr>
          <p:blipFill rotWithShape="1">
            <a:blip r:embed="rId6">
              <a:alphaModFix/>
            </a:blip>
            <a:srcRect b="0" l="0" r="0" t="0"/>
            <a:stretch/>
          </p:blipFill>
          <p:spPr>
            <a:xfrm>
              <a:off x="6583679" y="2213039"/>
              <a:ext cx="2392681" cy="2145901"/>
            </a:xfrm>
            <a:prstGeom prst="rect">
              <a:avLst/>
            </a:prstGeom>
            <a:noFill/>
            <a:ln>
              <a:noFill/>
            </a:ln>
          </p:spPr>
        </p:pic>
        <p:pic>
          <p:nvPicPr>
            <p:cNvPr id="323" name="Google Shape;323;p24"/>
            <p:cNvPicPr preferRelativeResize="0"/>
            <p:nvPr/>
          </p:nvPicPr>
          <p:blipFill rotWithShape="1">
            <a:blip r:embed="rId7">
              <a:alphaModFix/>
            </a:blip>
            <a:srcRect b="0" l="0" r="0" t="0"/>
            <a:stretch/>
          </p:blipFill>
          <p:spPr>
            <a:xfrm rot="-5909104">
              <a:off x="6119726" y="3764248"/>
              <a:ext cx="628346" cy="1041423"/>
            </a:xfrm>
            <a:prstGeom prst="rect">
              <a:avLst/>
            </a:prstGeom>
            <a:noFill/>
            <a:ln>
              <a:noFill/>
            </a:ln>
          </p:spPr>
        </p:pic>
      </p:grpSp>
      <p:cxnSp>
        <p:nvCxnSpPr>
          <p:cNvPr id="324" name="Google Shape;324;p24"/>
          <p:cNvCxnSpPr/>
          <p:nvPr/>
        </p:nvCxnSpPr>
        <p:spPr>
          <a:xfrm flipH="1" rot="10800000">
            <a:off x="1357881" y="1267968"/>
            <a:ext cx="6790050" cy="4547616"/>
          </a:xfrm>
          <a:prstGeom prst="straightConnector1">
            <a:avLst/>
          </a:prstGeom>
          <a:noFill/>
          <a:ln cap="flat" cmpd="sng" w="25400">
            <a:solidFill>
              <a:schemeClr val="lt2"/>
            </a:solidFill>
            <a:prstDash val="solid"/>
            <a:round/>
            <a:headEnd len="sm" w="sm" type="none"/>
            <a:tailEnd len="sm" w="sm" type="none"/>
          </a:ln>
        </p:spPr>
      </p:cxnSp>
      <p:sp>
        <p:nvSpPr>
          <p:cNvPr id="325" name="Google Shape;325;p24"/>
          <p:cNvSpPr/>
          <p:nvPr/>
        </p:nvSpPr>
        <p:spPr>
          <a:xfrm>
            <a:off x="6020939" y="4987614"/>
            <a:ext cx="2645664" cy="648261"/>
          </a:xfrm>
          <a:prstGeom prst="wedgeRoundRectCallout">
            <a:avLst>
              <a:gd fmla="val -64658" name="adj1"/>
              <a:gd fmla="val -8431" name="adj2"/>
              <a:gd fmla="val 16667" name="adj3"/>
            </a:avLst>
          </a:prstGeom>
          <a:noFill/>
          <a:ln cap="flat" cmpd="sng" w="19050">
            <a:solidFill>
              <a:schemeClr val="dk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800">
                <a:solidFill>
                  <a:srgbClr val="262626"/>
                </a:solidFill>
                <a:latin typeface="Arial"/>
                <a:ea typeface="Arial"/>
                <a:cs typeface="Arial"/>
                <a:sym typeface="Arial"/>
              </a:rPr>
              <a:t>I can skip.</a:t>
            </a:r>
            <a:endParaRPr sz="2800">
              <a:solidFill>
                <a:srgbClr val="26262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7"/>
                                        </p:tgtEl>
                                        <p:attrNameLst>
                                          <p:attrName>style.visibility</p:attrName>
                                        </p:attrNameLst>
                                      </p:cBhvr>
                                      <p:to>
                                        <p:strVal val="visible"/>
                                      </p:to>
                                    </p:set>
                                    <p:animEffect filter="fade" transition="in">
                                      <p:cBhvr>
                                        <p:cTn dur="500"/>
                                        <p:tgtEl>
                                          <p:spTgt spid="3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9"/>
                                        </p:tgtEl>
                                        <p:attrNameLst>
                                          <p:attrName>style.visibility</p:attrName>
                                        </p:attrNameLst>
                                      </p:cBhvr>
                                      <p:to>
                                        <p:strVal val="visible"/>
                                      </p:to>
                                    </p:set>
                                    <p:animEffect filter="fade" transition="in">
                                      <p:cBhvr>
                                        <p:cTn dur="500"/>
                                        <p:tgtEl>
                                          <p:spTgt spid="3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1"/>
                                        </p:tgtEl>
                                        <p:attrNameLst>
                                          <p:attrName>style.visibility</p:attrName>
                                        </p:attrNameLst>
                                      </p:cBhvr>
                                      <p:to>
                                        <p:strVal val="visible"/>
                                      </p:to>
                                    </p:set>
                                    <p:animEffect filter="fade" transition="in">
                                      <p:cBhvr>
                                        <p:cTn dur="500"/>
                                        <p:tgtEl>
                                          <p:spTgt spid="32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5"/>
                                        </p:tgtEl>
                                        <p:attrNameLst>
                                          <p:attrName>style.visibility</p:attrName>
                                        </p:attrNameLst>
                                      </p:cBhvr>
                                      <p:to>
                                        <p:strVal val="visible"/>
                                      </p:to>
                                    </p:set>
                                    <p:animEffect filter="fade" transition="in">
                                      <p:cBhvr>
                                        <p:cTn dur="500"/>
                                        <p:tgtEl>
                                          <p:spTgt spid="3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grpSp>
        <p:nvGrpSpPr>
          <p:cNvPr id="331" name="Google Shape;331;p25"/>
          <p:cNvGrpSpPr/>
          <p:nvPr/>
        </p:nvGrpSpPr>
        <p:grpSpPr>
          <a:xfrm>
            <a:off x="496765" y="2016442"/>
            <a:ext cx="8150470" cy="4586105"/>
            <a:chOff x="418388" y="690259"/>
            <a:chExt cx="8150470" cy="5932610"/>
          </a:xfrm>
        </p:grpSpPr>
        <p:pic>
          <p:nvPicPr>
            <p:cNvPr id="332" name="Google Shape;332;p25"/>
            <p:cNvPicPr preferRelativeResize="0"/>
            <p:nvPr/>
          </p:nvPicPr>
          <p:blipFill rotWithShape="1">
            <a:blip r:embed="rId3">
              <a:alphaModFix/>
            </a:blip>
            <a:srcRect b="0" l="0" r="0" t="0"/>
            <a:stretch/>
          </p:blipFill>
          <p:spPr>
            <a:xfrm>
              <a:off x="418388" y="690259"/>
              <a:ext cx="8150470" cy="5932610"/>
            </a:xfrm>
            <a:prstGeom prst="rect">
              <a:avLst/>
            </a:prstGeom>
            <a:noFill/>
            <a:ln>
              <a:noFill/>
            </a:ln>
          </p:spPr>
        </p:pic>
        <p:sp>
          <p:nvSpPr>
            <p:cNvPr id="333" name="Google Shape;333;p25"/>
            <p:cNvSpPr txBox="1"/>
            <p:nvPr/>
          </p:nvSpPr>
          <p:spPr>
            <a:xfrm>
              <a:off x="1669696" y="5342107"/>
              <a:ext cx="5811520" cy="63702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3200">
                  <a:solidFill>
                    <a:schemeClr val="dk2"/>
                  </a:solidFill>
                  <a:latin typeface="Arial"/>
                  <a:ea typeface="Arial"/>
                  <a:cs typeface="Arial"/>
                  <a:sym typeface="Arial"/>
                </a:rPr>
                <a:t>I _______________________.</a:t>
              </a:r>
              <a:endParaRPr sz="3200">
                <a:solidFill>
                  <a:schemeClr val="dk2"/>
                </a:solidFill>
                <a:latin typeface="Arial"/>
                <a:ea typeface="Arial"/>
                <a:cs typeface="Arial"/>
                <a:sym typeface="Arial"/>
              </a:endParaRPr>
            </a:p>
          </p:txBody>
        </p:sp>
      </p:grpSp>
      <p:sp>
        <p:nvSpPr>
          <p:cNvPr id="334" name="Google Shape;334;p25"/>
          <p:cNvSpPr/>
          <p:nvPr/>
        </p:nvSpPr>
        <p:spPr>
          <a:xfrm>
            <a:off x="255828" y="1047324"/>
            <a:ext cx="8624012" cy="1102042"/>
          </a:xfrm>
          <a:prstGeom prst="roundRect">
            <a:avLst>
              <a:gd fmla="val 16667" name="adj"/>
            </a:avLst>
          </a:prstGeom>
          <a:noFill/>
          <a:ln cap="flat" cmpd="sng" w="25400">
            <a:solidFill>
              <a:srgbClr val="B8644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3200">
                <a:solidFill>
                  <a:srgbClr val="262626"/>
                </a:solidFill>
                <a:latin typeface="Arial"/>
                <a:ea typeface="Arial"/>
                <a:cs typeface="Arial"/>
                <a:sym typeface="Arial"/>
              </a:rPr>
              <a:t>What can you do on Sports Day?</a:t>
            </a:r>
            <a:endParaRPr/>
          </a:p>
          <a:p>
            <a:pPr indent="0" lvl="0" marL="0" marR="0" rtl="0" algn="ctr">
              <a:spcBef>
                <a:spcPts val="0"/>
              </a:spcBef>
              <a:spcAft>
                <a:spcPts val="0"/>
              </a:spcAft>
              <a:buNone/>
            </a:pPr>
            <a:r>
              <a:rPr lang="en-GB" sz="3200">
                <a:solidFill>
                  <a:srgbClr val="262626"/>
                </a:solidFill>
                <a:latin typeface="Arial"/>
                <a:ea typeface="Arial"/>
                <a:cs typeface="Arial"/>
                <a:sym typeface="Arial"/>
              </a:rPr>
              <a:t>Draw and write your answer. </a:t>
            </a:r>
            <a:endParaRPr sz="3200">
              <a:solidFill>
                <a:srgbClr val="262626"/>
              </a:solidFill>
              <a:latin typeface="Arial"/>
              <a:ea typeface="Arial"/>
              <a:cs typeface="Arial"/>
              <a:sym typeface="Arial"/>
            </a:endParaRPr>
          </a:p>
        </p:txBody>
      </p:sp>
      <p:sp>
        <p:nvSpPr>
          <p:cNvPr id="335" name="Google Shape;335;p25"/>
          <p:cNvSpPr/>
          <p:nvPr/>
        </p:nvSpPr>
        <p:spPr>
          <a:xfrm>
            <a:off x="1412240" y="2551674"/>
            <a:ext cx="6583896" cy="2865278"/>
          </a:xfrm>
          <a:prstGeom prst="rect">
            <a:avLst/>
          </a:prstGeom>
          <a:noFill/>
          <a:ln cap="flat" cmpd="sng" w="19050">
            <a:solidFill>
              <a:schemeClr val="l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graphicFrame>
        <p:nvGraphicFramePr>
          <p:cNvPr id="70" name="Google Shape;70;p3"/>
          <p:cNvGraphicFramePr/>
          <p:nvPr/>
        </p:nvGraphicFramePr>
        <p:xfrm>
          <a:off x="404262" y="1179871"/>
          <a:ext cx="3000000" cy="3000000"/>
        </p:xfrm>
        <a:graphic>
          <a:graphicData uri="http://schemas.openxmlformats.org/drawingml/2006/table">
            <a:tbl>
              <a:tblPr bandRow="1" firstRow="1">
                <a:noFill/>
                <a:tableStyleId>{FFAA86AF-8058-4CE7-A8F2-B8AF3D838B50}</a:tableStyleId>
              </a:tblPr>
              <a:tblGrid>
                <a:gridCol w="2446650"/>
                <a:gridCol w="5899800"/>
              </a:tblGrid>
              <a:tr h="372825">
                <a:tc gridSpan="2">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Reading</a:t>
                      </a:r>
                      <a:endParaRPr/>
                    </a:p>
                  </a:txBody>
                  <a:tcPr marT="45725" marB="45725" marR="91450" marL="91450">
                    <a:solidFill>
                      <a:srgbClr val="499580"/>
                    </a:solidFill>
                  </a:tcPr>
                </a:tc>
                <a:tc hMerge="1"/>
              </a:tr>
              <a:tr h="504950">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Pre-reading    </a:t>
                      </a:r>
                      <a:endParaRPr sz="1800" u="none" cap="none" strike="noStrike">
                        <a:solidFill>
                          <a:schemeClr val="lt2"/>
                        </a:solidFill>
                        <a:latin typeface="Arial"/>
                        <a:ea typeface="Arial"/>
                        <a:cs typeface="Arial"/>
                        <a:sym typeface="Arial"/>
                      </a:endParaRPr>
                    </a:p>
                  </a:txBody>
                  <a:tcPr marT="45725" marB="45725" marR="91450" marL="91450">
                    <a:solidFill>
                      <a:schemeClr val="accent6"/>
                    </a:solidFill>
                  </a:tcPr>
                </a:tc>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 Introducing the setting</a:t>
                      </a:r>
                      <a:endParaRPr/>
                    </a:p>
                  </a:txBody>
                  <a:tcPr marT="45725" marB="45725" marR="91450" marL="91450">
                    <a:solidFill>
                      <a:schemeClr val="accent6"/>
                    </a:solidFill>
                  </a:tcPr>
                </a:tc>
              </a:tr>
              <a:tr h="483275">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First reading</a:t>
                      </a:r>
                      <a:endParaRPr/>
                    </a:p>
                  </a:txBody>
                  <a:tcPr marT="45725" marB="45725" marR="91450" marL="91450">
                    <a:solidFill>
                      <a:srgbClr val="FBFCC8"/>
                    </a:solidFill>
                  </a:tcPr>
                </a:tc>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 Shared reading</a:t>
                      </a:r>
                      <a:endParaRPr/>
                    </a:p>
                  </a:txBody>
                  <a:tcPr marT="45725" marB="45725" marR="91450" marL="91450">
                    <a:solidFill>
                      <a:srgbClr val="FBFCC8"/>
                    </a:solidFill>
                  </a:tcPr>
                </a:tc>
              </a:tr>
              <a:tr h="679800">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Second reading</a:t>
                      </a:r>
                      <a:endParaRPr/>
                    </a:p>
                  </a:txBody>
                  <a:tcPr marT="45725" marB="45725" marR="91450" marL="91450">
                    <a:solidFill>
                      <a:schemeClr val="accent6"/>
                    </a:solidFill>
                  </a:tcPr>
                </a:tc>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 Reading aloud</a:t>
                      </a:r>
                      <a:br>
                        <a:rPr lang="en-GB" sz="1800" u="none" cap="none" strike="noStrike">
                          <a:solidFill>
                            <a:schemeClr val="lt2"/>
                          </a:solidFill>
                          <a:latin typeface="Arial"/>
                          <a:ea typeface="Arial"/>
                          <a:cs typeface="Arial"/>
                          <a:sym typeface="Arial"/>
                        </a:rPr>
                      </a:br>
                      <a:r>
                        <a:rPr lang="en-GB" sz="1800" u="none" cap="none" strike="noStrike">
                          <a:solidFill>
                            <a:schemeClr val="lt2"/>
                          </a:solidFill>
                          <a:latin typeface="Arial"/>
                          <a:ea typeface="Arial"/>
                          <a:cs typeface="Arial"/>
                          <a:sym typeface="Arial"/>
                        </a:rPr>
                        <a:t>− Activity 1: Assessment for learning </a:t>
                      </a:r>
                      <a:br>
                        <a:rPr lang="en-GB" sz="1800" u="none" cap="none" strike="noStrike">
                          <a:solidFill>
                            <a:schemeClr val="lt2"/>
                          </a:solidFill>
                          <a:latin typeface="Arial"/>
                          <a:ea typeface="Arial"/>
                          <a:cs typeface="Arial"/>
                          <a:sym typeface="Arial"/>
                        </a:rPr>
                      </a:br>
                      <a:endParaRPr sz="1800" u="none" cap="none" strike="noStrike">
                        <a:solidFill>
                          <a:schemeClr val="lt2"/>
                        </a:solidFill>
                        <a:latin typeface="Arial"/>
                        <a:ea typeface="Arial"/>
                        <a:cs typeface="Arial"/>
                        <a:sym typeface="Arial"/>
                      </a:endParaRPr>
                    </a:p>
                  </a:txBody>
                  <a:tcPr marT="45725" marB="45725" marR="91450" marL="91450">
                    <a:solidFill>
                      <a:schemeClr val="accent6"/>
                    </a:solidFill>
                  </a:tcPr>
                </a:tc>
              </a:tr>
              <a:tr h="736300">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Post-reading</a:t>
                      </a:r>
                      <a:endParaRPr/>
                    </a:p>
                  </a:txBody>
                  <a:tcPr marT="45725" marB="45725" marR="91450" marL="91450">
                    <a:solidFill>
                      <a:srgbClr val="FBFCC8"/>
                    </a:solidFill>
                  </a:tcPr>
                </a:tc>
                <a:tc>
                  <a:txBody>
                    <a:bodyPr/>
                    <a:lstStyle/>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 Activity 2: Readers’ theatre</a:t>
                      </a:r>
                      <a:endParaRPr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 Activity 3: True or False</a:t>
                      </a:r>
                      <a:endParaRPr sz="1800" u="none" cap="none" strike="noStrike">
                        <a:solidFill>
                          <a:schemeClr val="lt2"/>
                        </a:solidFill>
                        <a:latin typeface="Arial"/>
                        <a:ea typeface="Arial"/>
                        <a:cs typeface="Arial"/>
                        <a:sym typeface="Arial"/>
                      </a:endParaRPr>
                    </a:p>
                    <a:p>
                      <a:pPr indent="0" lvl="0" marL="0" marR="0" rtl="0" algn="l">
                        <a:lnSpc>
                          <a:spcPct val="100000"/>
                        </a:lnSpc>
                        <a:spcBef>
                          <a:spcPts val="0"/>
                        </a:spcBef>
                        <a:spcAft>
                          <a:spcPts val="0"/>
                        </a:spcAft>
                        <a:buClr>
                          <a:schemeClr val="lt2"/>
                        </a:buClr>
                        <a:buSzPts val="1800"/>
                        <a:buFont typeface="Arial"/>
                        <a:buNone/>
                      </a:pPr>
                      <a:r>
                        <a:rPr lang="en-GB" sz="1800" u="none" cap="none" strike="noStrike">
                          <a:solidFill>
                            <a:schemeClr val="lt2"/>
                          </a:solidFill>
                          <a:latin typeface="Arial"/>
                          <a:ea typeface="Arial"/>
                          <a:cs typeface="Arial"/>
                          <a:sym typeface="Arial"/>
                        </a:rPr>
                        <a:t>− Activity 4: Draw and tell</a:t>
                      </a:r>
                      <a:br>
                        <a:rPr lang="en-GB" sz="1800" u="none" cap="none" strike="noStrike">
                          <a:solidFill>
                            <a:schemeClr val="lt2"/>
                          </a:solidFill>
                          <a:latin typeface="Arial"/>
                          <a:ea typeface="Arial"/>
                          <a:cs typeface="Arial"/>
                          <a:sym typeface="Arial"/>
                        </a:rPr>
                      </a:br>
                      <a:endParaRPr sz="1800" u="none" cap="none" strike="noStrike">
                        <a:solidFill>
                          <a:schemeClr val="lt2"/>
                        </a:solidFill>
                        <a:latin typeface="Arial"/>
                        <a:ea typeface="Arial"/>
                        <a:cs typeface="Arial"/>
                        <a:sym typeface="Arial"/>
                      </a:endParaRPr>
                    </a:p>
                  </a:txBody>
                  <a:tcPr marT="45725" marB="45725" marR="91450" marL="91450">
                    <a:solidFill>
                      <a:srgbClr val="FBFCC8"/>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ctrTitle"/>
          </p:nvPr>
        </p:nvSpPr>
        <p:spPr>
          <a:xfrm>
            <a:off x="2431050" y="1929160"/>
            <a:ext cx="4284000" cy="3451731"/>
          </a:xfrm>
          <a:prstGeom prst="rect">
            <a:avLst/>
          </a:prstGeom>
          <a:noFill/>
          <a:ln>
            <a:noFill/>
          </a:ln>
        </p:spPr>
        <p:txBody>
          <a:bodyPr anchorCtr="0" anchor="ctr" bIns="0" lIns="0" spcFirstLastPara="1" rIns="0" wrap="square" tIns="0">
            <a:noAutofit/>
          </a:bodyPr>
          <a:lstStyle/>
          <a:p>
            <a:pPr indent="0" lvl="0" marL="0" rtl="0" algn="ctr">
              <a:lnSpc>
                <a:spcPct val="112500"/>
              </a:lnSpc>
              <a:spcBef>
                <a:spcPts val="0"/>
              </a:spcBef>
              <a:spcAft>
                <a:spcPts val="0"/>
              </a:spcAft>
              <a:buClr>
                <a:schemeClr val="dk1"/>
              </a:buClr>
              <a:buSzPts val="3200"/>
              <a:buFont typeface="Arial"/>
              <a:buNone/>
            </a:pPr>
            <a:r>
              <a:rPr lang="en-GB" sz="3200">
                <a:latin typeface="Arial"/>
                <a:ea typeface="Arial"/>
                <a:cs typeface="Arial"/>
                <a:sym typeface="Arial"/>
              </a:rPr>
              <a:t>Today we are going to read a story.</a:t>
            </a:r>
            <a:br>
              <a:rPr lang="en-GB" sz="3200">
                <a:latin typeface="Arial"/>
                <a:ea typeface="Arial"/>
                <a:cs typeface="Arial"/>
                <a:sym typeface="Arial"/>
              </a:rPr>
            </a:br>
            <a:br>
              <a:rPr lang="en-GB" sz="3200">
                <a:latin typeface="Arial"/>
                <a:ea typeface="Arial"/>
                <a:cs typeface="Arial"/>
                <a:sym typeface="Arial"/>
              </a:rPr>
            </a:br>
            <a:r>
              <a:rPr lang="en-GB" sz="3200">
                <a:latin typeface="Arial"/>
                <a:ea typeface="Arial"/>
                <a:cs typeface="Arial"/>
                <a:sym typeface="Arial"/>
              </a:rPr>
              <a:t>Let’s look at some pictures! </a:t>
            </a:r>
            <a:endParaRPr sz="3200">
              <a:latin typeface="Arial"/>
              <a:ea typeface="Arial"/>
              <a:cs typeface="Arial"/>
              <a:sym typeface="Arial"/>
            </a:endParaRPr>
          </a:p>
        </p:txBody>
      </p:sp>
      <p:sp>
        <p:nvSpPr>
          <p:cNvPr id="77" name="Google Shape;77;p4"/>
          <p:cNvSpPr txBox="1"/>
          <p:nvPr/>
        </p:nvSpPr>
        <p:spPr>
          <a:xfrm>
            <a:off x="3317631" y="1436718"/>
            <a:ext cx="2540000" cy="492443"/>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200">
                <a:solidFill>
                  <a:srgbClr val="002060"/>
                </a:solidFill>
                <a:latin typeface="Arial"/>
                <a:ea typeface="Arial"/>
                <a:cs typeface="Arial"/>
                <a:sym typeface="Arial"/>
              </a:rPr>
              <a:t>Pre-reading</a:t>
            </a:r>
            <a:endParaRPr b="1" sz="3200">
              <a:solidFill>
                <a:srgbClr val="00206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grpSp>
        <p:nvGrpSpPr>
          <p:cNvPr id="83" name="Google Shape;83;p5"/>
          <p:cNvGrpSpPr/>
          <p:nvPr/>
        </p:nvGrpSpPr>
        <p:grpSpPr>
          <a:xfrm>
            <a:off x="205558" y="1273597"/>
            <a:ext cx="8799491" cy="3687912"/>
            <a:chOff x="202841" y="2020430"/>
            <a:chExt cx="8799491" cy="3687912"/>
          </a:xfrm>
        </p:grpSpPr>
        <p:pic>
          <p:nvPicPr>
            <p:cNvPr id="84" name="Google Shape;84;p5"/>
            <p:cNvPicPr preferRelativeResize="0"/>
            <p:nvPr/>
          </p:nvPicPr>
          <p:blipFill rotWithShape="1">
            <a:blip r:embed="rId3">
              <a:alphaModFix/>
            </a:blip>
            <a:srcRect b="0" l="0" r="0" t="35210"/>
            <a:stretch/>
          </p:blipFill>
          <p:spPr>
            <a:xfrm>
              <a:off x="215521" y="2686052"/>
              <a:ext cx="8699879" cy="3022290"/>
            </a:xfrm>
            <a:prstGeom prst="rect">
              <a:avLst/>
            </a:prstGeom>
            <a:noFill/>
            <a:ln>
              <a:noFill/>
            </a:ln>
          </p:spPr>
        </p:pic>
        <p:pic>
          <p:nvPicPr>
            <p:cNvPr id="85" name="Google Shape;85;p5"/>
            <p:cNvPicPr preferRelativeResize="0"/>
            <p:nvPr/>
          </p:nvPicPr>
          <p:blipFill rotWithShape="1">
            <a:blip r:embed="rId4">
              <a:alphaModFix/>
            </a:blip>
            <a:srcRect b="0" l="0" r="0" t="0"/>
            <a:stretch/>
          </p:blipFill>
          <p:spPr>
            <a:xfrm>
              <a:off x="202841" y="2020430"/>
              <a:ext cx="8799491" cy="1871277"/>
            </a:xfrm>
            <a:prstGeom prst="rect">
              <a:avLst/>
            </a:prstGeom>
            <a:noFill/>
            <a:ln>
              <a:noFill/>
            </a:ln>
          </p:spPr>
        </p:pic>
      </p:grpSp>
      <p:pic>
        <p:nvPicPr>
          <p:cNvPr id="86" name="Google Shape;86;p5"/>
          <p:cNvPicPr preferRelativeResize="0"/>
          <p:nvPr/>
        </p:nvPicPr>
        <p:blipFill rotWithShape="1">
          <a:blip r:embed="rId5">
            <a:alphaModFix/>
          </a:blip>
          <a:srcRect b="0" l="0" r="0" t="0"/>
          <a:stretch/>
        </p:blipFill>
        <p:spPr>
          <a:xfrm>
            <a:off x="5308222" y="1432115"/>
            <a:ext cx="3092403" cy="777120"/>
          </a:xfrm>
          <a:prstGeom prst="rect">
            <a:avLst/>
          </a:prstGeom>
          <a:noFill/>
          <a:ln>
            <a:noFill/>
          </a:ln>
        </p:spPr>
      </p:pic>
      <p:grpSp>
        <p:nvGrpSpPr>
          <p:cNvPr id="87" name="Google Shape;87;p5"/>
          <p:cNvGrpSpPr/>
          <p:nvPr/>
        </p:nvGrpSpPr>
        <p:grpSpPr>
          <a:xfrm>
            <a:off x="1552360" y="4961508"/>
            <a:ext cx="3001428" cy="1344073"/>
            <a:chOff x="3166681" y="5285243"/>
            <a:chExt cx="2835325" cy="1194187"/>
          </a:xfrm>
        </p:grpSpPr>
        <p:sp>
          <p:nvSpPr>
            <p:cNvPr id="88" name="Google Shape;88;p5"/>
            <p:cNvSpPr/>
            <p:nvPr/>
          </p:nvSpPr>
          <p:spPr>
            <a:xfrm>
              <a:off x="3166681" y="5285243"/>
              <a:ext cx="2835325" cy="1194187"/>
            </a:xfrm>
            <a:prstGeom prst="cloudCallout">
              <a:avLst>
                <a:gd fmla="val -58391" name="adj1"/>
                <a:gd fmla="val 55927"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89" name="Google Shape;89;p5"/>
            <p:cNvSpPr txBox="1"/>
            <p:nvPr/>
          </p:nvSpPr>
          <p:spPr>
            <a:xfrm>
              <a:off x="3417025" y="5594070"/>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What do you do </a:t>
              </a:r>
              <a:br>
                <a:rPr lang="en-GB" sz="2000">
                  <a:solidFill>
                    <a:schemeClr val="lt2"/>
                  </a:solidFill>
                  <a:latin typeface="Arial"/>
                  <a:ea typeface="Arial"/>
                  <a:cs typeface="Arial"/>
                  <a:sym typeface="Arial"/>
                </a:rPr>
              </a:br>
              <a:r>
                <a:rPr lang="en-GB" sz="2000">
                  <a:solidFill>
                    <a:schemeClr val="lt2"/>
                  </a:solidFill>
                  <a:latin typeface="Arial"/>
                  <a:ea typeface="Arial"/>
                  <a:cs typeface="Arial"/>
                  <a:sym typeface="Arial"/>
                </a:rPr>
                <a:t>on Sports Day?</a:t>
              </a:r>
              <a:endParaRPr sz="2000">
                <a:solidFill>
                  <a:schemeClr val="lt2"/>
                </a:solidFill>
                <a:latin typeface="Arial"/>
                <a:ea typeface="Arial"/>
                <a:cs typeface="Arial"/>
                <a:sym typeface="Arial"/>
              </a:endParaRPr>
            </a:p>
          </p:txBody>
        </p:sp>
      </p:grpSp>
      <p:grpSp>
        <p:nvGrpSpPr>
          <p:cNvPr id="90" name="Google Shape;90;p5"/>
          <p:cNvGrpSpPr/>
          <p:nvPr/>
        </p:nvGrpSpPr>
        <p:grpSpPr>
          <a:xfrm>
            <a:off x="4793542" y="4961509"/>
            <a:ext cx="3001428" cy="1344073"/>
            <a:chOff x="3166681" y="5285243"/>
            <a:chExt cx="2835325" cy="1194187"/>
          </a:xfrm>
        </p:grpSpPr>
        <p:sp>
          <p:nvSpPr>
            <p:cNvPr id="91" name="Google Shape;91;p5"/>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92" name="Google Shape;92;p5"/>
            <p:cNvSpPr txBox="1"/>
            <p:nvPr/>
          </p:nvSpPr>
          <p:spPr>
            <a:xfrm>
              <a:off x="3417025" y="5594070"/>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Some animals are going to run in a race!</a:t>
              </a:r>
              <a:endParaRPr sz="2000">
                <a:solidFill>
                  <a:schemeClr val="lt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750"/>
                                        <p:tgtEl>
                                          <p:spTgt spid="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0"/>
                                        </p:tgtEl>
                                        <p:attrNameLst>
                                          <p:attrName>style.visibility</p:attrName>
                                        </p:attrNameLst>
                                      </p:cBhvr>
                                      <p:to>
                                        <p:strVal val="visible"/>
                                      </p:to>
                                    </p:set>
                                    <p:animEffect filter="fade" transition="in">
                                      <p:cBhvr>
                                        <p:cTn dur="750"/>
                                        <p:tgtEl>
                                          <p:spTgt spid="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6"/>
          <p:cNvSpPr/>
          <p:nvPr/>
        </p:nvSpPr>
        <p:spPr>
          <a:xfrm>
            <a:off x="232013" y="2363834"/>
            <a:ext cx="8671468" cy="3916906"/>
          </a:xfrm>
          <a:prstGeom prst="rect">
            <a:avLst/>
          </a:prstGeom>
          <a:solidFill>
            <a:srgbClr val="D3E9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99" name="Google Shape;99;p6"/>
          <p:cNvGrpSpPr/>
          <p:nvPr/>
        </p:nvGrpSpPr>
        <p:grpSpPr>
          <a:xfrm>
            <a:off x="387279" y="794268"/>
            <a:ext cx="8401879" cy="1743643"/>
            <a:chOff x="687529" y="882678"/>
            <a:chExt cx="8401879" cy="1743643"/>
          </a:xfrm>
        </p:grpSpPr>
        <p:pic>
          <p:nvPicPr>
            <p:cNvPr id="100" name="Google Shape;100;p6"/>
            <p:cNvPicPr preferRelativeResize="0"/>
            <p:nvPr/>
          </p:nvPicPr>
          <p:blipFill rotWithShape="1">
            <a:blip r:embed="rId3">
              <a:alphaModFix/>
            </a:blip>
            <a:srcRect b="41919" l="71868" r="0" t="0"/>
            <a:stretch/>
          </p:blipFill>
          <p:spPr>
            <a:xfrm>
              <a:off x="5805434" y="882678"/>
              <a:ext cx="3283974" cy="1743643"/>
            </a:xfrm>
            <a:prstGeom prst="rect">
              <a:avLst/>
            </a:prstGeom>
            <a:noFill/>
            <a:ln>
              <a:noFill/>
            </a:ln>
          </p:spPr>
        </p:pic>
        <p:pic>
          <p:nvPicPr>
            <p:cNvPr id="101" name="Google Shape;101;p6"/>
            <p:cNvPicPr preferRelativeResize="0"/>
            <p:nvPr/>
          </p:nvPicPr>
          <p:blipFill rotWithShape="1">
            <a:blip r:embed="rId3">
              <a:alphaModFix/>
            </a:blip>
            <a:srcRect b="43773" l="4041" r="84280" t="1"/>
            <a:stretch/>
          </p:blipFill>
          <p:spPr>
            <a:xfrm>
              <a:off x="4795501" y="931317"/>
              <a:ext cx="1064525" cy="1620815"/>
            </a:xfrm>
            <a:prstGeom prst="rect">
              <a:avLst/>
            </a:prstGeom>
            <a:noFill/>
            <a:ln>
              <a:noFill/>
            </a:ln>
          </p:spPr>
        </p:pic>
        <p:pic>
          <p:nvPicPr>
            <p:cNvPr id="102" name="Google Shape;102;p6"/>
            <p:cNvPicPr preferRelativeResize="0"/>
            <p:nvPr/>
          </p:nvPicPr>
          <p:blipFill rotWithShape="1">
            <a:blip r:embed="rId3">
              <a:alphaModFix/>
            </a:blip>
            <a:srcRect b="44246" l="4041" r="84280" t="1"/>
            <a:stretch/>
          </p:blipFill>
          <p:spPr>
            <a:xfrm>
              <a:off x="3771920" y="944966"/>
              <a:ext cx="1064525" cy="1607166"/>
            </a:xfrm>
            <a:prstGeom prst="rect">
              <a:avLst/>
            </a:prstGeom>
            <a:noFill/>
            <a:ln>
              <a:noFill/>
            </a:ln>
          </p:spPr>
        </p:pic>
        <p:pic>
          <p:nvPicPr>
            <p:cNvPr id="103" name="Google Shape;103;p6"/>
            <p:cNvPicPr preferRelativeResize="0"/>
            <p:nvPr/>
          </p:nvPicPr>
          <p:blipFill rotWithShape="1">
            <a:blip r:embed="rId3">
              <a:alphaModFix/>
            </a:blip>
            <a:srcRect b="44246" l="4041" r="84280" t="1"/>
            <a:stretch/>
          </p:blipFill>
          <p:spPr>
            <a:xfrm>
              <a:off x="2734691" y="958612"/>
              <a:ext cx="1064525" cy="1607166"/>
            </a:xfrm>
            <a:prstGeom prst="rect">
              <a:avLst/>
            </a:prstGeom>
            <a:noFill/>
            <a:ln>
              <a:noFill/>
            </a:ln>
          </p:spPr>
        </p:pic>
        <p:pic>
          <p:nvPicPr>
            <p:cNvPr id="104" name="Google Shape;104;p6"/>
            <p:cNvPicPr preferRelativeResize="0"/>
            <p:nvPr/>
          </p:nvPicPr>
          <p:blipFill rotWithShape="1">
            <a:blip r:embed="rId3">
              <a:alphaModFix/>
            </a:blip>
            <a:srcRect b="44246" l="4041" r="84280" t="1"/>
            <a:stretch/>
          </p:blipFill>
          <p:spPr>
            <a:xfrm>
              <a:off x="1711110" y="972260"/>
              <a:ext cx="1064525" cy="1607166"/>
            </a:xfrm>
            <a:prstGeom prst="rect">
              <a:avLst/>
            </a:prstGeom>
            <a:noFill/>
            <a:ln>
              <a:noFill/>
            </a:ln>
          </p:spPr>
        </p:pic>
        <p:pic>
          <p:nvPicPr>
            <p:cNvPr id="105" name="Google Shape;105;p6"/>
            <p:cNvPicPr preferRelativeResize="0"/>
            <p:nvPr/>
          </p:nvPicPr>
          <p:blipFill rotWithShape="1">
            <a:blip r:embed="rId3">
              <a:alphaModFix/>
            </a:blip>
            <a:srcRect b="44246" l="4041" r="84280" t="1"/>
            <a:stretch/>
          </p:blipFill>
          <p:spPr>
            <a:xfrm>
              <a:off x="687529" y="985908"/>
              <a:ext cx="1064525" cy="1607166"/>
            </a:xfrm>
            <a:prstGeom prst="rect">
              <a:avLst/>
            </a:prstGeom>
            <a:noFill/>
            <a:ln>
              <a:noFill/>
            </a:ln>
          </p:spPr>
        </p:pic>
      </p:grpSp>
      <p:pic>
        <p:nvPicPr>
          <p:cNvPr id="106" name="Google Shape;106;p6"/>
          <p:cNvPicPr preferRelativeResize="0"/>
          <p:nvPr/>
        </p:nvPicPr>
        <p:blipFill rotWithShape="1">
          <a:blip r:embed="rId4">
            <a:alphaModFix/>
          </a:blip>
          <a:srcRect b="0" l="0" r="0" t="0"/>
          <a:stretch/>
        </p:blipFill>
        <p:spPr>
          <a:xfrm>
            <a:off x="2165224" y="3276603"/>
            <a:ext cx="2063182" cy="2421459"/>
          </a:xfrm>
          <a:prstGeom prst="rect">
            <a:avLst/>
          </a:prstGeom>
          <a:noFill/>
          <a:ln>
            <a:noFill/>
          </a:ln>
          <a:effectLst>
            <a:outerShdw blurRad="292100" rotWithShape="0" algn="tl" dir="2700000" dist="139700">
              <a:srgbClr val="333333">
                <a:alpha val="64705"/>
              </a:srgbClr>
            </a:outerShdw>
          </a:effectLst>
        </p:spPr>
      </p:pic>
      <p:pic>
        <p:nvPicPr>
          <p:cNvPr id="107" name="Google Shape;107;p6"/>
          <p:cNvPicPr preferRelativeResize="0"/>
          <p:nvPr/>
        </p:nvPicPr>
        <p:blipFill rotWithShape="1">
          <a:blip r:embed="rId5">
            <a:alphaModFix/>
          </a:blip>
          <a:srcRect b="0" l="0" r="0" t="0"/>
          <a:stretch/>
        </p:blipFill>
        <p:spPr>
          <a:xfrm>
            <a:off x="5050284" y="4024018"/>
            <a:ext cx="1816581" cy="1542075"/>
          </a:xfrm>
          <a:prstGeom prst="rect">
            <a:avLst/>
          </a:prstGeom>
          <a:noFill/>
          <a:ln>
            <a:noFill/>
          </a:ln>
          <a:effectLst>
            <a:outerShdw blurRad="292100" rotWithShape="0" algn="tl" dir="2700000" dist="139700">
              <a:srgbClr val="333333">
                <a:alpha val="64705"/>
              </a:srgbClr>
            </a:outerShdw>
          </a:effectLst>
        </p:spPr>
      </p:pic>
      <p:pic>
        <p:nvPicPr>
          <p:cNvPr id="108" name="Google Shape;108;p6"/>
          <p:cNvPicPr preferRelativeResize="0"/>
          <p:nvPr/>
        </p:nvPicPr>
        <p:blipFill rotWithShape="1">
          <a:blip r:embed="rId6">
            <a:alphaModFix/>
          </a:blip>
          <a:srcRect b="0" l="0" r="0" t="0"/>
          <a:stretch/>
        </p:blipFill>
        <p:spPr>
          <a:xfrm>
            <a:off x="6674923" y="1637838"/>
            <a:ext cx="1705117" cy="2050200"/>
          </a:xfrm>
          <a:prstGeom prst="rect">
            <a:avLst/>
          </a:prstGeom>
          <a:noFill/>
          <a:ln>
            <a:noFill/>
          </a:ln>
          <a:effectLst>
            <a:outerShdw blurRad="292100" rotWithShape="0" algn="tl" dir="2700000" dist="139700">
              <a:srgbClr val="333333">
                <a:alpha val="64705"/>
              </a:srgbClr>
            </a:outerShdw>
          </a:effectLst>
        </p:spPr>
      </p:pic>
      <p:pic>
        <p:nvPicPr>
          <p:cNvPr id="109" name="Google Shape;109;p6"/>
          <p:cNvPicPr preferRelativeResize="0"/>
          <p:nvPr/>
        </p:nvPicPr>
        <p:blipFill rotWithShape="1">
          <a:blip r:embed="rId7">
            <a:alphaModFix/>
          </a:blip>
          <a:srcRect b="0" l="0" r="0" t="0"/>
          <a:stretch/>
        </p:blipFill>
        <p:spPr>
          <a:xfrm>
            <a:off x="4036480" y="2114249"/>
            <a:ext cx="1392071" cy="1693059"/>
          </a:xfrm>
          <a:prstGeom prst="rect">
            <a:avLst/>
          </a:prstGeom>
          <a:noFill/>
          <a:ln>
            <a:noFill/>
          </a:ln>
          <a:effectLst>
            <a:outerShdw blurRad="292100" rotWithShape="0" algn="tl" dir="2700000" dist="139700">
              <a:srgbClr val="333333">
                <a:alpha val="64705"/>
              </a:srgbClr>
            </a:outerShdw>
          </a:effectLst>
        </p:spPr>
      </p:pic>
      <p:pic>
        <p:nvPicPr>
          <p:cNvPr id="110" name="Google Shape;110;p6"/>
          <p:cNvPicPr preferRelativeResize="0"/>
          <p:nvPr/>
        </p:nvPicPr>
        <p:blipFill rotWithShape="1">
          <a:blip r:embed="rId8">
            <a:alphaModFix/>
          </a:blip>
          <a:srcRect b="0" l="0" r="0" t="0"/>
          <a:stretch/>
        </p:blipFill>
        <p:spPr>
          <a:xfrm flipH="1">
            <a:off x="698969" y="1694499"/>
            <a:ext cx="1505670" cy="1943215"/>
          </a:xfrm>
          <a:prstGeom prst="rect">
            <a:avLst/>
          </a:prstGeom>
          <a:noFill/>
          <a:ln>
            <a:noFill/>
          </a:ln>
          <a:effectLst>
            <a:outerShdw blurRad="292100" rotWithShape="0" algn="tl" dir="2700000" dist="139700">
              <a:srgbClr val="333333">
                <a:alpha val="64705"/>
              </a:srgbClr>
            </a:outerShdw>
          </a:effectLst>
        </p:spPr>
      </p:pic>
      <p:sp>
        <p:nvSpPr>
          <p:cNvPr id="111" name="Google Shape;111;p6"/>
          <p:cNvSpPr txBox="1"/>
          <p:nvPr/>
        </p:nvSpPr>
        <p:spPr>
          <a:xfrm>
            <a:off x="6918439" y="3734078"/>
            <a:ext cx="853119" cy="461665"/>
          </a:xfrm>
          <a:prstGeom prst="rect">
            <a:avLst/>
          </a:prstGeom>
          <a:noFill/>
          <a:ln>
            <a:noFill/>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Kelly</a:t>
            </a:r>
            <a:endParaRPr sz="2400">
              <a:solidFill>
                <a:schemeClr val="lt2"/>
              </a:solidFill>
              <a:latin typeface="Arial"/>
              <a:ea typeface="Arial"/>
              <a:cs typeface="Arial"/>
              <a:sym typeface="Arial"/>
            </a:endParaRPr>
          </a:p>
        </p:txBody>
      </p:sp>
      <p:sp>
        <p:nvSpPr>
          <p:cNvPr id="112" name="Google Shape;112;p6"/>
          <p:cNvSpPr txBox="1"/>
          <p:nvPr/>
        </p:nvSpPr>
        <p:spPr>
          <a:xfrm>
            <a:off x="1010342" y="3734078"/>
            <a:ext cx="904415" cy="461665"/>
          </a:xfrm>
          <a:prstGeom prst="rect">
            <a:avLst/>
          </a:prstGeom>
          <a:noFill/>
          <a:ln>
            <a:noFill/>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Coco</a:t>
            </a:r>
            <a:endParaRPr sz="2400">
              <a:solidFill>
                <a:schemeClr val="lt2"/>
              </a:solidFill>
              <a:latin typeface="Arial"/>
              <a:ea typeface="Arial"/>
              <a:cs typeface="Arial"/>
              <a:sym typeface="Arial"/>
            </a:endParaRPr>
          </a:p>
        </p:txBody>
      </p:sp>
      <p:sp>
        <p:nvSpPr>
          <p:cNvPr id="113" name="Google Shape;113;p6"/>
          <p:cNvSpPr txBox="1"/>
          <p:nvPr/>
        </p:nvSpPr>
        <p:spPr>
          <a:xfrm>
            <a:off x="4363805" y="3734078"/>
            <a:ext cx="938077" cy="461665"/>
          </a:xfrm>
          <a:prstGeom prst="rect">
            <a:avLst/>
          </a:prstGeom>
          <a:noFill/>
          <a:ln>
            <a:noFill/>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Ricky</a:t>
            </a:r>
            <a:endParaRPr sz="2400">
              <a:solidFill>
                <a:schemeClr val="lt2"/>
              </a:solidFill>
              <a:latin typeface="Arial"/>
              <a:ea typeface="Arial"/>
              <a:cs typeface="Arial"/>
              <a:sym typeface="Arial"/>
            </a:endParaRPr>
          </a:p>
        </p:txBody>
      </p:sp>
      <p:sp>
        <p:nvSpPr>
          <p:cNvPr id="114" name="Google Shape;114;p6"/>
          <p:cNvSpPr txBox="1"/>
          <p:nvPr/>
        </p:nvSpPr>
        <p:spPr>
          <a:xfrm>
            <a:off x="2831069" y="5817624"/>
            <a:ext cx="875368" cy="461665"/>
          </a:xfrm>
          <a:prstGeom prst="rect">
            <a:avLst/>
          </a:prstGeom>
          <a:noFill/>
          <a:ln>
            <a:noFill/>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Tiger</a:t>
            </a:r>
            <a:endParaRPr sz="2400">
              <a:solidFill>
                <a:schemeClr val="lt2"/>
              </a:solidFill>
              <a:latin typeface="Arial"/>
              <a:ea typeface="Arial"/>
              <a:cs typeface="Arial"/>
              <a:sym typeface="Arial"/>
            </a:endParaRPr>
          </a:p>
        </p:txBody>
      </p:sp>
      <p:sp>
        <p:nvSpPr>
          <p:cNvPr id="115" name="Google Shape;115;p6"/>
          <p:cNvSpPr txBox="1"/>
          <p:nvPr/>
        </p:nvSpPr>
        <p:spPr>
          <a:xfrm>
            <a:off x="5431877" y="5804924"/>
            <a:ext cx="1075937" cy="461665"/>
          </a:xfrm>
          <a:prstGeom prst="rect">
            <a:avLst/>
          </a:prstGeom>
          <a:noFill/>
          <a:ln>
            <a:noFill/>
          </a:ln>
          <a:effectLst>
            <a:outerShdw blurRad="63500" sx="102000" rotWithShape="0" algn="ctr" sy="102000">
              <a:srgbClr val="000000">
                <a:alpha val="40000"/>
              </a:srgbClr>
            </a:outerShdw>
          </a:effectLst>
        </p:spPr>
        <p:txBody>
          <a:bodyPr anchorCtr="0" anchor="t" bIns="45700" lIns="91425" spcFirstLastPara="1" rIns="91425" wrap="square" tIns="45700">
            <a:spAutoFit/>
          </a:bodyPr>
          <a:lstStyle/>
          <a:p>
            <a:pPr indent="0" lvl="0" marL="0" marR="0" rtl="0" algn="ctr">
              <a:spcBef>
                <a:spcPts val="0"/>
              </a:spcBef>
              <a:spcAft>
                <a:spcPts val="0"/>
              </a:spcAft>
              <a:buNone/>
            </a:pPr>
            <a:r>
              <a:rPr lang="en-GB" sz="2400">
                <a:solidFill>
                  <a:schemeClr val="lt2"/>
                </a:solidFill>
                <a:latin typeface="Arial"/>
                <a:ea typeface="Arial"/>
                <a:cs typeface="Arial"/>
                <a:sym typeface="Arial"/>
              </a:rPr>
              <a:t>Rabbit</a:t>
            </a:r>
            <a:endParaRPr sz="2400">
              <a:solidFill>
                <a:schemeClr val="lt2"/>
              </a:solidFill>
              <a:latin typeface="Arial"/>
              <a:ea typeface="Arial"/>
              <a:cs typeface="Arial"/>
              <a:sym typeface="Arial"/>
            </a:endParaRPr>
          </a:p>
        </p:txBody>
      </p:sp>
      <p:pic>
        <p:nvPicPr>
          <p:cNvPr id="116" name="Google Shape;116;p6"/>
          <p:cNvPicPr preferRelativeResize="0"/>
          <p:nvPr/>
        </p:nvPicPr>
        <p:blipFill rotWithShape="1">
          <a:blip r:embed="rId9">
            <a:alphaModFix/>
          </a:blip>
          <a:srcRect b="0" l="0" r="0" t="0"/>
          <a:stretch/>
        </p:blipFill>
        <p:spPr>
          <a:xfrm>
            <a:off x="4454305" y="653939"/>
            <a:ext cx="3821981" cy="960463"/>
          </a:xfrm>
          <a:prstGeom prst="rect">
            <a:avLst/>
          </a:prstGeom>
          <a:noFill/>
          <a:ln>
            <a:noFill/>
          </a:ln>
        </p:spPr>
      </p:pic>
      <p:grpSp>
        <p:nvGrpSpPr>
          <p:cNvPr id="117" name="Google Shape;117;p6"/>
          <p:cNvGrpSpPr/>
          <p:nvPr/>
        </p:nvGrpSpPr>
        <p:grpSpPr>
          <a:xfrm>
            <a:off x="6622113" y="4991100"/>
            <a:ext cx="2148963" cy="1387432"/>
            <a:chOff x="3166681" y="5285243"/>
            <a:chExt cx="2835325" cy="1194187"/>
          </a:xfrm>
        </p:grpSpPr>
        <p:sp>
          <p:nvSpPr>
            <p:cNvPr id="118" name="Google Shape;118;p6"/>
            <p:cNvSpPr/>
            <p:nvPr/>
          </p:nvSpPr>
          <p:spPr>
            <a:xfrm>
              <a:off x="3166681" y="5285243"/>
              <a:ext cx="2835325" cy="1194187"/>
            </a:xfrm>
            <a:prstGeom prst="cloudCallout">
              <a:avLst>
                <a:gd fmla="val 51498" name="adj1"/>
                <a:gd fmla="val 53858"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19" name="Google Shape;119;p6"/>
            <p:cNvSpPr txBox="1"/>
            <p:nvPr/>
          </p:nvSpPr>
          <p:spPr>
            <a:xfrm>
              <a:off x="3395222" y="5589535"/>
              <a:ext cx="2519499" cy="529817"/>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Who will </a:t>
              </a:r>
              <a:br>
                <a:rPr lang="en-GB" sz="2000">
                  <a:solidFill>
                    <a:schemeClr val="lt2"/>
                  </a:solidFill>
                  <a:latin typeface="Arial"/>
                  <a:ea typeface="Arial"/>
                  <a:cs typeface="Arial"/>
                  <a:sym typeface="Arial"/>
                </a:rPr>
              </a:br>
              <a:r>
                <a:rPr lang="en-GB" sz="2000">
                  <a:solidFill>
                    <a:schemeClr val="lt2"/>
                  </a:solidFill>
                  <a:latin typeface="Arial"/>
                  <a:ea typeface="Arial"/>
                  <a:cs typeface="Arial"/>
                  <a:sym typeface="Arial"/>
                </a:rPr>
                <a:t>win the race?</a:t>
              </a:r>
              <a:endParaRPr sz="2000">
                <a:solidFill>
                  <a:schemeClr val="lt2"/>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75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7"/>
          <p:cNvSpPr txBox="1"/>
          <p:nvPr>
            <p:ph type="ctrTitle"/>
          </p:nvPr>
        </p:nvSpPr>
        <p:spPr>
          <a:xfrm>
            <a:off x="2431050" y="2973675"/>
            <a:ext cx="4284000" cy="1044000"/>
          </a:xfrm>
          <a:prstGeom prst="rect">
            <a:avLst/>
          </a:prstGeom>
          <a:noFill/>
          <a:ln>
            <a:noFill/>
          </a:ln>
        </p:spPr>
        <p:txBody>
          <a:bodyPr anchorCtr="0" anchor="ctr" bIns="0" lIns="0" spcFirstLastPara="1" rIns="0" wrap="square" tIns="0">
            <a:noAutofit/>
          </a:bodyPr>
          <a:lstStyle/>
          <a:p>
            <a:pPr indent="0" lvl="0" marL="0" rtl="0" algn="ctr">
              <a:lnSpc>
                <a:spcPct val="112500"/>
              </a:lnSpc>
              <a:spcBef>
                <a:spcPts val="0"/>
              </a:spcBef>
              <a:spcAft>
                <a:spcPts val="0"/>
              </a:spcAft>
              <a:buClr>
                <a:schemeClr val="dk1"/>
              </a:buClr>
              <a:buSzPts val="3200"/>
              <a:buFont typeface="Arial"/>
              <a:buNone/>
            </a:pPr>
            <a:r>
              <a:rPr lang="en-GB" sz="3200">
                <a:latin typeface="Arial"/>
                <a:ea typeface="Arial"/>
                <a:cs typeface="Arial"/>
                <a:sym typeface="Arial"/>
              </a:rPr>
              <a:t>Let’s read the story!</a:t>
            </a:r>
            <a:endParaRPr sz="3200">
              <a:latin typeface="Arial"/>
              <a:ea typeface="Arial"/>
              <a:cs typeface="Arial"/>
              <a:sym typeface="Arial"/>
            </a:endParaRPr>
          </a:p>
        </p:txBody>
      </p:sp>
      <p:sp>
        <p:nvSpPr>
          <p:cNvPr id="125" name="Google Shape;125;p7"/>
          <p:cNvSpPr txBox="1"/>
          <p:nvPr/>
        </p:nvSpPr>
        <p:spPr>
          <a:xfrm>
            <a:off x="2895600" y="1436718"/>
            <a:ext cx="3259015" cy="492443"/>
          </a:xfrm>
          <a:prstGeom prst="rect">
            <a:avLst/>
          </a:prstGeom>
          <a:solidFill>
            <a:schemeClr val="lt1"/>
          </a:solid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200">
                <a:solidFill>
                  <a:srgbClr val="002060"/>
                </a:solidFill>
                <a:latin typeface="Arial"/>
                <a:ea typeface="Arial"/>
                <a:cs typeface="Arial"/>
                <a:sym typeface="Arial"/>
              </a:rPr>
              <a:t>First reading</a:t>
            </a:r>
            <a:endParaRPr b="1" sz="3200">
              <a:solidFill>
                <a:srgbClr val="00206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pic>
        <p:nvPicPr>
          <p:cNvPr descr="C:\Users\usunsu\Desktop\Untitled-3.png" id="131" name="Google Shape;131;p8"/>
          <p:cNvPicPr preferRelativeResize="0"/>
          <p:nvPr/>
        </p:nvPicPr>
        <p:blipFill rotWithShape="1">
          <a:blip r:embed="rId3">
            <a:alphaModFix/>
          </a:blip>
          <a:srcRect b="3325" l="0" r="1691" t="0"/>
          <a:stretch/>
        </p:blipFill>
        <p:spPr>
          <a:xfrm>
            <a:off x="1073073" y="889847"/>
            <a:ext cx="6973082" cy="5485777"/>
          </a:xfrm>
          <a:prstGeom prst="rect">
            <a:avLst/>
          </a:prstGeom>
          <a:noFill/>
          <a:ln>
            <a:noFill/>
          </a:ln>
        </p:spPr>
      </p:pic>
      <p:sp>
        <p:nvSpPr>
          <p:cNvPr id="132" name="Google Shape;132;p8"/>
          <p:cNvSpPr/>
          <p:nvPr/>
        </p:nvSpPr>
        <p:spPr>
          <a:xfrm rot="9179016">
            <a:off x="7154542" y="1861779"/>
            <a:ext cx="869853" cy="304771"/>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33" name="Google Shape;133;p8"/>
          <p:cNvSpPr txBox="1"/>
          <p:nvPr/>
        </p:nvSpPr>
        <p:spPr>
          <a:xfrm>
            <a:off x="3333716" y="2294744"/>
            <a:ext cx="734704"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4000">
                <a:solidFill>
                  <a:srgbClr val="FF0000"/>
                </a:solidFill>
                <a:latin typeface="Arial"/>
                <a:ea typeface="Arial"/>
                <a:cs typeface="Arial"/>
                <a:sym typeface="Arial"/>
              </a:rPr>
              <a:t>A</a:t>
            </a:r>
            <a:endParaRPr b="1" sz="4000">
              <a:solidFill>
                <a:srgbClr val="FF0000"/>
              </a:solidFill>
              <a:latin typeface="Arial"/>
              <a:ea typeface="Arial"/>
              <a:cs typeface="Arial"/>
              <a:sym typeface="Arial"/>
            </a:endParaRPr>
          </a:p>
        </p:txBody>
      </p:sp>
      <p:sp>
        <p:nvSpPr>
          <p:cNvPr id="134" name="Google Shape;134;p8"/>
          <p:cNvSpPr txBox="1"/>
          <p:nvPr/>
        </p:nvSpPr>
        <p:spPr>
          <a:xfrm>
            <a:off x="5471034" y="2443150"/>
            <a:ext cx="861633" cy="615553"/>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4000">
                <a:solidFill>
                  <a:srgbClr val="FF0000"/>
                </a:solidFill>
                <a:latin typeface="Arial"/>
                <a:ea typeface="Arial"/>
                <a:cs typeface="Arial"/>
                <a:sym typeface="Arial"/>
              </a:rPr>
              <a:t>B</a:t>
            </a:r>
            <a:endParaRPr b="1" sz="4000">
              <a:solidFill>
                <a:srgbClr val="FF0000"/>
              </a:solidFill>
              <a:latin typeface="Arial"/>
              <a:ea typeface="Arial"/>
              <a:cs typeface="Arial"/>
              <a:sym typeface="Arial"/>
            </a:endParaRPr>
          </a:p>
        </p:txBody>
      </p:sp>
      <p:sp>
        <p:nvSpPr>
          <p:cNvPr id="135" name="Google Shape;135;p8"/>
          <p:cNvSpPr/>
          <p:nvPr/>
        </p:nvSpPr>
        <p:spPr>
          <a:xfrm rot="1942183">
            <a:off x="3470756" y="1861779"/>
            <a:ext cx="869853" cy="304771"/>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36" name="Google Shape;136;p8"/>
          <p:cNvCxnSpPr/>
          <p:nvPr/>
        </p:nvCxnSpPr>
        <p:spPr>
          <a:xfrm>
            <a:off x="2669651" y="5813818"/>
            <a:ext cx="3383280" cy="0"/>
          </a:xfrm>
          <a:prstGeom prst="straightConnector1">
            <a:avLst/>
          </a:prstGeom>
          <a:noFill/>
          <a:ln cap="flat" cmpd="sng" w="57150">
            <a:solidFill>
              <a:srgbClr val="FF0000"/>
            </a:solidFill>
            <a:prstDash val="solid"/>
            <a:round/>
            <a:headEnd len="sm" w="sm" type="none"/>
            <a:tailEnd len="sm" w="sm" type="none"/>
          </a:ln>
        </p:spPr>
      </p:cxnSp>
      <p:cxnSp>
        <p:nvCxnSpPr>
          <p:cNvPr id="137" name="Google Shape;137;p8"/>
          <p:cNvCxnSpPr/>
          <p:nvPr/>
        </p:nvCxnSpPr>
        <p:spPr>
          <a:xfrm>
            <a:off x="2654411" y="6367762"/>
            <a:ext cx="4310269" cy="7862"/>
          </a:xfrm>
          <a:prstGeom prst="straightConnector1">
            <a:avLst/>
          </a:prstGeom>
          <a:noFill/>
          <a:ln cap="flat" cmpd="sng" w="57150">
            <a:solidFill>
              <a:srgbClr val="FF0000"/>
            </a:solidFill>
            <a:prstDash val="solid"/>
            <a:round/>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500"/>
                                        <p:tgtEl>
                                          <p:spTgt spid="13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gtEl>
                                        <p:attrNameLst>
                                          <p:attrName>style.visibility</p:attrName>
                                        </p:attrNameLst>
                                      </p:cBhvr>
                                      <p:to>
                                        <p:strVal val="visible"/>
                                      </p:to>
                                    </p:set>
                                    <p:animEffect filter="fade" transition="in">
                                      <p:cBhvr>
                                        <p:cTn dur="500"/>
                                        <p:tgtEl>
                                          <p:spTgt spid="1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500"/>
                                        <p:tgtEl>
                                          <p:spTgt spid="13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32"/>
                                        </p:tgtEl>
                                        <p:attrNameLst>
                                          <p:attrName>style.visibility</p:attrName>
                                        </p:attrNameLst>
                                      </p:cBhvr>
                                      <p:to>
                                        <p:strVal val="visible"/>
                                      </p:to>
                                    </p:set>
                                    <p:animEffect filter="fade" transition="in">
                                      <p:cBhvr>
                                        <p:cTn dur="500"/>
                                        <p:tgtEl>
                                          <p:spTgt spid="13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9"/>
          <p:cNvPicPr preferRelativeResize="0"/>
          <p:nvPr/>
        </p:nvPicPr>
        <p:blipFill rotWithShape="1">
          <a:blip r:embed="rId3">
            <a:alphaModFix/>
          </a:blip>
          <a:srcRect b="0" l="0" r="0" t="0"/>
          <a:stretch/>
        </p:blipFill>
        <p:spPr>
          <a:xfrm>
            <a:off x="858649" y="4490633"/>
            <a:ext cx="3832244" cy="1654637"/>
          </a:xfrm>
          <a:prstGeom prst="rect">
            <a:avLst/>
          </a:prstGeom>
          <a:noFill/>
          <a:ln>
            <a:noFill/>
          </a:ln>
        </p:spPr>
      </p:pic>
      <p:cxnSp>
        <p:nvCxnSpPr>
          <p:cNvPr id="144" name="Google Shape;144;p9"/>
          <p:cNvCxnSpPr/>
          <p:nvPr/>
        </p:nvCxnSpPr>
        <p:spPr>
          <a:xfrm>
            <a:off x="1255379" y="5033530"/>
            <a:ext cx="3049921" cy="0"/>
          </a:xfrm>
          <a:prstGeom prst="straightConnector1">
            <a:avLst/>
          </a:prstGeom>
          <a:noFill/>
          <a:ln cap="flat" cmpd="sng" w="57150">
            <a:solidFill>
              <a:srgbClr val="FF0000"/>
            </a:solidFill>
            <a:prstDash val="solid"/>
            <a:round/>
            <a:headEnd len="sm" w="sm" type="none"/>
            <a:tailEnd len="sm" w="sm" type="none"/>
          </a:ln>
        </p:spPr>
      </p:cxnSp>
      <p:grpSp>
        <p:nvGrpSpPr>
          <p:cNvPr id="145" name="Google Shape;145;p9"/>
          <p:cNvGrpSpPr/>
          <p:nvPr/>
        </p:nvGrpSpPr>
        <p:grpSpPr>
          <a:xfrm>
            <a:off x="5609620" y="5009543"/>
            <a:ext cx="3001428" cy="1344073"/>
            <a:chOff x="3166681" y="5285243"/>
            <a:chExt cx="2835325" cy="1194187"/>
          </a:xfrm>
        </p:grpSpPr>
        <p:sp>
          <p:nvSpPr>
            <p:cNvPr id="146" name="Google Shape;146;p9"/>
            <p:cNvSpPr/>
            <p:nvPr/>
          </p:nvSpPr>
          <p:spPr>
            <a:xfrm>
              <a:off x="3166681" y="5285243"/>
              <a:ext cx="2835325" cy="1194187"/>
            </a:xfrm>
            <a:prstGeom prst="cloudCallout">
              <a:avLst>
                <a:gd fmla="val 53145" name="adj1"/>
                <a:gd fmla="val 51099" name="adj2"/>
              </a:avLst>
            </a:prstGeom>
            <a:solidFill>
              <a:srgbClr val="B6DBD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2400">
                <a:solidFill>
                  <a:schemeClr val="lt2"/>
                </a:solidFill>
                <a:latin typeface="Arial"/>
                <a:ea typeface="Arial"/>
                <a:cs typeface="Arial"/>
                <a:sym typeface="Arial"/>
              </a:endParaRPr>
            </a:p>
          </p:txBody>
        </p:sp>
        <p:sp>
          <p:nvSpPr>
            <p:cNvPr id="147" name="Google Shape;147;p9"/>
            <p:cNvSpPr txBox="1"/>
            <p:nvPr/>
          </p:nvSpPr>
          <p:spPr>
            <a:xfrm>
              <a:off x="3417025" y="5616638"/>
              <a:ext cx="2370840" cy="546909"/>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000">
                  <a:solidFill>
                    <a:schemeClr val="lt2"/>
                  </a:solidFill>
                  <a:latin typeface="Arial"/>
                  <a:ea typeface="Arial"/>
                  <a:cs typeface="Arial"/>
                  <a:sym typeface="Arial"/>
                </a:rPr>
                <a:t>Can Ricky run?</a:t>
              </a:r>
              <a:endParaRPr/>
            </a:p>
            <a:p>
              <a:pPr indent="0" lvl="0" marL="0" marR="0" rtl="0" algn="ctr">
                <a:spcBef>
                  <a:spcPts val="0"/>
                </a:spcBef>
                <a:spcAft>
                  <a:spcPts val="0"/>
                </a:spcAft>
                <a:buNone/>
              </a:pPr>
              <a:r>
                <a:rPr lang="en-GB" sz="2000">
                  <a:solidFill>
                    <a:schemeClr val="lt2"/>
                  </a:solidFill>
                  <a:latin typeface="Arial"/>
                  <a:ea typeface="Arial"/>
                  <a:cs typeface="Arial"/>
                  <a:sym typeface="Arial"/>
                </a:rPr>
                <a:t>Why not?</a:t>
              </a:r>
              <a:endParaRPr sz="2000">
                <a:solidFill>
                  <a:schemeClr val="lt2"/>
                </a:solidFill>
                <a:latin typeface="Arial"/>
                <a:ea typeface="Arial"/>
                <a:cs typeface="Arial"/>
                <a:sym typeface="Arial"/>
              </a:endParaRPr>
            </a:p>
          </p:txBody>
        </p:sp>
      </p:grpSp>
      <p:pic>
        <p:nvPicPr>
          <p:cNvPr id="148" name="Google Shape;148;p9"/>
          <p:cNvPicPr preferRelativeResize="0"/>
          <p:nvPr/>
        </p:nvPicPr>
        <p:blipFill rotWithShape="1">
          <a:blip r:embed="rId4">
            <a:alphaModFix/>
          </a:blip>
          <a:srcRect b="0" l="0" r="0" t="0"/>
          <a:stretch/>
        </p:blipFill>
        <p:spPr>
          <a:xfrm>
            <a:off x="807667" y="990911"/>
            <a:ext cx="7528666" cy="3499722"/>
          </a:xfrm>
          <a:prstGeom prst="rect">
            <a:avLst/>
          </a:prstGeom>
          <a:noFill/>
          <a:ln>
            <a:noFill/>
          </a:ln>
        </p:spPr>
      </p:pic>
      <p:sp>
        <p:nvSpPr>
          <p:cNvPr id="149" name="Google Shape;149;p9"/>
          <p:cNvSpPr/>
          <p:nvPr/>
        </p:nvSpPr>
        <p:spPr>
          <a:xfrm>
            <a:off x="2298341" y="5547632"/>
            <a:ext cx="734419" cy="529120"/>
          </a:xfrm>
          <a:prstGeom prst="rect">
            <a:avLst/>
          </a:prstGeom>
          <a:solidFill>
            <a:srgbClr val="FFFF00">
              <a:alpha val="49803"/>
            </a:srgbClr>
          </a:solidFill>
          <a:ln cap="flat" cmpd="sng" w="952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0" name="Google Shape;150;p9"/>
          <p:cNvSpPr/>
          <p:nvPr/>
        </p:nvSpPr>
        <p:spPr>
          <a:xfrm rot="10800000">
            <a:off x="6917134" y="3981763"/>
            <a:ext cx="869853" cy="304771"/>
          </a:xfrm>
          <a:prstGeom prst="rightArrow">
            <a:avLst>
              <a:gd fmla="val 50000" name="adj1"/>
              <a:gd fmla="val 50000" name="adj2"/>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5"/>
                                        </p:tgtEl>
                                        <p:attrNameLst>
                                          <p:attrName>style.visibility</p:attrName>
                                        </p:attrNameLst>
                                      </p:cBhvr>
                                      <p:to>
                                        <p:strVal val="visible"/>
                                      </p:to>
                                    </p:set>
                                    <p:animEffect filter="fade" transition="in">
                                      <p:cBhvr>
                                        <p:cTn dur="750"/>
                                        <p:tgtEl>
                                          <p:spTgt spid="1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500"/>
                                        <p:tgtEl>
                                          <p:spTgt spid="14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5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50"/>
                                        <p:tgtEl>
                                          <p:spTgt spid="1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earson">
  <a:themeElements>
    <a:clrScheme name="Pearson">
      <a:dk1>
        <a:srgbClr val="007FA3"/>
      </a:dk1>
      <a:lt1>
        <a:srgbClr val="FFFFFF"/>
      </a:lt1>
      <a:dk2>
        <a:srgbClr val="003057"/>
      </a:dk2>
      <a:lt2>
        <a:srgbClr val="000000"/>
      </a:lt2>
      <a:accent1>
        <a:srgbClr val="007FA3"/>
      </a:accent1>
      <a:accent2>
        <a:srgbClr val="008638"/>
      </a:accent2>
      <a:accent3>
        <a:srgbClr val="D2DB0E"/>
      </a:accent3>
      <a:accent4>
        <a:srgbClr val="505759"/>
      </a:accent4>
      <a:accent5>
        <a:srgbClr val="005A70"/>
      </a:accent5>
      <a:accent6>
        <a:srgbClr val="D4EAE4"/>
      </a:accent6>
      <a:hlink>
        <a:srgbClr val="007FA3"/>
      </a:hlink>
      <a:folHlink>
        <a:srgbClr val="007FA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2015-06-15T13:50:26Z</dcterms:created>
  <dc:creator>Sham, Dora</dc:creator>
</cp:coreProperties>
</file>