
<file path=[Content_Types].xml><?xml version="1.0" encoding="utf-8"?>
<Types xmlns="http://schemas.openxmlformats.org/package/2006/content-types">
  <Default Extension="wav" ContentType="audio/x-wav"/>
  <Default Extension="png" ContentType="image/png"/>
  <Default Extension="tiff" ContentType="image/tif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7" r:id="rId3"/>
    <p:sldMasterId id="2147483669" r:id="rId4"/>
  </p:sldMasterIdLst>
  <p:notesMasterIdLst>
    <p:notesMasterId r:id="rId6"/>
  </p:notesMasterIdLst>
  <p:sldIdLst>
    <p:sldId id="507" r:id="rId5"/>
    <p:sldId id="495" r:id="rId7"/>
    <p:sldId id="506" r:id="rId8"/>
    <p:sldId id="508" r:id="rId9"/>
    <p:sldId id="509" r:id="rId10"/>
    <p:sldId id="461" r:id="rId11"/>
    <p:sldId id="499" r:id="rId12"/>
    <p:sldId id="419" r:id="rId13"/>
    <p:sldId id="473" r:id="rId14"/>
    <p:sldId id="471" r:id="rId15"/>
    <p:sldId id="485" r:id="rId16"/>
    <p:sldId id="481" r:id="rId17"/>
    <p:sldId id="482" r:id="rId18"/>
    <p:sldId id="486" r:id="rId19"/>
    <p:sldId id="483" r:id="rId20"/>
    <p:sldId id="497" r:id="rId21"/>
    <p:sldId id="496" r:id="rId22"/>
    <p:sldId id="489" r:id="rId23"/>
    <p:sldId id="502" r:id="rId24"/>
    <p:sldId id="493" r:id="rId25"/>
    <p:sldId id="504" r:id="rId26"/>
    <p:sldId id="505" r:id="rId27"/>
    <p:sldId id="491" r:id="rId28"/>
    <p:sldId id="503" r:id="rId29"/>
    <p:sldId id="453" r:id="rId30"/>
    <p:sldId id="395" r:id="rId31"/>
  </p:sldIdLst>
  <p:sldSz cx="13548995" cy="7621270"/>
  <p:notesSz cx="6858000" cy="9144000"/>
  <p:defaultTextStyle>
    <a:defPPr marL="0" marR="0" indent="0" algn="l" defTabSz="71437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40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7843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35687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53594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71437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89281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07124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25031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42875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9FF"/>
    <a:srgbClr val="50BDFF"/>
    <a:srgbClr val="F9E401"/>
    <a:srgbClr val="FBDB0D"/>
    <a:srgbClr val="6FCF09"/>
    <a:srgbClr val="F9CC4D"/>
    <a:srgbClr val="3CBCFF"/>
    <a:srgbClr val="007DE4"/>
    <a:srgbClr val="3E4247"/>
    <a:srgbClr val="D8B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1" autoAdjust="0"/>
    <p:restoredTop sz="87045" autoAdjust="0"/>
  </p:normalViewPr>
  <p:slideViewPr>
    <p:cSldViewPr snapToGrid="0" snapToObjects="1">
      <p:cViewPr varScale="1">
        <p:scale>
          <a:sx n="59" d="100"/>
          <a:sy n="59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1pPr>
    <a:lvl2pPr indent="17843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2pPr>
    <a:lvl3pPr indent="35687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3pPr>
    <a:lvl4pPr indent="53594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4pPr>
    <a:lvl5pPr indent="71437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5pPr>
    <a:lvl6pPr indent="89281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6pPr>
    <a:lvl7pPr indent="107124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7pPr>
    <a:lvl8pPr indent="125031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8pPr>
    <a:lvl9pPr indent="142875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91F473-CDBA-4451-BE05-3305D57D0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ea typeface="Helvetica Neue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F0C6BAF-C1CD-4D45-83D7-A1D43E3A4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F0C6BAF-C1CD-4D45-83D7-A1D43E3A4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4459" y="1900106"/>
            <a:ext cx="11686282" cy="3170368"/>
          </a:xfrm>
        </p:spPr>
        <p:txBody>
          <a:bodyPr anchor="b"/>
          <a:lstStyle>
            <a:lvl1pPr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24459" y="5100467"/>
            <a:ext cx="11686282" cy="1667222"/>
          </a:xfrm>
        </p:spPr>
        <p:txBody>
          <a:bodyPr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4pPr>
            <a:lvl5pPr marL="2032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5pPr>
            <a:lvl6pPr marL="2540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6pPr>
            <a:lvl7pPr marL="3048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7pPr>
            <a:lvl8pPr marL="3556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8pPr>
            <a:lvl9pPr marL="4064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931515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59340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405779"/>
            <a:ext cx="11686282" cy="14731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33281" y="1868348"/>
            <a:ext cx="5731994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33281" y="2783997"/>
            <a:ext cx="5731994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859340" y="1868348"/>
            <a:ext cx="5760223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859340" y="2783997"/>
            <a:ext cx="5760223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5"/>
            </a:lvl4pPr>
            <a:lvl5pPr>
              <a:defRPr sz="2225"/>
            </a:lvl5pPr>
            <a:lvl6pPr>
              <a:defRPr sz="2225"/>
            </a:lvl6pPr>
            <a:lvl7pPr>
              <a:defRPr sz="2225"/>
            </a:lvl7pPr>
            <a:lvl8pPr>
              <a:defRPr sz="2225"/>
            </a:lvl8pPr>
            <a:lvl9pPr>
              <a:defRPr sz="222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5"/>
            </a:lvl4pPr>
            <a:lvl5pPr marL="2032635" indent="0">
              <a:buNone/>
              <a:defRPr sz="2225"/>
            </a:lvl5pPr>
            <a:lvl6pPr marL="2540635" indent="0">
              <a:buNone/>
              <a:defRPr sz="2225"/>
            </a:lvl6pPr>
            <a:lvl7pPr marL="3048635" indent="0">
              <a:buNone/>
              <a:defRPr sz="2225"/>
            </a:lvl7pPr>
            <a:lvl8pPr marL="3556635" indent="0">
              <a:buNone/>
              <a:defRPr sz="2225"/>
            </a:lvl8pPr>
            <a:lvl9pPr marL="4064635" indent="0">
              <a:buNone/>
              <a:defRPr sz="22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96227" y="405779"/>
            <a:ext cx="2921571" cy="64589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931515" y="405779"/>
            <a:ext cx="8595345" cy="645894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21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单击</a:t>
            </a:r>
            <a:r>
              <a:rPr lang="zh-CN" altLang="en-US" dirty="0"/>
              <a:t>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单击</a:t>
            </a:r>
            <a:r>
              <a:rPr lang="zh-CN" altLang="en-US" dirty="0"/>
              <a:t>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93664" y="1247330"/>
            <a:ext cx="10161985" cy="2653442"/>
          </a:xfrm>
        </p:spPr>
        <p:txBody>
          <a:bodyPr anchor="b"/>
          <a:lstStyle>
            <a:lvl1pPr algn="ctr"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93664" y="4003098"/>
            <a:ext cx="10161985" cy="1840119"/>
          </a:xfrm>
        </p:spPr>
        <p:txBody>
          <a:bodyPr/>
          <a:lstStyle>
            <a:lvl1pPr marL="0" indent="0" algn="ctr">
              <a:buNone/>
              <a:defRPr sz="2665"/>
            </a:lvl1pPr>
            <a:lvl2pPr marL="508000" indent="0" algn="ctr">
              <a:buNone/>
              <a:defRPr sz="2225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635" indent="0" algn="ctr">
              <a:buNone/>
              <a:defRPr sz="1780"/>
            </a:lvl5pPr>
            <a:lvl6pPr marL="2540635" indent="0" algn="ctr">
              <a:buNone/>
              <a:defRPr sz="1780"/>
            </a:lvl6pPr>
            <a:lvl7pPr marL="3048635" indent="0" algn="ctr">
              <a:buNone/>
              <a:defRPr sz="1780"/>
            </a:lvl7pPr>
            <a:lvl8pPr marL="3556635" indent="0" algn="ctr">
              <a:buNone/>
              <a:defRPr sz="1780"/>
            </a:lvl8pPr>
            <a:lvl9pPr marL="4064635" indent="0" algn="ctr">
              <a:buNone/>
              <a:defRPr sz="178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330"/>
            <a:fld id="{86CB4B4D-7CA3-9044-876B-883B54F8677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3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4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6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7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9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40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32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23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516" y="405779"/>
            <a:ext cx="11686282" cy="147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516" y="2028895"/>
            <a:ext cx="11686282" cy="483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515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5BD2B136-B33F-4B42-8768-4EFC5146CC4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8210" y="7064084"/>
            <a:ext cx="4572893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203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95F5550F-EA1B-44FC-B5D5-9EBE4B46CC0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1016000" rtl="0" eaLnBrk="1" latinLnBrk="0" hangingPunct="1">
        <a:lnSpc>
          <a:spcPct val="90000"/>
        </a:lnSpc>
        <a:spcBef>
          <a:spcPct val="0"/>
        </a:spcBef>
        <a:buNone/>
        <a:defRPr sz="4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1016000" rtl="0" eaLnBrk="1" latinLnBrk="0" hangingPunct="1">
        <a:lnSpc>
          <a:spcPct val="90000"/>
        </a:lnSpc>
        <a:spcBef>
          <a:spcPts val="1110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5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330"/>
            <a:fld id="{86CB4B4D-7CA3-9044-876B-883B54F8677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ransition spd="med"/>
  <p:txStyles>
    <p:title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3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4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6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7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9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40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32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23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tiff"/><Relationship Id="rId3" Type="http://schemas.openxmlformats.org/officeDocument/2006/relationships/image" Target="../media/image1.tiff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50.jpeg"/><Relationship Id="rId1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51.jpe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52.jpe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3.png"/><Relationship Id="rId7" Type="http://schemas.openxmlformats.org/officeDocument/2006/relationships/image" Target="../media/image55.png"/><Relationship Id="rId6" Type="http://schemas.openxmlformats.org/officeDocument/2006/relationships/image" Target="../media/image54.jpeg"/><Relationship Id="rId5" Type="http://schemas.openxmlformats.org/officeDocument/2006/relationships/image" Target="../media/image3.tiff"/><Relationship Id="rId4" Type="http://schemas.openxmlformats.org/officeDocument/2006/relationships/image" Target="../media/image44.png"/><Relationship Id="rId3" Type="http://schemas.openxmlformats.org/officeDocument/2006/relationships/image" Target="../media/image2.tiff"/><Relationship Id="rId2" Type="http://schemas.openxmlformats.org/officeDocument/2006/relationships/image" Target="../media/image53.jpe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6" Type="http://schemas.openxmlformats.org/officeDocument/2006/relationships/image" Target="../media/image57.jpeg"/><Relationship Id="rId5" Type="http://schemas.openxmlformats.org/officeDocument/2006/relationships/image" Target="../media/image3.tiff"/><Relationship Id="rId4" Type="http://schemas.openxmlformats.org/officeDocument/2006/relationships/image" Target="../media/image44.png"/><Relationship Id="rId3" Type="http://schemas.openxmlformats.org/officeDocument/2006/relationships/image" Target="../media/image2.tiff"/><Relationship Id="rId2" Type="http://schemas.openxmlformats.org/officeDocument/2006/relationships/image" Target="../media/image56.jpe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6" Type="http://schemas.openxmlformats.org/officeDocument/2006/relationships/image" Target="../media/image59.jpeg"/><Relationship Id="rId5" Type="http://schemas.openxmlformats.org/officeDocument/2006/relationships/image" Target="../media/image3.tiff"/><Relationship Id="rId4" Type="http://schemas.openxmlformats.org/officeDocument/2006/relationships/image" Target="../media/image44.png"/><Relationship Id="rId3" Type="http://schemas.openxmlformats.org/officeDocument/2006/relationships/image" Target="../media/image2.tiff"/><Relationship Id="rId2" Type="http://schemas.openxmlformats.org/officeDocument/2006/relationships/image" Target="../media/image58.jpeg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60.jpeg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61.jpe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3.png"/><Relationship Id="rId7" Type="http://schemas.openxmlformats.org/officeDocument/2006/relationships/image" Target="../media/image67.pn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jpeg"/><Relationship Id="rId7" Type="http://schemas.openxmlformats.org/officeDocument/2006/relationships/image" Target="../media/image71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49.jpeg"/><Relationship Id="rId3" Type="http://schemas.openxmlformats.org/officeDocument/2006/relationships/image" Target="../media/image2.tiff"/><Relationship Id="rId2" Type="http://schemas.openxmlformats.org/officeDocument/2006/relationships/image" Target="../media/image19.png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13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2.tiff"/><Relationship Id="rId7" Type="http://schemas.openxmlformats.org/officeDocument/2006/relationships/image" Target="../media/image75.jpeg"/><Relationship Id="rId6" Type="http://schemas.openxmlformats.org/officeDocument/2006/relationships/image" Target="../media/image8.tiff"/><Relationship Id="rId5" Type="http://schemas.openxmlformats.org/officeDocument/2006/relationships/image" Target="../media/image74.jpeg"/><Relationship Id="rId4" Type="http://schemas.openxmlformats.org/officeDocument/2006/relationships/image" Target="../media/image7.tiff"/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2.tiff"/><Relationship Id="rId4" Type="http://schemas.openxmlformats.org/officeDocument/2006/relationships/image" Target="../media/image13.png"/><Relationship Id="rId3" Type="http://schemas.openxmlformats.org/officeDocument/2006/relationships/image" Target="../media/image4.tiff"/><Relationship Id="rId2" Type="http://schemas.openxmlformats.org/officeDocument/2006/relationships/image" Target="../media/image82.png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10.xml"/><Relationship Id="rId10" Type="http://schemas.openxmlformats.org/officeDocument/2006/relationships/audio" Target="../media/audio9.wav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2" Type="http://schemas.openxmlformats.org/officeDocument/2006/relationships/image" Target="../media/image91.png"/><Relationship Id="rId1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92.png"/><Relationship Id="rId2" Type="http://schemas.openxmlformats.org/officeDocument/2006/relationships/image" Target="../media/image2.tiff"/><Relationship Id="rId1" Type="http://schemas.openxmlformats.org/officeDocument/2006/relationships/image" Target="../media/image10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3.tiff"/><Relationship Id="rId4" Type="http://schemas.openxmlformats.org/officeDocument/2006/relationships/image" Target="../media/image93.jpeg"/><Relationship Id="rId3" Type="http://schemas.openxmlformats.org/officeDocument/2006/relationships/image" Target="../media/image2.tiff"/><Relationship Id="rId2" Type="http://schemas.openxmlformats.org/officeDocument/2006/relationships/image" Target="../media/image12.tiff"/><Relationship Id="rId1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2.tiff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19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29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2.tiff"/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3.png"/><Relationship Id="rId7" Type="http://schemas.openxmlformats.org/officeDocument/2006/relationships/image" Target="../media/image45.jpeg"/><Relationship Id="rId6" Type="http://schemas.openxmlformats.org/officeDocument/2006/relationships/image" Target="../media/image3.tiff"/><Relationship Id="rId5" Type="http://schemas.openxmlformats.org/officeDocument/2006/relationships/image" Target="../media/image44.png"/><Relationship Id="rId4" Type="http://schemas.openxmlformats.org/officeDocument/2006/relationships/image" Target="../media/image2.tiff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3" Type="http://schemas.openxmlformats.org/officeDocument/2006/relationships/image" Target="../media/image2.tiff"/><Relationship Id="rId2" Type="http://schemas.openxmlformats.org/officeDocument/2006/relationships/image" Target="../media/image46.jpeg"/><Relationship Id="rId1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6" Type="http://schemas.openxmlformats.org/officeDocument/2006/relationships/image" Target="../media/image49.jpeg"/><Relationship Id="rId5" Type="http://schemas.openxmlformats.org/officeDocument/2006/relationships/image" Target="../media/image3.tiff"/><Relationship Id="rId4" Type="http://schemas.openxmlformats.org/officeDocument/2006/relationships/image" Target="../media/image44.png"/><Relationship Id="rId3" Type="http://schemas.openxmlformats.org/officeDocument/2006/relationships/image" Target="../media/image2.tiff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0" y="5216"/>
            <a:ext cx="13541873" cy="762604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310863" y="2494408"/>
            <a:ext cx="4892810" cy="943918"/>
            <a:chOff x="341031" y="-1178600"/>
            <a:chExt cx="4892810" cy="943918"/>
          </a:xfrm>
        </p:grpSpPr>
        <p:sp>
          <p:nvSpPr>
            <p:cNvPr id="39" name="任意多边形 38"/>
            <p:cNvSpPr/>
            <p:nvPr/>
          </p:nvSpPr>
          <p:spPr>
            <a:xfrm>
              <a:off x="1235456" y="-1178600"/>
              <a:ext cx="745550" cy="725491"/>
            </a:xfrm>
            <a:custGeom>
              <a:avLst/>
              <a:gdLst/>
              <a:ahLst/>
              <a:cxnLst/>
              <a:rect l="l" t="t" r="r" b="b"/>
              <a:pathLst>
                <a:path w="745550" h="725491">
                  <a:moveTo>
                    <a:pt x="745550" y="0"/>
                  </a:moveTo>
                  <a:lnTo>
                    <a:pt x="673113" y="490347"/>
                  </a:lnTo>
                  <a:lnTo>
                    <a:pt x="653053" y="725491"/>
                  </a:lnTo>
                  <a:lnTo>
                    <a:pt x="411222" y="725491"/>
                  </a:lnTo>
                  <a:lnTo>
                    <a:pt x="255203" y="337671"/>
                  </a:lnTo>
                  <a:lnTo>
                    <a:pt x="241830" y="337671"/>
                  </a:lnTo>
                  <a:lnTo>
                    <a:pt x="225114" y="464716"/>
                  </a:lnTo>
                  <a:lnTo>
                    <a:pt x="201711" y="725491"/>
                  </a:lnTo>
                  <a:lnTo>
                    <a:pt x="0" y="725491"/>
                  </a:lnTo>
                  <a:lnTo>
                    <a:pt x="36776" y="513750"/>
                  </a:lnTo>
                  <a:lnTo>
                    <a:pt x="88039" y="4458"/>
                  </a:lnTo>
                  <a:lnTo>
                    <a:pt x="329870" y="4458"/>
                  </a:lnTo>
                  <a:lnTo>
                    <a:pt x="487004" y="392278"/>
                  </a:lnTo>
                  <a:lnTo>
                    <a:pt x="500376" y="392278"/>
                  </a:lnTo>
                  <a:lnTo>
                    <a:pt x="540496" y="12259"/>
                  </a:lnTo>
                  <a:lnTo>
                    <a:pt x="745550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3483357" y="-1178600"/>
              <a:ext cx="705431" cy="735521"/>
            </a:xfrm>
            <a:custGeom>
              <a:avLst/>
              <a:gdLst/>
              <a:ahLst/>
              <a:cxnLst/>
              <a:rect l="l" t="t" r="r" b="b"/>
              <a:pathLst>
                <a:path w="705431" h="735521">
                  <a:moveTo>
                    <a:pt x="403422" y="0"/>
                  </a:moveTo>
                  <a:cubicBezTo>
                    <a:pt x="498519" y="0"/>
                    <a:pt x="572629" y="24518"/>
                    <a:pt x="625750" y="73552"/>
                  </a:cubicBezTo>
                  <a:cubicBezTo>
                    <a:pt x="678870" y="122587"/>
                    <a:pt x="705431" y="192424"/>
                    <a:pt x="705431" y="283064"/>
                  </a:cubicBezTo>
                  <a:cubicBezTo>
                    <a:pt x="705431" y="424968"/>
                    <a:pt x="669026" y="535853"/>
                    <a:pt x="596218" y="615720"/>
                  </a:cubicBezTo>
                  <a:cubicBezTo>
                    <a:pt x="523408" y="695587"/>
                    <a:pt x="418652" y="735521"/>
                    <a:pt x="281949" y="735521"/>
                  </a:cubicBezTo>
                  <a:cubicBezTo>
                    <a:pt x="197253" y="735521"/>
                    <a:pt x="103270" y="732178"/>
                    <a:pt x="0" y="725491"/>
                  </a:cubicBezTo>
                  <a:lnTo>
                    <a:pt x="36776" y="513750"/>
                  </a:lnTo>
                  <a:lnTo>
                    <a:pt x="88039" y="4458"/>
                  </a:lnTo>
                  <a:lnTo>
                    <a:pt x="403422" y="0"/>
                  </a:lnTo>
                  <a:close/>
                  <a:moveTo>
                    <a:pt x="373332" y="172736"/>
                  </a:moveTo>
                  <a:cubicBezTo>
                    <a:pt x="345843" y="172736"/>
                    <a:pt x="317611" y="174222"/>
                    <a:pt x="288636" y="177194"/>
                  </a:cubicBezTo>
                  <a:lnTo>
                    <a:pt x="241830" y="491462"/>
                  </a:lnTo>
                  <a:lnTo>
                    <a:pt x="236258" y="561671"/>
                  </a:lnTo>
                  <a:cubicBezTo>
                    <a:pt x="280835" y="567614"/>
                    <a:pt x="313153" y="570586"/>
                    <a:pt x="333213" y="570586"/>
                  </a:cubicBezTo>
                  <a:cubicBezTo>
                    <a:pt x="377047" y="570586"/>
                    <a:pt x="410851" y="550526"/>
                    <a:pt x="434626" y="510407"/>
                  </a:cubicBezTo>
                  <a:cubicBezTo>
                    <a:pt x="458400" y="470288"/>
                    <a:pt x="470287" y="405280"/>
                    <a:pt x="470287" y="315383"/>
                  </a:cubicBezTo>
                  <a:cubicBezTo>
                    <a:pt x="470287" y="264119"/>
                    <a:pt x="462672" y="227529"/>
                    <a:pt x="447442" y="205612"/>
                  </a:cubicBezTo>
                  <a:cubicBezTo>
                    <a:pt x="432211" y="183695"/>
                    <a:pt x="407508" y="172736"/>
                    <a:pt x="373332" y="172736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341031" y="-1174142"/>
              <a:ext cx="684257" cy="721033"/>
            </a:xfrm>
            <a:custGeom>
              <a:avLst/>
              <a:gdLst/>
              <a:ahLst/>
              <a:cxnLst/>
              <a:rect l="l" t="t" r="r" b="b"/>
              <a:pathLst>
                <a:path w="684257" h="721033">
                  <a:moveTo>
                    <a:pt x="307581" y="0"/>
                  </a:moveTo>
                  <a:lnTo>
                    <a:pt x="576157" y="0"/>
                  </a:lnTo>
                  <a:lnTo>
                    <a:pt x="684257" y="721033"/>
                  </a:lnTo>
                  <a:lnTo>
                    <a:pt x="459143" y="721033"/>
                  </a:lnTo>
                  <a:lnTo>
                    <a:pt x="454685" y="601790"/>
                  </a:lnTo>
                  <a:lnTo>
                    <a:pt x="454685" y="597332"/>
                  </a:lnTo>
                  <a:lnTo>
                    <a:pt x="344357" y="595103"/>
                  </a:lnTo>
                  <a:lnTo>
                    <a:pt x="251860" y="599561"/>
                  </a:lnTo>
                  <a:lnTo>
                    <a:pt x="217312" y="721033"/>
                  </a:lnTo>
                  <a:lnTo>
                    <a:pt x="0" y="721033"/>
                  </a:lnTo>
                  <a:lnTo>
                    <a:pt x="307581" y="0"/>
                  </a:lnTo>
                  <a:close/>
                  <a:moveTo>
                    <a:pt x="406765" y="198368"/>
                  </a:moveTo>
                  <a:lnTo>
                    <a:pt x="314267" y="435740"/>
                  </a:lnTo>
                  <a:lnTo>
                    <a:pt x="377790" y="436855"/>
                  </a:lnTo>
                  <a:lnTo>
                    <a:pt x="440197" y="435740"/>
                  </a:lnTo>
                  <a:lnTo>
                    <a:pt x="420138" y="198368"/>
                  </a:lnTo>
                  <a:lnTo>
                    <a:pt x="406765" y="198368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2003743" y="-992491"/>
              <a:ext cx="459143" cy="551641"/>
            </a:xfrm>
            <a:custGeom>
              <a:avLst/>
              <a:gdLst/>
              <a:ahLst/>
              <a:cxnLst/>
              <a:rect l="l" t="t" r="r" b="b"/>
              <a:pathLst>
                <a:path w="459143" h="551641">
                  <a:moveTo>
                    <a:pt x="306467" y="0"/>
                  </a:moveTo>
                  <a:lnTo>
                    <a:pt x="324298" y="2229"/>
                  </a:lnTo>
                  <a:cubicBezTo>
                    <a:pt x="368132" y="10402"/>
                    <a:pt x="401565" y="26746"/>
                    <a:pt x="424596" y="51264"/>
                  </a:cubicBezTo>
                  <a:cubicBezTo>
                    <a:pt x="447628" y="75781"/>
                    <a:pt x="459143" y="106985"/>
                    <a:pt x="459143" y="144876"/>
                  </a:cubicBezTo>
                  <a:cubicBezTo>
                    <a:pt x="459143" y="190938"/>
                    <a:pt x="438155" y="229200"/>
                    <a:pt x="396178" y="259661"/>
                  </a:cubicBezTo>
                  <a:cubicBezTo>
                    <a:pt x="354202" y="290122"/>
                    <a:pt x="284922" y="317240"/>
                    <a:pt x="188338" y="341014"/>
                  </a:cubicBezTo>
                  <a:cubicBezTo>
                    <a:pt x="191310" y="361817"/>
                    <a:pt x="197254" y="377047"/>
                    <a:pt x="206169" y="386706"/>
                  </a:cubicBezTo>
                  <a:cubicBezTo>
                    <a:pt x="215084" y="396364"/>
                    <a:pt x="227343" y="401193"/>
                    <a:pt x="242945" y="401193"/>
                  </a:cubicBezTo>
                  <a:cubicBezTo>
                    <a:pt x="257804" y="401193"/>
                    <a:pt x="272849" y="396736"/>
                    <a:pt x="288079" y="387820"/>
                  </a:cubicBezTo>
                  <a:cubicBezTo>
                    <a:pt x="303310" y="378905"/>
                    <a:pt x="326155" y="361445"/>
                    <a:pt x="356616" y="335442"/>
                  </a:cubicBezTo>
                  <a:lnTo>
                    <a:pt x="378905" y="339900"/>
                  </a:lnTo>
                  <a:lnTo>
                    <a:pt x="436855" y="414566"/>
                  </a:lnTo>
                  <a:cubicBezTo>
                    <a:pt x="410109" y="447256"/>
                    <a:pt x="379091" y="475302"/>
                    <a:pt x="343801" y="498705"/>
                  </a:cubicBezTo>
                  <a:cubicBezTo>
                    <a:pt x="308510" y="522108"/>
                    <a:pt x="270434" y="539753"/>
                    <a:pt x="229572" y="551641"/>
                  </a:cubicBezTo>
                  <a:lnTo>
                    <a:pt x="211741" y="551641"/>
                  </a:lnTo>
                  <a:cubicBezTo>
                    <a:pt x="139675" y="543468"/>
                    <a:pt x="86368" y="521737"/>
                    <a:pt x="51821" y="486447"/>
                  </a:cubicBezTo>
                  <a:cubicBezTo>
                    <a:pt x="17274" y="451157"/>
                    <a:pt x="0" y="400822"/>
                    <a:pt x="0" y="335442"/>
                  </a:cubicBezTo>
                  <a:cubicBezTo>
                    <a:pt x="0" y="270806"/>
                    <a:pt x="12445" y="213970"/>
                    <a:pt x="37334" y="164935"/>
                  </a:cubicBezTo>
                  <a:cubicBezTo>
                    <a:pt x="62223" y="115900"/>
                    <a:pt x="97698" y="77081"/>
                    <a:pt x="143761" y="48478"/>
                  </a:cubicBezTo>
                  <a:cubicBezTo>
                    <a:pt x="189824" y="19874"/>
                    <a:pt x="244060" y="3715"/>
                    <a:pt x="306467" y="0"/>
                  </a:cubicBezTo>
                  <a:close/>
                  <a:moveTo>
                    <a:pt x="255204" y="125930"/>
                  </a:moveTo>
                  <a:cubicBezTo>
                    <a:pt x="234401" y="125930"/>
                    <a:pt x="218428" y="134474"/>
                    <a:pt x="207283" y="151562"/>
                  </a:cubicBezTo>
                  <a:cubicBezTo>
                    <a:pt x="196139" y="168650"/>
                    <a:pt x="189081" y="195396"/>
                    <a:pt x="186109" y="231801"/>
                  </a:cubicBezTo>
                  <a:cubicBezTo>
                    <a:pt x="222514" y="223628"/>
                    <a:pt x="248146" y="213970"/>
                    <a:pt x="263005" y="202826"/>
                  </a:cubicBezTo>
                  <a:cubicBezTo>
                    <a:pt x="277864" y="191681"/>
                    <a:pt x="285293" y="176451"/>
                    <a:pt x="285293" y="157134"/>
                  </a:cubicBezTo>
                  <a:cubicBezTo>
                    <a:pt x="285293" y="145990"/>
                    <a:pt x="282879" y="138003"/>
                    <a:pt x="278050" y="133174"/>
                  </a:cubicBezTo>
                  <a:cubicBezTo>
                    <a:pt x="273220" y="128345"/>
                    <a:pt x="265605" y="125930"/>
                    <a:pt x="255204" y="125930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4204018" y="-992491"/>
              <a:ext cx="494805" cy="552755"/>
            </a:xfrm>
            <a:custGeom>
              <a:avLst/>
              <a:gdLst/>
              <a:ahLst/>
              <a:cxnLst/>
              <a:rect l="l" t="t" r="r" b="b"/>
              <a:pathLst>
                <a:path w="494805" h="552755">
                  <a:moveTo>
                    <a:pt x="309811" y="0"/>
                  </a:moveTo>
                  <a:lnTo>
                    <a:pt x="327641" y="2229"/>
                  </a:lnTo>
                  <a:cubicBezTo>
                    <a:pt x="379648" y="14116"/>
                    <a:pt x="420510" y="36962"/>
                    <a:pt x="450228" y="70766"/>
                  </a:cubicBezTo>
                  <a:cubicBezTo>
                    <a:pt x="479946" y="104571"/>
                    <a:pt x="494805" y="148962"/>
                    <a:pt x="494805" y="203940"/>
                  </a:cubicBezTo>
                  <a:cubicBezTo>
                    <a:pt x="494805" y="309439"/>
                    <a:pt x="467316" y="392649"/>
                    <a:pt x="412338" y="453571"/>
                  </a:cubicBezTo>
                  <a:cubicBezTo>
                    <a:pt x="357359" y="514493"/>
                    <a:pt x="281579" y="547554"/>
                    <a:pt x="184995" y="552755"/>
                  </a:cubicBezTo>
                  <a:lnTo>
                    <a:pt x="167164" y="550526"/>
                  </a:lnTo>
                  <a:cubicBezTo>
                    <a:pt x="114415" y="538639"/>
                    <a:pt x="73367" y="514865"/>
                    <a:pt x="44020" y="479203"/>
                  </a:cubicBezTo>
                  <a:cubicBezTo>
                    <a:pt x="14674" y="443541"/>
                    <a:pt x="0" y="395621"/>
                    <a:pt x="0" y="335442"/>
                  </a:cubicBezTo>
                  <a:cubicBezTo>
                    <a:pt x="0" y="270063"/>
                    <a:pt x="12631" y="212855"/>
                    <a:pt x="37891" y="163821"/>
                  </a:cubicBezTo>
                  <a:cubicBezTo>
                    <a:pt x="63151" y="114786"/>
                    <a:pt x="98999" y="76153"/>
                    <a:pt x="145433" y="47921"/>
                  </a:cubicBezTo>
                  <a:cubicBezTo>
                    <a:pt x="191867" y="19688"/>
                    <a:pt x="246660" y="3715"/>
                    <a:pt x="309811" y="0"/>
                  </a:cubicBezTo>
                  <a:close/>
                  <a:moveTo>
                    <a:pt x="270806" y="151562"/>
                  </a:moveTo>
                  <a:cubicBezTo>
                    <a:pt x="247031" y="151562"/>
                    <a:pt x="229386" y="157691"/>
                    <a:pt x="217871" y="169950"/>
                  </a:cubicBezTo>
                  <a:cubicBezTo>
                    <a:pt x="206355" y="182209"/>
                    <a:pt x="198740" y="201340"/>
                    <a:pt x="195025" y="227343"/>
                  </a:cubicBezTo>
                  <a:cubicBezTo>
                    <a:pt x="191310" y="253346"/>
                    <a:pt x="189453" y="290865"/>
                    <a:pt x="189453" y="339900"/>
                  </a:cubicBezTo>
                  <a:cubicBezTo>
                    <a:pt x="189453" y="365160"/>
                    <a:pt x="191867" y="382434"/>
                    <a:pt x="196697" y="391721"/>
                  </a:cubicBezTo>
                  <a:cubicBezTo>
                    <a:pt x="201526" y="401008"/>
                    <a:pt x="210998" y="405651"/>
                    <a:pt x="225114" y="405651"/>
                  </a:cubicBezTo>
                  <a:cubicBezTo>
                    <a:pt x="248146" y="405651"/>
                    <a:pt x="265048" y="399522"/>
                    <a:pt x="275820" y="387263"/>
                  </a:cubicBezTo>
                  <a:cubicBezTo>
                    <a:pt x="286593" y="375004"/>
                    <a:pt x="293837" y="355873"/>
                    <a:pt x="297552" y="329870"/>
                  </a:cubicBezTo>
                  <a:cubicBezTo>
                    <a:pt x="301267" y="303867"/>
                    <a:pt x="303124" y="265976"/>
                    <a:pt x="303124" y="216199"/>
                  </a:cubicBezTo>
                  <a:cubicBezTo>
                    <a:pt x="303124" y="191681"/>
                    <a:pt x="300895" y="174779"/>
                    <a:pt x="296438" y="165492"/>
                  </a:cubicBezTo>
                  <a:cubicBezTo>
                    <a:pt x="291980" y="156206"/>
                    <a:pt x="283436" y="151562"/>
                    <a:pt x="270806" y="151562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4656569" y="-992491"/>
              <a:ext cx="577272" cy="757809"/>
            </a:xfrm>
            <a:custGeom>
              <a:avLst/>
              <a:gdLst/>
              <a:ahLst/>
              <a:cxnLst/>
              <a:rect l="l" t="t" r="r" b="b"/>
              <a:pathLst>
                <a:path w="577272" h="757809">
                  <a:moveTo>
                    <a:pt x="565014" y="0"/>
                  </a:moveTo>
                  <a:lnTo>
                    <a:pt x="577272" y="8916"/>
                  </a:lnTo>
                  <a:lnTo>
                    <a:pt x="526009" y="391163"/>
                  </a:lnTo>
                  <a:lnTo>
                    <a:pt x="522666" y="483661"/>
                  </a:lnTo>
                  <a:cubicBezTo>
                    <a:pt x="515236" y="542354"/>
                    <a:pt x="497220" y="592317"/>
                    <a:pt x="468616" y="633551"/>
                  </a:cubicBezTo>
                  <a:cubicBezTo>
                    <a:pt x="440012" y="674785"/>
                    <a:pt x="404351" y="705803"/>
                    <a:pt x="361631" y="726605"/>
                  </a:cubicBezTo>
                  <a:cubicBezTo>
                    <a:pt x="318911" y="747408"/>
                    <a:pt x="272291" y="757809"/>
                    <a:pt x="221771" y="757809"/>
                  </a:cubicBezTo>
                  <a:cubicBezTo>
                    <a:pt x="154905" y="757809"/>
                    <a:pt x="103270" y="740907"/>
                    <a:pt x="66866" y="707103"/>
                  </a:cubicBezTo>
                  <a:cubicBezTo>
                    <a:pt x="30461" y="673299"/>
                    <a:pt x="8173" y="628907"/>
                    <a:pt x="0" y="573929"/>
                  </a:cubicBezTo>
                  <a:lnTo>
                    <a:pt x="4458" y="561670"/>
                  </a:lnTo>
                  <a:lnTo>
                    <a:pt x="151562" y="500377"/>
                  </a:lnTo>
                  <a:lnTo>
                    <a:pt x="152676" y="487004"/>
                  </a:lnTo>
                  <a:cubicBezTo>
                    <a:pt x="109586" y="455800"/>
                    <a:pt x="88040" y="406765"/>
                    <a:pt x="88040" y="339900"/>
                  </a:cubicBezTo>
                  <a:cubicBezTo>
                    <a:pt x="88040" y="293094"/>
                    <a:pt x="97698" y="247588"/>
                    <a:pt x="117015" y="203383"/>
                  </a:cubicBezTo>
                  <a:cubicBezTo>
                    <a:pt x="136332" y="159177"/>
                    <a:pt x="165492" y="119615"/>
                    <a:pt x="204497" y="84697"/>
                  </a:cubicBezTo>
                  <a:cubicBezTo>
                    <a:pt x="243502" y="49778"/>
                    <a:pt x="290494" y="23403"/>
                    <a:pt x="345472" y="5572"/>
                  </a:cubicBezTo>
                  <a:lnTo>
                    <a:pt x="352159" y="5572"/>
                  </a:lnTo>
                  <a:lnTo>
                    <a:pt x="454685" y="23403"/>
                  </a:lnTo>
                  <a:lnTo>
                    <a:pt x="565014" y="0"/>
                  </a:lnTo>
                  <a:close/>
                  <a:moveTo>
                    <a:pt x="317611" y="140418"/>
                  </a:moveTo>
                  <a:cubicBezTo>
                    <a:pt x="296808" y="140418"/>
                    <a:pt x="281021" y="151562"/>
                    <a:pt x="270248" y="173851"/>
                  </a:cubicBezTo>
                  <a:cubicBezTo>
                    <a:pt x="259475" y="196139"/>
                    <a:pt x="254089" y="228829"/>
                    <a:pt x="254089" y="271920"/>
                  </a:cubicBezTo>
                  <a:cubicBezTo>
                    <a:pt x="254089" y="326155"/>
                    <a:pt x="262262" y="353273"/>
                    <a:pt x="278606" y="353273"/>
                  </a:cubicBezTo>
                  <a:cubicBezTo>
                    <a:pt x="300895" y="353273"/>
                    <a:pt x="336185" y="297552"/>
                    <a:pt x="384477" y="186109"/>
                  </a:cubicBezTo>
                  <a:lnTo>
                    <a:pt x="387820" y="157134"/>
                  </a:lnTo>
                  <a:lnTo>
                    <a:pt x="317611" y="140418"/>
                  </a:lnTo>
                  <a:close/>
                  <a:moveTo>
                    <a:pt x="342129" y="390049"/>
                  </a:moveTo>
                  <a:cubicBezTo>
                    <a:pt x="312410" y="439827"/>
                    <a:pt x="279721" y="483289"/>
                    <a:pt x="244059" y="520437"/>
                  </a:cubicBezTo>
                  <a:lnTo>
                    <a:pt x="218427" y="542725"/>
                  </a:lnTo>
                  <a:cubicBezTo>
                    <a:pt x="206540" y="553127"/>
                    <a:pt x="200596" y="563899"/>
                    <a:pt x="200596" y="575044"/>
                  </a:cubicBezTo>
                  <a:cubicBezTo>
                    <a:pt x="200596" y="587674"/>
                    <a:pt x="205054" y="598446"/>
                    <a:pt x="213969" y="607362"/>
                  </a:cubicBezTo>
                  <a:cubicBezTo>
                    <a:pt x="222885" y="616277"/>
                    <a:pt x="236630" y="620735"/>
                    <a:pt x="255203" y="620735"/>
                  </a:cubicBezTo>
                  <a:cubicBezTo>
                    <a:pt x="278235" y="620735"/>
                    <a:pt x="296995" y="614048"/>
                    <a:pt x="311482" y="600675"/>
                  </a:cubicBezTo>
                  <a:cubicBezTo>
                    <a:pt x="325969" y="587302"/>
                    <a:pt x="334328" y="567243"/>
                    <a:pt x="336557" y="540496"/>
                  </a:cubicBezTo>
                  <a:lnTo>
                    <a:pt x="356616" y="390049"/>
                  </a:lnTo>
                  <a:lnTo>
                    <a:pt x="342129" y="390049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510691" y="-986919"/>
              <a:ext cx="802386" cy="533810"/>
            </a:xfrm>
            <a:custGeom>
              <a:avLst/>
              <a:gdLst/>
              <a:ahLst/>
              <a:cxnLst/>
              <a:rect l="l" t="t" r="r" b="b"/>
              <a:pathLst>
                <a:path w="802386" h="533810">
                  <a:moveTo>
                    <a:pt x="786785" y="0"/>
                  </a:moveTo>
                  <a:cubicBezTo>
                    <a:pt x="797186" y="29718"/>
                    <a:pt x="802386" y="58693"/>
                    <a:pt x="802386" y="86926"/>
                  </a:cubicBezTo>
                  <a:cubicBezTo>
                    <a:pt x="802386" y="112929"/>
                    <a:pt x="798115" y="139675"/>
                    <a:pt x="789571" y="167164"/>
                  </a:cubicBezTo>
                  <a:cubicBezTo>
                    <a:pt x="781026" y="194653"/>
                    <a:pt x="768211" y="225114"/>
                    <a:pt x="751123" y="258547"/>
                  </a:cubicBezTo>
                  <a:lnTo>
                    <a:pt x="611820" y="533810"/>
                  </a:lnTo>
                  <a:lnTo>
                    <a:pt x="392278" y="533810"/>
                  </a:lnTo>
                  <a:lnTo>
                    <a:pt x="380020" y="273035"/>
                  </a:lnTo>
                  <a:lnTo>
                    <a:pt x="363303" y="273035"/>
                  </a:lnTo>
                  <a:lnTo>
                    <a:pt x="276378" y="533810"/>
                  </a:lnTo>
                  <a:lnTo>
                    <a:pt x="60179" y="533810"/>
                  </a:lnTo>
                  <a:lnTo>
                    <a:pt x="0" y="14488"/>
                  </a:lnTo>
                  <a:lnTo>
                    <a:pt x="195025" y="3344"/>
                  </a:lnTo>
                  <a:lnTo>
                    <a:pt x="195025" y="100299"/>
                  </a:lnTo>
                  <a:lnTo>
                    <a:pt x="198368" y="313154"/>
                  </a:lnTo>
                  <a:lnTo>
                    <a:pt x="215085" y="313154"/>
                  </a:lnTo>
                  <a:lnTo>
                    <a:pt x="281950" y="113672"/>
                  </a:lnTo>
                  <a:lnTo>
                    <a:pt x="312039" y="7801"/>
                  </a:lnTo>
                  <a:lnTo>
                    <a:pt x="521551" y="7801"/>
                  </a:lnTo>
                  <a:lnTo>
                    <a:pt x="522666" y="100299"/>
                  </a:lnTo>
                  <a:lnTo>
                    <a:pt x="528238" y="312039"/>
                  </a:lnTo>
                  <a:lnTo>
                    <a:pt x="543840" y="312039"/>
                  </a:lnTo>
                  <a:lnTo>
                    <a:pt x="583959" y="209512"/>
                  </a:lnTo>
                  <a:cubicBezTo>
                    <a:pt x="593618" y="186481"/>
                    <a:pt x="600676" y="166793"/>
                    <a:pt x="605133" y="150448"/>
                  </a:cubicBezTo>
                  <a:cubicBezTo>
                    <a:pt x="609591" y="134103"/>
                    <a:pt x="611820" y="118501"/>
                    <a:pt x="611820" y="103642"/>
                  </a:cubicBezTo>
                  <a:cubicBezTo>
                    <a:pt x="611820" y="81353"/>
                    <a:pt x="606991" y="60551"/>
                    <a:pt x="597332" y="41234"/>
                  </a:cubicBezTo>
                  <a:lnTo>
                    <a:pt x="606248" y="22289"/>
                  </a:lnTo>
                  <a:lnTo>
                    <a:pt x="786785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" y="624936"/>
            <a:ext cx="6583105" cy="517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" y="7115175"/>
            <a:ext cx="13549313" cy="51608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163160" y="7254930"/>
            <a:ext cx="1042798" cy="304572"/>
            <a:chOff x="-163913" y="7247120"/>
            <a:chExt cx="1042798" cy="30457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143" y="7247120"/>
              <a:ext cx="886028" cy="3045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 rot="21222613">
              <a:off x="-163913" y="726542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84" y="1404976"/>
            <a:ext cx="3962743" cy="118882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250862" y="-19050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15220" y="-10847"/>
            <a:ext cx="4536861" cy="1271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Greet T and their partner; get a basic idea about the topic of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this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lesson.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Greet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greet T and their partner.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Introduce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topic to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pictures on the slide.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6" name="直角三角形 15"/>
          <p:cNvSpPr/>
          <p:nvPr/>
        </p:nvSpPr>
        <p:spPr>
          <a:xfrm rot="10800000">
            <a:off x="12927573" y="-2111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092521" y="-3697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940" y="4134171"/>
            <a:ext cx="1976663" cy="323904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260302" y="284352"/>
            <a:ext cx="4069793" cy="6968836"/>
            <a:chOff x="9303844" y="386340"/>
            <a:chExt cx="4069793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857911" y="1839450"/>
              <a:ext cx="6968836" cy="4062616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303844" y="467672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175036" y="28747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480005" y="1271020"/>
            <a:ext cx="3588442" cy="3998136"/>
            <a:chOff x="10277041" y="3245237"/>
            <a:chExt cx="3219422" cy="4954308"/>
          </a:xfrm>
        </p:grpSpPr>
        <p:sp>
          <p:nvSpPr>
            <p:cNvPr id="29" name="圆角矩形 28"/>
            <p:cNvSpPr/>
            <p:nvPr/>
          </p:nvSpPr>
          <p:spPr>
            <a:xfrm>
              <a:off x="10277041" y="3245237"/>
              <a:ext cx="3219422" cy="64683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79496" y="3894245"/>
              <a:ext cx="3214514" cy="43053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the family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want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 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They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wanted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 startAt="2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did Dad want to have one? Look for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clues in 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illustration.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01" y="1388429"/>
            <a:ext cx="7841674" cy="480157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2830805" y="6267303"/>
            <a:ext cx="45560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Everyone wanted a dog. </a:t>
            </a:r>
            <a:br>
              <a:rPr lang="en-US" altLang="zh-CN" sz="2800" dirty="0"/>
            </a:b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48581" y="6742668"/>
            <a:ext cx="1042798" cy="308947"/>
            <a:chOff x="568588" y="6862922"/>
            <a:chExt cx="1042798" cy="30894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68588" y="691025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485465" y="5404912"/>
            <a:ext cx="3589200" cy="1004504"/>
            <a:chOff x="10278571" y="3459863"/>
            <a:chExt cx="3234534" cy="1004504"/>
          </a:xfrm>
        </p:grpSpPr>
        <p:sp>
          <p:nvSpPr>
            <p:cNvPr id="69" name="圆角矩形 68"/>
            <p:cNvSpPr/>
            <p:nvPr/>
          </p:nvSpPr>
          <p:spPr>
            <a:xfrm>
              <a:off x="10278913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0278571" y="3972566"/>
              <a:ext cx="3234534" cy="4918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Read accurately.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2271503" y="6881975"/>
            <a:ext cx="1177872" cy="351799"/>
            <a:chOff x="12533126" y="7275306"/>
            <a:chExt cx="1177872" cy="35179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10/26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8750761" y="-2062"/>
            <a:ext cx="4798552" cy="144887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703646" y="-21939"/>
            <a:ext cx="4536861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understand the text;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accurately.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1. 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2.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given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questions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with complete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sentences.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3.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reading the text.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4. Check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Ss’ accuracy and give 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4" name="直角三角形 33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481508" y="315060"/>
            <a:ext cx="4802952" cy="6968836"/>
            <a:chOff x="8680595" y="386341"/>
            <a:chExt cx="4766375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579365" y="1487571"/>
              <a:ext cx="6968836" cy="4766375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680595" y="407677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41890" y="2843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709224" y="1379296"/>
            <a:ext cx="4380407" cy="1448665"/>
            <a:chOff x="10273978" y="3459863"/>
            <a:chExt cx="3236914" cy="1448665"/>
          </a:xfrm>
        </p:grpSpPr>
        <p:sp>
          <p:nvSpPr>
            <p:cNvPr id="29" name="圆角矩形 28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73978" y="3972566"/>
              <a:ext cx="3228525" cy="9359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Where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the family</a:t>
              </a:r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go? 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They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went to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3" y="1509047"/>
            <a:ext cx="7349917" cy="43691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369748" y="6730169"/>
            <a:ext cx="1042798" cy="304572"/>
            <a:chOff x="513300" y="6782576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70" y="6782576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13300" y="68008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77106" y="6011189"/>
            <a:ext cx="7049729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They went to the dogs’ home. </a:t>
            </a:r>
            <a:br>
              <a:rPr lang="en-US" altLang="zh-CN" sz="3600" dirty="0"/>
            </a:b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709224" y="5538681"/>
            <a:ext cx="4376266" cy="1004504"/>
            <a:chOff x="10273979" y="3459863"/>
            <a:chExt cx="3236913" cy="1004504"/>
          </a:xfrm>
        </p:grpSpPr>
        <p:sp>
          <p:nvSpPr>
            <p:cNvPr id="21" name="圆角矩形 20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273979" y="3972566"/>
              <a:ext cx="3231580" cy="4918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Read accurately.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709224" y="3458950"/>
            <a:ext cx="4372121" cy="1448741"/>
            <a:chOff x="10277041" y="3501603"/>
            <a:chExt cx="3233851" cy="1217109"/>
          </a:xfrm>
        </p:grpSpPr>
        <p:sp>
          <p:nvSpPr>
            <p:cNvPr id="31" name="圆角矩形 30"/>
            <p:cNvSpPr/>
            <p:nvPr/>
          </p:nvSpPr>
          <p:spPr>
            <a:xfrm>
              <a:off x="10277041" y="3501603"/>
              <a:ext cx="3233851" cy="43864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0281290" y="3933205"/>
              <a:ext cx="3221204" cy="7855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 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family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go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to</a:t>
              </a:r>
              <a:endPara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the dogs’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home?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250090" y="6872615"/>
            <a:ext cx="1177872" cy="351799"/>
            <a:chOff x="12533126" y="7275306"/>
            <a:chExt cx="1177872" cy="35179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11/26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8575461" y="0"/>
            <a:ext cx="4973852" cy="166873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524065" y="-11116"/>
            <a:ext cx="4536861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comprehend the story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;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understand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text; read the text accurately.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1. Read 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2.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given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questions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with complete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sentences.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3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 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comprehension question.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4.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reading the text together.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5. Check Ss’ accuracy and give 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9" name="直角三角形 38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823654" y="294250"/>
            <a:ext cx="4440650" cy="6968836"/>
            <a:chOff x="9040139" y="386340"/>
            <a:chExt cx="4406832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759137" y="1667342"/>
              <a:ext cx="6968836" cy="4406832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040139" y="482615"/>
              <a:ext cx="0" cy="6735604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70918" y="2843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34509" y="1154896"/>
            <a:ext cx="4163647" cy="3556681"/>
            <a:chOff x="10280027" y="3447072"/>
            <a:chExt cx="3305452" cy="3556681"/>
          </a:xfrm>
        </p:grpSpPr>
        <p:sp>
          <p:nvSpPr>
            <p:cNvPr id="29" name="圆角矩形 28"/>
            <p:cNvSpPr/>
            <p:nvPr/>
          </p:nvSpPr>
          <p:spPr>
            <a:xfrm>
              <a:off x="10281560" y="3447072"/>
              <a:ext cx="3302389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80027" y="3972566"/>
              <a:ext cx="3305452" cy="30311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family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altLang="zh-CN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 defTabSz="584200">
                <a:lnSpc>
                  <a:spcPct val="120000"/>
                </a:lnSpc>
                <a:spcBef>
                  <a:spcPts val="1200"/>
                </a:spcBef>
                <a:buAutoNum type="arabicPeriod" startAt="2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were these dogs different? Which one do you think everyone in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family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would   choose?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" y="1455253"/>
            <a:ext cx="8027619" cy="468938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1971395" y="6367895"/>
            <a:ext cx="4598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They looked at the dogs. </a:t>
            </a:r>
            <a:br>
              <a:rPr lang="en-US" altLang="zh-CN" sz="2800" dirty="0"/>
            </a:br>
            <a:r>
              <a:rPr lang="en-US" altLang="zh-CN" sz="2800" dirty="0"/>
              <a:t> </a:t>
            </a: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86796" y="6735447"/>
            <a:ext cx="1042798" cy="304572"/>
            <a:chOff x="513300" y="6782576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70" y="6782576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13300" y="68008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943944" y="4931663"/>
            <a:ext cx="4154212" cy="1491432"/>
            <a:chOff x="10273978" y="3459863"/>
            <a:chExt cx="3236915" cy="1491432"/>
          </a:xfrm>
        </p:grpSpPr>
        <p:sp>
          <p:nvSpPr>
            <p:cNvPr id="54" name="圆角矩形 53"/>
            <p:cNvSpPr/>
            <p:nvPr/>
          </p:nvSpPr>
          <p:spPr>
            <a:xfrm>
              <a:off x="10277042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0273978" y="3972566"/>
              <a:ext cx="3236914" cy="97872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Which dog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would</a:t>
              </a:r>
              <a:endPara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you choose?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2297865" y="6878746"/>
            <a:ext cx="1177872" cy="351799"/>
            <a:chOff x="12533126" y="7275306"/>
            <a:chExt cx="1177872" cy="351799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12/26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362260" y="0"/>
            <a:ext cx="5187054" cy="162981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308268" y="-26185"/>
            <a:ext cx="4777301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: Identify details using the illustration; understand the text;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make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connections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in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 and do the action of “look at” together.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connections question; model first; encourage them to take turns talking more about themselves.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5" name="直角三角形 34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/>
      <p:bldP spid="3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825817" y="296501"/>
            <a:ext cx="4514380" cy="6985319"/>
            <a:chOff x="8933965" y="313684"/>
            <a:chExt cx="4513005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706050" y="1541599"/>
              <a:ext cx="6968836" cy="4513005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933966" y="410909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70918" y="2843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043969" y="1477291"/>
            <a:ext cx="4069050" cy="3115206"/>
            <a:chOff x="10273978" y="3445349"/>
            <a:chExt cx="3239976" cy="3115206"/>
          </a:xfrm>
        </p:grpSpPr>
        <p:sp>
          <p:nvSpPr>
            <p:cNvPr id="29" name="圆角矩形 28"/>
            <p:cNvSpPr/>
            <p:nvPr/>
          </p:nvSpPr>
          <p:spPr>
            <a:xfrm>
              <a:off x="10277041" y="3445349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73978" y="3972566"/>
              <a:ext cx="3239976" cy="25879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96240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Who wanted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96240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Dad want this dog?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the problem with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this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?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It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too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"/>
          <a:stretch>
            <a:fillRect/>
          </a:stretch>
        </p:blipFill>
        <p:spPr>
          <a:xfrm>
            <a:off x="568221" y="1667975"/>
            <a:ext cx="8169379" cy="3882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369748" y="6773714"/>
            <a:ext cx="1042798" cy="304572"/>
            <a:chOff x="513300" y="6782576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70" y="6782576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13300" y="68008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91537" y="5725614"/>
            <a:ext cx="7827815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Kipper wanted this dog. It was too big. </a:t>
            </a:r>
            <a:br>
              <a:rPr lang="en-US" altLang="zh-CN" sz="2800" dirty="0"/>
            </a:b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 </a:t>
            </a:r>
            <a:b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</a:b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807206" y="6220096"/>
            <a:ext cx="2545099" cy="945744"/>
            <a:chOff x="10043678" y="6441494"/>
            <a:chExt cx="2545099" cy="945744"/>
          </a:xfrm>
        </p:grpSpPr>
        <p:sp>
          <p:nvSpPr>
            <p:cNvPr id="24" name="圆角矩形 23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F9DCB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Sight Word 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3E4247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885" y="6671249"/>
              <a:ext cx="740892" cy="715989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10332147" y="5603208"/>
            <a:ext cx="2545099" cy="945744"/>
            <a:chOff x="10043678" y="6441494"/>
            <a:chExt cx="2545099" cy="945744"/>
          </a:xfrm>
        </p:grpSpPr>
        <p:sp>
          <p:nvSpPr>
            <p:cNvPr id="40" name="圆角矩形 39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885" y="6671249"/>
              <a:ext cx="740892" cy="715989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9332136" y="1215120"/>
            <a:ext cx="3501745" cy="4218821"/>
            <a:chOff x="9722681" y="1437677"/>
            <a:chExt cx="3501745" cy="4218821"/>
          </a:xfrm>
        </p:grpSpPr>
        <p:grpSp>
          <p:nvGrpSpPr>
            <p:cNvPr id="43" name="组合 42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7"/>
                  <a:chExt cx="4322546" cy="5117980"/>
                </a:xfrm>
              </p:grpSpPr>
              <p:sp>
                <p:nvSpPr>
                  <p:cNvPr id="58" name="图文框 25"/>
                  <p:cNvSpPr/>
                  <p:nvPr/>
                </p:nvSpPr>
                <p:spPr>
                  <a:xfrm>
                    <a:off x="11170059" y="325944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11457786" y="3828126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3"/>
                  <a:chExt cx="2274785" cy="740629"/>
                </a:xfrm>
              </p:grpSpPr>
              <p:pic>
                <p:nvPicPr>
                  <p:cNvPr id="56" name="图片 55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3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7" name="文本框 56"/>
                  <p:cNvSpPr txBox="1"/>
                  <p:nvPr/>
                </p:nvSpPr>
                <p:spPr>
                  <a:xfrm>
                    <a:off x="12976281" y="2207578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2" name="Rectangle 4"/>
              <p:cNvSpPr/>
              <p:nvPr/>
            </p:nvSpPr>
            <p:spPr>
              <a:xfrm flipH="1">
                <a:off x="10043758" y="4219147"/>
                <a:ext cx="311307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The elephant is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big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0922765" y="3629638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big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44" name="图片 4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2317" y="2250258"/>
              <a:ext cx="2867416" cy="1509512"/>
            </a:xfrm>
            <a:prstGeom prst="roundRect">
              <a:avLst>
                <a:gd name="adj" fmla="val 1041"/>
              </a:avLst>
            </a:prstGeom>
            <a:noFill/>
            <a:ln>
              <a:noFill/>
            </a:ln>
          </p:spPr>
        </p:pic>
      </p:grpSp>
      <p:grpSp>
        <p:nvGrpSpPr>
          <p:cNvPr id="26" name="组合 25"/>
          <p:cNvGrpSpPr/>
          <p:nvPr/>
        </p:nvGrpSpPr>
        <p:grpSpPr>
          <a:xfrm>
            <a:off x="9650239" y="1430491"/>
            <a:ext cx="2870439" cy="3458714"/>
            <a:chOff x="9386173" y="2726129"/>
            <a:chExt cx="2472073" cy="3045624"/>
          </a:xfrm>
        </p:grpSpPr>
        <p:grpSp>
          <p:nvGrpSpPr>
            <p:cNvPr id="28" name="组合 27"/>
            <p:cNvGrpSpPr/>
            <p:nvPr/>
          </p:nvGrpSpPr>
          <p:grpSpPr>
            <a:xfrm>
              <a:off x="9386173" y="2726129"/>
              <a:ext cx="2472073" cy="3045624"/>
              <a:chOff x="11835940" y="2710348"/>
              <a:chExt cx="3501745" cy="431419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1835940" y="2906618"/>
                <a:ext cx="3501745" cy="4117923"/>
                <a:chOff x="11170059" y="3259446"/>
                <a:chExt cx="4322546" cy="5117980"/>
              </a:xfrm>
            </p:grpSpPr>
            <p:sp>
              <p:nvSpPr>
                <p:cNvPr id="37" name="图文框 25"/>
                <p:cNvSpPr/>
                <p:nvPr/>
              </p:nvSpPr>
              <p:spPr>
                <a:xfrm>
                  <a:off x="11170059" y="3259446"/>
                  <a:ext cx="4322546" cy="5117980"/>
                </a:xfrm>
                <a:custGeom>
                  <a:avLst/>
                  <a:gdLst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82228 w 4322546"/>
                    <a:gd name="connsiteY8" fmla="*/ 540318 h 5117980"/>
                    <a:gd name="connsiteX9" fmla="*/ 540318 w 4322546"/>
                    <a:gd name="connsiteY9" fmla="*/ 540318 h 5117980"/>
                    <a:gd name="connsiteX0-1" fmla="*/ 0 w 4322546"/>
                    <a:gd name="connsiteY0-2" fmla="*/ 0 h 5117980"/>
                    <a:gd name="connsiteX1-3" fmla="*/ 4322546 w 4322546"/>
                    <a:gd name="connsiteY1-4" fmla="*/ 0 h 5117980"/>
                    <a:gd name="connsiteX2-5" fmla="*/ 4322546 w 4322546"/>
                    <a:gd name="connsiteY2-6" fmla="*/ 5117980 h 5117980"/>
                    <a:gd name="connsiteX3-7" fmla="*/ 0 w 4322546"/>
                    <a:gd name="connsiteY3-8" fmla="*/ 5117980 h 5117980"/>
                    <a:gd name="connsiteX4-9" fmla="*/ 0 w 4322546"/>
                    <a:gd name="connsiteY4-10" fmla="*/ 0 h 5117980"/>
                    <a:gd name="connsiteX5-11" fmla="*/ 540318 w 4322546"/>
                    <a:gd name="connsiteY5-12" fmla="*/ 540318 h 5117980"/>
                    <a:gd name="connsiteX6-13" fmla="*/ 540318 w 4322546"/>
                    <a:gd name="connsiteY6-14" fmla="*/ 4577662 h 5117980"/>
                    <a:gd name="connsiteX7-15" fmla="*/ 3782228 w 4322546"/>
                    <a:gd name="connsiteY7-16" fmla="*/ 4577662 h 5117980"/>
                    <a:gd name="connsiteX8-17" fmla="*/ 3765899 w 4322546"/>
                    <a:gd name="connsiteY8-18" fmla="*/ 540318 h 5117980"/>
                    <a:gd name="connsiteX9-19" fmla="*/ 540318 w 4322546"/>
                    <a:gd name="connsiteY9-20" fmla="*/ 540318 h 5117980"/>
                    <a:gd name="connsiteX0-21" fmla="*/ 0 w 4322546"/>
                    <a:gd name="connsiteY0-22" fmla="*/ 0 h 5117980"/>
                    <a:gd name="connsiteX1-23" fmla="*/ 4322546 w 4322546"/>
                    <a:gd name="connsiteY1-24" fmla="*/ 0 h 5117980"/>
                    <a:gd name="connsiteX2-25" fmla="*/ 4322546 w 4322546"/>
                    <a:gd name="connsiteY2-26" fmla="*/ 5117980 h 5117980"/>
                    <a:gd name="connsiteX3-27" fmla="*/ 0 w 4322546"/>
                    <a:gd name="connsiteY3-28" fmla="*/ 5117980 h 5117980"/>
                    <a:gd name="connsiteX4-29" fmla="*/ 0 w 4322546"/>
                    <a:gd name="connsiteY4-30" fmla="*/ 0 h 5117980"/>
                    <a:gd name="connsiteX5-31" fmla="*/ 540318 w 4322546"/>
                    <a:gd name="connsiteY5-32" fmla="*/ 540318 h 5117980"/>
                    <a:gd name="connsiteX6-33" fmla="*/ 540318 w 4322546"/>
                    <a:gd name="connsiteY6-34" fmla="*/ 4577662 h 5117980"/>
                    <a:gd name="connsiteX7-35" fmla="*/ 3782228 w 4322546"/>
                    <a:gd name="connsiteY7-36" fmla="*/ 4577662 h 5117980"/>
                    <a:gd name="connsiteX8-37" fmla="*/ 3765899 w 4322546"/>
                    <a:gd name="connsiteY8-38" fmla="*/ 540318 h 5117980"/>
                    <a:gd name="connsiteX9-39" fmla="*/ 540318 w 4322546"/>
                    <a:gd name="connsiteY9-40" fmla="*/ 540318 h 5117980"/>
                    <a:gd name="connsiteX0-41" fmla="*/ 0 w 4322546"/>
                    <a:gd name="connsiteY0-42" fmla="*/ 0 h 5117980"/>
                    <a:gd name="connsiteX1-43" fmla="*/ 4322546 w 4322546"/>
                    <a:gd name="connsiteY1-44" fmla="*/ 0 h 5117980"/>
                    <a:gd name="connsiteX2-45" fmla="*/ 4322546 w 4322546"/>
                    <a:gd name="connsiteY2-46" fmla="*/ 5117980 h 5117980"/>
                    <a:gd name="connsiteX3-47" fmla="*/ 0 w 4322546"/>
                    <a:gd name="connsiteY3-48" fmla="*/ 5117980 h 5117980"/>
                    <a:gd name="connsiteX4-49" fmla="*/ 0 w 4322546"/>
                    <a:gd name="connsiteY4-50" fmla="*/ 0 h 5117980"/>
                    <a:gd name="connsiteX5-51" fmla="*/ 523989 w 4322546"/>
                    <a:gd name="connsiteY5-52" fmla="*/ 556646 h 5117980"/>
                    <a:gd name="connsiteX6-53" fmla="*/ 540318 w 4322546"/>
                    <a:gd name="connsiteY6-54" fmla="*/ 4577662 h 5117980"/>
                    <a:gd name="connsiteX7-55" fmla="*/ 3782228 w 4322546"/>
                    <a:gd name="connsiteY7-56" fmla="*/ 4577662 h 5117980"/>
                    <a:gd name="connsiteX8-57" fmla="*/ 3765899 w 4322546"/>
                    <a:gd name="connsiteY8-58" fmla="*/ 540318 h 5117980"/>
                    <a:gd name="connsiteX9-59" fmla="*/ 523989 w 4322546"/>
                    <a:gd name="connsiteY9-60" fmla="*/ 556646 h 511798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</a:cxnLst>
                  <a:rect l="l" t="t" r="r" b="b"/>
                  <a:pathLst>
                    <a:path w="4322546" h="5117980">
                      <a:moveTo>
                        <a:pt x="0" y="0"/>
                      </a:moveTo>
                      <a:lnTo>
                        <a:pt x="4322546" y="0"/>
                      </a:lnTo>
                      <a:lnTo>
                        <a:pt x="4322546" y="5117980"/>
                      </a:lnTo>
                      <a:lnTo>
                        <a:pt x="0" y="5117980"/>
                      </a:lnTo>
                      <a:lnTo>
                        <a:pt x="0" y="0"/>
                      </a:lnTo>
                      <a:close/>
                      <a:moveTo>
                        <a:pt x="523989" y="556646"/>
                      </a:moveTo>
                      <a:lnTo>
                        <a:pt x="540318" y="4577662"/>
                      </a:lnTo>
                      <a:lnTo>
                        <a:pt x="3782228" y="4577662"/>
                      </a:lnTo>
                      <a:lnTo>
                        <a:pt x="3765899" y="540318"/>
                      </a:lnTo>
                      <a:lnTo>
                        <a:pt x="523989" y="556646"/>
                      </a:lnTo>
                      <a:close/>
                    </a:path>
                  </a:pathLst>
                </a:custGeom>
                <a:solidFill>
                  <a:srgbClr val="F9DCB1"/>
                </a:solidFill>
                <a:ln w="5715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11393586" y="3737977"/>
                  <a:ext cx="3822762" cy="4170884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2308152" y="2710348"/>
                <a:ext cx="2358013" cy="599840"/>
                <a:chOff x="12788047" y="2057286"/>
                <a:chExt cx="2358013" cy="880647"/>
              </a:xfrm>
            </p:grpSpPr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871275" y="2197304"/>
                  <a:ext cx="2274785" cy="74062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6" name="文本框 35"/>
                <p:cNvSpPr txBox="1"/>
                <p:nvPr/>
              </p:nvSpPr>
              <p:spPr>
                <a:xfrm>
                  <a:off x="12788047" y="2057286"/>
                  <a:ext cx="2239392" cy="8534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lang="en-US" altLang="zh-CN" sz="20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sym typeface="Helvetica Light"/>
                    </a:rPr>
                    <a:t>Sight Word</a:t>
                  </a:r>
                  <a:endParaRPr lang="zh-CN" alt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endParaRPr>
                </a:p>
              </p:txBody>
            </p:sp>
          </p:grp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814" y="4023277"/>
              <a:ext cx="2104875" cy="580908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007" y="4027599"/>
              <a:ext cx="1908661" cy="4607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too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3E4247"/>
                </a:solidFill>
                <a:effectLst/>
                <a:uLnTx/>
                <a:uFillTx/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260973" y="6871876"/>
            <a:ext cx="1177872" cy="351799"/>
            <a:chOff x="12533126" y="7275306"/>
            <a:chExt cx="1177872" cy="351799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13/26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4" name="矩形 63"/>
          <p:cNvSpPr/>
          <p:nvPr/>
        </p:nvSpPr>
        <p:spPr>
          <a:xfrm>
            <a:off x="8637392" y="-2392332"/>
            <a:ext cx="4916050" cy="244909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637392" y="-2376742"/>
            <a:ext cx="4510755" cy="248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: Identify details using the illustration; know the meaning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of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key vocabulary word and make sentences with it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;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decode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sight word; understand 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sight word and have them repeat it.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in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 and do the action of “too big” together.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66" name="直角三角形 65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5" grpId="0"/>
      <p:bldP spid="6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688326" y="313632"/>
            <a:ext cx="4561461" cy="6968837"/>
            <a:chOff x="8770471" y="386339"/>
            <a:chExt cx="4676500" cy="69688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638648" y="1546853"/>
              <a:ext cx="6968836" cy="4647810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770471" y="386339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70918" y="2843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"/>
          <a:stretch>
            <a:fillRect/>
          </a:stretch>
        </p:blipFill>
        <p:spPr>
          <a:xfrm>
            <a:off x="481106" y="1687687"/>
            <a:ext cx="8042272" cy="394567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1645083" y="5633367"/>
            <a:ext cx="6294720" cy="138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Biff wanted this dog. </a:t>
            </a:r>
            <a:br>
              <a:rPr lang="en-US" altLang="zh-CN" sz="2800" dirty="0"/>
            </a:b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It was too little. </a:t>
            </a:r>
            <a:br>
              <a:rPr lang="en-US" altLang="zh-CN" sz="2800" dirty="0"/>
            </a:br>
            <a:r>
              <a:rPr lang="en-US" altLang="zh-CN" sz="2800" dirty="0"/>
              <a:t>    </a:t>
            </a: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9748" y="6773714"/>
            <a:ext cx="1042798" cy="304572"/>
            <a:chOff x="513300" y="6782576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70" y="6782576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13300" y="68008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939330" y="6432473"/>
            <a:ext cx="2545099" cy="945744"/>
            <a:chOff x="10043678" y="6441494"/>
            <a:chExt cx="2545099" cy="945744"/>
          </a:xfrm>
        </p:grpSpPr>
        <p:sp>
          <p:nvSpPr>
            <p:cNvPr id="13" name="圆角矩形 12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885" y="6671249"/>
              <a:ext cx="740892" cy="715989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8912766" y="4906874"/>
            <a:ext cx="4214780" cy="1410722"/>
            <a:chOff x="10273978" y="3483217"/>
            <a:chExt cx="2935278" cy="1284516"/>
          </a:xfrm>
        </p:grpSpPr>
        <p:sp>
          <p:nvSpPr>
            <p:cNvPr id="52" name="圆角矩形 51"/>
            <p:cNvSpPr/>
            <p:nvPr/>
          </p:nvSpPr>
          <p:spPr>
            <a:xfrm>
              <a:off x="10273978" y="3483217"/>
              <a:ext cx="2935275" cy="47541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0273980" y="3916380"/>
              <a:ext cx="2935276" cy="8513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 you like big dogs or little dogs?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Why?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905296" y="1121127"/>
            <a:ext cx="4222250" cy="3697778"/>
            <a:chOff x="10273978" y="3459863"/>
            <a:chExt cx="3239976" cy="3697778"/>
          </a:xfrm>
        </p:grpSpPr>
        <p:sp>
          <p:nvSpPr>
            <p:cNvPr id="56" name="圆角矩形 55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0273978" y="3972566"/>
              <a:ext cx="3239976" cy="31850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Who wanted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Who did not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want this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dog? 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 startAt="3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problem with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dog? 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It was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too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280537" y="1651697"/>
            <a:ext cx="3718590" cy="4218821"/>
            <a:chOff x="9722681" y="1437677"/>
            <a:chExt cx="3718590" cy="4218821"/>
          </a:xfrm>
        </p:grpSpPr>
        <p:grpSp>
          <p:nvGrpSpPr>
            <p:cNvPr id="34" name="组合 33"/>
            <p:cNvGrpSpPr/>
            <p:nvPr/>
          </p:nvGrpSpPr>
          <p:grpSpPr>
            <a:xfrm>
              <a:off x="9722681" y="1437677"/>
              <a:ext cx="3718590" cy="4218821"/>
              <a:chOff x="9802799" y="1131514"/>
              <a:chExt cx="3718590" cy="4218821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60" y="3259447"/>
                  <a:chExt cx="4322546" cy="5117980"/>
                </a:xfrm>
              </p:grpSpPr>
              <p:sp>
                <p:nvSpPr>
                  <p:cNvPr id="43" name="图文框 25"/>
                  <p:cNvSpPr/>
                  <p:nvPr/>
                </p:nvSpPr>
                <p:spPr>
                  <a:xfrm>
                    <a:off x="11170060" y="325944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>
                    <a:off x="11479659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3"/>
                  <a:chExt cx="2274785" cy="740629"/>
                </a:xfrm>
              </p:grpSpPr>
              <p:pic>
                <p:nvPicPr>
                  <p:cNvPr id="41" name="图片 40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3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12976281" y="2207578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7" name="Rectangle 4"/>
              <p:cNvSpPr/>
              <p:nvPr/>
            </p:nvSpPr>
            <p:spPr>
              <a:xfrm flipH="1">
                <a:off x="10416526" y="4224129"/>
                <a:ext cx="310486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It’s 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a </a:t>
                </a:r>
                <a:r>
                  <a:rPr lang="en-US" altLang="zh-CN" sz="2400" b="1" dirty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little </a:t>
                </a:r>
                <a:r>
                  <a:rPr lang="en-US" altLang="zh-CN" sz="2400" b="1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cat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0663971" y="3663913"/>
                <a:ext cx="1688986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little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45" name="图片 4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697" y="2230371"/>
              <a:ext cx="2810451" cy="162857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grpSp>
        <p:nvGrpSpPr>
          <p:cNvPr id="50" name="组合 49"/>
          <p:cNvGrpSpPr/>
          <p:nvPr/>
        </p:nvGrpSpPr>
        <p:grpSpPr>
          <a:xfrm>
            <a:off x="12317450" y="6879119"/>
            <a:ext cx="1177872" cy="351799"/>
            <a:chOff x="12533126" y="7275306"/>
            <a:chExt cx="1177872" cy="351799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14/26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8257618" y="-16416"/>
            <a:ext cx="5283245" cy="253616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257618" y="-16416"/>
            <a:ext cx="4877444" cy="228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key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make sentences with it; understand the text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;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make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connections.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 and do the action of “too little” together.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connections question; model first; encourage them to take turns talking more about themselves.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63" name="直角三角形 62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/>
      <p:bldP spid="6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691576" y="321974"/>
            <a:ext cx="4591050" cy="6968836"/>
            <a:chOff x="8890885" y="386341"/>
            <a:chExt cx="4556087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684511" y="1592715"/>
              <a:ext cx="6968836" cy="4556087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890885" y="438844"/>
              <a:ext cx="0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70918" y="2843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4" y="1674192"/>
            <a:ext cx="8044722" cy="390555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2150641" y="5718997"/>
            <a:ext cx="4150495" cy="1386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Mum wanted this dog. </a:t>
            </a:r>
            <a:br>
              <a:rPr lang="en-US" altLang="zh-CN" sz="2800" dirty="0"/>
            </a:b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It was too strong. </a:t>
            </a:r>
            <a:b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</a:b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9748" y="6788228"/>
            <a:ext cx="1042798" cy="304572"/>
            <a:chOff x="513300" y="6782576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70" y="6782576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13300" y="68008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901711" y="6154458"/>
            <a:ext cx="2493001" cy="951394"/>
            <a:chOff x="9562447" y="6479868"/>
            <a:chExt cx="2493001" cy="951394"/>
          </a:xfrm>
        </p:grpSpPr>
        <p:sp>
          <p:nvSpPr>
            <p:cNvPr id="13" name="圆角矩形 12"/>
            <p:cNvSpPr/>
            <p:nvPr/>
          </p:nvSpPr>
          <p:spPr>
            <a:xfrm>
              <a:off x="9562447" y="6479868"/>
              <a:ext cx="1958457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4556" y="6715273"/>
              <a:ext cx="740892" cy="715989"/>
            </a:xfrm>
            <a:prstGeom prst="rect">
              <a:avLst/>
            </a:prstGeom>
          </p:spPr>
        </p:pic>
      </p:grpSp>
      <p:grpSp>
        <p:nvGrpSpPr>
          <p:cNvPr id="52" name="组合 51"/>
          <p:cNvGrpSpPr/>
          <p:nvPr/>
        </p:nvGrpSpPr>
        <p:grpSpPr>
          <a:xfrm>
            <a:off x="8986889" y="1188573"/>
            <a:ext cx="4069050" cy="4472913"/>
            <a:chOff x="10273978" y="3445349"/>
            <a:chExt cx="3239976" cy="4472913"/>
          </a:xfrm>
        </p:grpSpPr>
        <p:sp>
          <p:nvSpPr>
            <p:cNvPr id="53" name="圆角矩形 52"/>
            <p:cNvSpPr/>
            <p:nvPr/>
          </p:nvSpPr>
          <p:spPr>
            <a:xfrm>
              <a:off x="10277041" y="3445349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0273978" y="3972566"/>
              <a:ext cx="3239976" cy="394569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Who wanted to have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this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Kipper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and Chip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feel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about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dog?</a:t>
              </a:r>
              <a:endParaRPr lang="en-US" altLang="zh-CN" sz="2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problem with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dog?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It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too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295248" y="1237996"/>
            <a:ext cx="3734770" cy="4218821"/>
            <a:chOff x="9722681" y="1437677"/>
            <a:chExt cx="3734770" cy="4218821"/>
          </a:xfrm>
        </p:grpSpPr>
        <p:grpSp>
          <p:nvGrpSpPr>
            <p:cNvPr id="34" name="组合 33"/>
            <p:cNvGrpSpPr/>
            <p:nvPr/>
          </p:nvGrpSpPr>
          <p:grpSpPr>
            <a:xfrm>
              <a:off x="9722681" y="1437677"/>
              <a:ext cx="3734770" cy="4218821"/>
              <a:chOff x="9802799" y="1131514"/>
              <a:chExt cx="3734770" cy="4218821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7"/>
                  <a:chExt cx="4322546" cy="5117980"/>
                </a:xfrm>
              </p:grpSpPr>
              <p:sp>
                <p:nvSpPr>
                  <p:cNvPr id="43" name="图文框 25"/>
                  <p:cNvSpPr/>
                  <p:nvPr/>
                </p:nvSpPr>
                <p:spPr>
                  <a:xfrm>
                    <a:off x="11170059" y="325944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3"/>
                  <a:chExt cx="2274785" cy="740629"/>
                </a:xfrm>
              </p:grpSpPr>
              <p:pic>
                <p:nvPicPr>
                  <p:cNvPr id="41" name="图片 40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3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12976281" y="2207578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7" name="Rectangle 4"/>
              <p:cNvSpPr/>
              <p:nvPr/>
            </p:nvSpPr>
            <p:spPr>
              <a:xfrm flipH="1">
                <a:off x="10163170" y="4330856"/>
                <a:ext cx="3374399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noProof="0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He </a:t>
                </a:r>
                <a:r>
                  <a:rPr lang="en-US" altLang="zh-CN" sz="2400" b="1" noProof="0" dirty="0" smtClean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is</a:t>
                </a:r>
                <a:r>
                  <a:rPr lang="en-US" altLang="zh-CN" sz="2400" b="1" dirty="0" smtClean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very </a:t>
                </a: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strong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0879600" y="3807640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strong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45" name="图片 4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114" y="2253992"/>
              <a:ext cx="2682798" cy="17886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组合 48"/>
          <p:cNvGrpSpPr/>
          <p:nvPr/>
        </p:nvGrpSpPr>
        <p:grpSpPr>
          <a:xfrm>
            <a:off x="12249734" y="6868322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15/26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8291915" y="-2062"/>
            <a:ext cx="5246602" cy="205843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315220" y="11353"/>
            <a:ext cx="4773172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key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vocabulary word and make sentences with it;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understand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text; use the body language to demonstrate what the word “strong” means.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60" name="直角三角形 59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/>
      <p:bldP spid="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488169" y="323421"/>
            <a:ext cx="4858076" cy="6975238"/>
            <a:chOff x="8534362" y="379938"/>
            <a:chExt cx="4912610" cy="69752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506249" y="1414453"/>
              <a:ext cx="6968836" cy="4912610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534362" y="379938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70918" y="2843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802732" y="1845862"/>
            <a:ext cx="4086871" cy="2054748"/>
            <a:chOff x="10301358" y="2988964"/>
            <a:chExt cx="2824528" cy="5634096"/>
          </a:xfrm>
        </p:grpSpPr>
        <p:sp>
          <p:nvSpPr>
            <p:cNvPr id="29" name="圆角矩形 28"/>
            <p:cNvSpPr/>
            <p:nvPr/>
          </p:nvSpPr>
          <p:spPr>
            <a:xfrm>
              <a:off x="10301358" y="2988964"/>
              <a:ext cx="2824528" cy="1394128"/>
            </a:xfrm>
            <a:prstGeom prst="roundRect">
              <a:avLst>
                <a:gd name="adj" fmla="val 1281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301359" y="4379273"/>
              <a:ext cx="2824526" cy="42437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lIns="108000" tIns="108000" bIns="108000" rtlCol="0">
              <a:sp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Did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everyone in the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family want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this dog?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How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do you know? 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7" y="1384279"/>
            <a:ext cx="7533107" cy="449108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1982827" y="6128375"/>
            <a:ext cx="44999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Everyone liked this dog.</a:t>
            </a:r>
            <a:r>
              <a:rPr lang="en-US" altLang="zh-CN" sz="2800" dirty="0"/>
              <a:t> </a:t>
            </a:r>
            <a:br>
              <a:rPr lang="en-US" altLang="zh-CN" sz="2800" dirty="0"/>
            </a:br>
            <a:r>
              <a:rPr lang="en-US" altLang="zh-CN" sz="2800" dirty="0"/>
              <a:t> </a:t>
            </a: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5234" y="6788227"/>
            <a:ext cx="1042798" cy="304572"/>
            <a:chOff x="513300" y="6782576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70" y="6782576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13300" y="68008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873501" y="4218900"/>
            <a:ext cx="4086871" cy="1485773"/>
            <a:chOff x="10301358" y="2988964"/>
            <a:chExt cx="2824528" cy="4073973"/>
          </a:xfrm>
        </p:grpSpPr>
        <p:sp>
          <p:nvSpPr>
            <p:cNvPr id="24" name="圆角矩形 23"/>
            <p:cNvSpPr/>
            <p:nvPr/>
          </p:nvSpPr>
          <p:spPr>
            <a:xfrm>
              <a:off x="10301358" y="2988964"/>
              <a:ext cx="2824528" cy="1394129"/>
            </a:xfrm>
            <a:prstGeom prst="roundRect">
              <a:avLst>
                <a:gd name="adj" fmla="val 12819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301359" y="4379273"/>
              <a:ext cx="2824526" cy="26836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Which dog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would you like to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keep in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this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story?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2209882" y="6851549"/>
            <a:ext cx="1177872" cy="351799"/>
            <a:chOff x="12533126" y="7275306"/>
            <a:chExt cx="1177872" cy="351799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16/26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8250862" y="1019"/>
            <a:ext cx="5310524" cy="165695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315220" y="9222"/>
            <a:ext cx="4888946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understand the text;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make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connections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connections question; model first; encourage them to take turns talking more about themselves.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8" name="直角三角形 37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/>
      <p:bldP spid="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365007" y="300075"/>
            <a:ext cx="4904528" cy="6968836"/>
            <a:chOff x="8579793" y="386340"/>
            <a:chExt cx="4867177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528964" y="1437169"/>
              <a:ext cx="6968836" cy="4867177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 flipH="1">
              <a:off x="8579794" y="393450"/>
              <a:ext cx="29324" cy="6859847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70918" y="2843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558201" y="1194453"/>
            <a:ext cx="4465764" cy="2658144"/>
            <a:chOff x="10101172" y="3459213"/>
            <a:chExt cx="3415846" cy="2658144"/>
          </a:xfrm>
        </p:grpSpPr>
        <p:sp>
          <p:nvSpPr>
            <p:cNvPr id="29" name="圆角矩形 28"/>
            <p:cNvSpPr/>
            <p:nvPr/>
          </p:nvSpPr>
          <p:spPr>
            <a:xfrm>
              <a:off x="10101173" y="3459213"/>
              <a:ext cx="3415845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101172" y="3972566"/>
              <a:ext cx="3412782" cy="21447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lvl="1" indent="-396240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did Chip and Kipper feel?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lvl="1" indent="-396240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Where did the family take</a:t>
              </a:r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dog?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95" y="1431293"/>
            <a:ext cx="5637430" cy="49195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369748" y="6715654"/>
            <a:ext cx="1042798" cy="304572"/>
            <a:chOff x="513300" y="6782576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070" y="6782576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13300" y="68008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090005" y="6519444"/>
            <a:ext cx="4552528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They took the dog home. </a:t>
            </a:r>
            <a:br>
              <a:rPr lang="en-US" altLang="zh-CN" sz="3600" dirty="0"/>
            </a:br>
            <a:endParaRPr lang="zh-CN" altLang="en-US" sz="36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558201" y="4111969"/>
            <a:ext cx="4461758" cy="2470774"/>
            <a:chOff x="10273978" y="3459863"/>
            <a:chExt cx="3236915" cy="2453924"/>
          </a:xfrm>
        </p:grpSpPr>
        <p:sp>
          <p:nvSpPr>
            <p:cNvPr id="31" name="圆角矩形 30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0273978" y="3972565"/>
              <a:ext cx="3236915" cy="19412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lIns="216000" tIns="72000" bIns="72000" rtlCol="0">
              <a:spAutoFit/>
            </a:bodyPr>
            <a:lstStyle/>
            <a:p>
              <a:pPr algn="l">
                <a:lnSpc>
                  <a:spcPct val="120000"/>
                </a:lnSpc>
                <a:spcBef>
                  <a:spcPts val="1200"/>
                </a:spcBef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If you were in the family, which dog would you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choose, Floppy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or one of the other dogs?</a:t>
              </a:r>
              <a:endParaRPr lang="zh-CN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2269755" y="6864768"/>
            <a:ext cx="1177872" cy="351799"/>
            <a:chOff x="12533126" y="7275306"/>
            <a:chExt cx="1177872" cy="351799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17/26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8143456" y="0"/>
            <a:ext cx="5405857" cy="169840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07814" y="8203"/>
            <a:ext cx="4812515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understand the text;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make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connections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in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connections question; model first; encourage them to take turns talking more about themselves.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8" name="直角三角形 37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/>
      <p:bldP spid="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4"/>
          <p:cNvSpPr txBox="1"/>
          <p:nvPr/>
        </p:nvSpPr>
        <p:spPr>
          <a:xfrm>
            <a:off x="1113980" y="505983"/>
            <a:ext cx="333639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1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Retell</a:t>
            </a:r>
            <a:endParaRPr lang="zh-CN" altLang="en-US" sz="3600" b="1" dirty="0">
              <a:solidFill>
                <a:srgbClr val="51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32" name="Shape 1161"/>
          <p:cNvSpPr/>
          <p:nvPr/>
        </p:nvSpPr>
        <p:spPr>
          <a:xfrm>
            <a:off x="10160568" y="337743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7241" y="6771963"/>
            <a:ext cx="1029790" cy="305078"/>
            <a:chOff x="612643" y="6571570"/>
            <a:chExt cx="1029790" cy="305078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9757" y="6571570"/>
              <a:ext cx="886028" cy="304572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 rot="21222613">
              <a:off x="612643" y="6615038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2494" y="1152310"/>
            <a:ext cx="4609872" cy="2810584"/>
            <a:chOff x="545677" y="1282604"/>
            <a:chExt cx="4609872" cy="28105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77" y="1282604"/>
              <a:ext cx="4609872" cy="2740312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719134" y="3529987"/>
              <a:ext cx="473835" cy="563201"/>
              <a:chOff x="717406" y="3330134"/>
              <a:chExt cx="397042" cy="471924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717406" y="3330134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rgbClr val="50BDFF"/>
                    </a:solidFill>
                    <a:effectLst/>
                    <a:uFillTx/>
                    <a:latin typeface="Century Gothic" panose="020B0502020202020204" pitchFamily="34" charset="0"/>
                    <a:sym typeface="Helvetica Light"/>
                  </a:rPr>
                  <a:t>1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5214738" y="1152310"/>
            <a:ext cx="4593594" cy="2931636"/>
            <a:chOff x="5194395" y="1218892"/>
            <a:chExt cx="4746743" cy="286505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395" y="1218892"/>
              <a:ext cx="4746743" cy="2223117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5294855" y="3514349"/>
              <a:ext cx="526441" cy="569597"/>
              <a:chOff x="3734655" y="3331882"/>
              <a:chExt cx="397042" cy="471924"/>
            </a:xfrm>
          </p:grpSpPr>
          <p:sp>
            <p:nvSpPr>
              <p:cNvPr id="61" name="矩形 60"/>
              <p:cNvSpPr/>
              <p:nvPr/>
            </p:nvSpPr>
            <p:spPr>
              <a:xfrm>
                <a:off x="3757228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3734655" y="3331882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2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557054" y="4607104"/>
            <a:ext cx="4318096" cy="2462305"/>
            <a:chOff x="557054" y="4607104"/>
            <a:chExt cx="4318096" cy="24623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54" y="4607104"/>
              <a:ext cx="4318096" cy="2076120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232550" y="6597485"/>
              <a:ext cx="397042" cy="471924"/>
              <a:chOff x="6578915" y="5740164"/>
              <a:chExt cx="397042" cy="471924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6601488" y="5811122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6578915" y="5740164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3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5509099" y="4594211"/>
            <a:ext cx="4188476" cy="2473450"/>
            <a:chOff x="5509099" y="4594211"/>
            <a:chExt cx="4188476" cy="24734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099" y="4594211"/>
              <a:ext cx="4188476" cy="2033420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5539411" y="6595737"/>
              <a:ext cx="397042" cy="471924"/>
              <a:chOff x="3412211" y="6589116"/>
              <a:chExt cx="397042" cy="471924"/>
            </a:xfrm>
          </p:grpSpPr>
          <p:sp>
            <p:nvSpPr>
              <p:cNvPr id="78" name="矩形 77"/>
              <p:cNvSpPr/>
              <p:nvPr/>
            </p:nvSpPr>
            <p:spPr>
              <a:xfrm>
                <a:off x="3434784" y="6660074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3412211" y="6589116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4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10137150" y="4099318"/>
            <a:ext cx="2816195" cy="3000237"/>
            <a:chOff x="10137150" y="4099318"/>
            <a:chExt cx="2816195" cy="300023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7150" y="4099318"/>
              <a:ext cx="2816195" cy="2457597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0311251" y="6627631"/>
              <a:ext cx="397042" cy="471924"/>
              <a:chOff x="691471" y="6561054"/>
              <a:chExt cx="397042" cy="471924"/>
            </a:xfrm>
          </p:grpSpPr>
          <p:sp>
            <p:nvSpPr>
              <p:cNvPr id="80" name="矩形 79"/>
              <p:cNvSpPr/>
              <p:nvPr/>
            </p:nvSpPr>
            <p:spPr>
              <a:xfrm>
                <a:off x="743342" y="6632012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691471" y="6561054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5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9668077" y="1124715"/>
            <a:ext cx="3585813" cy="2881705"/>
            <a:chOff x="9550163" y="1212664"/>
            <a:chExt cx="3585813" cy="2881705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163" y="1212664"/>
              <a:ext cx="3349730" cy="2881705"/>
            </a:xfrm>
            <a:prstGeom prst="rect">
              <a:avLst/>
            </a:prstGeom>
          </p:spPr>
        </p:pic>
        <p:sp>
          <p:nvSpPr>
            <p:cNvPr id="40" name="文本框 41"/>
            <p:cNvSpPr txBox="1"/>
            <p:nvPr/>
          </p:nvSpPr>
          <p:spPr>
            <a:xfrm>
              <a:off x="9931638" y="1552717"/>
              <a:ext cx="3204338" cy="2308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8" tIns="45718" rIns="45718" bIns="45718" numCol="1" spcCol="38100" rtlCol="0" anchor="t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lang="en-US" altLang="zh-CN" sz="2400" b="1" dirty="0">
                  <a:solidFill>
                    <a:srgbClr val="FFFF00"/>
                  </a:solidFill>
                  <a:latin typeface="Century Gothic" panose="020B0502020202020204" pitchFamily="34" charset="0"/>
                  <a:sym typeface="Helvetica"/>
                </a:rPr>
                <a:t>Helping Words </a:t>
              </a:r>
              <a:endPara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the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dogs’ </a:t>
              </a: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home 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too big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too little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too strong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like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2076018" y="6747756"/>
            <a:ext cx="1177872" cy="351799"/>
            <a:chOff x="12533126" y="7275306"/>
            <a:chExt cx="1177872" cy="351799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18/26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8452004" y="1"/>
            <a:ext cx="5097309" cy="1113245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452005" y="1008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Retell the story with the given sentence structure.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recall some details in the story.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model first;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work together to retell the story using the given illustrations and helping words.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2" name="直角三角形 5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9" y="-16080"/>
            <a:ext cx="13569162" cy="7655808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2" y="-16080"/>
            <a:ext cx="13539475" cy="7655808"/>
          </a:xfrm>
          <a:prstGeom prst="rect">
            <a:avLst/>
          </a:prstGeom>
        </p:spPr>
      </p:pic>
      <p:sp>
        <p:nvSpPr>
          <p:cNvPr id="10" name="TextBox 16"/>
          <p:cNvSpPr txBox="1"/>
          <p:nvPr/>
        </p:nvSpPr>
        <p:spPr>
          <a:xfrm>
            <a:off x="966525" y="237789"/>
            <a:ext cx="650327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</a:t>
            </a:r>
            <a:r>
              <a:rPr lang="en-US" altLang="zh-CN" sz="3600" b="1" noProof="0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Guess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0BDFF"/>
              </a:solidFill>
              <a:effectLst/>
              <a:uLnTx/>
              <a:uFillTx/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9" name="Shape 1161"/>
          <p:cNvSpPr/>
          <p:nvPr/>
        </p:nvSpPr>
        <p:spPr>
          <a:xfrm>
            <a:off x="10028712" y="475800"/>
            <a:ext cx="315310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Vocabulary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730686" y="2237816"/>
            <a:ext cx="1641269" cy="536457"/>
            <a:chOff x="9289129" y="1829688"/>
            <a:chExt cx="1408148" cy="486582"/>
          </a:xfrm>
        </p:grpSpPr>
        <p:sp>
          <p:nvSpPr>
            <p:cNvPr id="5" name="圆角矩形 4"/>
            <p:cNvSpPr/>
            <p:nvPr/>
          </p:nvSpPr>
          <p:spPr>
            <a:xfrm>
              <a:off x="9413036" y="1886515"/>
              <a:ext cx="1160334" cy="429755"/>
            </a:xfrm>
            <a:prstGeom prst="roundRect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289129" y="1829688"/>
              <a:ext cx="1408148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new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7724077" y="3137848"/>
            <a:ext cx="1596188" cy="562340"/>
            <a:chOff x="10125286" y="2425413"/>
            <a:chExt cx="1316596" cy="624222"/>
          </a:xfrm>
        </p:grpSpPr>
        <p:sp>
          <p:nvSpPr>
            <p:cNvPr id="105" name="圆角矩形 104"/>
            <p:cNvSpPr/>
            <p:nvPr/>
          </p:nvSpPr>
          <p:spPr>
            <a:xfrm>
              <a:off x="10211251" y="2509382"/>
              <a:ext cx="1185970" cy="540253"/>
            </a:xfrm>
            <a:prstGeom prst="roundRect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10125286" y="2425413"/>
              <a:ext cx="1316596" cy="557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big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9536449" y="3197095"/>
            <a:ext cx="1332355" cy="529046"/>
            <a:chOff x="9849714" y="2467022"/>
            <a:chExt cx="1547508" cy="582614"/>
          </a:xfrm>
        </p:grpSpPr>
        <p:sp>
          <p:nvSpPr>
            <p:cNvPr id="108" name="圆角矩形 107"/>
            <p:cNvSpPr/>
            <p:nvPr/>
          </p:nvSpPr>
          <p:spPr>
            <a:xfrm>
              <a:off x="9849714" y="2471371"/>
              <a:ext cx="1547508" cy="578265"/>
            </a:xfrm>
            <a:prstGeom prst="roundRect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9876888" y="2467022"/>
              <a:ext cx="1375425" cy="561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little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0" y="6924075"/>
            <a:ext cx="1042798" cy="304572"/>
            <a:chOff x="103366" y="6924075"/>
            <a:chExt cx="1042798" cy="304572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36" y="6924075"/>
              <a:ext cx="886028" cy="304572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 rot="21222613">
              <a:off x="103366" y="6942384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</a:t>
              </a:r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1" name="图片 4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86" y="1653636"/>
            <a:ext cx="5054629" cy="3493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7724077" y="4009670"/>
            <a:ext cx="1699567" cy="588293"/>
            <a:chOff x="10234242" y="3109543"/>
            <a:chExt cx="1376880" cy="503875"/>
          </a:xfrm>
        </p:grpSpPr>
        <p:sp>
          <p:nvSpPr>
            <p:cNvPr id="54" name="圆角矩形 53"/>
            <p:cNvSpPr/>
            <p:nvPr/>
          </p:nvSpPr>
          <p:spPr>
            <a:xfrm>
              <a:off x="10326262" y="3160288"/>
              <a:ext cx="1192841" cy="453130"/>
            </a:xfrm>
            <a:prstGeom prst="roundRect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0234242" y="3109543"/>
              <a:ext cx="137688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dog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479952" y="2262077"/>
            <a:ext cx="1445347" cy="496036"/>
            <a:chOff x="7906669" y="3025179"/>
            <a:chExt cx="1445347" cy="496036"/>
          </a:xfrm>
        </p:grpSpPr>
        <p:grpSp>
          <p:nvGrpSpPr>
            <p:cNvPr id="38" name="组合 37"/>
            <p:cNvGrpSpPr/>
            <p:nvPr/>
          </p:nvGrpSpPr>
          <p:grpSpPr>
            <a:xfrm>
              <a:off x="7906669" y="3031527"/>
              <a:ext cx="1410477" cy="489688"/>
              <a:chOff x="9849714" y="2467022"/>
              <a:chExt cx="1547508" cy="582614"/>
            </a:xfrm>
          </p:grpSpPr>
          <p:sp>
            <p:nvSpPr>
              <p:cNvPr id="39" name="圆角矩形 38"/>
              <p:cNvSpPr/>
              <p:nvPr/>
            </p:nvSpPr>
            <p:spPr>
              <a:xfrm>
                <a:off x="9849714" y="2471371"/>
                <a:ext cx="1547508" cy="578265"/>
              </a:xfrm>
              <a:prstGeom prst="roundRect">
                <a:avLst/>
              </a:prstGeom>
              <a:solidFill>
                <a:srgbClr val="50BDFF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9876888" y="2467022"/>
                <a:ext cx="1375425" cy="561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7910991" y="3025179"/>
              <a:ext cx="144102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strong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5" name="图片 3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73" y="1658511"/>
            <a:ext cx="5123003" cy="340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17" y="1629464"/>
            <a:ext cx="5154224" cy="350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图片 3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17" y="1653636"/>
            <a:ext cx="5080279" cy="338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图片 3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36" y="1633746"/>
            <a:ext cx="5041253" cy="34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4093" y="1297624"/>
            <a:ext cx="5405838" cy="540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组合 46"/>
          <p:cNvGrpSpPr/>
          <p:nvPr/>
        </p:nvGrpSpPr>
        <p:grpSpPr>
          <a:xfrm>
            <a:off x="12557094" y="7228647"/>
            <a:ext cx="1177872" cy="351799"/>
            <a:chOff x="12533126" y="7275306"/>
            <a:chExt cx="1177872" cy="351799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19/26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8271574" y="1845"/>
            <a:ext cx="5268962" cy="133131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335931" y="10048"/>
            <a:ext cx="468493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Check Ss’ understanding of the key vocabulary learned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in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lesson.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say the key vocabulary words with the help of the pictures; give one point to the first S who answers correctly.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to show the right answers.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Announce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winner.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6" name="直角三角形 55"/>
          <p:cNvSpPr/>
          <p:nvPr/>
        </p:nvSpPr>
        <p:spPr>
          <a:xfrm rot="10800000">
            <a:off x="12948284" y="-217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3113232" y="-160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5" grpId="0"/>
      <p:bldP spid="5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068" y="4640"/>
            <a:ext cx="13549313" cy="7627096"/>
            <a:chOff x="-55742" y="-1026737"/>
            <a:chExt cx="13549313" cy="76270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42" y="-1026737"/>
              <a:ext cx="13549313" cy="7627096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0100275" y="-854699"/>
              <a:ext cx="2461426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Learning Goals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7" y="3999842"/>
            <a:ext cx="2528888" cy="211369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222653" y="1392975"/>
            <a:ext cx="9401858" cy="52137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Learn and practice 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the consonant sound 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m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in simple words.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Learn the key words </a:t>
            </a:r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dog, new, big, little, 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</a:t>
            </a:r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strong, 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use them in sentences.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Read the story 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 New Dog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</a:t>
            </a:r>
            <a:r>
              <a:rPr lang="zh-CN" altLang="en-US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identify </a:t>
            </a:r>
            <a:r>
              <a:rPr lang="zh-CN" altLang="en-US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 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   details in the pictures.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Practice using the sentence structure     </a:t>
            </a:r>
            <a:endParaRPr lang="en-US" altLang="zh-CN" sz="32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   </a:t>
            </a:r>
            <a:r>
              <a:rPr lang="en-US" altLang="zh-CN" sz="3200" b="1" i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_____ </a:t>
            </a:r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was too _____.</a:t>
            </a:r>
            <a:endParaRPr lang="en-US" altLang="zh-CN" sz="3200" b="1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4440" y="256570"/>
            <a:ext cx="661201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Calibri" panose="020F0502020204030204"/>
              </a:rPr>
              <a:t>We are going to </a:t>
            </a:r>
            <a:r>
              <a:rPr lang="en-US" altLang="zh-CN" sz="3600" b="1" dirty="0" smtClean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Calibri" panose="020F0502020204030204"/>
              </a:rPr>
              <a:t>. . .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Calibri" panose="020F0502020204030204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150455" y="7150421"/>
            <a:ext cx="1043551" cy="304572"/>
            <a:chOff x="-150455" y="7150421"/>
            <a:chExt cx="1043551" cy="30457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8" y="7150421"/>
              <a:ext cx="886028" cy="30457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21222613">
              <a:off x="-150455" y="7168728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2/26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9879649" y="-8144"/>
            <a:ext cx="3676732" cy="472630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872581" y="-39018"/>
            <a:ext cx="4536861" cy="47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Know the learning goals of this lesson.  </a:t>
            </a:r>
            <a:endParaRPr lang="zh-CN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Briefly go through the learning goals with Ss.</a:t>
            </a:r>
            <a:endParaRPr lang="zh-CN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530355" y="2691291"/>
            <a:ext cx="3296516" cy="446059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680" y="6041594"/>
            <a:ext cx="1205764" cy="116557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3836" y="6481069"/>
            <a:ext cx="455920" cy="7046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317" y="6624380"/>
            <a:ext cx="494683" cy="549648"/>
          </a:xfrm>
          <a:prstGeom prst="rect">
            <a:avLst/>
          </a:prstGeom>
        </p:spPr>
      </p:pic>
      <p:sp>
        <p:nvSpPr>
          <p:cNvPr id="23" name="文本框 24"/>
          <p:cNvSpPr txBox="1"/>
          <p:nvPr/>
        </p:nvSpPr>
        <p:spPr>
          <a:xfrm>
            <a:off x="969064" y="763651"/>
            <a:ext cx="253821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Talk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50BDFF"/>
              </a:solidFill>
              <a:effectLst/>
              <a:uFillTx/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32" name="Shape 1161"/>
          <p:cNvSpPr/>
          <p:nvPr/>
        </p:nvSpPr>
        <p:spPr>
          <a:xfrm>
            <a:off x="10080000" y="1878320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Broadway" panose="04040905080B02020502" pitchFamily="82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Broadway" panose="04040905080B02020502" pitchFamily="82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文本框 21"/>
          <p:cNvSpPr txBox="1"/>
          <p:nvPr/>
        </p:nvSpPr>
        <p:spPr>
          <a:xfrm>
            <a:off x="2227186" y="5424963"/>
            <a:ext cx="204771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little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71127" y="4001911"/>
            <a:ext cx="538343" cy="1948450"/>
            <a:chOff x="2118230" y="4206047"/>
            <a:chExt cx="599022" cy="1930422"/>
          </a:xfrm>
        </p:grpSpPr>
        <p:sp>
          <p:nvSpPr>
            <p:cNvPr id="18" name="矩形 19"/>
            <p:cNvSpPr/>
            <p:nvPr/>
          </p:nvSpPr>
          <p:spPr>
            <a:xfrm>
              <a:off x="2129110" y="4896018"/>
              <a:ext cx="588142" cy="523216"/>
            </a:xfrm>
            <a:prstGeom prst="rect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1" name="矩形 22"/>
            <p:cNvSpPr/>
            <p:nvPr/>
          </p:nvSpPr>
          <p:spPr>
            <a:xfrm>
              <a:off x="2118230" y="4206047"/>
              <a:ext cx="599022" cy="523216"/>
            </a:xfrm>
            <a:prstGeom prst="rect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27" name="矩形 39"/>
            <p:cNvSpPr/>
            <p:nvPr/>
          </p:nvSpPr>
          <p:spPr>
            <a:xfrm>
              <a:off x="2129110" y="5613253"/>
              <a:ext cx="588142" cy="523216"/>
            </a:xfrm>
            <a:prstGeom prst="rect">
              <a:avLst/>
            </a:prstGeom>
            <a:noFill/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28" name="文本框 40"/>
          <p:cNvSpPr txBox="1"/>
          <p:nvPr/>
        </p:nvSpPr>
        <p:spPr>
          <a:xfrm>
            <a:off x="2226705" y="3955731"/>
            <a:ext cx="182948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big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29" name="文本框 41"/>
          <p:cNvSpPr txBox="1"/>
          <p:nvPr/>
        </p:nvSpPr>
        <p:spPr>
          <a:xfrm>
            <a:off x="2496839" y="4650443"/>
            <a:ext cx="177806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strong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24" name="文本框 18"/>
          <p:cNvSpPr txBox="1"/>
          <p:nvPr/>
        </p:nvSpPr>
        <p:spPr>
          <a:xfrm>
            <a:off x="977732" y="1581158"/>
            <a:ext cx="9129918" cy="13849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—What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was the problem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with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the dog? 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3E4247"/>
                </a:solidFill>
                <a:latin typeface="Century Gothic" panose="020B0502020202020204" pitchFamily="34" charset="0"/>
                <a:sym typeface="Helvetica"/>
              </a:rPr>
              <a:t>—The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sym typeface="Helvetica"/>
              </a:rPr>
              <a:t>dog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was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too ______.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25" name="Shape 1161"/>
          <p:cNvSpPr/>
          <p:nvPr/>
        </p:nvSpPr>
        <p:spPr>
          <a:xfrm>
            <a:off x="9447048" y="161479"/>
            <a:ext cx="3774561" cy="95410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Listening &amp; </a:t>
            </a:r>
            <a:endParaRPr lang="en-US" altLang="zh-CN" sz="280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  <a:p>
            <a:pPr hangingPunct="0"/>
            <a:r>
              <a:rPr lang="en-US" altLang="zh-CN" sz="28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Speak</a:t>
            </a:r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06" y="2507485"/>
            <a:ext cx="7062685" cy="330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58" y="2402572"/>
            <a:ext cx="7072491" cy="340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59746" r="57200" b="12139"/>
          <a:stretch>
            <a:fillRect/>
          </a:stretch>
        </p:blipFill>
        <p:spPr>
          <a:xfrm>
            <a:off x="2010448" y="3997060"/>
            <a:ext cx="599022" cy="53295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59746" r="57200" b="12139"/>
          <a:stretch>
            <a:fillRect/>
          </a:stretch>
        </p:blipFill>
        <p:spPr>
          <a:xfrm>
            <a:off x="2020389" y="5416693"/>
            <a:ext cx="599022" cy="53295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5141" y="6825122"/>
            <a:ext cx="1042798" cy="304572"/>
            <a:chOff x="473563" y="6829656"/>
            <a:chExt cx="1042798" cy="30457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333" y="6829656"/>
              <a:ext cx="886028" cy="304572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 rot="21222613">
              <a:off x="473563" y="684796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01:30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076998" y="6832777"/>
            <a:ext cx="1177872" cy="351799"/>
            <a:chOff x="12533126" y="7275306"/>
            <a:chExt cx="1177872" cy="351799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20/26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8250862" y="0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315220" y="8203"/>
            <a:ext cx="4536861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the illustrations with the given sentence structure.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illustrations and identify the characters.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given question and 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answering each question.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should use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7" name="直角三角形 46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/>
      <p:bldP spid="4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98"/>
            <a:ext cx="13553442" cy="7622914"/>
          </a:xfrm>
          <a:prstGeom prst="rect">
            <a:avLst/>
          </a:prstGeom>
        </p:spPr>
      </p:pic>
      <p:sp>
        <p:nvSpPr>
          <p:cNvPr id="14" name="Shape 1161"/>
          <p:cNvSpPr/>
          <p:nvPr/>
        </p:nvSpPr>
        <p:spPr>
          <a:xfrm>
            <a:off x="9382954" y="148147"/>
            <a:ext cx="3793049" cy="95410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Listening &amp; 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Speaking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1559091" y="770293"/>
            <a:ext cx="253821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Talk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245065" y="1372438"/>
            <a:ext cx="4431083" cy="108388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245065" y="1502826"/>
            <a:ext cx="413051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What </a:t>
            </a: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is 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problem with the dog? 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245065" y="2470042"/>
            <a:ext cx="43042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50BDFC"/>
                </a:solidFill>
                <a:latin typeface="Century Gothic" panose="020B0502020202020204" pitchFamily="34" charset="0"/>
              </a:rPr>
              <a:t>It is </a:t>
            </a:r>
            <a:r>
              <a:rPr lang="en-US" altLang="zh-CN" sz="2400" b="1" dirty="0" smtClean="0">
                <a:solidFill>
                  <a:srgbClr val="50BDFC"/>
                </a:solidFill>
                <a:latin typeface="Century Gothic" panose="020B0502020202020204" pitchFamily="34" charset="0"/>
              </a:rPr>
              <a:t>too _____.</a:t>
            </a:r>
            <a:endParaRPr lang="en-US" altLang="zh-CN" sz="2400" b="1" dirty="0">
              <a:solidFill>
                <a:srgbClr val="50BDF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2018" y="6850757"/>
            <a:ext cx="1042798" cy="304572"/>
            <a:chOff x="845809" y="6887994"/>
            <a:chExt cx="1042798" cy="30457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579" y="6887994"/>
              <a:ext cx="886028" cy="3045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 rot="21222613">
              <a:off x="845809" y="690630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39" y="3050871"/>
            <a:ext cx="3060015" cy="2413015"/>
          </a:xfrm>
          <a:prstGeom prst="rect">
            <a:avLst/>
          </a:prstGeom>
        </p:spPr>
      </p:pic>
      <p:sp>
        <p:nvSpPr>
          <p:cNvPr id="30" name="文本框 41"/>
          <p:cNvSpPr txBox="1"/>
          <p:nvPr/>
        </p:nvSpPr>
        <p:spPr>
          <a:xfrm>
            <a:off x="10455402" y="3346687"/>
            <a:ext cx="2771318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  <a:sym typeface="Helvetica"/>
              </a:rPr>
              <a:t>Helping Words</a:t>
            </a:r>
            <a:endParaRPr lang="en-US" altLang="zh-CN" sz="2400" b="1" dirty="0">
              <a:solidFill>
                <a:srgbClr val="FFFF00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tall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</a:t>
            </a: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tiny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</a:t>
            </a: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spotted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fat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91" y="3396208"/>
            <a:ext cx="2038080" cy="32257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04" y="5222669"/>
            <a:ext cx="2237244" cy="20669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06" y="3855893"/>
            <a:ext cx="2244765" cy="28610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14" y="5197778"/>
            <a:ext cx="823983" cy="79289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1998131" y="6803530"/>
            <a:ext cx="1177872" cy="351799"/>
            <a:chOff x="12533126" y="7275306"/>
            <a:chExt cx="1177872" cy="351799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21/26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250862" y="0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315220" y="8203"/>
            <a:ext cx="4536861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the given pictures using the given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sentence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 structure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pictures to talk about what they see.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first;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take turns talking about the given question.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Each S should say at least two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5" name="直角三角形 34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2" y="-12653"/>
            <a:ext cx="13561985" cy="779719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672" y="8203"/>
            <a:ext cx="13569071" cy="777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Shape 1161"/>
          <p:cNvSpPr/>
          <p:nvPr/>
        </p:nvSpPr>
        <p:spPr>
          <a:xfrm>
            <a:off x="9680738" y="576838"/>
            <a:ext cx="37439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Value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文本框 24"/>
          <p:cNvSpPr txBox="1"/>
          <p:nvPr/>
        </p:nvSpPr>
        <p:spPr>
          <a:xfrm>
            <a:off x="384913" y="13742"/>
            <a:ext cx="3481543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Discuss</a:t>
            </a:r>
            <a:endParaRPr lang="zh-CN" altLang="en-US" sz="3600" b="1" dirty="0">
              <a:solidFill>
                <a:schemeClr val="bg1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91319" y="1341089"/>
            <a:ext cx="3887164" cy="67449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214639" y="2814689"/>
            <a:ext cx="2422069" cy="507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791319" y="1410569"/>
            <a:ext cx="48149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Do they love their dogs?</a:t>
            </a:r>
            <a:endParaRPr lang="en-US" altLang="zh-CN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2305223" y="9126156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17/22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-94482" y="7317016"/>
            <a:ext cx="1042798" cy="304572"/>
            <a:chOff x="473563" y="6829656"/>
            <a:chExt cx="1042798" cy="30457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333" y="6829656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 rot="21222613">
              <a:off x="473563" y="684796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02</a:t>
              </a:r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3620707"/>
            <a:ext cx="3645128" cy="31942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03" y="4515352"/>
            <a:ext cx="2127777" cy="21128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706" y="3943929"/>
            <a:ext cx="1931824" cy="30076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30" y="6950760"/>
            <a:ext cx="818131" cy="65787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66" y="6983458"/>
            <a:ext cx="795365" cy="63957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435386" y="6859252"/>
            <a:ext cx="346363" cy="461665"/>
            <a:chOff x="4792018" y="1247237"/>
            <a:chExt cx="346363" cy="461665"/>
          </a:xfrm>
        </p:grpSpPr>
        <p:sp>
          <p:nvSpPr>
            <p:cNvPr id="31" name="矩形 30"/>
            <p:cNvSpPr/>
            <p:nvPr/>
          </p:nvSpPr>
          <p:spPr>
            <a:xfrm>
              <a:off x="4792018" y="1325589"/>
              <a:ext cx="346363" cy="323164"/>
            </a:xfrm>
            <a:prstGeom prst="rect">
              <a:avLst/>
            </a:prstGeom>
            <a:noFill/>
            <a:ln w="28575" cap="flat" cmpd="sng" algn="ctr">
              <a:solidFill>
                <a:srgbClr val="F1E8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12314" y="1247237"/>
              <a:ext cx="32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1E8D4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</a:t>
              </a:r>
              <a:endPara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1E8D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96261" y="6850151"/>
            <a:ext cx="346363" cy="461665"/>
            <a:chOff x="4792018" y="1247237"/>
            <a:chExt cx="346363" cy="461665"/>
          </a:xfrm>
        </p:grpSpPr>
        <p:sp>
          <p:nvSpPr>
            <p:cNvPr id="37" name="矩形 36"/>
            <p:cNvSpPr/>
            <p:nvPr/>
          </p:nvSpPr>
          <p:spPr>
            <a:xfrm>
              <a:off x="4792018" y="1325589"/>
              <a:ext cx="346363" cy="323164"/>
            </a:xfrm>
            <a:prstGeom prst="rect">
              <a:avLst/>
            </a:prstGeom>
            <a:noFill/>
            <a:ln w="28575" cap="flat" cmpd="sng" algn="ctr">
              <a:solidFill>
                <a:srgbClr val="F1E8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812314" y="1247237"/>
              <a:ext cx="32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srgbClr val="F1E8D4"/>
                  </a:solidFill>
                  <a:latin typeface="Century Gothic" panose="020B0502020202020204" pitchFamily="34" charset="0"/>
                </a:rPr>
                <a:t>2</a:t>
              </a:r>
              <a:endPara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1E8D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0918724" y="6855351"/>
            <a:ext cx="346363" cy="461665"/>
            <a:chOff x="4792018" y="1247237"/>
            <a:chExt cx="346363" cy="461665"/>
          </a:xfrm>
        </p:grpSpPr>
        <p:sp>
          <p:nvSpPr>
            <p:cNvPr id="40" name="矩形 39"/>
            <p:cNvSpPr/>
            <p:nvPr/>
          </p:nvSpPr>
          <p:spPr>
            <a:xfrm>
              <a:off x="4792018" y="1325589"/>
              <a:ext cx="346363" cy="323164"/>
            </a:xfrm>
            <a:prstGeom prst="rect">
              <a:avLst/>
            </a:prstGeom>
            <a:noFill/>
            <a:ln w="28575" cap="flat" cmpd="sng" algn="ctr">
              <a:solidFill>
                <a:srgbClr val="F1E8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cs typeface="+mn-cs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812314" y="1247237"/>
              <a:ext cx="32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srgbClr val="F1E8D4"/>
                  </a:solidFill>
                  <a:latin typeface="Century Gothic" panose="020B0502020202020204" pitchFamily="34" charset="0"/>
                </a:rPr>
                <a:t>3</a:t>
              </a:r>
              <a:endPara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1E8D4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606" y="6986888"/>
            <a:ext cx="805384" cy="647628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12514929" y="7362647"/>
            <a:ext cx="1177872" cy="351799"/>
            <a:chOff x="12533126" y="7275306"/>
            <a:chExt cx="1177872" cy="351799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22/26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8236114" y="-1333"/>
            <a:ext cx="5327152" cy="1156342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315220" y="6869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Build their awareness of loving dogs.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picture; ask them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question.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show the answers; invite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share their answers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with others; make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sure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know that they should love dogs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instead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of hurting them.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9" name="直角三角形 48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/>
      <p:bldP spid="4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161"/>
          <p:cNvSpPr/>
          <p:nvPr/>
        </p:nvSpPr>
        <p:spPr>
          <a:xfrm>
            <a:off x="9360000" y="347839"/>
            <a:ext cx="3774561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Oral Writing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9125" y="6759259"/>
            <a:ext cx="1042798" cy="304572"/>
            <a:chOff x="509125" y="6759259"/>
            <a:chExt cx="1042798" cy="30457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5895" y="6759259"/>
              <a:ext cx="886028" cy="30457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 rot="21222613">
              <a:off x="509125" y="6777568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3030192" y="2692081"/>
            <a:ext cx="18416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Helvetica Light"/>
              </a:rPr>
              <a:t>Dad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Helvetica Ligh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226537" y="1446175"/>
            <a:ext cx="4936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4200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How did the family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choose</a:t>
            </a:r>
            <a:endParaRPr lang="en-US" altLang="zh-CN" sz="2800" b="1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defTabSz="584200"/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Floppy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as their pet? 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491695" y="2692080"/>
            <a:ext cx="6895317" cy="3494407"/>
          </a:xfrm>
          <a:prstGeom prst="ellipse">
            <a:avLst/>
          </a:prstGeom>
          <a:noFill/>
          <a:ln w="1905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5" name="直接连接符 44"/>
          <p:cNvCxnSpPr>
            <a:endCxn id="65" idx="1"/>
          </p:cNvCxnSpPr>
          <p:nvPr/>
        </p:nvCxnSpPr>
        <p:spPr>
          <a:xfrm flipV="1">
            <a:off x="10116627" y="3440643"/>
            <a:ext cx="616182" cy="30531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直接连接符 45"/>
          <p:cNvCxnSpPr>
            <a:endCxn id="67" idx="0"/>
          </p:cNvCxnSpPr>
          <p:nvPr/>
        </p:nvCxnSpPr>
        <p:spPr>
          <a:xfrm>
            <a:off x="9315669" y="5773648"/>
            <a:ext cx="766382" cy="34025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直接连接符 49"/>
          <p:cNvCxnSpPr/>
          <p:nvPr/>
        </p:nvCxnSpPr>
        <p:spPr>
          <a:xfrm>
            <a:off x="3148135" y="3436834"/>
            <a:ext cx="632602" cy="34878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直接连接符 52"/>
          <p:cNvCxnSpPr>
            <a:stCxn id="62" idx="0"/>
          </p:cNvCxnSpPr>
          <p:nvPr/>
        </p:nvCxnSpPr>
        <p:spPr>
          <a:xfrm flipV="1">
            <a:off x="4172102" y="5853235"/>
            <a:ext cx="699701" cy="32486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32" y="1724561"/>
            <a:ext cx="2081928" cy="219488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10" y="4559902"/>
            <a:ext cx="1160626" cy="15826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93" y="2503647"/>
            <a:ext cx="2849626" cy="186782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34" y="4294573"/>
            <a:ext cx="1894733" cy="1823234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2113193" y="3109327"/>
            <a:ext cx="1020738" cy="572075"/>
            <a:chOff x="1095616" y="3109613"/>
            <a:chExt cx="1020738" cy="572075"/>
          </a:xfrm>
        </p:grpSpPr>
        <p:sp>
          <p:nvSpPr>
            <p:cNvPr id="60" name="圆角矩形 59"/>
            <p:cNvSpPr/>
            <p:nvPr/>
          </p:nvSpPr>
          <p:spPr>
            <a:xfrm>
              <a:off x="1095616" y="3109613"/>
              <a:ext cx="1009919" cy="572075"/>
            </a:xfrm>
            <a:prstGeom prst="roundRect">
              <a:avLst/>
            </a:prstGeom>
            <a:noFill/>
            <a:ln w="19050" cap="flat">
              <a:solidFill>
                <a:srgbClr val="50BD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00242" y="3140557"/>
              <a:ext cx="101611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 smtClean="0">
                  <a:latin typeface="Century Gothic" panose="020B0502020202020204" pitchFamily="34" charset="0"/>
                </a:rPr>
                <a:t>Mum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2" name="圆角矩形 61"/>
          <p:cNvSpPr/>
          <p:nvPr/>
        </p:nvSpPr>
        <p:spPr>
          <a:xfrm>
            <a:off x="3558250" y="6178100"/>
            <a:ext cx="1227704" cy="667094"/>
          </a:xfrm>
          <a:prstGeom prst="roundRect">
            <a:avLst/>
          </a:prstGeom>
          <a:noFill/>
          <a:ln w="1905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660425" y="6279878"/>
            <a:ext cx="101611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>
                <a:latin typeface="Century Gothic" panose="020B0502020202020204" pitchFamily="34" charset="0"/>
              </a:rPr>
              <a:t>Biff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10732809" y="3107096"/>
            <a:ext cx="1227704" cy="667094"/>
          </a:xfrm>
          <a:prstGeom prst="roundRect">
            <a:avLst/>
          </a:prstGeom>
          <a:noFill/>
          <a:ln w="1905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0770655" y="3200872"/>
            <a:ext cx="11276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>
                <a:latin typeface="Century Gothic" panose="020B0502020202020204" pitchFamily="34" charset="0"/>
              </a:rPr>
              <a:t>Kipper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9273532" y="6113905"/>
            <a:ext cx="1617038" cy="782501"/>
          </a:xfrm>
          <a:prstGeom prst="roundRect">
            <a:avLst/>
          </a:prstGeom>
          <a:noFill/>
          <a:ln w="1905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71437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7843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5687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3594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1437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9281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7124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5031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42875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8" name="文本框 105"/>
          <p:cNvSpPr txBox="1"/>
          <p:nvPr/>
        </p:nvSpPr>
        <p:spPr>
          <a:xfrm>
            <a:off x="9037274" y="6266140"/>
            <a:ext cx="21587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71437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7843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5687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3594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1437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9281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7124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5031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42875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584200"/>
            <a:r>
              <a:rPr lang="en-US" altLang="zh-CN" sz="2400" b="1" dirty="0">
                <a:latin typeface="Century Gothic" panose="020B0502020202020204" pitchFamily="34" charset="0"/>
              </a:rPr>
              <a:t>the family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2179164" y="6923507"/>
            <a:ext cx="1177872" cy="351799"/>
            <a:chOff x="12533126" y="7275306"/>
            <a:chExt cx="1177872" cy="351799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23/26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8315220" y="1"/>
            <a:ext cx="5234093" cy="913614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315220" y="8203"/>
            <a:ext cx="4536861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what they’ve learned from the story.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the given question and guide them to think about it.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Model first;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question with the visual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aids.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8" name="直角三角形 37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22233" y="861708"/>
            <a:ext cx="7903260" cy="553998"/>
          </a:xfrm>
        </p:spPr>
        <p:txBody>
          <a:bodyPr/>
          <a:lstStyle/>
          <a:p>
            <a:r>
              <a:rPr lang="en-US" altLang="zh-CN" dirty="0"/>
              <a:t>Get Ready to </a:t>
            </a:r>
            <a:r>
              <a:rPr lang="en-US" altLang="zh-CN" dirty="0" smtClean="0"/>
              <a:t>Present</a:t>
            </a:r>
            <a:endParaRPr lang="zh-CN" altLang="en-US" dirty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/>
      <p:bldP spid="3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283989" y="-809007"/>
            <a:ext cx="4522433" cy="3620808"/>
          </a:xfrm>
          <a:prstGeom prst="rect">
            <a:avLst/>
          </a:prstGeom>
          <a:noFill/>
          <a:ln w="762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795663" y="2239420"/>
            <a:ext cx="5474554" cy="1199290"/>
          </a:xfrm>
          <a:prstGeom prst="round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13880" y="2224949"/>
            <a:ext cx="546131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Now</a:t>
            </a:r>
            <a:r>
              <a:rPr lang="zh-CN" alt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you</a:t>
            </a:r>
            <a:r>
              <a:rPr lang="zh-CN" alt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will</a:t>
            </a:r>
            <a:r>
              <a:rPr lang="zh-CN" alt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prepare</a:t>
            </a:r>
            <a:r>
              <a:rPr lang="zh-CN" alt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for</a:t>
            </a:r>
            <a:r>
              <a:rPr lang="zh-CN" alt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your</a:t>
            </a:r>
            <a:r>
              <a:rPr lang="zh-CN" alt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writing</a:t>
            </a:r>
            <a:r>
              <a:rPr lang="zh-CN" altLang="en-US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FFFF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task:</a:t>
            </a:r>
            <a:endParaRPr lang="zh-CN" altLang="en-US" sz="32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7860" y="6801547"/>
            <a:ext cx="1042798" cy="304572"/>
            <a:chOff x="421090" y="6706778"/>
            <a:chExt cx="1042798" cy="30457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7860" y="6706778"/>
              <a:ext cx="886028" cy="30457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 rot="21222613">
              <a:off x="421090" y="672508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913880" y="3659571"/>
            <a:ext cx="5810351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 defTabSz="914400" hangingPunct="1">
              <a:spcBef>
                <a:spcPts val="2000"/>
              </a:spcBef>
              <a:buAutoNum type="arabicPeriod"/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Draw a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picture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of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your favorite pet.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514350" indent="-514350" algn="l" defTabSz="914400" hangingPunct="1">
              <a:spcBef>
                <a:spcPts val="2000"/>
              </a:spcBef>
              <a:buAutoNum type="arabicPeriod"/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Label it with the right name.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514350" indent="-514350" algn="l" defTabSz="914400" hangingPunct="1">
              <a:spcBef>
                <a:spcPts val="2000"/>
              </a:spcBef>
              <a:buAutoNum type="arabicPeriod"/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You can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say,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“My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favorite      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pet is _____.”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068589" y="6531980"/>
            <a:ext cx="71519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>
                <a:solidFill>
                  <a:srgbClr val="50BDFF"/>
                </a:solidFill>
                <a:latin typeface="Century Gothic" panose="020B0502020202020204" pitchFamily="34" charset="0"/>
              </a:rPr>
              <a:t>Tip: Remember to watch the post-class video. </a:t>
            </a:r>
            <a:endParaRPr lang="zh-CN" altLang="en-US" sz="2400" b="1" dirty="0">
              <a:solidFill>
                <a:srgbClr val="50BD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61480" y="1665197"/>
            <a:ext cx="544874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Opinion Writing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93" y="2130605"/>
            <a:ext cx="2374449" cy="219375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585441" y="5240753"/>
            <a:ext cx="1782305" cy="53347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 dog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055299" y="6890538"/>
            <a:ext cx="1177872" cy="351799"/>
            <a:chOff x="12533126" y="7275306"/>
            <a:chExt cx="1177872" cy="351799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24/26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Draw &amp; </a:t>
            </a:r>
            <a:r>
              <a:rPr lang="en-US" altLang="zh-CN" dirty="0" smtClean="0"/>
              <a:t>Say</a:t>
            </a:r>
            <a:endParaRPr lang="zh-CN" altLang="en-US" dirty="0"/>
          </a:p>
        </p:txBody>
      </p:sp>
      <p:sp>
        <p:nvSpPr>
          <p:cNvPr id="5" name="Shape 1161"/>
          <p:cNvSpPr/>
          <p:nvPr/>
        </p:nvSpPr>
        <p:spPr>
          <a:xfrm>
            <a:off x="10010451" y="303335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Writing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311090" y="-2062"/>
            <a:ext cx="5251199" cy="113334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315220" y="8203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Understand what the homework is; know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post-class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 video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will help them finish their homework.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writing task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and remind them to watch the post-class video before doing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homework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get ready to present their homework next class.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0" name="直角三角形 39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/>
      <p:bldP spid="3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615" y="1131817"/>
            <a:ext cx="4322681" cy="34521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1629" y="1766190"/>
            <a:ext cx="362863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Phonics: </a:t>
            </a:r>
            <a:endParaRPr lang="en-US" altLang="zh-CN" sz="2800" b="1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m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om/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m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ess/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m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atch/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m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ust/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m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ad/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m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ilk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10080000" y="504000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1845" y="6551275"/>
            <a:ext cx="1042798" cy="304572"/>
            <a:chOff x="651845" y="6551275"/>
            <a:chExt cx="1042798" cy="30457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615" y="6551275"/>
              <a:ext cx="886028" cy="30457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rot="21222613">
              <a:off x="651845" y="6569584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12" y="4619649"/>
            <a:ext cx="1541955" cy="205920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044" y="2145552"/>
            <a:ext cx="5256798" cy="4846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66207" y="3021068"/>
            <a:ext cx="361168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Vocabulary: </a:t>
            </a:r>
            <a:endParaRPr lang="en-US" altLang="zh-CN" sz="2800" b="1" dirty="0">
              <a:solidFill>
                <a:srgbClr val="50BDFF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dog/new/big/little/strong</a:t>
            </a: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49256" y="4796853"/>
            <a:ext cx="362863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Sentence Structure: </a:t>
            </a:r>
            <a:endParaRPr lang="en-US" altLang="zh-CN" sz="2800" b="1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_____ was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too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_____.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944190" y="6672176"/>
            <a:ext cx="1177872" cy="351799"/>
            <a:chOff x="12533126" y="7275306"/>
            <a:chExt cx="1177872" cy="35179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25/26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8250862" y="0"/>
            <a:ext cx="5364783" cy="149867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315220" y="8203"/>
            <a:ext cx="4536861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Get a better idea of what they’ve learned in this lesson.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words in the phonics section; correct Ss’ pronunciation if necessary.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key vocabulary words; help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with the struggling words if necessary.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each S make a sentence in turn using the sentence structure.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9" name="直角三角形 28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</a:t>
            </a:r>
            <a:r>
              <a:rPr lang="en-US" altLang="zh-CN" dirty="0" smtClean="0"/>
              <a:t>Review</a:t>
            </a:r>
            <a:endParaRPr lang="zh-CN" altLang="en-US" dirty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" y="5328"/>
            <a:ext cx="13546289" cy="76253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1146">
            <a:off x="2466793" y="3969457"/>
            <a:ext cx="3254127" cy="279511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69961" y="7241665"/>
            <a:ext cx="1042798" cy="304572"/>
            <a:chOff x="166936" y="6984976"/>
            <a:chExt cx="1042798" cy="30457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690" y="3818025"/>
            <a:ext cx="3078987" cy="25099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5017">
            <a:off x="2844829" y="4197553"/>
            <a:ext cx="2498054" cy="22204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16" y="4414838"/>
            <a:ext cx="2797534" cy="130284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26/26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8315220" y="1"/>
            <a:ext cx="5234093" cy="741872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15220" y="8203"/>
            <a:ext cx="4536861" cy="672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Briefly comment on Ss' progress and praise them for doing a good job.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Say goodbye to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2" name="直角三角形 2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indow dir="ver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D:\课件\PPT\20191029\04.png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242" y="7388"/>
            <a:ext cx="13548986" cy="7620531"/>
          </a:xfrm>
          <a:prstGeom prst="rect">
            <a:avLst/>
          </a:prstGeom>
        </p:spPr>
      </p:pic>
      <p:pic>
        <p:nvPicPr>
          <p:cNvPr id="23" name="图片 22" descr="组-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22" y="-91722"/>
            <a:ext cx="7611391" cy="69946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34"/>
            <a:ext cx="13562002" cy="76342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993045" y="261620"/>
            <a:ext cx="415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Show</a:t>
            </a:r>
            <a:endParaRPr lang="en-US" altLang="zh-CN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22" name="Shape 1161"/>
          <p:cNvSpPr/>
          <p:nvPr/>
        </p:nvSpPr>
        <p:spPr>
          <a:xfrm>
            <a:off x="10012540" y="483415"/>
            <a:ext cx="315310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Presentation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474" y="7226835"/>
            <a:ext cx="1042798" cy="304572"/>
            <a:chOff x="547998" y="6483744"/>
            <a:chExt cx="1042798" cy="30457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3/26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4" name="图片 23" descr="D:\课件\PPT\20191029\组-21.png组-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53386" y="3389971"/>
            <a:ext cx="1498041" cy="3621174"/>
          </a:xfrm>
          <a:prstGeom prst="rect">
            <a:avLst/>
          </a:prstGeom>
        </p:spPr>
      </p:pic>
      <p:pic>
        <p:nvPicPr>
          <p:cNvPr id="25" name="图片 24" descr="D:\课件\PPT\20191029\组-6.png组-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82899" y="3704936"/>
            <a:ext cx="1385101" cy="3671013"/>
          </a:xfrm>
          <a:prstGeom prst="rect">
            <a:avLst/>
          </a:prstGeom>
        </p:spPr>
      </p:pic>
      <p:pic>
        <p:nvPicPr>
          <p:cNvPr id="26" name="图片 25" descr="组-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9579" y="3372840"/>
            <a:ext cx="2128093" cy="3514463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586705" y="1621393"/>
            <a:ext cx="8680024" cy="1284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Did you draw the activity you like best?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45720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Now, show it and 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say, “I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like _____ best.”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772868" y="-15565"/>
            <a:ext cx="4836682" cy="90632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725321" y="-57376"/>
            <a:ext cx="4536861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Present homework; talk about what they have drawn. </a:t>
            </a:r>
            <a:endParaRPr lang="zh-CN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lvl="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present their homework.</a:t>
            </a:r>
            <a:endParaRPr lang="zh-CN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lvl="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describe their homework. </a:t>
            </a:r>
            <a:endParaRPr lang="zh-CN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lvl="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Give feedback.</a:t>
            </a:r>
            <a:endParaRPr lang="zh-CN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9" y="5008002"/>
            <a:ext cx="13585381" cy="26460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49" y="102627"/>
            <a:ext cx="13710998" cy="7551453"/>
          </a:xfrm>
          <a:prstGeom prst="rect">
            <a:avLst/>
          </a:prstGeom>
        </p:spPr>
      </p:pic>
      <p:sp>
        <p:nvSpPr>
          <p:cNvPr id="3" name="Shape 1161"/>
          <p:cNvSpPr/>
          <p:nvPr/>
        </p:nvSpPr>
        <p:spPr>
          <a:xfrm>
            <a:off x="9974236" y="540311"/>
            <a:ext cx="3353183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0848" y="7238734"/>
            <a:ext cx="1042798" cy="304572"/>
            <a:chOff x="166936" y="6984976"/>
            <a:chExt cx="1042798" cy="304572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4/26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924802" y="264891"/>
            <a:ext cx="2543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Listen</a:t>
            </a:r>
            <a:endParaRPr lang="en-US" altLang="zh-CN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38" y="5314042"/>
            <a:ext cx="1828333" cy="19822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16466"/>
          <a:stretch>
            <a:fillRect/>
          </a:stretch>
        </p:blipFill>
        <p:spPr>
          <a:xfrm>
            <a:off x="10418710" y="3210154"/>
            <a:ext cx="3150628" cy="37248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1" t="62032" r="16844" b="-2674"/>
          <a:stretch>
            <a:fillRect/>
          </a:stretch>
        </p:blipFill>
        <p:spPr>
          <a:xfrm>
            <a:off x="6389862" y="5062050"/>
            <a:ext cx="3980282" cy="2449403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7364997" y="4062184"/>
            <a:ext cx="2033732" cy="1821625"/>
            <a:chOff x="5990624" y="2062477"/>
            <a:chExt cx="1184885" cy="1056581"/>
          </a:xfrm>
        </p:grpSpPr>
        <p:grpSp>
          <p:nvGrpSpPr>
            <p:cNvPr id="61" name="组合 60"/>
            <p:cNvGrpSpPr/>
            <p:nvPr/>
          </p:nvGrpSpPr>
          <p:grpSpPr>
            <a:xfrm>
              <a:off x="6180526" y="2062477"/>
              <a:ext cx="899449" cy="1056581"/>
              <a:chOff x="5843442" y="1614930"/>
              <a:chExt cx="1091270" cy="1332263"/>
            </a:xfrm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3442" y="1614930"/>
                <a:ext cx="1091270" cy="1332263"/>
              </a:xfrm>
              <a:prstGeom prst="rect">
                <a:avLst/>
              </a:prstGeom>
            </p:spPr>
          </p:pic>
          <p:sp>
            <p:nvSpPr>
              <p:cNvPr id="64" name="椭圆 63"/>
              <p:cNvSpPr/>
              <p:nvPr/>
            </p:nvSpPr>
            <p:spPr>
              <a:xfrm>
                <a:off x="5968316" y="1993394"/>
                <a:ext cx="790424" cy="574839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5990624" y="2435136"/>
              <a:ext cx="11848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ad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75" name="矩形标注 74"/>
          <p:cNvSpPr/>
          <p:nvPr/>
        </p:nvSpPr>
        <p:spPr>
          <a:xfrm>
            <a:off x="10121966" y="5710136"/>
            <a:ext cx="1628490" cy="595035"/>
          </a:xfrm>
          <a:prstGeom prst="wedgeRectCallout">
            <a:avLst>
              <a:gd name="adj1" fmla="val 50483"/>
              <a:gd name="adj2" fmla="val -126049"/>
            </a:avLst>
          </a:prstGeom>
          <a:solidFill>
            <a:schemeClr val="bg1"/>
          </a:solidFill>
          <a:ln w="381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m-m-m</a:t>
            </a:r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701617" y="4251102"/>
            <a:ext cx="1356772" cy="1600929"/>
            <a:chOff x="6595093" y="1734537"/>
            <a:chExt cx="1490280" cy="1758462"/>
          </a:xfrm>
        </p:grpSpPr>
        <p:grpSp>
          <p:nvGrpSpPr>
            <p:cNvPr id="56" name="组合 55"/>
            <p:cNvGrpSpPr/>
            <p:nvPr/>
          </p:nvGrpSpPr>
          <p:grpSpPr>
            <a:xfrm>
              <a:off x="6595093" y="1734537"/>
              <a:ext cx="1490280" cy="1758462"/>
              <a:chOff x="6346425" y="1201421"/>
              <a:chExt cx="1808105" cy="2217275"/>
            </a:xfrm>
          </p:grpSpPr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6425" y="1201421"/>
                <a:ext cx="1808105" cy="2217275"/>
              </a:xfrm>
              <a:prstGeom prst="rect">
                <a:avLst/>
              </a:prstGeom>
            </p:spPr>
          </p:pic>
          <p:sp>
            <p:nvSpPr>
              <p:cNvPr id="59" name="椭圆 58"/>
              <p:cNvSpPr/>
              <p:nvPr/>
            </p:nvSpPr>
            <p:spPr>
              <a:xfrm>
                <a:off x="6544643" y="1777879"/>
                <a:ext cx="1140336" cy="1013350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6595093" y="2362639"/>
              <a:ext cx="11848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ess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390804" y="4081882"/>
            <a:ext cx="1830303" cy="1801927"/>
            <a:chOff x="5608416" y="1790712"/>
            <a:chExt cx="1205102" cy="1186419"/>
          </a:xfrm>
        </p:grpSpPr>
        <p:grpSp>
          <p:nvGrpSpPr>
            <p:cNvPr id="40" name="组合 39"/>
            <p:cNvGrpSpPr/>
            <p:nvPr/>
          </p:nvGrpSpPr>
          <p:grpSpPr>
            <a:xfrm>
              <a:off x="5752679" y="1790712"/>
              <a:ext cx="1005480" cy="1186419"/>
              <a:chOff x="5324347" y="1272255"/>
              <a:chExt cx="1219913" cy="1495978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4347" y="1272255"/>
                <a:ext cx="1219913" cy="1495978"/>
              </a:xfrm>
              <a:prstGeom prst="rect">
                <a:avLst/>
              </a:prstGeom>
            </p:spPr>
          </p:pic>
          <p:sp>
            <p:nvSpPr>
              <p:cNvPr id="49" name="椭圆 48"/>
              <p:cNvSpPr/>
              <p:nvPr/>
            </p:nvSpPr>
            <p:spPr>
              <a:xfrm>
                <a:off x="5482617" y="1677292"/>
                <a:ext cx="775526" cy="587525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5608416" y="2213972"/>
              <a:ext cx="1205102" cy="2964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om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571216" y="4062413"/>
            <a:ext cx="1536213" cy="1812662"/>
            <a:chOff x="6146823" y="1325295"/>
            <a:chExt cx="1565744" cy="1847507"/>
          </a:xfrm>
        </p:grpSpPr>
        <p:grpSp>
          <p:nvGrpSpPr>
            <p:cNvPr id="66" name="组合 65"/>
            <p:cNvGrpSpPr/>
            <p:nvPr/>
          </p:nvGrpSpPr>
          <p:grpSpPr>
            <a:xfrm>
              <a:off x="6146823" y="1325295"/>
              <a:ext cx="1565744" cy="1847507"/>
              <a:chOff x="5802552" y="685402"/>
              <a:chExt cx="1899662" cy="2329554"/>
            </a:xfrm>
          </p:grpSpPr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2552" y="685402"/>
                <a:ext cx="1899662" cy="2329554"/>
              </a:xfrm>
              <a:prstGeom prst="rect">
                <a:avLst/>
              </a:prstGeom>
            </p:spPr>
          </p:pic>
          <p:sp>
            <p:nvSpPr>
              <p:cNvPr id="69" name="椭圆 68"/>
              <p:cNvSpPr/>
              <p:nvPr/>
            </p:nvSpPr>
            <p:spPr>
              <a:xfrm>
                <a:off x="6041823" y="1384446"/>
                <a:ext cx="1174284" cy="920655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67" name="文本框 66"/>
            <p:cNvSpPr txBox="1"/>
            <p:nvPr/>
          </p:nvSpPr>
          <p:spPr>
            <a:xfrm>
              <a:off x="6223390" y="1999783"/>
              <a:ext cx="11848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ust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582717" y="4084727"/>
            <a:ext cx="1513209" cy="1775860"/>
            <a:chOff x="5725312" y="1977755"/>
            <a:chExt cx="1472326" cy="1727882"/>
          </a:xfrm>
        </p:grpSpPr>
        <p:grpSp>
          <p:nvGrpSpPr>
            <p:cNvPr id="31" name="组合 30"/>
            <p:cNvGrpSpPr/>
            <p:nvPr/>
          </p:nvGrpSpPr>
          <p:grpSpPr>
            <a:xfrm>
              <a:off x="5733274" y="1977755"/>
              <a:ext cx="1464364" cy="1727882"/>
              <a:chOff x="5300809" y="1508098"/>
              <a:chExt cx="1776662" cy="2178717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809" y="1508098"/>
                <a:ext cx="1776662" cy="2178717"/>
              </a:xfrm>
              <a:prstGeom prst="rect">
                <a:avLst/>
              </a:prstGeom>
            </p:spPr>
          </p:pic>
          <p:sp>
            <p:nvSpPr>
              <p:cNvPr id="30" name="椭圆 29"/>
              <p:cNvSpPr/>
              <p:nvPr/>
            </p:nvSpPr>
            <p:spPr>
              <a:xfrm>
                <a:off x="5353037" y="2030939"/>
                <a:ext cx="1332306" cy="1114067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5725312" y="2571088"/>
              <a:ext cx="11848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ilk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598458" y="4062413"/>
            <a:ext cx="7591146" cy="1839528"/>
            <a:chOff x="-1237631" y="1645564"/>
            <a:chExt cx="8775624" cy="2126557"/>
          </a:xfrm>
        </p:grpSpPr>
        <p:grpSp>
          <p:nvGrpSpPr>
            <p:cNvPr id="51" name="组合 50"/>
            <p:cNvGrpSpPr/>
            <p:nvPr/>
          </p:nvGrpSpPr>
          <p:grpSpPr>
            <a:xfrm>
              <a:off x="-1237631" y="1645564"/>
              <a:ext cx="8775624" cy="2126557"/>
              <a:chOff x="-3156749" y="1089234"/>
              <a:chExt cx="10647157" cy="2681413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56749" y="1089234"/>
                <a:ext cx="2186590" cy="2681413"/>
              </a:xfrm>
              <a:prstGeom prst="rect">
                <a:avLst/>
              </a:prstGeom>
            </p:spPr>
          </p:pic>
          <p:sp>
            <p:nvSpPr>
              <p:cNvPr id="54" name="椭圆 53"/>
              <p:cNvSpPr/>
              <p:nvPr/>
            </p:nvSpPr>
            <p:spPr>
              <a:xfrm>
                <a:off x="6166093" y="2375560"/>
                <a:ext cx="1324315" cy="1145013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-1120800" y="2462353"/>
              <a:ext cx="1357325" cy="5283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等线" panose="02010600030101010101" pitchFamily="2" charset="-122"/>
                </a:rPr>
                <a:t>atch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6" y="1183084"/>
            <a:ext cx="3333234" cy="2180852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8315220" y="1"/>
            <a:ext cx="5234093" cy="94300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315220" y="8203"/>
            <a:ext cx="4673646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the consonant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read each word on the bag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-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-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mad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-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-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On this slide,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don’t need to read the words after 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72" name="直角三角形 7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0457E-6 -6.5403E-7 L 4.60457E-6 0.00021 C 0.00035 -0.00583 0.00164 -0.01271 4.60457E-6 -0.01854 C -0.00036 -0.01979 -0.00106 -0.02062 -0.00164 -0.02145 C -0.00211 -0.02395 -0.00247 -0.02645 -0.00317 -0.02874 C -0.00446 -0.03228 -0.00715 -0.03478 -0.00879 -0.03728 C -0.01043 -0.0402 -0.01231 -0.0427 -0.0136 -0.04603 C -0.01442 -0.04791 -0.015 -0.04999 -0.01606 -0.05186 C -0.01664 -0.05311 -0.0177 -0.05353 -0.0184 -0.05457 C -0.01934 -0.05603 -0.02004 -0.0577 -0.02086 -0.05895 C -0.02156 -0.0602 -0.0225 -0.06082 -0.0232 -0.06186 C -0.02437 -0.06374 -0.02531 -0.06561 -0.02648 -0.06769 C -0.02848 -0.07144 -0.03023 -0.07519 -0.03281 -0.07769 C -0.03363 -0.07852 -0.03433 -0.07873 -0.03527 -0.07915 C -0.03679 -0.08123 -0.03843 -0.0829 -0.04007 -0.08519 C -0.043 -0.08915 -0.04007 -0.08727 -0.04406 -0.09081 C -0.04535 -0.09206 -0.04664 -0.09269 -0.04792 -0.09352 C -0.04851 -0.09456 -0.04898 -0.09581 -0.04957 -0.09665 C -0.05039 -0.09748 -0.05132 -0.09748 -0.05203 -0.0979 C -0.05331 -0.09894 -0.05472 -0.09998 -0.05601 -0.10102 C -0.05683 -0.10144 -0.05765 -0.10164 -0.05835 -0.10227 C -0.06058 -0.10414 -0.06257 -0.10664 -0.06491 -0.1081 C -0.07253 -0.11289 -0.06046 -0.10539 -0.07042 -0.11248 C -0.07206 -0.11373 -0.0737 -0.11435 -0.07522 -0.11539 L -0.07757 -0.11685 C -0.0785 -0.11727 -0.07921 -0.11789 -0.08003 -0.1181 C -0.08319 -0.11935 -0.08753 -0.12081 -0.09046 -0.12247 C -0.09151 -0.1231 -0.09256 -0.12456 -0.09362 -0.1256 C -0.0962 -0.12747 -0.09702 -0.12685 -0.09995 -0.12831 C -0.10791 -0.13185 -0.09409 -0.12726 -0.10721 -0.13122 C -0.1092 -0.1331 -0.11073 -0.13455 -0.11283 -0.1356 C -0.11436 -0.13622 -0.116 -0.13643 -0.11764 -0.13705 C -0.11904 -0.13747 -0.12033 -0.13789 -0.12162 -0.1383 C -0.12385 -0.13935 -0.12596 -0.1406 -0.12807 -0.14143 C -0.13299 -0.14268 -0.13322 -0.14289 -0.13838 -0.14414 C -0.1406 -0.14476 -0.14271 -0.14518 -0.14494 -0.1458 C -0.14623 -0.14601 -0.14751 -0.14664 -0.1488 -0.14705 C -0.15384 -0.1483 -0.159 -0.14913 -0.16415 -0.14976 L -0.25777 -0.14851 C -0.26292 -0.1483 -0.26714 -0.14726 -0.27206 -0.1458 C -0.27347 -0.14518 -0.27476 -0.14455 -0.27616 -0.14414 C -0.27956 -0.14351 -0.28307 -0.14309 -0.28647 -0.14268 C -0.28741 -0.14184 -0.288 -0.14039 -0.28893 -0.13976 C -0.29128 -0.13872 -0.29374 -0.13893 -0.2962 -0.1383 C -0.29749 -0.13789 -0.29877 -0.13768 -0.30006 -0.13705 C -0.30229 -0.13601 -0.30452 -0.13539 -0.30662 -0.13393 C -0.30815 -0.1331 -0.30967 -0.13143 -0.31131 -0.13122 C -0.31365 -0.1306 -0.31611 -0.13039 -0.31858 -0.12976 C -0.3235 -0.12851 -0.32139 -0.12851 -0.32584 -0.12685 C -0.32736 -0.12622 -0.329 -0.12581 -0.33053 -0.1256 C -0.33158 -0.12518 -0.33275 -0.12456 -0.33381 -0.12393 C -0.33451 -0.12352 -0.33533 -0.12268 -0.33615 -0.12247 C -0.33826 -0.12185 -0.34037 -0.12164 -0.34259 -0.12122 C -0.34412 -0.12081 -0.34576 -0.12018 -0.34728 -0.11956 C -0.34916 -0.11914 -0.35115 -0.11872 -0.35302 -0.1181 C -0.3556 -0.11747 -0.35829 -0.11623 -0.36087 -0.11539 L -0.36497 -0.11373 C -0.36603 -0.11289 -0.36708 -0.11185 -0.36814 -0.11102 C -0.36966 -0.10977 -0.3713 -0.10914 -0.37294 -0.1081 C -0.37634 -0.10602 -0.37446 -0.10706 -0.37856 -0.10539 C -0.37938 -0.10435 -0.38009 -0.1031 -0.38102 -0.10227 C -0.38173 -0.10164 -0.38266 -0.10164 -0.38337 -0.10102 C -0.38395 -0.10019 -0.38442 -0.09873 -0.38489 -0.0979 C -0.38571 -0.09706 -0.38665 -0.09623 -0.38735 -0.09519 C -0.38841 -0.09352 -0.38934 -0.09102 -0.39051 -0.08936 C -0.3945 -0.08373 -0.39426 -0.08436 -0.39778 -0.08207 C -0.40082 -0.07665 -0.39766 -0.08144 -0.4034 -0.07644 C -0.40422 -0.07561 -0.40504 -0.07457 -0.40575 -0.07332 C -0.40692 -0.07165 -0.4075 -0.06853 -0.40903 -0.06769 L -0.41137 -0.06624 C -0.41453 -0.05749 -0.41102 -0.06561 -0.41535 -0.05895 C -0.41676 -0.05686 -0.41805 -0.05415 -0.41945 -0.05186 C -0.41992 -0.05082 -0.42027 -0.04916 -0.42098 -0.04895 C -0.4232 -0.04749 -0.42379 -0.0477 -0.42578 -0.04457 C -0.43058 -0.03707 -0.42695 -0.03999 -0.4314 -0.03728 C -0.43773 -0.02604 -0.4259 -0.0477 -0.43539 -0.02874 C -0.43715 -0.0252 -0.43879 -0.02124 -0.44101 -0.01854 C -0.44183 -0.0175 -0.44265 -0.01708 -0.44336 -0.01583 C -0.44652 -0.01 -0.44464 -0.01104 -0.44746 -0.00708 C -0.44816 -0.00583 -0.4491 -0.00521 -0.4498 -0.00417 C -0.45121 -0.00187 -0.45226 0.00125 -0.45378 0.00313 L -0.45859 0.00875 C -0.45917 0.01042 -0.45952 0.01187 -0.46023 0.01312 C -0.46445 0.02083 -0.4614 0.00917 -0.46655 0.02312 C -0.46855 0.02874 -0.46749 0.02645 -0.46983 0.03062 C -0.47124 0.03812 -0.47007 0.03354 -0.47382 0.04332 C -0.47382 0.04353 -0.47698 0.05207 -0.47698 0.05228 L -0.47944 0.05645 C -0.47991 0.05832 -0.48038 0.0604 -0.48097 0.06228 C -0.48167 0.06374 -0.48284 0.06478 -0.48343 0.06665 C -0.48425 0.06915 -0.48507 0.0754 -0.48507 0.07561 L -0.48507 0.0754 L -0.48729 0.07374 " pathEditMode="relative" rAng="0" ptsTypes="AAAAAAAAAAAAAAAAAAAAAAAAAAAAAAAAAAAAAAAAAAAAAAAAAAAAAAAAAAAAAAAAAAAAAAAAAAAAAAAAAAAAAAAAAAAAA">
                                      <p:cBhvr>
                                        <p:cTn id="1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5" y="-3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7229E-6 -1.85795E-6 L -3.87229E-6 -1.85795E-6 C -0.00035 -0.00562 -0.00023 -0.01125 -0.00094 -0.01666 C -0.00117 -0.01854 -0.00199 -0.01979 -0.00258 -0.02125 C -0.0034 -0.02333 -0.00433 -0.02541 -0.00515 -0.02749 C -0.01148 -0.04312 -0.00293 -0.0227 -0.00855 -0.03499 C -0.00949 -0.03687 -0.01019 -0.03916 -0.01113 -0.04103 C -0.01277 -0.04416 -0.01418 -0.04832 -0.01628 -0.0502 L -0.01968 -0.05311 C -0.02167 -0.05686 -0.02308 -0.05978 -0.02566 -0.06228 C -0.02648 -0.06311 -0.02742 -0.06332 -0.02824 -0.06374 C -0.03491 -0.07561 -0.02636 -0.06145 -0.03421 -0.07144 C -0.03527 -0.07269 -0.03585 -0.07457 -0.03679 -0.07603 C -0.04124 -0.08207 -0.04066 -0.08123 -0.04452 -0.08352 C -0.04534 -0.08519 -0.04604 -0.08686 -0.0471 -0.08811 C -0.04921 -0.09102 -0.05284 -0.0954 -0.05554 -0.09727 C -0.05729 -0.09852 -0.06069 -0.10019 -0.06069 -0.10019 C -0.06643 -0.10706 -0.0669 -0.10789 -0.07698 -0.11394 C -0.07862 -0.11498 -0.08037 -0.11623 -0.08201 -0.11706 C -0.08342 -0.11768 -0.08494 -0.11789 -0.08635 -0.11852 C -0.08752 -0.11956 -0.08858 -0.12081 -0.08975 -0.12143 C -0.0949 -0.12497 -0.09959 -0.12581 -0.1051 -0.12768 C -0.10685 -0.12914 -0.10849 -0.13081 -0.11025 -0.13226 C -0.114 -0.13518 -0.12162 -0.13601 -0.12396 -0.13664 C -0.12537 -0.13768 -0.12665 -0.13935 -0.12818 -0.13976 C -0.13157 -0.1408 -0.13497 -0.1408 -0.13849 -0.14122 L -0.14704 -0.14289 C -0.1495 -0.14372 -0.15208 -0.14497 -0.15466 -0.1458 C -0.15864 -0.14705 -0.16274 -0.14705 -0.16661 -0.14893 C -0.16778 -0.14934 -0.16883 -0.15018 -0.17 -0.15039 C -0.17692 -0.15205 -0.19051 -0.15497 -0.19051 -0.15497 C -0.20515 -0.16351 -0.19414 -0.15768 -0.23152 -0.15497 C -0.23304 -0.15476 -0.23433 -0.15372 -0.23585 -0.15351 C -0.28002 -0.14622 -0.23105 -0.1558 -0.258 -0.15039 C -0.26046 -0.14893 -0.26139 -0.1483 -0.26397 -0.14726 C -0.26573 -0.14685 -0.26749 -0.14643 -0.26913 -0.1458 C -0.27053 -0.14539 -0.27206 -0.14497 -0.27346 -0.14435 C -0.27452 -0.14393 -0.27569 -0.1431 -0.27686 -0.14289 C -0.27885 -0.14205 -0.28084 -0.14185 -0.28283 -0.14122 C -0.28365 -0.1408 -0.28447 -0.14018 -0.28541 -0.13976 C -0.2874 -0.13872 -0.2894 -0.13789 -0.29139 -0.13664 C -0.29256 -0.13601 -0.29361 -0.13456 -0.29479 -0.13372 C -0.29771 -0.13143 -0.29982 -0.13164 -0.30334 -0.1306 C -0.30416 -0.13018 -0.3051 -0.12977 -0.30592 -0.12914 C -0.30709 -0.12831 -0.30814 -0.12685 -0.30931 -0.12602 C -0.31119 -0.12477 -0.3133 -0.12393 -0.31529 -0.1231 C -0.31646 -0.12248 -0.31763 -0.12227 -0.31869 -0.12143 C -0.32677 -0.11623 -0.31705 -0.12039 -0.32642 -0.11706 C -0.32724 -0.11539 -0.32783 -0.11331 -0.329 -0.11248 C -0.33134 -0.11019 -0.33392 -0.10873 -0.33661 -0.10789 C -0.3406 -0.10665 -0.34165 -0.10665 -0.34517 -0.10477 C -0.35138 -0.10165 -0.34399 -0.1054 -0.35032 -0.10019 C -0.3529 -0.09811 -0.35665 -0.09602 -0.35969 -0.09415 C -0.36051 -0.09311 -0.36133 -0.09206 -0.36227 -0.09123 C -0.36309 -0.0904 -0.36403 -0.09061 -0.36485 -0.08957 C -0.36579 -0.08852 -0.36637 -0.08623 -0.36743 -0.08519 C -0.36743 -0.08498 -0.37516 -0.07873 -0.3768 -0.07603 C -0.38231 -0.06624 -0.37774 -0.06978 -0.38278 -0.06686 C -0.39332 -0.04812 -0.38254 -0.06624 -0.38957 -0.05624 C -0.39027 -0.05541 -0.39063 -0.05395 -0.39133 -0.05311 C -0.39238 -0.05186 -0.39356 -0.05124 -0.39473 -0.0502 C -0.39672 -0.04666 -0.39848 -0.04249 -0.4007 -0.03958 C -0.40187 -0.03812 -0.40316 -0.03687 -0.4041 -0.03499 C -0.40515 -0.03312 -0.40574 -0.03083 -0.40668 -0.02895 C -0.40797 -0.02625 -0.40972 -0.02416 -0.4109 -0.02125 C -0.41183 -0.01937 -0.41277 -0.01729 -0.41347 -0.01521 C -0.41418 -0.01333 -0.41441 -0.01083 -0.41523 -0.00917 C -0.41593 -0.00771 -0.41687 -0.00708 -0.41781 -0.00604 C -0.41863 -0.00354 -0.41957 -0.00125 -0.42039 0.00146 C -0.42074 0.00292 -0.42062 0.00479 -0.42121 0.00604 C -0.42214 0.00833 -0.4246 0.01208 -0.4246 0.01208 C -0.4266 0.0227 -0.42402 0.00958 -0.42718 0.0227 C -0.42882 0.02958 -0.42695 0.0252 -0.42976 0.03041 C -0.43034 0.03228 -0.43081 0.03437 -0.4314 0.03645 C -0.43245 0.03957 -0.43409 0.04207 -0.43491 0.04541 C -0.43691 0.05436 -0.4355 0.05124 -0.43831 0.05603 C -0.43855 0.05811 -0.43866 0.0604 -0.43913 0.06228 C -0.43948 0.06353 -0.44054 0.06394 -0.44089 0.06519 C -0.44171 0.06811 -0.44171 0.07144 -0.44253 0.07436 L -0.44335 0.07748 L -0.44335 0.07748 " pathEditMode="relative" ptsTypes="AAAAAAAAAAAAAAAAAAAAAAAAAAAAAAAAAAAAAAAAAAAAAAAAAAAAAAAAAAAAAAAAAAAAAAAAAAAAAAAAA">
                                      <p:cBhvr>
                                        <p:cTn id="1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691E-6 -4.23662E-6 L -1.03691E-6 -4.23662E-6 C -0.00152 -0.005 -0.00269 -0.01041 -0.00433 -0.0152 C -0.00469 -0.01645 -0.00551 -0.01708 -0.00609 -0.01833 C -0.00668 -0.01979 -0.00691 -0.02166 -0.00773 -0.02291 C -0.00843 -0.02374 -0.00949 -0.02374 -0.01031 -0.02437 C -0.01113 -0.02583 -0.01183 -0.0277 -0.01289 -0.02895 C -0.015 -0.03124 -0.01968 -0.03499 -0.01968 -0.03499 C -0.0205 -0.03645 -0.02132 -0.03812 -0.02226 -0.03957 C -0.02414 -0.04228 -0.02613 -0.04374 -0.02824 -0.04561 C -0.02882 -0.04707 -0.02917 -0.04895 -0.02999 -0.0502 C -0.03374 -0.05686 -0.03269 -0.0529 -0.03679 -0.05769 C -0.03749 -0.05853 -0.03784 -0.05999 -0.03855 -0.06082 C -0.0396 -0.06207 -0.04077 -0.06269 -0.04194 -0.06373 C -0.04335 -0.06519 -0.04464 -0.06707 -0.04616 -0.06832 C -0.0478 -0.06978 -0.05132 -0.07144 -0.05132 -0.07144 C -0.0519 -0.07248 -0.05225 -0.07373 -0.05307 -0.07457 C -0.05401 -0.0754 -0.0553 -0.0754 -0.05647 -0.07602 C -0.05729 -0.07644 -0.05823 -0.07686 -0.05905 -0.07748 C -0.05987 -0.07832 -0.06069 -0.07977 -0.06151 -0.08061 C -0.06667 -0.08498 -0.06479 -0.08248 -0.07006 -0.08519 C -0.07182 -0.08602 -0.07346 -0.08769 -0.07522 -0.0881 C -0.07698 -0.08873 -0.07862 -0.08894 -0.08037 -0.08956 C -0.08213 -0.0904 -0.08377 -0.09165 -0.08553 -0.09269 C -0.08635 -0.0931 -0.08717 -0.09373 -0.08799 -0.09415 C -0.09115 -0.0956 -0.09572 -0.09789 -0.09912 -0.09873 C -0.10146 -0.09935 -0.10369 -0.10019 -0.10603 -0.10039 C -0.11482 -0.10102 -0.12361 -0.10123 -0.13251 -0.10185 C -0.13333 -0.10227 -0.13415 -0.10331 -0.13497 -0.10331 C -0.15735 -0.10623 -0.17118 -0.10435 -0.19566 -0.10331 C -0.21453 -0.1006 -0.19953 -0.10352 -0.21019 -0.10039 C -0.21242 -0.09956 -0.21793 -0.09852 -0.22039 -0.09727 C -0.22191 -0.09644 -0.22331 -0.09519 -0.22472 -0.09415 C -0.22636 -0.0931 -0.22824 -0.09269 -0.22988 -0.09123 C -0.23093 -0.09019 -0.23199 -0.08873 -0.23327 -0.0881 C -0.23515 -0.08727 -0.23726 -0.08706 -0.23925 -0.08665 L -0.2444 -0.08352 C -0.24522 -0.08311 -0.24604 -0.08248 -0.24686 -0.08206 L -0.25542 -0.07894 C -0.25694 -0.07852 -0.25835 -0.07811 -0.25975 -0.07748 C -0.26315 -0.07602 -0.26667 -0.07498 -0.26995 -0.0729 C -0.27932 -0.06748 -0.26514 -0.07623 -0.2751 -0.06832 C -0.27674 -0.06707 -0.27862 -0.06686 -0.28026 -0.0654 C -0.28143 -0.06436 -0.28248 -0.06311 -0.28365 -0.06228 C -0.28529 -0.06103 -0.28705 -0.06019 -0.28881 -0.05936 L -0.29139 -0.05769 C -0.29221 -0.05728 -0.29314 -0.05686 -0.29385 -0.05624 C -0.29502 -0.0552 -0.29619 -0.05395 -0.29736 -0.05311 C -0.299 -0.05207 -0.30076 -0.05124 -0.3024 -0.0502 C -0.30334 -0.04957 -0.30416 -0.04936 -0.30498 -0.04874 C -0.30615 -0.0477 -0.3072 -0.04645 -0.30838 -0.04561 C -0.3092 -0.04499 -0.31013 -0.04478 -0.31095 -0.04416 C -0.3133 -0.04228 -0.31541 -0.03937 -0.31787 -0.03791 C -0.31869 -0.03749 -0.31951 -0.03707 -0.32033 -0.03645 C -0.3215 -0.03562 -0.32255 -0.03416 -0.32384 -0.03353 C -0.3249 -0.0327 -0.32607 -0.03249 -0.32724 -0.03187 C -0.32935 -0.03083 -0.33122 -0.02958 -0.33322 -0.02728 C -0.33439 -0.02603 -0.33532 -0.02416 -0.33661 -0.02291 C -0.33743 -0.02208 -0.33837 -0.02187 -0.33919 -0.02124 C -0.34036 -0.02041 -0.34153 -0.01937 -0.34259 -0.01833 C -0.34435 -0.01645 -0.34575 -0.01333 -0.34774 -0.01208 C -0.34856 -0.01166 -0.3495 -0.01145 -0.35032 -0.01062 C -0.35114 -0.00979 -0.35184 -0.00833 -0.3529 -0.0077 C -0.35395 -0.00687 -0.35513 -0.00666 -0.3563 -0.00604 C -0.35712 -0.005 -0.35794 -0.00375 -0.35887 -0.00312 C -0.36051 -0.00166 -0.36251 -0.00187 -0.36391 -4.23662E-6 C -0.36567 0.00208 -0.36766 0.00354 -0.36907 0.00604 C -0.37223 0.01167 -0.37047 0.01 -0.37422 0.01208 L -0.38617 0.03333 C -0.38699 0.03499 -0.38805 0.03624 -0.38875 0.03791 C -0.38934 0.03958 -0.38969 0.04124 -0.39039 0.04249 C -0.39145 0.04437 -0.39273 0.04562 -0.39379 0.04708 C -0.39438 0.04853 -0.39496 0.0502 -0.39555 0.05166 C -0.39602 0.0527 -0.39684 0.05353 -0.3973 0.05457 C -0.39777 0.05603 -0.39777 0.0577 -0.39812 0.05916 C -0.39859 0.06124 -0.39976 0.0654 -0.39976 0.0654 L -0.39976 0.0654 L -0.39976 0.0654 L -0.39976 0.0654 " pathEditMode="relative" ptsTypes="AAAAAAAAAAAAAAAAAAAAAAAAAAAAAAAAAAAAAAAAAAAAAAAAAAAAAAAAAAAAAAAAAAAAAAAAAAAAAAA">
                                      <p:cBhvr>
                                        <p:cTn id="2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2308E-6 4.83441E-6 L 5.82308E-6 4.83441E-6 C -0.00116 -0.00396 -0.0021 -0.00833 -0.00351 -0.01208 C -0.00386 -0.01333 -0.00468 -0.01396 -0.00515 -0.01521 C -0.00644 -0.01812 -0.00749 -0.02125 -0.00854 -0.02437 L -0.01206 -0.03333 L -0.01546 -0.04249 C -0.01604 -0.04395 -0.01628 -0.04603 -0.0171 -0.04708 L -0.01968 -0.0502 C -0.02026 -0.05166 -0.02073 -0.05332 -0.02143 -0.05457 C -0.02296 -0.05812 -0.0246 -0.05936 -0.02659 -0.06228 C -0.02717 -0.06311 -0.02753 -0.06457 -0.02823 -0.0652 C -0.02905 -0.06603 -0.02999 -0.06624 -0.03081 -0.06686 C -0.03256 -0.06811 -0.03432 -0.06957 -0.03596 -0.07145 C -0.0369 -0.07249 -0.03748 -0.07478 -0.03854 -0.07582 C -0.04006 -0.07749 -0.04358 -0.07894 -0.04358 -0.07894 C -0.04756 -0.08603 -0.04241 -0.0779 -0.04873 -0.08353 C -0.04944 -0.08415 -0.04967 -0.08603 -0.05049 -0.08665 C -0.05178 -0.08748 -0.0533 -0.08748 -0.05471 -0.08811 C -0.05588 -0.08853 -0.05705 -0.08915 -0.05811 -0.08957 C -0.05928 -0.09061 -0.06045 -0.09144 -0.06162 -0.09269 C -0.06244 -0.09352 -0.06314 -0.09498 -0.06408 -0.09561 C -0.06525 -0.09644 -0.06642 -0.09665 -0.0676 -0.09727 C -0.07486 -0.10498 -0.06853 -0.09956 -0.07697 -0.10331 C -0.09044 -0.10935 -0.07381 -0.10373 -0.08716 -0.1079 C -0.09255 -0.11248 -0.08857 -0.10956 -0.09407 -0.11227 C -0.0949 -0.1129 -0.09572 -0.11352 -0.09665 -0.11394 C -0.09829 -0.11456 -0.10005 -0.11477 -0.10169 -0.11539 C -0.10403 -0.11623 -0.1086 -0.11852 -0.1086 -0.11852 C -0.10966 -0.11935 -0.11071 -0.12081 -0.112 -0.12144 C -0.11505 -0.1231 -0.12489 -0.12414 -0.12653 -0.12456 C -0.14938 -0.12852 -0.12395 -0.12393 -0.13848 -0.12748 C -0.14106 -0.1281 -0.14364 -0.12852 -0.1461 -0.12914 C -0.14727 -0.12956 -0.14844 -0.13018 -0.14961 -0.1306 C -0.15184 -0.13122 -0.15418 -0.13143 -0.15641 -0.13206 C -0.15816 -0.13247 -0.1598 -0.1331 -0.16156 -0.13352 L -0.24358 -0.13206 C -0.24451 -0.13206 -0.24522 -0.13102 -0.24615 -0.1306 C -0.24838 -0.12956 -0.25072 -0.12873 -0.25295 -0.12748 C -0.25377 -0.12706 -0.25471 -0.12643 -0.25553 -0.12602 C -0.2567 -0.12539 -0.25787 -0.12518 -0.25893 -0.12456 C -0.26127 -0.1231 -0.26338 -0.12102 -0.26572 -0.11998 C -0.26713 -0.11935 -0.26865 -0.11894 -0.27006 -0.11852 C -0.27088 -0.11748 -0.2717 -0.11602 -0.27263 -0.11539 C -0.27369 -0.11456 -0.27486 -0.11435 -0.27603 -0.11394 C -0.27685 -0.11352 -0.27779 -0.1129 -0.27861 -0.11227 C -0.27943 -0.11144 -0.28025 -0.11019 -0.28119 -0.10935 C -0.28201 -0.10852 -0.28294 -0.10873 -0.28376 -0.1079 C -0.28435 -0.10706 -0.28482 -0.10561 -0.2854 -0.10477 C -0.28646 -0.10311 -0.28763 -0.10165 -0.2888 -0.10019 C -0.29103 -0.09727 -0.29267 -0.09602 -0.29478 -0.09269 C -0.29665 -0.08978 -0.29853 -0.08686 -0.29993 -0.08353 C -0.30075 -0.08144 -0.30146 -0.07915 -0.30251 -0.07749 C -0.30357 -0.07561 -0.30474 -0.07436 -0.30591 -0.0729 C -0.30767 -0.07082 -0.30966 -0.06936 -0.31106 -0.06686 L -0.31528 -0.05916 C -0.31903 -0.04624 -0.31481 -0.05874 -0.31962 -0.0502 C -0.32348 -0.04333 -0.31891 -0.04708 -0.32383 -0.04395 C -0.33122 -0.03104 -0.31927 -0.05124 -0.32817 -0.03958 C -0.32981 -0.03729 -0.33098 -0.03437 -0.33239 -0.03187 C -0.33297 -0.03083 -0.33344 -0.02958 -0.33415 -0.02875 C -0.33579 -0.02687 -0.33766 -0.025 -0.3393 -0.02271 C -0.34036 -0.02125 -0.34141 -0.01937 -0.3427 -0.01812 C -0.3434 -0.0175 -0.34434 -0.01729 -0.34528 -0.01667 C -0.35359 -0.00563 -0.3434 -0.01833 -0.35289 -0.00917 C -0.35477 -0.00729 -0.35641 -0.00521 -0.35805 -0.00313 C -0.35922 -0.00146 -0.36016 0.00041 -0.36144 0.00146 C -0.3625 0.0025 -0.36379 0.0025 -0.36484 0.00312 C -0.36543 0.00396 -0.3659 0.00541 -0.3666 0.00604 C -0.36742 0.00687 -0.36836 0.00687 -0.36918 0.0075 C -0.37011 0.00833 -0.37082 0.00979 -0.37176 0.01062 C -0.37281 0.01166 -0.3741 0.01229 -0.37515 0.01374 C -0.38148 0.02208 -0.37539 0.01833 -0.38195 0.02124 C -0.38277 0.02228 -0.38371 0.02333 -0.38453 0.02437 C -0.3857 0.02583 -0.38675 0.0277 -0.38792 0.02895 C -0.39296 0.03395 -0.38863 0.02395 -0.39566 0.03645 L -0.40081 0.04561 C -0.40163 0.04707 -0.40234 0.04895 -0.40327 0.0502 C -0.40421 0.05103 -0.40515 0.05186 -0.40585 0.05311 C -0.41101 0.06103 -0.40714 0.0579 -0.41183 0.06082 L -0.4178 0.07144 C -0.41839 0.07248 -0.41886 0.07352 -0.41956 0.07436 C -0.42038 0.0754 -0.42132 0.07623 -0.42214 0.07748 C -0.42389 0.0804 -0.4253 0.08415 -0.42729 0.08665 C -0.43514 0.09581 -0.42542 0.08394 -0.43151 0.09269 C -0.43233 0.09373 -0.43327 0.09456 -0.43409 0.0956 C -0.43561 0.0981 -0.43666 0.10123 -0.4383 0.10331 C -0.43924 0.10435 -0.44018 0.10518 -0.44088 0.10623 C -0.44428 0.11122 -0.44287 0.11122 -0.44686 0.11539 C -0.44791 0.11643 -0.45213 0.1181 -0.45283 0.11851 C -0.45682 0.1256 -0.45166 0.11747 -0.45799 0.1231 C -0.45869 0.12372 -0.45904 0.12539 -0.45975 0.12601 C -0.46045 0.12685 -0.46139 0.12705 -0.46232 0.12747 C -0.46666 0.13518 -0.46103 0.12622 -0.46654 0.13205 C -0.46818 0.13372 -0.46888 0.13726 -0.46994 0.13976 C -0.47052 0.1408 -0.47123 0.14163 -0.4717 0.14268 C -0.47228 0.14413 -0.47275 0.14601 -0.47334 0.14726 C -0.47439 0.14955 -0.47685 0.1533 -0.47685 0.1533 C -0.47791 0.15892 -0.47685 0.15726 -0.47931 0.15955 L -0.47931 0.15955 " pathEditMode="relative" ptsTypes="AAAAAAAAAAAAAAAAAAAAAAAAAAAAAAAAAAAAAAAAAAAAAAAAAAAAAAAAAAAAAAAAAAAAAAAAAAAAAAAAAAAAAAAAAAAAAAAAAAAA">
                                      <p:cBhvr>
                                        <p:cTn id="3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1 2.83274E-6 L -0.00011 0.00021 C -0.00035 -0.00563 -0.00035 -0.01125 -0.00093 -0.01667 C -0.00152 -0.02208 -0.00246 -0.02625 -0.00445 -0.03041 C -0.00492 -0.03145 -0.00562 -0.03229 -0.00609 -0.03333 C -0.01089 -0.04395 -0.00433 -0.03166 -0.01031 -0.04249 C -0.01066 -0.04395 -0.01077 -0.04583 -0.01113 -0.04708 C -0.01277 -0.05041 -0.01452 -0.05312 -0.0164 -0.05624 C -0.01722 -0.0577 -0.01792 -0.05957 -0.01886 -0.06082 C -0.01968 -0.06166 -0.02073 -0.0627 -0.02155 -0.06374 C -0.02214 -0.06457 -0.02249 -0.06603 -0.02319 -0.06686 C -0.02671 -0.07103 -0.02601 -0.06832 -0.02905 -0.0729 C -0.03034 -0.07478 -0.0314 -0.07728 -0.03257 -0.07894 C -0.03889 -0.0879 -0.03456 -0.08061 -0.03948 -0.08499 C -0.0403 -0.08582 -0.04112 -0.08728 -0.04194 -0.08811 C -0.04428 -0.09019 -0.04674 -0.09165 -0.04885 -0.09415 C -0.0635 -0.11165 -0.04241 -0.08769 -0.06174 -0.10477 C -0.06455 -0.10727 -0.06924 -0.11206 -0.07264 -0.11394 C -0.08189 -0.11894 -0.07674 -0.11519 -0.08389 -0.11852 C -0.09338 -0.12269 -0.07756 -0.11644 -0.08974 -0.12289 C -0.09138 -0.12394 -0.09326 -0.12394 -0.0949 -0.12456 C -0.09619 -0.12498 -0.09713 -0.12539 -0.09841 -0.12602 C -0.09923 -0.12643 -0.10005 -0.12706 -0.10099 -0.12748 C -0.10205 -0.1281 -0.10333 -0.12852 -0.10427 -0.12914 C -0.10533 -0.12956 -0.10615 -0.13018 -0.10697 -0.1306 C -0.11107 -0.13227 -0.11704 -0.13435 -0.12138 -0.13518 C -0.12489 -0.13581 -0.12829 -0.13602 -0.13181 -0.13664 C -0.14669 -0.13956 -0.12923 -0.13664 -0.14012 -0.13977 C -0.14282 -0.14039 -0.14528 -0.14081 -0.14786 -0.14122 L -0.16766 -0.14414 L -0.23585 -0.14268 C -0.23784 -0.14268 -0.23983 -0.14185 -0.24182 -0.14122 L -0.25213 -0.1381 C -0.25366 -0.13768 -0.26572 -0.13435 -0.26924 -0.13352 L -0.27604 -0.13206 C -0.27662 -0.13102 -0.27697 -0.12956 -0.27779 -0.12914 C -0.27967 -0.12789 -0.28178 -0.1281 -0.28377 -0.12748 C -0.28482 -0.12727 -0.28599 -0.12643 -0.28717 -0.12602 C -0.28799 -0.12498 -0.28881 -0.12373 -0.28974 -0.12289 C -0.29595 -0.11831 -0.29033 -0.12539 -0.29654 -0.11852 C -0.30146 -0.1131 -0.2983 -0.11519 -0.30251 -0.11081 C -0.30357 -0.10977 -0.30486 -0.10894 -0.30591 -0.1079 C -0.30767 -0.10602 -0.30908 -0.1029 -0.31107 -0.10165 C -0.31482 -0.09957 -0.31283 -0.10102 -0.31704 -0.09727 C -0.31786 -0.09561 -0.31857 -0.09373 -0.31962 -0.09269 C -0.32032 -0.09165 -0.32138 -0.09186 -0.3222 -0.09103 C -0.3236 -0.08978 -0.32501 -0.08811 -0.32642 -0.08665 C -0.32759 -0.08519 -0.32876 -0.08374 -0.32981 -0.08207 C -0.33075 -0.08061 -0.33145 -0.07874 -0.33239 -0.07749 C -0.33321 -0.07665 -0.33415 -0.07645 -0.33497 -0.07603 C -0.34165 -0.06416 -0.33063 -0.08332 -0.3393 -0.06978 C -0.34083 -0.06749 -0.34188 -0.06436 -0.34352 -0.06228 C -0.34469 -0.06082 -0.34575 -0.05916 -0.34692 -0.0577 C -0.34774 -0.05666 -0.34868 -0.05582 -0.3495 -0.05457 C -0.35606 -0.04499 -0.34833 -0.05457 -0.35465 -0.04708 C -0.35524 -0.04562 -0.35559 -0.04374 -0.35629 -0.04249 C -0.35711 -0.04124 -0.35805 -0.04062 -0.35887 -0.03958 C -0.36004 -0.03812 -0.36121 -0.03645 -0.36227 -0.035 C -0.36543 -0.02396 -0.3625 -0.0327 -0.36578 -0.02583 C -0.3666 -0.02396 -0.36731 -0.02146 -0.36836 -0.01979 C -0.36906 -0.01854 -0.37 -0.01771 -0.37082 -0.01667 C -0.37117 -0.01521 -0.37129 -0.01354 -0.37176 -0.01208 C -0.37211 -0.01104 -0.37293 -0.01021 -0.3734 -0.00917 C -0.37434 -0.00708 -0.37516 -0.00521 -0.37598 -0.00313 C -0.37715 2.83274E-6 -0.37832 0.00291 -0.37937 0.00604 C -0.37996 0.0075 -0.38043 0.00937 -0.38113 0.01062 C -0.38359 0.01499 -0.38242 0.01249 -0.38453 0.01812 C -0.38512 0.02124 -0.38523 0.02458 -0.38629 0.02728 C -0.38687 0.02874 -0.38746 0.0302 -0.38793 0.03187 C -0.39121 0.04353 -0.38523 0.0277 -0.39133 0.04249 C -0.3932 0.05519 -0.39097 0.0427 -0.3939 0.05311 C -0.39461 0.05561 -0.39507 0.05811 -0.39566 0.06061 C -0.39601 0.06228 -0.39601 0.06394 -0.39648 0.06519 C -0.39894 0.0729 -0.39906 0.0729 -0.40164 0.07748 C -0.40374 0.08894 -0.40093 0.07477 -0.40421 0.08644 C -0.40457 0.0879 -0.40468 0.08956 -0.40503 0.09102 C -0.4055 0.09269 -0.40632 0.09394 -0.40679 0.0956 C -0.40714 0.09706 -0.40726 0.09873 -0.40761 0.10018 C -0.40808 0.10185 -0.4089 0.1031 -0.40937 0.10477 C -0.41007 0.10768 -0.41042 0.11081 -0.41101 0.11393 L -0.41277 0.12289 C -0.41312 0.1256 -0.41464 0.13684 -0.41534 0.13809 L -0.41698 0.14122 C -0.41757 0.14518 -0.41792 0.14934 -0.41874 0.1533 C -0.41898 0.15476 -0.41944 0.15621 -0.41956 0.15788 C -0.41968 0.15892 -0.41956 0.15996 -0.41956 0.16101 L -0.41956 0.16121 " pathEditMode="relative" rAng="0" ptsTypes="AAAAAAAAAAAAAAAAAAAAAAAAAAAAAAAAAAAAAAAAAAAAAAAAAAAAAAAAAAAAAAAAAAAAAAAAAAAAAAAAAAAAAAA">
                                      <p:cBhvr>
                                        <p:cTn id="3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72" y="8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613E-6 -1.22474E-6 L -2.22613E-6 -1.22474E-6 C -0.00117 -0.005 -0.00223 -0.01021 -0.00351 -0.01521 C -0.00398 -0.01729 -0.00445 -0.01937 -0.00515 -0.02125 C -0.00668 -0.025 -0.00832 -0.02645 -0.01031 -0.02895 C -0.0109 -0.03041 -0.01125 -0.03208 -0.01207 -0.03354 C -0.01277 -0.03479 -0.01382 -0.03541 -0.01453 -0.03645 C -0.01523 -0.03728 -0.0157 -0.03853 -0.01629 -0.03958 C -0.01769 -0.04166 -0.01921 -0.04353 -0.0205 -0.04562 C -0.02121 -0.04645 -0.02168 -0.0477 -0.02226 -0.04853 C -0.0239 -0.05082 -0.02589 -0.05207 -0.02742 -0.05478 C -0.02824 -0.05624 -0.02906 -0.05791 -0.02999 -0.05916 C -0.03304 -0.06395 -0.03409 -0.06436 -0.03761 -0.06832 C -0.03855 -0.06936 -0.03948 -0.07019 -0.04019 -0.07144 C -0.04171 -0.07374 -0.04253 -0.0779 -0.04452 -0.07894 L -0.0471 -0.08061 C -0.05132 -0.08811 -0.04581 -0.07915 -0.05132 -0.08498 C -0.05671 -0.09082 -0.04804 -0.08582 -0.05647 -0.08957 C -0.05753 -0.09061 -0.0587 -0.09186 -0.05987 -0.09269 C -0.06093 -0.09331 -0.0621 -0.09352 -0.06327 -0.09415 C -0.06409 -0.09456 -0.06503 -0.09519 -0.06585 -0.09561 C -0.06725 -0.09665 -0.06866 -0.0979 -0.07006 -0.09873 C -0.07358 -0.10081 -0.07405 -0.09998 -0.0778 -0.10185 C -0.07955 -0.10269 -0.08119 -0.10373 -0.08295 -0.10477 C -0.08377 -0.1054 -0.08459 -0.10602 -0.08553 -0.10623 L -0.0949 -0.10935 C -0.10369 -0.11227 -0.10088 -0.11081 -0.10603 -0.11394 C -0.10685 -0.11498 -0.10756 -0.11623 -0.10861 -0.11685 C -0.1099 -0.11789 -0.11142 -0.11789 -0.11283 -0.11852 C -0.11517 -0.11935 -0.1174 -0.12039 -0.11962 -0.12143 L -0.12302 -0.1231 C -0.12419 -0.12352 -0.12537 -0.12414 -0.12654 -0.12456 C -0.1331 -0.12643 -0.12994 -0.12539 -0.13591 -0.12747 L -0.17856 -0.12602 C -0.18805 -0.12539 -0.17879 -0.12498 -0.18547 -0.12143 C -0.18735 -0.12039 -0.18945 -0.1206 -0.19145 -0.11998 C -0.20164 -0.11664 -0.18922 -0.12018 -0.19742 -0.11685 C -0.19906 -0.11623 -0.20082 -0.11602 -0.20258 -0.11539 C -0.2034 -0.11519 -0.20422 -0.11435 -0.20504 -0.11394 C -0.20621 -0.11331 -0.20738 -0.11289 -0.20855 -0.11248 C -0.20937 -0.11185 -0.21019 -0.11123 -0.21101 -0.11081 C -0.21336 -0.10977 -0.2157 -0.10914 -0.21793 -0.1079 C -0.21875 -0.10727 -0.21957 -0.10685 -0.2205 -0.10623 C -0.22156 -0.10581 -0.22273 -0.1054 -0.2239 -0.10477 C -0.22566 -0.10394 -0.2273 -0.10269 -0.22906 -0.10185 C -0.22988 -0.10123 -0.2307 -0.10061 -0.23152 -0.10019 L -0.23503 -0.09873 C -0.23902 -0.09144 -0.23351 -0.10019 -0.24101 -0.09415 C -0.24288 -0.09269 -0.24429 -0.08977 -0.24605 -0.08811 C -0.25061 -0.08415 -0.24827 -0.08561 -0.25296 -0.08353 C -0.25518 -0.08144 -0.25776 -0.08019 -0.25975 -0.07748 C -0.2621 -0.07436 -0.26421 -0.07124 -0.26655 -0.06832 C -0.26831 -0.06624 -0.2703 -0.06478 -0.2717 -0.06228 C -0.27229 -0.06124 -0.27276 -0.0602 -0.27346 -0.05916 C -0.27452 -0.0577 -0.27569 -0.05624 -0.27686 -0.05478 C -0.27768 -0.05374 -0.27862 -0.05291 -0.27944 -0.05166 C -0.28037 -0.0502 -0.28096 -0.04832 -0.28201 -0.04707 C -0.28412 -0.04437 -0.28694 -0.04291 -0.28881 -0.03958 C -0.28963 -0.03791 -0.29045 -0.03624 -0.29139 -0.03499 C -0.29303 -0.0327 -0.29502 -0.03145 -0.29654 -0.02895 L -0.30076 -0.02125 C -0.30135 -0.02021 -0.30182 -0.01896 -0.30252 -0.01833 L -0.3051 -0.01521 C -0.30556 -0.01375 -0.30603 -0.01208 -0.30674 -0.01062 C -0.30803 -0.00792 -0.30978 -0.00604 -0.31107 -0.00313 C -0.31412 0.00416 -0.31259 0.00125 -0.31529 0.00604 C -0.3174 0.0175 -0.31435 0.00375 -0.31869 0.01354 C -0.31927 0.01479 -0.31904 0.01687 -0.31962 0.01812 C -0.32021 0.01958 -0.32138 0.01999 -0.32209 0.02124 C -0.32279 0.02208 -0.32326 0.02333 -0.32384 0.02416 C -0.32548 0.03291 -0.32349 0.02479 -0.32724 0.03333 C -0.33322 0.04707 -0.32853 0.03791 -0.3324 0.04707 C -0.33322 0.04916 -0.33415 0.05103 -0.33497 0.05311 C -0.33931 0.06415 -0.3365 0.05999 -0.34095 0.06519 C -0.34317 0.07707 -0.33954 0.05999 -0.3461 0.07748 C -0.34657 0.07894 -0.34728 0.0804 -0.34774 0.08186 C -0.34821 0.08331 -0.3481 0.08519 -0.34856 0.08644 C -0.34927 0.0879 -0.35032 0.08852 -0.35114 0.08956 C -0.35337 0.10102 -0.35044 0.08686 -0.35372 0.09873 C -0.35419 0.10019 -0.35419 0.10185 -0.35454 0.1031 C -0.35571 0.10706 -0.35641 0.10789 -0.35805 0.11081 C -0.36075 0.12539 -0.3563 0.10269 -0.36063 0.12143 C -0.36122 0.12435 -0.36169 0.12747 -0.36227 0.1306 C -0.36274 0.1331 -0.36391 0.13893 -0.36403 0.14122 C -0.36426 0.14768 -0.36403 0.15434 -0.36403 0.16101 L -0.36403 0.16101 " pathEditMode="relative" ptsTypes="AAAAAAAAAAAAAAAAAAAAAAAAAAAAAAAAAAAAAAAAAAAAAAAAAAAAAAAAAAAAAAAAAAAAAAAAAAAAAAAAAAAAAA">
                                      <p:cBhvr>
                                        <p:cTn id="45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75" grpId="0" animBg="1"/>
      <p:bldP spid="70" grpId="0" animBg="1"/>
      <p:bldP spid="70" grpId="1" animBg="1"/>
      <p:bldP spid="71" grpId="0"/>
      <p:bldP spid="7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49313" cy="7563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5"/>
            <a:ext cx="13553442" cy="76702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6348" y="320137"/>
            <a:ext cx="2948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Say</a:t>
            </a:r>
            <a:endParaRPr lang="en-US" altLang="zh-CN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8933479" y="791748"/>
            <a:ext cx="1326249" cy="1657295"/>
          </a:xfrm>
          <a:custGeom>
            <a:avLst/>
            <a:gdLst>
              <a:gd name="connsiteX0" fmla="*/ 934278 w 1247114"/>
              <a:gd name="connsiteY0" fmla="*/ 0 h 1657295"/>
              <a:gd name="connsiteX1" fmla="*/ 1212574 w 1247114"/>
              <a:gd name="connsiteY1" fmla="*/ 1530626 h 1657295"/>
              <a:gd name="connsiteX2" fmla="*/ 238539 w 1247114"/>
              <a:gd name="connsiteY2" fmla="*/ 1431235 h 1657295"/>
              <a:gd name="connsiteX3" fmla="*/ 0 w 1247114"/>
              <a:gd name="connsiteY3" fmla="*/ 318052 h 165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114" h="1657295">
                <a:moveTo>
                  <a:pt x="934278" y="0"/>
                </a:moveTo>
                <a:cubicBezTo>
                  <a:pt x="1131404" y="646043"/>
                  <a:pt x="1328530" y="1292087"/>
                  <a:pt x="1212574" y="1530626"/>
                </a:cubicBezTo>
                <a:cubicBezTo>
                  <a:pt x="1096618" y="1769165"/>
                  <a:pt x="440635" y="1633331"/>
                  <a:pt x="238539" y="1431235"/>
                </a:cubicBezTo>
                <a:cubicBezTo>
                  <a:pt x="36443" y="1229139"/>
                  <a:pt x="1772478" y="1338469"/>
                  <a:pt x="0" y="318052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latinLnBrk="1"/>
            <a:endParaRPr lang="zh-CN" altLang="en-US" sz="3200"/>
          </a:p>
        </p:txBody>
      </p:sp>
      <p:sp>
        <p:nvSpPr>
          <p:cNvPr id="40" name="Shape 1161"/>
          <p:cNvSpPr/>
          <p:nvPr/>
        </p:nvSpPr>
        <p:spPr>
          <a:xfrm>
            <a:off x="9974183" y="468000"/>
            <a:ext cx="3353183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90977" y="7228058"/>
            <a:ext cx="1042798" cy="304572"/>
            <a:chOff x="166936" y="6984976"/>
            <a:chExt cx="1042798" cy="30457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5/26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9" y="5194467"/>
            <a:ext cx="1952156" cy="16374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38" y="6759958"/>
            <a:ext cx="2089428" cy="10302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75" y="3109377"/>
            <a:ext cx="2269451" cy="3455683"/>
          </a:xfrm>
          <a:prstGeom prst="rect">
            <a:avLst/>
          </a:prstGeom>
        </p:spPr>
      </p:pic>
      <p:sp>
        <p:nvSpPr>
          <p:cNvPr id="39" name="矩形标注 38"/>
          <p:cNvSpPr/>
          <p:nvPr/>
        </p:nvSpPr>
        <p:spPr>
          <a:xfrm>
            <a:off x="6729609" y="1508624"/>
            <a:ext cx="1692586" cy="758143"/>
          </a:xfrm>
          <a:prstGeom prst="wedgeRectCallout">
            <a:avLst>
              <a:gd name="adj1" fmla="val 49311"/>
              <a:gd name="adj2" fmla="val -10217"/>
            </a:avLst>
          </a:prstGeom>
          <a:solidFill>
            <a:schemeClr val="bg1"/>
          </a:solidFill>
          <a:ln w="381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77499" y="1574751"/>
            <a:ext cx="11178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m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ad</a:t>
            </a:r>
            <a:endParaRPr lang="zh-CN" altLang="en-US" sz="2800" b="1" dirty="0">
              <a:solidFill>
                <a:srgbClr val="50BDFF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948916" y="1603745"/>
            <a:ext cx="11163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m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ess</a:t>
            </a:r>
            <a:endParaRPr lang="zh-CN" altLang="en-US" sz="2800" b="1" dirty="0">
              <a:solidFill>
                <a:srgbClr val="50BDFF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41125" y="1584436"/>
            <a:ext cx="11725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m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om</a:t>
            </a:r>
            <a:endParaRPr lang="zh-CN" altLang="en-US" sz="2800" b="1" dirty="0">
              <a:solidFill>
                <a:srgbClr val="50BDFF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58135" y="1581488"/>
            <a:ext cx="11313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m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ust</a:t>
            </a:r>
            <a:endParaRPr lang="zh-CN" altLang="en-US" sz="2800" b="1" dirty="0">
              <a:solidFill>
                <a:srgbClr val="50BDFF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947745" y="1598228"/>
            <a:ext cx="10934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m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ilk</a:t>
            </a:r>
            <a:endParaRPr lang="zh-CN" altLang="en-US" sz="2800" b="1" dirty="0">
              <a:solidFill>
                <a:srgbClr val="50BDFF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807205" y="1623164"/>
            <a:ext cx="14650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m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atch</a:t>
            </a:r>
            <a:endParaRPr lang="zh-CN" altLang="en-US" sz="2800" b="1" dirty="0">
              <a:solidFill>
                <a:srgbClr val="50BDFF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246">
            <a:off x="3303930" y="6075903"/>
            <a:ext cx="861572" cy="5866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4264">
            <a:off x="2891630" y="5041872"/>
            <a:ext cx="903934" cy="615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0752">
            <a:off x="4844033" y="5527076"/>
            <a:ext cx="840223" cy="57206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5636">
            <a:off x="4934455" y="6551422"/>
            <a:ext cx="886104" cy="6033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5412">
            <a:off x="3418740" y="5332471"/>
            <a:ext cx="891454" cy="60694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0686">
            <a:off x="5533876" y="6535130"/>
            <a:ext cx="887803" cy="60446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8106">
            <a:off x="9160655" y="4347096"/>
            <a:ext cx="871896" cy="593632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8252076" y="1"/>
            <a:ext cx="5297237" cy="872190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52076" y="15365"/>
            <a:ext cx="4894343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Pronounce the words with the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and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read each word together after T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m-m-mad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 Note: After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read the words correctly, click and throw a bone to the dog.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5" name="直角三角形 44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2" y="879453"/>
            <a:ext cx="5546829" cy="1670641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448E-7 -0.00188 C -0.00445 -0.00354 -0.00398 -0.00292 -0.00808 -0.00708 C -0.01968 -0.01833 -0.00164 -0.00125 -0.01418 -0.01542 C -0.015 -0.01667 -0.01617 -0.01667 -0.01722 -0.01729 C -0.02589 -0.02708 -0.01488 -0.01521 -0.0232 -0.0225 C -0.02425 -0.02354 -0.02507 -0.02541 -0.02624 -0.02604 C -0.02882 -0.0275 -0.03163 -0.02791 -0.03433 -0.02937 C -0.03527 -0.03 -0.03632 -0.03041 -0.03738 -0.03125 C -0.03843 -0.03208 -0.03925 -0.03374 -0.0403 -0.03458 C -0.04464 -0.03791 -0.04616 -0.03791 -0.05026 -0.03979 C -0.05132 -0.0402 -0.05226 -0.04124 -0.05331 -0.04145 C -0.05565 -0.04228 -0.058 -0.0427 -0.06034 -0.04333 C -0.06643 -0.04478 -0.06889 -0.04603 -0.07545 -0.04666 C -0.08459 -0.0477 -0.0935 -0.04791 -0.10252 -0.04853 L -0.12478 -0.04999 L -0.20504 -0.04853 C -0.2075 -0.04833 -0.20972 -0.04708 -0.21207 -0.04666 C -0.22179 -0.0452 -0.24124 -0.04333 -0.24124 -0.04312 C -0.2546 -0.03937 -0.24112 -0.04291 -0.26538 -0.03979 C -0.26842 -0.03937 -0.27147 -0.03854 -0.2744 -0.03812 L -0.29443 -0.03458 L -0.29947 -0.0327 C -0.30146 -0.03208 -0.30357 -0.03187 -0.30557 -0.03125 C -0.30697 -0.03083 -0.30826 -0.03 -0.30955 -0.02937 C -0.31131 -0.02875 -0.31295 -0.02833 -0.31459 -0.0277 C -0.32091 -0.025 -0.31435 -0.02729 -0.32068 -0.0225 C -0.32255 -0.02104 -0.32455 -0.02 -0.32654 -0.01916 L -0.33263 -0.01542 C -0.33392 -0.015 -0.33825 -0.01333 -0.33966 -0.01208 C -0.34751 -0.00542 -0.33814 -0.01125 -0.34575 -0.00708 C -0.34669 -0.00583 -0.34763 -0.00417 -0.3488 -0.00333 C -0.34997 -0.0025 -0.35149 -0.00229 -0.35278 -0.00188 C -0.35384 -0.00125 -0.35477 -0.00063 -0.35583 1.92668E-6 C -0.36063 0.00541 -0.3577 0.00291 -0.36485 0.00687 L -0.37083 0.01041 C -0.37176 0.01083 -0.37282 0.01166 -0.37387 0.01208 C -0.3809 0.01458 -0.37715 0.01333 -0.38489 0.01562 C -0.38688 0.01666 -0.38922 0.01687 -0.39098 0.01916 C -0.39192 0.0202 -0.39285 0.02166 -0.39391 0.02249 C -0.39496 0.02333 -0.39602 0.02333 -0.39695 0.02416 C -0.39906 0.02624 -0.40305 0.03124 -0.40305 0.03145 C -0.40375 0.03291 -0.40422 0.03478 -0.40504 0.03624 C -0.40797 0.04124 -0.40785 0.03874 -0.41113 0.04145 C -0.41219 0.04249 -0.41301 0.04416 -0.41406 0.0452 C -0.42472 0.05311 -0.41617 0.04416 -0.42308 0.05207 C -0.42367 0.05374 -0.42425 0.05561 -0.42507 0.05728 C -0.42706 0.0604 -0.42871 0.06103 -0.43117 0.06249 C -0.43327 0.07373 -0.43023 0.06269 -0.43515 0.06936 C -0.43609 0.0704 -0.43632 0.0729 -0.43714 0.07457 C -0.44042 0.08019 -0.44347 0.07852 -0.44827 0.07977 C -0.45518 0.08769 -0.45202 0.08519 -0.45729 0.08852 C -0.46151 0.08644 -0.46257 0.08665 -0.46034 0.08665 " pathEditMode="relative" rAng="0" ptsTypes="AAAAAAAAAAAAAAAAAAAAAAAAAAAAAAAAAAAAAAAAAAAAAAAAAAAA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81" y="2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448E-7 -0.00042 C -0.00176 0.00062 -0.00305 0.00187 -0.00445 0.00187 C -0.00586 0.00187 -0.00726 0.00021 -0.00855 -0.00042 C -0.01078 -0.00125 -0.01336 -0.00125 -0.0157 -0.00125 L -0.13849 -0.00042 C -0.14235 1.92668E-6 -0.14622 0.00146 -0.14974 0.00187 C -0.15899 0.00291 -0.16813 0.00333 -0.17715 0.00416 C -0.18336 0.00625 -0.18383 0.00646 -0.19039 0.00791 L -0.19848 0.0102 C -0.2068 0.01208 -0.20516 0.01208 -0.21383 0.01395 C -0.21699 0.01479 -0.2205 0.0152 -0.22402 0.01624 C -0.23527 0.01874 -0.22695 0.01729 -0.23609 0.0202 C -0.23855 0.02104 -0.24089 0.02208 -0.24323 0.02229 C -0.25038 0.02708 -0.24218 0.02208 -0.25624 0.02624 C -0.25987 0.02728 -0.26315 0.02958 -0.26643 0.03062 C -0.26913 0.03103 -0.27206 0.03166 -0.27463 0.03249 C -0.27803 0.03353 -0.28131 0.03562 -0.28494 0.03645 C -0.28834 0.03728 -0.29537 0.03874 -0.29924 0.04041 C -0.30018 0.04082 -0.30111 0.04207 -0.30217 0.04249 C -0.30346 0.04332 -0.30498 0.04374 -0.30627 0.04457 C -0.30627 0.04478 -0.31388 0.04978 -0.31529 0.05061 C -0.31634 0.05124 -0.31728 0.05186 -0.31845 0.0527 C -0.33134 0.05874 -0.31529 0.05061 -0.32548 0.05707 C -0.32689 0.05707 -0.32818 0.05769 -0.3297 0.05832 C -0.3297 0.05874 -0.3372 0.06353 -0.33861 0.06478 C -0.34048 0.06603 -0.344 0.06873 -0.34575 0.06894 C -0.35091 0.06998 -0.35583 0.06998 -0.36098 0.07082 C -0.36801 0.07561 -0.35934 0.06998 -0.36919 0.07498 C -0.37024 0.0754 -0.37118 0.07644 -0.37223 0.07707 C -0.38676 0.08352 -0.37809 0.0779 -0.38535 0.0829 C -0.39227 0.09623 -0.38489 0.08352 -0.39156 0.09102 C -0.39356 0.09331 -0.39543 0.09623 -0.39766 0.09914 L -0.4007 0.1031 C -0.40176 0.10435 -0.40258 0.10643 -0.40375 0.10727 C -0.4048 0.10789 -0.40574 0.10831 -0.40668 0.10914 C -0.40773 0.11039 -0.40855 0.11268 -0.40984 0.11331 C -0.41254 0.11539 -0.41804 0.11706 -0.41804 0.11768 C -0.41898 0.11872 -0.42015 0.11935 -0.42097 0.12164 C -0.42191 0.1231 -0.42261 0.12789 -0.42261 0.12851 " pathEditMode="relative" rAng="0" ptsTypes="AAAAAAAAAAAAAAAAAAAAAAAAAAAAAAAAAAAAAAA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36" y="6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448E-7 1.92668E-6 C -0.01699 0.0075 0.00352 1.92668E-6 -0.0075 1.92668E-6 C -0.02168 1.92668E-6 -0.04663 0.00208 -0.06221 0.00396 C -0.06749 0.00521 -0.07323 0.00396 -0.07827 0.00812 C -0.08412 0.0125 -0.07756 0.00791 -0.08647 0.01208 C -0.08881 0.01333 -0.09115 0.01541 -0.09361 0.01645 C -0.09502 0.01708 -0.09654 0.01791 -0.09818 0.01874 C -0.09936 0.01916 -0.10053 0.0202 -0.1017 0.02062 C -0.10568 0.0227 -0.10767 0.0227 -0.11154 0.02499 C -0.11845 0.02895 -0.10873 0.0252 -0.11869 0.02916 C -0.1208 0.02978 -0.12291 0.03041 -0.12501 0.03103 C -0.1263 0.03187 -0.12736 0.03291 -0.12865 0.03332 C -0.1324 0.03478 -0.14025 0.03645 -0.14376 0.03749 C -0.1604 0.04291 -0.13368 0.03582 -0.15841 0.04166 C -0.15981 0.04228 -0.1611 0.04332 -0.16251 0.04395 C -0.17001 0.04603 -0.18125 0.04707 -0.1877 0.0502 L -0.20129 0.05665 C -0.20269 0.05707 -0.20422 0.0579 -0.20574 0.05853 C -0.20703 0.05936 -0.2082 0.05978 -0.20949 0.06061 C -0.21125 0.06186 -0.21301 0.06394 -0.21465 0.06478 C -0.21711 0.06644 -0.21945 0.06728 -0.22179 0.06915 L -0.2273 0.07311 C -0.22812 0.07394 -0.22906 0.07477 -0.22999 0.0754 C -0.23175 0.07602 -0.23363 0.07665 -0.23538 0.07769 C -0.24253 0.08081 -0.23527 0.07832 -0.24441 0.08373 L -0.25167 0.0879 C -0.25167 0.0881 -0.2587 0.09227 -0.2587 0.09248 C -0.2621 0.09331 -0.26702 0.09435 -0.2703 0.09644 C -0.27217 0.09748 -0.27381 0.09914 -0.27581 0.1006 C -0.27663 0.10123 -0.27756 0.10227 -0.27827 0.10289 C -0.28014 0.10331 -0.28635 0.10581 -0.28834 0.10706 C -0.29022 0.1081 -0.29385 0.11102 -0.29385 0.11122 C -0.29549 0.11372 -0.29701 0.1181 -0.299 0.11956 C -0.30545 0.12456 -0.30287 0.12122 -0.30721 0.1281 C -0.30744 0.1308 -0.30756 0.13351 -0.30814 0.13622 C -0.3092 0.14226 -0.31025 0.14372 -0.31248 0.14684 C -0.31365 0.1483 -0.31494 0.14976 -0.31623 0.15101 C -0.32384 0.15892 -0.31482 0.14851 -0.32033 0.1558 " pathEditMode="relative" rAng="0" ptsTypes="AAAAAAAAAAAAAAAAAAAAAAAAAAAAAAAAAAAAAA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7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448E-7 1.92668E-6 C -0.01125 0.00791 -0.00375 0.00375 -0.02496 0.00521 L -0.086 0.00875 C -0.08951 0.00937 -0.09326 0.00979 -0.0969 0.01062 C -0.099 0.01104 -0.10088 0.01208 -0.10287 0.0127 C -0.10521 0.01333 -0.10756 0.01375 -0.1099 0.01437 C -0.11599 0.01624 -0.11412 0.01645 -0.12091 0.01791 C -0.12408 0.01874 -0.12747 0.01895 -0.13087 0.01979 C -0.13743 0.02124 -0.13568 0.02145 -0.14177 0.02353 C -0.14411 0.02437 -0.14646 0.02499 -0.14868 0.02541 C -0.15278 0.02603 -0.15677 0.02645 -0.16087 0.02708 C -0.16825 0.02853 -0.17411 0.02978 -0.18172 0.03249 C -0.18512 0.03374 -0.1884 0.03437 -0.19168 0.03624 C -0.19274 0.03687 -0.19367 0.0377 -0.19473 0.03812 C -0.19742 0.03936 -0.2 0.0402 -0.20269 0.04166 C -0.20363 0.04228 -0.20469 0.04311 -0.20562 0.04353 C -0.20762 0.04416 -0.20972 0.04457 -0.2116 0.0452 C -0.21301 0.04603 -0.21429 0.04645 -0.21558 0.04728 C -0.21769 0.04832 -0.21957 0.0502 -0.22168 0.05082 C -0.2232 0.05145 -0.22496 0.05186 -0.2266 0.0527 C -0.22859 0.05353 -0.23058 0.05499 -0.23269 0.05624 C -0.23363 0.05707 -0.23468 0.05769 -0.2355 0.05811 C -0.23679 0.05874 -0.24112 0.0604 -0.24265 0.06186 C -0.24909 0.06769 -0.24124 0.06436 -0.25155 0.06915 C -0.25788 0.07186 -0.25425 0.07061 -0.26245 0.07269 C -0.26538 0.07436 -0.26643 0.07519 -0.2696 0.07623 C -0.27159 0.07707 -0.27346 0.07748 -0.27545 0.07811 C -0.28073 0.08019 -0.27803 0.07936 -0.28248 0.08186 C -0.28389 0.08248 -0.28506 0.0829 -0.28647 0.08373 C -0.2942 0.08769 -0.28459 0.08269 -0.29244 0.08915 C -0.29443 0.0906 -0.29654 0.09165 -0.29842 0.0929 L -0.30146 0.09456 C -0.3024 0.09519 -0.30346 0.09602 -0.30451 0.09644 C -0.3058 0.09706 -0.30721 0.09748 -0.30849 0.0981 C -0.30943 0.09873 -0.31037 0.09956 -0.31142 0.09998 C -0.31271 0.1006 -0.31412 0.10102 -0.31541 0.10185 C -0.31541 0.10206 -0.32291 0.10643 -0.32431 0.10727 C -0.32537 0.10789 -0.3263 0.10873 -0.32736 0.10914 C -0.32912 0.10977 -0.33076 0.11018 -0.3324 0.11102 C -0.33439 0.11185 -0.33638 0.11331 -0.33837 0.11477 L -0.34142 0.11643 C -0.34552 0.12143 -0.34657 0.1231 -0.35231 0.12747 C -0.35395 0.12872 -0.35571 0.12976 -0.35735 0.13101 C -0.35876 0.13205 -0.35993 0.13351 -0.36134 0.13455 C -0.3652 0.13789 -0.36684 0.1383 -0.37036 0.14205 C -0.37036 0.14226 -0.37774 0.15122 -0.37926 0.15288 C -0.38032 0.15413 -0.38149 0.15497 -0.38231 0.15642 C -0.38336 0.1583 -0.38418 0.16038 -0.38524 0.16205 C -0.38653 0.16413 -0.38793 0.1658 -0.38922 0.16746 C -0.39028 0.16871 -0.39133 0.16975 -0.39227 0.17121 C -0.39719 0.17871 -0.39297 0.17517 -0.39824 0.1785 C -0.39883 0.18017 -0.3993 0.18246 -0.40023 0.18392 C -0.40445 0.19058 -0.40516 0.19038 -0.40914 0.19287 L -0.41828 0.20391 L -0.42109 0.20766 C -0.42566 0.21995 -0.42039 0.20787 -0.42613 0.21475 C -0.43117 0.22099 -0.42753 0.21912 -0.43117 0.22578 C -0.43175 0.22662 -0.43257 0.22703 -0.43304 0.22787 " pathEditMode="relative" rAng="0" ptsTypes="AAAAAAAAAAAAAAAAAAAAAAAAAAAAAAAAAAAAAAAAAAAAAAAAAAAAAAAAAA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2" y="11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448E-7 1.92668E-6 C -0.0075 0.00646 -0.0007 0.00104 -0.00914 0.00521 C -0.01113 0.00625 -0.01312 0.0077 -0.015 0.00875 C -0.01605 0.00937 -0.01699 0.0102 -0.01804 0.01062 C -0.02074 0.01187 -0.02332 0.01354 -0.02601 0.01437 C -0.02765 0.01499 -0.02929 0.01541 -0.03093 0.01624 C -0.03304 0.01729 -0.03491 0.01854 -0.03691 0.01979 L -0.04276 0.02333 C -0.04276 0.02353 -0.04886 0.02708 -0.04886 0.02728 C -0.05003 0.02833 -0.05132 0.02978 -0.05272 0.03082 C -0.05472 0.03207 -0.05671 0.03312 -0.0587 0.03437 L -0.06175 0.03603 C -0.06268 0.03666 -0.06374 0.03687 -0.06456 0.03791 C -0.06561 0.03936 -0.06655 0.04082 -0.0676 0.04166 C -0.07006 0.04395 -0.07194 0.04353 -0.07452 0.0452 C -0.07592 0.04624 -0.07721 0.0477 -0.0785 0.04874 C -0.07944 0.04957 -0.08049 0.04999 -0.08143 0.05061 C -0.08869 0.05644 -0.08213 0.0529 -0.0894 0.05624 C -0.0908 0.05749 -0.09197 0.05874 -0.09338 0.05978 C -0.09432 0.06061 -0.09537 0.06082 -0.09631 0.06165 C -0.09748 0.06249 -0.09818 0.06457 -0.09924 0.0654 C -0.10123 0.06686 -0.10334 0.06769 -0.10521 0.06894 L -0.11119 0.07248 C -0.11224 0.07311 -0.1133 0.07332 -0.11412 0.07436 C -0.11517 0.07561 -0.11611 0.07727 -0.11716 0.07811 C -0.11916 0.07956 -0.12138 0.07956 -0.12314 0.08165 C -0.13017 0.0904 -0.12665 0.0879 -0.1331 0.09081 C -0.13392 0.09206 -0.13486 0.09352 -0.13591 0.09435 C -0.1379 0.09602 -0.14025 0.09581 -0.14189 0.0981 C -0.14294 0.09914 -0.14376 0.1006 -0.14493 0.10164 C -0.14681 0.10331 -0.14903 0.10331 -0.15079 0.10539 C -0.15805 0.11414 -0.14892 0.10352 -0.1577 0.11247 C -0.15876 0.11352 -0.1597 0.11539 -0.16075 0.11622 C -0.16883 0.12372 -0.15735 0.11039 -0.16766 0.12164 C -0.17153 0.12581 -0.17364 0.12997 -0.1775 0.13268 C -0.17891 0.13351 -0.1802 0.13372 -0.18161 0.13435 C -0.19086 0.15142 -0.17586 0.1256 -0.19039 0.14351 C -0.19461 0.14851 -0.19227 0.14663 -0.19731 0.14893 C -0.20035 0.15247 -0.20082 0.1533 -0.20433 0.15622 C -0.20527 0.15705 -0.20633 0.15726 -0.20726 0.15809 C -0.21945 0.16767 -0.20422 0.15622 -0.21429 0.16517 C -0.21523 0.16601 -0.21629 0.16621 -0.21722 0.16725 C -0.21875 0.16871 -0.22308 0.17475 -0.22425 0.17621 C -0.22507 0.17746 -0.22601 0.17892 -0.22706 0.17996 C -0.228 0.18079 -0.22917 0.18079 -0.23011 0.18184 C -0.2321 0.18392 -0.23409 0.18663 -0.23609 0.18892 C -0.23702 0.19017 -0.2382 0.191 -0.2389 0.19267 C -0.23995 0.19454 -0.24112 0.19621 -0.24194 0.19808 C -0.24276 0.19975 -0.243 0.20204 -0.24394 0.2035 C -0.24487 0.20475 -0.24593 0.20475 -0.24687 0.20537 C -0.24792 0.20725 -0.24874 0.20933 -0.24991 0.21079 C -0.25179 0.2135 -0.25589 0.21829 -0.25589 0.21849 C -0.26022 0.23016 -0.25507 0.21849 -0.26081 0.22537 C -0.26198 0.22683 -0.26268 0.22912 -0.26374 0.23099 C -0.26573 0.23349 -0.26796 0.23516 -0.26971 0.23807 C -0.27334 0.24495 -0.27135 0.24266 -0.27569 0.24536 L -0.28155 0.25265 C -0.2826 0.2539 -0.28366 0.25494 -0.28459 0.2564 C -0.28588 0.25828 -0.28705 0.26057 -0.28846 0.26182 C -0.29104 0.26369 -0.29643 0.26536 -0.29643 0.26557 C -0.29748 0.26661 -0.29865 0.26744 -0.29947 0.26911 C -0.30029 0.27077 -0.30041 0.27348 -0.30135 0.27452 C -0.30322 0.27661 -0.30744 0.27807 -0.30744 0.27827 C -0.3092 0.28056 -0.31295 0.28536 -0.31435 0.2891 C -0.31494 0.29056 -0.31459 0.29306 -0.31506 0.29473 L -0.31506 0.29077 " pathEditMode="relative" rAng="0" ptsTypes="AAAAAAAAAAAAAAAAAAAAAAAAAAAAAAAAAAAAAAAAAAAAAAAAAAAAAAAAAAAAAAAAAA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9" y="1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46 C -0.00445 -0.00042 -0.00586 0.00021 -0.00926 0.00125 C -0.01125 0.00187 -0.01312 0.00208 -0.01523 0.00271 C -0.02121 0.00604 -0.01383 0.00208 -0.02226 0.00562 C -0.02308 0.00604 -0.0239 0.00666 -0.02484 0.00708 C -0.02648 0.0077 -0.02812 0.0077 -0.02988 0.00854 C -0.03175 0.00916 -0.03339 0.01041 -0.03503 0.01145 L -0.03773 0.0127 C -0.03855 0.01333 -0.0396 0.01354 -0.0403 0.01437 C -0.04769 0.02249 -0.03831 0.0127 -0.04546 0.01874 C -0.0464 0.01937 -0.0471 0.02083 -0.04815 0.02166 C -0.04979 0.0227 -0.05167 0.02333 -0.05331 0.02437 C -0.05425 0.02499 -0.05507 0.0252 -0.05577 0.02603 C -0.05671 0.02687 -0.05753 0.02812 -0.05847 0.02874 C -0.06022 0.02999 -0.06221 0.02999 -0.06374 0.03166 L -0.06889 0.03749 C -0.06971 0.03853 -0.07053 0.0402 -0.07147 0.04061 C -0.07323 0.04166 -0.07534 0.04186 -0.07674 0.04353 C -0.08284 0.0504 -0.07991 0.04853 -0.08541 0.05082 C -0.08623 0.05186 -0.08694 0.0529 -0.08776 0.05374 C -0.08951 0.05499 -0.09315 0.05644 -0.09315 0.05665 C -0.09795 0.06478 -0.09326 0.05832 -0.0983 0.06249 C -0.1051 0.06811 -0.0969 0.06311 -0.10357 0.06686 L -0.10861 0.07248 C -0.10943 0.07352 -0.11025 0.07498 -0.11131 0.0754 C -0.11775 0.07915 -0.10967 0.07415 -0.11646 0.07977 C -0.11728 0.0804 -0.11822 0.0804 -0.11904 0.08144 C -0.12279 0.08456 -0.1208 0.08415 -0.12431 0.08873 C -0.12595 0.09081 -0.12794 0.09227 -0.12947 0.09456 C -0.1338 0.09998 -0.13181 0.09748 -0.13544 0.10185 C -0.13603 0.1031 -0.1365 0.10498 -0.13732 0.10623 C -0.13732 0.10643 -0.14364 0.11352 -0.14505 0.11477 L -0.14763 0.11768 C -0.14845 0.11872 -0.1495 0.11935 -0.1502 0.1206 C -0.15196 0.12372 -0.15407 0.12768 -0.1563 0.12955 C -0.15794 0.1308 -0.15993 0.13143 -0.16134 0.13247 C -0.16778 0.13664 -0.1645 0.13393 -0.17106 0.14122 L -0.17352 0.14393 L -0.17622 0.14684 C -0.18008 0.15663 -0.17551 0.14705 -0.18055 0.15288 C -0.18161 0.15372 -0.18207 0.1558 -0.18301 0.15705 C -0.18477 0.15913 -0.18688 0.16038 -0.18828 0.16288 C -0.1891 0.16455 -0.19004 0.1658 -0.19086 0.16746 C -0.19344 0.17267 -0.19156 0.17142 -0.1952 0.17621 C -0.19684 0.17829 -0.19859 0.17996 -0.20035 0.18204 L -0.20562 0.18788 C -0.20644 0.18871 -0.20738 0.18954 -0.2082 0.19058 C -0.20972 0.19329 -0.21125 0.19642 -0.21347 0.19787 C -0.21429 0.19871 -0.21558 0.19891 -0.21675 0.19933 L -0.22203 0.20537 L -0.22449 0.20829 C -0.22578 0.2112 -0.2266 0.21454 -0.22812 0.21704 C -0.23409 0.22703 -0.22671 0.21454 -0.23421 0.2287 C -0.23503 0.23016 -0.23597 0.23141 -0.23679 0.23287 C -0.23738 0.23432 -0.23784 0.23599 -0.23855 0.23724 C -0.23948 0.23953 -0.24066 0.24141 -0.24183 0.24307 C -0.24265 0.24411 -0.24382 0.24495 -0.24452 0.2462 C -0.24558 0.24786 -0.24605 0.25015 -0.2471 0.25203 C -0.24792 0.25349 -0.24886 0.25474 -0.24968 0.2564 C -0.25097 0.25911 -0.25167 0.26265 -0.25319 0.26515 C -0.26069 0.27786 -0.25144 0.26161 -0.25753 0.27369 C -0.26362 0.28598 -0.25565 0.26765 -0.26538 0.2839 L -0.26678 0.28723 " pathEditMode="relative" rAng="0" ptsTypes="AAAAAAAAAAAAAAAAAAAAAAAAAAAAAAAAAAAAAAAAAAAAAAAAAAAAAAAAAAAAAAA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6" y="14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1" grpId="1" animBg="1"/>
      <p:bldP spid="37" grpId="0" animBg="1"/>
      <p:bldP spid="37" grpId="1" animBg="1"/>
      <p:bldP spid="38" grpId="0" animBg="1"/>
      <p:bldP spid="38" grpId="1" animBg="1"/>
      <p:bldP spid="29" grpId="0" animBg="1"/>
      <p:bldP spid="29" grpId="1" animBg="1"/>
      <p:bldP spid="28" grpId="0" animBg="1"/>
      <p:bldP spid="28" grpId="1" animBg="1"/>
      <p:bldP spid="36" grpId="0" animBg="1"/>
      <p:bldP spid="36" grpId="1" animBg="1"/>
      <p:bldP spid="35" grpId="0" animBg="1"/>
      <p:bldP spid="35" grpId="1" animBg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82" y="3149169"/>
            <a:ext cx="2593643" cy="16448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" y="-77667"/>
            <a:ext cx="13562002" cy="76030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24025"/>
            <a:ext cx="13563063" cy="269756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274226" y="250991"/>
            <a:ext cx="504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55BF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Chant</a:t>
            </a:r>
            <a:endParaRPr lang="en-US" altLang="zh-CN" sz="3600" b="1" dirty="0">
              <a:solidFill>
                <a:srgbClr val="55BF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40" name="Shape 1161"/>
          <p:cNvSpPr/>
          <p:nvPr/>
        </p:nvSpPr>
        <p:spPr>
          <a:xfrm>
            <a:off x="9846197" y="411883"/>
            <a:ext cx="3353183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37309" y="3237211"/>
            <a:ext cx="3743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Mom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must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be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mad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.</a:t>
            </a: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88735" y="2055061"/>
            <a:ext cx="3483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Milk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is on a mat.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  <a:p>
            <a:pPr algn="l"/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62512" y="2635152"/>
            <a:ext cx="3436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Jack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is in a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mess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.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56182" y="1471799"/>
            <a:ext cx="4073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Mom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 is in a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match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.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  <a:p>
            <a:pPr algn="l"/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96205" y="7268928"/>
            <a:ext cx="1042798" cy="304572"/>
            <a:chOff x="166936" y="6984976"/>
            <a:chExt cx="1042798" cy="30457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6/26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5" y="3068530"/>
            <a:ext cx="2897212" cy="35025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69" y="5734323"/>
            <a:ext cx="860958" cy="1545280"/>
          </a:xfrm>
          <a:prstGeom prst="rect">
            <a:avLst/>
          </a:prstGeom>
        </p:spPr>
      </p:pic>
      <p:sp>
        <p:nvSpPr>
          <p:cNvPr id="20" name="云形标注 19"/>
          <p:cNvSpPr/>
          <p:nvPr/>
        </p:nvSpPr>
        <p:spPr>
          <a:xfrm>
            <a:off x="11181974" y="2067622"/>
            <a:ext cx="2037367" cy="1859833"/>
          </a:xfrm>
          <a:prstGeom prst="cloudCallout">
            <a:avLst>
              <a:gd name="adj1" fmla="val -70132"/>
              <a:gd name="adj2" fmla="val 51914"/>
            </a:avLst>
          </a:prstGeom>
          <a:noFill/>
          <a:ln w="28575" cap="flat">
            <a:solidFill>
              <a:srgbClr val="55B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4" y="4743743"/>
            <a:ext cx="5716785" cy="14111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16" y="2307664"/>
            <a:ext cx="1171765" cy="12675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8947051" y="6143"/>
            <a:ext cx="4616012" cy="103319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95186" y="-63774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Decode the words learned in the text.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read the chant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with rhythm.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repeat after T; ask them to take turns reading one sentence.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  <p:bldP spid="9" grpId="0"/>
      <p:bldP spid="25" grpId="0" animBg="1"/>
      <p:bldP spid="25" grpId="1" animBg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01" y="-5517"/>
            <a:ext cx="13710397" cy="7627105"/>
            <a:chOff x="0" y="0"/>
            <a:chExt cx="13710397" cy="762710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086"/>
              <a:ext cx="13539527" cy="7620019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997" y="0"/>
              <a:ext cx="10058400" cy="7475679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0" t="4176" r="2410" b="3699"/>
          <a:stretch>
            <a:fillRect/>
          </a:stretch>
        </p:blipFill>
        <p:spPr>
          <a:xfrm>
            <a:off x="353355" y="284572"/>
            <a:ext cx="5444399" cy="6337940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19" name="Shape 1161"/>
          <p:cNvSpPr/>
          <p:nvPr/>
        </p:nvSpPr>
        <p:spPr>
          <a:xfrm>
            <a:off x="10080000" y="252000"/>
            <a:ext cx="2762916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Introduction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6043" y="427548"/>
            <a:ext cx="439896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CBC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Begin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3CBCFF"/>
              </a:solidFill>
              <a:effectLst/>
              <a:uLnTx/>
              <a:uFillTx/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28368" y="1483866"/>
            <a:ext cx="68322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4318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Who can you see on the book cover?</a:t>
            </a:r>
            <a:endParaRPr lang="en-US" altLang="zh-CN" sz="2600" b="1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14350" indent="-4318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US" altLang="zh-CN" sz="2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animals can you see on </a:t>
            </a:r>
            <a:r>
              <a:rPr lang="en-US" altLang="zh-CN" sz="2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the book cover?</a:t>
            </a:r>
            <a:endParaRPr lang="en-US" altLang="zh-CN" sz="2600" b="1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14350" indent="-4318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How many animals can you see?</a:t>
            </a:r>
            <a:endParaRPr lang="en-US" altLang="zh-CN" sz="2600" b="1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14350" indent="-4318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Which </a:t>
            </a:r>
            <a:r>
              <a:rPr lang="en-US" altLang="zh-CN" sz="2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one do you think </a:t>
            </a:r>
            <a:r>
              <a:rPr lang="en-US" altLang="zh-CN" sz="2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Chip will take? </a:t>
            </a:r>
            <a:endParaRPr lang="en-US" altLang="zh-CN" sz="2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20047" y="7252819"/>
            <a:ext cx="1042798" cy="304572"/>
            <a:chOff x="166936" y="6984976"/>
            <a:chExt cx="1042798" cy="3045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881839" y="6198844"/>
            <a:ext cx="2545099" cy="945744"/>
            <a:chOff x="10043678" y="6441494"/>
            <a:chExt cx="2545099" cy="945744"/>
          </a:xfrm>
        </p:grpSpPr>
        <p:sp>
          <p:nvSpPr>
            <p:cNvPr id="33" name="圆角矩形 32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885" y="6671249"/>
              <a:ext cx="740892" cy="715989"/>
            </a:xfrm>
            <a:prstGeom prst="rect">
              <a:avLst/>
            </a:prstGeom>
          </p:spPr>
        </p:pic>
      </p:grpSp>
      <p:sp>
        <p:nvSpPr>
          <p:cNvPr id="47" name="文本框 46"/>
          <p:cNvSpPr txBox="1"/>
          <p:nvPr/>
        </p:nvSpPr>
        <p:spPr>
          <a:xfrm>
            <a:off x="1157698" y="6622512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485141" y="1622911"/>
            <a:ext cx="3501745" cy="4218821"/>
            <a:chOff x="9722681" y="1437677"/>
            <a:chExt cx="3501745" cy="4218821"/>
          </a:xfrm>
        </p:grpSpPr>
        <p:grpSp>
          <p:nvGrpSpPr>
            <p:cNvPr id="36" name="组合 35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11427201" y="3788713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9" name="Rectangle 4"/>
              <p:cNvSpPr/>
              <p:nvPr/>
            </p:nvSpPr>
            <p:spPr>
              <a:xfrm flipH="1">
                <a:off x="9882763" y="4346327"/>
                <a:ext cx="3352542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The red shoe is </a:t>
                </a:r>
                <a:r>
                  <a:rPr lang="en-US" altLang="zh-CN" sz="2400" b="1" dirty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new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0978995" y="3867645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new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37" name="图片 36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0861" y="2189949"/>
              <a:ext cx="2751678" cy="1878045"/>
            </a:xfrm>
            <a:prstGeom prst="roundRect">
              <a:avLst>
                <a:gd name="adj" fmla="val 691"/>
              </a:avLst>
            </a:prstGeom>
            <a:noFill/>
            <a:ln>
              <a:noFill/>
            </a:ln>
          </p:spPr>
        </p:pic>
      </p:grpSp>
      <p:grpSp>
        <p:nvGrpSpPr>
          <p:cNvPr id="48" name="组合 4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7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8369447" y="-11034"/>
            <a:ext cx="5157839" cy="260252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8453566" y="-43681"/>
            <a:ext cx="4536861" cy="2888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Get to know the title, author, and illustrator of the book; use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book cover to identify details and make predictions;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know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meaning of the key vocabulary word and make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sentences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with it.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book cover and encourage them to talk about what they see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find the title, author, and illustrator;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them to talk about the given questions.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On this slide,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don’t need to say the names of the author and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illustrator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AutoNum type="arabicPeriod"/>
            </a:pP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3" name="直角三角形 52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/>
      <p:bldP spid="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161"/>
          <p:cNvSpPr/>
          <p:nvPr/>
        </p:nvSpPr>
        <p:spPr>
          <a:xfrm>
            <a:off x="10080000" y="360000"/>
            <a:ext cx="24875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Lead-in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8254635" y="3709405"/>
            <a:ext cx="5241215" cy="10533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54636" y="3808399"/>
            <a:ext cx="517568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2. Why do you think </a:t>
            </a:r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they</a:t>
            </a:r>
            <a:endParaRPr lang="en-US" altLang="zh-CN" sz="2800" b="1" dirty="0" smtClean="0">
              <a:solidFill>
                <a:schemeClr val="bg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l" defTabSz="584200"/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   want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to go there?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</a:rPr>
              <a:t>    I 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</a:rPr>
              <a:t>think _____.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lang="en-US" altLang="zh-CN" sz="2800" b="1" dirty="0">
              <a:solidFill>
                <a:srgbClr val="50BDFF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100997" y="2863121"/>
            <a:ext cx="6730583" cy="1648918"/>
          </a:xfrm>
          <a:custGeom>
            <a:avLst/>
            <a:gdLst>
              <a:gd name="connsiteX0" fmla="*/ 1094282 w 6730583"/>
              <a:gd name="connsiteY0" fmla="*/ 194872 h 1648918"/>
              <a:gd name="connsiteX1" fmla="*/ 1154242 w 6730583"/>
              <a:gd name="connsiteY1" fmla="*/ 179882 h 1648918"/>
              <a:gd name="connsiteX2" fmla="*/ 1199213 w 6730583"/>
              <a:gd name="connsiteY2" fmla="*/ 149902 h 1648918"/>
              <a:gd name="connsiteX3" fmla="*/ 1244183 w 6730583"/>
              <a:gd name="connsiteY3" fmla="*/ 134912 h 1648918"/>
              <a:gd name="connsiteX4" fmla="*/ 1409075 w 6730583"/>
              <a:gd name="connsiteY4" fmla="*/ 74951 h 1648918"/>
              <a:gd name="connsiteX5" fmla="*/ 1528996 w 6730583"/>
              <a:gd name="connsiteY5" fmla="*/ 44971 h 1648918"/>
              <a:gd name="connsiteX6" fmla="*/ 1633928 w 6730583"/>
              <a:gd name="connsiteY6" fmla="*/ 14990 h 1648918"/>
              <a:gd name="connsiteX7" fmla="*/ 1738859 w 6730583"/>
              <a:gd name="connsiteY7" fmla="*/ 0 h 1648918"/>
              <a:gd name="connsiteX8" fmla="*/ 2593298 w 6730583"/>
              <a:gd name="connsiteY8" fmla="*/ 239843 h 1648918"/>
              <a:gd name="connsiteX9" fmla="*/ 2638269 w 6730583"/>
              <a:gd name="connsiteY9" fmla="*/ 299804 h 1648918"/>
              <a:gd name="connsiteX10" fmla="*/ 2683239 w 6730583"/>
              <a:gd name="connsiteY10" fmla="*/ 329784 h 1648918"/>
              <a:gd name="connsiteX11" fmla="*/ 2803160 w 6730583"/>
              <a:gd name="connsiteY11" fmla="*/ 374754 h 1648918"/>
              <a:gd name="connsiteX12" fmla="*/ 2878111 w 6730583"/>
              <a:gd name="connsiteY12" fmla="*/ 404735 h 1648918"/>
              <a:gd name="connsiteX13" fmla="*/ 2983042 w 6730583"/>
              <a:gd name="connsiteY13" fmla="*/ 419725 h 1648918"/>
              <a:gd name="connsiteX14" fmla="*/ 3057993 w 6730583"/>
              <a:gd name="connsiteY14" fmla="*/ 434715 h 1648918"/>
              <a:gd name="connsiteX15" fmla="*/ 3447737 w 6730583"/>
              <a:gd name="connsiteY15" fmla="*/ 419725 h 1648918"/>
              <a:gd name="connsiteX16" fmla="*/ 3522688 w 6730583"/>
              <a:gd name="connsiteY16" fmla="*/ 404735 h 1648918"/>
              <a:gd name="connsiteX17" fmla="*/ 3672590 w 6730583"/>
              <a:gd name="connsiteY17" fmla="*/ 359764 h 1648918"/>
              <a:gd name="connsiteX18" fmla="*/ 3717560 w 6730583"/>
              <a:gd name="connsiteY18" fmla="*/ 344774 h 1648918"/>
              <a:gd name="connsiteX19" fmla="*/ 3807501 w 6730583"/>
              <a:gd name="connsiteY19" fmla="*/ 299804 h 1648918"/>
              <a:gd name="connsiteX20" fmla="*/ 3897442 w 6730583"/>
              <a:gd name="connsiteY20" fmla="*/ 254833 h 1648918"/>
              <a:gd name="connsiteX21" fmla="*/ 3942413 w 6730583"/>
              <a:gd name="connsiteY21" fmla="*/ 224853 h 1648918"/>
              <a:gd name="connsiteX22" fmla="*/ 4032354 w 6730583"/>
              <a:gd name="connsiteY22" fmla="*/ 194872 h 1648918"/>
              <a:gd name="connsiteX23" fmla="*/ 4167265 w 6730583"/>
              <a:gd name="connsiteY23" fmla="*/ 134912 h 1648918"/>
              <a:gd name="connsiteX24" fmla="*/ 4212236 w 6730583"/>
              <a:gd name="connsiteY24" fmla="*/ 119922 h 1648918"/>
              <a:gd name="connsiteX25" fmla="*/ 4497049 w 6730583"/>
              <a:gd name="connsiteY25" fmla="*/ 89941 h 1648918"/>
              <a:gd name="connsiteX26" fmla="*/ 5201587 w 6730583"/>
              <a:gd name="connsiteY26" fmla="*/ 104931 h 1648918"/>
              <a:gd name="connsiteX27" fmla="*/ 5351488 w 6730583"/>
              <a:gd name="connsiteY27" fmla="*/ 179882 h 1648918"/>
              <a:gd name="connsiteX28" fmla="*/ 5381469 w 6730583"/>
              <a:gd name="connsiteY28" fmla="*/ 209863 h 1648918"/>
              <a:gd name="connsiteX29" fmla="*/ 5426439 w 6730583"/>
              <a:gd name="connsiteY29" fmla="*/ 224853 h 1648918"/>
              <a:gd name="connsiteX30" fmla="*/ 5456419 w 6730583"/>
              <a:gd name="connsiteY30" fmla="*/ 269823 h 1648918"/>
              <a:gd name="connsiteX31" fmla="*/ 5501390 w 6730583"/>
              <a:gd name="connsiteY31" fmla="*/ 359764 h 1648918"/>
              <a:gd name="connsiteX32" fmla="*/ 5516380 w 6730583"/>
              <a:gd name="connsiteY32" fmla="*/ 404735 h 1648918"/>
              <a:gd name="connsiteX33" fmla="*/ 5576341 w 6730583"/>
              <a:gd name="connsiteY33" fmla="*/ 479686 h 1648918"/>
              <a:gd name="connsiteX34" fmla="*/ 5666282 w 6730583"/>
              <a:gd name="connsiteY34" fmla="*/ 539646 h 1648918"/>
              <a:gd name="connsiteX35" fmla="*/ 5756223 w 6730583"/>
              <a:gd name="connsiteY35" fmla="*/ 599607 h 1648918"/>
              <a:gd name="connsiteX36" fmla="*/ 5846164 w 6730583"/>
              <a:gd name="connsiteY36" fmla="*/ 629587 h 1648918"/>
              <a:gd name="connsiteX37" fmla="*/ 6400800 w 6730583"/>
              <a:gd name="connsiteY37" fmla="*/ 659568 h 1648918"/>
              <a:gd name="connsiteX38" fmla="*/ 6475751 w 6730583"/>
              <a:gd name="connsiteY38" fmla="*/ 674558 h 1648918"/>
              <a:gd name="connsiteX39" fmla="*/ 6565692 w 6730583"/>
              <a:gd name="connsiteY39" fmla="*/ 734518 h 1648918"/>
              <a:gd name="connsiteX40" fmla="*/ 6655633 w 6730583"/>
              <a:gd name="connsiteY40" fmla="*/ 809469 h 1648918"/>
              <a:gd name="connsiteX41" fmla="*/ 6670623 w 6730583"/>
              <a:gd name="connsiteY41" fmla="*/ 854440 h 1648918"/>
              <a:gd name="connsiteX42" fmla="*/ 6730583 w 6730583"/>
              <a:gd name="connsiteY42" fmla="*/ 944381 h 1648918"/>
              <a:gd name="connsiteX43" fmla="*/ 6715593 w 6730583"/>
              <a:gd name="connsiteY43" fmla="*/ 1184223 h 1648918"/>
              <a:gd name="connsiteX44" fmla="*/ 6685613 w 6730583"/>
              <a:gd name="connsiteY44" fmla="*/ 1274164 h 1648918"/>
              <a:gd name="connsiteX45" fmla="*/ 6625652 w 6730583"/>
              <a:gd name="connsiteY45" fmla="*/ 1334125 h 1648918"/>
              <a:gd name="connsiteX46" fmla="*/ 6580682 w 6730583"/>
              <a:gd name="connsiteY46" fmla="*/ 1364105 h 1648918"/>
              <a:gd name="connsiteX47" fmla="*/ 6535711 w 6730583"/>
              <a:gd name="connsiteY47" fmla="*/ 1379095 h 1648918"/>
              <a:gd name="connsiteX48" fmla="*/ 6475751 w 6730583"/>
              <a:gd name="connsiteY48" fmla="*/ 1409076 h 1648918"/>
              <a:gd name="connsiteX49" fmla="*/ 6415790 w 6730583"/>
              <a:gd name="connsiteY49" fmla="*/ 1424066 h 1648918"/>
              <a:gd name="connsiteX50" fmla="*/ 6265888 w 6730583"/>
              <a:gd name="connsiteY50" fmla="*/ 1469036 h 1648918"/>
              <a:gd name="connsiteX51" fmla="*/ 6190937 w 6730583"/>
              <a:gd name="connsiteY51" fmla="*/ 1484027 h 1648918"/>
              <a:gd name="connsiteX52" fmla="*/ 6071016 w 6730583"/>
              <a:gd name="connsiteY52" fmla="*/ 1514007 h 1648918"/>
              <a:gd name="connsiteX53" fmla="*/ 5561351 w 6730583"/>
              <a:gd name="connsiteY53" fmla="*/ 1499017 h 1648918"/>
              <a:gd name="connsiteX54" fmla="*/ 5411449 w 6730583"/>
              <a:gd name="connsiteY54" fmla="*/ 1469036 h 1648918"/>
              <a:gd name="connsiteX55" fmla="*/ 5216577 w 6730583"/>
              <a:gd name="connsiteY55" fmla="*/ 1424066 h 1648918"/>
              <a:gd name="connsiteX56" fmla="*/ 5156616 w 6730583"/>
              <a:gd name="connsiteY56" fmla="*/ 1409076 h 1648918"/>
              <a:gd name="connsiteX57" fmla="*/ 5111646 w 6730583"/>
              <a:gd name="connsiteY57" fmla="*/ 1394086 h 1648918"/>
              <a:gd name="connsiteX58" fmla="*/ 5036695 w 6730583"/>
              <a:gd name="connsiteY58" fmla="*/ 1379095 h 1648918"/>
              <a:gd name="connsiteX59" fmla="*/ 4916773 w 6730583"/>
              <a:gd name="connsiteY59" fmla="*/ 1349115 h 1648918"/>
              <a:gd name="connsiteX60" fmla="*/ 4811842 w 6730583"/>
              <a:gd name="connsiteY60" fmla="*/ 1334125 h 1648918"/>
              <a:gd name="connsiteX61" fmla="*/ 4452078 w 6730583"/>
              <a:gd name="connsiteY61" fmla="*/ 1274164 h 1648918"/>
              <a:gd name="connsiteX62" fmla="*/ 4257206 w 6730583"/>
              <a:gd name="connsiteY62" fmla="*/ 1259174 h 1648918"/>
              <a:gd name="connsiteX63" fmla="*/ 3207895 w 6730583"/>
              <a:gd name="connsiteY63" fmla="*/ 1274164 h 1648918"/>
              <a:gd name="connsiteX64" fmla="*/ 3072983 w 6730583"/>
              <a:gd name="connsiteY64" fmla="*/ 1289154 h 1648918"/>
              <a:gd name="connsiteX65" fmla="*/ 2908092 w 6730583"/>
              <a:gd name="connsiteY65" fmla="*/ 1319135 h 1648918"/>
              <a:gd name="connsiteX66" fmla="*/ 2833141 w 6730583"/>
              <a:gd name="connsiteY66" fmla="*/ 1349115 h 1648918"/>
              <a:gd name="connsiteX67" fmla="*/ 2758190 w 6730583"/>
              <a:gd name="connsiteY67" fmla="*/ 1364105 h 1648918"/>
              <a:gd name="connsiteX68" fmla="*/ 2713219 w 6730583"/>
              <a:gd name="connsiteY68" fmla="*/ 1379095 h 1648918"/>
              <a:gd name="connsiteX69" fmla="*/ 2638269 w 6730583"/>
              <a:gd name="connsiteY69" fmla="*/ 1394086 h 1648918"/>
              <a:gd name="connsiteX70" fmla="*/ 2473377 w 6730583"/>
              <a:gd name="connsiteY70" fmla="*/ 1454046 h 1648918"/>
              <a:gd name="connsiteX71" fmla="*/ 2368446 w 6730583"/>
              <a:gd name="connsiteY71" fmla="*/ 1484027 h 1648918"/>
              <a:gd name="connsiteX72" fmla="*/ 2308485 w 6730583"/>
              <a:gd name="connsiteY72" fmla="*/ 1499017 h 1648918"/>
              <a:gd name="connsiteX73" fmla="*/ 2188564 w 6730583"/>
              <a:gd name="connsiteY73" fmla="*/ 1543987 h 1648918"/>
              <a:gd name="connsiteX74" fmla="*/ 2068642 w 6730583"/>
              <a:gd name="connsiteY74" fmla="*/ 1588958 h 1648918"/>
              <a:gd name="connsiteX75" fmla="*/ 1978701 w 6730583"/>
              <a:gd name="connsiteY75" fmla="*/ 1618938 h 1648918"/>
              <a:gd name="connsiteX76" fmla="*/ 1783829 w 6730583"/>
              <a:gd name="connsiteY76" fmla="*/ 1648918 h 1648918"/>
              <a:gd name="connsiteX77" fmla="*/ 1079292 w 6730583"/>
              <a:gd name="connsiteY77" fmla="*/ 1633928 h 1648918"/>
              <a:gd name="connsiteX78" fmla="*/ 929390 w 6730583"/>
              <a:gd name="connsiteY78" fmla="*/ 1618938 h 1648918"/>
              <a:gd name="connsiteX79" fmla="*/ 704537 w 6730583"/>
              <a:gd name="connsiteY79" fmla="*/ 1588958 h 1648918"/>
              <a:gd name="connsiteX80" fmla="*/ 494675 w 6730583"/>
              <a:gd name="connsiteY80" fmla="*/ 1558977 h 1648918"/>
              <a:gd name="connsiteX81" fmla="*/ 404734 w 6730583"/>
              <a:gd name="connsiteY81" fmla="*/ 1528997 h 1648918"/>
              <a:gd name="connsiteX82" fmla="*/ 344773 w 6730583"/>
              <a:gd name="connsiteY82" fmla="*/ 1514007 h 1648918"/>
              <a:gd name="connsiteX83" fmla="*/ 239842 w 6730583"/>
              <a:gd name="connsiteY83" fmla="*/ 1484027 h 1648918"/>
              <a:gd name="connsiteX84" fmla="*/ 194872 w 6730583"/>
              <a:gd name="connsiteY84" fmla="*/ 1454046 h 1648918"/>
              <a:gd name="connsiteX85" fmla="*/ 104931 w 6730583"/>
              <a:gd name="connsiteY85" fmla="*/ 1409076 h 1648918"/>
              <a:gd name="connsiteX86" fmla="*/ 44970 w 6730583"/>
              <a:gd name="connsiteY86" fmla="*/ 1349115 h 1648918"/>
              <a:gd name="connsiteX87" fmla="*/ 14990 w 6730583"/>
              <a:gd name="connsiteY87" fmla="*/ 1259174 h 1648918"/>
              <a:gd name="connsiteX88" fmla="*/ 0 w 6730583"/>
              <a:gd name="connsiteY88" fmla="*/ 1214204 h 1648918"/>
              <a:gd name="connsiteX89" fmla="*/ 44970 w 6730583"/>
              <a:gd name="connsiteY89" fmla="*/ 1049312 h 1648918"/>
              <a:gd name="connsiteX90" fmla="*/ 74951 w 6730583"/>
              <a:gd name="connsiteY90" fmla="*/ 1004341 h 164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730583" h="1648918">
                <a:moveTo>
                  <a:pt x="1094282" y="194872"/>
                </a:moveTo>
                <a:cubicBezTo>
                  <a:pt x="1114269" y="189875"/>
                  <a:pt x="1135306" y="187997"/>
                  <a:pt x="1154242" y="179882"/>
                </a:cubicBezTo>
                <a:cubicBezTo>
                  <a:pt x="1170801" y="172785"/>
                  <a:pt x="1183099" y="157959"/>
                  <a:pt x="1199213" y="149902"/>
                </a:cubicBezTo>
                <a:cubicBezTo>
                  <a:pt x="1213346" y="142836"/>
                  <a:pt x="1229193" y="139909"/>
                  <a:pt x="1244183" y="134912"/>
                </a:cubicBezTo>
                <a:cubicBezTo>
                  <a:pt x="1323437" y="82075"/>
                  <a:pt x="1271676" y="109300"/>
                  <a:pt x="1409075" y="74951"/>
                </a:cubicBezTo>
                <a:cubicBezTo>
                  <a:pt x="1409078" y="74950"/>
                  <a:pt x="1528992" y="44972"/>
                  <a:pt x="1528996" y="44971"/>
                </a:cubicBezTo>
                <a:cubicBezTo>
                  <a:pt x="1567521" y="32129"/>
                  <a:pt x="1592525" y="22518"/>
                  <a:pt x="1633928" y="14990"/>
                </a:cubicBezTo>
                <a:cubicBezTo>
                  <a:pt x="1668690" y="8669"/>
                  <a:pt x="1703882" y="4997"/>
                  <a:pt x="1738859" y="0"/>
                </a:cubicBezTo>
                <a:cubicBezTo>
                  <a:pt x="2023672" y="79948"/>
                  <a:pt x="2312658" y="146296"/>
                  <a:pt x="2593298" y="239843"/>
                </a:cubicBezTo>
                <a:cubicBezTo>
                  <a:pt x="2617000" y="247744"/>
                  <a:pt x="2620603" y="282138"/>
                  <a:pt x="2638269" y="299804"/>
                </a:cubicBezTo>
                <a:cubicBezTo>
                  <a:pt x="2651008" y="312543"/>
                  <a:pt x="2667125" y="321727"/>
                  <a:pt x="2683239" y="329784"/>
                </a:cubicBezTo>
                <a:cubicBezTo>
                  <a:pt x="2741183" y="358756"/>
                  <a:pt x="2751264" y="355293"/>
                  <a:pt x="2803160" y="374754"/>
                </a:cubicBezTo>
                <a:cubicBezTo>
                  <a:pt x="2828355" y="384202"/>
                  <a:pt x="2852006" y="398209"/>
                  <a:pt x="2878111" y="404735"/>
                </a:cubicBezTo>
                <a:cubicBezTo>
                  <a:pt x="2912388" y="413304"/>
                  <a:pt x="2948191" y="413917"/>
                  <a:pt x="2983042" y="419725"/>
                </a:cubicBezTo>
                <a:cubicBezTo>
                  <a:pt x="3008174" y="423914"/>
                  <a:pt x="3033009" y="429718"/>
                  <a:pt x="3057993" y="434715"/>
                </a:cubicBezTo>
                <a:cubicBezTo>
                  <a:pt x="3187908" y="429718"/>
                  <a:pt x="3317996" y="428095"/>
                  <a:pt x="3447737" y="419725"/>
                </a:cubicBezTo>
                <a:cubicBezTo>
                  <a:pt x="3473163" y="418085"/>
                  <a:pt x="3497816" y="410262"/>
                  <a:pt x="3522688" y="404735"/>
                </a:cubicBezTo>
                <a:cubicBezTo>
                  <a:pt x="3590657" y="389631"/>
                  <a:pt x="3597849" y="384678"/>
                  <a:pt x="3672590" y="359764"/>
                </a:cubicBezTo>
                <a:cubicBezTo>
                  <a:pt x="3687580" y="354767"/>
                  <a:pt x="3704413" y="353539"/>
                  <a:pt x="3717560" y="344774"/>
                </a:cubicBezTo>
                <a:cubicBezTo>
                  <a:pt x="3775678" y="306029"/>
                  <a:pt x="3745440" y="320491"/>
                  <a:pt x="3807501" y="299804"/>
                </a:cubicBezTo>
                <a:cubicBezTo>
                  <a:pt x="3936374" y="213888"/>
                  <a:pt x="3773326" y="316891"/>
                  <a:pt x="3897442" y="254833"/>
                </a:cubicBezTo>
                <a:cubicBezTo>
                  <a:pt x="3913556" y="246776"/>
                  <a:pt x="3925950" y="232170"/>
                  <a:pt x="3942413" y="224853"/>
                </a:cubicBezTo>
                <a:cubicBezTo>
                  <a:pt x="3971291" y="212018"/>
                  <a:pt x="4006059" y="212402"/>
                  <a:pt x="4032354" y="194872"/>
                </a:cubicBezTo>
                <a:cubicBezTo>
                  <a:pt x="4103618" y="147363"/>
                  <a:pt x="4060233" y="170589"/>
                  <a:pt x="4167265" y="134912"/>
                </a:cubicBezTo>
                <a:cubicBezTo>
                  <a:pt x="4182255" y="129915"/>
                  <a:pt x="4196594" y="122157"/>
                  <a:pt x="4212236" y="119922"/>
                </a:cubicBezTo>
                <a:cubicBezTo>
                  <a:pt x="4376731" y="96421"/>
                  <a:pt x="4281957" y="107865"/>
                  <a:pt x="4497049" y="89941"/>
                </a:cubicBezTo>
                <a:lnTo>
                  <a:pt x="5201587" y="104931"/>
                </a:lnTo>
                <a:cubicBezTo>
                  <a:pt x="5254435" y="107004"/>
                  <a:pt x="5317979" y="146373"/>
                  <a:pt x="5351488" y="179882"/>
                </a:cubicBezTo>
                <a:cubicBezTo>
                  <a:pt x="5361482" y="189876"/>
                  <a:pt x="5369350" y="202591"/>
                  <a:pt x="5381469" y="209863"/>
                </a:cubicBezTo>
                <a:cubicBezTo>
                  <a:pt x="5395018" y="217993"/>
                  <a:pt x="5411449" y="219856"/>
                  <a:pt x="5426439" y="224853"/>
                </a:cubicBezTo>
                <a:cubicBezTo>
                  <a:pt x="5436432" y="239843"/>
                  <a:pt x="5448362" y="253709"/>
                  <a:pt x="5456419" y="269823"/>
                </a:cubicBezTo>
                <a:cubicBezTo>
                  <a:pt x="5518481" y="393946"/>
                  <a:pt x="5415473" y="230888"/>
                  <a:pt x="5501390" y="359764"/>
                </a:cubicBezTo>
                <a:cubicBezTo>
                  <a:pt x="5506387" y="374754"/>
                  <a:pt x="5509314" y="390602"/>
                  <a:pt x="5516380" y="404735"/>
                </a:cubicBezTo>
                <a:cubicBezTo>
                  <a:pt x="5528180" y="428336"/>
                  <a:pt x="5554033" y="462955"/>
                  <a:pt x="5576341" y="479686"/>
                </a:cubicBezTo>
                <a:cubicBezTo>
                  <a:pt x="5605166" y="501305"/>
                  <a:pt x="5636302" y="519659"/>
                  <a:pt x="5666282" y="539646"/>
                </a:cubicBezTo>
                <a:lnTo>
                  <a:pt x="5756223" y="599607"/>
                </a:lnTo>
                <a:lnTo>
                  <a:pt x="5846164" y="629587"/>
                </a:lnTo>
                <a:cubicBezTo>
                  <a:pt x="6052376" y="698324"/>
                  <a:pt x="5875322" y="644112"/>
                  <a:pt x="6400800" y="659568"/>
                </a:cubicBezTo>
                <a:cubicBezTo>
                  <a:pt x="6425784" y="664565"/>
                  <a:pt x="6452556" y="664015"/>
                  <a:pt x="6475751" y="674558"/>
                </a:cubicBezTo>
                <a:cubicBezTo>
                  <a:pt x="6508553" y="689468"/>
                  <a:pt x="6535712" y="714531"/>
                  <a:pt x="6565692" y="734518"/>
                </a:cubicBezTo>
                <a:cubicBezTo>
                  <a:pt x="6628297" y="776255"/>
                  <a:pt x="6597927" y="751764"/>
                  <a:pt x="6655633" y="809469"/>
                </a:cubicBezTo>
                <a:cubicBezTo>
                  <a:pt x="6660630" y="824459"/>
                  <a:pt x="6662949" y="840627"/>
                  <a:pt x="6670623" y="854440"/>
                </a:cubicBezTo>
                <a:cubicBezTo>
                  <a:pt x="6688121" y="885938"/>
                  <a:pt x="6730583" y="944381"/>
                  <a:pt x="6730583" y="944381"/>
                </a:cubicBezTo>
                <a:cubicBezTo>
                  <a:pt x="6725586" y="1024328"/>
                  <a:pt x="6726416" y="1104854"/>
                  <a:pt x="6715593" y="1184223"/>
                </a:cubicBezTo>
                <a:cubicBezTo>
                  <a:pt x="6711323" y="1215535"/>
                  <a:pt x="6707959" y="1251818"/>
                  <a:pt x="6685613" y="1274164"/>
                </a:cubicBezTo>
                <a:cubicBezTo>
                  <a:pt x="6665626" y="1294151"/>
                  <a:pt x="6649171" y="1318446"/>
                  <a:pt x="6625652" y="1334125"/>
                </a:cubicBezTo>
                <a:cubicBezTo>
                  <a:pt x="6610662" y="1344118"/>
                  <a:pt x="6596796" y="1356048"/>
                  <a:pt x="6580682" y="1364105"/>
                </a:cubicBezTo>
                <a:cubicBezTo>
                  <a:pt x="6566549" y="1371171"/>
                  <a:pt x="6550235" y="1372871"/>
                  <a:pt x="6535711" y="1379095"/>
                </a:cubicBezTo>
                <a:cubicBezTo>
                  <a:pt x="6515172" y="1387898"/>
                  <a:pt x="6496674" y="1401230"/>
                  <a:pt x="6475751" y="1409076"/>
                </a:cubicBezTo>
                <a:cubicBezTo>
                  <a:pt x="6456461" y="1416310"/>
                  <a:pt x="6435523" y="1418146"/>
                  <a:pt x="6415790" y="1424066"/>
                </a:cubicBezTo>
                <a:cubicBezTo>
                  <a:pt x="6309011" y="1456099"/>
                  <a:pt x="6354743" y="1449290"/>
                  <a:pt x="6265888" y="1469036"/>
                </a:cubicBezTo>
                <a:cubicBezTo>
                  <a:pt x="6241016" y="1474563"/>
                  <a:pt x="6215763" y="1478298"/>
                  <a:pt x="6190937" y="1484027"/>
                </a:cubicBezTo>
                <a:cubicBezTo>
                  <a:pt x="6150788" y="1493292"/>
                  <a:pt x="6071016" y="1514007"/>
                  <a:pt x="6071016" y="1514007"/>
                </a:cubicBezTo>
                <a:cubicBezTo>
                  <a:pt x="5901128" y="1509010"/>
                  <a:pt x="5730919" y="1510579"/>
                  <a:pt x="5561351" y="1499017"/>
                </a:cubicBezTo>
                <a:cubicBezTo>
                  <a:pt x="5510512" y="1495551"/>
                  <a:pt x="5461416" y="1479030"/>
                  <a:pt x="5411449" y="1469036"/>
                </a:cubicBezTo>
                <a:cubicBezTo>
                  <a:pt x="5296083" y="1445963"/>
                  <a:pt x="5361234" y="1460230"/>
                  <a:pt x="5216577" y="1424066"/>
                </a:cubicBezTo>
                <a:cubicBezTo>
                  <a:pt x="5196590" y="1419069"/>
                  <a:pt x="5176161" y="1415591"/>
                  <a:pt x="5156616" y="1409076"/>
                </a:cubicBezTo>
                <a:cubicBezTo>
                  <a:pt x="5141626" y="1404079"/>
                  <a:pt x="5126975" y="1397918"/>
                  <a:pt x="5111646" y="1394086"/>
                </a:cubicBezTo>
                <a:cubicBezTo>
                  <a:pt x="5086928" y="1387906"/>
                  <a:pt x="5061521" y="1384824"/>
                  <a:pt x="5036695" y="1379095"/>
                </a:cubicBezTo>
                <a:cubicBezTo>
                  <a:pt x="4996546" y="1369830"/>
                  <a:pt x="4957563" y="1354942"/>
                  <a:pt x="4916773" y="1349115"/>
                </a:cubicBezTo>
                <a:cubicBezTo>
                  <a:pt x="4881796" y="1344118"/>
                  <a:pt x="4846636" y="1340265"/>
                  <a:pt x="4811842" y="1334125"/>
                </a:cubicBezTo>
                <a:cubicBezTo>
                  <a:pt x="4665173" y="1308242"/>
                  <a:pt x="4611812" y="1286451"/>
                  <a:pt x="4452078" y="1274164"/>
                </a:cubicBezTo>
                <a:lnTo>
                  <a:pt x="4257206" y="1259174"/>
                </a:lnTo>
                <a:lnTo>
                  <a:pt x="3207895" y="1274164"/>
                </a:lnTo>
                <a:cubicBezTo>
                  <a:pt x="3162662" y="1275309"/>
                  <a:pt x="3117833" y="1283174"/>
                  <a:pt x="3072983" y="1289154"/>
                </a:cubicBezTo>
                <a:cubicBezTo>
                  <a:pt x="3055910" y="1291430"/>
                  <a:pt x="2930696" y="1312354"/>
                  <a:pt x="2908092" y="1319135"/>
                </a:cubicBezTo>
                <a:cubicBezTo>
                  <a:pt x="2882319" y="1326867"/>
                  <a:pt x="2858914" y="1341383"/>
                  <a:pt x="2833141" y="1349115"/>
                </a:cubicBezTo>
                <a:cubicBezTo>
                  <a:pt x="2808737" y="1356436"/>
                  <a:pt x="2782908" y="1357926"/>
                  <a:pt x="2758190" y="1364105"/>
                </a:cubicBezTo>
                <a:cubicBezTo>
                  <a:pt x="2742861" y="1367937"/>
                  <a:pt x="2728548" y="1375263"/>
                  <a:pt x="2713219" y="1379095"/>
                </a:cubicBezTo>
                <a:cubicBezTo>
                  <a:pt x="2688502" y="1385275"/>
                  <a:pt x="2662673" y="1386765"/>
                  <a:pt x="2638269" y="1394086"/>
                </a:cubicBezTo>
                <a:cubicBezTo>
                  <a:pt x="2489284" y="1438782"/>
                  <a:pt x="2641334" y="1412057"/>
                  <a:pt x="2473377" y="1454046"/>
                </a:cubicBezTo>
                <a:cubicBezTo>
                  <a:pt x="2285928" y="1500907"/>
                  <a:pt x="2518982" y="1441016"/>
                  <a:pt x="2368446" y="1484027"/>
                </a:cubicBezTo>
                <a:cubicBezTo>
                  <a:pt x="2348637" y="1489687"/>
                  <a:pt x="2327775" y="1491783"/>
                  <a:pt x="2308485" y="1499017"/>
                </a:cubicBezTo>
                <a:cubicBezTo>
                  <a:pt x="2151707" y="1557808"/>
                  <a:pt x="2342474" y="1505509"/>
                  <a:pt x="2188564" y="1543987"/>
                </a:cubicBezTo>
                <a:cubicBezTo>
                  <a:pt x="2088039" y="1594250"/>
                  <a:pt x="2170691" y="1558344"/>
                  <a:pt x="2068642" y="1588958"/>
                </a:cubicBezTo>
                <a:cubicBezTo>
                  <a:pt x="2038373" y="1598039"/>
                  <a:pt x="2009873" y="1613743"/>
                  <a:pt x="1978701" y="1618938"/>
                </a:cubicBezTo>
                <a:cubicBezTo>
                  <a:pt x="1853909" y="1639736"/>
                  <a:pt x="1918848" y="1629630"/>
                  <a:pt x="1783829" y="1648918"/>
                </a:cubicBezTo>
                <a:lnTo>
                  <a:pt x="1079292" y="1633928"/>
                </a:lnTo>
                <a:cubicBezTo>
                  <a:pt x="1029106" y="1632167"/>
                  <a:pt x="979331" y="1624195"/>
                  <a:pt x="929390" y="1618938"/>
                </a:cubicBezTo>
                <a:cubicBezTo>
                  <a:pt x="663076" y="1590905"/>
                  <a:pt x="907084" y="1617893"/>
                  <a:pt x="704537" y="1588958"/>
                </a:cubicBezTo>
                <a:cubicBezTo>
                  <a:pt x="663112" y="1583040"/>
                  <a:pt x="542375" y="1570902"/>
                  <a:pt x="494675" y="1558977"/>
                </a:cubicBezTo>
                <a:cubicBezTo>
                  <a:pt x="464017" y="1551312"/>
                  <a:pt x="435392" y="1536661"/>
                  <a:pt x="404734" y="1528997"/>
                </a:cubicBezTo>
                <a:cubicBezTo>
                  <a:pt x="384747" y="1524000"/>
                  <a:pt x="364582" y="1519667"/>
                  <a:pt x="344773" y="1514007"/>
                </a:cubicBezTo>
                <a:cubicBezTo>
                  <a:pt x="194237" y="1470997"/>
                  <a:pt x="427292" y="1530889"/>
                  <a:pt x="239842" y="1484027"/>
                </a:cubicBezTo>
                <a:cubicBezTo>
                  <a:pt x="224852" y="1474033"/>
                  <a:pt x="210986" y="1462103"/>
                  <a:pt x="194872" y="1454046"/>
                </a:cubicBezTo>
                <a:cubicBezTo>
                  <a:pt x="131031" y="1422125"/>
                  <a:pt x="165076" y="1460629"/>
                  <a:pt x="104931" y="1409076"/>
                </a:cubicBezTo>
                <a:cubicBezTo>
                  <a:pt x="83470" y="1390681"/>
                  <a:pt x="44970" y="1349115"/>
                  <a:pt x="44970" y="1349115"/>
                </a:cubicBezTo>
                <a:lnTo>
                  <a:pt x="14990" y="1259174"/>
                </a:lnTo>
                <a:lnTo>
                  <a:pt x="0" y="1214204"/>
                </a:lnTo>
                <a:cubicBezTo>
                  <a:pt x="21188" y="1108264"/>
                  <a:pt x="6933" y="1163425"/>
                  <a:pt x="44970" y="1049312"/>
                </a:cubicBezTo>
                <a:cubicBezTo>
                  <a:pt x="61540" y="999600"/>
                  <a:pt x="44159" y="1004341"/>
                  <a:pt x="74951" y="1004341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" y="1983975"/>
            <a:ext cx="7577229" cy="4504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486314" y="6844065"/>
            <a:ext cx="1042798" cy="304572"/>
            <a:chOff x="-138510" y="7322388"/>
            <a:chExt cx="1042798" cy="30457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60" y="7322388"/>
              <a:ext cx="886028" cy="30457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 rot="21222613">
              <a:off x="-138510" y="734069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</a:t>
              </a:r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8254636" y="2291293"/>
            <a:ext cx="5279626" cy="700198"/>
          </a:xfrm>
          <a:prstGeom prst="rect">
            <a:avLst/>
          </a:prstGeom>
        </p:spPr>
      </p:pic>
      <p:sp>
        <p:nvSpPr>
          <p:cNvPr id="30" name="Rectangle 2"/>
          <p:cNvSpPr/>
          <p:nvPr/>
        </p:nvSpPr>
        <p:spPr>
          <a:xfrm>
            <a:off x="8254636" y="2430946"/>
            <a:ext cx="558665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1. Where will the family go?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</a:t>
            </a: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</a:rPr>
              <a:t>I</a:t>
            </a:r>
            <a:r>
              <a:rPr lang="zh-CN" altLang="en-US" sz="2800" b="1" dirty="0" smtClean="0">
                <a:solidFill>
                  <a:srgbClr val="50BD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</a:rPr>
              <a:t>think _____.</a:t>
            </a:r>
            <a:endParaRPr lang="en-US" altLang="zh-CN" sz="2800" b="1" dirty="0">
              <a:solidFill>
                <a:srgbClr val="50BD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2071696" y="6890659"/>
            <a:ext cx="1177872" cy="351799"/>
            <a:chOff x="12533126" y="7275306"/>
            <a:chExt cx="1177872" cy="351799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8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8688560" y="898"/>
            <a:ext cx="4864882" cy="123872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30146" y="-49576"/>
            <a:ext cx="4536861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Use the illustration to identify details and make predictions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about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story.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what they see.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the given questions and encourage them to make predictions.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3" name="直角三角形 32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  <a:sym typeface="Helvetica"/>
              </a:rPr>
              <a:t>Let’s</a:t>
            </a:r>
            <a:r>
              <a:rPr lang="zh-CN" altLang="en-US" dirty="0">
                <a:latin typeface="Century Gothic" panose="020B0502020202020204" pitchFamily="34" charset="0"/>
                <a:sym typeface="Helvetica"/>
              </a:rPr>
              <a:t> </a:t>
            </a:r>
            <a:r>
              <a:rPr lang="en-US" altLang="zh-CN" dirty="0" smtClean="0">
                <a:latin typeface="Century Gothic" panose="020B0502020202020204" pitchFamily="34" charset="0"/>
                <a:sym typeface="Helvetica"/>
              </a:rPr>
              <a:t>Predict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652721" y="328284"/>
            <a:ext cx="4691650" cy="6968836"/>
            <a:chOff x="8652721" y="386340"/>
            <a:chExt cx="4691650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29512" r="2272" b="27837"/>
            <a:stretch>
              <a:fillRect/>
            </a:stretch>
          </p:blipFill>
          <p:spPr>
            <a:xfrm rot="5400000">
              <a:off x="7514128" y="1524933"/>
              <a:ext cx="6968836" cy="4691650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652721" y="424697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175036" y="35745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89" y="1577778"/>
            <a:ext cx="5493918" cy="480982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矩形 45"/>
          <p:cNvSpPr/>
          <p:nvPr/>
        </p:nvSpPr>
        <p:spPr>
          <a:xfrm>
            <a:off x="2082492" y="6573635"/>
            <a:ext cx="4071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Kipper wanted a dog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.</a:t>
            </a:r>
            <a:endParaRPr lang="zh-CN" altLang="en-US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5114" y="6728155"/>
            <a:ext cx="1042798" cy="308947"/>
            <a:chOff x="527223" y="6862923"/>
            <a:chExt cx="1042798" cy="30894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993" y="6862923"/>
              <a:ext cx="886028" cy="30457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 rot="21222613">
              <a:off x="527223" y="6910260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792845" y="1522360"/>
            <a:ext cx="4353349" cy="3264006"/>
            <a:chOff x="10273976" y="3259957"/>
            <a:chExt cx="3236915" cy="4120001"/>
          </a:xfrm>
        </p:grpSpPr>
        <p:sp>
          <p:nvSpPr>
            <p:cNvPr id="48" name="圆角矩形 47"/>
            <p:cNvSpPr/>
            <p:nvPr/>
          </p:nvSpPr>
          <p:spPr>
            <a:xfrm>
              <a:off x="10273977" y="3259957"/>
              <a:ext cx="3236914" cy="65906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0273976" y="3919016"/>
              <a:ext cx="3236914" cy="34609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book was Kipper reading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 startAt="2"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</a:rPr>
                <a:t>What was Kipper’s book about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AutoNum type="arabicPeriod" startAt="3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Kipper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want?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723148" y="6271450"/>
            <a:ext cx="2545099" cy="945744"/>
            <a:chOff x="10043678" y="6441494"/>
            <a:chExt cx="2545099" cy="945744"/>
          </a:xfrm>
        </p:grpSpPr>
        <p:sp>
          <p:nvSpPr>
            <p:cNvPr id="50" name="圆角矩形 49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7885" y="6671249"/>
              <a:ext cx="740892" cy="715989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9356693" y="973138"/>
            <a:ext cx="3501745" cy="4218821"/>
            <a:chOff x="9664640" y="1437677"/>
            <a:chExt cx="3501745" cy="4218821"/>
          </a:xfrm>
        </p:grpSpPr>
        <p:grpSp>
          <p:nvGrpSpPr>
            <p:cNvPr id="62" name="组合 61"/>
            <p:cNvGrpSpPr/>
            <p:nvPr/>
          </p:nvGrpSpPr>
          <p:grpSpPr>
            <a:xfrm>
              <a:off x="9664640" y="1437677"/>
              <a:ext cx="3501745" cy="4218821"/>
              <a:chOff x="9744758" y="1131514"/>
              <a:chExt cx="3501745" cy="4218821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9744758" y="1131514"/>
                <a:ext cx="3501745" cy="4218821"/>
                <a:chOff x="11777899" y="2805720"/>
                <a:chExt cx="3501745" cy="4218821"/>
              </a:xfrm>
            </p:grpSpPr>
            <p:grpSp>
              <p:nvGrpSpPr>
                <p:cNvPr id="71" name="组合 70"/>
                <p:cNvGrpSpPr/>
                <p:nvPr/>
              </p:nvGrpSpPr>
              <p:grpSpPr>
                <a:xfrm>
                  <a:off x="11777899" y="2906618"/>
                  <a:ext cx="3501745" cy="4117923"/>
                  <a:chOff x="11098413" y="3259447"/>
                  <a:chExt cx="4322546" cy="5117980"/>
                </a:xfrm>
              </p:grpSpPr>
              <p:sp>
                <p:nvSpPr>
                  <p:cNvPr id="75" name="图文框 25"/>
                  <p:cNvSpPr/>
                  <p:nvPr/>
                </p:nvSpPr>
                <p:spPr>
                  <a:xfrm>
                    <a:off x="11098413" y="325944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6" name="矩形 75"/>
                  <p:cNvSpPr/>
                  <p:nvPr/>
                </p:nvSpPr>
                <p:spPr>
                  <a:xfrm>
                    <a:off x="11457786" y="3828126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72" name="组合 71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3"/>
                  <a:chExt cx="2274785" cy="740629"/>
                </a:xfrm>
              </p:grpSpPr>
              <p:pic>
                <p:nvPicPr>
                  <p:cNvPr id="73" name="图片 72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3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4" name="文本框 73"/>
                  <p:cNvSpPr txBox="1"/>
                  <p:nvPr/>
                </p:nvSpPr>
                <p:spPr>
                  <a:xfrm>
                    <a:off x="12976281" y="2207578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9" name="Rectangle 4"/>
              <p:cNvSpPr/>
              <p:nvPr/>
            </p:nvSpPr>
            <p:spPr>
              <a:xfrm flipH="1">
                <a:off x="10084765" y="4335463"/>
                <a:ext cx="310486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It is a </a:t>
                </a:r>
                <a:r>
                  <a:rPr lang="en-US" altLang="zh-CN" sz="2400" b="1" dirty="0" smtClean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cute </a:t>
                </a: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dog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10881424" y="3803000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kern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dog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67" name="图片 66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7885" y="2193371"/>
              <a:ext cx="2712637" cy="18148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</p:grpSp>
      <p:grpSp>
        <p:nvGrpSpPr>
          <p:cNvPr id="38" name="组合 37"/>
          <p:cNvGrpSpPr/>
          <p:nvPr/>
        </p:nvGrpSpPr>
        <p:grpSpPr>
          <a:xfrm>
            <a:off x="12269502" y="6877862"/>
            <a:ext cx="1177872" cy="351799"/>
            <a:chOff x="12533126" y="7275306"/>
            <a:chExt cx="1177872" cy="351799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9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/26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8756293" y="5042"/>
            <a:ext cx="4789417" cy="206347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707657" y="-10689"/>
            <a:ext cx="4536861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key vocabulary word and make sentences with it;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understand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 together.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7" name="直角三角形 46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New </a:t>
            </a:r>
            <a:r>
              <a:rPr lang="en-US" altLang="zh-CN" dirty="0" smtClean="0"/>
              <a:t>Dog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/>
      <p:bldP spid="43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11726</Words>
  <Application>WPS Presentation</Application>
  <PresentationFormat>自定义</PresentationFormat>
  <Paragraphs>712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SimSun</vt:lpstr>
      <vt:lpstr>Wingdings</vt:lpstr>
      <vt:lpstr>Helvetica Light</vt:lpstr>
      <vt:lpstr>Century Gothic</vt:lpstr>
      <vt:lpstr>Futura Std Book</vt:lpstr>
      <vt:lpstr>Segoe Print</vt:lpstr>
      <vt:lpstr>Helvetica Neue</vt:lpstr>
      <vt:lpstr>Futura Medium</vt:lpstr>
      <vt:lpstr>Calibri</vt:lpstr>
      <vt:lpstr>等线</vt:lpstr>
      <vt:lpstr>Helvetica</vt:lpstr>
      <vt:lpstr>Arial Unicode MS</vt:lpstr>
      <vt:lpstr>Heinemann Roman</vt:lpstr>
      <vt:lpstr>Microsoft YaHei</vt:lpstr>
      <vt:lpstr>Alegreya Sans Black</vt:lpstr>
      <vt:lpstr>Broadway</vt:lpstr>
      <vt:lpstr>Futura</vt:lpstr>
      <vt:lpstr>Century Gothic</vt:lpstr>
      <vt:lpstr>等线</vt:lpstr>
      <vt:lpstr>Corbel</vt:lpstr>
      <vt:lpstr>1_White</vt:lpstr>
      <vt:lpstr>2_Office 主题​​</vt:lpstr>
      <vt:lpstr>2_White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</vt:lpstr>
      <vt:lpstr>A New Dog</vt:lpstr>
      <vt:lpstr>A New Dog</vt:lpstr>
      <vt:lpstr>A New Dog</vt:lpstr>
      <vt:lpstr>A New Dog</vt:lpstr>
      <vt:lpstr>A New Dog</vt:lpstr>
      <vt:lpstr>A New Dog</vt:lpstr>
      <vt:lpstr>A New Dog</vt:lpstr>
      <vt:lpstr>A New Dog</vt:lpstr>
      <vt:lpstr>A New Dog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Get Ready to Present</vt:lpstr>
      <vt:lpstr>Let’s Draw &amp; Say</vt:lpstr>
      <vt:lpstr>Let’s Review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2022-04-19T14:49:43Z</dcterms:created>
  <dcterms:modified xsi:type="dcterms:W3CDTF">2022-04-19T14:49:44Z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87145946684B4A68BD6E73E78406C4BE</vt:lpwstr>
  </property>
  <property fmtid="{D5CDD505-2E9C-101B-9397-08002B2CF9AE}" pid="3" name="KSOProductBuildVer">
    <vt:lpwstr>1033-11.2.0.11074</vt:lpwstr>
  </property>
</Properties>
</file>