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  <p:sldMasterId id="2147483660" r:id="rId2"/>
    <p:sldMasterId id="2147483693" r:id="rId3"/>
  </p:sldMasterIdLst>
  <p:notesMasterIdLst>
    <p:notesMasterId r:id="rId31"/>
  </p:notesMasterIdLst>
  <p:sldIdLst>
    <p:sldId id="367" r:id="rId4"/>
    <p:sldId id="348" r:id="rId5"/>
    <p:sldId id="536" r:id="rId6"/>
    <p:sldId id="507" r:id="rId7"/>
    <p:sldId id="508" r:id="rId8"/>
    <p:sldId id="399" r:id="rId9"/>
    <p:sldId id="537" r:id="rId10"/>
    <p:sldId id="342" r:id="rId11"/>
    <p:sldId id="382" r:id="rId12"/>
    <p:sldId id="460" r:id="rId13"/>
    <p:sldId id="401" r:id="rId14"/>
    <p:sldId id="383" r:id="rId15"/>
    <p:sldId id="375" r:id="rId16"/>
    <p:sldId id="384" r:id="rId17"/>
    <p:sldId id="385" r:id="rId18"/>
    <p:sldId id="386" r:id="rId19"/>
    <p:sldId id="387" r:id="rId20"/>
    <p:sldId id="388" r:id="rId21"/>
    <p:sldId id="392" r:id="rId22"/>
    <p:sldId id="368" r:id="rId23"/>
    <p:sldId id="298" r:id="rId24"/>
    <p:sldId id="400" r:id="rId25"/>
    <p:sldId id="397" r:id="rId26"/>
    <p:sldId id="531" r:id="rId27"/>
    <p:sldId id="355" r:id="rId28"/>
    <p:sldId id="407" r:id="rId29"/>
    <p:sldId id="364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7" clrIdx="0"/>
  <p:cmAuthor id="2" name="Lenovo" initials="L" lastIdx="1" clrIdx="1"/>
  <p:cmAuthor id="3" name="admin" initials="a" lastIdx="4" clrIdx="2"/>
  <p:cmAuthor id="4" name="Windows 用户" initials="W用" lastIdx="16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51A"/>
    <a:srgbClr val="F16103"/>
    <a:srgbClr val="FEC61B"/>
    <a:srgbClr val="FFC000"/>
    <a:srgbClr val="FFBF00"/>
    <a:srgbClr val="FFFFFF"/>
    <a:srgbClr val="CBB596"/>
    <a:srgbClr val="6C8CD5"/>
    <a:srgbClr val="F09558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4414" autoAdjust="0"/>
  </p:normalViewPr>
  <p:slideViewPr>
    <p:cSldViewPr snapToGrid="0">
      <p:cViewPr varScale="1">
        <p:scale>
          <a:sx n="66" d="100"/>
          <a:sy n="66" d="100"/>
        </p:scale>
        <p:origin x="834" y="84"/>
      </p:cViewPr>
      <p:guideLst/>
    </p:cSldViewPr>
  </p:slideViewPr>
  <p:outlineViewPr>
    <p:cViewPr>
      <p:scale>
        <a:sx n="33" d="100"/>
        <a:sy n="33" d="100"/>
      </p:scale>
      <p:origin x="0" y="-4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81AB4-4986-4C08-83FA-7FD912AD31F4}" type="datetimeFigureOut">
              <a:rPr lang="zh-CN" altLang="en-US" smtClean="0"/>
              <a:t>2020/4/3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AF1AE-9B2F-4B43-8AF2-4DA08B2975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080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8278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03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04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24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156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24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19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076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64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36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595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945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05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003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44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510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294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58582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306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966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677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8389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389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21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554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0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80EE267-0BA5-9444-A0C7-1655D47E17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2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A417091-13EB-DC44-91A0-D1B4D0D04F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5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61CE799-9285-4746-A69A-BBA7D74F9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9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4D63307-EE10-1E43-9A83-913D9F9FC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14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7814577-70CA-BE40-B210-6B49FD948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8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7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6044519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3975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703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081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371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664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087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705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764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1663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853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813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530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9E236-EE12-439F-831B-88BD75BDEBE2}" type="datetimeFigureOut">
              <a:rPr lang="zh-CN" altLang="en-US" smtClean="0"/>
              <a:t>2020/4/3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30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tiff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2.tiff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20.tiff"/><Relationship Id="rId9" Type="http://schemas.openxmlformats.org/officeDocument/2006/relationships/image" Target="../media/image9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6.tiff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7.png"/><Relationship Id="rId5" Type="http://schemas.openxmlformats.org/officeDocument/2006/relationships/image" Target="../media/image13.tiff"/><Relationship Id="rId10" Type="http://schemas.openxmlformats.org/officeDocument/2006/relationships/image" Target="../media/image99.jpeg"/><Relationship Id="rId4" Type="http://schemas.openxmlformats.org/officeDocument/2006/relationships/image" Target="../media/image20.tiff"/><Relationship Id="rId9" Type="http://schemas.openxmlformats.org/officeDocument/2006/relationships/image" Target="../media/image98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0.tiff"/><Relationship Id="rId7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1.png"/><Relationship Id="rId5" Type="http://schemas.openxmlformats.org/officeDocument/2006/relationships/image" Target="../media/image13.tiff"/><Relationship Id="rId4" Type="http://schemas.openxmlformats.org/officeDocument/2006/relationships/image" Target="../media/image20.tiff"/><Relationship Id="rId9" Type="http://schemas.openxmlformats.org/officeDocument/2006/relationships/image" Target="../media/image10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3.tiff"/><Relationship Id="rId7" Type="http://schemas.openxmlformats.org/officeDocument/2006/relationships/image" Target="../media/image10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10" Type="http://schemas.microsoft.com/office/2007/relationships/hdphoto" Target="../media/hdphoto4.wdp"/><Relationship Id="rId4" Type="http://schemas.openxmlformats.org/officeDocument/2006/relationships/image" Target="../media/image20.tiff"/><Relationship Id="rId9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7.tiff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10" Type="http://schemas.openxmlformats.org/officeDocument/2006/relationships/image" Target="../media/image110.jpeg"/><Relationship Id="rId4" Type="http://schemas.openxmlformats.org/officeDocument/2006/relationships/image" Target="../media/image20.tiff"/><Relationship Id="rId9" Type="http://schemas.openxmlformats.org/officeDocument/2006/relationships/image" Target="../media/image10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13.tiff"/><Relationship Id="rId4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tiff"/><Relationship Id="rId3" Type="http://schemas.openxmlformats.org/officeDocument/2006/relationships/image" Target="../media/image20.tiff"/><Relationship Id="rId7" Type="http://schemas.openxmlformats.org/officeDocument/2006/relationships/image" Target="../media/image11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4.tiff"/><Relationship Id="rId11" Type="http://schemas.openxmlformats.org/officeDocument/2006/relationships/image" Target="../media/image119.tiff"/><Relationship Id="rId5" Type="http://schemas.openxmlformats.org/officeDocument/2006/relationships/image" Target="../media/image14.png"/><Relationship Id="rId10" Type="http://schemas.openxmlformats.org/officeDocument/2006/relationships/image" Target="../media/image118.tiff"/><Relationship Id="rId4" Type="http://schemas.openxmlformats.org/officeDocument/2006/relationships/image" Target="../media/image13.tiff"/><Relationship Id="rId9" Type="http://schemas.openxmlformats.org/officeDocument/2006/relationships/image" Target="../media/image117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tif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jpeg"/><Relationship Id="rId18" Type="http://schemas.openxmlformats.org/officeDocument/2006/relationships/image" Target="../media/image132.png"/><Relationship Id="rId3" Type="http://schemas.openxmlformats.org/officeDocument/2006/relationships/image" Target="../media/image120.png"/><Relationship Id="rId7" Type="http://schemas.openxmlformats.org/officeDocument/2006/relationships/image" Target="../media/image121.png"/><Relationship Id="rId12" Type="http://schemas.openxmlformats.org/officeDocument/2006/relationships/image" Target="../media/image126.jpeg"/><Relationship Id="rId17" Type="http://schemas.openxmlformats.org/officeDocument/2006/relationships/image" Target="../media/image13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11" Type="http://schemas.openxmlformats.org/officeDocument/2006/relationships/image" Target="../media/image125.png"/><Relationship Id="rId5" Type="http://schemas.openxmlformats.org/officeDocument/2006/relationships/image" Target="../media/image13.tiff"/><Relationship Id="rId15" Type="http://schemas.openxmlformats.org/officeDocument/2006/relationships/image" Target="../media/image129.jpeg"/><Relationship Id="rId10" Type="http://schemas.openxmlformats.org/officeDocument/2006/relationships/image" Target="../media/image124.png"/><Relationship Id="rId19" Type="http://schemas.openxmlformats.org/officeDocument/2006/relationships/image" Target="../media/image34.png"/><Relationship Id="rId4" Type="http://schemas.openxmlformats.org/officeDocument/2006/relationships/image" Target="../media/image20.tiff"/><Relationship Id="rId9" Type="http://schemas.openxmlformats.org/officeDocument/2006/relationships/image" Target="../media/image123.png"/><Relationship Id="rId14" Type="http://schemas.openxmlformats.org/officeDocument/2006/relationships/image" Target="../media/image1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3.tiff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4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11" Type="http://schemas.openxmlformats.org/officeDocument/2006/relationships/image" Target="../media/image137.png"/><Relationship Id="rId5" Type="http://schemas.openxmlformats.org/officeDocument/2006/relationships/image" Target="../media/image20.tiff"/><Relationship Id="rId15" Type="http://schemas.openxmlformats.org/officeDocument/2006/relationships/image" Target="../media/image141.png"/><Relationship Id="rId10" Type="http://schemas.openxmlformats.org/officeDocument/2006/relationships/image" Target="../media/image136.png"/><Relationship Id="rId4" Type="http://schemas.openxmlformats.org/officeDocument/2006/relationships/image" Target="../media/image6.tiff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20.tiff"/><Relationship Id="rId7" Type="http://schemas.openxmlformats.org/officeDocument/2006/relationships/image" Target="../media/image1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4.jpeg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3" Type="http://schemas.openxmlformats.org/officeDocument/2006/relationships/image" Target="../media/image13.tiff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20.tiff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4" Type="http://schemas.openxmlformats.org/officeDocument/2006/relationships/image" Target="../media/image14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20.tiff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0.jpeg"/><Relationship Id="rId11" Type="http://schemas.openxmlformats.org/officeDocument/2006/relationships/image" Target="../media/image164.png"/><Relationship Id="rId5" Type="http://schemas.openxmlformats.org/officeDocument/2006/relationships/image" Target="../media/image14.png"/><Relationship Id="rId10" Type="http://schemas.openxmlformats.org/officeDocument/2006/relationships/image" Target="../media/image163.png"/><Relationship Id="rId4" Type="http://schemas.openxmlformats.org/officeDocument/2006/relationships/image" Target="../media/image13.tiff"/><Relationship Id="rId9" Type="http://schemas.openxmlformats.org/officeDocument/2006/relationships/image" Target="../media/image1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165.tiff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19.tiff"/><Relationship Id="rId10" Type="http://schemas.openxmlformats.org/officeDocument/2006/relationships/image" Target="../media/image167.png"/><Relationship Id="rId4" Type="http://schemas.openxmlformats.org/officeDocument/2006/relationships/image" Target="../media/image166.tiff"/><Relationship Id="rId9" Type="http://schemas.openxmlformats.org/officeDocument/2006/relationships/image" Target="../media/image1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tiff"/><Relationship Id="rId3" Type="http://schemas.openxmlformats.org/officeDocument/2006/relationships/image" Target="../media/image168.tif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tiff"/><Relationship Id="rId5" Type="http://schemas.openxmlformats.org/officeDocument/2006/relationships/image" Target="../media/image170.tiff"/><Relationship Id="rId4" Type="http://schemas.openxmlformats.org/officeDocument/2006/relationships/image" Target="../media/image169.tiff"/><Relationship Id="rId9" Type="http://schemas.openxmlformats.org/officeDocument/2006/relationships/image" Target="../media/image172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23.png"/><Relationship Id="rId7" Type="http://schemas.openxmlformats.org/officeDocument/2006/relationships/image" Target="../media/image20.tiff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.tiff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5.png"/><Relationship Id="rId21" Type="http://schemas.openxmlformats.org/officeDocument/2006/relationships/image" Target="../media/image51.png"/><Relationship Id="rId34" Type="http://schemas.openxmlformats.org/officeDocument/2006/relationships/image" Target="../media/image61.png"/><Relationship Id="rId7" Type="http://schemas.openxmlformats.org/officeDocument/2006/relationships/image" Target="../media/image20.tiff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3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32" Type="http://schemas.openxmlformats.org/officeDocument/2006/relationships/image" Target="../media/image60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14.png"/><Relationship Id="rId36" Type="http://schemas.openxmlformats.org/officeDocument/2006/relationships/image" Target="../media/image6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31" Type="http://schemas.openxmlformats.org/officeDocument/2006/relationships/image" Target="../media/image59.png"/><Relationship Id="rId4" Type="http://schemas.openxmlformats.org/officeDocument/2006/relationships/image" Target="../media/image1.tiff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tiff"/><Relationship Id="rId30" Type="http://schemas.openxmlformats.org/officeDocument/2006/relationships/image" Target="../media/image58.png"/><Relationship Id="rId35" Type="http://schemas.openxmlformats.org/officeDocument/2006/relationships/image" Target="../media/image62.png"/><Relationship Id="rId8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18" Type="http://schemas.openxmlformats.org/officeDocument/2006/relationships/image" Target="../media/image72.png"/><Relationship Id="rId26" Type="http://schemas.openxmlformats.org/officeDocument/2006/relationships/image" Target="../media/image63.png"/><Relationship Id="rId3" Type="http://schemas.openxmlformats.org/officeDocument/2006/relationships/image" Target="../media/image35.png"/><Relationship Id="rId21" Type="http://schemas.openxmlformats.org/officeDocument/2006/relationships/image" Target="../media/image13.tiff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17" Type="http://schemas.openxmlformats.org/officeDocument/2006/relationships/image" Target="../media/image61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1.png"/><Relationship Id="rId20" Type="http://schemas.openxmlformats.org/officeDocument/2006/relationships/image" Target="../media/image14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68.png"/><Relationship Id="rId24" Type="http://schemas.openxmlformats.org/officeDocument/2006/relationships/image" Target="../media/image76.png"/><Relationship Id="rId5" Type="http://schemas.openxmlformats.org/officeDocument/2006/relationships/image" Target="../media/image64.png"/><Relationship Id="rId15" Type="http://schemas.openxmlformats.org/officeDocument/2006/relationships/image" Target="../media/image46.png"/><Relationship Id="rId23" Type="http://schemas.openxmlformats.org/officeDocument/2006/relationships/image" Target="../media/image75.png"/><Relationship Id="rId28" Type="http://schemas.openxmlformats.org/officeDocument/2006/relationships/image" Target="../media/image78.png"/><Relationship Id="rId10" Type="http://schemas.openxmlformats.org/officeDocument/2006/relationships/image" Target="../media/image38.png"/><Relationship Id="rId19" Type="http://schemas.openxmlformats.org/officeDocument/2006/relationships/image" Target="../media/image73.png"/><Relationship Id="rId4" Type="http://schemas.openxmlformats.org/officeDocument/2006/relationships/image" Target="../media/image1.tiff"/><Relationship Id="rId9" Type="http://schemas.openxmlformats.org/officeDocument/2006/relationships/image" Target="../media/image67.png"/><Relationship Id="rId14" Type="http://schemas.openxmlformats.org/officeDocument/2006/relationships/image" Target="../media/image52.png"/><Relationship Id="rId22" Type="http://schemas.openxmlformats.org/officeDocument/2006/relationships/image" Target="../media/image74.png"/><Relationship Id="rId27" Type="http://schemas.openxmlformats.org/officeDocument/2006/relationships/image" Target="../media/image77.png"/><Relationship Id="rId30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4.png"/><Relationship Id="rId18" Type="http://schemas.openxmlformats.org/officeDocument/2006/relationships/image" Target="../media/image88.png"/><Relationship Id="rId3" Type="http://schemas.openxmlformats.org/officeDocument/2006/relationships/image" Target="../media/image79.png"/><Relationship Id="rId7" Type="http://schemas.openxmlformats.org/officeDocument/2006/relationships/image" Target="../media/image13.tiff"/><Relationship Id="rId12" Type="http://schemas.openxmlformats.org/officeDocument/2006/relationships/image" Target="../media/image83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.baidu.com/search/detail?ct=503316480&amp;z=0&amp;tn=baiduimagedetail&amp;ipn=d&amp;word=%E5%B0%8F%E5%A5%B3%E5%AD%A9%E5%81%9A%E9%AC%BC%E8%84%B8%E5%8D%A1%E9%80%9A&amp;step_word=&amp;ie=utf-8&amp;in=&amp;cl=2&amp;lm=-1&amp;st=-1&amp;hd=&amp;latest=&amp;copyright=&amp;cs=2839515170,1889302368&amp;os=412427852,2241013970&amp;simid=0,0&amp;pn=0&amp;rn=1&amp;di=8580&amp;ln=599&amp;fr=&amp;fmq=1568392930823_R&amp;ic=&amp;s=undefined&amp;se=&amp;sme=&amp;tab=0&amp;width=&amp;height=&amp;face=undefined&amp;is=0,0&amp;istype=2&amp;ist=&amp;jit=&amp;bdtype=0&amp;spn=0&amp;pi=0&amp;gsm=0&amp;hs=2&amp;objurl=http://img.zcool.cn/community/00ea605962324ea8012193a3b25749.jpg&amp;rpstart=0&amp;rpnum=0&amp;adpicid=0&amp;force=undefined" TargetMode="External"/><Relationship Id="rId11" Type="http://schemas.openxmlformats.org/officeDocument/2006/relationships/image" Target="../media/image82.png"/><Relationship Id="rId5" Type="http://schemas.openxmlformats.org/officeDocument/2006/relationships/image" Target="../media/image20.tiff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1.tiff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9.tiff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0.jpeg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1.tiff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001808" y="767408"/>
            <a:ext cx="5623255" cy="838505"/>
            <a:chOff x="9331475" y="-1497084"/>
            <a:chExt cx="5623255" cy="838505"/>
          </a:xfrm>
        </p:grpSpPr>
        <p:sp>
          <p:nvSpPr>
            <p:cNvPr id="76" name="任意多边形 75"/>
            <p:cNvSpPr/>
            <p:nvPr/>
          </p:nvSpPr>
          <p:spPr>
            <a:xfrm>
              <a:off x="13356283" y="-1497084"/>
              <a:ext cx="177393" cy="181052"/>
            </a:xfrm>
            <a:custGeom>
              <a:avLst/>
              <a:gdLst/>
              <a:ahLst/>
              <a:cxnLst/>
              <a:rect l="l" t="t" r="r" b="b"/>
              <a:pathLst>
                <a:path w="177393" h="181052">
                  <a:moveTo>
                    <a:pt x="93269" y="0"/>
                  </a:moveTo>
                  <a:cubicBezTo>
                    <a:pt x="120091" y="0"/>
                    <a:pt x="140817" y="7621"/>
                    <a:pt x="155448" y="22860"/>
                  </a:cubicBezTo>
                  <a:cubicBezTo>
                    <a:pt x="170078" y="38101"/>
                    <a:pt x="177393" y="59132"/>
                    <a:pt x="177393" y="85954"/>
                  </a:cubicBezTo>
                  <a:cubicBezTo>
                    <a:pt x="177393" y="115215"/>
                    <a:pt x="169164" y="138380"/>
                    <a:pt x="152705" y="155449"/>
                  </a:cubicBezTo>
                  <a:cubicBezTo>
                    <a:pt x="136245" y="172517"/>
                    <a:pt x="113995" y="181052"/>
                    <a:pt x="85953" y="181052"/>
                  </a:cubicBezTo>
                  <a:cubicBezTo>
                    <a:pt x="57911" y="181052"/>
                    <a:pt x="36576" y="173584"/>
                    <a:pt x="21945" y="158649"/>
                  </a:cubicBezTo>
                  <a:cubicBezTo>
                    <a:pt x="7315" y="143714"/>
                    <a:pt x="0" y="122225"/>
                    <a:pt x="0" y="94184"/>
                  </a:cubicBezTo>
                  <a:cubicBezTo>
                    <a:pt x="0" y="65533"/>
                    <a:pt x="8382" y="42673"/>
                    <a:pt x="25145" y="25604"/>
                  </a:cubicBezTo>
                  <a:cubicBezTo>
                    <a:pt x="41910" y="8535"/>
                    <a:pt x="64617" y="0"/>
                    <a:pt x="93269" y="0"/>
                  </a:cubicBezTo>
                  <a:close/>
                </a:path>
              </a:pathLst>
            </a:custGeom>
            <a:solidFill>
              <a:srgbClr val="F16103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任意多边形 74"/>
            <p:cNvSpPr/>
            <p:nvPr/>
          </p:nvSpPr>
          <p:spPr>
            <a:xfrm>
              <a:off x="9783951" y="-1481539"/>
              <a:ext cx="448080" cy="647396"/>
            </a:xfrm>
            <a:custGeom>
              <a:avLst/>
              <a:gdLst/>
              <a:ahLst/>
              <a:cxnLst/>
              <a:rect l="l" t="t" r="r" b="b"/>
              <a:pathLst>
                <a:path w="448080" h="647396">
                  <a:moveTo>
                    <a:pt x="237744" y="0"/>
                  </a:moveTo>
                  <a:lnTo>
                    <a:pt x="193852" y="328270"/>
                  </a:lnTo>
                  <a:lnTo>
                    <a:pt x="209397" y="328270"/>
                  </a:lnTo>
                  <a:cubicBezTo>
                    <a:pt x="244144" y="283159"/>
                    <a:pt x="278892" y="244145"/>
                    <a:pt x="313639" y="211227"/>
                  </a:cubicBezTo>
                  <a:lnTo>
                    <a:pt x="325526" y="210312"/>
                  </a:lnTo>
                  <a:cubicBezTo>
                    <a:pt x="363931" y="217018"/>
                    <a:pt x="394106" y="229362"/>
                    <a:pt x="416052" y="247345"/>
                  </a:cubicBezTo>
                  <a:cubicBezTo>
                    <a:pt x="437997" y="265329"/>
                    <a:pt x="448665" y="286817"/>
                    <a:pt x="448056" y="311811"/>
                  </a:cubicBezTo>
                  <a:lnTo>
                    <a:pt x="447141" y="324612"/>
                  </a:lnTo>
                  <a:lnTo>
                    <a:pt x="412394" y="534924"/>
                  </a:lnTo>
                  <a:lnTo>
                    <a:pt x="408736" y="637337"/>
                  </a:lnTo>
                  <a:lnTo>
                    <a:pt x="243230" y="647396"/>
                  </a:lnTo>
                  <a:lnTo>
                    <a:pt x="281635" y="405994"/>
                  </a:lnTo>
                  <a:lnTo>
                    <a:pt x="283463" y="396850"/>
                  </a:lnTo>
                  <a:cubicBezTo>
                    <a:pt x="283463" y="383439"/>
                    <a:pt x="278282" y="376733"/>
                    <a:pt x="267919" y="376733"/>
                  </a:cubicBezTo>
                  <a:cubicBezTo>
                    <a:pt x="258775" y="376733"/>
                    <a:pt x="245973" y="385115"/>
                    <a:pt x="229514" y="401879"/>
                  </a:cubicBezTo>
                  <a:cubicBezTo>
                    <a:pt x="213055" y="418643"/>
                    <a:pt x="194462" y="444094"/>
                    <a:pt x="173736" y="478232"/>
                  </a:cubicBezTo>
                  <a:lnTo>
                    <a:pt x="165506" y="537668"/>
                  </a:lnTo>
                  <a:lnTo>
                    <a:pt x="162763" y="637337"/>
                  </a:lnTo>
                  <a:lnTo>
                    <a:pt x="0" y="647396"/>
                  </a:lnTo>
                  <a:lnTo>
                    <a:pt x="72237" y="113386"/>
                  </a:lnTo>
                  <a:lnTo>
                    <a:pt x="74981" y="10059"/>
                  </a:lnTo>
                  <a:lnTo>
                    <a:pt x="237744" y="0"/>
                  </a:lnTo>
                  <a:close/>
                </a:path>
              </a:pathLst>
            </a:custGeom>
            <a:solidFill>
              <a:srgbClr val="F16103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任意多边形 73"/>
            <p:cNvSpPr/>
            <p:nvPr/>
          </p:nvSpPr>
          <p:spPr>
            <a:xfrm>
              <a:off x="11788773" y="-1481539"/>
              <a:ext cx="422453" cy="653796"/>
            </a:xfrm>
            <a:custGeom>
              <a:avLst/>
              <a:gdLst/>
              <a:ahLst/>
              <a:cxnLst/>
              <a:rect l="l" t="t" r="r" b="b"/>
              <a:pathLst>
                <a:path w="422453" h="653796">
                  <a:moveTo>
                    <a:pt x="232257" y="0"/>
                  </a:moveTo>
                  <a:lnTo>
                    <a:pt x="190195" y="317297"/>
                  </a:lnTo>
                  <a:lnTo>
                    <a:pt x="204825" y="317297"/>
                  </a:lnTo>
                  <a:cubicBezTo>
                    <a:pt x="226161" y="276454"/>
                    <a:pt x="250241" y="239573"/>
                    <a:pt x="277063" y="206655"/>
                  </a:cubicBezTo>
                  <a:lnTo>
                    <a:pt x="298094" y="206655"/>
                  </a:lnTo>
                  <a:cubicBezTo>
                    <a:pt x="343814" y="218237"/>
                    <a:pt x="375970" y="236220"/>
                    <a:pt x="394563" y="260604"/>
                  </a:cubicBezTo>
                  <a:cubicBezTo>
                    <a:pt x="413156" y="284988"/>
                    <a:pt x="422453" y="317907"/>
                    <a:pt x="422453" y="359360"/>
                  </a:cubicBezTo>
                  <a:cubicBezTo>
                    <a:pt x="422453" y="399593"/>
                    <a:pt x="414375" y="439217"/>
                    <a:pt x="398221" y="478232"/>
                  </a:cubicBezTo>
                  <a:cubicBezTo>
                    <a:pt x="382067" y="517246"/>
                    <a:pt x="357835" y="552450"/>
                    <a:pt x="325526" y="583845"/>
                  </a:cubicBezTo>
                  <a:cubicBezTo>
                    <a:pt x="293217" y="615239"/>
                    <a:pt x="253898" y="638556"/>
                    <a:pt x="207569" y="653796"/>
                  </a:cubicBezTo>
                  <a:lnTo>
                    <a:pt x="201168" y="653796"/>
                  </a:lnTo>
                  <a:lnTo>
                    <a:pt x="0" y="619049"/>
                  </a:lnTo>
                  <a:lnTo>
                    <a:pt x="66751" y="113386"/>
                  </a:lnTo>
                  <a:lnTo>
                    <a:pt x="70409" y="10059"/>
                  </a:lnTo>
                  <a:lnTo>
                    <a:pt x="232257" y="0"/>
                  </a:lnTo>
                  <a:close/>
                  <a:moveTo>
                    <a:pt x="255117" y="350216"/>
                  </a:moveTo>
                  <a:cubicBezTo>
                    <a:pt x="245973" y="350216"/>
                    <a:pt x="234391" y="361646"/>
                    <a:pt x="220370" y="384506"/>
                  </a:cubicBezTo>
                  <a:cubicBezTo>
                    <a:pt x="206349" y="407366"/>
                    <a:pt x="188671" y="442875"/>
                    <a:pt x="167335" y="491033"/>
                  </a:cubicBezTo>
                  <a:lnTo>
                    <a:pt x="163677" y="517551"/>
                  </a:lnTo>
                  <a:lnTo>
                    <a:pt x="232257" y="535839"/>
                  </a:lnTo>
                  <a:cubicBezTo>
                    <a:pt x="246278" y="535839"/>
                    <a:pt x="256641" y="526238"/>
                    <a:pt x="263347" y="507035"/>
                  </a:cubicBezTo>
                  <a:cubicBezTo>
                    <a:pt x="270053" y="487833"/>
                    <a:pt x="273405" y="460858"/>
                    <a:pt x="273405" y="426111"/>
                  </a:cubicBezTo>
                  <a:cubicBezTo>
                    <a:pt x="273405" y="399898"/>
                    <a:pt x="271729" y="380696"/>
                    <a:pt x="268376" y="368503"/>
                  </a:cubicBezTo>
                  <a:cubicBezTo>
                    <a:pt x="265023" y="356312"/>
                    <a:pt x="260603" y="350216"/>
                    <a:pt x="255117" y="350216"/>
                  </a:cubicBezTo>
                  <a:close/>
                </a:path>
              </a:pathLst>
            </a:custGeom>
            <a:solidFill>
              <a:srgbClr val="F16103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任意多边形 72"/>
            <p:cNvSpPr/>
            <p:nvPr/>
          </p:nvSpPr>
          <p:spPr>
            <a:xfrm>
              <a:off x="10782399" y="-1430332"/>
              <a:ext cx="532181" cy="598932"/>
            </a:xfrm>
            <a:custGeom>
              <a:avLst/>
              <a:gdLst/>
              <a:ahLst/>
              <a:cxnLst/>
              <a:rect l="l" t="t" r="r" b="b"/>
              <a:pathLst>
                <a:path w="532181" h="598932">
                  <a:moveTo>
                    <a:pt x="326441" y="0"/>
                  </a:moveTo>
                  <a:cubicBezTo>
                    <a:pt x="389839" y="0"/>
                    <a:pt x="439979" y="11734"/>
                    <a:pt x="476860" y="35204"/>
                  </a:cubicBezTo>
                  <a:cubicBezTo>
                    <a:pt x="513741" y="58674"/>
                    <a:pt x="532181" y="92964"/>
                    <a:pt x="532181" y="138074"/>
                  </a:cubicBezTo>
                  <a:cubicBezTo>
                    <a:pt x="532181" y="169164"/>
                    <a:pt x="523037" y="198120"/>
                    <a:pt x="504749" y="224942"/>
                  </a:cubicBezTo>
                  <a:cubicBezTo>
                    <a:pt x="486461" y="251765"/>
                    <a:pt x="459639" y="272796"/>
                    <a:pt x="424282" y="288036"/>
                  </a:cubicBezTo>
                  <a:cubicBezTo>
                    <a:pt x="459029" y="302057"/>
                    <a:pt x="483565" y="318516"/>
                    <a:pt x="497891" y="337413"/>
                  </a:cubicBezTo>
                  <a:cubicBezTo>
                    <a:pt x="512217" y="356311"/>
                    <a:pt x="519379" y="381609"/>
                    <a:pt x="519379" y="413309"/>
                  </a:cubicBezTo>
                  <a:cubicBezTo>
                    <a:pt x="519379" y="474878"/>
                    <a:pt x="493776" y="521208"/>
                    <a:pt x="442570" y="552297"/>
                  </a:cubicBezTo>
                  <a:cubicBezTo>
                    <a:pt x="391363" y="583387"/>
                    <a:pt x="310287" y="598932"/>
                    <a:pt x="199339" y="598932"/>
                  </a:cubicBezTo>
                  <a:cubicBezTo>
                    <a:pt x="164592" y="598932"/>
                    <a:pt x="98146" y="596798"/>
                    <a:pt x="0" y="592531"/>
                  </a:cubicBezTo>
                  <a:lnTo>
                    <a:pt x="30175" y="418795"/>
                  </a:lnTo>
                  <a:lnTo>
                    <a:pt x="72238" y="914"/>
                  </a:lnTo>
                  <a:lnTo>
                    <a:pt x="326441" y="0"/>
                  </a:lnTo>
                  <a:close/>
                  <a:moveTo>
                    <a:pt x="233172" y="120701"/>
                  </a:moveTo>
                  <a:lnTo>
                    <a:pt x="214884" y="242316"/>
                  </a:lnTo>
                  <a:lnTo>
                    <a:pt x="283464" y="245059"/>
                  </a:lnTo>
                  <a:cubicBezTo>
                    <a:pt x="323698" y="233477"/>
                    <a:pt x="343815" y="209092"/>
                    <a:pt x="343815" y="171907"/>
                  </a:cubicBezTo>
                  <a:cubicBezTo>
                    <a:pt x="343815" y="158496"/>
                    <a:pt x="341071" y="148133"/>
                    <a:pt x="335585" y="140817"/>
                  </a:cubicBezTo>
                  <a:cubicBezTo>
                    <a:pt x="330099" y="133502"/>
                    <a:pt x="320650" y="128321"/>
                    <a:pt x="307239" y="125273"/>
                  </a:cubicBezTo>
                  <a:cubicBezTo>
                    <a:pt x="293827" y="122225"/>
                    <a:pt x="274320" y="120701"/>
                    <a:pt x="248717" y="120701"/>
                  </a:cubicBezTo>
                  <a:lnTo>
                    <a:pt x="233172" y="120701"/>
                  </a:lnTo>
                  <a:close/>
                  <a:moveTo>
                    <a:pt x="288036" y="358444"/>
                  </a:moveTo>
                  <a:lnTo>
                    <a:pt x="197511" y="360273"/>
                  </a:lnTo>
                  <a:lnTo>
                    <a:pt x="192024" y="400507"/>
                  </a:lnTo>
                  <a:lnTo>
                    <a:pt x="185623" y="475488"/>
                  </a:lnTo>
                  <a:cubicBezTo>
                    <a:pt x="216103" y="477926"/>
                    <a:pt x="235306" y="479145"/>
                    <a:pt x="243231" y="479145"/>
                  </a:cubicBezTo>
                  <a:cubicBezTo>
                    <a:pt x="271272" y="479145"/>
                    <a:pt x="293523" y="472897"/>
                    <a:pt x="309982" y="460400"/>
                  </a:cubicBezTo>
                  <a:cubicBezTo>
                    <a:pt x="326441" y="447903"/>
                    <a:pt x="334671" y="430987"/>
                    <a:pt x="334671" y="409651"/>
                  </a:cubicBezTo>
                  <a:cubicBezTo>
                    <a:pt x="334671" y="396240"/>
                    <a:pt x="331013" y="385877"/>
                    <a:pt x="323698" y="378561"/>
                  </a:cubicBezTo>
                  <a:cubicBezTo>
                    <a:pt x="316383" y="371246"/>
                    <a:pt x="304495" y="364540"/>
                    <a:pt x="288036" y="358444"/>
                  </a:cubicBezTo>
                  <a:close/>
                </a:path>
              </a:pathLst>
            </a:custGeom>
            <a:solidFill>
              <a:srgbClr val="F16103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任意多边形 71"/>
            <p:cNvSpPr/>
            <p:nvPr/>
          </p:nvSpPr>
          <p:spPr>
            <a:xfrm>
              <a:off x="9331475" y="-1429417"/>
              <a:ext cx="475488" cy="591617"/>
            </a:xfrm>
            <a:custGeom>
              <a:avLst/>
              <a:gdLst/>
              <a:ahLst/>
              <a:cxnLst/>
              <a:rect l="l" t="t" r="r" b="b"/>
              <a:pathLst>
                <a:path w="475488" h="591617">
                  <a:moveTo>
                    <a:pt x="26518" y="0"/>
                  </a:moveTo>
                  <a:lnTo>
                    <a:pt x="467258" y="0"/>
                  </a:lnTo>
                  <a:lnTo>
                    <a:pt x="475488" y="12802"/>
                  </a:lnTo>
                  <a:lnTo>
                    <a:pt x="449885" y="145390"/>
                  </a:lnTo>
                  <a:lnTo>
                    <a:pt x="330098" y="139903"/>
                  </a:lnTo>
                  <a:lnTo>
                    <a:pt x="318211" y="139903"/>
                  </a:lnTo>
                  <a:lnTo>
                    <a:pt x="281635" y="399593"/>
                  </a:lnTo>
                  <a:lnTo>
                    <a:pt x="265176" y="591617"/>
                  </a:lnTo>
                  <a:lnTo>
                    <a:pt x="83210" y="591617"/>
                  </a:lnTo>
                  <a:lnTo>
                    <a:pt x="114300" y="417881"/>
                  </a:lnTo>
                  <a:lnTo>
                    <a:pt x="143561" y="139903"/>
                  </a:lnTo>
                  <a:lnTo>
                    <a:pt x="131674" y="139903"/>
                  </a:lnTo>
                  <a:lnTo>
                    <a:pt x="9144" y="145390"/>
                  </a:lnTo>
                  <a:lnTo>
                    <a:pt x="0" y="132588"/>
                  </a:lnTo>
                  <a:lnTo>
                    <a:pt x="26518" y="0"/>
                  </a:lnTo>
                  <a:close/>
                </a:path>
              </a:pathLst>
            </a:custGeom>
            <a:solidFill>
              <a:srgbClr val="F16103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 70"/>
            <p:cNvSpPr/>
            <p:nvPr/>
          </p:nvSpPr>
          <p:spPr>
            <a:xfrm>
              <a:off x="13545030" y="-1384611"/>
              <a:ext cx="331928" cy="555955"/>
            </a:xfrm>
            <a:custGeom>
              <a:avLst/>
              <a:gdLst/>
              <a:ahLst/>
              <a:cxnLst/>
              <a:rect l="l" t="t" r="r" b="b"/>
              <a:pathLst>
                <a:path w="331928" h="555955">
                  <a:moveTo>
                    <a:pt x="237744" y="0"/>
                  </a:moveTo>
                  <a:lnTo>
                    <a:pt x="248717" y="9144"/>
                  </a:lnTo>
                  <a:lnTo>
                    <a:pt x="231344" y="123444"/>
                  </a:lnTo>
                  <a:lnTo>
                    <a:pt x="320954" y="123444"/>
                  </a:lnTo>
                  <a:lnTo>
                    <a:pt x="331928" y="136245"/>
                  </a:lnTo>
                  <a:lnTo>
                    <a:pt x="321869" y="215798"/>
                  </a:lnTo>
                  <a:lnTo>
                    <a:pt x="217628" y="215798"/>
                  </a:lnTo>
                  <a:lnTo>
                    <a:pt x="190196" y="395935"/>
                  </a:lnTo>
                  <a:lnTo>
                    <a:pt x="189281" y="403250"/>
                  </a:lnTo>
                  <a:cubicBezTo>
                    <a:pt x="189281" y="408737"/>
                    <a:pt x="192024" y="411480"/>
                    <a:pt x="197510" y="411480"/>
                  </a:cubicBezTo>
                  <a:cubicBezTo>
                    <a:pt x="201168" y="411480"/>
                    <a:pt x="205131" y="409346"/>
                    <a:pt x="209398" y="405079"/>
                  </a:cubicBezTo>
                  <a:cubicBezTo>
                    <a:pt x="213665" y="400812"/>
                    <a:pt x="222199" y="389534"/>
                    <a:pt x="235001" y="371246"/>
                  </a:cubicBezTo>
                  <a:lnTo>
                    <a:pt x="246888" y="370332"/>
                  </a:lnTo>
                  <a:lnTo>
                    <a:pt x="292608" y="427939"/>
                  </a:lnTo>
                  <a:cubicBezTo>
                    <a:pt x="274320" y="462686"/>
                    <a:pt x="254051" y="490423"/>
                    <a:pt x="231800" y="511149"/>
                  </a:cubicBezTo>
                  <a:cubicBezTo>
                    <a:pt x="209550" y="531876"/>
                    <a:pt x="184100" y="546811"/>
                    <a:pt x="155448" y="555955"/>
                  </a:cubicBezTo>
                  <a:cubicBezTo>
                    <a:pt x="116434" y="555955"/>
                    <a:pt x="85802" y="546201"/>
                    <a:pt x="63551" y="526694"/>
                  </a:cubicBezTo>
                  <a:cubicBezTo>
                    <a:pt x="41300" y="507187"/>
                    <a:pt x="30785" y="481279"/>
                    <a:pt x="32004" y="448970"/>
                  </a:cubicBezTo>
                  <a:lnTo>
                    <a:pt x="34748" y="421538"/>
                  </a:lnTo>
                  <a:lnTo>
                    <a:pt x="64008" y="222199"/>
                  </a:lnTo>
                  <a:lnTo>
                    <a:pt x="64922" y="215798"/>
                  </a:lnTo>
                  <a:lnTo>
                    <a:pt x="8230" y="215798"/>
                  </a:lnTo>
                  <a:lnTo>
                    <a:pt x="0" y="205740"/>
                  </a:lnTo>
                  <a:lnTo>
                    <a:pt x="10058" y="123444"/>
                  </a:lnTo>
                  <a:lnTo>
                    <a:pt x="74066" y="123444"/>
                  </a:lnTo>
                  <a:lnTo>
                    <a:pt x="83210" y="34747"/>
                  </a:lnTo>
                  <a:lnTo>
                    <a:pt x="237744" y="0"/>
                  </a:lnTo>
                  <a:close/>
                </a:path>
              </a:pathLst>
            </a:custGeom>
            <a:solidFill>
              <a:srgbClr val="F16103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13878406" y="-1384611"/>
              <a:ext cx="331926" cy="555955"/>
            </a:xfrm>
            <a:custGeom>
              <a:avLst/>
              <a:gdLst/>
              <a:ahLst/>
              <a:cxnLst/>
              <a:rect l="l" t="t" r="r" b="b"/>
              <a:pathLst>
                <a:path w="331926" h="555955">
                  <a:moveTo>
                    <a:pt x="237743" y="0"/>
                  </a:moveTo>
                  <a:lnTo>
                    <a:pt x="248716" y="9144"/>
                  </a:lnTo>
                  <a:lnTo>
                    <a:pt x="231342" y="123444"/>
                  </a:lnTo>
                  <a:lnTo>
                    <a:pt x="320954" y="123444"/>
                  </a:lnTo>
                  <a:lnTo>
                    <a:pt x="331926" y="136245"/>
                  </a:lnTo>
                  <a:lnTo>
                    <a:pt x="321868" y="215798"/>
                  </a:lnTo>
                  <a:lnTo>
                    <a:pt x="217626" y="215798"/>
                  </a:lnTo>
                  <a:lnTo>
                    <a:pt x="190194" y="395935"/>
                  </a:lnTo>
                  <a:lnTo>
                    <a:pt x="189280" y="403250"/>
                  </a:lnTo>
                  <a:cubicBezTo>
                    <a:pt x="189280" y="408737"/>
                    <a:pt x="192023" y="411480"/>
                    <a:pt x="197510" y="411480"/>
                  </a:cubicBezTo>
                  <a:cubicBezTo>
                    <a:pt x="201168" y="411480"/>
                    <a:pt x="205130" y="409346"/>
                    <a:pt x="209397" y="405079"/>
                  </a:cubicBezTo>
                  <a:cubicBezTo>
                    <a:pt x="213664" y="400812"/>
                    <a:pt x="222198" y="389534"/>
                    <a:pt x="235000" y="371246"/>
                  </a:cubicBezTo>
                  <a:lnTo>
                    <a:pt x="246887" y="370332"/>
                  </a:lnTo>
                  <a:lnTo>
                    <a:pt x="292607" y="427939"/>
                  </a:lnTo>
                  <a:cubicBezTo>
                    <a:pt x="274319" y="462686"/>
                    <a:pt x="254050" y="490423"/>
                    <a:pt x="231800" y="511149"/>
                  </a:cubicBezTo>
                  <a:cubicBezTo>
                    <a:pt x="209550" y="531876"/>
                    <a:pt x="184098" y="546811"/>
                    <a:pt x="155448" y="555955"/>
                  </a:cubicBezTo>
                  <a:cubicBezTo>
                    <a:pt x="116433" y="555955"/>
                    <a:pt x="85800" y="546201"/>
                    <a:pt x="63550" y="526694"/>
                  </a:cubicBezTo>
                  <a:cubicBezTo>
                    <a:pt x="41300" y="507187"/>
                    <a:pt x="30784" y="481279"/>
                    <a:pt x="32003" y="448970"/>
                  </a:cubicBezTo>
                  <a:lnTo>
                    <a:pt x="34746" y="421538"/>
                  </a:lnTo>
                  <a:lnTo>
                    <a:pt x="64007" y="222199"/>
                  </a:lnTo>
                  <a:lnTo>
                    <a:pt x="64922" y="215798"/>
                  </a:lnTo>
                  <a:lnTo>
                    <a:pt x="8229" y="215798"/>
                  </a:lnTo>
                  <a:lnTo>
                    <a:pt x="0" y="205740"/>
                  </a:lnTo>
                  <a:lnTo>
                    <a:pt x="10058" y="123444"/>
                  </a:lnTo>
                  <a:lnTo>
                    <a:pt x="74066" y="123444"/>
                  </a:lnTo>
                  <a:lnTo>
                    <a:pt x="83210" y="34747"/>
                  </a:lnTo>
                  <a:lnTo>
                    <a:pt x="237743" y="0"/>
                  </a:lnTo>
                  <a:close/>
                </a:path>
              </a:pathLst>
            </a:custGeom>
            <a:solidFill>
              <a:srgbClr val="F16103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10267897" y="-1280371"/>
              <a:ext cx="376733" cy="452628"/>
            </a:xfrm>
            <a:custGeom>
              <a:avLst/>
              <a:gdLst/>
              <a:ahLst/>
              <a:cxnLst/>
              <a:rect l="l" t="t" r="r" b="b"/>
              <a:pathLst>
                <a:path w="376733" h="452628">
                  <a:moveTo>
                    <a:pt x="251460" y="0"/>
                  </a:moveTo>
                  <a:lnTo>
                    <a:pt x="266090" y="1829"/>
                  </a:lnTo>
                  <a:cubicBezTo>
                    <a:pt x="302057" y="8535"/>
                    <a:pt x="329489" y="21946"/>
                    <a:pt x="348386" y="42063"/>
                  </a:cubicBezTo>
                  <a:cubicBezTo>
                    <a:pt x="367284" y="62179"/>
                    <a:pt x="376733" y="87783"/>
                    <a:pt x="376733" y="118872"/>
                  </a:cubicBezTo>
                  <a:cubicBezTo>
                    <a:pt x="376733" y="156668"/>
                    <a:pt x="359511" y="188062"/>
                    <a:pt x="325069" y="213056"/>
                  </a:cubicBezTo>
                  <a:cubicBezTo>
                    <a:pt x="290627" y="238049"/>
                    <a:pt x="233781" y="260300"/>
                    <a:pt x="154533" y="279807"/>
                  </a:cubicBezTo>
                  <a:cubicBezTo>
                    <a:pt x="156972" y="296876"/>
                    <a:pt x="161849" y="309372"/>
                    <a:pt x="169164" y="317297"/>
                  </a:cubicBezTo>
                  <a:cubicBezTo>
                    <a:pt x="176479" y="325222"/>
                    <a:pt x="186537" y="329184"/>
                    <a:pt x="199339" y="329184"/>
                  </a:cubicBezTo>
                  <a:cubicBezTo>
                    <a:pt x="211531" y="329184"/>
                    <a:pt x="223875" y="325527"/>
                    <a:pt x="236372" y="318212"/>
                  </a:cubicBezTo>
                  <a:cubicBezTo>
                    <a:pt x="248869" y="310896"/>
                    <a:pt x="267614" y="296571"/>
                    <a:pt x="292608" y="275235"/>
                  </a:cubicBezTo>
                  <a:lnTo>
                    <a:pt x="310896" y="278892"/>
                  </a:lnTo>
                  <a:lnTo>
                    <a:pt x="358445" y="340157"/>
                  </a:lnTo>
                  <a:cubicBezTo>
                    <a:pt x="336499" y="366980"/>
                    <a:pt x="311048" y="389992"/>
                    <a:pt x="282092" y="409194"/>
                  </a:cubicBezTo>
                  <a:cubicBezTo>
                    <a:pt x="253136" y="428397"/>
                    <a:pt x="221894" y="442875"/>
                    <a:pt x="188366" y="452628"/>
                  </a:cubicBezTo>
                  <a:lnTo>
                    <a:pt x="173736" y="452628"/>
                  </a:lnTo>
                  <a:cubicBezTo>
                    <a:pt x="114605" y="445923"/>
                    <a:pt x="70866" y="428092"/>
                    <a:pt x="42519" y="399136"/>
                  </a:cubicBezTo>
                  <a:cubicBezTo>
                    <a:pt x="14173" y="370180"/>
                    <a:pt x="0" y="328880"/>
                    <a:pt x="0" y="275235"/>
                  </a:cubicBezTo>
                  <a:cubicBezTo>
                    <a:pt x="0" y="222200"/>
                    <a:pt x="10211" y="175565"/>
                    <a:pt x="30632" y="135331"/>
                  </a:cubicBezTo>
                  <a:cubicBezTo>
                    <a:pt x="51054" y="95098"/>
                    <a:pt x="80162" y="63246"/>
                    <a:pt x="117957" y="39777"/>
                  </a:cubicBezTo>
                  <a:cubicBezTo>
                    <a:pt x="155753" y="16307"/>
                    <a:pt x="200253" y="3048"/>
                    <a:pt x="251460" y="0"/>
                  </a:cubicBezTo>
                  <a:close/>
                  <a:moveTo>
                    <a:pt x="209397" y="103327"/>
                  </a:moveTo>
                  <a:cubicBezTo>
                    <a:pt x="192329" y="103327"/>
                    <a:pt x="179222" y="110338"/>
                    <a:pt x="170078" y="124359"/>
                  </a:cubicBezTo>
                  <a:cubicBezTo>
                    <a:pt x="160934" y="138380"/>
                    <a:pt x="155143" y="160325"/>
                    <a:pt x="152705" y="190196"/>
                  </a:cubicBezTo>
                  <a:cubicBezTo>
                    <a:pt x="182575" y="183490"/>
                    <a:pt x="203606" y="175565"/>
                    <a:pt x="215798" y="166421"/>
                  </a:cubicBezTo>
                  <a:cubicBezTo>
                    <a:pt x="227990" y="157277"/>
                    <a:pt x="234086" y="144780"/>
                    <a:pt x="234086" y="128931"/>
                  </a:cubicBezTo>
                  <a:cubicBezTo>
                    <a:pt x="234086" y="119787"/>
                    <a:pt x="232105" y="113233"/>
                    <a:pt x="228143" y="109271"/>
                  </a:cubicBezTo>
                  <a:cubicBezTo>
                    <a:pt x="224180" y="105309"/>
                    <a:pt x="217932" y="103327"/>
                    <a:pt x="209397" y="103327"/>
                  </a:cubicBezTo>
                  <a:close/>
                </a:path>
              </a:pathLst>
            </a:custGeom>
            <a:solidFill>
              <a:srgbClr val="F16103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>
              <a:off x="11331039" y="-1280371"/>
              <a:ext cx="424282" cy="452628"/>
            </a:xfrm>
            <a:custGeom>
              <a:avLst/>
              <a:gdLst/>
              <a:ahLst/>
              <a:cxnLst/>
              <a:rect l="l" t="t" r="r" b="b"/>
              <a:pathLst>
                <a:path w="424282" h="452628">
                  <a:moveTo>
                    <a:pt x="414223" y="0"/>
                  </a:moveTo>
                  <a:lnTo>
                    <a:pt x="424282" y="7316"/>
                  </a:lnTo>
                  <a:lnTo>
                    <a:pt x="381305" y="336500"/>
                  </a:lnTo>
                  <a:lnTo>
                    <a:pt x="377647" y="436169"/>
                  </a:lnTo>
                  <a:lnTo>
                    <a:pt x="215799" y="446228"/>
                  </a:lnTo>
                  <a:lnTo>
                    <a:pt x="229515" y="345644"/>
                  </a:lnTo>
                  <a:lnTo>
                    <a:pt x="214884" y="345644"/>
                  </a:lnTo>
                  <a:cubicBezTo>
                    <a:pt x="193548" y="388316"/>
                    <a:pt x="170993" y="423977"/>
                    <a:pt x="147219" y="452628"/>
                  </a:cubicBezTo>
                  <a:lnTo>
                    <a:pt x="126187" y="452628"/>
                  </a:lnTo>
                  <a:cubicBezTo>
                    <a:pt x="78639" y="441046"/>
                    <a:pt x="45720" y="422606"/>
                    <a:pt x="27432" y="397307"/>
                  </a:cubicBezTo>
                  <a:cubicBezTo>
                    <a:pt x="9144" y="372009"/>
                    <a:pt x="0" y="339243"/>
                    <a:pt x="0" y="299009"/>
                  </a:cubicBezTo>
                  <a:cubicBezTo>
                    <a:pt x="0" y="259995"/>
                    <a:pt x="7925" y="221133"/>
                    <a:pt x="23775" y="182423"/>
                  </a:cubicBezTo>
                  <a:cubicBezTo>
                    <a:pt x="39624" y="143714"/>
                    <a:pt x="64008" y="108662"/>
                    <a:pt x="96927" y="77267"/>
                  </a:cubicBezTo>
                  <a:cubicBezTo>
                    <a:pt x="129845" y="45873"/>
                    <a:pt x="170688" y="21946"/>
                    <a:pt x="219456" y="5487"/>
                  </a:cubicBezTo>
                  <a:lnTo>
                    <a:pt x="225857" y="5487"/>
                  </a:lnTo>
                  <a:lnTo>
                    <a:pt x="314554" y="21031"/>
                  </a:lnTo>
                  <a:lnTo>
                    <a:pt x="414223" y="0"/>
                  </a:lnTo>
                  <a:close/>
                  <a:moveTo>
                    <a:pt x="194767" y="124359"/>
                  </a:moveTo>
                  <a:cubicBezTo>
                    <a:pt x="164897" y="124359"/>
                    <a:pt x="149962" y="160020"/>
                    <a:pt x="149962" y="231344"/>
                  </a:cubicBezTo>
                  <a:cubicBezTo>
                    <a:pt x="149962" y="279502"/>
                    <a:pt x="156363" y="303581"/>
                    <a:pt x="169164" y="303581"/>
                  </a:cubicBezTo>
                  <a:cubicBezTo>
                    <a:pt x="178918" y="303581"/>
                    <a:pt x="190500" y="291999"/>
                    <a:pt x="203911" y="268834"/>
                  </a:cubicBezTo>
                  <a:cubicBezTo>
                    <a:pt x="217323" y="245669"/>
                    <a:pt x="234087" y="209398"/>
                    <a:pt x="254203" y="160020"/>
                  </a:cubicBezTo>
                  <a:lnTo>
                    <a:pt x="256947" y="139904"/>
                  </a:lnTo>
                  <a:lnTo>
                    <a:pt x="194767" y="124359"/>
                  </a:lnTo>
                  <a:close/>
                </a:path>
              </a:pathLst>
            </a:custGeom>
            <a:solidFill>
              <a:srgbClr val="F16103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14201722" y="-1280371"/>
              <a:ext cx="376732" cy="452628"/>
            </a:xfrm>
            <a:custGeom>
              <a:avLst/>
              <a:gdLst/>
              <a:ahLst/>
              <a:cxnLst/>
              <a:rect l="l" t="t" r="r" b="b"/>
              <a:pathLst>
                <a:path w="376732" h="452628">
                  <a:moveTo>
                    <a:pt x="251460" y="0"/>
                  </a:moveTo>
                  <a:lnTo>
                    <a:pt x="266090" y="1829"/>
                  </a:lnTo>
                  <a:cubicBezTo>
                    <a:pt x="302057" y="8535"/>
                    <a:pt x="329489" y="21946"/>
                    <a:pt x="348386" y="42063"/>
                  </a:cubicBezTo>
                  <a:cubicBezTo>
                    <a:pt x="367284" y="62179"/>
                    <a:pt x="376732" y="87783"/>
                    <a:pt x="376732" y="118872"/>
                  </a:cubicBezTo>
                  <a:cubicBezTo>
                    <a:pt x="376732" y="156668"/>
                    <a:pt x="359512" y="188062"/>
                    <a:pt x="325068" y="213056"/>
                  </a:cubicBezTo>
                  <a:cubicBezTo>
                    <a:pt x="290626" y="238049"/>
                    <a:pt x="233782" y="260300"/>
                    <a:pt x="154533" y="279807"/>
                  </a:cubicBezTo>
                  <a:cubicBezTo>
                    <a:pt x="156972" y="296876"/>
                    <a:pt x="161848" y="309372"/>
                    <a:pt x="169164" y="317297"/>
                  </a:cubicBezTo>
                  <a:cubicBezTo>
                    <a:pt x="176479" y="325222"/>
                    <a:pt x="186537" y="329184"/>
                    <a:pt x="199339" y="329184"/>
                  </a:cubicBezTo>
                  <a:cubicBezTo>
                    <a:pt x="211531" y="329184"/>
                    <a:pt x="223876" y="325527"/>
                    <a:pt x="236372" y="318212"/>
                  </a:cubicBezTo>
                  <a:cubicBezTo>
                    <a:pt x="248868" y="310896"/>
                    <a:pt x="267614" y="296571"/>
                    <a:pt x="292608" y="275235"/>
                  </a:cubicBezTo>
                  <a:lnTo>
                    <a:pt x="310896" y="278892"/>
                  </a:lnTo>
                  <a:lnTo>
                    <a:pt x="358444" y="340157"/>
                  </a:lnTo>
                  <a:cubicBezTo>
                    <a:pt x="336499" y="366980"/>
                    <a:pt x="311048" y="389992"/>
                    <a:pt x="282092" y="409194"/>
                  </a:cubicBezTo>
                  <a:cubicBezTo>
                    <a:pt x="253136" y="428397"/>
                    <a:pt x="221894" y="442875"/>
                    <a:pt x="188366" y="452628"/>
                  </a:cubicBezTo>
                  <a:lnTo>
                    <a:pt x="173736" y="452628"/>
                  </a:lnTo>
                  <a:cubicBezTo>
                    <a:pt x="114605" y="445923"/>
                    <a:pt x="70866" y="428092"/>
                    <a:pt x="42519" y="399136"/>
                  </a:cubicBezTo>
                  <a:cubicBezTo>
                    <a:pt x="14173" y="370180"/>
                    <a:pt x="0" y="328880"/>
                    <a:pt x="0" y="275235"/>
                  </a:cubicBezTo>
                  <a:cubicBezTo>
                    <a:pt x="0" y="222200"/>
                    <a:pt x="10210" y="175565"/>
                    <a:pt x="30632" y="135331"/>
                  </a:cubicBezTo>
                  <a:cubicBezTo>
                    <a:pt x="51054" y="95098"/>
                    <a:pt x="80162" y="63246"/>
                    <a:pt x="117958" y="39777"/>
                  </a:cubicBezTo>
                  <a:cubicBezTo>
                    <a:pt x="155752" y="16307"/>
                    <a:pt x="200253" y="3048"/>
                    <a:pt x="251460" y="0"/>
                  </a:cubicBezTo>
                  <a:close/>
                  <a:moveTo>
                    <a:pt x="209398" y="103327"/>
                  </a:moveTo>
                  <a:cubicBezTo>
                    <a:pt x="192328" y="103327"/>
                    <a:pt x="179222" y="110338"/>
                    <a:pt x="170078" y="124359"/>
                  </a:cubicBezTo>
                  <a:cubicBezTo>
                    <a:pt x="160934" y="138379"/>
                    <a:pt x="155143" y="160325"/>
                    <a:pt x="152705" y="190196"/>
                  </a:cubicBezTo>
                  <a:cubicBezTo>
                    <a:pt x="182575" y="183490"/>
                    <a:pt x="203606" y="175565"/>
                    <a:pt x="215798" y="166421"/>
                  </a:cubicBezTo>
                  <a:cubicBezTo>
                    <a:pt x="227990" y="157277"/>
                    <a:pt x="234086" y="144780"/>
                    <a:pt x="234086" y="128931"/>
                  </a:cubicBezTo>
                  <a:cubicBezTo>
                    <a:pt x="234086" y="119787"/>
                    <a:pt x="232105" y="113233"/>
                    <a:pt x="228142" y="109271"/>
                  </a:cubicBezTo>
                  <a:cubicBezTo>
                    <a:pt x="224180" y="105309"/>
                    <a:pt x="217932" y="103327"/>
                    <a:pt x="209398" y="103327"/>
                  </a:cubicBezTo>
                  <a:close/>
                </a:path>
              </a:pathLst>
            </a:custGeom>
            <a:solidFill>
              <a:srgbClr val="F16103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>
              <a:off x="12921562" y="-1276713"/>
              <a:ext cx="364846" cy="448970"/>
            </a:xfrm>
            <a:custGeom>
              <a:avLst/>
              <a:gdLst/>
              <a:ahLst/>
              <a:cxnLst/>
              <a:rect l="l" t="t" r="r" b="b"/>
              <a:pathLst>
                <a:path w="364846" h="448970">
                  <a:moveTo>
                    <a:pt x="254203" y="0"/>
                  </a:moveTo>
                  <a:cubicBezTo>
                    <a:pt x="291388" y="3658"/>
                    <a:pt x="328270" y="10973"/>
                    <a:pt x="364846" y="21945"/>
                  </a:cubicBezTo>
                  <a:lnTo>
                    <a:pt x="327355" y="148133"/>
                  </a:lnTo>
                  <a:lnTo>
                    <a:pt x="306324" y="156362"/>
                  </a:lnTo>
                  <a:cubicBezTo>
                    <a:pt x="290474" y="140513"/>
                    <a:pt x="273558" y="128016"/>
                    <a:pt x="255574" y="118872"/>
                  </a:cubicBezTo>
                  <a:cubicBezTo>
                    <a:pt x="237591" y="109728"/>
                    <a:pt x="222199" y="105156"/>
                    <a:pt x="209397" y="105156"/>
                  </a:cubicBezTo>
                  <a:cubicBezTo>
                    <a:pt x="202692" y="105156"/>
                    <a:pt x="197358" y="106832"/>
                    <a:pt x="193396" y="110185"/>
                  </a:cubicBezTo>
                  <a:cubicBezTo>
                    <a:pt x="189433" y="113538"/>
                    <a:pt x="187452" y="117653"/>
                    <a:pt x="187452" y="122530"/>
                  </a:cubicBezTo>
                  <a:cubicBezTo>
                    <a:pt x="187452" y="129845"/>
                    <a:pt x="191262" y="136398"/>
                    <a:pt x="198882" y="142189"/>
                  </a:cubicBezTo>
                  <a:cubicBezTo>
                    <a:pt x="206502" y="147980"/>
                    <a:pt x="218541" y="155143"/>
                    <a:pt x="235001" y="163677"/>
                  </a:cubicBezTo>
                  <a:cubicBezTo>
                    <a:pt x="255118" y="174650"/>
                    <a:pt x="271881" y="184861"/>
                    <a:pt x="285293" y="194310"/>
                  </a:cubicBezTo>
                  <a:cubicBezTo>
                    <a:pt x="298704" y="203759"/>
                    <a:pt x="310438" y="216408"/>
                    <a:pt x="320497" y="232258"/>
                  </a:cubicBezTo>
                  <a:cubicBezTo>
                    <a:pt x="330556" y="248107"/>
                    <a:pt x="335585" y="267310"/>
                    <a:pt x="335585" y="289865"/>
                  </a:cubicBezTo>
                  <a:cubicBezTo>
                    <a:pt x="335585" y="320345"/>
                    <a:pt x="326440" y="347624"/>
                    <a:pt x="308153" y="371704"/>
                  </a:cubicBezTo>
                  <a:cubicBezTo>
                    <a:pt x="289864" y="395783"/>
                    <a:pt x="264871" y="414680"/>
                    <a:pt x="233172" y="428396"/>
                  </a:cubicBezTo>
                  <a:cubicBezTo>
                    <a:pt x="201472" y="442112"/>
                    <a:pt x="166421" y="448970"/>
                    <a:pt x="128016" y="448970"/>
                  </a:cubicBezTo>
                  <a:cubicBezTo>
                    <a:pt x="81686" y="444094"/>
                    <a:pt x="39014" y="436169"/>
                    <a:pt x="0" y="425196"/>
                  </a:cubicBezTo>
                  <a:lnTo>
                    <a:pt x="38404" y="292608"/>
                  </a:lnTo>
                  <a:lnTo>
                    <a:pt x="54864" y="284378"/>
                  </a:lnTo>
                  <a:cubicBezTo>
                    <a:pt x="71932" y="303886"/>
                    <a:pt x="91135" y="319278"/>
                    <a:pt x="112471" y="330556"/>
                  </a:cubicBezTo>
                  <a:cubicBezTo>
                    <a:pt x="133807" y="341833"/>
                    <a:pt x="152704" y="347472"/>
                    <a:pt x="169164" y="347472"/>
                  </a:cubicBezTo>
                  <a:cubicBezTo>
                    <a:pt x="177088" y="347472"/>
                    <a:pt x="183032" y="345643"/>
                    <a:pt x="186995" y="341986"/>
                  </a:cubicBezTo>
                  <a:cubicBezTo>
                    <a:pt x="190957" y="338328"/>
                    <a:pt x="192938" y="334366"/>
                    <a:pt x="192938" y="330098"/>
                  </a:cubicBezTo>
                  <a:cubicBezTo>
                    <a:pt x="192938" y="324002"/>
                    <a:pt x="189128" y="318059"/>
                    <a:pt x="181508" y="312268"/>
                  </a:cubicBezTo>
                  <a:cubicBezTo>
                    <a:pt x="173888" y="306476"/>
                    <a:pt x="161848" y="299009"/>
                    <a:pt x="145389" y="289865"/>
                  </a:cubicBezTo>
                  <a:cubicBezTo>
                    <a:pt x="123444" y="277673"/>
                    <a:pt x="105613" y="266548"/>
                    <a:pt x="91897" y="256489"/>
                  </a:cubicBezTo>
                  <a:cubicBezTo>
                    <a:pt x="78181" y="246431"/>
                    <a:pt x="66294" y="233782"/>
                    <a:pt x="56236" y="218542"/>
                  </a:cubicBezTo>
                  <a:cubicBezTo>
                    <a:pt x="46177" y="203302"/>
                    <a:pt x="41148" y="185318"/>
                    <a:pt x="41148" y="164592"/>
                  </a:cubicBezTo>
                  <a:cubicBezTo>
                    <a:pt x="42367" y="130454"/>
                    <a:pt x="52730" y="101041"/>
                    <a:pt x="72238" y="76352"/>
                  </a:cubicBezTo>
                  <a:cubicBezTo>
                    <a:pt x="91745" y="51664"/>
                    <a:pt x="117500" y="32766"/>
                    <a:pt x="149504" y="19660"/>
                  </a:cubicBezTo>
                  <a:cubicBezTo>
                    <a:pt x="181508" y="6553"/>
                    <a:pt x="216408" y="0"/>
                    <a:pt x="254203" y="0"/>
                  </a:cubicBezTo>
                  <a:close/>
                </a:path>
              </a:pathLst>
            </a:custGeom>
            <a:solidFill>
              <a:srgbClr val="F16103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>
              <a:off x="12175183" y="-1275799"/>
              <a:ext cx="490119" cy="617220"/>
            </a:xfrm>
            <a:custGeom>
              <a:avLst/>
              <a:gdLst/>
              <a:ahLst/>
              <a:cxnLst/>
              <a:rect l="l" t="t" r="r" b="b"/>
              <a:pathLst>
                <a:path w="490119" h="617220">
                  <a:moveTo>
                    <a:pt x="477317" y="0"/>
                  </a:moveTo>
                  <a:cubicBezTo>
                    <a:pt x="485851" y="29871"/>
                    <a:pt x="490119" y="53645"/>
                    <a:pt x="490119" y="71324"/>
                  </a:cubicBezTo>
                  <a:cubicBezTo>
                    <a:pt x="490119" y="95707"/>
                    <a:pt x="486918" y="119177"/>
                    <a:pt x="480517" y="141732"/>
                  </a:cubicBezTo>
                  <a:cubicBezTo>
                    <a:pt x="474116" y="164288"/>
                    <a:pt x="463905" y="187757"/>
                    <a:pt x="449885" y="212141"/>
                  </a:cubicBezTo>
                  <a:lnTo>
                    <a:pt x="358445" y="393192"/>
                  </a:lnTo>
                  <a:cubicBezTo>
                    <a:pt x="318821" y="471831"/>
                    <a:pt x="278587" y="528828"/>
                    <a:pt x="237744" y="564185"/>
                  </a:cubicBezTo>
                  <a:cubicBezTo>
                    <a:pt x="196901" y="599542"/>
                    <a:pt x="150876" y="617220"/>
                    <a:pt x="99669" y="617220"/>
                  </a:cubicBezTo>
                  <a:cubicBezTo>
                    <a:pt x="69799" y="617220"/>
                    <a:pt x="36576" y="611734"/>
                    <a:pt x="0" y="600761"/>
                  </a:cubicBezTo>
                  <a:lnTo>
                    <a:pt x="6401" y="464516"/>
                  </a:lnTo>
                  <a:lnTo>
                    <a:pt x="20117" y="449885"/>
                  </a:lnTo>
                  <a:cubicBezTo>
                    <a:pt x="46939" y="455981"/>
                    <a:pt x="72847" y="459029"/>
                    <a:pt x="97841" y="459029"/>
                  </a:cubicBezTo>
                  <a:cubicBezTo>
                    <a:pt x="125882" y="459029"/>
                    <a:pt x="149657" y="454152"/>
                    <a:pt x="169164" y="444399"/>
                  </a:cubicBezTo>
                  <a:lnTo>
                    <a:pt x="72237" y="11887"/>
                  </a:lnTo>
                  <a:lnTo>
                    <a:pt x="235001" y="2744"/>
                  </a:lnTo>
                  <a:lnTo>
                    <a:pt x="241402" y="85954"/>
                  </a:lnTo>
                  <a:lnTo>
                    <a:pt x="267005" y="268834"/>
                  </a:lnTo>
                  <a:lnTo>
                    <a:pt x="278892" y="268834"/>
                  </a:lnTo>
                  <a:lnTo>
                    <a:pt x="310896" y="189281"/>
                  </a:lnTo>
                  <a:cubicBezTo>
                    <a:pt x="326136" y="152705"/>
                    <a:pt x="333756" y="119177"/>
                    <a:pt x="333756" y="88697"/>
                  </a:cubicBezTo>
                  <a:cubicBezTo>
                    <a:pt x="333756" y="66142"/>
                    <a:pt x="329793" y="47854"/>
                    <a:pt x="321869" y="33833"/>
                  </a:cubicBezTo>
                  <a:lnTo>
                    <a:pt x="329184" y="18288"/>
                  </a:lnTo>
                  <a:lnTo>
                    <a:pt x="477317" y="0"/>
                  </a:lnTo>
                  <a:close/>
                </a:path>
              </a:pathLst>
            </a:custGeom>
            <a:solidFill>
              <a:srgbClr val="F16103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>
              <a:off x="13299590" y="-1273055"/>
              <a:ext cx="208484" cy="438912"/>
            </a:xfrm>
            <a:custGeom>
              <a:avLst/>
              <a:gdLst/>
              <a:ahLst/>
              <a:cxnLst/>
              <a:rect l="l" t="t" r="r" b="b"/>
              <a:pathLst>
                <a:path w="208484" h="438912">
                  <a:moveTo>
                    <a:pt x="208484" y="0"/>
                  </a:moveTo>
                  <a:lnTo>
                    <a:pt x="166420" y="329184"/>
                  </a:lnTo>
                  <a:lnTo>
                    <a:pt x="161849" y="428853"/>
                  </a:lnTo>
                  <a:lnTo>
                    <a:pt x="0" y="438912"/>
                  </a:lnTo>
                  <a:lnTo>
                    <a:pt x="42977" y="113385"/>
                  </a:lnTo>
                  <a:lnTo>
                    <a:pt x="46634" y="10058"/>
                  </a:lnTo>
                  <a:lnTo>
                    <a:pt x="208484" y="0"/>
                  </a:lnTo>
                  <a:close/>
                </a:path>
              </a:pathLst>
            </a:custGeom>
            <a:solidFill>
              <a:srgbClr val="F16103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>
              <a:off x="14604515" y="-1273055"/>
              <a:ext cx="350215" cy="438912"/>
            </a:xfrm>
            <a:custGeom>
              <a:avLst/>
              <a:gdLst/>
              <a:ahLst/>
              <a:cxnLst/>
              <a:rect l="l" t="t" r="r" b="b"/>
              <a:pathLst>
                <a:path w="350215" h="438912">
                  <a:moveTo>
                    <a:pt x="208483" y="0"/>
                  </a:moveTo>
                  <a:lnTo>
                    <a:pt x="193853" y="113385"/>
                  </a:lnTo>
                  <a:lnTo>
                    <a:pt x="209397" y="113385"/>
                  </a:lnTo>
                  <a:cubicBezTo>
                    <a:pt x="226467" y="87172"/>
                    <a:pt x="243840" y="65227"/>
                    <a:pt x="261519" y="47548"/>
                  </a:cubicBezTo>
                  <a:cubicBezTo>
                    <a:pt x="279197" y="29870"/>
                    <a:pt x="299923" y="14325"/>
                    <a:pt x="323697" y="914"/>
                  </a:cubicBezTo>
                  <a:lnTo>
                    <a:pt x="350215" y="5486"/>
                  </a:lnTo>
                  <a:lnTo>
                    <a:pt x="324612" y="202996"/>
                  </a:lnTo>
                  <a:lnTo>
                    <a:pt x="309981" y="209397"/>
                  </a:lnTo>
                  <a:lnTo>
                    <a:pt x="277063" y="202996"/>
                  </a:lnTo>
                  <a:cubicBezTo>
                    <a:pt x="256947" y="204215"/>
                    <a:pt x="239421" y="208178"/>
                    <a:pt x="224485" y="214884"/>
                  </a:cubicBezTo>
                  <a:cubicBezTo>
                    <a:pt x="209550" y="221589"/>
                    <a:pt x="193243" y="233172"/>
                    <a:pt x="175565" y="249631"/>
                  </a:cubicBezTo>
                  <a:lnTo>
                    <a:pt x="165506" y="329184"/>
                  </a:lnTo>
                  <a:lnTo>
                    <a:pt x="161849" y="428853"/>
                  </a:lnTo>
                  <a:lnTo>
                    <a:pt x="0" y="438912"/>
                  </a:lnTo>
                  <a:lnTo>
                    <a:pt x="42977" y="113385"/>
                  </a:lnTo>
                  <a:lnTo>
                    <a:pt x="46635" y="10058"/>
                  </a:lnTo>
                  <a:lnTo>
                    <a:pt x="208483" y="0"/>
                  </a:lnTo>
                  <a:close/>
                </a:path>
              </a:pathLst>
            </a:custGeom>
            <a:solidFill>
              <a:srgbClr val="F16103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>
              <a:off x="12674598" y="-1148696"/>
              <a:ext cx="242316" cy="157277"/>
            </a:xfrm>
            <a:custGeom>
              <a:avLst/>
              <a:gdLst/>
              <a:ahLst/>
              <a:cxnLst/>
              <a:rect l="l" t="t" r="r" b="b"/>
              <a:pathLst>
                <a:path w="242316" h="157277">
                  <a:moveTo>
                    <a:pt x="231343" y="0"/>
                  </a:moveTo>
                  <a:lnTo>
                    <a:pt x="242316" y="12801"/>
                  </a:lnTo>
                  <a:lnTo>
                    <a:pt x="230428" y="122530"/>
                  </a:lnTo>
                  <a:lnTo>
                    <a:pt x="10972" y="157277"/>
                  </a:lnTo>
                  <a:lnTo>
                    <a:pt x="0" y="144475"/>
                  </a:lnTo>
                  <a:lnTo>
                    <a:pt x="12801" y="34747"/>
                  </a:lnTo>
                  <a:lnTo>
                    <a:pt x="231343" y="0"/>
                  </a:lnTo>
                  <a:close/>
                </a:path>
              </a:pathLst>
            </a:custGeom>
            <a:solidFill>
              <a:srgbClr val="F16103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" y="2128"/>
            <a:ext cx="6347879" cy="6243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339" y="3293922"/>
            <a:ext cx="4872661" cy="31391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410340"/>
            <a:ext cx="12192000" cy="49218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6511938"/>
            <a:ext cx="936238" cy="294424"/>
            <a:chOff x="11014501" y="6514787"/>
            <a:chExt cx="936238" cy="29442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1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:00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1172359" y="6515357"/>
            <a:ext cx="998007" cy="318208"/>
            <a:chOff x="7685722" y="6403268"/>
            <a:chExt cx="998007" cy="31820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685722" y="6403268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943600" y="14011"/>
            <a:ext cx="6248400" cy="1310581"/>
            <a:chOff x="7394120" y="22708"/>
            <a:chExt cx="4783414" cy="1274529"/>
          </a:xfrm>
        </p:grpSpPr>
        <p:sp>
          <p:nvSpPr>
            <p:cNvPr id="29" name="矩形 28"/>
            <p:cNvSpPr/>
            <p:nvPr/>
          </p:nvSpPr>
          <p:spPr>
            <a:xfrm>
              <a:off x="7394120" y="22708"/>
              <a:ext cx="4783414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515142" y="234025"/>
              <a:ext cx="4551492" cy="922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LO: Get to know their partners; get a basic idea about the </a:t>
              </a:r>
              <a:r>
                <a:rPr lang="en-US" altLang="zh-CN" sz="1100" b="1" kern="100" dirty="0" smtClea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</a:t>
              </a:r>
            </a:p>
            <a:p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</a:t>
              </a:r>
              <a:r>
                <a:rPr lang="en-US" altLang="zh-CN" sz="1100" b="1" kern="100" dirty="0" smtClea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     topic </a:t>
              </a: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of </a:t>
              </a:r>
              <a:r>
                <a:rPr lang="en-US" altLang="zh-CN" sz="1100" b="1" kern="100" dirty="0" smtClea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today’s </a:t>
              </a: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lesson; 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lvl="0" fontAlgn="base"/>
              <a:r>
                <a:rPr lang="en-US" altLang="zh-CN" sz="1100" b="1" kern="100" dirty="0" smtClea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1. Say </a:t>
              </a: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hello to </a:t>
              </a:r>
              <a:r>
                <a:rPr lang="en-US" altLang="zh-CN" sz="1100" b="1" kern="100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; ask </a:t>
              </a:r>
              <a:r>
                <a:rPr lang="en-US" altLang="zh-CN" sz="1100" b="1" kern="100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to greet each other.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lvl="0" fontAlgn="base"/>
              <a:r>
                <a:rPr lang="en-US" altLang="zh-CN" sz="1100" b="1" kern="100" dirty="0" smtClea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2. Guide </a:t>
              </a:r>
              <a:r>
                <a:rPr lang="en-US" altLang="zh-CN" sz="1100" b="1" kern="100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to describe or discuss the pictures on the first  page.  </a:t>
              </a:r>
              <a:endParaRPr lang="en-US" altLang="zh-CN" sz="1100" b="1" kern="1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lvl="0" fontAlgn="base"/>
              <a:r>
                <a:rPr lang="en-US" altLang="zh-CN" sz="1100" b="1" kern="100" dirty="0" smtClea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3. Introduce </a:t>
              </a: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the topic of the lesson. 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25" name="直角三角形 24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673" y="4026090"/>
            <a:ext cx="4009844" cy="21453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3" y="1575593"/>
            <a:ext cx="5691518" cy="31455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-19050"/>
            <a:ext cx="2866293" cy="159979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121" y="1634283"/>
            <a:ext cx="4204024" cy="1634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346284" y="187598"/>
            <a:ext cx="4600279" cy="6487160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7" name="图片 6" descr="848136_AW_0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530" y="1788166"/>
            <a:ext cx="4547761" cy="432815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8991772" y="52097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7346284" y="207828"/>
            <a:ext cx="27049" cy="6422534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573" y="6193348"/>
            <a:ext cx="749444" cy="294424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356083" y="6195241"/>
            <a:ext cx="790364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2:30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811054" y="6069031"/>
            <a:ext cx="34131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baby-sitter came.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8436815" y="5539776"/>
            <a:ext cx="2386585" cy="956262"/>
            <a:chOff x="7901407" y="4424207"/>
            <a:chExt cx="3706994" cy="2532399"/>
          </a:xfrm>
        </p:grpSpPr>
        <p:sp>
          <p:nvSpPr>
            <p:cNvPr id="41" name="圆角矩形 40"/>
            <p:cNvSpPr/>
            <p:nvPr/>
          </p:nvSpPr>
          <p:spPr>
            <a:xfrm>
              <a:off x="8425798" y="5580452"/>
              <a:ext cx="3182603" cy="1376154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00" hangingPunct="0"/>
              <a:r>
                <a:rPr lang="en-US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babysitter</a:t>
              </a:r>
              <a:endParaRPr 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901407" y="4424207"/>
              <a:ext cx="1095902" cy="1968112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7563790" y="1667455"/>
            <a:ext cx="4350517" cy="3518492"/>
            <a:chOff x="12311" y="4261"/>
            <a:chExt cx="6350" cy="4292"/>
          </a:xfrm>
        </p:grpSpPr>
        <p:sp>
          <p:nvSpPr>
            <p:cNvPr id="13" name="文本框 12"/>
            <p:cNvSpPr txBox="1"/>
            <p:nvPr/>
          </p:nvSpPr>
          <p:spPr>
            <a:xfrm>
              <a:off x="12381" y="4855"/>
              <a:ext cx="6245" cy="369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Who came to Chip’s home? Why did the man come here?</a:t>
              </a:r>
            </a:p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What do you think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Mum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said to the man? What would the man do?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11" y="4261"/>
              <a:ext cx="6350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7789902" y="828515"/>
            <a:ext cx="3911600" cy="55054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sym typeface="+mn-ea"/>
              </a:rPr>
              <a:t>baby-sitter</a:t>
            </a:r>
            <a:r>
              <a:rPr lang="en-US" altLang="zh-CN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vs. 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sym typeface="+mn-ea"/>
              </a:rPr>
              <a:t>babysitter</a:t>
            </a:r>
          </a:p>
          <a:p>
            <a:pPr algn="ctr"/>
            <a:endParaRPr lang="zh-CN" altLang="en-US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862396" y="674913"/>
            <a:ext cx="3833514" cy="4802928"/>
            <a:chOff x="4548" y="2670"/>
            <a:chExt cx="6214" cy="6962"/>
          </a:xfrm>
        </p:grpSpPr>
        <p:grpSp>
          <p:nvGrpSpPr>
            <p:cNvPr id="61" name="组合 60"/>
            <p:cNvGrpSpPr/>
            <p:nvPr/>
          </p:nvGrpSpPr>
          <p:grpSpPr>
            <a:xfrm>
              <a:off x="4548" y="2670"/>
              <a:ext cx="6214" cy="6962"/>
              <a:chOff x="4792547" y="1576389"/>
              <a:chExt cx="3501745" cy="4260326"/>
            </a:xfrm>
          </p:grpSpPr>
          <p:grpSp>
            <p:nvGrpSpPr>
              <p:cNvPr id="62" name="组合 61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65" name="组合 64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4" y="1523383"/>
                  <a:chExt cx="4322547" cy="5117980"/>
                </a:xfrm>
              </p:grpSpPr>
              <p:sp>
                <p:nvSpPr>
                  <p:cNvPr id="69" name="图文框 25"/>
                  <p:cNvSpPr/>
                  <p:nvPr/>
                </p:nvSpPr>
                <p:spPr>
                  <a:xfrm>
                    <a:off x="6847514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70" name="矩形 69"/>
                  <p:cNvSpPr/>
                  <p:nvPr/>
                </p:nvSpPr>
                <p:spPr>
                  <a:xfrm>
                    <a:off x="7112105" y="209736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66" name="组合 65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67" name="图片 66"/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68" name="文本框 67"/>
                  <p:cNvSpPr txBox="1"/>
                  <p:nvPr/>
                </p:nvSpPr>
                <p:spPr>
                  <a:xfrm>
                    <a:off x="9624266" y="155380"/>
                    <a:ext cx="1948317" cy="57389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3" name="流程图: 过程 62"/>
              <p:cNvSpPr/>
              <p:nvPr/>
            </p:nvSpPr>
            <p:spPr>
              <a:xfrm>
                <a:off x="5006123" y="4469029"/>
                <a:ext cx="3068958" cy="1073955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latin typeface="Century Gothic" panose="020B0502020202020204" pitchFamily="34" charset="0"/>
                  </a:rPr>
                  <a:t>The </a:t>
                </a:r>
                <a:r>
                  <a:rPr lang="en-US" altLang="zh-CN" sz="2400" b="1" dirty="0">
                    <a:solidFill>
                      <a:schemeClr val="accent1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babysitter</a:t>
                </a:r>
                <a:r>
                  <a:rPr lang="en-US" altLang="zh-CN" sz="2400" b="1" dirty="0">
                    <a:latin typeface="Century Gothic" panose="020B0502020202020204" pitchFamily="34" charset="0"/>
                  </a:rPr>
                  <a:t> is playing with the baby.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5614051" y="3870403"/>
                <a:ext cx="1932891" cy="6124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babysitter</a:t>
                </a:r>
              </a:p>
            </p:txBody>
          </p:sp>
        </p:grpSp>
        <p:pic>
          <p:nvPicPr>
            <p:cNvPr id="9" name="图片 8" descr="下载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87" y="3834"/>
              <a:ext cx="4125" cy="2745"/>
            </a:xfrm>
            <a:prstGeom prst="rect">
              <a:avLst/>
            </a:prstGeom>
          </p:spPr>
        </p:pic>
      </p:grpSp>
      <p:sp>
        <p:nvSpPr>
          <p:cNvPr id="12" name="标题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Baby-sitter </a:t>
            </a:r>
            <a:endParaRPr lang="zh-CN" altLang="en-US" dirty="0"/>
          </a:p>
        </p:txBody>
      </p:sp>
      <p:grpSp>
        <p:nvGrpSpPr>
          <p:cNvPr id="37" name="组合 36"/>
          <p:cNvGrpSpPr/>
          <p:nvPr/>
        </p:nvGrpSpPr>
        <p:grpSpPr>
          <a:xfrm>
            <a:off x="510729" y="253744"/>
            <a:ext cx="6434455" cy="1492886"/>
            <a:chOff x="207953" y="286830"/>
            <a:chExt cx="6059962" cy="730603"/>
          </a:xfrm>
        </p:grpSpPr>
        <p:sp>
          <p:nvSpPr>
            <p:cNvPr id="38" name="箭头: 五边形 8"/>
            <p:cNvSpPr/>
            <p:nvPr/>
          </p:nvSpPr>
          <p:spPr>
            <a:xfrm rot="10800000">
              <a:off x="207953" y="286830"/>
              <a:ext cx="5971452" cy="730603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773103" y="289004"/>
              <a:ext cx="5494812" cy="722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Century Gothic" panose="020B0502020202020204" pitchFamily="34" charset="0"/>
                </a:rPr>
                <a:t>Baby-sitter and babysitter are two spelling variants of a noun that refers to a person who cares for children when their parents are not home. In British English, </a:t>
              </a:r>
              <a:r>
                <a:rPr lang="en-US" altLang="zh-CN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baby-sitter</a:t>
              </a:r>
              <a:r>
                <a:rPr lang="en-US" altLang="zh-CN" b="1" dirty="0">
                  <a:latin typeface="Century Gothic" panose="020B0502020202020204" pitchFamily="34" charset="0"/>
                </a:rPr>
                <a:t> is widely used. In American English, </a:t>
              </a:r>
              <a:r>
                <a:rPr lang="en-US" altLang="zh-CN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babysitter</a:t>
              </a:r>
              <a:r>
                <a:rPr lang="en-US" altLang="zh-CN" b="1" dirty="0">
                  <a:latin typeface="Century Gothic" panose="020B0502020202020204" pitchFamily="34" charset="0"/>
                </a:rPr>
                <a:t> is commonly used. 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802621" y="-26336"/>
            <a:ext cx="7456170" cy="2244223"/>
            <a:chOff x="7394120" y="22708"/>
            <a:chExt cx="4783414" cy="1274529"/>
          </a:xfrm>
        </p:grpSpPr>
        <p:sp>
          <p:nvSpPr>
            <p:cNvPr id="43" name="矩形 42"/>
            <p:cNvSpPr/>
            <p:nvPr/>
          </p:nvSpPr>
          <p:spPr>
            <a:xfrm>
              <a:off x="7394120" y="22708"/>
              <a:ext cx="4783414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7515142" y="185651"/>
              <a:ext cx="4261780" cy="10196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babysitter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make sentences with it;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understand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text;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Read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text aloud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click the penguin button to explain the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babysitter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      read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word aloud and have them make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sentences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with it; click the card at the top and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</a:t>
              </a: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distinguish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the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spellings of the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babysitter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between British English and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</a:t>
              </a: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American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English.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 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comprehension questions using the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illustration.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 smtClean="0">
                  <a:latin typeface="Century Gothic" panose="020B0502020202020204" pitchFamily="34" charset="0"/>
                </a:rPr>
                <a:t>3. 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take turns reading the text.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     Note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: Click the penguin button to display the key vocabulary you’re going to teach; click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</a:t>
              </a: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it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again to make it disappear.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48" name="直角三角形 47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012593" y="179356"/>
            <a:ext cx="3945436" cy="6480000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30" name="图片 30" descr="848136_AW_0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30" y="1125855"/>
            <a:ext cx="7440295" cy="450659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9082454" y="-261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7991840" y="226347"/>
            <a:ext cx="27049" cy="6422534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87" y="6193348"/>
            <a:ext cx="749444" cy="294424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356082" y="6209755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2:30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78564" y="5632151"/>
            <a:ext cx="4541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“Go back to bed</a:t>
            </a:r>
            <a:r>
              <a:rPr lang="en-US" altLang="zh-CN" sz="24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,” said 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Dad.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100274" y="4047536"/>
            <a:ext cx="3783600" cy="1929266"/>
            <a:chOff x="8418144" y="1050551"/>
            <a:chExt cx="3278479" cy="1888141"/>
          </a:xfrm>
        </p:grpSpPr>
        <p:sp>
          <p:nvSpPr>
            <p:cNvPr id="10" name="文本框 9"/>
            <p:cNvSpPr txBox="1"/>
            <p:nvPr/>
          </p:nvSpPr>
          <p:spPr>
            <a:xfrm>
              <a:off x="8418144" y="1548477"/>
              <a:ext cx="3278479" cy="13902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rIns="180000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2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often do when your mom and dad are not at home?</a:t>
              </a: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8418145" y="1050551"/>
              <a:ext cx="3278478" cy="510328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090794" y="1183506"/>
            <a:ext cx="3783600" cy="2752812"/>
            <a:chOff x="8090794" y="1437114"/>
            <a:chExt cx="3783600" cy="2752812"/>
          </a:xfrm>
        </p:grpSpPr>
        <p:sp>
          <p:nvSpPr>
            <p:cNvPr id="61" name="圆角矩形 60"/>
            <p:cNvSpPr/>
            <p:nvPr/>
          </p:nvSpPr>
          <p:spPr>
            <a:xfrm>
              <a:off x="8090794" y="1437114"/>
              <a:ext cx="3783600" cy="521443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090794" y="1971269"/>
              <a:ext cx="3783600" cy="22186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 marL="457200" marR="0" indent="-360000" defTabSz="584200" rtl="0" fontAlgn="auto" latinLnBrk="0" hangingPunct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What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did Dad ask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the children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to do?</a:t>
              </a:r>
            </a:p>
            <a:p>
              <a:pPr marL="457200" marR="0" indent="-360000" defTabSz="584200" rtl="0" fontAlgn="auto" latinLnBrk="0" hangingPunct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Would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the children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go to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bed when Dad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and Mum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left home?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378876" y="2128"/>
            <a:ext cx="6801694" cy="1123726"/>
            <a:chOff x="7654937" y="22709"/>
            <a:chExt cx="4522597" cy="749449"/>
          </a:xfrm>
        </p:grpSpPr>
        <p:sp>
          <p:nvSpPr>
            <p:cNvPr id="24" name="矩形 23"/>
            <p:cNvSpPr/>
            <p:nvPr/>
          </p:nvSpPr>
          <p:spPr>
            <a:xfrm>
              <a:off x="7654937" y="22709"/>
              <a:ext cx="4522597" cy="74944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654937" y="64845"/>
              <a:ext cx="4261780" cy="632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make connections;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1 Read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text aloud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ask them to talk about the first comprehension question using the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</a:t>
              </a: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illustration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the text clues;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2.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connections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question.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3.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text aloud in turns as if they were Dad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and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27" name="直角三角形 26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Baby-sitter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1" descr="848136_AW_0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71" y="1709983"/>
            <a:ext cx="6852419" cy="440474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285064" y="186397"/>
            <a:ext cx="4695190" cy="6480000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7500118" y="721049"/>
            <a:ext cx="4353315" cy="1904109"/>
            <a:chOff x="8401133" y="1070067"/>
            <a:chExt cx="3426258" cy="1802309"/>
          </a:xfrm>
        </p:grpSpPr>
        <p:sp>
          <p:nvSpPr>
            <p:cNvPr id="45" name="文本框 44"/>
            <p:cNvSpPr txBox="1"/>
            <p:nvPr/>
          </p:nvSpPr>
          <p:spPr>
            <a:xfrm>
              <a:off x="8404200" y="1548353"/>
              <a:ext cx="3420124" cy="132402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144000" bIns="144000" rtlCol="0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What did the children do after Dad and 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Mum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left?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Why?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8401133" y="1070067"/>
              <a:ext cx="3426258" cy="521648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en-US" altLang="zh-CN" sz="24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505474" y="2725174"/>
            <a:ext cx="4355043" cy="3088086"/>
            <a:chOff x="8431540" y="1121662"/>
            <a:chExt cx="3717629" cy="3086321"/>
          </a:xfrm>
        </p:grpSpPr>
        <p:sp>
          <p:nvSpPr>
            <p:cNvPr id="9" name="文本框 8"/>
            <p:cNvSpPr txBox="1"/>
            <p:nvPr/>
          </p:nvSpPr>
          <p:spPr>
            <a:xfrm>
              <a:off x="8433796" y="1548812"/>
              <a:ext cx="3715373" cy="265917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tIns="144000" rIns="144000" bIns="144000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2400" b="1" spc="-100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Please ask your partner a question about </a:t>
              </a:r>
              <a:r>
                <a:rPr lang="en-US" altLang="zh-CN" sz="2400" b="1" spc="-100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 babysitter</a:t>
              </a:r>
              <a:r>
                <a:rPr lang="en-US" altLang="zh-CN" sz="2400" b="1" spc="-100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.</a:t>
              </a:r>
            </a:p>
            <a:p>
              <a:pPr>
                <a:spcBef>
                  <a:spcPts val="600"/>
                </a:spcBef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e. g. , What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was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      </a:t>
              </a:r>
              <a:b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</a:b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       babysitter doing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</a:p>
            <a:p>
              <a:pPr>
                <a:spcBef>
                  <a:spcPts val="600"/>
                </a:spcBef>
              </a:pPr>
              <a:r>
                <a:rPr lang="en-US" altLang="zh-CN" sz="2400" b="1" dirty="0">
                  <a:solidFill>
                    <a:srgbClr val="F09558"/>
                  </a:solidFill>
                  <a:latin typeface="Century Gothic" panose="020B0502020202020204" pitchFamily="34" charset="0"/>
                </a:rPr>
                <a:t>(Tips: What? Where? When? </a:t>
              </a:r>
              <a:r>
                <a:rPr lang="en-US" altLang="zh-CN" sz="2400" b="1" dirty="0" smtClean="0">
                  <a:solidFill>
                    <a:srgbClr val="F09558"/>
                  </a:solidFill>
                  <a:latin typeface="Century Gothic" panose="020B0502020202020204" pitchFamily="34" charset="0"/>
                </a:rPr>
                <a:t/>
              </a:r>
              <a:br>
                <a:rPr lang="en-US" altLang="zh-CN" sz="2400" b="1" dirty="0" smtClean="0">
                  <a:solidFill>
                    <a:srgbClr val="F09558"/>
                  </a:solidFill>
                  <a:latin typeface="Century Gothic" panose="020B0502020202020204" pitchFamily="34" charset="0"/>
                </a:rPr>
              </a:br>
              <a:r>
                <a:rPr lang="en-US" altLang="zh-CN" sz="2400" b="1" dirty="0" smtClean="0">
                  <a:solidFill>
                    <a:srgbClr val="F09558"/>
                  </a:solidFill>
                  <a:latin typeface="Century Gothic" panose="020B0502020202020204" pitchFamily="34" charset="0"/>
                </a:rPr>
                <a:t>          Who? Why? How?)</a:t>
              </a:r>
              <a:endParaRPr lang="en-US" altLang="zh-CN" sz="2400" b="1" dirty="0">
                <a:solidFill>
                  <a:srgbClr val="F09558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431540" y="1121662"/>
              <a:ext cx="3715373" cy="52114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Questioning</a:t>
              </a:r>
              <a:endPara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684945" y="-8707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7300359" y="229050"/>
            <a:ext cx="27049" cy="6422534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331326" y="6194894"/>
            <a:ext cx="937963" cy="294424"/>
            <a:chOff x="6987874" y="6363596"/>
            <a:chExt cx="937963" cy="294424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6393" y="6363596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6987874" y="638000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515894" y="5777847"/>
            <a:ext cx="2080638" cy="836299"/>
            <a:chOff x="7928295" y="5190142"/>
            <a:chExt cx="3683913" cy="1559295"/>
          </a:xfrm>
        </p:grpSpPr>
        <p:sp>
          <p:nvSpPr>
            <p:cNvPr id="73" name="圆角矩形 72"/>
            <p:cNvSpPr/>
            <p:nvPr/>
          </p:nvSpPr>
          <p:spPr>
            <a:xfrm>
              <a:off x="8331885" y="5787094"/>
              <a:ext cx="3280323" cy="96234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downstairs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928295" y="5190142"/>
              <a:ext cx="982186" cy="1073143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11244045" y="6500555"/>
            <a:ext cx="998007" cy="312687"/>
            <a:chOff x="7707356" y="6408789"/>
            <a:chExt cx="998007" cy="312687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443368" y="1715020"/>
            <a:ext cx="3802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children came downstairs.</a:t>
            </a:r>
          </a:p>
        </p:txBody>
      </p:sp>
      <p:sp>
        <p:nvSpPr>
          <p:cNvPr id="43" name="矩形 42"/>
          <p:cNvSpPr/>
          <p:nvPr/>
        </p:nvSpPr>
        <p:spPr>
          <a:xfrm>
            <a:off x="3973299" y="5140745"/>
            <a:ext cx="37034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“We couldn’t sleep,” they said.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7903902" y="1704004"/>
            <a:ext cx="3532565" cy="4044882"/>
            <a:chOff x="1608" y="2663"/>
            <a:chExt cx="5640" cy="6372"/>
          </a:xfrm>
        </p:grpSpPr>
        <p:grpSp>
          <p:nvGrpSpPr>
            <p:cNvPr id="14" name="组合 13"/>
            <p:cNvGrpSpPr/>
            <p:nvPr/>
          </p:nvGrpSpPr>
          <p:grpSpPr>
            <a:xfrm>
              <a:off x="1608" y="2663"/>
              <a:ext cx="5640" cy="6372"/>
              <a:chOff x="4906808" y="1576389"/>
              <a:chExt cx="3501745" cy="4214105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18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20" name="矩形 19"/>
                  <p:cNvSpPr/>
                  <p:nvPr/>
                </p:nvSpPr>
                <p:spPr>
                  <a:xfrm>
                    <a:off x="7276592" y="2020567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21" name="组合 20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22" name="图片 21"/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23" name="文本框 22"/>
                  <p:cNvSpPr txBox="1"/>
                  <p:nvPr/>
                </p:nvSpPr>
                <p:spPr>
                  <a:xfrm>
                    <a:off x="9624266" y="151949"/>
                    <a:ext cx="1948317" cy="58075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4" name="流程图: 过程 23"/>
              <p:cNvSpPr/>
              <p:nvPr/>
            </p:nvSpPr>
            <p:spPr>
              <a:xfrm>
                <a:off x="5218829" y="4354525"/>
                <a:ext cx="2933181" cy="84732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 smtClean="0">
                    <a:latin typeface="Century Gothic" panose="020B0502020202020204" pitchFamily="34" charset="0"/>
                  </a:rPr>
                  <a:t>The dog </a:t>
                </a:r>
                <a:r>
                  <a:rPr lang="en-US" altLang="zh-CN" sz="2400" b="1" dirty="0">
                    <a:latin typeface="Century Gothic" panose="020B0502020202020204" pitchFamily="34" charset="0"/>
                  </a:rPr>
                  <a:t>is walking </a:t>
                </a:r>
                <a:r>
                  <a:rPr lang="en-US" altLang="zh-CN" sz="2400" b="1" dirty="0" smtClean="0">
                    <a:solidFill>
                      <a:schemeClr val="accent1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downstairs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.</a:t>
                </a:r>
                <a:endPara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5588197" y="3636696"/>
                <a:ext cx="2051400" cy="717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downstairs</a:t>
                </a: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0" y="3921"/>
              <a:ext cx="3523" cy="1798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4745565" y="10110"/>
            <a:ext cx="7446435" cy="1879478"/>
            <a:chOff x="7546890" y="22709"/>
            <a:chExt cx="4630644" cy="1023379"/>
          </a:xfrm>
        </p:grpSpPr>
        <p:sp>
          <p:nvSpPr>
            <p:cNvPr id="48" name="矩形 47"/>
            <p:cNvSpPr/>
            <p:nvPr/>
          </p:nvSpPr>
          <p:spPr>
            <a:xfrm>
              <a:off x="7546890" y="22709"/>
              <a:ext cx="4630644" cy="102337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7616190" y="46389"/>
              <a:ext cx="4560246" cy="977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downstairs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make sentences with it; ask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</a:t>
              </a: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questions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about the story using the illustration and the text clues; understand the text; read the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</a:t>
              </a: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text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Read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text aloud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click the penguin button to explain the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downstairs;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it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and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make sentences with it;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 smtClean="0">
                  <a:latin typeface="Century Gothic" panose="020B0502020202020204" pitchFamily="34" charset="0"/>
                </a:rPr>
                <a:t>2. 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 smtClean="0">
                  <a:latin typeface="Century Gothic" panose="020B0502020202020204" pitchFamily="34" charset="0"/>
                </a:rPr>
                <a:t>3. 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questioning question; guide each of them to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ask their partner question.    </a:t>
              </a: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(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Note: The answer of the question they ask is “Deep-thinking” question, in which the reader must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use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clues such as pictures, or the text feature to figure out the answer of the question.)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 smtClean="0">
                  <a:latin typeface="Century Gothic" panose="020B0502020202020204" pitchFamily="34" charset="0"/>
                </a:rPr>
                <a:t>4. 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text accurately and fluently in turns.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51" name="直角三角形 50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</a:t>
            </a:r>
            <a:r>
              <a:rPr lang="en-US" altLang="zh-CN" dirty="0" smtClean="0"/>
              <a:t>Baby-sitter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411011" y="162756"/>
            <a:ext cx="4547650" cy="6516000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2" descr="848136_AW_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23" y="1754742"/>
            <a:ext cx="6977362" cy="4389868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7425927" y="179285"/>
            <a:ext cx="0" cy="6538600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89442" y="-5427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49398" y="6223385"/>
            <a:ext cx="937963" cy="294424"/>
            <a:chOff x="6986454" y="6368704"/>
            <a:chExt cx="937963" cy="29442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4973" y="6368704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6986454" y="637059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552182" y="5745778"/>
            <a:ext cx="1752380" cy="841933"/>
            <a:chOff x="7845849" y="5047226"/>
            <a:chExt cx="3259818" cy="1733188"/>
          </a:xfrm>
        </p:grpSpPr>
        <p:sp>
          <p:nvSpPr>
            <p:cNvPr id="42" name="圆角矩形 41"/>
            <p:cNvSpPr/>
            <p:nvPr/>
          </p:nvSpPr>
          <p:spPr>
            <a:xfrm>
              <a:off x="8426126" y="5756268"/>
              <a:ext cx="2679541" cy="102414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books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45849" y="5047226"/>
              <a:ext cx="1160556" cy="1261633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490529" y="1838280"/>
            <a:ext cx="34110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Kipper got his books.</a:t>
            </a:r>
          </a:p>
        </p:txBody>
      </p:sp>
      <p:sp>
        <p:nvSpPr>
          <p:cNvPr id="48" name="矩形 47"/>
          <p:cNvSpPr/>
          <p:nvPr/>
        </p:nvSpPr>
        <p:spPr>
          <a:xfrm>
            <a:off x="4238286" y="5177920"/>
            <a:ext cx="393133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He wanted a story.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7483588" y="2332178"/>
            <a:ext cx="4385248" cy="2930526"/>
            <a:chOff x="8132981" y="1176816"/>
            <a:chExt cx="3903452" cy="2930211"/>
          </a:xfrm>
        </p:grpSpPr>
        <p:sp>
          <p:nvSpPr>
            <p:cNvPr id="24" name="文本框 23"/>
            <p:cNvSpPr txBox="1"/>
            <p:nvPr/>
          </p:nvSpPr>
          <p:spPr>
            <a:xfrm>
              <a:off x="8145212" y="1645079"/>
              <a:ext cx="3862012" cy="24619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2400" b="1" kern="1000" dirty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Please ask your partner a question about </a:t>
              </a:r>
              <a:r>
                <a:rPr lang="en-US" altLang="zh-CN" sz="2400" b="1" kern="1000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Chip.</a:t>
              </a:r>
              <a:endParaRPr lang="en-US" altLang="zh-CN" sz="2400" b="1" kern="1000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2400" b="1" kern="1000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e. g</a:t>
              </a:r>
              <a:r>
                <a:rPr lang="en-US" altLang="zh-CN" sz="2400" b="1" kern="1000" dirty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. </a:t>
              </a:r>
              <a:r>
                <a:rPr lang="en-US" altLang="zh-CN" sz="2400" b="1" kern="1000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, What </a:t>
              </a:r>
              <a:r>
                <a:rPr lang="en-US" altLang="zh-CN" sz="2400" b="1" kern="1000" dirty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did Chip want </a:t>
              </a:r>
              <a:r>
                <a:rPr lang="en-US" altLang="zh-CN" sz="2400" b="1" kern="1000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   </a:t>
              </a:r>
              <a:br>
                <a:rPr lang="en-US" altLang="zh-CN" sz="2400" b="1" kern="1000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</a:br>
              <a:r>
                <a:rPr lang="en-US" altLang="zh-CN" sz="2400" b="1" kern="1000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           to </a:t>
              </a:r>
              <a:r>
                <a:rPr lang="en-US" altLang="zh-CN" sz="2400" b="1" kern="1000" dirty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do?</a:t>
              </a:r>
              <a:endParaRPr lang="en-US" altLang="zh-CN" sz="2400" b="1" kern="1000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2400" b="1" kern="1000" dirty="0">
                  <a:solidFill>
                    <a:srgbClr val="F09558"/>
                  </a:solidFill>
                  <a:latin typeface="Century Gothic" panose="020B0502020202020204" pitchFamily="34" charset="0"/>
                  <a:sym typeface="+mn-ea"/>
                </a:rPr>
                <a:t>(Tips: What? Where? When? </a:t>
              </a:r>
              <a:r>
                <a:rPr lang="en-US" altLang="zh-CN" sz="2400" b="1" kern="1000" dirty="0" smtClean="0">
                  <a:solidFill>
                    <a:srgbClr val="F09558"/>
                  </a:solidFill>
                  <a:latin typeface="Century Gothic" panose="020B0502020202020204" pitchFamily="34" charset="0"/>
                  <a:sym typeface="+mn-ea"/>
                </a:rPr>
                <a:t/>
              </a:r>
              <a:br>
                <a:rPr lang="en-US" altLang="zh-CN" sz="2400" b="1" kern="1000" dirty="0" smtClean="0">
                  <a:solidFill>
                    <a:srgbClr val="F09558"/>
                  </a:solidFill>
                  <a:latin typeface="Century Gothic" panose="020B0502020202020204" pitchFamily="34" charset="0"/>
                  <a:sym typeface="+mn-ea"/>
                </a:rPr>
              </a:br>
              <a:r>
                <a:rPr lang="en-US" altLang="zh-CN" sz="2400" b="1" kern="1000" dirty="0" smtClean="0">
                  <a:solidFill>
                    <a:srgbClr val="F09558"/>
                  </a:solidFill>
                  <a:latin typeface="Century Gothic" panose="020B0502020202020204" pitchFamily="34" charset="0"/>
                  <a:sym typeface="+mn-ea"/>
                </a:rPr>
                <a:t>          Who</a:t>
              </a:r>
              <a:r>
                <a:rPr lang="en-US" altLang="zh-CN" sz="2400" b="1" kern="1000" dirty="0">
                  <a:solidFill>
                    <a:srgbClr val="F09558"/>
                  </a:solidFill>
                  <a:latin typeface="Century Gothic" panose="020B0502020202020204" pitchFamily="34" charset="0"/>
                  <a:sym typeface="+mn-ea"/>
                </a:rPr>
                <a:t>? Why? How?)</a:t>
              </a:r>
              <a:endParaRPr lang="en-US" altLang="zh-CN" sz="2400" kern="1000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8132981" y="1176816"/>
              <a:ext cx="3903452" cy="52138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Questioning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483812" y="879570"/>
            <a:ext cx="4384800" cy="1251496"/>
            <a:chOff x="8288908" y="1139013"/>
            <a:chExt cx="3715350" cy="1223882"/>
          </a:xfrm>
        </p:grpSpPr>
        <p:sp>
          <p:nvSpPr>
            <p:cNvPr id="8" name="文本框 7"/>
            <p:cNvSpPr txBox="1"/>
            <p:nvPr/>
          </p:nvSpPr>
          <p:spPr>
            <a:xfrm>
              <a:off x="8288908" y="1645080"/>
              <a:ext cx="3715350" cy="7178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44000" bIns="144000" rtlCol="0">
              <a:spAutoFit/>
            </a:bodyPr>
            <a:lstStyle/>
            <a:p>
              <a:pPr indent="0">
                <a:lnSpc>
                  <a:spcPct val="120000"/>
                </a:lnSpc>
                <a:buFontTx/>
                <a:buNone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What did Kipper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want to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do?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8288908" y="1139013"/>
              <a:ext cx="3715350" cy="521328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169621" y="5419047"/>
            <a:ext cx="2727662" cy="929061"/>
            <a:chOff x="8414780" y="960363"/>
            <a:chExt cx="3254490" cy="1169020"/>
          </a:xfrm>
        </p:grpSpPr>
        <p:sp>
          <p:nvSpPr>
            <p:cNvPr id="13" name="文本框 12"/>
            <p:cNvSpPr txBox="1"/>
            <p:nvPr/>
          </p:nvSpPr>
          <p:spPr>
            <a:xfrm>
              <a:off x="8418711" y="1548479"/>
              <a:ext cx="3235406" cy="5809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rtlCol="0">
              <a:spAutoFit/>
            </a:bodyPr>
            <a:lstStyle>
              <a:defPPr>
                <a:defRPr lang="zh-CN"/>
              </a:defPPr>
              <a:lvl1pPr>
                <a:spcBef>
                  <a:spcPts val="600"/>
                </a:spcBef>
                <a:defRPr sz="2400" b="1" kern="1000">
                  <a:solidFill>
                    <a:srgbClr val="53585F"/>
                  </a:solidFill>
                  <a:latin typeface="Century Gothic" panose="020B0502020202020204" pitchFamily="34" charset="0"/>
                </a:defRPr>
              </a:lvl1pPr>
            </a:lstStyle>
            <a:p>
              <a:pPr algn="ctr"/>
              <a:r>
                <a:rPr lang="en-US" altLang="zh-CN" dirty="0"/>
                <a:t>wanted 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8414780" y="960363"/>
              <a:ext cx="3254490" cy="656124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Words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845243" y="1111340"/>
            <a:ext cx="3642864" cy="4061102"/>
            <a:chOff x="1044" y="26"/>
            <a:chExt cx="6652" cy="7799"/>
          </a:xfrm>
        </p:grpSpPr>
        <p:grpSp>
          <p:nvGrpSpPr>
            <p:cNvPr id="61" name="组合 60"/>
            <p:cNvGrpSpPr/>
            <p:nvPr/>
          </p:nvGrpSpPr>
          <p:grpSpPr>
            <a:xfrm>
              <a:off x="1044" y="26"/>
              <a:ext cx="6652" cy="7799"/>
              <a:chOff x="4933430" y="1576389"/>
              <a:chExt cx="3501745" cy="4192136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4933430" y="1576389"/>
                <a:ext cx="3501745" cy="4192136"/>
                <a:chOff x="8475078" y="1367380"/>
                <a:chExt cx="3501745" cy="4192136"/>
              </a:xfrm>
            </p:grpSpPr>
            <p:grpSp>
              <p:nvGrpSpPr>
                <p:cNvPr id="66" name="组合 65"/>
                <p:cNvGrpSpPr/>
                <p:nvPr/>
              </p:nvGrpSpPr>
              <p:grpSpPr>
                <a:xfrm>
                  <a:off x="8475078" y="1441593"/>
                  <a:ext cx="3501745" cy="4117923"/>
                  <a:chOff x="7021420" y="1438633"/>
                  <a:chExt cx="4322546" cy="5117980"/>
                </a:xfrm>
              </p:grpSpPr>
              <p:sp>
                <p:nvSpPr>
                  <p:cNvPr id="70" name="图文框 25"/>
                  <p:cNvSpPr/>
                  <p:nvPr/>
                </p:nvSpPr>
                <p:spPr>
                  <a:xfrm>
                    <a:off x="7021420" y="143863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10" name="矩形 9"/>
                  <p:cNvSpPr/>
                  <p:nvPr/>
                </p:nvSpPr>
                <p:spPr>
                  <a:xfrm>
                    <a:off x="7276592" y="2020567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67" name="组合 66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68" name="图片 67"/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69" name="文本框 68"/>
                  <p:cNvSpPr txBox="1"/>
                  <p:nvPr/>
                </p:nvSpPr>
                <p:spPr>
                  <a:xfrm>
                    <a:off x="9624266" y="158036"/>
                    <a:ext cx="1948317" cy="56858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4" name="流程图: 过程 63"/>
              <p:cNvSpPr/>
              <p:nvPr/>
            </p:nvSpPr>
            <p:spPr>
              <a:xfrm>
                <a:off x="5263632" y="4337203"/>
                <a:ext cx="2973379" cy="847186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latin typeface="Century Gothic" panose="020B0502020202020204" pitchFamily="34" charset="0"/>
                  </a:rPr>
                  <a:t>There are many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books </a:t>
                </a:r>
                <a:r>
                  <a:rPr lang="en-US" altLang="zh-CN" sz="2400" b="1" dirty="0">
                    <a:latin typeface="Century Gothic" panose="020B0502020202020204" pitchFamily="34" charset="0"/>
                  </a:rPr>
                  <a:t>on the </a:t>
                </a:r>
                <a:r>
                  <a:rPr lang="en-US" altLang="zh-CN" sz="2400" b="1" dirty="0" smtClean="0">
                    <a:latin typeface="Century Gothic" panose="020B0502020202020204" pitchFamily="34" charset="0"/>
                  </a:rPr>
                  <a:t>shelves.</a:t>
                </a:r>
                <a:endParaRPr lang="en-US" altLang="zh-CN" sz="24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6080500" y="3517957"/>
                <a:ext cx="1207605" cy="6067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books</a:t>
                </a:r>
              </a:p>
            </p:txBody>
          </p:sp>
        </p:grpSp>
        <p:pic>
          <p:nvPicPr>
            <p:cNvPr id="9" name="图片 8" descr="books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3" y="1306"/>
              <a:ext cx="3353" cy="2512"/>
            </a:xfrm>
            <a:prstGeom prst="rect">
              <a:avLst/>
            </a:prstGeom>
          </p:spPr>
        </p:pic>
      </p:grpSp>
      <p:grpSp>
        <p:nvGrpSpPr>
          <p:cNvPr id="49" name="组合 48"/>
          <p:cNvGrpSpPr/>
          <p:nvPr/>
        </p:nvGrpSpPr>
        <p:grpSpPr>
          <a:xfrm>
            <a:off x="4719437" y="-2321"/>
            <a:ext cx="7486544" cy="1955610"/>
            <a:chOff x="7572303" y="22708"/>
            <a:chExt cx="4605231" cy="979792"/>
          </a:xfrm>
        </p:grpSpPr>
        <p:sp>
          <p:nvSpPr>
            <p:cNvPr id="50" name="矩形 49"/>
            <p:cNvSpPr/>
            <p:nvPr/>
          </p:nvSpPr>
          <p:spPr>
            <a:xfrm>
              <a:off x="7572303" y="22708"/>
              <a:ext cx="4605231" cy="979792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7654937" y="81902"/>
              <a:ext cx="4261780" cy="8995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books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make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sentences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with it; ask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</a:t>
              </a: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questions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about the story using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the</a:t>
              </a:r>
              <a:r>
                <a:rPr lang="en-US" altLang="zh-CN" sz="1100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illustrations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the text clues; read the sight word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 accurately;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      understand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text; read the text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fluently.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1. 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take turns reading the text aloud; click the penguin button to explain the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books;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</a:t>
              </a: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have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them read the word and make sentences with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it;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2. 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observe the illustration carefully and talk about the comprehension question;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 smtClean="0">
                  <a:latin typeface="Century Gothic" panose="020B0502020202020204" pitchFamily="34" charset="0"/>
                </a:rPr>
                <a:t>3. 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questioning question; help them ask the partner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a question.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(Note: The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</a:t>
              </a: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question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they ask is “Deep-thinking” question, in which the reader must use clues such as pictures,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</a:t>
              </a: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or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text feature to figure out the answer of the question.)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 smtClean="0">
                  <a:latin typeface="Century Gothic" panose="020B0502020202020204" pitchFamily="34" charset="0"/>
                </a:rPr>
                <a:t>4. 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find the sight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wanted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read it accurately.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53" name="直角三角形 52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</a:t>
            </a:r>
            <a:r>
              <a:rPr lang="en-US" altLang="zh-CN" dirty="0" smtClean="0"/>
              <a:t>Baby-sitter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13886" y="182028"/>
            <a:ext cx="4853971" cy="6506083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8" name="图片 33" descr="848136_AW_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47" y="1666759"/>
            <a:ext cx="6127615" cy="3681293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7140990" y="147582"/>
            <a:ext cx="14184" cy="6555043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96426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28649" y="6207458"/>
            <a:ext cx="952477" cy="294424"/>
            <a:chOff x="7081771" y="6351610"/>
            <a:chExt cx="952477" cy="294424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4804" y="6351610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7081771" y="636801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514547" y="1760085"/>
            <a:ext cx="482112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Biff was hungry.</a:t>
            </a:r>
          </a:p>
        </p:txBody>
      </p:sp>
      <p:sp>
        <p:nvSpPr>
          <p:cNvPr id="36" name="矩形 35"/>
          <p:cNvSpPr/>
          <p:nvPr/>
        </p:nvSpPr>
        <p:spPr>
          <a:xfrm>
            <a:off x="3399940" y="4785730"/>
            <a:ext cx="458443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made a sandwich.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7590686" y="5498253"/>
            <a:ext cx="3672840" cy="1013656"/>
            <a:chOff x="8433864" y="944979"/>
            <a:chExt cx="3254490" cy="1275465"/>
          </a:xfrm>
        </p:grpSpPr>
        <p:sp>
          <p:nvSpPr>
            <p:cNvPr id="12" name="文本框 11"/>
            <p:cNvSpPr txBox="1"/>
            <p:nvPr/>
          </p:nvSpPr>
          <p:spPr>
            <a:xfrm>
              <a:off x="8433864" y="1548477"/>
              <a:ext cx="3239976" cy="67196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Read accurately. </a:t>
              </a: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8433864" y="944979"/>
              <a:ext cx="3254490" cy="656123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237507" y="714165"/>
            <a:ext cx="4592567" cy="2147294"/>
            <a:chOff x="8402474" y="1070270"/>
            <a:chExt cx="3618713" cy="2147439"/>
          </a:xfrm>
        </p:grpSpPr>
        <p:sp>
          <p:nvSpPr>
            <p:cNvPr id="17" name="文本框 16"/>
            <p:cNvSpPr txBox="1"/>
            <p:nvPr/>
          </p:nvSpPr>
          <p:spPr>
            <a:xfrm>
              <a:off x="8433483" y="1609468"/>
              <a:ext cx="3582289" cy="160824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marR="0" indent="-360000" defTabSz="584200" rtl="0" fontAlgn="auto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What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did Biff want to do?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Why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?</a:t>
              </a:r>
            </a:p>
            <a:p>
              <a:pPr marL="457200" marR="0" indent="-360000" defTabSz="584200" rtl="0" fontAlgn="auto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How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did the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babysitter feel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8402474" y="1070270"/>
              <a:ext cx="3618713" cy="52147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269835" y="2889321"/>
            <a:ext cx="4558538" cy="2587515"/>
            <a:chOff x="8130215" y="1199139"/>
            <a:chExt cx="3856303" cy="2587556"/>
          </a:xfrm>
        </p:grpSpPr>
        <p:sp>
          <p:nvSpPr>
            <p:cNvPr id="18" name="文本框 17"/>
            <p:cNvSpPr txBox="1"/>
            <p:nvPr/>
          </p:nvSpPr>
          <p:spPr>
            <a:xfrm>
              <a:off x="8137703" y="1644948"/>
              <a:ext cx="3806098" cy="21417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 indent="0">
                <a:spcBef>
                  <a:spcPts val="600"/>
                </a:spcBef>
                <a:buFontTx/>
                <a:buNone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Please ask your partner a question about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the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details of the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picture.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indent="0">
                <a:spcBef>
                  <a:spcPts val="600"/>
                </a:spcBef>
                <a:buFontTx/>
                <a:buNone/>
              </a:pPr>
              <a:r>
                <a:rPr lang="en-US" altLang="zh-CN" sz="2400" b="1" dirty="0">
                  <a:solidFill>
                    <a:srgbClr val="F09558"/>
                  </a:solidFill>
                  <a:latin typeface="Century Gothic" panose="020B0502020202020204" pitchFamily="34" charset="0"/>
                  <a:sym typeface="+mn-ea"/>
                </a:rPr>
                <a:t>(Tips: What? Where? </a:t>
              </a:r>
              <a:r>
                <a:rPr lang="en-US" altLang="zh-CN" sz="2400" b="1" dirty="0" smtClean="0">
                  <a:solidFill>
                    <a:srgbClr val="F09558"/>
                  </a:solidFill>
                  <a:latin typeface="Century Gothic" panose="020B0502020202020204" pitchFamily="34" charset="0"/>
                  <a:sym typeface="+mn-ea"/>
                </a:rPr>
                <a:t>When</a:t>
              </a:r>
              <a:r>
                <a:rPr lang="en-US" altLang="zh-CN" sz="2400" b="1" dirty="0">
                  <a:solidFill>
                    <a:srgbClr val="F09558"/>
                  </a:solidFill>
                  <a:latin typeface="Century Gothic" panose="020B0502020202020204" pitchFamily="34" charset="0"/>
                  <a:sym typeface="+mn-ea"/>
                </a:rPr>
                <a:t>? </a:t>
              </a:r>
              <a:r>
                <a:rPr lang="en-US" altLang="zh-CN" sz="2400" b="1" dirty="0" smtClean="0">
                  <a:solidFill>
                    <a:srgbClr val="F09558"/>
                  </a:solidFill>
                  <a:latin typeface="Century Gothic" panose="020B0502020202020204" pitchFamily="34" charset="0"/>
                  <a:sym typeface="+mn-ea"/>
                </a:rPr>
                <a:t/>
              </a:r>
              <a:br>
                <a:rPr lang="en-US" altLang="zh-CN" sz="2400" b="1" dirty="0" smtClean="0">
                  <a:solidFill>
                    <a:srgbClr val="F09558"/>
                  </a:solidFill>
                  <a:latin typeface="Century Gothic" panose="020B0502020202020204" pitchFamily="34" charset="0"/>
                  <a:sym typeface="+mn-ea"/>
                </a:rPr>
              </a:br>
              <a:r>
                <a:rPr lang="en-US" altLang="zh-CN" sz="2400" b="1" dirty="0" smtClean="0">
                  <a:solidFill>
                    <a:srgbClr val="F09558"/>
                  </a:solidFill>
                  <a:latin typeface="Century Gothic" panose="020B0502020202020204" pitchFamily="34" charset="0"/>
                  <a:sym typeface="+mn-ea"/>
                </a:rPr>
                <a:t>          Who</a:t>
              </a:r>
              <a:r>
                <a:rPr lang="en-US" altLang="zh-CN" sz="2400" b="1" dirty="0">
                  <a:solidFill>
                    <a:srgbClr val="F09558"/>
                  </a:solidFill>
                  <a:latin typeface="Century Gothic" panose="020B0502020202020204" pitchFamily="34" charset="0"/>
                  <a:sym typeface="+mn-ea"/>
                </a:rPr>
                <a:t>? Why? How?)</a:t>
              </a:r>
              <a:endParaRPr lang="en-US" altLang="zh-CN" sz="2400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8130215" y="1199139"/>
              <a:ext cx="3856303" cy="521451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Questioning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835460" y="888606"/>
            <a:ext cx="3428066" cy="4255218"/>
            <a:chOff x="3480" y="1981"/>
            <a:chExt cx="6217" cy="6973"/>
          </a:xfrm>
        </p:grpSpPr>
        <p:grpSp>
          <p:nvGrpSpPr>
            <p:cNvPr id="61" name="组合 60"/>
            <p:cNvGrpSpPr/>
            <p:nvPr/>
          </p:nvGrpSpPr>
          <p:grpSpPr>
            <a:xfrm>
              <a:off x="3480" y="1981"/>
              <a:ext cx="6217" cy="6973"/>
              <a:chOff x="4884271" y="1576389"/>
              <a:chExt cx="3501745" cy="4320264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4884271" y="1576389"/>
                <a:ext cx="3501745" cy="4320264"/>
                <a:chOff x="8425919" y="1367380"/>
                <a:chExt cx="3501745" cy="4320264"/>
              </a:xfrm>
            </p:grpSpPr>
            <p:grpSp>
              <p:nvGrpSpPr>
                <p:cNvPr id="66" name="组合 65"/>
                <p:cNvGrpSpPr/>
                <p:nvPr/>
              </p:nvGrpSpPr>
              <p:grpSpPr>
                <a:xfrm>
                  <a:off x="8425919" y="1569721"/>
                  <a:ext cx="3501745" cy="4117923"/>
                  <a:chOff x="6960737" y="1597877"/>
                  <a:chExt cx="4322546" cy="5117980"/>
                </a:xfrm>
              </p:grpSpPr>
              <p:sp>
                <p:nvSpPr>
                  <p:cNvPr id="70" name="图文框 25"/>
                  <p:cNvSpPr/>
                  <p:nvPr/>
                </p:nvSpPr>
                <p:spPr>
                  <a:xfrm>
                    <a:off x="6960737" y="159787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14" name="矩形 13"/>
                  <p:cNvSpPr/>
                  <p:nvPr/>
                </p:nvSpPr>
                <p:spPr>
                  <a:xfrm>
                    <a:off x="7276592" y="2020567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67" name="组合 66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68" name="图片 67"/>
                  <p:cNvPicPr>
                    <a:picLocks noChangeAspect="1"/>
                  </p:cNvPicPr>
                  <p:nvPr/>
                </p:nvPicPr>
                <p:blipFill>
                  <a:blip r:embed="rId7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69" name="文本框 68"/>
                  <p:cNvSpPr txBox="1"/>
                  <p:nvPr/>
                </p:nvSpPr>
                <p:spPr>
                  <a:xfrm>
                    <a:off x="9624266" y="156372"/>
                    <a:ext cx="1948317" cy="57191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4" name="流程图: 过程 63"/>
              <p:cNvSpPr/>
              <p:nvPr/>
            </p:nvSpPr>
            <p:spPr>
              <a:xfrm>
                <a:off x="5148420" y="4580931"/>
                <a:ext cx="2973379" cy="847186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latin typeface="Century Gothic" panose="020B0502020202020204" pitchFamily="34" charset="0"/>
                  </a:rPr>
                  <a:t>This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sandwich</a:t>
                </a:r>
                <a:r>
                  <a:rPr lang="en-US" altLang="zh-CN" sz="2400" b="1" dirty="0">
                    <a:latin typeface="Century Gothic" panose="020B0502020202020204" pitchFamily="34" charset="0"/>
                  </a:rPr>
                  <a:t> is delicious.</a:t>
                </a:r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5526458" y="3875724"/>
                <a:ext cx="2184341" cy="7499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sandwich</a:t>
                </a:r>
              </a:p>
            </p:txBody>
          </p:sp>
        </p:grpSp>
        <p:pic>
          <p:nvPicPr>
            <p:cNvPr id="22" name="图片 21" descr="三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4" y="3194"/>
              <a:ext cx="3933" cy="2607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4721088" y="5729515"/>
            <a:ext cx="2316382" cy="784658"/>
            <a:chOff x="3869470" y="5359018"/>
            <a:chExt cx="3145460" cy="1314638"/>
          </a:xfrm>
        </p:grpSpPr>
        <p:sp>
          <p:nvSpPr>
            <p:cNvPr id="42" name="圆角矩形 41"/>
            <p:cNvSpPr/>
            <p:nvPr/>
          </p:nvSpPr>
          <p:spPr>
            <a:xfrm>
              <a:off x="4335389" y="5882651"/>
              <a:ext cx="2679541" cy="791005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sandwich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869470" y="5359018"/>
              <a:ext cx="877718" cy="995755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4721088" y="-7780"/>
            <a:ext cx="7448863" cy="1885223"/>
            <a:chOff x="7595481" y="22708"/>
            <a:chExt cx="4582052" cy="944527"/>
          </a:xfrm>
        </p:grpSpPr>
        <p:sp>
          <p:nvSpPr>
            <p:cNvPr id="47" name="矩形 46"/>
            <p:cNvSpPr/>
            <p:nvPr/>
          </p:nvSpPr>
          <p:spPr>
            <a:xfrm>
              <a:off x="7595481" y="22708"/>
              <a:ext cx="4582052" cy="935500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7636174" y="67729"/>
              <a:ext cx="4261780" cy="8995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sandwich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make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sentences with it; ask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 questions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about the story using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the illustrations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the text clues; understand the text; read the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</a:t>
              </a: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text accurately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fluently.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Read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text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loudly; click the penguin button to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explain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sandwich;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it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</a:t>
              </a: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     and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make sentences with it;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observe the illustration carefully and talk about the comprehension question;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AutoNum type="arabicPeriod" startAt="3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questioning question; help them ask the partner  a question. (Note: The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question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they ask is “Deep-thinking” question, in which the reader must use clues such as pictures,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</a:t>
              </a: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or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text feature to figure out the answer of the question.)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4. 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take turns reading the text accurately and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50" name="直角三角形 49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</a:t>
            </a:r>
            <a:r>
              <a:rPr lang="en-US" altLang="zh-CN" dirty="0" smtClean="0"/>
              <a:t>Baby-sitter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9673" y="195321"/>
            <a:ext cx="4769566" cy="6480000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7" name="图片 34" descr="848136_AW_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03" y="1607442"/>
            <a:ext cx="6496972" cy="3899278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7149750" y="216199"/>
            <a:ext cx="49401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111615" y="-65699"/>
            <a:ext cx="2374900" cy="61214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26829"/>
              <a:ext cx="1798883" cy="672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43886" y="6188902"/>
            <a:ext cx="937963" cy="294424"/>
            <a:chOff x="7218257" y="6300191"/>
            <a:chExt cx="937963" cy="294424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6776" y="6300191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218257" y="6302084"/>
              <a:ext cx="790364" cy="26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0870588" y="6171836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339575" y="1457475"/>
            <a:ext cx="353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Chip wanted a pillow fight.</a:t>
            </a:r>
            <a:endParaRPr lang="zh-CN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743501" y="4809788"/>
            <a:ext cx="310070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Everyone joined in.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7330987" y="633400"/>
            <a:ext cx="4507893" cy="3148911"/>
            <a:chOff x="8302619" y="894302"/>
            <a:chExt cx="3804736" cy="3148373"/>
          </a:xfrm>
        </p:grpSpPr>
        <p:sp>
          <p:nvSpPr>
            <p:cNvPr id="11" name="文本框 10"/>
            <p:cNvSpPr txBox="1"/>
            <p:nvPr/>
          </p:nvSpPr>
          <p:spPr>
            <a:xfrm>
              <a:off x="8302619" y="1365476"/>
              <a:ext cx="3804736" cy="26771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1. What did Chip want to do? </a:t>
              </a:r>
            </a:p>
            <a:p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   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Who joined Chip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?</a:t>
              </a:r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  <a:sym typeface="+mn-ea"/>
              </a:endParaRPr>
            </a:p>
            <a:p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2.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How did the children feel  </a:t>
              </a: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   about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it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?</a:t>
              </a:r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  <a:sym typeface="+mn-ea"/>
              </a:endParaRPr>
            </a:p>
            <a:p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3. Did the children think the     </a:t>
              </a: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   man was a good</a:t>
              </a: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   babysitter? Why?</a:t>
              </a: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8303115" y="894302"/>
              <a:ext cx="3803743" cy="521354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302111" y="3966290"/>
            <a:ext cx="4532526" cy="1883912"/>
            <a:chOff x="8417967" y="1094772"/>
            <a:chExt cx="3323363" cy="1844059"/>
          </a:xfrm>
        </p:grpSpPr>
        <p:sp>
          <p:nvSpPr>
            <p:cNvPr id="17" name="文本框 16"/>
            <p:cNvSpPr txBox="1"/>
            <p:nvPr/>
          </p:nvSpPr>
          <p:spPr>
            <a:xfrm>
              <a:off x="8433765" y="1548386"/>
              <a:ext cx="3292452" cy="139044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you want to have a pillow fight? Who do you want to have one with?</a:t>
              </a: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8417967" y="1094772"/>
              <a:ext cx="3323363" cy="51041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178590" y="5790630"/>
            <a:ext cx="2364742" cy="847439"/>
            <a:chOff x="7964067" y="5263079"/>
            <a:chExt cx="3141600" cy="1408947"/>
          </a:xfrm>
        </p:grpSpPr>
        <p:sp>
          <p:nvSpPr>
            <p:cNvPr id="13" name="圆角矩形 12"/>
            <p:cNvSpPr/>
            <p:nvPr/>
          </p:nvSpPr>
          <p:spPr>
            <a:xfrm>
              <a:off x="8426126" y="5864655"/>
              <a:ext cx="2679541" cy="807371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pillow fight</a:t>
              </a: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964067" y="5263079"/>
              <a:ext cx="877718" cy="1058916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7859116" y="1382762"/>
            <a:ext cx="3496753" cy="4398831"/>
            <a:chOff x="1001441" y="770776"/>
            <a:chExt cx="3951559" cy="5316923"/>
          </a:xfrm>
        </p:grpSpPr>
        <p:grpSp>
          <p:nvGrpSpPr>
            <p:cNvPr id="29" name="组合 28"/>
            <p:cNvGrpSpPr/>
            <p:nvPr/>
          </p:nvGrpSpPr>
          <p:grpSpPr>
            <a:xfrm>
              <a:off x="1001441" y="770776"/>
              <a:ext cx="3951559" cy="5316923"/>
              <a:chOff x="4906808" y="1576389"/>
              <a:chExt cx="3501745" cy="4214105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31" name="组合 30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33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37" name="矩形 36"/>
                  <p:cNvSpPr/>
                  <p:nvPr/>
                </p:nvSpPr>
                <p:spPr>
                  <a:xfrm>
                    <a:off x="7250735" y="2017033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38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39" name="图片 38"/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0" name="文本框 39"/>
                  <p:cNvSpPr txBox="1"/>
                  <p:nvPr/>
                </p:nvSpPr>
                <p:spPr>
                  <a:xfrm>
                    <a:off x="9624266" y="175823"/>
                    <a:ext cx="1948317" cy="53300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2" name="流程图: 过程 41"/>
              <p:cNvSpPr/>
              <p:nvPr/>
            </p:nvSpPr>
            <p:spPr>
              <a:xfrm>
                <a:off x="5353258" y="4448453"/>
                <a:ext cx="2611173" cy="847117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latin typeface="Century Gothic" panose="020B0502020202020204" pitchFamily="34" charset="0"/>
                  </a:rPr>
                  <a:t>They are having a </a:t>
                </a:r>
                <a:r>
                  <a:rPr lang="en-US" altLang="zh-CN" sz="2400" b="1" dirty="0">
                    <a:solidFill>
                      <a:schemeClr val="accent1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pillow fight</a:t>
                </a:r>
                <a:r>
                  <a:rPr lang="en-US" altLang="zh-CN" sz="2400" b="1" dirty="0">
                    <a:latin typeface="Century Gothic" panose="020B0502020202020204" pitchFamily="34" charset="0"/>
                  </a:rPr>
                  <a:t>.</a:t>
                </a: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5616410" y="3773771"/>
                <a:ext cx="2039111" cy="568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pillow fight</a:t>
                </a:r>
              </a:p>
            </p:txBody>
          </p:sp>
        </p:grp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0715" y="1841801"/>
              <a:ext cx="2540914" cy="1690862"/>
            </a:xfrm>
            <a:prstGeom prst="rect">
              <a:avLst/>
            </a:prstGeom>
            <a:ln>
              <a:solidFill>
                <a:schemeClr val="bg1">
                  <a:alpha val="0"/>
                </a:schemeClr>
              </a:solidFill>
            </a:ln>
            <a:effectLst>
              <a:softEdge rad="31750"/>
            </a:effectLst>
          </p:spPr>
        </p:pic>
      </p:grpSp>
      <p:grpSp>
        <p:nvGrpSpPr>
          <p:cNvPr id="44" name="组合 43"/>
          <p:cNvGrpSpPr/>
          <p:nvPr/>
        </p:nvGrpSpPr>
        <p:grpSpPr>
          <a:xfrm>
            <a:off x="4979363" y="0"/>
            <a:ext cx="7212637" cy="1436497"/>
            <a:chOff x="7762798" y="22709"/>
            <a:chExt cx="4414736" cy="719708"/>
          </a:xfrm>
        </p:grpSpPr>
        <p:sp>
          <p:nvSpPr>
            <p:cNvPr id="45" name="矩形 44"/>
            <p:cNvSpPr/>
            <p:nvPr/>
          </p:nvSpPr>
          <p:spPr>
            <a:xfrm>
              <a:off x="7762798" y="22709"/>
              <a:ext cx="4414736" cy="715431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840974" y="97343"/>
              <a:ext cx="4261780" cy="645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pillow fight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make sentences with it;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</a:t>
              </a: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understand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text;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talk about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connections questions; read the text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fluently.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1. Read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text aloud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click the penguin button to explain the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pillow fight;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it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    and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make sentences with it;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 smtClean="0">
                  <a:latin typeface="Century Gothic" panose="020B0502020202020204" pitchFamily="34" charset="0"/>
                </a:rPr>
                <a:t>2.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 one by one using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the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illustration and the text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</a:t>
              </a: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clues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connections question.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 smtClean="0">
                  <a:latin typeface="Century Gothic" panose="020B0502020202020204" pitchFamily="34" charset="0"/>
                </a:rPr>
                <a:t>3.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text fluently and give a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49" name="直角三角形 48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</a:t>
            </a:r>
            <a:r>
              <a:rPr lang="en-US" altLang="zh-CN" dirty="0" smtClean="0"/>
              <a:t>Baby-sitter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88141" y="178393"/>
            <a:ext cx="3979240" cy="6480000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35" name="图片 35" descr="848136_AW_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" y="1164590"/>
            <a:ext cx="7444740" cy="464502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 flipH="1">
            <a:off x="7961002" y="119829"/>
            <a:ext cx="43763" cy="6576138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110937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31808" y="6199392"/>
            <a:ext cx="952477" cy="294424"/>
            <a:chOff x="7239741" y="6300191"/>
            <a:chExt cx="952477" cy="294424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42774" y="6300191"/>
              <a:ext cx="749444" cy="294424"/>
            </a:xfrm>
            <a:prstGeom prst="rect">
              <a:avLst/>
            </a:prstGeom>
          </p:spPr>
        </p:pic>
        <p:sp>
          <p:nvSpPr>
            <p:cNvPr id="57" name="文本框 56"/>
            <p:cNvSpPr txBox="1"/>
            <p:nvPr/>
          </p:nvSpPr>
          <p:spPr>
            <a:xfrm>
              <a:off x="7239741" y="6316598"/>
              <a:ext cx="790364" cy="26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1210212" y="6365174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82" name="矩形 81"/>
          <p:cNvSpPr/>
          <p:nvPr/>
        </p:nvSpPr>
        <p:spPr>
          <a:xfrm>
            <a:off x="319900" y="1372967"/>
            <a:ext cx="3744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children went back to bed.</a:t>
            </a:r>
          </a:p>
        </p:txBody>
      </p:sp>
      <p:sp>
        <p:nvSpPr>
          <p:cNvPr id="83" name="矩形 82"/>
          <p:cNvSpPr/>
          <p:nvPr/>
        </p:nvSpPr>
        <p:spPr>
          <a:xfrm>
            <a:off x="4123057" y="4820015"/>
            <a:ext cx="378777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“What a mess!” said the </a:t>
            </a:r>
          </a:p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baby-sitter.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8306905" y="1396994"/>
            <a:ext cx="3220250" cy="4138803"/>
            <a:chOff x="8488965" y="1821441"/>
            <a:chExt cx="3220250" cy="4138803"/>
          </a:xfrm>
        </p:grpSpPr>
        <p:sp>
          <p:nvSpPr>
            <p:cNvPr id="8" name="文本框 7"/>
            <p:cNvSpPr txBox="1"/>
            <p:nvPr/>
          </p:nvSpPr>
          <p:spPr>
            <a:xfrm>
              <a:off x="8534569" y="2322325"/>
              <a:ext cx="3174645" cy="36379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20000"/>
                </a:lnSpc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the children do after the pillow fight?</a:t>
              </a:r>
            </a:p>
            <a:p>
              <a:pPr marL="457200" indent="-457200">
                <a:lnSpc>
                  <a:spcPct val="120000"/>
                </a:lnSpc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was the room?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What would the babysitter do with it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8488965" y="1821441"/>
              <a:ext cx="3220250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589356" y="0"/>
            <a:ext cx="6619727" cy="1726968"/>
            <a:chOff x="7394120" y="22708"/>
            <a:chExt cx="4783414" cy="1274529"/>
          </a:xfrm>
        </p:grpSpPr>
        <p:sp>
          <p:nvSpPr>
            <p:cNvPr id="24" name="矩形 23"/>
            <p:cNvSpPr/>
            <p:nvPr/>
          </p:nvSpPr>
          <p:spPr>
            <a:xfrm>
              <a:off x="7394120" y="22708"/>
              <a:ext cx="4783414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515142" y="345266"/>
              <a:ext cx="4261780" cy="700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 Read the text aloud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2. 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two comprehension questions one by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one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using the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</a:t>
              </a: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illustration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the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text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clues; 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text fluently and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give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</a:t>
            </a:r>
            <a:r>
              <a:rPr lang="en-US" altLang="zh-CN" dirty="0" smtClean="0"/>
              <a:t>Baby-sitter </a:t>
            </a:r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27" name="直角三角形 26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842870" y="187797"/>
            <a:ext cx="4114980" cy="6480000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0" name="图片 36" descr="848136_AW_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88" y="1437005"/>
            <a:ext cx="7157085" cy="425132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7873927" y="216826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96427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14132" y="6192775"/>
            <a:ext cx="952477" cy="294424"/>
            <a:chOff x="7174863" y="6296884"/>
            <a:chExt cx="952477" cy="294424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7896" y="6296884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174863" y="6313291"/>
              <a:ext cx="790364" cy="26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17/2</a:t>
              </a: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3" name="矩形 62"/>
          <p:cNvSpPr/>
          <p:nvPr/>
        </p:nvSpPr>
        <p:spPr>
          <a:xfrm>
            <a:off x="3950424" y="4858385"/>
            <a:ext cx="365125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“Was everyone good?” </a:t>
            </a:r>
          </a:p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said Mum.</a:t>
            </a:r>
          </a:p>
        </p:txBody>
      </p:sp>
      <p:sp>
        <p:nvSpPr>
          <p:cNvPr id="65" name="矩形 64"/>
          <p:cNvSpPr/>
          <p:nvPr/>
        </p:nvSpPr>
        <p:spPr>
          <a:xfrm>
            <a:off x="401053" y="1497146"/>
            <a:ext cx="3462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Mum and Dad came back.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5572273" y="366"/>
            <a:ext cx="6619727" cy="1726968"/>
            <a:chOff x="7394120" y="22708"/>
            <a:chExt cx="4783414" cy="1274529"/>
          </a:xfrm>
        </p:grpSpPr>
        <p:sp>
          <p:nvSpPr>
            <p:cNvPr id="24" name="矩形 23"/>
            <p:cNvSpPr/>
            <p:nvPr/>
          </p:nvSpPr>
          <p:spPr>
            <a:xfrm>
              <a:off x="7394120" y="22708"/>
              <a:ext cx="4783414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515142" y="345268"/>
              <a:ext cx="4261780" cy="700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 smtClean="0">
                  <a:latin typeface="Century Gothic" panose="020B0502020202020204" pitchFamily="34" charset="0"/>
                </a:rPr>
                <a:t>1. Read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text aloud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 smtClean="0">
                  <a:latin typeface="Century Gothic" panose="020B0502020202020204" pitchFamily="34" charset="0"/>
                </a:rPr>
                <a:t>2.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three comprehension questions one by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one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using the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</a:t>
              </a: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illustrations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the text clues; 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 smtClean="0">
                  <a:latin typeface="Century Gothic" panose="020B0502020202020204" pitchFamily="34" charset="0"/>
                </a:rPr>
                <a:t>3.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text fluently and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give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27" name="直角三角形 26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081077" y="2045291"/>
            <a:ext cx="3573569" cy="2347626"/>
            <a:chOff x="8340739" y="2480131"/>
            <a:chExt cx="3573569" cy="2347626"/>
          </a:xfrm>
        </p:grpSpPr>
        <p:sp>
          <p:nvSpPr>
            <p:cNvPr id="11" name="文本框 10"/>
            <p:cNvSpPr txBox="1"/>
            <p:nvPr/>
          </p:nvSpPr>
          <p:spPr>
            <a:xfrm>
              <a:off x="8361992" y="2962917"/>
              <a:ext cx="3525248" cy="186484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1. How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was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the room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?</a:t>
              </a:r>
            </a:p>
            <a:p>
              <a:pPr indent="0">
                <a:lnSpc>
                  <a:spcPct val="120000"/>
                </a:lnSpc>
                <a:buFontTx/>
                <a:buNone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2.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What did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Mum say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?</a:t>
              </a:r>
            </a:p>
            <a:p>
              <a:pPr indent="0">
                <a:lnSpc>
                  <a:spcPct val="120000"/>
                </a:lnSpc>
                <a:buFontTx/>
                <a:buNone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3.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What do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you think    </a:t>
              </a:r>
            </a:p>
            <a:p>
              <a:pPr indent="0">
                <a:lnSpc>
                  <a:spcPct val="120000"/>
                </a:lnSpc>
                <a:buFontTx/>
                <a:buNone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   the babysitter did?</a:t>
              </a:r>
              <a:endPara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8340739" y="2480131"/>
              <a:ext cx="3573569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</a:t>
            </a:r>
            <a:r>
              <a:rPr lang="en-US" altLang="zh-CN" dirty="0" smtClean="0"/>
              <a:t>Baby-sitter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278387" y="182154"/>
            <a:ext cx="4683760" cy="6481031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276191" y="180419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110936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7674" y="6204723"/>
            <a:ext cx="937963" cy="294424"/>
            <a:chOff x="7158070" y="6313366"/>
            <a:chExt cx="937963" cy="29442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6589" y="6313366"/>
              <a:ext cx="749444" cy="294424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158070" y="63152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1855458" y="5558790"/>
            <a:ext cx="429895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“Yes and no,” said the </a:t>
            </a:r>
          </a:p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baby-sitter.</a:t>
            </a:r>
          </a:p>
        </p:txBody>
      </p:sp>
      <p:sp>
        <p:nvSpPr>
          <p:cNvPr id="38" name="矩形 37"/>
          <p:cNvSpPr/>
          <p:nvPr/>
        </p:nvSpPr>
        <p:spPr>
          <a:xfrm>
            <a:off x="12460863" y="4011362"/>
            <a:ext cx="43260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400" b="1" dirty="0">
              <a:latin typeface="Century Gothic" panose="020B0502020202020204" pitchFamily="34" charset="0"/>
            </a:endParaRPr>
          </a:p>
          <a:p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502247" y="33308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</a:t>
            </a:r>
            <a:r>
              <a:rPr lang="en-US" sz="36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Baby</a:t>
            </a:r>
            <a:r>
              <a:rPr lang="en-US" altLang="zh-CN" sz="36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-</a:t>
            </a:r>
            <a:r>
              <a:rPr lang="en-US" sz="36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sitter </a:t>
            </a:r>
            <a:endParaRPr 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图片 37" descr="848136_AW_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782" y="981096"/>
            <a:ext cx="4679158" cy="4577694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7465353" y="772296"/>
            <a:ext cx="4240353" cy="3212522"/>
            <a:chOff x="8288908" y="1182093"/>
            <a:chExt cx="3935228" cy="3212629"/>
          </a:xfrm>
        </p:grpSpPr>
        <p:sp>
          <p:nvSpPr>
            <p:cNvPr id="13" name="文本框 12"/>
            <p:cNvSpPr txBox="1"/>
            <p:nvPr/>
          </p:nvSpPr>
          <p:spPr>
            <a:xfrm>
              <a:off x="8288908" y="1645080"/>
              <a:ext cx="3900284" cy="274964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What did the babysitter say to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Mum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? What did he mean?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you think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Mum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and Dad knew what happened? Why?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+mn-ea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8288908" y="1182093"/>
              <a:ext cx="3935228" cy="52146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430317" y="4152428"/>
            <a:ext cx="4254500" cy="2355861"/>
            <a:chOff x="8267030" y="1152883"/>
            <a:chExt cx="3945282" cy="2356154"/>
          </a:xfrm>
        </p:grpSpPr>
        <p:sp>
          <p:nvSpPr>
            <p:cNvPr id="18" name="文本框 17"/>
            <p:cNvSpPr txBox="1"/>
            <p:nvPr/>
          </p:nvSpPr>
          <p:spPr>
            <a:xfrm>
              <a:off x="8289530" y="1645080"/>
              <a:ext cx="3900284" cy="18639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indent="0">
                <a:lnSpc>
                  <a:spcPct val="120000"/>
                </a:lnSpc>
                <a:buNone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Do you want this babysitter to look after you? What do you like and dislike about the babysitter?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  <a:sym typeface="+mn-ea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8267030" y="1152883"/>
              <a:ext cx="3945282" cy="521506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Discussion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550226" y="-4657"/>
            <a:ext cx="6619727" cy="1726969"/>
            <a:chOff x="7394120" y="22708"/>
            <a:chExt cx="4783414" cy="1274529"/>
          </a:xfrm>
        </p:grpSpPr>
        <p:sp>
          <p:nvSpPr>
            <p:cNvPr id="30" name="矩形 29"/>
            <p:cNvSpPr/>
            <p:nvPr/>
          </p:nvSpPr>
          <p:spPr>
            <a:xfrm>
              <a:off x="7394120" y="22708"/>
              <a:ext cx="4783414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515142" y="282804"/>
              <a:ext cx="4261780" cy="825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talk about the discussion questions.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1.  Read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text aloud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have them talk about the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first</a:t>
              </a:r>
              <a:r>
                <a:rPr lang="en-US" altLang="zh-CN" sz="1100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comprehension </a:t>
              </a: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     question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 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second comprehension question  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using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illustration and text clues; talk about the connections questions.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text fluently and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give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33" name="直角三角形 32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9076552" y="-36576"/>
            <a:ext cx="2374889" cy="773220"/>
            <a:chOff x="9453849" y="106830"/>
            <a:chExt cx="2374889" cy="773220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26777" y="6197057"/>
            <a:ext cx="916761" cy="294424"/>
            <a:chOff x="11003890" y="6328672"/>
            <a:chExt cx="916761" cy="294424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71207" y="6328672"/>
              <a:ext cx="749444" cy="294424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1003890" y="634507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043375" y="6231467"/>
            <a:ext cx="998007" cy="312687"/>
            <a:chOff x="7707356" y="6408789"/>
            <a:chExt cx="998007" cy="31268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1175635" y="6104835"/>
            <a:ext cx="9570971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hangingPunct="0">
              <a:lnSpc>
                <a:spcPct val="120000"/>
              </a:lnSpc>
            </a:pPr>
            <a:r>
              <a: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___ wanted___ </a:t>
            </a:r>
            <a:r>
              <a:rPr lang="en-US" altLang="zh-CN" sz="28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.      </a:t>
            </a:r>
            <a:endParaRPr lang="zh-CN" altLang="en-US" sz="28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9" name="流程图: 可选过程 38"/>
          <p:cNvSpPr/>
          <p:nvPr/>
        </p:nvSpPr>
        <p:spPr>
          <a:xfrm>
            <a:off x="303530" y="1583044"/>
            <a:ext cx="3018155" cy="4089422"/>
          </a:xfrm>
          <a:prstGeom prst="flowChartAlternateProcess">
            <a:avLst/>
          </a:prstGeom>
          <a:noFill/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流程图: 可选过程 41"/>
          <p:cNvSpPr/>
          <p:nvPr/>
        </p:nvSpPr>
        <p:spPr>
          <a:xfrm>
            <a:off x="8826347" y="1583044"/>
            <a:ext cx="2819485" cy="4278372"/>
          </a:xfrm>
          <a:prstGeom prst="flowChartAlternateProcess">
            <a:avLst/>
          </a:prstGeom>
          <a:noFill/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燕尾形箭头 4"/>
          <p:cNvSpPr/>
          <p:nvPr/>
        </p:nvSpPr>
        <p:spPr>
          <a:xfrm>
            <a:off x="3353435" y="3296762"/>
            <a:ext cx="451485" cy="665161"/>
          </a:xfrm>
          <a:prstGeom prst="notchedRightArrow">
            <a:avLst/>
          </a:prstGeom>
          <a:solidFill>
            <a:srgbClr val="FFBF00"/>
          </a:solidFill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燕尾形箭头 42"/>
          <p:cNvSpPr/>
          <p:nvPr/>
        </p:nvSpPr>
        <p:spPr>
          <a:xfrm>
            <a:off x="8410264" y="3262035"/>
            <a:ext cx="464185" cy="654049"/>
          </a:xfrm>
          <a:prstGeom prst="notchedRightArrow">
            <a:avLst/>
          </a:prstGeom>
          <a:solidFill>
            <a:srgbClr val="FFBF00"/>
          </a:solidFill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图片 30" descr="848136_AW_0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2845435"/>
            <a:ext cx="2875915" cy="1741805"/>
          </a:xfrm>
          <a:prstGeom prst="roundRect">
            <a:avLst/>
          </a:prstGeom>
        </p:spPr>
      </p:pic>
      <p:pic>
        <p:nvPicPr>
          <p:cNvPr id="9" name="图片 36" descr="848136_AW_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181" y="2666914"/>
            <a:ext cx="2761629" cy="1640168"/>
          </a:xfrm>
          <a:prstGeom prst="round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156358" y="3878296"/>
            <a:ext cx="3956685" cy="2334895"/>
            <a:chOff x="6028" y="6231"/>
            <a:chExt cx="6231" cy="3677"/>
          </a:xfrm>
        </p:grpSpPr>
        <p:pic>
          <p:nvPicPr>
            <p:cNvPr id="35" name="图片 35" descr="848136_AW_12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3" y="7628"/>
              <a:ext cx="3656" cy="2280"/>
            </a:xfrm>
            <a:prstGeom prst="roundRect">
              <a:avLst/>
            </a:prstGeom>
          </p:spPr>
        </p:pic>
        <p:pic>
          <p:nvPicPr>
            <p:cNvPr id="20" name="图片 20" descr="848136_AW_10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8" y="6231"/>
              <a:ext cx="3483" cy="1961"/>
            </a:xfrm>
            <a:prstGeom prst="round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3902075" y="843280"/>
            <a:ext cx="4521835" cy="2999740"/>
            <a:chOff x="5762" y="1367"/>
            <a:chExt cx="7121" cy="4724"/>
          </a:xfrm>
        </p:grpSpPr>
        <p:pic>
          <p:nvPicPr>
            <p:cNvPr id="6" name="图片 32" descr="848136_AW_06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2" y="1367"/>
              <a:ext cx="4524" cy="2847"/>
            </a:xfrm>
            <a:prstGeom prst="roundRect">
              <a:avLst/>
            </a:prstGeom>
          </p:spPr>
        </p:pic>
        <p:pic>
          <p:nvPicPr>
            <p:cNvPr id="7" name="图片 33" descr="848136_AW_0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6" y="3378"/>
              <a:ext cx="4517" cy="2713"/>
            </a:xfrm>
            <a:prstGeom prst="roundRect">
              <a:avLst/>
            </a:prstGeom>
          </p:spPr>
        </p:pic>
      </p:grpSp>
      <p:sp>
        <p:nvSpPr>
          <p:cNvPr id="36" name="流程图: 可选过程 35"/>
          <p:cNvSpPr/>
          <p:nvPr/>
        </p:nvSpPr>
        <p:spPr>
          <a:xfrm>
            <a:off x="3787123" y="843280"/>
            <a:ext cx="4612005" cy="5353105"/>
          </a:xfrm>
          <a:prstGeom prst="flowChartAlternateProcess">
            <a:avLst/>
          </a:prstGeom>
          <a:noFill/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5564740" y="-29904"/>
            <a:ext cx="6619727" cy="1726969"/>
            <a:chOff x="7394120" y="22708"/>
            <a:chExt cx="4783414" cy="1274529"/>
          </a:xfrm>
        </p:grpSpPr>
        <p:sp>
          <p:nvSpPr>
            <p:cNvPr id="45" name="矩形 44"/>
            <p:cNvSpPr/>
            <p:nvPr/>
          </p:nvSpPr>
          <p:spPr>
            <a:xfrm>
              <a:off x="7394120" y="22708"/>
              <a:ext cx="4783414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7515142" y="407733"/>
              <a:ext cx="4261780" cy="575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Retell the story with the visual support and assistance;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1.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work in pairs to recall the story; model first.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2.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work together to retell the story using the visual aids.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3. Help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if necessary.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49" name="直角三角形 48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retell</a:t>
            </a:r>
            <a:r>
              <a:rPr lang="en-US" altLang="zh-CN" dirty="0" smtClean="0"/>
              <a:t>!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" y="253351"/>
            <a:ext cx="12189984" cy="55309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908067" y="1025941"/>
            <a:ext cx="8209322" cy="5890752"/>
            <a:chOff x="2674" y="1280"/>
            <a:chExt cx="12994" cy="960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4" y="1280"/>
              <a:ext cx="12994" cy="960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4603" y="1998"/>
              <a:ext cx="10355" cy="8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>
                <a:spcBef>
                  <a:spcPts val="2000"/>
                </a:spcBef>
                <a:buFont typeface="Wingdings" panose="05000000000000000000" charset="0"/>
                <a:buChar char="Ø"/>
              </a:pP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sym typeface="+mn-ea"/>
                </a:rPr>
                <a:t>Identify and produce rhyming words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sym typeface="+mn-ea"/>
                </a:rPr>
                <a:t/>
              </a:r>
              <a:b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sym typeface="+mn-ea"/>
                </a:rPr>
              </a:b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sym typeface="+mn-ea"/>
                </a:rPr>
                <a:t>that end with 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sym typeface="+mn-ea"/>
                </a:rPr>
                <a:t>all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sym typeface="+mn-ea"/>
                </a:rPr>
                <a:t>.</a:t>
              </a:r>
              <a:endPara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  <a:p>
              <a:pPr marL="342900" indent="-342900">
                <a:spcBef>
                  <a:spcPts val="2000"/>
                </a:spcBef>
                <a:buFont typeface="Wingdings" panose="05000000000000000000" pitchFamily="2" charset="2"/>
                <a:buChar char="Ø"/>
              </a:pP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Learn the different words and phrases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babysitter, 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books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, sandwich, pillow 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fight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  <a:sym typeface="+mn-ea"/>
                </a:rPr>
                <a:t>,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and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downstairs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,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and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make sentences with</a:t>
              </a:r>
              <a:r>
                <a:rPr lang="zh-CN" altLang="en-US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them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.</a:t>
              </a:r>
              <a:endPara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  <a:p>
              <a:pPr marL="342900" lvl="0" indent="-342900">
                <a:spcBef>
                  <a:spcPts val="2000"/>
                </a:spcBef>
                <a:buFont typeface="Wingdings" panose="05000000000000000000" pitchFamily="2" charset="2"/>
                <a:buChar char="Ø"/>
              </a:pP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Read the story 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The Baby-sitter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and learn to ask questions about a story using the text or the pictures.</a:t>
              </a:r>
            </a:p>
            <a:p>
              <a:pPr marL="342900" lvl="0" indent="-342900">
                <a:spcBef>
                  <a:spcPts val="2000"/>
                </a:spcBef>
                <a:buFont typeface="Wingdings" panose="05000000000000000000" pitchFamily="2" charset="2"/>
                <a:buChar char="Ø"/>
              </a:pP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Practice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using the sentence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structure</a:t>
              </a:r>
              <a:b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</a:b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____ wanted ____.</a:t>
              </a:r>
              <a:endParaRPr lang="zh-CN" altLang="en-US" sz="2400" b="1" i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699631" y="-68170"/>
            <a:ext cx="2796579" cy="964367"/>
            <a:chOff x="9238157" y="41014"/>
            <a:chExt cx="2796579" cy="96436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41014"/>
              <a:ext cx="266977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92929" y="6499844"/>
            <a:ext cx="936238" cy="294424"/>
            <a:chOff x="11014501" y="6474446"/>
            <a:chExt cx="936238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11014501" y="6494232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191592" y="6489102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9746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487921" y="26601"/>
            <a:ext cx="4783414" cy="1274529"/>
            <a:chOff x="7394120" y="22708"/>
            <a:chExt cx="4783414" cy="1274529"/>
          </a:xfrm>
        </p:grpSpPr>
        <p:sp>
          <p:nvSpPr>
            <p:cNvPr id="26" name="矩形 25"/>
            <p:cNvSpPr/>
            <p:nvPr/>
          </p:nvSpPr>
          <p:spPr>
            <a:xfrm>
              <a:off x="7394120" y="22708"/>
              <a:ext cx="4783414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504936" y="268909"/>
              <a:ext cx="4261780" cy="610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Get to know and understand what will be learned in this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lesson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. 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Go through the learning goals with Ss.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36" name="直角三角形 35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89" y="4266303"/>
            <a:ext cx="3912455" cy="2093219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E53CBE3C-8849-4287-9937-E3155E812ECA}"/>
              </a:ext>
            </a:extLst>
          </p:cNvPr>
          <p:cNvSpPr/>
          <p:nvPr/>
        </p:nvSpPr>
        <p:spPr>
          <a:xfrm>
            <a:off x="1306044" y="972750"/>
            <a:ext cx="4316186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We are going to . . .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6122D391-C9B1-455D-A395-C488CCB9C7C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88" y="824226"/>
            <a:ext cx="1310432" cy="873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500" y="991339"/>
            <a:ext cx="5228707" cy="498348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080427" y="-24754"/>
            <a:ext cx="2374889" cy="773220"/>
            <a:chOff x="9362719" y="73976"/>
            <a:chExt cx="2374889" cy="77322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2719" y="73976"/>
              <a:ext cx="2374889" cy="77322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9362719" y="197395"/>
              <a:ext cx="217385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Vocabulary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78098" y="6196230"/>
            <a:ext cx="938869" cy="294424"/>
            <a:chOff x="10864970" y="6398627"/>
            <a:chExt cx="938869" cy="294424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54395" y="6398627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10864970" y="641503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037568" y="6222172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20/2</a:t>
              </a: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813" y="1554959"/>
            <a:ext cx="1002665" cy="69110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7119233" y="2466226"/>
            <a:ext cx="1042670" cy="7186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00000">
            <a:off x="6574180" y="4444472"/>
            <a:ext cx="1109345" cy="76463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700000">
            <a:off x="4582160" y="4537477"/>
            <a:ext cx="1163320" cy="80183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81777">
            <a:off x="3859534" y="2923447"/>
            <a:ext cx="1129030" cy="77820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103630" y="3239770"/>
            <a:ext cx="22218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babysitter </a:t>
            </a:r>
            <a:endParaRPr lang="zh-CN" altLang="en-US" sz="2800" dirty="0"/>
          </a:p>
        </p:txBody>
      </p:sp>
      <p:sp>
        <p:nvSpPr>
          <p:cNvPr id="25" name="矩形 24"/>
          <p:cNvSpPr/>
          <p:nvPr/>
        </p:nvSpPr>
        <p:spPr>
          <a:xfrm>
            <a:off x="4824095" y="262102"/>
            <a:ext cx="219075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downstairs</a:t>
            </a:r>
            <a:endParaRPr lang="zh-CN" altLang="en-US" sz="2800" dirty="0"/>
          </a:p>
        </p:txBody>
      </p:sp>
      <p:sp>
        <p:nvSpPr>
          <p:cNvPr id="31" name="矩形 30"/>
          <p:cNvSpPr/>
          <p:nvPr/>
        </p:nvSpPr>
        <p:spPr>
          <a:xfrm>
            <a:off x="9080500" y="2239645"/>
            <a:ext cx="221742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pillow fight</a:t>
            </a:r>
            <a:endParaRPr lang="en-US" sz="2800" dirty="0"/>
          </a:p>
        </p:txBody>
      </p:sp>
      <p:sp>
        <p:nvSpPr>
          <p:cNvPr id="37" name="矩形 36"/>
          <p:cNvSpPr/>
          <p:nvPr/>
        </p:nvSpPr>
        <p:spPr>
          <a:xfrm>
            <a:off x="8058150" y="5201920"/>
            <a:ext cx="184467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sandwich</a:t>
            </a:r>
            <a:endParaRPr lang="en-US" sz="2800" dirty="0"/>
          </a:p>
        </p:txBody>
      </p:sp>
      <p:sp>
        <p:nvSpPr>
          <p:cNvPr id="39" name="矩形 38"/>
          <p:cNvSpPr/>
          <p:nvPr/>
        </p:nvSpPr>
        <p:spPr>
          <a:xfrm>
            <a:off x="4354195" y="5869305"/>
            <a:ext cx="14490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books </a:t>
            </a:r>
            <a:endParaRPr lang="zh-CN" altLang="en-US" sz="28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913" y="1461513"/>
            <a:ext cx="1495800" cy="819481"/>
          </a:xfrm>
          <a:prstGeom prst="roundRect">
            <a:avLst/>
          </a:prstGeom>
        </p:spPr>
      </p:pic>
      <p:pic>
        <p:nvPicPr>
          <p:cNvPr id="9" name="图片 8" descr="下载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48"/>
          <a:stretch>
            <a:fillRect/>
          </a:stretch>
        </p:blipFill>
        <p:spPr>
          <a:xfrm>
            <a:off x="3804579" y="2620123"/>
            <a:ext cx="1393190" cy="1046480"/>
          </a:xfrm>
          <a:prstGeom prst="roundRect">
            <a:avLst/>
          </a:prstGeom>
        </p:spPr>
      </p:pic>
      <p:pic>
        <p:nvPicPr>
          <p:cNvPr id="11" name="图片 10" descr="三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200" y="4210244"/>
            <a:ext cx="1430655" cy="948690"/>
          </a:xfrm>
          <a:prstGeom prst="roundRect">
            <a:avLst/>
          </a:prstGeom>
        </p:spPr>
      </p:pic>
      <p:pic>
        <p:nvPicPr>
          <p:cNvPr id="20" name="图片 19" descr="books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039" y="4377945"/>
            <a:ext cx="1283335" cy="961390"/>
          </a:xfrm>
          <a:prstGeom prst="round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294" y="2515499"/>
            <a:ext cx="1508125" cy="1003588"/>
          </a:xfrm>
          <a:prstGeom prst="roundRect">
            <a:avLst/>
          </a:prstGeom>
          <a:ln>
            <a:noFill/>
          </a:ln>
          <a:effectLst>
            <a:softEdge rad="31750"/>
          </a:effectLst>
        </p:spPr>
      </p:pic>
      <p:grpSp>
        <p:nvGrpSpPr>
          <p:cNvPr id="36" name="组合 35"/>
          <p:cNvGrpSpPr/>
          <p:nvPr/>
        </p:nvGrpSpPr>
        <p:grpSpPr>
          <a:xfrm>
            <a:off x="5542871" y="0"/>
            <a:ext cx="6619727" cy="1726968"/>
            <a:chOff x="7394120" y="22708"/>
            <a:chExt cx="4783414" cy="1274529"/>
          </a:xfrm>
        </p:grpSpPr>
        <p:sp>
          <p:nvSpPr>
            <p:cNvPr id="38" name="矩形 37"/>
            <p:cNvSpPr/>
            <p:nvPr/>
          </p:nvSpPr>
          <p:spPr>
            <a:xfrm>
              <a:off x="7394120" y="22708"/>
              <a:ext cx="4783414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7515142" y="157873"/>
              <a:ext cx="4261780" cy="10751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Check Ss’ understanding of the words in this lesson.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compete to review all the learned words in this lesson.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2. 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Tell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play a game named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Hit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Shrewmice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3. 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steps are as follows: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     Click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to move the hammer to hit the shrew and present the picture;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guess  </a:t>
              </a: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the words;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click again to show the word of the picture.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4.  Announce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winner of the competition.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     Note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: If time is limited, skip this section. 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43" name="直角三角形 42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220" y="2642785"/>
            <a:ext cx="1620493" cy="152177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0000">
            <a:off x="5568766" y="2858248"/>
            <a:ext cx="1446441" cy="1048089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1616882" y="593503"/>
            <a:ext cx="2667155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lvl="0">
              <a:defRPr/>
            </a:pPr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play!</a:t>
            </a: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09" y="524496"/>
            <a:ext cx="1215197" cy="810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12032 -0.0046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08 -0.00695 L 4.375E-6 4.44444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0521 -0.2127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20602 L 0.0026 4.44444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11966 -0.1030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97 -0.09607 L 4.375E-6 4.44444E-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9" y="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763 0.17754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3 0.17755 L 4.375E-6 -0.00209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5534 0.1967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64 0.19213 L 4.375E-6 4.44444E-6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1" grpId="0"/>
      <p:bldP spid="37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92765" y="1727335"/>
            <a:ext cx="6095965" cy="1215342"/>
            <a:chOff x="998" y="2194"/>
            <a:chExt cx="9600" cy="1914"/>
          </a:xfrm>
        </p:grpSpPr>
        <p:sp>
          <p:nvSpPr>
            <p:cNvPr id="9" name="矩形 8"/>
            <p:cNvSpPr/>
            <p:nvPr/>
          </p:nvSpPr>
          <p:spPr>
            <a:xfrm>
              <a:off x="998" y="2194"/>
              <a:ext cx="9600" cy="95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entury Gothic" panose="020B0502020202020204" pitchFamily="34" charset="0"/>
                </a:rPr>
                <a:t>—What did ___ want?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1019" y="3151"/>
              <a:ext cx="7585" cy="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800" b="1" dirty="0" smtClean="0">
                  <a:latin typeface="Century Gothic" panose="020B0502020202020204" pitchFamily="34" charset="0"/>
                </a:rPr>
                <a:t>—___ wanted ___.</a:t>
              </a:r>
            </a:p>
          </p:txBody>
        </p:sp>
      </p:grpSp>
      <p:sp>
        <p:nvSpPr>
          <p:cNvPr id="29" name="矩形 28"/>
          <p:cNvSpPr/>
          <p:nvPr/>
        </p:nvSpPr>
        <p:spPr>
          <a:xfrm>
            <a:off x="2603612" y="4283723"/>
            <a:ext cx="275299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 sandwich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457912" y="-110553"/>
            <a:ext cx="3260604" cy="964367"/>
            <a:chOff x="8303845" y="-66996"/>
            <a:chExt cx="3260604" cy="9643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17" name="文本框 34"/>
            <p:cNvSpPr txBox="1"/>
            <p:nvPr/>
          </p:nvSpPr>
          <p:spPr>
            <a:xfrm>
              <a:off x="8303845" y="-66996"/>
              <a:ext cx="3260604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40026" y="6235102"/>
            <a:ext cx="927461" cy="294424"/>
            <a:chOff x="10885614" y="6234543"/>
            <a:chExt cx="927461" cy="294424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0885614" y="62509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801550" y="6192520"/>
            <a:ext cx="998007" cy="312687"/>
            <a:chOff x="7707356" y="6408789"/>
            <a:chExt cx="998007" cy="31268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21/2</a:t>
              </a: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" name="图片 20" descr="848136_AW_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100" y="1920240"/>
            <a:ext cx="5342890" cy="3206750"/>
          </a:xfrm>
          <a:prstGeom prst="round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5550226" y="367"/>
            <a:ext cx="6619727" cy="1726968"/>
            <a:chOff x="7394120" y="22708"/>
            <a:chExt cx="4783414" cy="1274529"/>
          </a:xfrm>
        </p:grpSpPr>
        <p:sp>
          <p:nvSpPr>
            <p:cNvPr id="30" name="矩形 29"/>
            <p:cNvSpPr/>
            <p:nvPr/>
          </p:nvSpPr>
          <p:spPr>
            <a:xfrm>
              <a:off x="7394120" y="22708"/>
              <a:ext cx="4783414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515142" y="407731"/>
              <a:ext cx="4261780" cy="575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Talk about what the children did before they went to bed.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work in pairs to talk about the given illustration using the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sentence </a:t>
              </a:r>
            </a:p>
            <a:p>
              <a:pPr lvl="0"/>
              <a:r>
                <a:rPr lang="en-US" altLang="zh-CN" sz="1100" b="1" dirty="0" smtClean="0">
                  <a:latin typeface="Century Gothic" panose="020B0502020202020204" pitchFamily="34" charset="0"/>
                </a:rPr>
                <a:t>      structures and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helping words; model first.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 smtClean="0">
                  <a:latin typeface="Century Gothic" panose="020B0502020202020204" pitchFamily="34" charset="0"/>
                </a:rPr>
                <a:t>2.  Assist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if necessary.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33" name="直角三角形 32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1616882" y="593503"/>
            <a:ext cx="2667155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lvl="0">
              <a:defRPr/>
            </a:pPr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talk!</a:t>
            </a: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09" y="524496"/>
            <a:ext cx="1215197" cy="810131"/>
          </a:xfrm>
          <a:prstGeom prst="rect">
            <a:avLst/>
          </a:prstGeom>
        </p:spPr>
      </p:pic>
      <p:graphicFrame>
        <p:nvGraphicFramePr>
          <p:cNvPr id="41" name="表格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615585"/>
              </p:ext>
            </p:extLst>
          </p:nvPr>
        </p:nvGraphicFramePr>
        <p:xfrm>
          <a:off x="1192765" y="3683240"/>
          <a:ext cx="4720170" cy="204384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3600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600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708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entury Gothic" panose="020B0502020202020204" pitchFamily="34" charset="0"/>
                        </a:rPr>
                        <a:t>Helping</a:t>
                      </a:r>
                      <a:r>
                        <a:rPr lang="en-US" altLang="zh-CN" sz="2400" baseline="0" dirty="0">
                          <a:latin typeface="Century Gothic" panose="020B0502020202020204" pitchFamily="34" charset="0"/>
                        </a:rPr>
                        <a:t> Words</a:t>
                      </a:r>
                      <a:endParaRPr lang="zh-CN" alt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90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86646"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Kipper</a:t>
                      </a:r>
                    </a:p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Biff</a:t>
                      </a:r>
                    </a:p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Chip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 smtClean="0">
                          <a:latin typeface="Century Gothic" panose="020B0502020202020204" pitchFamily="34" charset="0"/>
                        </a:rPr>
                        <a:t>sandwich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 smtClean="0">
                          <a:latin typeface="Century Gothic" panose="020B0502020202020204" pitchFamily="34" charset="0"/>
                        </a:rPr>
                        <a:t>pillow fight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 smtClean="0">
                          <a:latin typeface="Century Gothic" panose="020B0502020202020204" pitchFamily="34" charset="0"/>
                        </a:rPr>
                        <a:t>story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41" y="188969"/>
            <a:ext cx="12090631" cy="6669031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1" y="-41026"/>
            <a:ext cx="12127259" cy="6899026"/>
          </a:xfrm>
          <a:prstGeom prst="rect">
            <a:avLst/>
          </a:prstGeom>
        </p:spPr>
      </p:pic>
      <p:sp>
        <p:nvSpPr>
          <p:cNvPr id="8" name="AutoShape 2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413214" y="-148438"/>
            <a:ext cx="3260604" cy="1199813"/>
            <a:chOff x="8239045" y="-19269"/>
            <a:chExt cx="3260604" cy="96436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25" name="文本框 34"/>
            <p:cNvSpPr txBox="1"/>
            <p:nvPr/>
          </p:nvSpPr>
          <p:spPr>
            <a:xfrm>
              <a:off x="8239045" y="-19269"/>
              <a:ext cx="3260604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</a:p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0" name="AutoShape 4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58535" y="6196369"/>
            <a:ext cx="1025047" cy="294424"/>
            <a:chOff x="10748080" y="6154075"/>
            <a:chExt cx="1025047" cy="294424"/>
          </a:xfrm>
        </p:grpSpPr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23683" y="6154075"/>
              <a:ext cx="749444" cy="294424"/>
            </a:xfrm>
            <a:prstGeom prst="rect">
              <a:avLst/>
            </a:prstGeom>
          </p:spPr>
        </p:pic>
        <p:sp>
          <p:nvSpPr>
            <p:cNvPr id="73" name="文本框 72"/>
            <p:cNvSpPr txBox="1"/>
            <p:nvPr/>
          </p:nvSpPr>
          <p:spPr>
            <a:xfrm>
              <a:off x="10748080" y="6170482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10820675" y="6213363"/>
            <a:ext cx="998007" cy="312687"/>
            <a:chOff x="7707356" y="6408789"/>
            <a:chExt cx="998007" cy="312687"/>
          </a:xfrm>
        </p:grpSpPr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93" name="文本框 92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22/2</a:t>
              </a: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" name="五边形 1"/>
          <p:cNvSpPr/>
          <p:nvPr/>
        </p:nvSpPr>
        <p:spPr>
          <a:xfrm>
            <a:off x="294626" y="290019"/>
            <a:ext cx="3896049" cy="1066987"/>
          </a:xfrm>
          <a:prstGeom prst="homePlate">
            <a:avLst/>
          </a:prstGeom>
          <a:noFill/>
          <a:ln>
            <a:solidFill>
              <a:srgbClr val="FFA904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P</a:t>
            </a:r>
            <a:r>
              <a:rPr kumimoji="1" lang="en-US" altLang="zh-CN" sz="2400" b="1" dirty="0" smtClean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lease </a:t>
            </a:r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name </a:t>
            </a:r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at least three activities.</a:t>
            </a:r>
            <a:endParaRPr kumimoji="1" lang="zh-CN" altLang="en-US" sz="2400" b="1" dirty="0">
              <a:solidFill>
                <a:srgbClr val="ED7D3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9" name="图片 7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163" y="1347211"/>
            <a:ext cx="2685415" cy="187043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217"/>
          <a:stretch/>
        </p:blipFill>
        <p:spPr>
          <a:xfrm flipH="1">
            <a:off x="540680" y="3498802"/>
            <a:ext cx="2084808" cy="2305857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785" y="3796462"/>
            <a:ext cx="3683750" cy="224665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083" y="3121708"/>
            <a:ext cx="3039666" cy="1402213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14018" y="3129245"/>
            <a:ext cx="930665" cy="1282081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5070048" y="483981"/>
            <a:ext cx="2180469" cy="656590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65099" y="4867063"/>
            <a:ext cx="1063503" cy="12917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659" y="3911202"/>
            <a:ext cx="1881208" cy="1380673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3552884" y="1342824"/>
            <a:ext cx="5305426" cy="2749983"/>
            <a:chOff x="3036425" y="757893"/>
            <a:chExt cx="5559877" cy="2383009"/>
          </a:xfrm>
        </p:grpSpPr>
        <p:sp>
          <p:nvSpPr>
            <p:cNvPr id="56" name="圆角矩形 55"/>
            <p:cNvSpPr/>
            <p:nvPr/>
          </p:nvSpPr>
          <p:spPr>
            <a:xfrm>
              <a:off x="3036425" y="757893"/>
              <a:ext cx="5559877" cy="23572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3154422" y="798847"/>
              <a:ext cx="4840758" cy="1316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—</a:t>
              </a:r>
              <a:r>
                <a:rPr kumimoji="1"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What do you want to do at  </a:t>
              </a:r>
            </a:p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1"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    </a:t>
              </a:r>
              <a:r>
                <a:rPr kumimoji="1" lang="en-US" altLang="zh-CN" sz="2400" b="1" dirty="0" smtClean="0">
                  <a:solidFill>
                    <a:schemeClr val="tx1"/>
                  </a:solidFill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bedtime</a:t>
              </a:r>
              <a:r>
                <a:rPr kumimoji="1"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? </a:t>
              </a:r>
            </a:p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1"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—I want to ______ at bedtime. </a:t>
              </a:r>
              <a:endParaRPr kumimoji="1" lang="en-US" altLang="zh-CN" sz="2400" dirty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Helvetica Light"/>
              </a:endParaRPr>
            </a:p>
            <a:p>
              <a:endParaRPr kumimoji="1" lang="en-US" altLang="zh-CN" sz="2400" dirty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Helvetica Light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3060143" y="1780707"/>
              <a:ext cx="4830103" cy="1360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b</a:t>
              </a:r>
              <a:r>
                <a:rPr lang="en-US" altLang="zh-CN" sz="2400" b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rush teeth;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p</a:t>
              </a:r>
              <a:r>
                <a:rPr lang="en-US" altLang="zh-CN" sz="2400" b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lay with building blocks;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h</a:t>
              </a:r>
              <a:r>
                <a:rPr lang="en-US" altLang="zh-CN" sz="2400" b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ave a snack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b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. </a:t>
              </a: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. .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8792" y="4205302"/>
            <a:ext cx="2767739" cy="130762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909" y="5563009"/>
            <a:ext cx="1395175" cy="102068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28367" y="5517661"/>
            <a:ext cx="977787" cy="1018323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5535645" y="-98960"/>
            <a:ext cx="6619727" cy="1726968"/>
            <a:chOff x="7394120" y="22708"/>
            <a:chExt cx="4783414" cy="1274529"/>
          </a:xfrm>
        </p:grpSpPr>
        <p:sp>
          <p:nvSpPr>
            <p:cNvPr id="43" name="矩形 42"/>
            <p:cNvSpPr/>
            <p:nvPr/>
          </p:nvSpPr>
          <p:spPr>
            <a:xfrm>
              <a:off x="7394120" y="22708"/>
              <a:ext cx="4783414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7515142" y="95408"/>
              <a:ext cx="4261780" cy="1200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Use the given sentence structures to talk about the picture.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1. Tell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observe the picture carefully and talk about the activities the children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    want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to do at bedtime.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2.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take turns saying at least three activities they want to do at bedtime;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</a:t>
              </a: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model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first;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3.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work in pairs to ask and answer questions about the given picture using the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given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language structure; assist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if necessary.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   Notes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: T can click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Let’s </a:t>
              </a:r>
              <a:r>
                <a:rPr lang="en-US" altLang="zh-CN" sz="1100" b="1" i="1" dirty="0" smtClean="0">
                  <a:latin typeface="Century Gothic" panose="020B0502020202020204" pitchFamily="34" charset="0"/>
                </a:rPr>
                <a:t>talk!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to present the sentence structure, and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then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click again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</a:t>
              </a: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to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make it disappear.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1337422" y="-161574"/>
            <a:ext cx="1085909" cy="828588"/>
            <a:chOff x="11449700" y="-87454"/>
            <a:chExt cx="1085909" cy="828588"/>
          </a:xfrm>
        </p:grpSpPr>
        <p:sp>
          <p:nvSpPr>
            <p:cNvPr id="47" name="直角三角形 46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>
                <a:tabLst>
                  <a:tab pos="176213" algn="l"/>
                </a:tabLst>
              </a:pP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5"/>
          <p:cNvSpPr>
            <a:spLocks/>
          </p:cNvSpPr>
          <p:nvPr/>
        </p:nvSpPr>
        <p:spPr bwMode="auto">
          <a:xfrm>
            <a:off x="1172485" y="1010976"/>
            <a:ext cx="9533732" cy="618372"/>
          </a:xfrm>
          <a:custGeom>
            <a:avLst/>
            <a:gdLst>
              <a:gd name="T0" fmla="*/ 7636 w 7678"/>
              <a:gd name="T1" fmla="*/ 141 h 445"/>
              <a:gd name="T2" fmla="*/ 7556 w 7678"/>
              <a:gd name="T3" fmla="*/ 190 h 445"/>
              <a:gd name="T4" fmla="*/ 7412 w 7678"/>
              <a:gd name="T5" fmla="*/ 243 h 445"/>
              <a:gd name="T6" fmla="*/ 7231 w 7678"/>
              <a:gd name="T7" fmla="*/ 281 h 445"/>
              <a:gd name="T8" fmla="*/ 6923 w 7678"/>
              <a:gd name="T9" fmla="*/ 302 h 445"/>
              <a:gd name="T10" fmla="*/ 6493 w 7678"/>
              <a:gd name="T11" fmla="*/ 283 h 445"/>
              <a:gd name="T12" fmla="*/ 6004 w 7678"/>
              <a:gd name="T13" fmla="*/ 221 h 445"/>
              <a:gd name="T14" fmla="*/ 5520 w 7678"/>
              <a:gd name="T15" fmla="*/ 135 h 445"/>
              <a:gd name="T16" fmla="*/ 5035 w 7678"/>
              <a:gd name="T17" fmla="*/ 67 h 445"/>
              <a:gd name="T18" fmla="*/ 4548 w 7678"/>
              <a:gd name="T19" fmla="*/ 30 h 445"/>
              <a:gd name="T20" fmla="*/ 3935 w 7678"/>
              <a:gd name="T21" fmla="*/ 49 h 445"/>
              <a:gd name="T22" fmla="*/ 3448 w 7678"/>
              <a:gd name="T23" fmla="*/ 105 h 445"/>
              <a:gd name="T24" fmla="*/ 2358 w 7678"/>
              <a:gd name="T25" fmla="*/ 276 h 445"/>
              <a:gd name="T26" fmla="*/ 1507 w 7678"/>
              <a:gd name="T27" fmla="*/ 401 h 445"/>
              <a:gd name="T28" fmla="*/ 1016 w 7678"/>
              <a:gd name="T29" fmla="*/ 441 h 445"/>
              <a:gd name="T30" fmla="*/ 645 w 7678"/>
              <a:gd name="T31" fmla="*/ 441 h 445"/>
              <a:gd name="T32" fmla="*/ 400 w 7678"/>
              <a:gd name="T33" fmla="*/ 416 h 445"/>
              <a:gd name="T34" fmla="*/ 217 w 7678"/>
              <a:gd name="T35" fmla="*/ 371 h 445"/>
              <a:gd name="T36" fmla="*/ 105 w 7678"/>
              <a:gd name="T37" fmla="*/ 316 h 445"/>
              <a:gd name="T38" fmla="*/ 42 w 7678"/>
              <a:gd name="T39" fmla="*/ 264 h 445"/>
              <a:gd name="T40" fmla="*/ 8 w 7678"/>
              <a:gd name="T41" fmla="*/ 207 h 445"/>
              <a:gd name="T42" fmla="*/ 2 w 7678"/>
              <a:gd name="T43" fmla="*/ 164 h 445"/>
              <a:gd name="T44" fmla="*/ 0 w 7678"/>
              <a:gd name="T45" fmla="*/ 150 h 445"/>
              <a:gd name="T46" fmla="*/ 2 w 7678"/>
              <a:gd name="T47" fmla="*/ 120 h 445"/>
              <a:gd name="T48" fmla="*/ 42 w 7678"/>
              <a:gd name="T49" fmla="*/ 57 h 445"/>
              <a:gd name="T50" fmla="*/ 107 w 7678"/>
              <a:gd name="T51" fmla="*/ 23 h 445"/>
              <a:gd name="T52" fmla="*/ 211 w 7678"/>
              <a:gd name="T53" fmla="*/ 4 h 445"/>
              <a:gd name="T54" fmla="*/ 419 w 7678"/>
              <a:gd name="T55" fmla="*/ 10 h 445"/>
              <a:gd name="T56" fmla="*/ 489 w 7678"/>
              <a:gd name="T57" fmla="*/ 21 h 445"/>
              <a:gd name="T58" fmla="*/ 350 w 7678"/>
              <a:gd name="T59" fmla="*/ 15 h 445"/>
              <a:gd name="T60" fmla="*/ 213 w 7678"/>
              <a:gd name="T61" fmla="*/ 19 h 445"/>
              <a:gd name="T62" fmla="*/ 99 w 7678"/>
              <a:gd name="T63" fmla="*/ 49 h 445"/>
              <a:gd name="T64" fmla="*/ 48 w 7678"/>
              <a:gd name="T65" fmla="*/ 86 h 445"/>
              <a:gd name="T66" fmla="*/ 27 w 7678"/>
              <a:gd name="T67" fmla="*/ 126 h 445"/>
              <a:gd name="T68" fmla="*/ 29 w 7678"/>
              <a:gd name="T69" fmla="*/ 154 h 445"/>
              <a:gd name="T70" fmla="*/ 29 w 7678"/>
              <a:gd name="T71" fmla="*/ 165 h 445"/>
              <a:gd name="T72" fmla="*/ 34 w 7678"/>
              <a:gd name="T73" fmla="*/ 198 h 445"/>
              <a:gd name="T74" fmla="*/ 74 w 7678"/>
              <a:gd name="T75" fmla="*/ 255 h 445"/>
              <a:gd name="T76" fmla="*/ 173 w 7678"/>
              <a:gd name="T77" fmla="*/ 316 h 445"/>
              <a:gd name="T78" fmla="*/ 346 w 7678"/>
              <a:gd name="T79" fmla="*/ 365 h 445"/>
              <a:gd name="T80" fmla="*/ 586 w 7678"/>
              <a:gd name="T81" fmla="*/ 394 h 445"/>
              <a:gd name="T82" fmla="*/ 891 w 7678"/>
              <a:gd name="T83" fmla="*/ 396 h 445"/>
              <a:gd name="T84" fmla="*/ 1380 w 7678"/>
              <a:gd name="T85" fmla="*/ 358 h 445"/>
              <a:gd name="T86" fmla="*/ 2350 w 7678"/>
              <a:gd name="T87" fmla="*/ 224 h 445"/>
              <a:gd name="T88" fmla="*/ 3322 w 7678"/>
              <a:gd name="T89" fmla="*/ 87 h 445"/>
              <a:gd name="T90" fmla="*/ 3933 w 7678"/>
              <a:gd name="T91" fmla="*/ 29 h 445"/>
              <a:gd name="T92" fmla="*/ 4302 w 7678"/>
              <a:gd name="T93" fmla="*/ 13 h 445"/>
              <a:gd name="T94" fmla="*/ 4609 w 7678"/>
              <a:gd name="T95" fmla="*/ 15 h 445"/>
              <a:gd name="T96" fmla="*/ 4793 w 7678"/>
              <a:gd name="T97" fmla="*/ 23 h 445"/>
              <a:gd name="T98" fmla="*/ 5282 w 7678"/>
              <a:gd name="T99" fmla="*/ 63 h 445"/>
              <a:gd name="T100" fmla="*/ 6011 w 7678"/>
              <a:gd name="T101" fmla="*/ 173 h 445"/>
              <a:gd name="T102" fmla="*/ 6375 w 7678"/>
              <a:gd name="T103" fmla="*/ 226 h 445"/>
              <a:gd name="T104" fmla="*/ 6862 w 7678"/>
              <a:gd name="T105" fmla="*/ 264 h 445"/>
              <a:gd name="T106" fmla="*/ 7227 w 7678"/>
              <a:gd name="T107" fmla="*/ 255 h 445"/>
              <a:gd name="T108" fmla="*/ 7465 w 7678"/>
              <a:gd name="T109" fmla="*/ 209 h 445"/>
              <a:gd name="T110" fmla="*/ 7579 w 7678"/>
              <a:gd name="T111" fmla="*/ 165 h 445"/>
              <a:gd name="T112" fmla="*/ 7653 w 7678"/>
              <a:gd name="T113" fmla="*/ 116 h 445"/>
              <a:gd name="T114" fmla="*/ 7676 w 7678"/>
              <a:gd name="T115" fmla="*/ 91 h 445"/>
              <a:gd name="T116" fmla="*/ 7678 w 7678"/>
              <a:gd name="T117" fmla="*/ 95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78" h="445">
                <a:moveTo>
                  <a:pt x="7678" y="95"/>
                </a:moveTo>
                <a:lnTo>
                  <a:pt x="7678" y="95"/>
                </a:lnTo>
                <a:lnTo>
                  <a:pt x="7670" y="108"/>
                </a:lnTo>
                <a:lnTo>
                  <a:pt x="7659" y="120"/>
                </a:lnTo>
                <a:lnTo>
                  <a:pt x="7636" y="141"/>
                </a:lnTo>
                <a:lnTo>
                  <a:pt x="7636" y="141"/>
                </a:lnTo>
                <a:lnTo>
                  <a:pt x="7611" y="160"/>
                </a:lnTo>
                <a:lnTo>
                  <a:pt x="7585" y="177"/>
                </a:lnTo>
                <a:lnTo>
                  <a:pt x="7585" y="177"/>
                </a:lnTo>
                <a:lnTo>
                  <a:pt x="7556" y="190"/>
                </a:lnTo>
                <a:lnTo>
                  <a:pt x="7530" y="203"/>
                </a:lnTo>
                <a:lnTo>
                  <a:pt x="7501" y="215"/>
                </a:lnTo>
                <a:lnTo>
                  <a:pt x="7471" y="226"/>
                </a:lnTo>
                <a:lnTo>
                  <a:pt x="7471" y="226"/>
                </a:lnTo>
                <a:lnTo>
                  <a:pt x="7412" y="243"/>
                </a:lnTo>
                <a:lnTo>
                  <a:pt x="7353" y="259"/>
                </a:lnTo>
                <a:lnTo>
                  <a:pt x="7353" y="259"/>
                </a:lnTo>
                <a:lnTo>
                  <a:pt x="7292" y="272"/>
                </a:lnTo>
                <a:lnTo>
                  <a:pt x="7231" y="281"/>
                </a:lnTo>
                <a:lnTo>
                  <a:pt x="7231" y="281"/>
                </a:lnTo>
                <a:lnTo>
                  <a:pt x="7168" y="289"/>
                </a:lnTo>
                <a:lnTo>
                  <a:pt x="7107" y="295"/>
                </a:lnTo>
                <a:lnTo>
                  <a:pt x="7046" y="299"/>
                </a:lnTo>
                <a:lnTo>
                  <a:pt x="6984" y="300"/>
                </a:lnTo>
                <a:lnTo>
                  <a:pt x="6923" y="302"/>
                </a:lnTo>
                <a:lnTo>
                  <a:pt x="6862" y="302"/>
                </a:lnTo>
                <a:lnTo>
                  <a:pt x="6738" y="300"/>
                </a:lnTo>
                <a:lnTo>
                  <a:pt x="6738" y="300"/>
                </a:lnTo>
                <a:lnTo>
                  <a:pt x="6614" y="293"/>
                </a:lnTo>
                <a:lnTo>
                  <a:pt x="6493" y="283"/>
                </a:lnTo>
                <a:lnTo>
                  <a:pt x="6369" y="272"/>
                </a:lnTo>
                <a:lnTo>
                  <a:pt x="6247" y="257"/>
                </a:lnTo>
                <a:lnTo>
                  <a:pt x="6247" y="257"/>
                </a:lnTo>
                <a:lnTo>
                  <a:pt x="6125" y="240"/>
                </a:lnTo>
                <a:lnTo>
                  <a:pt x="6004" y="221"/>
                </a:lnTo>
                <a:lnTo>
                  <a:pt x="6004" y="221"/>
                </a:lnTo>
                <a:lnTo>
                  <a:pt x="5882" y="198"/>
                </a:lnTo>
                <a:lnTo>
                  <a:pt x="5762" y="177"/>
                </a:lnTo>
                <a:lnTo>
                  <a:pt x="5762" y="177"/>
                </a:lnTo>
                <a:lnTo>
                  <a:pt x="5520" y="135"/>
                </a:lnTo>
                <a:lnTo>
                  <a:pt x="5400" y="114"/>
                </a:lnTo>
                <a:lnTo>
                  <a:pt x="5279" y="97"/>
                </a:lnTo>
                <a:lnTo>
                  <a:pt x="5279" y="97"/>
                </a:lnTo>
                <a:lnTo>
                  <a:pt x="5157" y="80"/>
                </a:lnTo>
                <a:lnTo>
                  <a:pt x="5035" y="67"/>
                </a:lnTo>
                <a:lnTo>
                  <a:pt x="4913" y="53"/>
                </a:lnTo>
                <a:lnTo>
                  <a:pt x="4791" y="44"/>
                </a:lnTo>
                <a:lnTo>
                  <a:pt x="4791" y="44"/>
                </a:lnTo>
                <a:lnTo>
                  <a:pt x="4670" y="36"/>
                </a:lnTo>
                <a:lnTo>
                  <a:pt x="4548" y="30"/>
                </a:lnTo>
                <a:lnTo>
                  <a:pt x="4424" y="29"/>
                </a:lnTo>
                <a:lnTo>
                  <a:pt x="4302" y="30"/>
                </a:lnTo>
                <a:lnTo>
                  <a:pt x="4179" y="34"/>
                </a:lnTo>
                <a:lnTo>
                  <a:pt x="4057" y="40"/>
                </a:lnTo>
                <a:lnTo>
                  <a:pt x="3935" y="49"/>
                </a:lnTo>
                <a:lnTo>
                  <a:pt x="3813" y="61"/>
                </a:lnTo>
                <a:lnTo>
                  <a:pt x="3813" y="61"/>
                </a:lnTo>
                <a:lnTo>
                  <a:pt x="3692" y="74"/>
                </a:lnTo>
                <a:lnTo>
                  <a:pt x="3570" y="89"/>
                </a:lnTo>
                <a:lnTo>
                  <a:pt x="3448" y="105"/>
                </a:lnTo>
                <a:lnTo>
                  <a:pt x="3326" y="124"/>
                </a:lnTo>
                <a:lnTo>
                  <a:pt x="3085" y="160"/>
                </a:lnTo>
                <a:lnTo>
                  <a:pt x="2843" y="198"/>
                </a:lnTo>
                <a:lnTo>
                  <a:pt x="2843" y="198"/>
                </a:lnTo>
                <a:lnTo>
                  <a:pt x="2358" y="276"/>
                </a:lnTo>
                <a:lnTo>
                  <a:pt x="1872" y="352"/>
                </a:lnTo>
                <a:lnTo>
                  <a:pt x="1872" y="352"/>
                </a:lnTo>
                <a:lnTo>
                  <a:pt x="1751" y="369"/>
                </a:lnTo>
                <a:lnTo>
                  <a:pt x="1629" y="386"/>
                </a:lnTo>
                <a:lnTo>
                  <a:pt x="1507" y="401"/>
                </a:lnTo>
                <a:lnTo>
                  <a:pt x="1385" y="415"/>
                </a:lnTo>
                <a:lnTo>
                  <a:pt x="1385" y="415"/>
                </a:lnTo>
                <a:lnTo>
                  <a:pt x="1262" y="426"/>
                </a:lnTo>
                <a:lnTo>
                  <a:pt x="1140" y="435"/>
                </a:lnTo>
                <a:lnTo>
                  <a:pt x="1016" y="441"/>
                </a:lnTo>
                <a:lnTo>
                  <a:pt x="892" y="445"/>
                </a:lnTo>
                <a:lnTo>
                  <a:pt x="892" y="445"/>
                </a:lnTo>
                <a:lnTo>
                  <a:pt x="769" y="445"/>
                </a:lnTo>
                <a:lnTo>
                  <a:pt x="708" y="445"/>
                </a:lnTo>
                <a:lnTo>
                  <a:pt x="645" y="441"/>
                </a:lnTo>
                <a:lnTo>
                  <a:pt x="584" y="437"/>
                </a:lnTo>
                <a:lnTo>
                  <a:pt x="523" y="432"/>
                </a:lnTo>
                <a:lnTo>
                  <a:pt x="460" y="426"/>
                </a:lnTo>
                <a:lnTo>
                  <a:pt x="400" y="416"/>
                </a:lnTo>
                <a:lnTo>
                  <a:pt x="400" y="416"/>
                </a:lnTo>
                <a:lnTo>
                  <a:pt x="339" y="405"/>
                </a:lnTo>
                <a:lnTo>
                  <a:pt x="278" y="390"/>
                </a:lnTo>
                <a:lnTo>
                  <a:pt x="278" y="390"/>
                </a:lnTo>
                <a:lnTo>
                  <a:pt x="247" y="380"/>
                </a:lnTo>
                <a:lnTo>
                  <a:pt x="217" y="371"/>
                </a:lnTo>
                <a:lnTo>
                  <a:pt x="188" y="359"/>
                </a:lnTo>
                <a:lnTo>
                  <a:pt x="160" y="346"/>
                </a:lnTo>
                <a:lnTo>
                  <a:pt x="160" y="346"/>
                </a:lnTo>
                <a:lnTo>
                  <a:pt x="131" y="333"/>
                </a:lnTo>
                <a:lnTo>
                  <a:pt x="105" y="316"/>
                </a:lnTo>
                <a:lnTo>
                  <a:pt x="105" y="316"/>
                </a:lnTo>
                <a:lnTo>
                  <a:pt x="78" y="297"/>
                </a:lnTo>
                <a:lnTo>
                  <a:pt x="53" y="276"/>
                </a:lnTo>
                <a:lnTo>
                  <a:pt x="53" y="276"/>
                </a:lnTo>
                <a:lnTo>
                  <a:pt x="42" y="264"/>
                </a:lnTo>
                <a:lnTo>
                  <a:pt x="32" y="251"/>
                </a:lnTo>
                <a:lnTo>
                  <a:pt x="23" y="238"/>
                </a:lnTo>
                <a:lnTo>
                  <a:pt x="15" y="223"/>
                </a:lnTo>
                <a:lnTo>
                  <a:pt x="15" y="223"/>
                </a:lnTo>
                <a:lnTo>
                  <a:pt x="8" y="207"/>
                </a:lnTo>
                <a:lnTo>
                  <a:pt x="4" y="190"/>
                </a:lnTo>
                <a:lnTo>
                  <a:pt x="4" y="190"/>
                </a:lnTo>
                <a:lnTo>
                  <a:pt x="2" y="173"/>
                </a:lnTo>
                <a:lnTo>
                  <a:pt x="2" y="173"/>
                </a:lnTo>
                <a:lnTo>
                  <a:pt x="2" y="164"/>
                </a:lnTo>
                <a:lnTo>
                  <a:pt x="2" y="164"/>
                </a:lnTo>
                <a:lnTo>
                  <a:pt x="2" y="154"/>
                </a:lnTo>
                <a:lnTo>
                  <a:pt x="2" y="162"/>
                </a:lnTo>
                <a:lnTo>
                  <a:pt x="2" y="162"/>
                </a:lnTo>
                <a:lnTo>
                  <a:pt x="0" y="150"/>
                </a:lnTo>
                <a:lnTo>
                  <a:pt x="0" y="150"/>
                </a:lnTo>
                <a:lnTo>
                  <a:pt x="0" y="141"/>
                </a:lnTo>
                <a:lnTo>
                  <a:pt x="0" y="141"/>
                </a:lnTo>
                <a:lnTo>
                  <a:pt x="2" y="120"/>
                </a:lnTo>
                <a:lnTo>
                  <a:pt x="2" y="120"/>
                </a:lnTo>
                <a:lnTo>
                  <a:pt x="8" y="101"/>
                </a:lnTo>
                <a:lnTo>
                  <a:pt x="17" y="84"/>
                </a:lnTo>
                <a:lnTo>
                  <a:pt x="17" y="84"/>
                </a:lnTo>
                <a:lnTo>
                  <a:pt x="29" y="68"/>
                </a:lnTo>
                <a:lnTo>
                  <a:pt x="42" y="57"/>
                </a:lnTo>
                <a:lnTo>
                  <a:pt x="57" y="46"/>
                </a:lnTo>
                <a:lnTo>
                  <a:pt x="74" y="36"/>
                </a:lnTo>
                <a:lnTo>
                  <a:pt x="74" y="36"/>
                </a:lnTo>
                <a:lnTo>
                  <a:pt x="89" y="29"/>
                </a:lnTo>
                <a:lnTo>
                  <a:pt x="107" y="23"/>
                </a:lnTo>
                <a:lnTo>
                  <a:pt x="141" y="13"/>
                </a:lnTo>
                <a:lnTo>
                  <a:pt x="141" y="13"/>
                </a:lnTo>
                <a:lnTo>
                  <a:pt x="177" y="8"/>
                </a:lnTo>
                <a:lnTo>
                  <a:pt x="211" y="4"/>
                </a:lnTo>
                <a:lnTo>
                  <a:pt x="211" y="4"/>
                </a:lnTo>
                <a:lnTo>
                  <a:pt x="245" y="2"/>
                </a:lnTo>
                <a:lnTo>
                  <a:pt x="280" y="0"/>
                </a:lnTo>
                <a:lnTo>
                  <a:pt x="350" y="4"/>
                </a:lnTo>
                <a:lnTo>
                  <a:pt x="350" y="4"/>
                </a:lnTo>
                <a:lnTo>
                  <a:pt x="419" y="10"/>
                </a:lnTo>
                <a:lnTo>
                  <a:pt x="487" y="19"/>
                </a:lnTo>
                <a:lnTo>
                  <a:pt x="487" y="19"/>
                </a:lnTo>
                <a:lnTo>
                  <a:pt x="489" y="19"/>
                </a:lnTo>
                <a:lnTo>
                  <a:pt x="489" y="21"/>
                </a:lnTo>
                <a:lnTo>
                  <a:pt x="489" y="21"/>
                </a:lnTo>
                <a:lnTo>
                  <a:pt x="489" y="23"/>
                </a:lnTo>
                <a:lnTo>
                  <a:pt x="487" y="23"/>
                </a:lnTo>
                <a:lnTo>
                  <a:pt x="487" y="23"/>
                </a:lnTo>
                <a:lnTo>
                  <a:pt x="419" y="17"/>
                </a:lnTo>
                <a:lnTo>
                  <a:pt x="350" y="15"/>
                </a:lnTo>
                <a:lnTo>
                  <a:pt x="350" y="15"/>
                </a:lnTo>
                <a:lnTo>
                  <a:pt x="282" y="15"/>
                </a:lnTo>
                <a:lnTo>
                  <a:pt x="247" y="17"/>
                </a:lnTo>
                <a:lnTo>
                  <a:pt x="213" y="19"/>
                </a:lnTo>
                <a:lnTo>
                  <a:pt x="213" y="19"/>
                </a:lnTo>
                <a:lnTo>
                  <a:pt x="179" y="25"/>
                </a:lnTo>
                <a:lnTo>
                  <a:pt x="147" y="32"/>
                </a:lnTo>
                <a:lnTo>
                  <a:pt x="147" y="32"/>
                </a:lnTo>
                <a:lnTo>
                  <a:pt x="114" y="42"/>
                </a:lnTo>
                <a:lnTo>
                  <a:pt x="99" y="49"/>
                </a:lnTo>
                <a:lnTo>
                  <a:pt x="84" y="55"/>
                </a:lnTo>
                <a:lnTo>
                  <a:pt x="84" y="55"/>
                </a:lnTo>
                <a:lnTo>
                  <a:pt x="70" y="65"/>
                </a:lnTo>
                <a:lnTo>
                  <a:pt x="57" y="74"/>
                </a:lnTo>
                <a:lnTo>
                  <a:pt x="48" y="86"/>
                </a:lnTo>
                <a:lnTo>
                  <a:pt x="38" y="97"/>
                </a:lnTo>
                <a:lnTo>
                  <a:pt x="38" y="97"/>
                </a:lnTo>
                <a:lnTo>
                  <a:pt x="30" y="110"/>
                </a:lnTo>
                <a:lnTo>
                  <a:pt x="27" y="126"/>
                </a:lnTo>
                <a:lnTo>
                  <a:pt x="27" y="126"/>
                </a:lnTo>
                <a:lnTo>
                  <a:pt x="27" y="141"/>
                </a:lnTo>
                <a:lnTo>
                  <a:pt x="27" y="141"/>
                </a:lnTo>
                <a:lnTo>
                  <a:pt x="27" y="146"/>
                </a:lnTo>
                <a:lnTo>
                  <a:pt x="27" y="146"/>
                </a:lnTo>
                <a:lnTo>
                  <a:pt x="29" y="154"/>
                </a:lnTo>
                <a:lnTo>
                  <a:pt x="29" y="156"/>
                </a:lnTo>
                <a:lnTo>
                  <a:pt x="29" y="160"/>
                </a:lnTo>
                <a:lnTo>
                  <a:pt x="29" y="160"/>
                </a:lnTo>
                <a:lnTo>
                  <a:pt x="29" y="165"/>
                </a:lnTo>
                <a:lnTo>
                  <a:pt x="29" y="165"/>
                </a:lnTo>
                <a:lnTo>
                  <a:pt x="29" y="171"/>
                </a:lnTo>
                <a:lnTo>
                  <a:pt x="29" y="171"/>
                </a:lnTo>
                <a:lnTo>
                  <a:pt x="30" y="184"/>
                </a:lnTo>
                <a:lnTo>
                  <a:pt x="30" y="184"/>
                </a:lnTo>
                <a:lnTo>
                  <a:pt x="34" y="198"/>
                </a:lnTo>
                <a:lnTo>
                  <a:pt x="40" y="209"/>
                </a:lnTo>
                <a:lnTo>
                  <a:pt x="40" y="209"/>
                </a:lnTo>
                <a:lnTo>
                  <a:pt x="48" y="223"/>
                </a:lnTo>
                <a:lnTo>
                  <a:pt x="55" y="234"/>
                </a:lnTo>
                <a:lnTo>
                  <a:pt x="74" y="255"/>
                </a:lnTo>
                <a:lnTo>
                  <a:pt x="74" y="255"/>
                </a:lnTo>
                <a:lnTo>
                  <a:pt x="97" y="274"/>
                </a:lnTo>
                <a:lnTo>
                  <a:pt x="120" y="289"/>
                </a:lnTo>
                <a:lnTo>
                  <a:pt x="147" y="304"/>
                </a:lnTo>
                <a:lnTo>
                  <a:pt x="173" y="316"/>
                </a:lnTo>
                <a:lnTo>
                  <a:pt x="173" y="316"/>
                </a:lnTo>
                <a:lnTo>
                  <a:pt x="202" y="327"/>
                </a:lnTo>
                <a:lnTo>
                  <a:pt x="230" y="337"/>
                </a:lnTo>
                <a:lnTo>
                  <a:pt x="287" y="354"/>
                </a:lnTo>
                <a:lnTo>
                  <a:pt x="346" y="365"/>
                </a:lnTo>
                <a:lnTo>
                  <a:pt x="405" y="375"/>
                </a:lnTo>
                <a:lnTo>
                  <a:pt x="405" y="375"/>
                </a:lnTo>
                <a:lnTo>
                  <a:pt x="466" y="384"/>
                </a:lnTo>
                <a:lnTo>
                  <a:pt x="527" y="390"/>
                </a:lnTo>
                <a:lnTo>
                  <a:pt x="586" y="394"/>
                </a:lnTo>
                <a:lnTo>
                  <a:pt x="647" y="396"/>
                </a:lnTo>
                <a:lnTo>
                  <a:pt x="647" y="396"/>
                </a:lnTo>
                <a:lnTo>
                  <a:pt x="769" y="397"/>
                </a:lnTo>
                <a:lnTo>
                  <a:pt x="891" y="396"/>
                </a:lnTo>
                <a:lnTo>
                  <a:pt x="891" y="396"/>
                </a:lnTo>
                <a:lnTo>
                  <a:pt x="1014" y="390"/>
                </a:lnTo>
                <a:lnTo>
                  <a:pt x="1136" y="380"/>
                </a:lnTo>
                <a:lnTo>
                  <a:pt x="1258" y="371"/>
                </a:lnTo>
                <a:lnTo>
                  <a:pt x="1380" y="358"/>
                </a:lnTo>
                <a:lnTo>
                  <a:pt x="1380" y="358"/>
                </a:lnTo>
                <a:lnTo>
                  <a:pt x="1499" y="344"/>
                </a:lnTo>
                <a:lnTo>
                  <a:pt x="1621" y="329"/>
                </a:lnTo>
                <a:lnTo>
                  <a:pt x="1743" y="314"/>
                </a:lnTo>
                <a:lnTo>
                  <a:pt x="1865" y="295"/>
                </a:lnTo>
                <a:lnTo>
                  <a:pt x="2350" y="224"/>
                </a:lnTo>
                <a:lnTo>
                  <a:pt x="2350" y="224"/>
                </a:lnTo>
                <a:lnTo>
                  <a:pt x="2835" y="152"/>
                </a:lnTo>
                <a:lnTo>
                  <a:pt x="2835" y="152"/>
                </a:lnTo>
                <a:lnTo>
                  <a:pt x="3079" y="118"/>
                </a:lnTo>
                <a:lnTo>
                  <a:pt x="3322" y="87"/>
                </a:lnTo>
                <a:lnTo>
                  <a:pt x="3566" y="61"/>
                </a:lnTo>
                <a:lnTo>
                  <a:pt x="3688" y="48"/>
                </a:lnTo>
                <a:lnTo>
                  <a:pt x="3811" y="38"/>
                </a:lnTo>
                <a:lnTo>
                  <a:pt x="3811" y="38"/>
                </a:lnTo>
                <a:lnTo>
                  <a:pt x="3933" y="29"/>
                </a:lnTo>
                <a:lnTo>
                  <a:pt x="4057" y="21"/>
                </a:lnTo>
                <a:lnTo>
                  <a:pt x="4057" y="21"/>
                </a:lnTo>
                <a:lnTo>
                  <a:pt x="4179" y="17"/>
                </a:lnTo>
                <a:lnTo>
                  <a:pt x="4302" y="13"/>
                </a:lnTo>
                <a:lnTo>
                  <a:pt x="4302" y="13"/>
                </a:lnTo>
                <a:lnTo>
                  <a:pt x="4424" y="13"/>
                </a:lnTo>
                <a:lnTo>
                  <a:pt x="4485" y="13"/>
                </a:lnTo>
                <a:lnTo>
                  <a:pt x="4548" y="13"/>
                </a:lnTo>
                <a:lnTo>
                  <a:pt x="4548" y="13"/>
                </a:lnTo>
                <a:lnTo>
                  <a:pt x="4609" y="15"/>
                </a:lnTo>
                <a:lnTo>
                  <a:pt x="4670" y="17"/>
                </a:lnTo>
                <a:lnTo>
                  <a:pt x="4670" y="17"/>
                </a:lnTo>
                <a:lnTo>
                  <a:pt x="4732" y="19"/>
                </a:lnTo>
                <a:lnTo>
                  <a:pt x="4793" y="23"/>
                </a:lnTo>
                <a:lnTo>
                  <a:pt x="4793" y="23"/>
                </a:lnTo>
                <a:lnTo>
                  <a:pt x="4915" y="30"/>
                </a:lnTo>
                <a:lnTo>
                  <a:pt x="5039" y="38"/>
                </a:lnTo>
                <a:lnTo>
                  <a:pt x="5161" y="49"/>
                </a:lnTo>
                <a:lnTo>
                  <a:pt x="5282" y="63"/>
                </a:lnTo>
                <a:lnTo>
                  <a:pt x="5282" y="63"/>
                </a:lnTo>
                <a:lnTo>
                  <a:pt x="5404" y="78"/>
                </a:lnTo>
                <a:lnTo>
                  <a:pt x="5528" y="93"/>
                </a:lnTo>
                <a:lnTo>
                  <a:pt x="5648" y="112"/>
                </a:lnTo>
                <a:lnTo>
                  <a:pt x="5770" y="131"/>
                </a:lnTo>
                <a:lnTo>
                  <a:pt x="6011" y="173"/>
                </a:lnTo>
                <a:lnTo>
                  <a:pt x="6133" y="192"/>
                </a:lnTo>
                <a:lnTo>
                  <a:pt x="6133" y="192"/>
                </a:lnTo>
                <a:lnTo>
                  <a:pt x="6253" y="209"/>
                </a:lnTo>
                <a:lnTo>
                  <a:pt x="6253" y="209"/>
                </a:lnTo>
                <a:lnTo>
                  <a:pt x="6375" y="226"/>
                </a:lnTo>
                <a:lnTo>
                  <a:pt x="6496" y="240"/>
                </a:lnTo>
                <a:lnTo>
                  <a:pt x="6618" y="251"/>
                </a:lnTo>
                <a:lnTo>
                  <a:pt x="6740" y="261"/>
                </a:lnTo>
                <a:lnTo>
                  <a:pt x="6740" y="261"/>
                </a:lnTo>
                <a:lnTo>
                  <a:pt x="6862" y="264"/>
                </a:lnTo>
                <a:lnTo>
                  <a:pt x="6984" y="266"/>
                </a:lnTo>
                <a:lnTo>
                  <a:pt x="7044" y="266"/>
                </a:lnTo>
                <a:lnTo>
                  <a:pt x="7105" y="262"/>
                </a:lnTo>
                <a:lnTo>
                  <a:pt x="7166" y="259"/>
                </a:lnTo>
                <a:lnTo>
                  <a:pt x="7227" y="255"/>
                </a:lnTo>
                <a:lnTo>
                  <a:pt x="7227" y="255"/>
                </a:lnTo>
                <a:lnTo>
                  <a:pt x="7288" y="247"/>
                </a:lnTo>
                <a:lnTo>
                  <a:pt x="7347" y="238"/>
                </a:lnTo>
                <a:lnTo>
                  <a:pt x="7408" y="224"/>
                </a:lnTo>
                <a:lnTo>
                  <a:pt x="7465" y="209"/>
                </a:lnTo>
                <a:lnTo>
                  <a:pt x="7465" y="209"/>
                </a:lnTo>
                <a:lnTo>
                  <a:pt x="7495" y="200"/>
                </a:lnTo>
                <a:lnTo>
                  <a:pt x="7524" y="190"/>
                </a:lnTo>
                <a:lnTo>
                  <a:pt x="7551" y="179"/>
                </a:lnTo>
                <a:lnTo>
                  <a:pt x="7579" y="165"/>
                </a:lnTo>
                <a:lnTo>
                  <a:pt x="7579" y="165"/>
                </a:lnTo>
                <a:lnTo>
                  <a:pt x="7606" y="150"/>
                </a:lnTo>
                <a:lnTo>
                  <a:pt x="7631" y="135"/>
                </a:lnTo>
                <a:lnTo>
                  <a:pt x="7631" y="135"/>
                </a:lnTo>
                <a:lnTo>
                  <a:pt x="7653" y="116"/>
                </a:lnTo>
                <a:lnTo>
                  <a:pt x="7665" y="105"/>
                </a:lnTo>
                <a:lnTo>
                  <a:pt x="7674" y="93"/>
                </a:lnTo>
                <a:lnTo>
                  <a:pt x="7674" y="93"/>
                </a:lnTo>
                <a:lnTo>
                  <a:pt x="7674" y="93"/>
                </a:lnTo>
                <a:lnTo>
                  <a:pt x="7676" y="91"/>
                </a:lnTo>
                <a:lnTo>
                  <a:pt x="7678" y="91"/>
                </a:lnTo>
                <a:lnTo>
                  <a:pt x="7678" y="91"/>
                </a:lnTo>
                <a:lnTo>
                  <a:pt x="7678" y="93"/>
                </a:lnTo>
                <a:lnTo>
                  <a:pt x="7678" y="95"/>
                </a:lnTo>
                <a:lnTo>
                  <a:pt x="7678" y="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991" y="-17571"/>
            <a:ext cx="2374889" cy="77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Value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805751" y="5555547"/>
            <a:ext cx="3491982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brush teeth  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330431" y="5555547"/>
            <a:ext cx="32727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read a bedtime story 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69054" y="5965757"/>
            <a:ext cx="938869" cy="297067"/>
            <a:chOff x="10145730" y="5938937"/>
            <a:chExt cx="938869" cy="29706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35155" y="5941580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6"/>
            <p:cNvSpPr txBox="1"/>
            <p:nvPr/>
          </p:nvSpPr>
          <p:spPr>
            <a:xfrm>
              <a:off x="10145730" y="593893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567818" y="6119049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23/27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5" name="图片 4" descr="image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7062" y="2933445"/>
            <a:ext cx="3773631" cy="2511153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pic>
        <p:nvPicPr>
          <p:cNvPr id="6" name="图片 5" descr="下载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0893" y="2933445"/>
            <a:ext cx="4560345" cy="2554183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grpSp>
        <p:nvGrpSpPr>
          <p:cNvPr id="24" name="组合 23"/>
          <p:cNvGrpSpPr/>
          <p:nvPr/>
        </p:nvGrpSpPr>
        <p:grpSpPr>
          <a:xfrm>
            <a:off x="5591201" y="0"/>
            <a:ext cx="6619727" cy="1726968"/>
            <a:chOff x="7394120" y="22708"/>
            <a:chExt cx="4783414" cy="1274529"/>
          </a:xfrm>
        </p:grpSpPr>
        <p:sp>
          <p:nvSpPr>
            <p:cNvPr id="30" name="矩形 29"/>
            <p:cNvSpPr/>
            <p:nvPr/>
          </p:nvSpPr>
          <p:spPr>
            <a:xfrm>
              <a:off x="7394120" y="22708"/>
              <a:ext cx="4783414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515142" y="282797"/>
              <a:ext cx="4333914" cy="825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Talk about the values presented in the lesson: doing proper things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at bedtime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developing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good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habit.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the given question; model first. 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question using the given pictures.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 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more about the activities they can do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at bedtime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     Notes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: T can click three times to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present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sentence structure and the two phrases.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33" name="直角三角形 32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 flipH="1">
            <a:off x="1918635" y="1679352"/>
            <a:ext cx="8494544" cy="5957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b="1" dirty="0" smtClean="0">
                <a:solidFill>
                  <a:srgbClr val="0472C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Name the things you can do at bedtime.</a:t>
            </a:r>
            <a:endParaRPr lang="zh-CN" altLang="en-US" sz="2800" b="1" dirty="0">
              <a:solidFill>
                <a:srgbClr val="0472C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72485" y="579126"/>
            <a:ext cx="930736" cy="1050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/>
          <p:cNvSpPr txBox="1"/>
          <p:nvPr/>
        </p:nvSpPr>
        <p:spPr>
          <a:xfrm>
            <a:off x="2845387" y="393432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Get ready to </a:t>
            </a:r>
            <a:r>
              <a:rPr lang="en-US" altLang="zh-CN" sz="36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present!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89291" y="6349931"/>
            <a:ext cx="952477" cy="294424"/>
            <a:chOff x="10873886" y="6156713"/>
            <a:chExt cx="952477" cy="294424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62" name="文本框 26"/>
            <p:cNvSpPr txBox="1"/>
            <p:nvPr/>
          </p:nvSpPr>
          <p:spPr>
            <a:xfrm>
              <a:off x="10873886" y="61731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604728" y="6111106"/>
            <a:ext cx="998007" cy="312687"/>
            <a:chOff x="7707356" y="6408789"/>
            <a:chExt cx="998007" cy="312687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24/2</a:t>
              </a: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094057" y="-46384"/>
            <a:ext cx="2374889" cy="773220"/>
            <a:chOff x="9336223" y="63814"/>
            <a:chExt cx="2374889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Oral 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8962390" y="956979"/>
            <a:ext cx="2548890" cy="1750060"/>
            <a:chOff x="14327" y="1660"/>
            <a:chExt cx="4014" cy="2756"/>
          </a:xfrm>
        </p:grpSpPr>
        <p:grpSp>
          <p:nvGrpSpPr>
            <p:cNvPr id="45" name="组合 44"/>
            <p:cNvGrpSpPr/>
            <p:nvPr/>
          </p:nvGrpSpPr>
          <p:grpSpPr>
            <a:xfrm>
              <a:off x="14668" y="1866"/>
              <a:ext cx="3573" cy="2257"/>
              <a:chOff x="8468" y="6663"/>
              <a:chExt cx="4926" cy="2818"/>
            </a:xfrm>
          </p:grpSpPr>
          <p:pic>
            <p:nvPicPr>
              <p:cNvPr id="37" name="图片 36" descr="C:/Users/admin/AppData/Local/Temp/kaimatting_20191121104614/output_20191121104622..pngoutput_20191121104622.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68" y="6663"/>
                <a:ext cx="4926" cy="2758"/>
              </a:xfrm>
              <a:prstGeom prst="rect">
                <a:avLst/>
              </a:prstGeom>
              <a:ln>
                <a:solidFill>
                  <a:srgbClr val="000000">
                    <a:alpha val="0"/>
                  </a:srgbClr>
                </a:solidFill>
              </a:ln>
            </p:spPr>
          </p:pic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9282" y="7530"/>
                <a:ext cx="626" cy="1862"/>
              </a:xfrm>
              <a:prstGeom prst="rect">
                <a:avLst/>
              </a:prstGeom>
              <a:ln>
                <a:solidFill>
                  <a:srgbClr val="000000">
                    <a:alpha val="0"/>
                  </a:srgbClr>
                </a:solidFill>
              </a:ln>
            </p:spPr>
          </p:pic>
          <p:grpSp>
            <p:nvGrpSpPr>
              <p:cNvPr id="40" name="组合 39"/>
              <p:cNvGrpSpPr/>
              <p:nvPr/>
            </p:nvGrpSpPr>
            <p:grpSpPr>
              <a:xfrm>
                <a:off x="11053" y="7502"/>
                <a:ext cx="983" cy="1890"/>
                <a:chOff x="11053" y="3010"/>
                <a:chExt cx="3054" cy="6410"/>
              </a:xfrm>
            </p:grpSpPr>
            <p:pic>
              <p:nvPicPr>
                <p:cNvPr id="38" name="图片 37" descr="妈妈站着"/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53" y="3010"/>
                  <a:ext cx="3055" cy="6411"/>
                </a:xfrm>
                <a:prstGeom prst="rect">
                  <a:avLst/>
                </a:prstGeom>
                <a:ln>
                  <a:solidFill>
                    <a:srgbClr val="000000">
                      <a:alpha val="0"/>
                    </a:srgbClr>
                  </a:solidFill>
                </a:ln>
              </p:spPr>
            </p:pic>
            <p:pic>
              <p:nvPicPr>
                <p:cNvPr id="39" name="图片 38" descr="C:/Users/admin/AppData/Local/Temp/kaimatting_20191121105018/output_20191121105031..pngoutput_20191121105031."/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24" y="6221"/>
                  <a:ext cx="1062" cy="1846"/>
                </a:xfrm>
                <a:prstGeom prst="rect">
                  <a:avLst/>
                </a:prstGeom>
                <a:ln>
                  <a:solidFill>
                    <a:srgbClr val="000000">
                      <a:alpha val="0"/>
                    </a:srgbClr>
                  </a:solidFill>
                </a:ln>
              </p:spPr>
            </p:pic>
          </p:grpSp>
          <p:pic>
            <p:nvPicPr>
              <p:cNvPr id="43" name="图片 42" descr="爸爸站着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2036" y="7413"/>
                <a:ext cx="1076" cy="2068"/>
              </a:xfrm>
              <a:prstGeom prst="rect">
                <a:avLst/>
              </a:prstGeom>
              <a:ln>
                <a:solidFill>
                  <a:srgbClr val="000000">
                    <a:alpha val="0"/>
                  </a:srgbClr>
                </a:solidFill>
              </a:ln>
            </p:spPr>
          </p:pic>
        </p:grpSp>
        <p:sp>
          <p:nvSpPr>
            <p:cNvPr id="83" name="流程图: 可选过程 82"/>
            <p:cNvSpPr/>
            <p:nvPr/>
          </p:nvSpPr>
          <p:spPr>
            <a:xfrm>
              <a:off x="14327" y="1660"/>
              <a:ext cx="4014" cy="2756"/>
            </a:xfrm>
            <a:prstGeom prst="flowChartAlternateProcess">
              <a:avLst/>
            </a:prstGeom>
            <a:noFill/>
            <a:ln w="28575" cap="flat">
              <a:solidFill>
                <a:srgbClr val="FFC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rotWithShape="1">
                    <a:blip r:embed="rId11"/>
                    <a:srcRect/>
                    <a:tile tx="0" ty="0" sx="100000" sy="100000" flip="none" algn="tl"/>
                  </a:blipFill>
                </a14:hiddenFill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</p:grpSp>
      <p:sp>
        <p:nvSpPr>
          <p:cNvPr id="79" name="流程图: 可选过程 78"/>
          <p:cNvSpPr/>
          <p:nvPr/>
        </p:nvSpPr>
        <p:spPr>
          <a:xfrm>
            <a:off x="617220" y="647700"/>
            <a:ext cx="2063115" cy="2149475"/>
          </a:xfrm>
          <a:prstGeom prst="flowChartAlternateProcess">
            <a:avLst/>
          </a:prstGeom>
          <a:noFill/>
          <a:ln w="28575" cap="flat">
            <a:solidFill>
              <a:srgbClr val="FFC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rotWithShape="1">
                  <a:blip r:embed="rId11"/>
                  <a:srcRect/>
                  <a:tile tx="0" ty="0" sx="100000" sy="100000" flip="none" algn="tl"/>
                </a:blip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927793" y="1263650"/>
            <a:ext cx="4336415" cy="963295"/>
          </a:xfrm>
          <a:prstGeom prst="rect">
            <a:avLst/>
          </a:prstGeom>
          <a:noFill/>
          <a:ln w="381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n-ea"/>
                <a:cs typeface="Century Gothic" panose="020B0502020202020204" pitchFamily="34" charset="0"/>
                <a:sym typeface="Helvetica Light"/>
              </a:rPr>
              <a:t>The Babysitter at Kipper's Home</a:t>
            </a:r>
          </a:p>
        </p:txBody>
      </p:sp>
      <p:cxnSp>
        <p:nvCxnSpPr>
          <p:cNvPr id="52" name="直接连接符 51"/>
          <p:cNvCxnSpPr/>
          <p:nvPr/>
        </p:nvCxnSpPr>
        <p:spPr>
          <a:xfrm flipH="1">
            <a:off x="2680335" y="1538238"/>
            <a:ext cx="1263576" cy="0"/>
          </a:xfrm>
          <a:prstGeom prst="line">
            <a:avLst/>
          </a:prstGeom>
          <a:noFill/>
          <a:ln w="38100" cap="flat">
            <a:solidFill>
              <a:srgbClr val="FFC000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96" name="组合 95"/>
          <p:cNvGrpSpPr/>
          <p:nvPr/>
        </p:nvGrpSpPr>
        <p:grpSpPr>
          <a:xfrm>
            <a:off x="7225030" y="2725420"/>
            <a:ext cx="1912620" cy="1912620"/>
            <a:chOff x="3793" y="6836"/>
            <a:chExt cx="3012" cy="3012"/>
          </a:xfrm>
        </p:grpSpPr>
        <p:pic>
          <p:nvPicPr>
            <p:cNvPr id="18" name="图片 17" descr="3右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78"/>
            <a:stretch>
              <a:fillRect/>
            </a:stretch>
          </p:blipFill>
          <p:spPr>
            <a:xfrm>
              <a:off x="3921" y="7296"/>
              <a:ext cx="2616" cy="2026"/>
            </a:xfrm>
            <a:prstGeom prst="ellipse">
              <a:avLst/>
            </a:prstGeom>
          </p:spPr>
        </p:pic>
        <p:sp>
          <p:nvSpPr>
            <p:cNvPr id="59" name="椭圆 58"/>
            <p:cNvSpPr/>
            <p:nvPr/>
          </p:nvSpPr>
          <p:spPr>
            <a:xfrm>
              <a:off x="3793" y="6836"/>
              <a:ext cx="3013" cy="3013"/>
            </a:xfrm>
            <a:prstGeom prst="ellipse">
              <a:avLst/>
            </a:prstGeom>
            <a:noFill/>
            <a:ln w="28575" cap="flat">
              <a:solidFill>
                <a:srgbClr val="FFC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rotWithShape="1">
                    <a:blip r:embed="rId11"/>
                    <a:srcRect/>
                    <a:tile tx="0" ty="0" sx="100000" sy="100000" flip="none" algn="tl"/>
                  </a:blipFill>
                </a14:hiddenFill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61" name="椭圆 60"/>
          <p:cNvSpPr/>
          <p:nvPr/>
        </p:nvSpPr>
        <p:spPr>
          <a:xfrm>
            <a:off x="3308350" y="2725420"/>
            <a:ext cx="1913255" cy="1913255"/>
          </a:xfrm>
          <a:prstGeom prst="ellipse">
            <a:avLst/>
          </a:prstGeom>
          <a:noFill/>
          <a:ln w="28575" cap="flat">
            <a:solidFill>
              <a:srgbClr val="FFC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rotWithShape="1">
                  <a:blip r:embed="rId11"/>
                  <a:srcRect/>
                  <a:tile tx="0" ty="0" sx="100000" sy="100000" flip="none" algn="tl"/>
                </a:blip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5270500" y="2725420"/>
            <a:ext cx="1913255" cy="1913255"/>
          </a:xfrm>
          <a:prstGeom prst="ellipse">
            <a:avLst/>
          </a:prstGeom>
          <a:noFill/>
          <a:ln w="28575" cap="flat">
            <a:solidFill>
              <a:srgbClr val="FFC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rotWithShape="1">
                  <a:blip r:embed="rId11"/>
                  <a:srcRect/>
                  <a:tile tx="0" ty="0" sx="100000" sy="100000" flip="none" algn="tl"/>
                </a:blip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22" y="3275031"/>
            <a:ext cx="1670932" cy="1277724"/>
          </a:xfrm>
          <a:prstGeom prst="rect">
            <a:avLst/>
          </a:prstGeom>
        </p:spPr>
      </p:pic>
      <p:sp>
        <p:nvSpPr>
          <p:cNvPr id="98" name="六边形 97"/>
          <p:cNvSpPr/>
          <p:nvPr/>
        </p:nvSpPr>
        <p:spPr>
          <a:xfrm>
            <a:off x="614806" y="2976245"/>
            <a:ext cx="2230581" cy="1783715"/>
          </a:xfrm>
          <a:prstGeom prst="hexagon">
            <a:avLst/>
          </a:prstGeom>
          <a:noFill/>
          <a:ln w="28575" cap="flat">
            <a:solidFill>
              <a:srgbClr val="FFC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rotWithShape="1">
                  <a:blip r:embed="rId11"/>
                  <a:srcRect/>
                  <a:tile tx="0" ty="0" sx="100000" sy="100000" flip="none" algn="tl"/>
                </a:blip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0" name="六边形 99"/>
          <p:cNvSpPr/>
          <p:nvPr/>
        </p:nvSpPr>
        <p:spPr>
          <a:xfrm>
            <a:off x="9266536" y="2889302"/>
            <a:ext cx="2286000" cy="2091690"/>
          </a:xfrm>
          <a:prstGeom prst="hexagon">
            <a:avLst/>
          </a:prstGeom>
          <a:noFill/>
          <a:ln w="28575" cap="flat">
            <a:solidFill>
              <a:srgbClr val="FFC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rotWithShape="1">
                  <a:blip r:embed="rId11"/>
                  <a:srcRect/>
                  <a:tile tx="0" ty="0" sx="100000" sy="100000" flip="none" algn="tl"/>
                </a:blip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01" name="直接连接符 100"/>
          <p:cNvCxnSpPr/>
          <p:nvPr/>
        </p:nvCxnSpPr>
        <p:spPr>
          <a:xfrm flipH="1">
            <a:off x="8292811" y="1538238"/>
            <a:ext cx="692728" cy="0"/>
          </a:xfrm>
          <a:prstGeom prst="line">
            <a:avLst/>
          </a:prstGeom>
          <a:noFill/>
          <a:ln w="38100" cap="flat">
            <a:solidFill>
              <a:srgbClr val="FFC000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2" name="直接连接符 101"/>
          <p:cNvCxnSpPr/>
          <p:nvPr/>
        </p:nvCxnSpPr>
        <p:spPr>
          <a:xfrm flipH="1">
            <a:off x="2600257" y="2019177"/>
            <a:ext cx="1327536" cy="1255854"/>
          </a:xfrm>
          <a:prstGeom prst="line">
            <a:avLst/>
          </a:prstGeom>
          <a:noFill/>
          <a:ln w="38100" cap="flat">
            <a:solidFill>
              <a:srgbClr val="FFC000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3" name="直接连接符 102"/>
          <p:cNvCxnSpPr/>
          <p:nvPr/>
        </p:nvCxnSpPr>
        <p:spPr>
          <a:xfrm flipH="1">
            <a:off x="4272915" y="2309077"/>
            <a:ext cx="1831" cy="440473"/>
          </a:xfrm>
          <a:prstGeom prst="line">
            <a:avLst/>
          </a:prstGeom>
          <a:noFill/>
          <a:ln w="38100" cap="flat">
            <a:solidFill>
              <a:srgbClr val="FFC000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4" name="直接连接符 103"/>
          <p:cNvCxnSpPr/>
          <p:nvPr/>
        </p:nvCxnSpPr>
        <p:spPr>
          <a:xfrm>
            <a:off x="6229275" y="2264068"/>
            <a:ext cx="0" cy="484847"/>
          </a:xfrm>
          <a:prstGeom prst="line">
            <a:avLst/>
          </a:prstGeom>
          <a:noFill/>
          <a:ln w="38100" cap="flat">
            <a:solidFill>
              <a:srgbClr val="FFC000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5" name="直接连接符 104"/>
          <p:cNvCxnSpPr/>
          <p:nvPr/>
        </p:nvCxnSpPr>
        <p:spPr>
          <a:xfrm>
            <a:off x="7999730" y="2313667"/>
            <a:ext cx="15875" cy="405130"/>
          </a:xfrm>
          <a:prstGeom prst="line">
            <a:avLst/>
          </a:prstGeom>
          <a:noFill/>
          <a:ln w="38100" cap="flat">
            <a:solidFill>
              <a:srgbClr val="FFC000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6" name="直接连接符 105"/>
          <p:cNvCxnSpPr/>
          <p:nvPr/>
        </p:nvCxnSpPr>
        <p:spPr>
          <a:xfrm>
            <a:off x="8286568" y="2044062"/>
            <a:ext cx="1252728" cy="1230969"/>
          </a:xfrm>
          <a:prstGeom prst="line">
            <a:avLst/>
          </a:prstGeom>
          <a:noFill/>
          <a:ln w="38100" cap="flat">
            <a:solidFill>
              <a:srgbClr val="FFC000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08" name="组合 107"/>
          <p:cNvGrpSpPr/>
          <p:nvPr/>
        </p:nvGrpSpPr>
        <p:grpSpPr>
          <a:xfrm>
            <a:off x="417303" y="4759987"/>
            <a:ext cx="3633470" cy="1491615"/>
            <a:chOff x="788" y="7846"/>
            <a:chExt cx="5722" cy="2349"/>
          </a:xfrm>
        </p:grpSpPr>
        <p:sp>
          <p:nvSpPr>
            <p:cNvPr id="110" name="流程图: 可选过程 109"/>
            <p:cNvSpPr/>
            <p:nvPr/>
          </p:nvSpPr>
          <p:spPr>
            <a:xfrm>
              <a:off x="1164" y="8103"/>
              <a:ext cx="5346" cy="2092"/>
            </a:xfrm>
            <a:prstGeom prst="flowChartAlternateProcess">
              <a:avLst/>
            </a:prstGeom>
            <a:noFill/>
            <a:ln w="12700">
              <a:solidFill>
                <a:srgbClr val="0070C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kern="0" dirty="0">
                  <a:solidFill>
                    <a:srgbClr val="002060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How did the babysitter take care of the children?</a:t>
              </a:r>
            </a:p>
          </p:txBody>
        </p:sp>
        <p:pic>
          <p:nvPicPr>
            <p:cNvPr id="112" name="图片 111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8" y="7846"/>
              <a:ext cx="1142" cy="1117"/>
            </a:xfrm>
            <a:prstGeom prst="rect">
              <a:avLst/>
            </a:prstGeom>
          </p:spPr>
        </p:pic>
      </p:grpSp>
      <p:sp>
        <p:nvSpPr>
          <p:cNvPr id="113" name="圆角矩形 112"/>
          <p:cNvSpPr/>
          <p:nvPr/>
        </p:nvSpPr>
        <p:spPr>
          <a:xfrm>
            <a:off x="3571116" y="4730115"/>
            <a:ext cx="1254836" cy="521443"/>
          </a:xfrm>
          <a:prstGeom prst="roundRect">
            <a:avLst/>
          </a:prstGeom>
          <a:solidFill>
            <a:srgbClr val="FFC85F"/>
          </a:solidFill>
          <a:ln w="12700" cap="flat">
            <a:solidFill>
              <a:srgbClr val="F4D88E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Kipper</a:t>
            </a:r>
          </a:p>
        </p:txBody>
      </p:sp>
      <p:sp>
        <p:nvSpPr>
          <p:cNvPr id="114" name="圆角矩形 113"/>
          <p:cNvSpPr/>
          <p:nvPr/>
        </p:nvSpPr>
        <p:spPr>
          <a:xfrm>
            <a:off x="5753005" y="4796883"/>
            <a:ext cx="1254836" cy="521443"/>
          </a:xfrm>
          <a:prstGeom prst="roundRect">
            <a:avLst/>
          </a:prstGeom>
          <a:solidFill>
            <a:srgbClr val="FFC85F"/>
          </a:solidFill>
          <a:ln w="12700" cap="flat">
            <a:solidFill>
              <a:srgbClr val="F4D88E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Biff</a:t>
            </a:r>
          </a:p>
        </p:txBody>
      </p:sp>
      <p:sp>
        <p:nvSpPr>
          <p:cNvPr id="115" name="圆角矩形 114"/>
          <p:cNvSpPr/>
          <p:nvPr/>
        </p:nvSpPr>
        <p:spPr>
          <a:xfrm>
            <a:off x="7590060" y="4770831"/>
            <a:ext cx="1254836" cy="521477"/>
          </a:xfrm>
          <a:prstGeom prst="roundRect">
            <a:avLst/>
          </a:prstGeom>
          <a:solidFill>
            <a:srgbClr val="FFC85F"/>
          </a:solidFill>
          <a:ln w="12700" cap="flat">
            <a:solidFill>
              <a:srgbClr val="F4D88E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 Chip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30" y="901596"/>
            <a:ext cx="1202690" cy="184107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92980" y="5779678"/>
            <a:ext cx="5605780" cy="4719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kern="0" dirty="0">
                <a:latin typeface="Century Gothic" panose="020B0502020202020204" pitchFamily="34" charset="0"/>
                <a:ea typeface="宋体" panose="02010600030101010101" pitchFamily="2" charset="-122"/>
                <a:sym typeface="Helvetica Light"/>
              </a:rPr>
              <a:t>The babysitter </a:t>
            </a:r>
            <a:r>
              <a:rPr lang="en-US" altLang="zh-CN" sz="2400" b="1" kern="0" dirty="0" smtClean="0">
                <a:latin typeface="Century Gothic" panose="020B0502020202020204" pitchFamily="34" charset="0"/>
                <a:ea typeface="宋体" panose="02010600030101010101" pitchFamily="2" charset="-122"/>
                <a:sym typeface="Helvetica Light"/>
              </a:rPr>
              <a:t>helped ___.</a:t>
            </a:r>
            <a:endParaRPr lang="zh-CN" altLang="en-US" sz="2400" b="1" kern="0" dirty="0">
              <a:latin typeface="Century Gothic" panose="020B0502020202020204" pitchFamily="34" charset="0"/>
              <a:ea typeface="宋体" panose="02010600030101010101" pitchFamily="2" charset="-122"/>
              <a:sym typeface="Helvetica Ligh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287" y="3174675"/>
            <a:ext cx="1658232" cy="1168413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504" y="2999299"/>
            <a:ext cx="1036681" cy="1553456"/>
          </a:xfrm>
          <a:prstGeom prst="rect">
            <a:avLst/>
          </a:prstGeom>
        </p:spPr>
      </p:pic>
      <p:sp>
        <p:nvSpPr>
          <p:cNvPr id="74" name="文本框 73"/>
          <p:cNvSpPr txBox="1"/>
          <p:nvPr/>
        </p:nvSpPr>
        <p:spPr>
          <a:xfrm>
            <a:off x="3950153" y="1239718"/>
            <a:ext cx="4336415" cy="1045427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rotWithShape="1">
                  <a:blip r:embed="rId11"/>
                  <a:srcRect/>
                  <a:tile tx="0" ty="0" sx="100000" sy="100000" flip="none" algn="tl"/>
                </a:blip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>
            <a:defPPr>
              <a:defRPr lang="zh-CN"/>
            </a:defPPr>
            <a:lvl1pPr marR="0" indent="0" algn="ctr" defTabSz="5842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</a:defRPr>
            </a:lvl1pPr>
          </a:lstStyle>
          <a:p>
            <a:endParaRPr lang="en-US" altLang="zh-CN" dirty="0">
              <a:sym typeface="Helvetica Light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5535032" y="-26548"/>
            <a:ext cx="6619727" cy="1726967"/>
            <a:chOff x="7394120" y="22708"/>
            <a:chExt cx="4783414" cy="1274529"/>
          </a:xfrm>
        </p:grpSpPr>
        <p:sp>
          <p:nvSpPr>
            <p:cNvPr id="69" name="矩形 68"/>
            <p:cNvSpPr/>
            <p:nvPr/>
          </p:nvSpPr>
          <p:spPr>
            <a:xfrm>
              <a:off x="7394120" y="22708"/>
              <a:ext cx="4783414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7515141" y="282797"/>
              <a:ext cx="4414025" cy="825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Talk about what they’ve learned from the story using the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given structure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 language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support.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1.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what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they’ve learned from the book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The Baby-sitter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2.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think about the given questions; help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organize ideas  from the story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with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given visual support and tell them, “This is a practice before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your homework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.”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3. Model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questions;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work together to present their answers.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11358260" y="-117934"/>
            <a:ext cx="1085909" cy="828588"/>
            <a:chOff x="11449700" y="-87454"/>
            <a:chExt cx="1085909" cy="828588"/>
          </a:xfrm>
        </p:grpSpPr>
        <p:sp>
          <p:nvSpPr>
            <p:cNvPr id="72" name="直角三角形 71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2189" y="3134910"/>
            <a:ext cx="1635297" cy="1404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5979300" y="2196004"/>
            <a:ext cx="5622135" cy="3558320"/>
          </a:xfrm>
          <a:prstGeom prst="roundRect">
            <a:avLst/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zh-CN" sz="2600" b="1" kern="0" dirty="0">
                <a:solidFill>
                  <a:srgbClr val="C5461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Now, please follow the steps to finish your homework, and present it in the next class:</a:t>
            </a:r>
          </a:p>
          <a:p>
            <a:pPr marL="431800" indent="-431800">
              <a:lnSpc>
                <a:spcPct val="120000"/>
              </a:lnSpc>
              <a:buFontTx/>
              <a:buAutoNum type="arabicPeriod"/>
              <a:defRPr/>
            </a:pPr>
            <a:r>
              <a:rPr lang="en-US" altLang="zh-CN" sz="2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Draw a picture of one thing you did at bedtime last night.</a:t>
            </a:r>
          </a:p>
          <a:p>
            <a:pPr marL="431800" indent="-431800">
              <a:lnSpc>
                <a:spcPct val="120000"/>
              </a:lnSpc>
              <a:buFontTx/>
              <a:buAutoNum type="arabicPeriod"/>
              <a:defRPr/>
            </a:pPr>
            <a:r>
              <a:rPr lang="en-US" altLang="zh-CN" sz="2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Write at least one phrase to describe it.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11536" y="6060388"/>
            <a:ext cx="1015069" cy="297067"/>
            <a:chOff x="10837690" y="6274596"/>
            <a:chExt cx="1015069" cy="297067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/>
            <p:cNvSpPr txBox="1"/>
            <p:nvPr/>
          </p:nvSpPr>
          <p:spPr>
            <a:xfrm>
              <a:off x="10837690" y="627459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937427" y="6295056"/>
            <a:ext cx="998007" cy="312687"/>
            <a:chOff x="7707356" y="6408789"/>
            <a:chExt cx="998007" cy="31268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25/27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130030" y="5739248"/>
            <a:ext cx="8429896" cy="937458"/>
          </a:xfrm>
          <a:prstGeom prst="notchedRightArrow">
            <a:avLst/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rPr>
              <a:t>Watch the post-class video about the writing task. 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056" y="5739248"/>
            <a:ext cx="1546225" cy="828040"/>
          </a:xfrm>
          <a:prstGeom prst="rect">
            <a:avLst/>
          </a:prstGeom>
        </p:spPr>
      </p:pic>
      <p:sp>
        <p:nvSpPr>
          <p:cNvPr id="41" name="圆角矩形 40"/>
          <p:cNvSpPr/>
          <p:nvPr/>
        </p:nvSpPr>
        <p:spPr>
          <a:xfrm>
            <a:off x="672881" y="1447954"/>
            <a:ext cx="5066182" cy="4214948"/>
          </a:xfrm>
          <a:prstGeom prst="roundRect">
            <a:avLst>
              <a:gd name="adj" fmla="val 3929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2" name="同侧圆角矩形 41"/>
          <p:cNvSpPr/>
          <p:nvPr/>
        </p:nvSpPr>
        <p:spPr>
          <a:xfrm>
            <a:off x="813603" y="948473"/>
            <a:ext cx="3134034" cy="53756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Descriptive Writing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59" y="1677427"/>
            <a:ext cx="4913225" cy="3985475"/>
          </a:xfrm>
          <a:prstGeom prst="rect">
            <a:avLst/>
          </a:prstGeom>
        </p:spPr>
      </p:pic>
      <p:pic>
        <p:nvPicPr>
          <p:cNvPr id="3" name="图片 2" descr="3右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369" y="3269117"/>
            <a:ext cx="2302026" cy="16617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44" y="4342716"/>
            <a:ext cx="1094620" cy="11400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58814" y="3553831"/>
            <a:ext cx="2675239" cy="202957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633082" y="824464"/>
            <a:ext cx="6082368" cy="4844173"/>
            <a:chOff x="5853066" y="818729"/>
            <a:chExt cx="6082368" cy="4844173"/>
          </a:xfrm>
        </p:grpSpPr>
        <p:sp>
          <p:nvSpPr>
            <p:cNvPr id="38" name="圆角矩形 37"/>
            <p:cNvSpPr/>
            <p:nvPr/>
          </p:nvSpPr>
          <p:spPr>
            <a:xfrm>
              <a:off x="6130454" y="1447954"/>
              <a:ext cx="5695416" cy="4214948"/>
            </a:xfrm>
            <a:prstGeom prst="roundRect">
              <a:avLst>
                <a:gd name="adj" fmla="val 3929"/>
              </a:avLst>
            </a:prstGeom>
            <a:noFill/>
            <a:ln w="31750">
              <a:solidFill>
                <a:srgbClr val="FFC000"/>
              </a:solidFill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</a:endParaRPr>
            </a:p>
          </p:txBody>
        </p:sp>
        <p:sp>
          <p:nvSpPr>
            <p:cNvPr id="39" name="圆角矩形 32"/>
            <p:cNvSpPr/>
            <p:nvPr/>
          </p:nvSpPr>
          <p:spPr>
            <a:xfrm>
              <a:off x="6130454" y="1454817"/>
              <a:ext cx="5695416" cy="1058596"/>
            </a:xfrm>
            <a:custGeom>
              <a:avLst/>
              <a:gdLst>
                <a:gd name="connsiteX0" fmla="*/ 0 w 5202326"/>
                <a:gd name="connsiteY0" fmla="*/ 176436 h 1058596"/>
                <a:gd name="connsiteX1" fmla="*/ 176436 w 5202326"/>
                <a:gd name="connsiteY1" fmla="*/ 0 h 1058596"/>
                <a:gd name="connsiteX2" fmla="*/ 5025890 w 5202326"/>
                <a:gd name="connsiteY2" fmla="*/ 0 h 1058596"/>
                <a:gd name="connsiteX3" fmla="*/ 5202326 w 5202326"/>
                <a:gd name="connsiteY3" fmla="*/ 176436 h 1058596"/>
                <a:gd name="connsiteX4" fmla="*/ 5202326 w 5202326"/>
                <a:gd name="connsiteY4" fmla="*/ 882160 h 1058596"/>
                <a:gd name="connsiteX5" fmla="*/ 5025890 w 5202326"/>
                <a:gd name="connsiteY5" fmla="*/ 1058596 h 1058596"/>
                <a:gd name="connsiteX6" fmla="*/ 176436 w 5202326"/>
                <a:gd name="connsiteY6" fmla="*/ 1058596 h 1058596"/>
                <a:gd name="connsiteX7" fmla="*/ 0 w 5202326"/>
                <a:gd name="connsiteY7" fmla="*/ 882160 h 1058596"/>
                <a:gd name="connsiteX8" fmla="*/ 0 w 5202326"/>
                <a:gd name="connsiteY8" fmla="*/ 176436 h 1058596"/>
                <a:gd name="connsiteX0" fmla="*/ 0 w 5202326"/>
                <a:gd name="connsiteY0" fmla="*/ 176436 h 1058596"/>
                <a:gd name="connsiteX1" fmla="*/ 176436 w 5202326"/>
                <a:gd name="connsiteY1" fmla="*/ 0 h 1058596"/>
                <a:gd name="connsiteX2" fmla="*/ 5025890 w 5202326"/>
                <a:gd name="connsiteY2" fmla="*/ 0 h 1058596"/>
                <a:gd name="connsiteX3" fmla="*/ 5202326 w 5202326"/>
                <a:gd name="connsiteY3" fmla="*/ 176436 h 1058596"/>
                <a:gd name="connsiteX4" fmla="*/ 5202326 w 5202326"/>
                <a:gd name="connsiteY4" fmla="*/ 882160 h 1058596"/>
                <a:gd name="connsiteX5" fmla="*/ 5025890 w 5202326"/>
                <a:gd name="connsiteY5" fmla="*/ 1058596 h 1058596"/>
                <a:gd name="connsiteX6" fmla="*/ 176436 w 5202326"/>
                <a:gd name="connsiteY6" fmla="*/ 1058596 h 1058596"/>
                <a:gd name="connsiteX7" fmla="*/ 0 w 5202326"/>
                <a:gd name="connsiteY7" fmla="*/ 882160 h 1058596"/>
                <a:gd name="connsiteX8" fmla="*/ 0 w 5202326"/>
                <a:gd name="connsiteY8" fmla="*/ 176436 h 105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02326" h="1058596">
                  <a:moveTo>
                    <a:pt x="0" y="176436"/>
                  </a:moveTo>
                  <a:cubicBezTo>
                    <a:pt x="0" y="78993"/>
                    <a:pt x="78993" y="0"/>
                    <a:pt x="176436" y="0"/>
                  </a:cubicBezTo>
                  <a:lnTo>
                    <a:pt x="5025890" y="0"/>
                  </a:lnTo>
                  <a:cubicBezTo>
                    <a:pt x="5123333" y="0"/>
                    <a:pt x="5202326" y="78993"/>
                    <a:pt x="5202326" y="176436"/>
                  </a:cubicBezTo>
                  <a:lnTo>
                    <a:pt x="5202326" y="882160"/>
                  </a:lnTo>
                  <a:cubicBezTo>
                    <a:pt x="5202326" y="979603"/>
                    <a:pt x="5123333" y="1058596"/>
                    <a:pt x="5025890" y="1058596"/>
                  </a:cubicBezTo>
                  <a:cubicBezTo>
                    <a:pt x="3409405" y="1058596"/>
                    <a:pt x="2745421" y="201346"/>
                    <a:pt x="176436" y="1058596"/>
                  </a:cubicBezTo>
                  <a:cubicBezTo>
                    <a:pt x="78993" y="1058596"/>
                    <a:pt x="0" y="979603"/>
                    <a:pt x="0" y="882160"/>
                  </a:cubicBezTo>
                  <a:lnTo>
                    <a:pt x="0" y="176436"/>
                  </a:lnTo>
                  <a:close/>
                </a:path>
              </a:pathLst>
            </a:custGeom>
            <a:solidFill>
              <a:schemeClr val="bg1"/>
            </a:solidFill>
            <a:ln w="63500" cmpd="thinThick">
              <a:solidFill>
                <a:srgbClr val="FFA90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853066" y="818729"/>
              <a:ext cx="1064418" cy="1260540"/>
            </a:xfrm>
            <a:prstGeom prst="rect">
              <a:avLst/>
            </a:prstGeom>
          </p:spPr>
        </p:pic>
        <p:sp>
          <p:nvSpPr>
            <p:cNvPr id="44" name="矩形 43"/>
            <p:cNvSpPr/>
            <p:nvPr/>
          </p:nvSpPr>
          <p:spPr>
            <a:xfrm>
              <a:off x="6556161" y="1497155"/>
              <a:ext cx="537927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472C1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Let’s draw and write!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472C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927722" y="-42435"/>
            <a:ext cx="6242230" cy="1071804"/>
            <a:chOff x="7666899" y="22709"/>
            <a:chExt cx="4510635" cy="791008"/>
          </a:xfrm>
        </p:grpSpPr>
        <p:sp>
          <p:nvSpPr>
            <p:cNvPr id="33" name="矩形 32"/>
            <p:cNvSpPr/>
            <p:nvPr/>
          </p:nvSpPr>
          <p:spPr>
            <a:xfrm>
              <a:off x="7666899" y="22709"/>
              <a:ext cx="4510635" cy="791008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7666899" y="102850"/>
              <a:ext cx="4414025" cy="700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what the homework is.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 Explain the writing task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check their understanding.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2.  Tell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that they should finish their writing before next class. Make sure they know they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     can upload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their homework to the platform. They will present their work next class.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 Remind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watch the post-class video and finish the writing task.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1358260" y="-117934"/>
            <a:ext cx="1085909" cy="828588"/>
            <a:chOff x="11449700" y="-87454"/>
            <a:chExt cx="1085909" cy="828588"/>
          </a:xfrm>
        </p:grpSpPr>
        <p:sp>
          <p:nvSpPr>
            <p:cNvPr id="36" name="直角三角形 35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585" y="1118884"/>
            <a:ext cx="4455433" cy="3365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31" y="1065328"/>
            <a:ext cx="3816614" cy="27156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0135" y="3330291"/>
            <a:ext cx="5070537" cy="330799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5185" y="1465042"/>
            <a:ext cx="3202305" cy="1685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C929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Phonics:</a:t>
            </a:r>
            <a:r>
              <a:rPr lang="en-US" altLang="zh-CN" sz="2880" b="1" kern="0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b</a:t>
            </a: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all</a:t>
            </a:r>
            <a:r>
              <a:rPr lang="en-US" altLang="zh-CN" sz="2880" b="1" kern="0" dirty="0">
                <a:solidFill>
                  <a:schemeClr val="tx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w</a:t>
            </a: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all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/m</a:t>
            </a: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all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 h</a:t>
            </a: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all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/t</a:t>
            </a: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all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/sm</a:t>
            </a: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all</a:t>
            </a:r>
            <a:endParaRPr lang="zh-CN" altLang="en-US" sz="2880" b="1" kern="0" dirty="0">
              <a:solidFill>
                <a:srgbClr val="FF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39623" y="3820091"/>
            <a:ext cx="4398598" cy="221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5AD892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Vocabulary: </a:t>
            </a: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babysitter/</a:t>
            </a:r>
            <a:r>
              <a:rPr lang="en-US" altLang="zh-CN" sz="2875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books/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</a:t>
            </a:r>
            <a:r>
              <a:rPr lang="en-US" altLang="zh-CN" sz="2875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sandwich</a:t>
            </a:r>
            <a:r>
              <a:rPr lang="en-US" altLang="zh-CN" sz="2880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en-US" altLang="zh-CN" sz="2875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pillow </a:t>
            </a:r>
            <a:r>
              <a:rPr lang="en-US" altLang="zh-CN" sz="2875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fight/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downstairs</a:t>
            </a:r>
          </a:p>
        </p:txBody>
      </p:sp>
      <p:sp>
        <p:nvSpPr>
          <p:cNvPr id="10" name="Shape 1161"/>
          <p:cNvSpPr/>
          <p:nvPr/>
        </p:nvSpPr>
        <p:spPr>
          <a:xfrm>
            <a:off x="9070190" y="453506"/>
            <a:ext cx="2127829" cy="470750"/>
          </a:xfrm>
          <a:prstGeom prst="rect">
            <a:avLst/>
          </a:prstGeom>
          <a:ln w="12700">
            <a:miter lim="400000"/>
          </a:ln>
        </p:spPr>
        <p:txBody>
          <a:bodyPr wrap="square" lIns="41138" tIns="41138" rIns="41138" bIns="4113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defTabSz="410845" hangingPunct="0"/>
            <a:r>
              <a:rPr lang="en-US" altLang="zh-CN" sz="2520" kern="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Review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082421" y="1778513"/>
            <a:ext cx="4887502" cy="1685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 smtClean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Sentence Structure: </a:t>
            </a:r>
            <a:endParaRPr lang="en-US" altLang="zh-CN" sz="2880" b="1" kern="0" dirty="0">
              <a:solidFill>
                <a:srgbClr val="FFC003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___ wanted ___.</a:t>
            </a:r>
          </a:p>
          <a:p>
            <a:pPr defTabSz="410845" hangingPunct="0">
              <a:lnSpc>
                <a:spcPct val="120000"/>
              </a:lnSpc>
            </a:pPr>
            <a:endParaRPr lang="en-US" altLang="zh-CN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858737" y="6091513"/>
            <a:ext cx="1059864" cy="316569"/>
            <a:chOff x="12533126" y="7275289"/>
            <a:chExt cx="1177872" cy="35181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99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26/27</a:t>
              </a:r>
              <a:endParaRPr 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Review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06202" y="6023493"/>
            <a:ext cx="996019" cy="297067"/>
            <a:chOff x="10856740" y="6274596"/>
            <a:chExt cx="996019" cy="297067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2" name="文本框 26"/>
            <p:cNvSpPr txBox="1"/>
            <p:nvPr/>
          </p:nvSpPr>
          <p:spPr>
            <a:xfrm>
              <a:off x="10856740" y="627459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8171927" y="4279879"/>
            <a:ext cx="2861698" cy="2016393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3340184" y="582015"/>
            <a:ext cx="5184559" cy="1109708"/>
            <a:chOff x="3319860" y="479713"/>
            <a:chExt cx="5184559" cy="1109708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22" t="37846" r="4578" b="42441"/>
            <a:stretch/>
          </p:blipFill>
          <p:spPr>
            <a:xfrm>
              <a:off x="3319860" y="479713"/>
              <a:ext cx="5184559" cy="1109708"/>
            </a:xfrm>
            <a:prstGeom prst="rect">
              <a:avLst/>
            </a:prstGeom>
          </p:spPr>
        </p:pic>
        <p:sp>
          <p:nvSpPr>
            <p:cNvPr id="41" name="矩形 40"/>
            <p:cNvSpPr/>
            <p:nvPr/>
          </p:nvSpPr>
          <p:spPr>
            <a:xfrm>
              <a:off x="4312184" y="743074"/>
              <a:ext cx="3099060" cy="590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10648" hangingPunct="0"/>
              <a:r>
                <a:rPr lang="en-US" altLang="zh-CN" sz="3239" b="1" kern="0" dirty="0">
                  <a:solidFill>
                    <a:schemeClr val="bg1"/>
                  </a:solidFill>
                  <a:latin typeface="Century Gothic" panose="020B0502020202020204" pitchFamily="34" charset="0"/>
                  <a:ea typeface="Futura Std Book" charset="0"/>
                  <a:cs typeface="Futura Std Book" charset="0"/>
                  <a:sym typeface="Helvetica Light"/>
                </a:rPr>
                <a:t>Let’s review!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976277" y="-47753"/>
            <a:ext cx="6185204" cy="1166638"/>
            <a:chOff x="7708106" y="22709"/>
            <a:chExt cx="4469428" cy="860997"/>
          </a:xfrm>
        </p:grpSpPr>
        <p:sp>
          <p:nvSpPr>
            <p:cNvPr id="34" name="矩形 33"/>
            <p:cNvSpPr/>
            <p:nvPr/>
          </p:nvSpPr>
          <p:spPr>
            <a:xfrm>
              <a:off x="7708106" y="22709"/>
              <a:ext cx="4469428" cy="86099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769750" y="112899"/>
              <a:ext cx="4394390" cy="700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Review today’s lesson.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review the phonics by asking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words.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review the words by asking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make sentences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with some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of them.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3. 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review the sentence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structure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by asking each S to make a sentence with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</a:t>
              </a: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it.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1358260" y="-117934"/>
            <a:ext cx="1085909" cy="828588"/>
            <a:chOff x="11449700" y="-87454"/>
            <a:chExt cx="1085909" cy="828588"/>
          </a:xfrm>
        </p:grpSpPr>
        <p:sp>
          <p:nvSpPr>
            <p:cNvPr id="37" name="直角三角形 36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29" y="2818481"/>
            <a:ext cx="4007116" cy="30711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24952">
            <a:off x="6564086" y="2383971"/>
            <a:ext cx="3967844" cy="404611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16100" y="6417305"/>
            <a:ext cx="996019" cy="294424"/>
            <a:chOff x="10856740" y="6277239"/>
            <a:chExt cx="996019" cy="29442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16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0:30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1117372" y="6472172"/>
            <a:ext cx="1059864" cy="316569"/>
            <a:chOff x="12533126" y="7275289"/>
            <a:chExt cx="1177872" cy="35181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99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27/27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" name="图片 1" descr="848137_AW_0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75" y="2883535"/>
            <a:ext cx="2907665" cy="2941955"/>
          </a:xfrm>
          <a:prstGeom prst="rect">
            <a:avLst/>
          </a:prstGeom>
        </p:spPr>
      </p:pic>
      <p:pic>
        <p:nvPicPr>
          <p:cNvPr id="3" name="图片 2" descr="848137_AW_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60000">
            <a:off x="6893560" y="2667000"/>
            <a:ext cx="3308350" cy="337439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6651356" y="15606"/>
            <a:ext cx="6226519" cy="912590"/>
            <a:chOff x="8189797" y="22709"/>
            <a:chExt cx="4499282" cy="673506"/>
          </a:xfrm>
        </p:grpSpPr>
        <p:sp>
          <p:nvSpPr>
            <p:cNvPr id="21" name="矩形 20"/>
            <p:cNvSpPr/>
            <p:nvPr/>
          </p:nvSpPr>
          <p:spPr>
            <a:xfrm>
              <a:off x="8189797" y="22709"/>
              <a:ext cx="3987738" cy="673506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275054" y="96267"/>
              <a:ext cx="4414025" cy="575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End the lesson and 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prepare well in the next class.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 Give brief comments on Ss.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 Say goodbye to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preview the next lesson.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1358260" y="-117934"/>
            <a:ext cx="1085909" cy="828588"/>
            <a:chOff x="11449700" y="-87454"/>
            <a:chExt cx="1085909" cy="828588"/>
          </a:xfrm>
        </p:grpSpPr>
        <p:sp>
          <p:nvSpPr>
            <p:cNvPr id="24" name="直角三角形 23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 descr="C:\Users\HP\Desktop\新画风\11月份\11.20\h.pngh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1669" y="3994833"/>
            <a:ext cx="3740331" cy="2945568"/>
          </a:xfrm>
          <a:prstGeom prst="rect">
            <a:avLst/>
          </a:prstGeom>
        </p:spPr>
      </p:pic>
      <p:pic>
        <p:nvPicPr>
          <p:cNvPr id="39" name="图片 38" descr="C:\Users\HP\Desktop\新画风\11月份\11.20\h.pngh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557" y="3939790"/>
            <a:ext cx="3517408" cy="2770013"/>
          </a:xfrm>
          <a:prstGeom prst="rect">
            <a:avLst/>
          </a:prstGeom>
        </p:spPr>
      </p:pic>
      <p:pic>
        <p:nvPicPr>
          <p:cNvPr id="33" name="图片 32" descr="C:\Users\HP\Desktop\新画风\11月份\11.20\y.pngy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3039" y="1117644"/>
            <a:ext cx="6359803" cy="3492698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870074" y="1512297"/>
            <a:ext cx="3995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This is </a:t>
            </a:r>
            <a:r>
              <a:rPr lang="en-US" altLang="zh-CN" sz="2800" b="1" dirty="0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what I want to bring to the beach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.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7814577-70CA-BE40-B210-6B49FD948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6625"/>
            <a:ext cx="12189984" cy="5530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993462" y="-26316"/>
            <a:ext cx="2549675" cy="773220"/>
            <a:chOff x="9514965" y="230021"/>
            <a:chExt cx="2549675" cy="773220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Presentation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33136" y="6462987"/>
            <a:ext cx="942691" cy="294424"/>
            <a:chOff x="11008048" y="6528234"/>
            <a:chExt cx="942691" cy="294424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00" b="1" dirty="0" smtClean="0">
                  <a:solidFill>
                    <a:prstClr val="black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2</a:t>
              </a: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191977" y="6540572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3/27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611" y="2566533"/>
            <a:ext cx="1078836" cy="172158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367" y="5772063"/>
            <a:ext cx="610825" cy="6149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4073" y="5971089"/>
            <a:ext cx="610825" cy="614970"/>
          </a:xfrm>
          <a:prstGeom prst="rect">
            <a:avLst/>
          </a:prstGeom>
        </p:spPr>
      </p:pic>
      <p:pic>
        <p:nvPicPr>
          <p:cNvPr id="37" name="图片 36" descr="C:\Users\HP\Desktop\新画风\11月份\11.20\u.pngu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57692" y="4337652"/>
            <a:ext cx="1839926" cy="2419759"/>
          </a:xfrm>
          <a:prstGeom prst="rect">
            <a:avLst/>
          </a:prstGeom>
        </p:spPr>
      </p:pic>
      <p:pic>
        <p:nvPicPr>
          <p:cNvPr id="38" name="图片 37" descr="C:\Users\HP\Desktop\新画风\11月份\11.20\p.pngp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1271" y="4433500"/>
            <a:ext cx="1488323" cy="2356392"/>
          </a:xfrm>
          <a:prstGeom prst="rect">
            <a:avLst/>
          </a:prstGeom>
        </p:spPr>
      </p:pic>
      <p:pic>
        <p:nvPicPr>
          <p:cNvPr id="52" name="图片 51" descr="C:\Users\HP\Desktop\新画风\11月份\11.20\o.pngo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9138" y="1642800"/>
            <a:ext cx="1486535" cy="1786255"/>
          </a:xfrm>
          <a:prstGeom prst="rect">
            <a:avLst/>
          </a:prstGeom>
        </p:spPr>
      </p:pic>
      <p:pic>
        <p:nvPicPr>
          <p:cNvPr id="53" name="图片 52" descr="C:\Users\HP\Desktop\新画风\11月份\11.20\b.pngb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3530" y="4713243"/>
            <a:ext cx="836930" cy="736050"/>
          </a:xfrm>
          <a:prstGeom prst="rect">
            <a:avLst/>
          </a:prstGeom>
        </p:spPr>
      </p:pic>
      <p:pic>
        <p:nvPicPr>
          <p:cNvPr id="54" name="图片 53" descr="C:\Users\HP\Desktop\新画风\11月份\11.20\k.pngk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1547" y="4590035"/>
            <a:ext cx="834390" cy="859258"/>
          </a:xfrm>
          <a:prstGeom prst="rect">
            <a:avLst/>
          </a:prstGeom>
        </p:spPr>
      </p:pic>
      <p:pic>
        <p:nvPicPr>
          <p:cNvPr id="55" name="图片 54" descr="C:\Users\HP\Desktop\新画风\11月份\11.20\糖果.png糖果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4058" y="5324796"/>
            <a:ext cx="1010285" cy="712062"/>
          </a:xfrm>
          <a:prstGeom prst="rect">
            <a:avLst/>
          </a:prstGeom>
        </p:spPr>
      </p:pic>
      <p:pic>
        <p:nvPicPr>
          <p:cNvPr id="56" name="图片 55" descr="C:\Users\HP\Desktop\新画风\11月份\11.20\b.pngb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43424" y="4875646"/>
            <a:ext cx="836930" cy="736050"/>
          </a:xfrm>
          <a:prstGeom prst="rect">
            <a:avLst/>
          </a:prstGeom>
        </p:spPr>
      </p:pic>
      <p:pic>
        <p:nvPicPr>
          <p:cNvPr id="57" name="图片 56" descr="C:\Users\HP\Desktop\新画风\11月份\11.20\o.pngo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2355" y="1573268"/>
            <a:ext cx="1486535" cy="1786255"/>
          </a:xfrm>
          <a:prstGeom prst="rect">
            <a:avLst/>
          </a:prstGeom>
        </p:spPr>
      </p:pic>
      <p:pic>
        <p:nvPicPr>
          <p:cNvPr id="58" name="图片 57" descr="C:\Users\HP\Desktop\新画风\11月份\11.20\k.pngk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94500" y="4745159"/>
            <a:ext cx="834390" cy="859258"/>
          </a:xfrm>
          <a:prstGeom prst="rect">
            <a:avLst/>
          </a:prstGeom>
        </p:spPr>
      </p:pic>
      <p:pic>
        <p:nvPicPr>
          <p:cNvPr id="59" name="图片 58" descr="C:\Users\HP\Desktop\新画风\11月份\11.20\糖果.png糖果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3726" y="5566512"/>
            <a:ext cx="1010285" cy="712062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6520476" y="-1940"/>
            <a:ext cx="5748844" cy="181020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cs typeface="+mn-cs"/>
              <a:sym typeface="Helvetica Light"/>
            </a:endParaRPr>
          </a:p>
        </p:txBody>
      </p:sp>
      <p:sp>
        <p:nvSpPr>
          <p:cNvPr id="41" name="直角三角形 40"/>
          <p:cNvSpPr/>
          <p:nvPr/>
        </p:nvSpPr>
        <p:spPr>
          <a:xfrm rot="10800000">
            <a:off x="1144970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cs typeface="+mn-cs"/>
              <a:sym typeface="Helvetica Ligh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1454018" y="-87454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TG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598368" y="94417"/>
            <a:ext cx="5312895" cy="1626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Present and share </a:t>
            </a: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the writing 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assignment from last lesson;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Invite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presenting their homework. If time is limited, tell 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1524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they have </a:t>
            </a: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one 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or </a:t>
            </a: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two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mins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present their writing. 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Encourage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listen carefully and to ask </a:t>
            </a: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questions.</a:t>
            </a:r>
            <a:endParaRPr kumimoji="0" lang="en-US" altLang="zh-CN" sz="1100" b="0" i="0" u="none" strike="noStrike" kern="1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After 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both of the </a:t>
            </a:r>
            <a:r>
              <a:rPr kumimoji="0" lang="en-US" altLang="zh-CN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have finished, give them feedback and awards </a:t>
            </a:r>
            <a:endParaRPr kumimoji="0" lang="en-US" altLang="zh-CN" sz="1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(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</a:t>
            </a: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lick 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the book picture beside the boy or the girl so that they can get </a:t>
            </a:r>
            <a:endParaRPr kumimoji="0" lang="en-US" altLang="zh-CN" sz="1100" b="1" i="0" u="none" strike="noStrike" kern="1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</a:t>
            </a: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some 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awards</a:t>
            </a: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).</a:t>
            </a:r>
            <a:endParaRPr kumimoji="0" lang="en-US" altLang="zh-CN" sz="1100" b="0" i="0" u="none" strike="noStrike" kern="1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4. Click 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and give each S a trophy to mark their good performance.  </a:t>
            </a:r>
            <a:endParaRPr kumimoji="0" lang="en-US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Note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: You can click the picture of the boy or the girl to give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the </a:t>
            </a: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trophy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.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369502" y="745195"/>
            <a:ext cx="2667155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A904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Let’s show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A904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!</a:t>
            </a: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2" y="758778"/>
            <a:ext cx="1215197" cy="81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56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3" grpId="0"/>
      <p:bldP spid="4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p-7地板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" y="182245"/>
            <a:ext cx="12113260" cy="665607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478" y="55227"/>
            <a:ext cx="12192000" cy="676797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10203" y="3848126"/>
            <a:ext cx="2984921" cy="2503118"/>
          </a:xfrm>
          <a:prstGeom prst="rect">
            <a:avLst/>
          </a:prstGeom>
        </p:spPr>
      </p:pic>
      <p:pic>
        <p:nvPicPr>
          <p:cNvPr id="3" name="图片 2" descr="C:/Users/admin/AppData/Local/Temp/kaimatting_20191115201710/output_20191115201721..pngoutput_20191115201721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975" y="2823210"/>
            <a:ext cx="2502535" cy="224218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9085403" y="-14514"/>
            <a:ext cx="2463142" cy="784113"/>
            <a:chOff x="8863895" y="-12803"/>
            <a:chExt cx="2463142" cy="784113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9013949" y="19548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" name="图片 1" descr="星地毯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025" y="5164455"/>
            <a:ext cx="2142490" cy="1723390"/>
          </a:xfrm>
          <a:prstGeom prst="rect">
            <a:avLst/>
          </a:prstGeom>
        </p:spPr>
      </p:pic>
      <p:pic>
        <p:nvPicPr>
          <p:cNvPr id="7" name="图片 6" descr="26588ea827eacfd0aebc89aee8dcd2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965" y="615950"/>
            <a:ext cx="5625465" cy="5625465"/>
          </a:xfrm>
          <a:prstGeom prst="rect">
            <a:avLst/>
          </a:prstGeom>
        </p:spPr>
      </p:pic>
      <p:pic>
        <p:nvPicPr>
          <p:cNvPr id="11" name="图片 10" descr="5a9541c757d72bc66014e0f7de3edf0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00000">
            <a:off x="615950" y="5598160"/>
            <a:ext cx="1107440" cy="1107440"/>
          </a:xfrm>
          <a:prstGeom prst="rect">
            <a:avLst/>
          </a:prstGeom>
        </p:spPr>
      </p:pic>
      <p:grpSp>
        <p:nvGrpSpPr>
          <p:cNvPr id="70" name="组合 69"/>
          <p:cNvGrpSpPr/>
          <p:nvPr/>
        </p:nvGrpSpPr>
        <p:grpSpPr>
          <a:xfrm>
            <a:off x="-61853" y="4064434"/>
            <a:ext cx="1727200" cy="2019300"/>
            <a:chOff x="-77" y="6832"/>
            <a:chExt cx="2720" cy="3180"/>
          </a:xfrm>
        </p:grpSpPr>
        <p:pic>
          <p:nvPicPr>
            <p:cNvPr id="13" name="图片 12" descr="小桌子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" y="6832"/>
              <a:ext cx="2205" cy="2342"/>
            </a:xfrm>
            <a:prstGeom prst="rect">
              <a:avLst/>
            </a:prstGeom>
          </p:spPr>
        </p:pic>
        <p:pic>
          <p:nvPicPr>
            <p:cNvPr id="14" name="图片 13" descr="花瓶1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40000">
              <a:off x="-320" y="7766"/>
              <a:ext cx="2489" cy="2002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510" y="4734242"/>
            <a:ext cx="1007460" cy="180019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467" y="4130845"/>
            <a:ext cx="866648" cy="14801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206" y="4921117"/>
            <a:ext cx="1018919" cy="1675130"/>
          </a:xfrm>
          <a:prstGeom prst="rect">
            <a:avLst/>
          </a:prstGeom>
        </p:spPr>
      </p:pic>
      <p:pic>
        <p:nvPicPr>
          <p:cNvPr id="26" name="图片 25" descr="91dc06ba4320de3a6cebc2d9557b494e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80000">
            <a:off x="5866130" y="5231765"/>
            <a:ext cx="881380" cy="8813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515" y="6215539"/>
            <a:ext cx="598805" cy="45116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795" y="5410676"/>
            <a:ext cx="598805" cy="45116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965" y="5616734"/>
            <a:ext cx="598805" cy="451167"/>
          </a:xfrm>
          <a:prstGeom prst="rect">
            <a:avLst/>
          </a:prstGeom>
        </p:spPr>
      </p:pic>
      <p:pic>
        <p:nvPicPr>
          <p:cNvPr id="30" name="图片 29" descr="629f83b9c8bd8d377eb4d58c6dc74921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4340225"/>
            <a:ext cx="598805" cy="7251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870" y="5236082"/>
            <a:ext cx="581025" cy="43777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310" y="4694063"/>
            <a:ext cx="423545" cy="319118"/>
          </a:xfrm>
          <a:prstGeom prst="rect">
            <a:avLst/>
          </a:prstGeom>
        </p:spPr>
      </p:pic>
      <p:pic>
        <p:nvPicPr>
          <p:cNvPr id="34" name="图片 33" descr="a9d8d10407d1250ebe9f3f4bc4a85f68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85" y="5856605"/>
            <a:ext cx="423545" cy="42354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660" y="4151138"/>
            <a:ext cx="423545" cy="31911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320" y="4574683"/>
            <a:ext cx="423545" cy="319118"/>
          </a:xfrm>
          <a:prstGeom prst="rect">
            <a:avLst/>
          </a:prstGeom>
        </p:spPr>
      </p:pic>
      <p:pic>
        <p:nvPicPr>
          <p:cNvPr id="37" name="图片 36" descr="a9d8d10407d1250ebe9f3f4bc4a85f68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76215" y="4992370"/>
            <a:ext cx="423545" cy="423545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4140179" y="974588"/>
            <a:ext cx="1136196" cy="636667"/>
            <a:chOff x="6789825" y="537242"/>
            <a:chExt cx="1136196" cy="636667"/>
          </a:xfrm>
        </p:grpSpPr>
        <p:sp>
          <p:nvSpPr>
            <p:cNvPr id="40" name="文本框 39"/>
            <p:cNvSpPr txBox="1"/>
            <p:nvPr/>
          </p:nvSpPr>
          <p:spPr>
            <a:xfrm>
              <a:off x="6870869" y="588999"/>
              <a:ext cx="971084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b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all</a:t>
              </a:r>
            </a:p>
          </p:txBody>
        </p:sp>
        <p:sp>
          <p:nvSpPr>
            <p:cNvPr id="41" name="折角形 40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4138909" y="1978523"/>
            <a:ext cx="1136196" cy="636667"/>
            <a:chOff x="6789825" y="537242"/>
            <a:chExt cx="1136196" cy="636667"/>
          </a:xfrm>
        </p:grpSpPr>
        <p:sp>
          <p:nvSpPr>
            <p:cNvPr id="42" name="文本框 41"/>
            <p:cNvSpPr txBox="1"/>
            <p:nvPr/>
          </p:nvSpPr>
          <p:spPr>
            <a:xfrm>
              <a:off x="6870869" y="588999"/>
              <a:ext cx="971084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w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all</a:t>
              </a:r>
            </a:p>
          </p:txBody>
        </p:sp>
        <p:sp>
          <p:nvSpPr>
            <p:cNvPr id="59" name="折角形 58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137639" y="2994523"/>
            <a:ext cx="1136196" cy="636667"/>
            <a:chOff x="6789825" y="537242"/>
            <a:chExt cx="1136196" cy="636667"/>
          </a:xfrm>
        </p:grpSpPr>
        <p:sp>
          <p:nvSpPr>
            <p:cNvPr id="43" name="文本框 42"/>
            <p:cNvSpPr txBox="1"/>
            <p:nvPr/>
          </p:nvSpPr>
          <p:spPr>
            <a:xfrm>
              <a:off x="6870869" y="588999"/>
              <a:ext cx="971084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m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all</a:t>
              </a:r>
            </a:p>
          </p:txBody>
        </p:sp>
        <p:sp>
          <p:nvSpPr>
            <p:cNvPr id="63" name="折角形 62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6377284" y="974588"/>
            <a:ext cx="1136196" cy="636667"/>
            <a:chOff x="6789825" y="537242"/>
            <a:chExt cx="1136196" cy="636667"/>
          </a:xfrm>
        </p:grpSpPr>
        <p:sp>
          <p:nvSpPr>
            <p:cNvPr id="44" name="文本框 43"/>
            <p:cNvSpPr txBox="1"/>
            <p:nvPr/>
          </p:nvSpPr>
          <p:spPr>
            <a:xfrm>
              <a:off x="6870869" y="588999"/>
              <a:ext cx="971084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h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all</a:t>
              </a:r>
            </a:p>
          </p:txBody>
        </p:sp>
        <p:sp>
          <p:nvSpPr>
            <p:cNvPr id="66" name="折角形 65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6377284" y="1978523"/>
            <a:ext cx="1136196" cy="636667"/>
            <a:chOff x="6789825" y="537242"/>
            <a:chExt cx="1136196" cy="636667"/>
          </a:xfrm>
        </p:grpSpPr>
        <p:sp>
          <p:nvSpPr>
            <p:cNvPr id="45" name="文本框 44"/>
            <p:cNvSpPr txBox="1"/>
            <p:nvPr/>
          </p:nvSpPr>
          <p:spPr>
            <a:xfrm>
              <a:off x="6870869" y="588999"/>
              <a:ext cx="971084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t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all</a:t>
              </a:r>
            </a:p>
          </p:txBody>
        </p:sp>
        <p:sp>
          <p:nvSpPr>
            <p:cNvPr id="71" name="折角形 70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0811510" y="2552065"/>
            <a:ext cx="347345" cy="2152650"/>
            <a:chOff x="16979" y="3936"/>
            <a:chExt cx="547" cy="3390"/>
          </a:xfrm>
        </p:grpSpPr>
        <p:cxnSp>
          <p:nvCxnSpPr>
            <p:cNvPr id="46" name="直接连接符 45"/>
            <p:cNvCxnSpPr/>
            <p:nvPr/>
          </p:nvCxnSpPr>
          <p:spPr>
            <a:xfrm>
              <a:off x="17178" y="3936"/>
              <a:ext cx="349" cy="3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16979" y="5731"/>
              <a:ext cx="449" cy="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17128" y="6978"/>
              <a:ext cx="300" cy="3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/>
          <p:nvPr/>
        </p:nvGrpSpPr>
        <p:grpSpPr>
          <a:xfrm>
            <a:off x="6377284" y="3000238"/>
            <a:ext cx="1160145" cy="636667"/>
            <a:chOff x="6779665" y="537242"/>
            <a:chExt cx="1160145" cy="636667"/>
          </a:xfrm>
        </p:grpSpPr>
        <p:sp>
          <p:nvSpPr>
            <p:cNvPr id="50" name="文本框 49"/>
            <p:cNvSpPr txBox="1"/>
            <p:nvPr/>
          </p:nvSpPr>
          <p:spPr>
            <a:xfrm>
              <a:off x="6779665" y="589312"/>
              <a:ext cx="116014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sm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all</a:t>
              </a:r>
            </a:p>
          </p:txBody>
        </p:sp>
        <p:sp>
          <p:nvSpPr>
            <p:cNvPr id="74" name="折角形 73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75" name="图片 74" descr="拖鞋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20000">
            <a:off x="10630462" y="5938906"/>
            <a:ext cx="614826" cy="675625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30" y="1821001"/>
            <a:ext cx="2685415" cy="1870433"/>
          </a:xfrm>
          <a:prstGeom prst="rect">
            <a:avLst/>
          </a:prstGeom>
        </p:spPr>
      </p:pic>
      <p:grpSp>
        <p:nvGrpSpPr>
          <p:cNvPr id="80" name="组合 79"/>
          <p:cNvGrpSpPr/>
          <p:nvPr/>
        </p:nvGrpSpPr>
        <p:grpSpPr>
          <a:xfrm>
            <a:off x="6116320" y="1978660"/>
            <a:ext cx="2869565" cy="1273175"/>
            <a:chOff x="472817" y="2334148"/>
            <a:chExt cx="3299319" cy="1742001"/>
          </a:xfrm>
        </p:grpSpPr>
        <p:sp>
          <p:nvSpPr>
            <p:cNvPr id="81" name="椭圆形标注 80"/>
            <p:cNvSpPr/>
            <p:nvPr/>
          </p:nvSpPr>
          <p:spPr>
            <a:xfrm>
              <a:off x="472817" y="2334148"/>
              <a:ext cx="3299319" cy="1742001"/>
            </a:xfrm>
            <a:prstGeom prst="wedgeEllipseCallout">
              <a:avLst>
                <a:gd name="adj1" fmla="val 44148"/>
                <a:gd name="adj2" fmla="val 114347"/>
              </a:avLst>
            </a:prstGeom>
            <a:noFill/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877292" y="2637369"/>
              <a:ext cx="2659022" cy="1135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Let’s have a pillow fight!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661005" y="3909269"/>
            <a:ext cx="740462" cy="1482090"/>
          </a:xfrm>
          <a:prstGeom prst="rect">
            <a:avLst/>
          </a:prstGeom>
        </p:spPr>
      </p:pic>
      <p:sp>
        <p:nvSpPr>
          <p:cNvPr id="83" name="椭圆形标注 82"/>
          <p:cNvSpPr/>
          <p:nvPr/>
        </p:nvSpPr>
        <p:spPr>
          <a:xfrm>
            <a:off x="1678305" y="3099435"/>
            <a:ext cx="1006475" cy="474980"/>
          </a:xfrm>
          <a:prstGeom prst="wedgeEllipseCallout">
            <a:avLst>
              <a:gd name="adj1" fmla="val 27917"/>
              <a:gd name="adj2" fmla="val 11590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0000"/>
                </a:solidFill>
              </a:rPr>
              <a:t>ok</a:t>
            </a:r>
          </a:p>
        </p:txBody>
      </p:sp>
      <p:grpSp>
        <p:nvGrpSpPr>
          <p:cNvPr id="57" name="组合 56"/>
          <p:cNvGrpSpPr/>
          <p:nvPr/>
        </p:nvGrpSpPr>
        <p:grpSpPr>
          <a:xfrm>
            <a:off x="9587071" y="4267043"/>
            <a:ext cx="2557780" cy="2402840"/>
            <a:chOff x="367497" y="862237"/>
            <a:chExt cx="2717384" cy="2717682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97" y="862237"/>
              <a:ext cx="2717384" cy="2717682"/>
            </a:xfrm>
            <a:prstGeom prst="rect">
              <a:avLst/>
            </a:prstGeom>
          </p:spPr>
        </p:pic>
        <p:sp>
          <p:nvSpPr>
            <p:cNvPr id="68" name="矩形 67"/>
            <p:cNvSpPr/>
            <p:nvPr/>
          </p:nvSpPr>
          <p:spPr>
            <a:xfrm>
              <a:off x="536107" y="1173210"/>
              <a:ext cx="2412551" cy="2191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2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What do these words rhyme with? Can you read it?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191592" y="6489102"/>
            <a:ext cx="998007" cy="312687"/>
            <a:chOff x="7707356" y="6408789"/>
            <a:chExt cx="998007" cy="31268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707356" y="6419746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4/2</a:t>
              </a: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0" y="6441122"/>
            <a:ext cx="936238" cy="294424"/>
            <a:chOff x="11014501" y="6474446"/>
            <a:chExt cx="936238" cy="29442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1014501" y="6479718"/>
              <a:ext cx="790364" cy="26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5077389" y="-21806"/>
            <a:ext cx="7193946" cy="1911034"/>
            <a:chOff x="7394120" y="22708"/>
            <a:chExt cx="4783414" cy="1274529"/>
          </a:xfrm>
        </p:grpSpPr>
        <p:sp>
          <p:nvSpPr>
            <p:cNvPr id="76" name="矩形 75"/>
            <p:cNvSpPr/>
            <p:nvPr/>
          </p:nvSpPr>
          <p:spPr>
            <a:xfrm>
              <a:off x="7394120" y="22708"/>
              <a:ext cx="4783414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7515142" y="209663"/>
              <a:ext cx="4261780" cy="971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Identify the rhyming words that end in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all.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what they can see in the picture; click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and have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 pillow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fight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at bedtime with the children in the picture.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2.  Click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read each word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when the word appears; click and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tell what each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</a:t>
              </a: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word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ends with.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3.  Click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tell what sound the letter team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all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makes</a:t>
              </a:r>
              <a:r>
                <a:rPr lang="en-US" altLang="zh-CN" sz="1100" b="1" i="1" dirty="0" smtClean="0">
                  <a:latin typeface="Century Gothic" panose="020B0502020202020204" pitchFamily="34" charset="0"/>
                </a:rPr>
                <a:t>;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sound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</a:t>
              </a: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after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you.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4.  Tell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that the room is too messy after the pillow fight.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84" name="直角三角形 83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9" name="图片 8" descr="c0223143a0a94ff715db3b86d40dcfad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20000">
            <a:off x="2092020" y="3851380"/>
            <a:ext cx="1867100" cy="18671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775" y="3212757"/>
            <a:ext cx="884492" cy="156146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360" y="3848126"/>
            <a:ext cx="538702" cy="409575"/>
          </a:xfrm>
          <a:prstGeom prst="rect">
            <a:avLst/>
          </a:prstGeom>
        </p:spPr>
      </p:pic>
      <p:sp>
        <p:nvSpPr>
          <p:cNvPr id="86" name="矩形 85"/>
          <p:cNvSpPr/>
          <p:nvPr/>
        </p:nvSpPr>
        <p:spPr>
          <a:xfrm>
            <a:off x="1629967" y="473007"/>
            <a:ext cx="2667155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listen!</a:t>
            </a:r>
          </a:p>
        </p:txBody>
      </p:sp>
      <p:pic>
        <p:nvPicPr>
          <p:cNvPr id="87" name="图片 86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47" y="360329"/>
            <a:ext cx="1215197" cy="810131"/>
          </a:xfrm>
          <a:prstGeom prst="rect">
            <a:avLst/>
          </a:prstGeom>
        </p:spPr>
      </p:pic>
      <p:pic>
        <p:nvPicPr>
          <p:cNvPr id="89" name="图片 88" descr="C:/Users/admin/AppData/Local/Temp/kaimatting_20191117170358/output_20191117170411..pngoutput_20191117170411.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626" y="4853622"/>
            <a:ext cx="592455" cy="522605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46488" y="5610934"/>
            <a:ext cx="706436" cy="350793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77303" y="6036454"/>
            <a:ext cx="541228" cy="511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3958 L 0.12617 0.23148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333 0.13935 L 0.3888 0.23357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48 0.13611 L 0.48294 0.07616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94 0.07616 L 0.27799 0.08357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 0.08356 L 0.00143 0.00232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32 L 0.67122 -0.17801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90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138 -0.21481 L 0.73268 0.16597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10222 -0.5081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-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p-7地板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" y="182245"/>
            <a:ext cx="12113260" cy="665607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" y="118800"/>
            <a:ext cx="12131079" cy="6734189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59509" y="3662486"/>
            <a:ext cx="2984921" cy="2737679"/>
          </a:xfrm>
          <a:prstGeom prst="rect">
            <a:avLst/>
          </a:prstGeom>
        </p:spPr>
      </p:pic>
      <p:pic>
        <p:nvPicPr>
          <p:cNvPr id="40" name="图片 39" descr="C:/Users/admin/AppData/Local/Temp/kaimatting_20191115201710/output_20191115201721..pngoutput_20191115201721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9090" y="2583815"/>
            <a:ext cx="2990850" cy="2679700"/>
          </a:xfrm>
          <a:prstGeom prst="rect">
            <a:avLst/>
          </a:prstGeom>
        </p:spPr>
      </p:pic>
      <p:pic>
        <p:nvPicPr>
          <p:cNvPr id="13" name="图片 12" descr="小桌子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55" y="4107889"/>
            <a:ext cx="1806575" cy="1660525"/>
          </a:xfrm>
          <a:prstGeom prst="rect">
            <a:avLst/>
          </a:prstGeom>
        </p:spPr>
      </p:pic>
      <p:pic>
        <p:nvPicPr>
          <p:cNvPr id="14" name="图片 13" descr="花瓶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">
            <a:off x="-294640" y="5134610"/>
            <a:ext cx="2038985" cy="1419225"/>
          </a:xfrm>
          <a:prstGeom prst="rect">
            <a:avLst/>
          </a:prstGeom>
        </p:spPr>
      </p:pic>
      <p:pic>
        <p:nvPicPr>
          <p:cNvPr id="7" name="图片 6" descr="26588ea827eacfd0aebc89aee8dcd21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7199" y="1449719"/>
            <a:ext cx="1445342" cy="5466715"/>
          </a:xfrm>
          <a:prstGeom prst="rect">
            <a:avLst/>
          </a:prstGeom>
        </p:spPr>
      </p:pic>
      <p:pic>
        <p:nvPicPr>
          <p:cNvPr id="3" name="图片 2" descr="星地毯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939" y="5017135"/>
            <a:ext cx="2142490" cy="1723390"/>
          </a:xfrm>
          <a:prstGeom prst="rect">
            <a:avLst/>
          </a:prstGeom>
        </p:spPr>
      </p:pic>
      <p:pic>
        <p:nvPicPr>
          <p:cNvPr id="5" name="图片 4" descr="拖鞋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3767" y="5084023"/>
            <a:ext cx="725170" cy="79692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 flipH="1">
            <a:off x="5560499" y="286385"/>
            <a:ext cx="15875" cy="104330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5006998" y="1349200"/>
            <a:ext cx="1124585" cy="106045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all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180" y="3576605"/>
            <a:ext cx="931734" cy="159134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70839" y="4742831"/>
            <a:ext cx="927511" cy="1657334"/>
          </a:xfrm>
          <a:prstGeom prst="rect">
            <a:avLst/>
          </a:prstGeom>
        </p:spPr>
      </p:pic>
      <p:pic>
        <p:nvPicPr>
          <p:cNvPr id="33" name="图片 32" descr="a9d8d10407d1250ebe9f3f4bc4a85f6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310" y="4641850"/>
            <a:ext cx="423545" cy="423545"/>
          </a:xfrm>
          <a:prstGeom prst="rect">
            <a:avLst/>
          </a:prstGeom>
        </p:spPr>
      </p:pic>
      <p:pic>
        <p:nvPicPr>
          <p:cNvPr id="37" name="图片 36" descr="a9d8d10407d1250ebe9f3f4bc4a85f6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76215" y="5933440"/>
            <a:ext cx="423545" cy="423545"/>
          </a:xfrm>
          <a:prstGeom prst="rect">
            <a:avLst/>
          </a:prstGeom>
        </p:spPr>
      </p:pic>
      <p:pic>
        <p:nvPicPr>
          <p:cNvPr id="26" name="图片 25" descr="91dc06ba4320de3a6cebc2d9557b494e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00000">
            <a:off x="5246470" y="5093786"/>
            <a:ext cx="881380" cy="881380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8296910" y="1442720"/>
            <a:ext cx="2869565" cy="1273175"/>
            <a:chOff x="472817" y="2334148"/>
            <a:chExt cx="3299319" cy="1742001"/>
          </a:xfrm>
        </p:grpSpPr>
        <p:sp>
          <p:nvSpPr>
            <p:cNvPr id="48" name="椭圆形标注 47"/>
            <p:cNvSpPr/>
            <p:nvPr/>
          </p:nvSpPr>
          <p:spPr>
            <a:xfrm>
              <a:off x="472817" y="2334148"/>
              <a:ext cx="3299319" cy="1742001"/>
            </a:xfrm>
            <a:prstGeom prst="wedgeEllipseCallout">
              <a:avLst>
                <a:gd name="adj1" fmla="val 45751"/>
                <a:gd name="adj2" fmla="val 126209"/>
              </a:avLst>
            </a:prstGeom>
            <a:noFill/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615916" y="2637369"/>
              <a:ext cx="3156220" cy="1135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Kids, it’s time to clean your room!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0" name="图片 4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372" y="3343803"/>
            <a:ext cx="1269057" cy="2047240"/>
          </a:xfrm>
          <a:prstGeom prst="rect">
            <a:avLst/>
          </a:prstGeom>
        </p:spPr>
      </p:pic>
      <p:sp>
        <p:nvSpPr>
          <p:cNvPr id="51" name="椭圆 50"/>
          <p:cNvSpPr/>
          <p:nvPr/>
        </p:nvSpPr>
        <p:spPr>
          <a:xfrm>
            <a:off x="3872230" y="1329690"/>
            <a:ext cx="1124585" cy="106045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b</a:t>
            </a:r>
          </a:p>
        </p:txBody>
      </p:sp>
      <p:sp>
        <p:nvSpPr>
          <p:cNvPr id="22" name="椭圆 21"/>
          <p:cNvSpPr/>
          <p:nvPr/>
        </p:nvSpPr>
        <p:spPr>
          <a:xfrm>
            <a:off x="3872230" y="1320165"/>
            <a:ext cx="1124585" cy="106045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w</a:t>
            </a:r>
          </a:p>
        </p:txBody>
      </p:sp>
      <p:sp>
        <p:nvSpPr>
          <p:cNvPr id="23" name="椭圆 22"/>
          <p:cNvSpPr/>
          <p:nvPr/>
        </p:nvSpPr>
        <p:spPr>
          <a:xfrm>
            <a:off x="3872230" y="1329690"/>
            <a:ext cx="1124585" cy="106045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m</a:t>
            </a:r>
          </a:p>
        </p:txBody>
      </p:sp>
      <p:pic>
        <p:nvPicPr>
          <p:cNvPr id="10" name="图片 9" descr="C:/Users/admin/AppData/Local/Temp/kaimatting_20191117170358/output_20191117170411..pngoutput_20191117170411.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500" y="5797008"/>
            <a:ext cx="592455" cy="52260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3872230" y="1329690"/>
            <a:ext cx="1124585" cy="106045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h</a:t>
            </a:r>
          </a:p>
        </p:txBody>
      </p:sp>
      <p:sp>
        <p:nvSpPr>
          <p:cNvPr id="27" name="椭圆 26"/>
          <p:cNvSpPr/>
          <p:nvPr/>
        </p:nvSpPr>
        <p:spPr>
          <a:xfrm>
            <a:off x="3890010" y="1329690"/>
            <a:ext cx="1124585" cy="106045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t</a:t>
            </a:r>
          </a:p>
        </p:txBody>
      </p:sp>
      <p:sp>
        <p:nvSpPr>
          <p:cNvPr id="30" name="椭圆 29"/>
          <p:cNvSpPr/>
          <p:nvPr/>
        </p:nvSpPr>
        <p:spPr>
          <a:xfrm>
            <a:off x="3780790" y="1268730"/>
            <a:ext cx="1245870" cy="112331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sm</a:t>
            </a:r>
          </a:p>
        </p:txBody>
      </p:sp>
      <p:grpSp>
        <p:nvGrpSpPr>
          <p:cNvPr id="75" name="组合 74"/>
          <p:cNvGrpSpPr/>
          <p:nvPr/>
        </p:nvGrpSpPr>
        <p:grpSpPr>
          <a:xfrm>
            <a:off x="6047522" y="1477520"/>
            <a:ext cx="3105150" cy="1460500"/>
            <a:chOff x="472817" y="2334148"/>
            <a:chExt cx="3315592" cy="1742001"/>
          </a:xfrm>
        </p:grpSpPr>
        <p:sp>
          <p:nvSpPr>
            <p:cNvPr id="76" name="椭圆形标注 75"/>
            <p:cNvSpPr/>
            <p:nvPr/>
          </p:nvSpPr>
          <p:spPr>
            <a:xfrm>
              <a:off x="472817" y="2334148"/>
              <a:ext cx="3299319" cy="1742001"/>
            </a:xfrm>
            <a:prstGeom prst="wedgeEllipseCallout">
              <a:avLst>
                <a:gd name="adj1" fmla="val 55877"/>
                <a:gd name="adj2" fmla="val 121565"/>
              </a:avLst>
            </a:prstGeom>
            <a:noFill/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827856" y="2501557"/>
              <a:ext cx="2960553" cy="1429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Well done, kids! 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It's time to go back to bed!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2" name="图片 11" descr="2e0c3e14739207d27b758371777b4fa1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771" y="2816756"/>
            <a:ext cx="1213485" cy="1213485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82" y="863434"/>
            <a:ext cx="2685415" cy="1876056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1271580" y="6467384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9746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5/27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04353" y="6346448"/>
            <a:ext cx="936238" cy="294424"/>
            <a:chOff x="11014501" y="6474446"/>
            <a:chExt cx="936238" cy="294424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11014501" y="6479718"/>
              <a:ext cx="790364" cy="26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001" y="245712"/>
            <a:ext cx="997267" cy="1348515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4890313" y="7756"/>
            <a:ext cx="7193946" cy="1911033"/>
            <a:chOff x="7394119" y="22708"/>
            <a:chExt cx="4783414" cy="1274529"/>
          </a:xfrm>
        </p:grpSpPr>
        <p:sp>
          <p:nvSpPr>
            <p:cNvPr id="53" name="矩形 52"/>
            <p:cNvSpPr/>
            <p:nvPr/>
          </p:nvSpPr>
          <p:spPr>
            <a:xfrm>
              <a:off x="7394119" y="22708"/>
              <a:ext cx="4783414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7515141" y="96767"/>
              <a:ext cx="4470524" cy="1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Pronounce the rhyming words; produce the rhyming words using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all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1. Click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help the children in the picture clean the room.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2.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what sound the letter team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all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makes; click and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decode each word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</a:t>
              </a: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ending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with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all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if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are capable of reading these words, ask them to take turns reading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each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word; click again to make the letters disappear and help the children in the picture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</a:t>
              </a: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clean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 room.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3. After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showing and decoding the six words, 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produce more rhyming words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</a:t>
              </a: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that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rhyme with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all (Clues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: fall, shall, pall); guide students to read the new words correctly.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4. Click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help the children in the picture go back to bed; help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develop a good habit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</a:t>
              </a: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before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going to bed</a:t>
              </a:r>
              <a:r>
                <a:rPr lang="en-US" altLang="zh-CN" sz="1100" b="1" dirty="0"/>
                <a:t>.</a:t>
              </a:r>
              <a:endParaRPr lang="zh-CN" altLang="zh-CN" sz="1100" dirty="0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309020" y="-87454"/>
            <a:ext cx="1085909" cy="828588"/>
            <a:chOff x="11449700" y="-87454"/>
            <a:chExt cx="1085909" cy="828588"/>
          </a:xfrm>
        </p:grpSpPr>
        <p:sp>
          <p:nvSpPr>
            <p:cNvPr id="56" name="直角三角形 55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382" y="2821296"/>
            <a:ext cx="998304" cy="1762386"/>
          </a:xfrm>
          <a:prstGeom prst="rect">
            <a:avLst/>
          </a:prstGeom>
        </p:spPr>
      </p:pic>
      <p:pic>
        <p:nvPicPr>
          <p:cNvPr id="9" name="图片 8" descr="c0223143a0a94ff715db3b86d40dcfad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20000">
            <a:off x="2654606" y="4059842"/>
            <a:ext cx="2623185" cy="2623185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46488" y="5610934"/>
            <a:ext cx="706436" cy="350793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45187" y="5743551"/>
            <a:ext cx="541228" cy="511706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9966038" y="3562774"/>
            <a:ext cx="1673231" cy="2804839"/>
            <a:chOff x="17264" y="5855"/>
            <a:chExt cx="2076" cy="348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64" y="5855"/>
              <a:ext cx="2076" cy="3480"/>
            </a:xfrm>
            <a:prstGeom prst="rect">
              <a:avLst/>
            </a:prstGeom>
          </p:spPr>
        </p:pic>
        <p:pic>
          <p:nvPicPr>
            <p:cNvPr id="34" name="图片 33" descr="26de3b1efbc2c0512820ba1d28fa7f76"/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85" y="6337"/>
              <a:ext cx="1805" cy="2708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51466" y="3656400"/>
            <a:ext cx="1018919" cy="167513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21406" y="4012565"/>
            <a:ext cx="740462" cy="1482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-0.04401 -0.113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05456 0.14537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37408 -0.2111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45325 -0.078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9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13594 0.13263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17552 -0.2199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45351 -0.07778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2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16511 0.18797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0431 -0.225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-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45195 -0.08079 " pathEditMode="relative" rAng="0" ptsTypes="AA">
                                      <p:cBhvr>
                                        <p:cTn id="1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04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14284 0.01158 " pathEditMode="relative" rAng="0" ptsTypes="AA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8 -0.12176 L -0.17877 -0.14329 " pathEditMode="relative" rAng="0" ptsTypes="AA">
                                      <p:cBhvr>
                                        <p:cTn id="1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4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44414 -0.07384 " pathEditMode="relative" rAng="0" ptsTypes="AA">
                                      <p:cBhvr>
                                        <p:cTn id="1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0.17252 0.03287 " pathEditMode="relative" rAng="0" ptsTypes="AA">
                                      <p:cBhvr>
                                        <p:cTn id="1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06 0.0331 L 0.13385 -0.3875 " pathEditMode="relative" rAng="0" ptsTypes="AA">
                                      <p:cBhvr>
                                        <p:cTn id="18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43242 -0.06459 " pathEditMode="relative" rAng="0" ptsTypes="AA">
                                      <p:cBhvr>
                                        <p:cTn id="1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8" presetID="2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2778 L -0.16133 0.04977 " pathEditMode="relative" rAng="0" ptsTypes="AA">
                                      <p:cBhvr>
                                        <p:cTn id="2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1828 L 0.03373 -0.38657 " pathEditMode="relative" rAng="0" ptsTypes="AA">
                                      <p:cBhvr>
                                        <p:cTn id="2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32500 0.120000 " pathEditMode="relative" ptsTypes="">
                                      <p:cBhvr>
                                        <p:cTn id="2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00"/>
                            </p:stCondLst>
                            <p:childTnLst>
                              <p:par>
                                <p:cTn id="23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500"/>
                            </p:stCondLst>
                            <p:childTnLst>
                              <p:par>
                                <p:cTn id="2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30911 -0.05787 " pathEditMode="relative" rAng="0" ptsTypes="AA">
                                      <p:cBhvr>
                                        <p:cTn id="2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500"/>
                            </p:stCondLst>
                            <p:childTnLst>
                              <p:par>
                                <p:cTn id="2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0.46875 0.15231 " pathEditMode="relative" rAng="0" ptsTypes="AA">
                                      <p:cBhvr>
                                        <p:cTn id="2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3000"/>
                            </p:stCondLst>
                            <p:childTnLst>
                              <p:par>
                                <p:cTn id="2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0.58437 -0.06921 " pathEditMode="relative" rAng="0" ptsTypes="AA">
                                      <p:cBhvr>
                                        <p:cTn id="2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19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000"/>
                            </p:stCondLst>
                            <p:childTnLst>
                              <p:par>
                                <p:cTn id="25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500"/>
                            </p:stCondLst>
                            <p:childTnLst>
                              <p:par>
                                <p:cTn id="2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729 0.17176 L -0.02735 0.02408 " pathEditMode="relative" rAng="0" ptsTypes="AA">
                                      <p:cBhvr>
                                        <p:cTn id="2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-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0"/>
                            </p:stCondLst>
                            <p:childTnLst>
                              <p:par>
                                <p:cTn id="2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04753 -0.11898 " pathEditMode="relative" rAng="0" ptsTypes="AA">
                                      <p:cBhvr>
                                        <p:cTn id="2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5500"/>
                            </p:stCondLst>
                            <p:childTnLst>
                              <p:par>
                                <p:cTn id="2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500"/>
                            </p:stCondLst>
                            <p:childTnLst>
                              <p:par>
                                <p:cTn id="27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2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500"/>
                            </p:stCondLst>
                            <p:childTnLst>
                              <p:par>
                                <p:cTn id="2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362 0.01482 L 0.0595 0.06597 " pathEditMode="relative" rAng="0" ptsTypes="AA">
                                      <p:cBhvr>
                                        <p:cTn id="2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7500"/>
                            </p:stCondLst>
                            <p:childTnLst>
                              <p:par>
                                <p:cTn id="2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44 -0.11551 L -0.0013 -3.7037E-6 " pathEditMode="relative" rAng="0" ptsTypes="AA">
                                      <p:cBhvr>
                                        <p:cTn id="2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51" grpId="0" animBg="1"/>
      <p:bldP spid="51" grpId="1" animBg="1"/>
      <p:bldP spid="51" grpId="2" animBg="1"/>
      <p:bldP spid="22" grpId="0" bldLvl="0" animBg="1"/>
      <p:bldP spid="22" grpId="1" bldLvl="0" animBg="1"/>
      <p:bldP spid="22" grpId="2" bldLvl="0" animBg="1"/>
      <p:bldP spid="23" grpId="0" animBg="1"/>
      <p:bldP spid="23" grpId="1" animBg="1"/>
      <p:bldP spid="23" grpId="2" animBg="1"/>
      <p:bldP spid="4" grpId="0" animBg="1"/>
      <p:bldP spid="4" grpId="1" animBg="1"/>
      <p:bldP spid="4" grpId="2" animBg="1"/>
      <p:bldP spid="27" grpId="0" bldLvl="0" animBg="1"/>
      <p:bldP spid="27" grpId="1" animBg="1"/>
      <p:bldP spid="27" grpId="2" animBg="1"/>
      <p:bldP spid="30" grpId="0" bldLvl="0" animBg="1"/>
      <p:bldP spid="30" grpId="1" bldLvl="0" animBg="1"/>
      <p:bldP spid="3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22" y="148861"/>
            <a:ext cx="12054478" cy="663661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5" y="148861"/>
            <a:ext cx="12086013" cy="6709139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9085403" y="-14514"/>
            <a:ext cx="2463142" cy="784113"/>
            <a:chOff x="8863895" y="-12803"/>
            <a:chExt cx="2463142" cy="7841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013949" y="19548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2651934" y="1136232"/>
            <a:ext cx="6050106" cy="319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There is a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ball.</a:t>
            </a:r>
          </a:p>
          <a:p>
            <a:pPr algn="ctr">
              <a:lnSpc>
                <a:spcPct val="120000"/>
              </a:lnSpc>
            </a:pP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The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ball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is on the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wall.</a:t>
            </a:r>
            <a:endParaRPr lang="en-US" altLang="zh-CN" sz="28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The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wall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is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tall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There is a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hall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The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hall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is in the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mall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The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mall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is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small</a:t>
            </a:r>
            <a:r>
              <a:rPr lang="en-US" altLang="zh-CN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408423" y="440817"/>
            <a:ext cx="262370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rgbClr val="FFA904"/>
                </a:solidFill>
                <a:latin typeface="Century Gothic" panose="020B0502020202020204" pitchFamily="34" charset="0"/>
                <a:sym typeface="Helvetica Light"/>
              </a:rPr>
              <a:t>Let’s chant!</a:t>
            </a:r>
            <a:endParaRPr lang="zh-CN" altLang="en-US" sz="3200" b="1" dirty="0">
              <a:solidFill>
                <a:srgbClr val="FFA904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9" name="AutoShape 2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" name="AutoShape 4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905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AutoShape 2" descr="data:image/jpeg;base64,/9j/4AAQSkZJRgABAQEASABIAAD/2wBDAAgGBgcGBQgHBwcJCQgKDBQNDAsLDBkSEw8UHRofHh0aHBwgJC4nICIsIxwcKDcpLDAxNDQ0Hyc5PTgyPC4zNDL/2wBDAQkJCQwLDBgNDRgyIRwhMjIyMjIyMjIyMjIyMjIyMjIyMjIyMjIyMjIyMjIyMjIyMjIyMjIyMjIyMjIyMjIyMjL/wAARCAH1AfQDAREAAhEBAxEB/8QAGwABAAIDAQEAAAAAAAAAAAAAAAUGAQMEAgf/xABLEAABAwEDCAYIAgcGBQUBAAAAAQIDBAUGERIhMXFzdLGyMjQ1QWGBExQiMzZRcsFCdSRDRWKRodEjJSZEUmMVRlOCohZVwuHw0v/EABoBAQADAQEBAAAAAAAAAAAAAAABAgMEBQb/xAA0EQEAAQIDBgQFBAMAAwEAAAAAAQIDETFxBAUhMjPBQVFysRJCgaHRImGR8DRD4RMjYlL/2gAMAwEAAhEDEQA/APuwAAAAAAAAAAAAAAAAAAAAAAAAAAAAAAAAAAAAAAAAAAAAAAAAAAAAAAAAAAAAAAAAAAAAAAAAAAAAAAAAAAAAAAAAAAAAAAAAAAAAAAAAAAAAAAAAAAAAAAAAAAAAAAAAAAAAAAAAAAAAAAAAAAAAAAAAAAAAAAAAAAAAAAAAAAAAAAAAAAAAAAAAAAw5zWpi5URPErVVFMY1SmImWpKqJXYYqniqGEbXamcMV5tVYNqORyYoqKngdETExjCkxgySgAAAAAAAAAAAAAAAAAAAAAAAAAAAAAAAAAAAAAAAAAAAAAAAAAAAAAAAAAAAAAAAAAAMOcjExcqIhWqqKYxqlMRM5OaSr7o081OK5tnhQ1ps/wD6cznOeuLlVVOKqqqqcapxbxERk8lUtkTZXO/s0XN3p3GlqLkz+hWqaY5m2lr6eoqJKZlVHNPGmL0jzo3u06MTv2e/FdU2/iiao8mFy3NMRVhhDsOtkAAAAAAAAAAAAAAAAAAAAAAAAAAAAAAAAAAAAAAAAAAAAAAAAAAAAAAAAAAAAAAAw5zWJi5URPErVXTTGMymImcnPJVdzE81OO5tf/4bU2vNzOVXLi5VVfE4qqpqnGptERGTGBA9MifIvspj817kLUW6q+WETVEZoq0LxWZZuLEetZUJ+riX2UXxcY3dq2exnPxT+2X8taLF25xyhU7TvJaFposb5PQ0/dDD7Kea6VPJ2jeF69Hw44U+UO23s1u3xw4+aXuD16s2TeY9DcXUr0c28eWnXsvZ9M8oAAAAAAAAAAAAAAAAAAAAAAAAAAAAAAAAAAAAAAAAAAAAAAAAAAAAAAAAAAAAGHOa1MXKiFaq6aYxqTETOTnfUroYmHipx3NqnKiGtNqPFoVVcuKripyVVTVOMtowjJgqPTY3PxVEzJpXQiF6bdVeSJqiM0RaF5bMs7FjHeu1CfgiX2EXxd/Q57217PY/+p/bL+WtFi7cz/TCpWneK0bUxZJL6KDuhi9lvn3r5nk7Rt969HwzOEeUZf8AXfa2ai3xiOPmiTibBAt1wevVuybzHvbi6lend5+8eWnXsvZ9M8oAAAAAAAAAAAAAAAAAAAAAAAAAAAAAAAAAAAAAAAAAAAAAAAAAAAAAAAAAAYc5rUxcuBWqummMZlMRM5ND6hVzNTBPmcle1TlS1pt+bQqqq4quKnJMzVOMtY4ZMED02NzkVUT2U0uXMiF6bc1ZImqIQ1o3osyz8WQr67OmbBi4MRfFe/yOW9tuz2OEfqn7fy3t7NcucZ4R91RtO8Fo2ri2ebIh7oYvZamv5+Z5G0bfev8ACqeHlGTttbPRb4xHHzRZxN3PWV9LQRelqp2RN7spc66k7zW1Zruz8NEYq1VU0xjKKprWq7ZtOmoqGNaWCeVrFqZm4uwVdLWf1PTo3fRbp+K7OP7R+WFV2qY/RGCy18LKa0KiCPHIjkVjcVxXBDzL0RFyqI829uZmiJlZrg9erdk3mPZ3F1K9O7h3jy069l7PpnlAAAAAAAAAAAAAAAAAAAAAAAAAAAAAAAAAAAAAAAAAAAAAAAAAAAAAAAAMOcjUxVcCtVcU5piJnJofOq5m5vFTkr2mfla02/NqXFVxVcTmmZmcZaREQwRgllGKqK7Q1M6uVcEQtTRNWSJmIQlo3qs2gymU36bOn+lcI08+/wAjkvbfs9nl/XP2b29muV8Z4QqNpW/aNqrhUTYRd0MfssTy7/M8faNuvX+FU8PKMnda2ei3lHHzRhyNnNW2hSWdF6SqnbEi6EXS7UmlTW1YuXZwojFWqummMZlxU1ZWWzT2g+kY+iip6ZZmTSsRXvVHImGT3Jguk9G1sVuif/ZOM+UZfywqu1ThFMYQhY7OY2ZZpXPnnXTLKuU7y+R6EVRTHw0xhH7KxTGOM8ZTVgx5Nv0C/wC+ziZXJ/T/AHzWnKVitftit2zuJ4e0dWrVta6cLFcHr1bsm8x7G4upXp3cW8eWnXsvZ9M8oAAAAAAAAAAAAAAAAAAAAAAAAAAAAAAAAAAAAAAAAAAAAAAAAAAAAAGHORqZ1K1V00xjKYiZyaXTKvRTA5a9omeFLSLcZy1Liq4quc5pxmcZaR+zGBCXpGLkq5VRrEzq5y4IhaKJmMfBE1eCBtG9tnUOLKRPXZk70zRp59/kcd7eFizwp/XP2dFvZblfNwhULSty0LVdhUzr6PuiZ7LE8u/zPH2jbb1/nnh5Rk7rVi3b5Y+qOOTFs5a20aSzo0fVTtjx6LdLnak0qa2rFy7OFEYq1V005yh5bVtK0PZoofUoV/WypjIupuhPM9C3slq3xuT8U+UZfyxm5VVlw9yksaNkvp35U066ZpVynL/TyN5uTMfDHCPKERTEcfFZLOpvR2fay4aaNyf+TSLfCUVTxjVBpD4GnxLJCx4sLZol/wB9nEpXVw/vmTlKWtftit2zuJ5G0dWrVra6cLFcHr1bsm8x7G4upXp3cW8eWnXsvZ9M8oAAAAAAAAAAAAAAAAAAAAAAAAAAAAAAAAAAAAAAAAAAAAAAAAAAAYc5G6VK1VxTmmImcmp0qrozIctd+Z5eDSLfm1rnXTnMJxloYEArcGK9ytaxudXuXBELRRMxjlCJnwV+0b30FHjHRN9cmT8S5o2/1OG9vGxa4W/1T9nTb2S5Xxq4R91QtK2rQtV2NVOrmJoibmYnl/U8XaNsvX5/XPDy8HfbsUWuWEeczZyV1pUlnMRamZrFXosTO52pqZza1s9y9P6IUqrppzREtpWnaGalj9RgX9ZImVKupNDfM77ey2rfGufinyjL/rGa66suEfdmjseKKRZVR0k7ulLKuU9fNTaq5VMfDlHlHCERTEcfFMQ0XgUTikYaLwCsykmU3o7LtFcNNMqfzQtT4qTPGFbSHwI+Js7LMiybUpF+UzOKFZnH7e6Kspddr9s1u2dxPN2jq1atbXThYbg9erdk3mPY3F1K9O7i3jy069l7PpnlAAAAAAAAAAAAAAAAAAAAAAAAAAAAAAAAAAAAAAAAAAAAAAAAAMK5E0laq4pzTETLW6RV0ZjmrvzPCGkUebWviYZyuAxHYMjWSRzWRtzq964IhPw8MZ4QY+Cu2lfGhpMY6FnrcqZst2aNF4qcF7edm1wtx8U/b/rpt7Jcr418I+6oWjbNfar8auoc5vdGmZieR4m0bXdvz/7J+ng77dmi3yw4DnauOutSjs5E9ZmRr16MbUynu1NTObWdnuXeSPx/KtddNGaJltC1LQXJp2eoQL+J2DpVTwTQ3id9vZbNvjV+qft+ZYzXXVlwj7vdHY8UL1kRqvld0pZFynu81Nqq5qjDw8kRTEcUvDRaMxRMykIaLwCsykYaLRmJVmUhDReAVxdFVToyya3xhVP5oT4SiJ/VCppD4HP8TpdVDFk19MvylZxQRPGNY90VZS82v2zW7Z3E4to6tWrS1yQsNwevVuybzHsbi6lendxbx5adey9n0zygAAAAAAAAAAAAAAAAAAAAAAAAAAAAAAAAAAAAAAAAAAAAAAYVyJpUrVXFOaYiZyeFe5dGY5670zk0iiPF4MOK4Bh6tjjWWV7Y426XvXBELfDhHxVcIRjjOEK3aV86Omxjs+P1qRP1j80aau9Tzb+9LNrhaj4p8/B129jrq55wj7qfaFr11qSZdXUOemlGJma3Uh4t/a7t+cbk/h327NFuMKYcRztHHXWrR2fglRL/AGi9GJiZT3akQ3s7Ncuz+iOHnlH8q1V005omWttS0cUiT1CBe/M6VU4NO63s1m3xn9U/b/rGaq6v2j7tlHZEUDle1irI7pSPXKc7Wqm1VdVXCckREU8YS8NF4FEzKQhotGYK4pGGi8ArMpCGi8CVZl3x0zW6Qri3I1E0IENVYmNm1af7S8RPLVomnmhVsk5HU3UqfplPtWcyE05xrHuirKXLa/bNbtncTl2jq1atLXThYbg9erdk3mPY3F1K9O7i3jy069l7PpnlAAAAAAAAAAAAAAAAAAAAAAAAAAAAAAAAAAAAAAAAAAAAABh3RXURORCLZVSN6XtJ4ni036oz4u2aIdDKqN2lVavibU3qZ/ZSaJhue+OKJZpZWRxImKveuCG0xER8VU4R5qcZnCI4qzaV9aWnyo7Oi9Yk/wCrImDE1JpU82/vW1b4WY+KfOcnXb2KqrjXOCn2halbakmXV1DpPk3Q1upDxL+1Xb843Jx9nfbtUW4wphxmDRxV1rUdAqMmkV0y9GGNMp7vJPub2tmuXeNMcPPwUquU05ouSstS0czP0CBe5q5Uqp4rob5HdRs9m3n+qft/36s5qrq/aPu2UVkxU6qrI/bd0nuXFztarnNqq5qzViIpyS0NF+6UMUjDRaMwVxdMnqtDF6Wrnigj/wBUjsMdXz8i0UzVkrNTxBeO7/pEY604o1VcEWRrmNXzVMC8Wq5yjFWasM1nghidG2RjmvY5MWuauKL4opnx8UYulERNCAAgA11SY2fV7JeKE/LVomOaFZyTkdLbTt/SoNqzmQmOaNY90TlLhtjtmt27uJybR1atWtrpwsNwevVuybzHsbi6lendxbx5adey9n0zygAAAAAAAAAAAAAAAAAAAAAAAAAAAAAAAAAAAAAAAAAAAAAw7orqInKRCIfPvQl6QkVe+r3LV0LMpcj1ZFycc2OUufA4d61TjbjwwdOxxGFU/urB5TscNba1HQu9HI9Xzr0YY0ynr5d3mb2dmuXeMRw85y/uilVymnh4ouSptS0c2PqMC/hYuVKut2hPI76LFm1/9T++X8eP1ZzVXV+0fdvorKip8fRx4K7pOXO5y+K6VNKq6quZWIinJKw0WjMVJlIw0XgFZl0zerWfTrPVStijTNiulV+SJ3r4ExEzkiZS9NSZTGuVitykRcHJnTH5iYwlTFG1lHBJfSzo54mSt9TkdkuTFMUcTPLEfv2TEzxmEpV2LZ1bCsclLGzFOlGmSv8ADQvmUmmmfD+CK6o8VQkorUuZVpNZq+monuxdSquEUvzyf+m/+SmkXflu8Y8J/KfhirjRn5LpZNr0ltUDayjermKuS9jkwdG5NLXJ3KgqommcJZu4qAHidMaCr2S8UJ+WrQjOFeyTkdLZA3CohX/cZzITGcax7onJGWx2zW7d3E5do6tWra104WG4PXq3ZN5j19xdSvTu4t48tOvZez6Z5QAAAAAAAAAAAAAAAAAAAAAAAAAAAAAAAAAAAAAAAAAAAAAYd0V1ETlIhEPn3oPSEoVW+nXqHdU5lODevNb9Pd17Hy1avn95KieGCjjgmfEk9Qkb3MXBcnBdC9xlsFuiqqqaoxwjFreqmIiI8ZKKy4YG/wBlGiY51XSq+KrpU66q6qp4yrERTkloaLwKoxSENFozBWZSMNH4BWZba2WnsmgfV1OOS3BGtantPcuhqeKlqYxlWZ8kRV2ZOliVds2ng6vdGnoYscWUrHORME/ewXOv/wCRMxVEx4f3jP8AeC1M4VRgujPds+hvBAzQVX8c2fuUvMJ5Y17LR4prEqh5lijnhfDMxJInpg5q9/8A9jPhJlxUm0bMtC7Fp/8AFbKd6SN+DZGOzMnb/of8nJ3OJpr+CPhq40+fk0mP/JxjNZ7GvHZ9txfo8vo6hvvKWXBssa+Kd6eKYoXqomnj4ebLxwSqORVVEVFVNKY6CiSXPRVWyXihaOWrRHzQgck43Q9xN/t4tozmQtTnGse6JyRFsds123dxOPaOrVq3tdOFhuD16t2TeY9jcXUr07uLePLTr2Xs+meUAAAAAAAAAAAAAAAAAAAAAAAAAAAAAAAAAAAAAAAAAAAAAGHdFdRE5SIRD596D0hIqt9Ov0W6pzKcG9ea36e7q2Plq1fOr0dGy98bwUpu7Ov092l75dU9Z0aPaiG8KynoKPHDBAzmUjDReBKuLtjga3uCMVbpF/8AUdvOrne1ZtA5WUrfwyP75P6eCeJarh+n+fx9Fo4Rj5u+8/w5W/S3naVjx+vsinOEwzoM+lvBAqgqv44s7cpeYmeWP74LR4psogJSLkqxzHta9jkwcxyYo5PFBEoV+vuVY9oTNf7Ua45muYj8nUuKKgj9PJVML/HM80YtlzmQR2JIkESMYlXM1EwzrkuycV8cxerGJwmcVZwnDCFgdnpKrZLxQRy1aK+MIbJORu9Mb/axbRnMhMc0ax7onKUJbHbNbt3cTk2jq1at7XThYbg9erdk3mPX3F1K9O7j3jy069l7PpnlAAAAAAAAAAAAAAAAAAAAAAAAAAAAAAAAAAAAAAAAAAAAABh3RXUROUiEQ+feg9IShVb6dfot1TmU4N681v093XsfLVq+dXo6Nl743gpTd2dfp7tL3y6rLY6YohupUuFNCiRoqoSymXSgQgL010sdJFZlIq+t16+jbk6Wx/jd/PBNfgWpn4Y+Py9/BMRjOCTs+iis6ghpIkRGxtwzd696mccOBM4zi4bz/Ddb9LedpaPyU5wmW9Bn0pwQIQVV8cWfuUvMTPLGvZMeKa7iiAAEst6TdYMEFc7sKTfajnU1uc0/3whHksSZ6aq2S8UIp5atFfGNUVknK2ekTB8e0ZzITTnGse5OSv2x21Xbd3E49p6tWrptdOFhuD16t2TeY9fcXUr07uLePLTr2Xs+meUAAAAAAAAAAAAAAAAAAAAAAAAAAAAAAAAAAAAAAAAAAAAAGHdFdRE5SIRD596D0hIqt9Ov0W6pzKcG9Oaj093VsfLVq+dXo6Nl743gpTd3NX6e7S98uqz2L+E3UqXOL3TdRLF6VyNRVcqIiJiqroRCBWLCRbYteqt+RF9F7mjRe5iaF88Vd/3J8i1efw+Xv4/hbKnVZSiERef4crfpbztLR+U05wmW9Bv0pwQKIKq+OKDcZeYn5Y/vgtHimsSgYgMQMt6TdaAQVzl/uKTfKjnU0uc0/wB8IR5LIzPT1OyXiTTy1aKznGqPyTkamTg5m0bzITTzRrHuK3bPbVdt3cTj2nrVauq104WG4PXq3ZN5j19xdSvTu4t48tOvZez6Z5QAAAAAAAAAAAAAAAAAAAAAAAAAAAAAAAAAAAAAAAAAAAAAYd0V1ETlIhEPn3oMoSKtfPr9Fuqcynn705qPT3l1bHy1avnV6OjZe+N4KV3dnX6e7S98uqzWL+E2UqXOL3TdRLFBXnqpJo4LFpVVamvXJfgudsX4l8+j/H5Fqf0/q/jX/iYiJnjl4pilpo6KlipocPRxtyU8fmpThHCCZmZxltAibzfDlZ9LedpaPymM4TDeg36W8EEqoKq+N6DcpeYTyxr2THimsSoAAMt6SayBBXO7El32fnU1uc0/3wgnKFlh9zU7JeKE0cteilWcauI5GrC6WbRnMhNPNGse4rNs9tV23dxOPaetVq6rXThYbg9erdk3mPX3F1K9O7i3jy069l7PpnlAAAAAAAAAAAAAAAAAAAAAAAAAAAAAAAAAAAAAAAAAAAAABh3RXUROUiEQ+feg9IShVb59fot2TmU8/enNR6e8uvY+WrV87vRosvfG8FK7uzr9LS98uqy2NpabKVLVU1sFnWa+rqX5MMbcVw0r8kRO9VXMiFoiapwhiirv0k8ss1uV7Mmqq80Uen0USZkRPL7r3iqYmcYy8Pz9fZaYw/T/ACnSqACJvN8OVmpvO0mn8pjOEwnRZ9LeCCVUHU/G9BuUvMTPLGvZaPFNFEMYkhiQllq+03WgQgrndhy77Uc6mtzOf74QT4LNB7mq2K8UJt8teilWcauI5GrDtLPrbzITTzRrHueCs2z21W7d3E49p61WrptdOFhuD16t2TeY9fcXUr07uPePLTr2Xs+meUAAAAAAAAAAAAAAAAAAAAAAAAAAAAAAAAAAAAAAAAAAAAAGHdFdRE5SIRD596DJMIVa+fXqLdk5lPP3pzUenvLr2Plq1fO70aLM3xOVSu7s7np7tL3y6rJY2lpsrU76KifbtfLV2jLl0lFUvhgpWpg3FubKX5r4+SYF6uEfDGXv/wAZROHHx9lkVcV7tSdxTHHNAQMYgRV5V/w7Wam87S1P5TGcJdOi36U4IJzVQdT8b0G4y8xPyxr2WjxTRRDGISYgZTpN1oBB3P7Dk3yo51NbnNP98IR5LNB7mq2K8UJt8teilWcauI5GrC9KPaM5kJpzjWPcVq2e263bu4nHtPWq1dNrpwsFwevVuybzHr7i6lendx7x5adey9n0zygAAAAAAAAAAAAAAAAAAAAAAAAAAAAAAAAAAAAAAAAAAAAAw7orqInKRCIfPvQekJQqt8+v0W7JzKefvTmo9PeXXsfLVq+d3o0WZvicqld3Z3PT3aXvl1WSxtLTdSpNXcVFo7Q/Mp+Jav8AHsy8v74pjMZjGISARV5vh2s+lvO0mn8pjOEunRb9KcEJ8VUHU/G1DuMvMT8sf3wTHimigYgYxAy3HKTWgEHdDsOTfajnU1uc0/3whHhCzU3uavYrxQm3y16KVZxq4zkasL0o9ozmQmnmjWPc8Fatntut27uJx7T1qtXTa6cLBcHr1bsm8x6+4upXp3ce8eWnXsvZ9M8oAAAAAAAAAAAAAAAAAAAAAAAAAAAAAAAAAAAAAAAAAAAAAMO6K6iJykQiHz70HpCUKrfPr9Fuycynn705qPT3l17Hy1avnd6NFmb4nKpXd2dz092l75dVjsbS02VqTV2upWh+ZT8S9f49oZf37pgzADGIEVeVf8O1mpvO0mn8pjOEx+Fv0t4IJzVQdT8a0O4y8xb5Y17JjxTJQAGIBq+0mtCBCXQ7Dk32o51NrnNP98IR4LNTe5q9gvFCbXLXp+FK841cZyNWF6TNo3mQmnmjWPcnJWrZ7brtu7ice09arV02unGiwXB69W7JvMevuLqV6d3HvHlp17L2fTPKAAAAAAAAAAAAAAAAAAAAAAAAAAAAAAAAAAAAAAAAAAAAADDuiuoicpEIh8+9B6QkVW+fX6Pdk5lPP3pz0ad3VsfLVq+d3o0WZvicqld3Z1+nu0vfLqsdj6WmylSZu11Kv/Mp+Jav8e0M/wC/dMFAAYgRN5fh6s1N52k0/lMZwmO5v0pwQTmqg6j41odxl5i3yx/fBMeKZMwJAA1faTWhAg7oL/ccu+T86mtzmn++EI8lopfc1mwXiha1yV6fhSvOnVxnI1YXpR7RnMhNPNGse5OStW123Xbd3E49p61erptdONFguD16t2TeY9fcXUr07uPePLTr2Xs+meUAAAAAAAAAAAAAAAAAAAAAAAAAAAAAAAAAAAAAAAAAAAAAGHdFdRE5SIRD596D0hIql8+v0e7JzKefvTno07urY+WrV88vRoszfE5VK7uzuenu0vfLqsVj6WmytSau31Gv/Mp+Jav8e0Mv790uUABiBFXkX/D1Z9LedpNP5TGcJfHM36W8EE5ojJB1HxpQ7jJzFvkjXseaZKAQAGW9JNaBKDuh2JJvk/Oprc5p/vhCPJaKPPDWbBeKF7PJXozuZ06uM42rC9Jm0ZzITTzRrHueCtW123Xbd3E49q61erptdONFguD16t2TeY9fcXUr07uPePLTr2Xs+meUAAAAAAAAAAAAAAAAAAAAAAAAAAAAAAAAAAAAAAAAAAAAAGHdFdRE5SIRD596DKEiq3z6/R7snMp5+9OejTu6tj5atXzy9Giy98byqV3dnc9Pdpe+XVYrH6TTZWpM3c6jX/mU/EtX+PaGX9+6XKAQAEVeRf8AD1X9LedpanP+fZMZwl+5PpbwQTmiMkJP8aUW4ycxPyxr2T5pgoADEIGr7Sa0CULdHsSTfajnU1u80/3whHks9H7qs2C8UL2eS56WdzOnVyHG1YXpR7RnMhNPNGse5OStW123Xbd3E49q61erps9ONFguD16t2TeY9fcXUr07uPePLTr2Xs+meUAAAAAAAAAAAAAAAAAAAAAAAAAAAAAAAAAAAAAAAAAAAAAGHdFdRE5SIRD596D0hIql8+v0e7JzKedvPno07urY+WrV88vPosvfE4KRu7O56e7S98uqw2PpabSrUmru9RrvzGfiTX+PaGXl/fFLFEgDECKvJ8P1epvO0tTn/PsRnCXVdH0pwQic1UJP8aUW4ycxb5Y17J80wUSECNtS3rOsfBtVOnpndCCNMuV2pqZ/NcxpRbqq4xl5+CJmIV99rW/bsvoLPgdQRL/oRHzqnivRZ/Mn4rdPCn9U/Zb4JzqnD3WSw7MdY9kspHvRzke564PV6pjhpd3rjiVqmZ41ZonDHhknKL3VZsF4obWeW56WVedOrkONqx+KPaM5kJp5o1j3JyVq2u3K7bu4nJtXWr1dNnpxosFwevVuybzHrbi6lendx7x5adey9n0zygAAAAAAAAAAAAAAAAAAAAAAAAAAAAAAAAAAAAAAAAAAAAAw7orqInKRCIfPvQekJQql8u0KPdk5lPO3nz0ad3XsfLVq+eXo0WXvjeCkbuzuenu0vfLqsNj9JpsrUmbt9nVv5jPxLV/j2hl5f3xSxmkIACKvJ8P1epvO0tTn/PsRnCXVdH0pwQTPFEISf4zotyk5i3yRr2T5tlqXhs6yXJFUTK+pXo00KZcjv+1NGtcBTbqqjHw8/BGPHBAutC8N4JVho43UEC6WwqjplT95/RZ5Zyfiop4UR8U/b+6rfBMcapw90lZdz6KhxkqXeklcuL0Y5VVy/vSLnXyK1zNc43Jx9iKvh5IwWGNrIYkihjZFEn4GJgnn8/MjHhhCv7yziQOyh91W7BeKHRZ5bnpZ3M6dXKcbVhelHtGcyE080ax7nhKtW123Xbd/E5Nq69erps9OnRYLg9erdk3mPW3F1K9O7j3jy069l7PpnlAAAAAAAAAAAAAAAAAAAAAAAAAAAAAAAAAAAAAAAAAAAAABh3RXUROUiEQ+feg9IShVL5doUe7JzKedvPno07uzZOWrV88vRosvfG8FI3dnc9Pde98uqwWRpabKymbt9m1v5jPxLXPx7Qy/v3SxkkAARV41/wAP1epvO0tTn/PsRnCXXSn0pwQTmiFatujra23Yo6H0zXrROa6WJclWIr8/td2stEzFMTEY8eyY+HGcZbrLujQWe1Vmwke7O5sargq/vPXO4rVM1TjXOM/Zb4sOFMYJ5uEcSRRsbHEmhjEwQjHwhTDxAkIAkdlD7qt2C8UN7PLc9LO5nTq5jkaMfjj2jOZCaeaNY9zwlWrb7cr9u/icm1devWXTZ6dOiwXB69W7JvMetuLqV6d3HvHlp17L2fTPKAAAAAAAAAAAAAAAAAAAAAAAAAAAAAAAAAAAAAAAAAAAAADDuiuoicpEIh8+9B6QlCqXy7Qo92TmU87efPRp3deyctWr55ejRZe+N4KRu7O56e7S98uqwWRpabKymLt9m1n5jPxJufj2hl/fuljNIBDWneezrNlWnR7qqsT/AC1MmW5PqXQ3zNYtTMfFPCPOUY+EIVXXgvM5Y8htNR4oroYc+OC4p6SRc3khHx0xwtxj+8r/AA4TjXP0XZ2Z2GKLgiJinghScMVIeRikIAAAAAdtB7ut3deKHRZ5bmjO5nTq5jkaH449ozmQtTzRrHuTlKs2325X7d/E49q69erps9ONFguD16t2TeY9bcXUr07uPePLTr2Xs+meUAAAAAAAAAAAAAAAAAAAAAAAAAAAAAAAAAAAAAAAAAAAAAGHdFdRE5SIRD596DKEiq3y7QpN3TmU87efNRp3deyctWr55efRZe+N4KRu7O56e6975dVgsjS3WayrKYu32bWYf+4z8S1z8e0M/wC/dptG9Vn0MrqeFXVtWn6imwcrfqdob5qTFqcPiq4R+/bzMcZwhEIy8N5lVr3rS0a9KKmdktw/flXOupuAiumOlGP7z+Pyn4Yjnn6Qm7MuvZtmxI1WNmXTkMTJjx8e93mUq4zjXOMp+KcqYwhMq5clGIiNY3osamDU1IRMzKsQwQAAAAAAAO2z/d1u7rxQ6LPLc9LO5nTq5zkaH449ozmQtTzRrHuicpVm2+3K/bv4nHtXXr1l1WenGiwXB69W7JvMetuLqV6d3HvHlp17L2fTPKAAAAAAAAAAAAAAAAAAAAAAAAAAAAAAAAAAAAAAAAAAAAADDuiuoicpEIh8+9B6QkVO+XaFJuycynnbz56NO7r2Tlq1fPbz/svfE5VI3dnX6e6975dU/ZGlus1lEtMFl2na8c9LFLNFQJVzPkyXeja9yvVMHO0qiYaENJrqpn9MRjw4zozwpwxmfon7Ou3ZtmxNZ6Nsyt/CjcmNPLS7zMpwmcapxlPxThhTwhLOcrkRFwRqZkaiYImpBMzKsQwQASBAAABIAAAdtn+7rd3Xih0WOW56fwyuZ06tByND8ce0ZzIWp5o1j3JylWbb7cr9u/ice1devWXTZ6caLBcHr1bsm8x624upXp3ce8eWnXsvZ9M8oAAAAAAAAAAAAAAAAAAAAAAAAAAAAAAAAAAAAAAAAAAAAAMO6K6iJykQiHz70HpCUKnfHr9Ju6cynnbz56NO7s2TlnV89vP+y98TlUjd+dz09173y6rJYkD5W+kymRxN6Uj3YIn9V8ExOu1YuXpwoj8Mrtym3H6pWKmqKaWJI6Z73MjxT2m5KY451RPFSdqsTZqimqceDK1ci5EzEYN+JzNWAM4gYxAYgZxAxiAxAYgMVAwj2q9zEc1XN6SIudMdGKdw/cd9ne7rd3Xih0WOW56fwyuZ06tByNGPxx7RnMhanmjWPcnKVbtvtyv27+Jx7V169ZdNnpxon7g9erdk3mPW3F1K9O7j3jy069l7PpnlAAAAAAAAAAAAAAAAAAAAAAAAAAAAAAAAAAAAAAAAAAAAABh3RXUROUiEQ+feg9ISKnfHtCk3dOZTzd5c9Gjr2TlnV89vP+y98TlUbvzuenuve+XVYKLqVJ9c3Kw+g3b0p17PN23qRolrF6Euv7nLvTqU6d19k5J1TsVHJJGszlbDAmmaV2S1P6nJZ2W7e5Y4ebW5epozl6hrbNikRlMxa2bHM96YMx8G6VPXs7vt2+NXGfs469pqqy4Q2WpI+SeNZcEkSJEciJhguK5sDz95TH/mwjyh07LE/BxcOKHnujABgziAAxiBFWpeKzbJd6KeZZKlejTQplyL5Jo1rgaUWqqoxjhH2RMxHBCet3jvHIsNJG6z6dcypCqOlw/eevss8v4lom3Twoj4p+yfhnOqcPdM3YpqamsFnq2Co+eRzpMVcsi5kylVc66O8i5VXM/rzhGFOP6clls7oVu7rxQvY5a/T+Gd3OnVpOVox+OPaM5kLU80ax7onKVbtvtyv27+Jx7V169ZdVnpxon7g9erdk3mPW3F1K9O7j3jy069l7PpnlAAAAAAAAAAAAAAAAAAAAAAAAAAAAAAAAAAAAAAAAAAAAABh3RXUROUiEQ+feg9IShU749oUm7pzKebvLno0dmycs6vnt5/2Xvacqjd+dz09173y6rVYT6aNKJ9XAs8SPmxjR2Tj7LD6DdnSq17PM23njRO2radBZdiTV9h2W6Ss9LHE2GVquaiuVc6I1VylzHbXYt11RVVGMw5ou1U04RKtyutColSpvLaD2yaW0keDpE8MlPZZ55/AzvbXas8Jnj5Q0tbNcu8YT1k1UiUz/RUnqbFXBudVkc3DSrlz/wwQ8faNvu3OFPCP74u2nZqKJ85dOJwNmcQMBJiEIi07zWdZcnoHyOqKvupqdMuTz7m+ZpTaqqj4p4R5yjGMcEMkt5LyvWOFHUFL+JlO7F+H78q5m+RaKqKeFuPinznL+Pyn4cOacPdLWXdOzLLbjIiTyrnc2NVRqr+85c7ildU1TjXOPsmKpjhTGCby1RjYmNbHEmiNiYNTyKzVM8ERHFD3V+FqT65OKGl7mnWURlGiy2b0K3d14oXsctz0/hS7nTq1HKux+OPaM5kLUc0ax7onKVbtvtyv27+Jx7V169ZdVnp06J+4PXq3ZN5j1txdSvTu4948tOvZez6Z5QAAAAAAAAAAAAAAAAAAAAAAAAAAAAAAAAAAAAAAAAAAAAAYd0V1ETlIhEPn3oPSEip3x7QpN3TmU83eXPTo69k5Z1fPbz/ALL3xOVRu/O56e6975dU/RdRpPrm5Wn0G7elOrzNt6kaOygbXva9lJWOponoqTK1c7s+b/8AZjHeF2u3XEUzhjDXZKaJomaox4pGksulo/aa3Lk0rI/Op5EzMuyapl3YoQqYkABhFRUxTOgFct5loWjbVJZFJVyQRTQPkkSJyMV+DsMFdpRMPkb25+Gn4ojGccOKuc8cnZZl17LsqPBWNnfpVrEVrMfFek7zKVVfFONc/FP2WxmIwpjCEy6RXMSNERsaaGNTBqeSFZqmeCIh4KpE0prAibq/C1H9cnFDa9zTrKtOUaLNZvQrd3Xihexy3PT+Gd3OnVqOVofrItozmQtRzRrHuicpVq3O3a/bv4nHtfXr1l1WenGifuD16t2TeY9bcXUr07uPePLTr2Xs+meUAAAAAAAAAAAAAAAAAAAAAAAAAAAAAAAAAAAAAAAAAAAAAGHdFdRE5SIRD596D0hKFTvj2hS7unMp5u8uenR2bJyzq+e3n/Ze+JyqN353PT3XvfLqn6LqVL9c3K0+g3b0p17PM23qRolbGVMmVO9F+5yb16lOjXZOSdUoeW6mQIK0b12fRSup4MqtrE/U02Dsn6naGm0WasPiqnCP37eauPHCOMoSqfblsUr6itlWjs9FRqw0rlai4rgjXSaXKuOhuBMV00x/6ox/ee0J+HjhXP0Xh0bIHeiiYjI2IjWtRMyIiZkMq5xqmSnJDO+OrP3GbiaU8n17I89O6Y7kMVjEDGIDvTWBFXW+FqP65OKG17mnWVaco0WWzOjW7uvFC+z8tz0/hS7nTq1nKufrItozmQtRzRrHuicpVq2+3K/bv4nHtfXr1l1WenGifuD16t2TeY9bcXUr07uPePLTr2Xs+meUAAAAAAAAAAAAAAAAAAAAAAAAAAAAAAAAAAAAAAAAAAAAAGHdFdRE5SIRD596D0hKFTvj2hS7unMp5u8uenTu7Nk5Z1fPrzfsvfE5VG787np7r3vl1TVArpYoospWtY5y4pp9pEReB229quWqJpo4Ysblmiur4qlmpYYqeBGxMRqaVX5+KqctVU1TjMrZcEPaF7aGlkdT0bX2hVJmWOnVFa1f3n6E/maRZnD4q/0x+/4Vxx4U8Ueyz7wXmRXVc3q9EumKByxx4fJ0nSdqTMWiuI6UfWe0Ze6ZpiOefpCes679l2VE1jIWzub3ZOTGi/TpXWplMxM41cZ/dPxThhHCGm9Ur5LIYjnZkqYcERMET2+5C1EzOOPlKMMJhNT9Yfr+xSvmlFOSEd8c2fuM3E0p6f17H47pfuMVgDGIGe9NYSibr/C1H9cnFDW/zTrKlOUaLNZfRrd3Xihps/Lc9Kl3OnVrOVcT3ke0ZzIWo5o1j3ROUq1bnbtft38Tj2vr16y6rPTjRP3B69W7JvMetuLqV6d3HvHlp17L2fTPKAAAAAAAAAAAAAAAAAAAAAAAAAAAAAAAAAAAAAAAAAAAAADDuiuoicpEIh8+9B6QlCpXw7Qpd3TmU83eXPTp3dmycs6vn95v2Xvicqjd+dz09173y6puytLTSUS0x2fal6KiqbNVqyz4J3Q+ia70ceCLh7Sp7Tl8Db4v/HhFERjhnLLCM6v4WOgsOy7LiayKFszm6MpuTGmpvfrUxmYxxnjP7rY1TGGUJCSV8ior3KuGhO5NSdxWZmc0RGDziQlDXnX+6G7zDzl7fjpPseMJyo6w/X9iK+aUU5IRfjqg3GbiaU9P69kT27pdNBiuEIYxJSyi50IETdf4Wo/qk4obXuadZVpyhZrLX2a3d14oabPy3PT+Gd3OnV4OVcT3kW0ZzIWo5o1j3ROUq1bnbtft38Tk2vr16y6bPTp0T9wevVuybzHq7i6lendybx5adey9n0zygAAAAAAAAAAAAAAAAAAAAAAAAAAAAAAAAAAAAAAAAAAAAAw7orqInKRCIfPvQZQkVO+HaNLu6cynmby56dHXsnLOr5/eb9l74nKpO787np7r3vl1TVl6WmkolJXX6jaf5lJ9y938ezOPz7pkwxWCQIQhrzdkt3mHnNLfjpPseWqdqOsSa/sVr5pRTkhF+OqDcZuJrR0/r2RPbuljBcAAEXOmsCKux8K0f1ycUNr3NOsq05QstlaK3d14oX2fluen8M7udOrycy4nvItozmQtRzxrHuicp+vsrVudu1+3fxOTa/8AIr1l1WenTon7g9erdk3mPV3F1K9O7j3jy069l7PpnlAAAAAAAAAAAAAAAAAAAAAAAAAAAAAAAAAAAAAAAAAAAAABh3RXUROUiEQ+feg9IShUr4do0u7pzKeZvLnp0dmycs6vn95v2Xvicqk7vzuenuve+XVNWXmVppKJSV1+oWn+ZSfcvd8Pp7M4/PumDBYAAQ15uyW7zDzmlvx0lHlqnKlf0mTX9itfNKKckL/zzQbjNxNaOn9eyJ7d0smgwXAGIBFzprAirsfC1H9UnFDa/wA06yrTl9FlsrRW7uvFC+z8tz0/hndzp1YOZcT3kW0ZzIWo541j3ROUq1bnbtft38Tk2v8AyK9ZdNnp06J+4PXq3ZN5j1dxdSvTu5N48tOvZez6Z5QAAAAAAAAAAAAAAAAAAAAAAAAAAAAAAAAAAAAAAAAAAAAAYd0V1ETlIhEPn3oPSEoVK+HaNLu6cynmbx56dHZsnLOr5/eb9l74nKpO787np7r3vl1TNl6WmkkpK7HULT/MpPuXu+H09mUfn3TBgsAMQIe8vZLd5h50NLfjpKJ8NU5UdZk1/ZCtfNJTkhP+eaDcZuJrT0/r2RPbulk0GCwAIDvQEIu7PwtR/VJxQ2v806yrTlGiy2Tord3Xihps/Lc9P4Uu506sHMsJ7yLaM5kLUc8ax7onKVatzt2v27+JybX/AJFesumx0qdE/cHr1bsm8x6u4upXp3cm8eWnXsvZ9M8oAAAAAAAAAAAAAAAAAAAAAAAAAAAAAAAAAAAAAAAAAAAAAMO6K6iJykQiHz70GSUKnfDtGm3dOZTzN489Ojs2XlnV8/vN+y98TlUbvzuenuve+XVM2X+E1qJSV2Oz7T/MpPuWu+H09mUfn3S5isEABD3lX+6W7zDzoaW/HSSfDVN1PWZNf2K180opyQ3/ADxQ7jNxNaOn9eyJz/vmlU0GC4EABNKBKLu18LUX1ScUN7/NOsqU5fRZbI0Vu7rxQvs/Lc9PdS7nTqHMsJ7yLaM5kLUc8ax7onKfr7K1bnbtft38Tk2v/Ir1l02OnTon7g9erdk3mPV3F1K9O7k3jy069l7PpnlAAAAAAAAAAAAAAAAAAAAAAAAAAAAAAAAAAAAAAAAAAAAABh3RXUROUiEQ+fegyShU74do027pzKeZvHnp0duy8s6vn95tNlb4nKo3f/s9Pda98uqYsz8JpJKSuz2faf5lJ9y93w+nsyjP+fdMYmCzAACHvL2UzeYedDS346ST4Jyq6zJr+yFa+aUU5IVPjih3Gbia0dP69kTn/fNKpoQwXAABNKawIu7XwtRfVJxQ3v8ANOsqU9oWayP89uy8ULbPy3PSpezp1DnWE95FtGcyFqOeNY90TlP19lbt3t60Nu/icm2f5Fesumx06dE9cHr1bsm8x6u4upXp3cm8eWnXsvZ9M8oAAAAAAAAAAAAAAAAAAAAAAAAAAAAAAAAAAAAAAAAAAAAAMO6K6iJykQiHz70GSUKnfDtGm3dOZTzN489Ojt2XlnV8/vNpsrfE5VG7/wDZ6e6175dUxZmlppUSkbs9n2n+ZSfcvd8Pp7Moz/n3S+JgsBIBEXk7KZvMPOaW/HSUT4Juq61Jr+yFa+aSjJDJ8cUO4zcTWjp/XtKs9u6UTQhguAAMppTWBF3a+FqL6pOKG1/mnWVacvostkf57dl4oX2bluelnezp1ZOdYT3sW0ZzIXo541j3ROU6T7K3bvb1obw/ice2f5Fesumz06dE9cHr1bsm8x6u4upXp3cm8eWnXsvZ9M8oAAAAAAAAAAAAAAAAAAAAAAAAAAAAAAAAAAAAAAAAAAAAAMO6K6iJykQiHz70HpCUSqN7+0abYJzKeZvHnp0duy8s6qBebTZW+JyqN3/7PT3WvfLqmLM0tNKiUjdns60/zKT7l7vh9PZlGf8APulsTBYCQCIvJ2UzeYec0t5zpKJzhN1XWpNf2Qrc5pKOVDN+OKHcZuJrR0/r2VnP6d0omhDBdkDGKAZRc6ayBF3b+FqL6pOKG9/mnWVKMvostj/57dl4oX2bluelW9nTq9HOkT3sW1ZzIXo541j3ROU/X2Vu3e3rQ3h/E49s/wAivWXTZ6dOieuD16t2TeY9XcXUr07uTePLTr2Xs+meUAAAAAAAAAAAAAAAAAAAAAAAAAAAAAAAAAAAAAAAAAAAAAGHdFdRE5SIRD596DJKFSvf2jTbBOZTy9489Ojt2XlnVQLzabL3xOVSd3/7PT3WvfLql7N0tNKiUldns60vzKT7l73h9PZlTn/PuljnXwCQAh7ydlM3mHnNLWc6SifBOVXW5Pq+xS5zSUZIVvxvQ7jNxNaOn9e0onP6d0qmgwWAASIqYoBF3c+FqH6pOKG9/mnWWdGX0WWxtNduy8UL7Ny3PT+Fb3y6vZzpE97FtGcyF6OeNY90TlOk+yt2729aG8P4nHtn+RXrLpsdKnRPXB69W7JvMeruLqV6d3JvHlp17L2fTPKAAAAAAAAAAAAAAAAAAAAAAAAAAAAAAAAAAAAAAAAAAAAADDuiuoicpEIh8+9B6QkVG9/aNNsE5lPL3jz06OzZeWdVAvN+y97TlUnd/wDs9Pda98uqWs3ShpUSkrtdm2l+ZSfcve8Pp7M4z/n3S3mc6wAAiLx9ls3mHmNbWc6T7E5wm6rrcv1fZClfNKKMkMz43otxm4mtHT+vaUVZ/wB80omhDBYAAE0oCEZdz4Wofqk4obbRzTrPZWjL6LLY2mu3ZeKF9m5bnp7qXvl1ezBInvYtozmQvb541j3ROU6T7K3bvb1obw/ice2f5Fesumx0qdE9cHr1bsm8x6u4upXp3cm8eWnXsvZ9M8oAAAAAAAAAAAAAAAAAAAAAAAAAAAAAAAAAAAAAAAAAAAAAMO6K6iJykQiHz70HpCUSqN7+0abYJzKeXvHnp0duy8s6qBeXTZe+JyqTu/8A2enute+XVLWbpaaVCRuz2baX5lJ9y97w+nszpz/n3S2JzrgAIRF4+y2bzDzoa2s50n2JzjVN1fW5fq+yFLnNKKMkMz42otxm4mtHT+vaUTn/AHzSiaEMFwABoq62ls+H09XURwRJ+J64Y6k0r5E00VVzhTGKMYjjLju7il1aHFFRcqTMqYLpQ1v806yrR2WWxdNduy8UL7Ny3PSpezp1bDBInvYtqzmQvb56dY90TlOk+yt272/aG8P4nHtn+RXrLpsdKnRPXB69W7JvMeruLqV6OTePLTr2Xs+meUAAAAAAAAAAAAAAAAAAAAAAAAAAAAAAAAAAAAAAAAAAAAAGHdFdRE5SIRD596D0hKJVG9/aNPsE5lPL3jz06O3ZeWdVAvLpsvfE5VJ3f/s9Pda98uqWs3S0vUSkbtdm2l+ZSfc0veH09mcZ/wA+6VxOdcCACJvH2WzeYedDS1nOk+xOcapqr65L9X2K3OaSjJDM+NqLcZuJrR0/r2lWrP6d0oi5kOddzVto0lnQ+lrKiOFi6Mpc7l+SJpXyL0UVVzhTGKJmIzQNReCvrMW2dT+qwr/mKluL1+mP/wDr+Bp8NujnnGfKMv5/BEVVZcG2gurPUSJXVj3ZS/5qsXFy/Q3u8kQmqu5VGHLT5f3M/RTPnKwpHBTU0dNTuke1iuVXyZlcq4d3cmYxmacIiPAjGZmZSdi6a7dl4odGzctz0sr3y6tpgkT3sO1ZzIXo56dY90TlOk+yt272/aG8P4nHtv8AkV6y6bHSp0d91Kn1esnz4K5iImfTnPV3F1K9O7k3jy069l2itN3ep9K8p2R1sb9KfwA3tex2h38SR6wUDAAAAAAAAAAAAAAAAAAAAAAAAAAAAAAAAAAAAAAAAAAMO6K6iJykQiHz70GSUKle/tGn2Ccynl7w56dHbsvLOqgXl02Xvicqk7v/ANnp7rXvl1Stm9xeolJXa7NtH8yk+5e9lH09mdOf8+6UOdcxJDECJvF2WzeYeY0tZzpPsic4TVX1yX6vsUuc0lHKgZ6qGivZTVNQ/IijoJlc7DHvN7UTNGEefZWrP6d3DPblo1qZNDD6jCv66duVKv0s0J5/wK4WqM5+Kf2y/nx+iYiqr9nRZ91JXyJW1j3Rud/matcqVyfut0p5YITVVXXGFX6Y8v8AniY0Uzw4yn6eGioM9JBlyp+vnRHO8k0IZ/FTTyx9SYmrmZkkfK9XyPc9y97lxUzmZmcZWiIjJ4VcEVVXMmlfkBz0V7bIoaqogfNJK6SFY0dDGr2o7FNKnp7Lsd74K5mMMYwjFyX71GMRj4punrKerblQTMf4IudPLSclyzctThXGDSmumrKW9vvYdqzmQrRz06x7pnKfr7KxeKVkVuWi+R7WNSofiqrh3nNtVFVe1V00xjOMui1VFNmmZ8nmybOq6+qgqWJJT00aquW9MlZNSacPFT3t1bFd2eZrucMYyeftm0UXMKafBdWNU9hwOhmV8yR0xvcneB1RzvTvA6WVGV0kxA2o5rtGbWSM5K69QGAAAAAAAAAAAAAAAAAAAAAAAAAAAAAAAAAAAAAADDuiuoicpEIh8+9B6QlCo3u7Rp9gnMp5e8OpTo7dl5ZUC8umy98TlUnd/wDs9Pda98uqVs3S0vUmUjdrsy0fzKT7l73h9PZlGf8APulMTnXMQGIELeSohZRwQOlYk0lRErI1d7TkR2KqifI2s0z+qfCIlWc4j909WL+mS/V9jO5zSmjlQ09lur7djlfM2CnipVa56piquV6YIid64IppT8M25iZw49kYzFXCErTspKDqUH9p/wBebBz/ACTQ0p8cU8kJmJq5pYfI+R6ve5XOXSqripSZmc05PCuRrVVVRETOqroQCDrb0UsLliomrWTaPYXBiL4u7/I9Gxu27c41/pj7/wAOa5tVFGXGUYtNa1uu/S5VSJV9zH7LP/vzPZsbHas8aY4+c5/8cNy9XXnKy2VdKOJrVe1GodLJYksWkViNWLOmhyZlExjGBE4Pf/Dp40T0FUuKKit9K3LwVFxQ46tgs1VRVEYT+zWnaK4jDNqhsCnbWPrapFqqx7le6aVEXBV/0poQ6aLVFEzNMYY5qVV1VRETOSWbEaKNzYgNzYwNzYwNzYwNzIwN7WAbURGpiqga3OynY4YEjAAAAAAAAAAAAAAAAAAAAAAAAAAAAAAAAAAAAADDuiuoicpEIh8+9B6QlCoXu7Rp9gnMp5W8OenR27LyyoN5dNl74nKpbd/+z091r3y6pSzu4vWlI3b7MtH8yk+5e94fT2ZRn/PulMUOddxWhbFDZiIlTMiSO6MTEypHampnNKLVVeX/AD+UTVEZoOe1bWtFcinZ/wAPhcuCLgj53ak0N/mpf/1Uf/U/b8yYVT+yQs+6foF9YrHerK/O6SZVknk/jn/jggrmurqThHl/xEVU08kYz/fFN1EiS1EkjUVGudimOkxqqxmZWiMIwlqKpYc9rGq57ka1NKuXBEERjwgy4oGtvTTscsVBGtXLoykzRp59/kenY3Zdr43P0x93Lc2uinhTxn7I71O1Lbei1krljVc0TEyWJ5d/mezY2S1Y5I4+fi4Ll6u5zSs1lXUZE1qvaiIngdDNZ6az4adqIxiY/PADtbGENrYyRtbGBsbGEtiQ+AQ2NhT5AbWwgbWxeAG5sQG1GI1MVzAYV6J0U8yR4VcVxUAAAAAAAAAAAAAAAAAAAAAAAAAAAAAAAAAAAAAAAYd0V1ETlIhEPn3oMkoVG93aNPsE4qeVvDqU6O3ZeWVBvLpsvfE5VLbv/wBnp7rXvl1SlndxetMtlmWrSWZZFctQ5yvktKVI4o2q571THQiG1dua8v29mMTETx/f3c01o2vab0jiRbPhdmRseD53eehvlipnjaoy/VP2/wCrxTVOfBJWfdNlJjLWOSlV+d2K+knk14/ciuaqupOH7f8ACJpjkhNQvgoW5NBAkK6Fmd7Ui+fd5FP/ACYcKYwPhmrmlqVyucrnKqqulVXFTNZ4kkZEx0kj2sY3OrnLgieZMRNU4RBMxEYoGsvVEjlis6JaqTRlr7MafdfI9Oxuu5Xxufpj7uS5tdNPCnij0oLStqRHVsznt0pGiYMTyPZsbNas8kcXDcu13OaVnsu6rY0ar2IiIbs1nprPgp2ojGJj88Ah2tjA2tj8ANjY/AkbmxgbWxgbGxgbWxgbWxgbWx+AGxGIiYqSCyImZqAeFVV0riBgAAAAAAAAAAAAAAAAAAAAAAAAAAAAAAAAAAAAAAAAMO6K6iJykQiHz70HpCRUL3dpU+wTmU8reHUp0dmy8kqFeTpWVvicqltg/wBnpXvfLqkrO/CXrHXZFhtfFNVVs6QxvqJXMYxMqR7Vev8ABF8S92KcYmqfCPZnTVMcIhOxSxUbFZQQNp0XMsmOVI7W7+hl/wCTDl4e6fhx5uLUuKqqqqqq6VUzWa5ZY4IlllkbHG3S5y4IhNNNVU4UxjKJmIjGVfrL0sVyxWZAtQ/R6V6KjE1d6nqWN1V1cbs4R93Jc2ymOFHFwss20LYlSSulfKmOZmhrdSHs2dntWYwojD3/AJcNy7XcnGqVpsy6zY2tVzURDdRZqaz4adERrEx+aoQh2tjA2tjJGxsZA2tjJG1sfgBtawDa2MDa2MDa2PwA2oxETOBhZETop5kjwqqq4qoGAAAAAAAAAAAAAAAAAAAAAAAAAAAAAAAAAAAAAAAAAAAMO6K6iJykQiHz70HpCUKhe7tKn2Ccynlbw6kaO3ZeSVCvJ0rK3xOVS2wf7PSve+XVJWd3F6xYGdBDFDzNPDTRLLPKyONNLnrghamiqufhpjGUTVFMYyr9Xen0irHZkCzLo9NIiozyTSp6tjdVVXG9OH7eLjubZEcKOLijsqutaZJa6V8y45kXM1upNCHsWbFuzGFEYOKu5VXONUrTZl12sRFc1EQ1UWWms+GnREaxFX54AdrYwhtbGBtbGBtbH8yRtbH4AbWxgbWxgbWxgbWxgbUYiJipIwr0TopiB4VVXSoGAAAAAAAAAAAAAAAAAAAAAAAAAAAAAAAAAAAAAAAAAAAAADDuiuoicpEIh8+9B6QlCoXt7Sp9j/8AJTyt4dSNHbsvJKhXk6Vlb4nKpbYP9npXvfLq7qWeKmi9LPI2NiaXOXA2+CqufhpjGVaqopjGXmovQ+VPRWZTq9dHppUwTybpXzO+xuqZ/Ven6R+XHc2yI4UQ5YbIrLTnSatlkmf3ZWhNSaEPYtWbdqMKIwcNddVc41TitVm3YaxEVzERDRVZaaz4adEyWIq/PADtbGENrWAbWx+BI2tjA2tjA2tjA2tjA2tjA2tj8ANiMRNIBXomjOSPCuV2kDAAAAAAAAAAAAAAAAAAAAAAAAAAAAAAAAAAAAAAAAAAAAAAAAYd0V1ETlIhEPn3oPSEoVC9vaMGw+6nlbf1I0duy8kqBehclLNVNKVWP/ipfd0YzXH7d4TtHCIn+5IyzoVrntknV0jvm5ccNR9dRbotx8NEYPFqrqrnGqcV4sixonZP9mWVW2ls+GBqYNTEDubHoCG1sYG1rPAkbWsA2tjA2tj8ANrYwNjYwNrY/ADa1nzAK9G5kzqSPCuV2lQMAAAAAAAAAAAAAAAAAAAAAAAAAAAAAAAAAAAAAAAAAAAAAAAAAAYd0V1ETlJCEQ+fehLKEoVG9vaMGw+6nk7f1I0duy8kvn96vd2dvX/wU13bzV6d4TtHLDZdWidUMjVG6cD7Cc3hvqFDRtpokTD2sP4EIdzWgb2sJG1rQNzWAbWxgbWxgbWxgbWx+AG1sfzAyrmt0ZyRrVyu0qBgAAAAAAAAAAAAAAAAAAAAAAAAAAAAAAAAAAAAAAAAAAAAAAAAAAAAKmKYCYEbJQSsxyMHp/M4K9hieSW9N+fFzq1Wrg5FRfE5K7FyjOG1NymrxUq+lRHT18CvVcfQ5mtTFVzroQ8vaNlu37sRbpx4fT+XZZu0W6JmqVWWw6+8r4EWndT08UnpGucvtKuGGfuTSetsO7IsY1XJxmf4cl/a5ucKYwhdrDu/BY0DWRrlORMMV7j1nCnGMA3sYSNzWAbmsA3NZ4AbmsA2tYBubGBlXNbozqSPDnK7SuYDyAAAAAAAAAAAAAAAAAAAAAAAAAAAAAAAAAAAAAAAAAAAAAAAAAAAAAAAABhzWvTBzUXWgHJNZdHO7KfA1XfPDEjAaVseJE9h2HgqDAeFst7dCoowGPUpW6WqBlIVRc6KBtbH4Abmxgb2xgbmxgelc1ubSvgSPDnq7V8gPIAAAAAAAAAAAAAAAAAAAAAAAAAAAAAAAAAAAAAAAAAAAAAAAAAAAAAAAAAAAAAAAAAAwb/pQAmSncB7RzU7gMK9V8EA8g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34925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42900" y="6250597"/>
            <a:ext cx="942231" cy="294424"/>
            <a:chOff x="10870844" y="6234543"/>
            <a:chExt cx="942231" cy="294424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10870844" y="62382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884454" y="6241465"/>
            <a:ext cx="998007" cy="312687"/>
            <a:chOff x="7707356" y="6408789"/>
            <a:chExt cx="998007" cy="312687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5086" y="2008944"/>
            <a:ext cx="363459" cy="21594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219" y="4257925"/>
            <a:ext cx="1481262" cy="22111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595" y="4435210"/>
            <a:ext cx="2297430" cy="1817899"/>
          </a:xfrm>
          <a:prstGeom prst="rect">
            <a:avLst/>
          </a:prstGeom>
        </p:spPr>
      </p:pic>
      <p:pic>
        <p:nvPicPr>
          <p:cNvPr id="10" name="图片 9" descr="57E58PIC0gevkHKc9RErY_PIC2018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80000">
            <a:off x="528947" y="1738219"/>
            <a:ext cx="1406417" cy="40742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078" y="4722262"/>
            <a:ext cx="951303" cy="149682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951287" y="-31391"/>
            <a:ext cx="5314174" cy="1325480"/>
            <a:chOff x="7748521" y="-116955"/>
            <a:chExt cx="4508278" cy="965535"/>
          </a:xfrm>
        </p:grpSpPr>
        <p:sp>
          <p:nvSpPr>
            <p:cNvPr id="29" name="矩形 28"/>
            <p:cNvSpPr/>
            <p:nvPr/>
          </p:nvSpPr>
          <p:spPr>
            <a:xfrm>
              <a:off x="7827786" y="-116955"/>
              <a:ext cx="4429013" cy="960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748521" y="157304"/>
              <a:ext cx="4261780" cy="69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Read the text fluently; decode the words learned in the text. 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1. Click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read the text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with rhythm.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2.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take turns reading the highlighted words.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together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after you;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them to take turns reading one sentence at a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time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give feedback.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32" name="直角三角形 31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091" y="5458449"/>
            <a:ext cx="1179939" cy="4245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889" y="4574185"/>
            <a:ext cx="3380662" cy="155951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787" y="364533"/>
            <a:ext cx="1215197" cy="81013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587" y="1910615"/>
            <a:ext cx="1930191" cy="389613"/>
          </a:xfrm>
          <a:prstGeom prst="rect">
            <a:avLst/>
          </a:prstGeom>
        </p:spPr>
      </p:pic>
      <p:pic>
        <p:nvPicPr>
          <p:cNvPr id="7" name="图片 6" descr="篮球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4487" y="1378847"/>
            <a:ext cx="961390" cy="88328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078623" y="-23287"/>
            <a:ext cx="2398123" cy="773220"/>
            <a:chOff x="9303473" y="-23287"/>
            <a:chExt cx="2398123" cy="77322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26707" y="-23287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303473" y="60054"/>
              <a:ext cx="21870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Introduction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85289" y="6203195"/>
            <a:ext cx="952477" cy="294424"/>
            <a:chOff x="10900939" y="6328672"/>
            <a:chExt cx="952477" cy="294424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03972" y="6328672"/>
              <a:ext cx="749444" cy="294424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0900939" y="6345079"/>
              <a:ext cx="790364" cy="26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0</a:t>
              </a: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:30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7/27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sp>
        <p:nvSpPr>
          <p:cNvPr id="9" name="圆角矩形 8"/>
          <p:cNvSpPr/>
          <p:nvPr/>
        </p:nvSpPr>
        <p:spPr>
          <a:xfrm>
            <a:off x="8076844" y="1742261"/>
            <a:ext cx="2050026" cy="4135272"/>
          </a:xfrm>
          <a:prstGeom prst="roundRect">
            <a:avLst/>
          </a:prstGeom>
          <a:noFill/>
          <a:ln w="28575" cap="flat">
            <a:solidFill>
              <a:srgbClr val="FFC003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164830" y="2133600"/>
            <a:ext cx="1828165" cy="33331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Mum</a:t>
            </a:r>
          </a:p>
          <a:p>
            <a:pPr marL="0" marR="0" lvl="0" indent="0" algn="ctr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Dad</a:t>
            </a:r>
          </a:p>
          <a:p>
            <a:pPr marL="0" marR="0" lvl="0" indent="0" algn="ctr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Chip</a:t>
            </a:r>
          </a:p>
          <a:p>
            <a:pPr marL="0" marR="0" lvl="0" indent="0" algn="ctr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Biff </a:t>
            </a:r>
          </a:p>
          <a:p>
            <a:pPr marL="0" marR="0" lvl="0" indent="0" algn="ctr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abysitter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pic>
        <p:nvPicPr>
          <p:cNvPr id="7" name="图片 6" descr="848136_AW_0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530" y="1158875"/>
            <a:ext cx="5641340" cy="5368925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meet the characters</a:t>
            </a:r>
            <a:r>
              <a:rPr lang="en-US" altLang="zh-CN" dirty="0" smtClean="0"/>
              <a:t>!</a:t>
            </a:r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4998721" y="-7181"/>
            <a:ext cx="7193280" cy="1058078"/>
            <a:chOff x="7394563" y="22708"/>
            <a:chExt cx="4782971" cy="705666"/>
          </a:xfrm>
        </p:grpSpPr>
        <p:sp>
          <p:nvSpPr>
            <p:cNvPr id="27" name="矩形 26"/>
            <p:cNvSpPr/>
            <p:nvPr/>
          </p:nvSpPr>
          <p:spPr>
            <a:xfrm>
              <a:off x="7394563" y="22708"/>
              <a:ext cx="4782971" cy="705666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495635" y="172846"/>
              <a:ext cx="4261780" cy="520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LO: Get to know the main characters in the story.  </a:t>
              </a:r>
              <a:endParaRPr kumimoji="0" lang="zh-CN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1.  Help </a:t>
              </a:r>
              <a:r>
                <a:rPr kumimoji="0" lang="en-US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Ss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 to recognize the main characters in the story. </a:t>
              </a:r>
              <a:endParaRPr kumimoji="0" lang="zh-CN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2.  Ask </a:t>
              </a:r>
              <a:r>
                <a:rPr kumimoji="0" lang="en-US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Ss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 to name the characters they know in the pictures and match  </a:t>
              </a:r>
              <a:endParaRPr kumimoji="0" lang="en-US" altLang="zh-CN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    the 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pictures with their names on the right. </a:t>
              </a:r>
              <a:endParaRPr kumimoji="0" lang="zh-CN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449700" y="-103233"/>
            <a:ext cx="1085909" cy="828588"/>
            <a:chOff x="11449700" y="-87454"/>
            <a:chExt cx="1085909" cy="828588"/>
          </a:xfrm>
        </p:grpSpPr>
        <p:sp>
          <p:nvSpPr>
            <p:cNvPr id="31" name="直角三角形 30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TG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745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171158" y="-36905"/>
            <a:ext cx="2374889" cy="773220"/>
            <a:chOff x="9620858" y="53035"/>
            <a:chExt cx="2374889" cy="77322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760457" y="1094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014305" y="3989308"/>
            <a:ext cx="5414399" cy="1527390"/>
            <a:chOff x="6863702" y="2880402"/>
            <a:chExt cx="5064458" cy="848259"/>
          </a:xfrm>
        </p:grpSpPr>
        <p:sp>
          <p:nvSpPr>
            <p:cNvPr id="21" name="文本框 20"/>
            <p:cNvSpPr txBox="1"/>
            <p:nvPr/>
          </p:nvSpPr>
          <p:spPr>
            <a:xfrm>
              <a:off x="6917579" y="3170303"/>
              <a:ext cx="5010581" cy="5583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8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6863702" y="2880402"/>
              <a:ext cx="2385558" cy="289901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6246830" y="4651562"/>
            <a:ext cx="5165707" cy="8299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  <a:sym typeface="Helvetica Light"/>
              </a:rPr>
              <a:t>What is a babysitter? Have you ever had a babysitter?</a:t>
            </a:r>
            <a:endParaRPr lang="en-US" altLang="zh-CN" sz="2400" b="1" dirty="0" smtClean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479307" y="-74740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utura Std Medium" panose="020B0702020204020203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utura Std Medium" panose="020B0702020204020203"/>
              <a:sym typeface="Helvetica Ligh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29113" y="6203634"/>
            <a:ext cx="936984" cy="294424"/>
            <a:chOff x="10997114" y="6342119"/>
            <a:chExt cx="936984" cy="29442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0997114" y="635601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0990280" y="6317675"/>
            <a:ext cx="998007" cy="312687"/>
            <a:chOff x="7636471" y="6408789"/>
            <a:chExt cx="998007" cy="31268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7636471" y="6415339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361863" y="5595275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</a:t>
            </a:r>
            <a:r>
              <a:rPr lang="en-US" altLang="zh-CN" sz="2400" b="1" dirty="0" err="1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678170" y="1769745"/>
            <a:ext cx="5801360" cy="11245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zh-CN" altLang="en-US" sz="28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28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图片 14" descr="GKA_The Baby-sitter_封面(1)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255" y="454660"/>
            <a:ext cx="4489450" cy="515874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783442" y="20568"/>
            <a:ext cx="5378815" cy="1237662"/>
            <a:chOff x="7394120" y="22708"/>
            <a:chExt cx="4783414" cy="1274529"/>
          </a:xfrm>
        </p:grpSpPr>
        <p:sp>
          <p:nvSpPr>
            <p:cNvPr id="32" name="矩形 31"/>
            <p:cNvSpPr/>
            <p:nvPr/>
          </p:nvSpPr>
          <p:spPr>
            <a:xfrm>
              <a:off x="7394120" y="22708"/>
              <a:ext cx="4783414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7573159" y="236941"/>
              <a:ext cx="4372991" cy="767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Activate Ss’ interest to read; use pictures to identify details; make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connections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1.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look at the book cover closely and to share what they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saw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on it.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2. 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given connections questions.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 smtClean="0">
                  <a:latin typeface="Century Gothic" panose="020B0502020202020204" pitchFamily="34" charset="0"/>
                </a:rPr>
                <a:t>3.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predict what the story will be about.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1359117" y="-72694"/>
            <a:ext cx="1085909" cy="828588"/>
            <a:chOff x="11449700" y="-87454"/>
            <a:chExt cx="1085909" cy="828588"/>
          </a:xfrm>
        </p:grpSpPr>
        <p:sp>
          <p:nvSpPr>
            <p:cNvPr id="36" name="直角三角形 35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014306" y="1472590"/>
            <a:ext cx="5415676" cy="1495370"/>
            <a:chOff x="6863702" y="2898185"/>
            <a:chExt cx="5065652" cy="830476"/>
          </a:xfrm>
        </p:grpSpPr>
        <p:sp>
          <p:nvSpPr>
            <p:cNvPr id="42" name="文本框 41"/>
            <p:cNvSpPr txBox="1"/>
            <p:nvPr/>
          </p:nvSpPr>
          <p:spPr>
            <a:xfrm>
              <a:off x="6917579" y="3170303"/>
              <a:ext cx="5011775" cy="5583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8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6863702" y="2898185"/>
              <a:ext cx="2385558" cy="289972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6246830" y="2054225"/>
            <a:ext cx="5357495" cy="840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 smtClean="0">
                <a:solidFill>
                  <a:srgbClr val="53585F"/>
                </a:solidFill>
                <a:latin typeface="Century Gothic" panose="020B0502020202020204" pitchFamily="34" charset="0"/>
                <a:ea typeface="+mn-ea"/>
                <a:cs typeface="+mn-cs"/>
                <a:sym typeface="Helvetica Light"/>
              </a:rPr>
              <a:t>What are Kipper and the man doing?</a:t>
            </a:r>
            <a:endParaRPr kumimoji="0" lang="en-US" altLang="zh-CN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681472" y="177698"/>
            <a:ext cx="4261864" cy="6481692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809919" y="1884814"/>
            <a:ext cx="4068740" cy="3108468"/>
            <a:chOff x="7651946" y="2169638"/>
            <a:chExt cx="4068740" cy="3108468"/>
          </a:xfrm>
        </p:grpSpPr>
        <p:sp>
          <p:nvSpPr>
            <p:cNvPr id="9" name="文本框 8"/>
            <p:cNvSpPr txBox="1"/>
            <p:nvPr/>
          </p:nvSpPr>
          <p:spPr>
            <a:xfrm>
              <a:off x="7697282" y="2617414"/>
              <a:ext cx="3963483" cy="26606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80000" bIns="108000" rtlCol="0">
              <a:spAutoFit/>
            </a:bodyPr>
            <a:lstStyle/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might the children want to do?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the man will do in the story?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7651946" y="2169638"/>
              <a:ext cx="4068740" cy="521443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695686" y="177697"/>
            <a:ext cx="27127" cy="6452664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285106" y="6200461"/>
            <a:ext cx="937963" cy="294424"/>
            <a:chOff x="7257867" y="6382460"/>
            <a:chExt cx="937963" cy="294424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257867" y="63988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1" name="图片 31" descr="848136_AW_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610" y="1214755"/>
            <a:ext cx="7095490" cy="441642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7064477" y="-19097"/>
            <a:ext cx="5127523" cy="1392439"/>
            <a:chOff x="7404656" y="60285"/>
            <a:chExt cx="4783414" cy="1274529"/>
          </a:xfrm>
        </p:grpSpPr>
        <p:sp>
          <p:nvSpPr>
            <p:cNvPr id="22" name="矩形 21"/>
            <p:cNvSpPr/>
            <p:nvPr/>
          </p:nvSpPr>
          <p:spPr>
            <a:xfrm>
              <a:off x="7404656" y="60285"/>
              <a:ext cx="4783414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495657" y="247114"/>
              <a:ext cx="4550501" cy="1023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Make predictions about the story using the pictures; motivate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Ss’</a:t>
              </a: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 interest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reading.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  <a:p>
              <a:pPr marL="228600" lvl="0" indent="-228600">
                <a:buAutoNum type="arabicPeriod"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Remind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make guesses prior to reading the story by looking at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the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illustrations.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2.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given questions by observing the illustration </a:t>
              </a:r>
              <a:endParaRPr lang="en-US" altLang="zh-CN" sz="1100" b="1" dirty="0" smtClean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     closely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25" name="直角三角形 24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predict</a:t>
            </a:r>
            <a:r>
              <a:rPr lang="en-US" altLang="zh-CN" dirty="0" smtClean="0"/>
              <a:t>!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3401</Words>
  <PresentationFormat>宽屏</PresentationFormat>
  <Paragraphs>531</Paragraphs>
  <Slides>27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43" baseType="lpstr">
      <vt:lpstr>Arial Unicode MS</vt:lpstr>
      <vt:lpstr>Futura Medium</vt:lpstr>
      <vt:lpstr>Futura Std Book</vt:lpstr>
      <vt:lpstr>Futura Std Medium</vt:lpstr>
      <vt:lpstr>Helvetica Light</vt:lpstr>
      <vt:lpstr>等线</vt:lpstr>
      <vt:lpstr>宋体</vt:lpstr>
      <vt:lpstr>Alegreya Sans Black</vt:lpstr>
      <vt:lpstr>Arial</vt:lpstr>
      <vt:lpstr>Calibri</vt:lpstr>
      <vt:lpstr>Calibri Light</vt:lpstr>
      <vt:lpstr>Century Gothic</vt:lpstr>
      <vt:lpstr>Wingdings</vt:lpstr>
      <vt:lpstr>Office 主题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Let’s meet the characters!</vt:lpstr>
      <vt:lpstr>PowerPoint 演示文稿</vt:lpstr>
      <vt:lpstr>Let’s predict!</vt:lpstr>
      <vt:lpstr>The Baby-sitter </vt:lpstr>
      <vt:lpstr>The Baby-sitter </vt:lpstr>
      <vt:lpstr>The Baby-sitter </vt:lpstr>
      <vt:lpstr>The Baby-sitter </vt:lpstr>
      <vt:lpstr>The Baby-sitter </vt:lpstr>
      <vt:lpstr>The Baby-sitter </vt:lpstr>
      <vt:lpstr>The Baby-sitter </vt:lpstr>
      <vt:lpstr>The Baby-sitter </vt:lpstr>
      <vt:lpstr>PowerPoint 演示文稿</vt:lpstr>
      <vt:lpstr>Let’s retell!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2019-08-05T08:32:00Z</dcterms:created>
  <dcterms:modified xsi:type="dcterms:W3CDTF">2020-04-03T14:01:50Z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