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0" r:id="rId3"/>
    <p:sldMasterId id="2147483662" r:id="rId4"/>
    <p:sldMasterId id="2147483664" r:id="rId5"/>
    <p:sldMasterId id="2147483666" r:id="rId6"/>
    <p:sldMasterId id="2147483668" r:id="rId7"/>
    <p:sldMasterId id="2147483670" r:id="rId8"/>
    <p:sldMasterId id="2147483672" r:id="rId9"/>
    <p:sldMasterId id="2147483674" r:id="rId10"/>
    <p:sldMasterId id="2147483676" r:id="rId11"/>
    <p:sldMasterId id="2147483678" r:id="rId12"/>
    <p:sldMasterId id="2147483680" r:id="rId13"/>
    <p:sldMasterId id="2147483682" r:id="rId14"/>
    <p:sldMasterId id="2147483684" r:id="rId15"/>
    <p:sldMasterId id="2147483686" r:id="rId16"/>
    <p:sldMasterId id="2147483688" r:id="rId17"/>
    <p:sldMasterId id="2147483690" r:id="rId18"/>
    <p:sldMasterId id="2147483692" r:id="rId19"/>
  </p:sldMasterIdLst>
  <p:notesMasterIdLst>
    <p:notesMasterId r:id="rId21"/>
  </p:notesMasterIdLst>
  <p:handoutMasterIdLst>
    <p:handoutMasterId r:id="rId68"/>
  </p:handoutMasterIdLst>
  <p:sldIdLst>
    <p:sldId id="256" r:id="rId20"/>
    <p:sldId id="397" r:id="rId22"/>
    <p:sldId id="398" r:id="rId23"/>
    <p:sldId id="381" r:id="rId24"/>
    <p:sldId id="376" r:id="rId25"/>
    <p:sldId id="385" r:id="rId26"/>
    <p:sldId id="407" r:id="rId27"/>
    <p:sldId id="408" r:id="rId28"/>
    <p:sldId id="406" r:id="rId29"/>
    <p:sldId id="383" r:id="rId30"/>
    <p:sldId id="453" r:id="rId31"/>
    <p:sldId id="449" r:id="rId32"/>
    <p:sldId id="451" r:id="rId33"/>
    <p:sldId id="450" r:id="rId34"/>
    <p:sldId id="452" r:id="rId35"/>
    <p:sldId id="428" r:id="rId36"/>
    <p:sldId id="429" r:id="rId37"/>
    <p:sldId id="432" r:id="rId38"/>
    <p:sldId id="435" r:id="rId39"/>
    <p:sldId id="430" r:id="rId40"/>
    <p:sldId id="436" r:id="rId41"/>
    <p:sldId id="431" r:id="rId42"/>
    <p:sldId id="438" r:id="rId43"/>
    <p:sldId id="439" r:id="rId44"/>
    <p:sldId id="440" r:id="rId45"/>
    <p:sldId id="457" r:id="rId46"/>
    <p:sldId id="417" r:id="rId47"/>
    <p:sldId id="418" r:id="rId48"/>
    <p:sldId id="441" r:id="rId49"/>
    <p:sldId id="442" r:id="rId50"/>
    <p:sldId id="443" r:id="rId51"/>
    <p:sldId id="444" r:id="rId52"/>
    <p:sldId id="445" r:id="rId53"/>
    <p:sldId id="446" r:id="rId54"/>
    <p:sldId id="447" r:id="rId55"/>
    <p:sldId id="448" r:id="rId56"/>
    <p:sldId id="426" r:id="rId57"/>
    <p:sldId id="458" r:id="rId58"/>
    <p:sldId id="416" r:id="rId59"/>
    <p:sldId id="410" r:id="rId60"/>
    <p:sldId id="400" r:id="rId61"/>
    <p:sldId id="411" r:id="rId62"/>
    <p:sldId id="415" r:id="rId63"/>
    <p:sldId id="412" r:id="rId64"/>
    <p:sldId id="414" r:id="rId65"/>
    <p:sldId id="413" r:id="rId66"/>
    <p:sldId id="459" r:id="rId67"/>
  </p:sldIdLst>
  <p:sldSz cx="12192000" cy="6858000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uphemia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uphemia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uphemia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uphemia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uphemia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Euphemia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Euphemia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Euphemia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Euphemia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301B821-A1FF-4177-AEE7-76D212191A0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2063" autoAdjust="0"/>
  </p:normalViewPr>
  <p:slideViewPr>
    <p:cSldViewPr snapToGrid="0">
      <p:cViewPr>
        <p:scale>
          <a:sx n="80" d="100"/>
          <a:sy n="80" d="100"/>
        </p:scale>
        <p:origin x="-13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80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1" Type="http://schemas.openxmlformats.org/officeDocument/2006/relationships/tableStyles" Target="tableStyles.xml"/><Relationship Id="rId70" Type="http://schemas.openxmlformats.org/officeDocument/2006/relationships/viewProps" Target="viewProps.xml"/><Relationship Id="rId7" Type="http://schemas.openxmlformats.org/officeDocument/2006/relationships/slideMaster" Target="slideMasters/slideMaster6.xml"/><Relationship Id="rId69" Type="http://schemas.openxmlformats.org/officeDocument/2006/relationships/presProps" Target="presProps.xml"/><Relationship Id="rId68" Type="http://schemas.openxmlformats.org/officeDocument/2006/relationships/handoutMaster" Target="handoutMasters/handoutMaster1.xml"/><Relationship Id="rId67" Type="http://schemas.openxmlformats.org/officeDocument/2006/relationships/slide" Target="slides/slide47.xml"/><Relationship Id="rId66" Type="http://schemas.openxmlformats.org/officeDocument/2006/relationships/slide" Target="slides/slide46.xml"/><Relationship Id="rId65" Type="http://schemas.openxmlformats.org/officeDocument/2006/relationships/slide" Target="slides/slide45.xml"/><Relationship Id="rId64" Type="http://schemas.openxmlformats.org/officeDocument/2006/relationships/slide" Target="slides/slide44.xml"/><Relationship Id="rId63" Type="http://schemas.openxmlformats.org/officeDocument/2006/relationships/slide" Target="slides/slide43.xml"/><Relationship Id="rId62" Type="http://schemas.openxmlformats.org/officeDocument/2006/relationships/slide" Target="slides/slide42.xml"/><Relationship Id="rId61" Type="http://schemas.openxmlformats.org/officeDocument/2006/relationships/slide" Target="slides/slide41.xml"/><Relationship Id="rId60" Type="http://schemas.openxmlformats.org/officeDocument/2006/relationships/slide" Target="slides/slide40.xml"/><Relationship Id="rId6" Type="http://schemas.openxmlformats.org/officeDocument/2006/relationships/slideMaster" Target="slideMasters/slideMaster5.xml"/><Relationship Id="rId59" Type="http://schemas.openxmlformats.org/officeDocument/2006/relationships/slide" Target="slides/slide39.xml"/><Relationship Id="rId58" Type="http://schemas.openxmlformats.org/officeDocument/2006/relationships/slide" Target="slides/slide38.xml"/><Relationship Id="rId57" Type="http://schemas.openxmlformats.org/officeDocument/2006/relationships/slide" Target="slides/slide37.xml"/><Relationship Id="rId56" Type="http://schemas.openxmlformats.org/officeDocument/2006/relationships/slide" Target="slides/slide36.xml"/><Relationship Id="rId55" Type="http://schemas.openxmlformats.org/officeDocument/2006/relationships/slide" Target="slides/slide35.xml"/><Relationship Id="rId54" Type="http://schemas.openxmlformats.org/officeDocument/2006/relationships/slide" Target="slides/slide34.xml"/><Relationship Id="rId53" Type="http://schemas.openxmlformats.org/officeDocument/2006/relationships/slide" Target="slides/slide33.xml"/><Relationship Id="rId52" Type="http://schemas.openxmlformats.org/officeDocument/2006/relationships/slide" Target="slides/slide32.xml"/><Relationship Id="rId51" Type="http://schemas.openxmlformats.org/officeDocument/2006/relationships/slide" Target="slides/slide31.xml"/><Relationship Id="rId50" Type="http://schemas.openxmlformats.org/officeDocument/2006/relationships/slide" Target="slides/slide30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29.xml"/><Relationship Id="rId48" Type="http://schemas.openxmlformats.org/officeDocument/2006/relationships/slide" Target="slides/slide28.xml"/><Relationship Id="rId47" Type="http://schemas.openxmlformats.org/officeDocument/2006/relationships/slide" Target="slides/slide27.xml"/><Relationship Id="rId46" Type="http://schemas.openxmlformats.org/officeDocument/2006/relationships/slide" Target="slides/slide26.xml"/><Relationship Id="rId45" Type="http://schemas.openxmlformats.org/officeDocument/2006/relationships/slide" Target="slides/slide25.xml"/><Relationship Id="rId44" Type="http://schemas.openxmlformats.org/officeDocument/2006/relationships/slide" Target="slides/slide24.xml"/><Relationship Id="rId43" Type="http://schemas.openxmlformats.org/officeDocument/2006/relationships/slide" Target="slides/slide23.xml"/><Relationship Id="rId42" Type="http://schemas.openxmlformats.org/officeDocument/2006/relationships/slide" Target="slides/slide22.xml"/><Relationship Id="rId41" Type="http://schemas.openxmlformats.org/officeDocument/2006/relationships/slide" Target="slides/slide21.xml"/><Relationship Id="rId40" Type="http://schemas.openxmlformats.org/officeDocument/2006/relationships/slide" Target="slides/slide20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19.xml"/><Relationship Id="rId38" Type="http://schemas.openxmlformats.org/officeDocument/2006/relationships/slide" Target="slides/slide18.xml"/><Relationship Id="rId37" Type="http://schemas.openxmlformats.org/officeDocument/2006/relationships/slide" Target="slides/slide17.xml"/><Relationship Id="rId36" Type="http://schemas.openxmlformats.org/officeDocument/2006/relationships/slide" Target="slides/slide16.xml"/><Relationship Id="rId35" Type="http://schemas.openxmlformats.org/officeDocument/2006/relationships/slide" Target="slides/slide15.xml"/><Relationship Id="rId34" Type="http://schemas.openxmlformats.org/officeDocument/2006/relationships/slide" Target="slides/slide14.xml"/><Relationship Id="rId33" Type="http://schemas.openxmlformats.org/officeDocument/2006/relationships/slide" Target="slides/slide13.xml"/><Relationship Id="rId32" Type="http://schemas.openxmlformats.org/officeDocument/2006/relationships/slide" Target="slides/slide12.xml"/><Relationship Id="rId31" Type="http://schemas.openxmlformats.org/officeDocument/2006/relationships/slide" Target="slides/slide11.xml"/><Relationship Id="rId30" Type="http://schemas.openxmlformats.org/officeDocument/2006/relationships/slide" Target="slides/slide10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9.xml"/><Relationship Id="rId28" Type="http://schemas.openxmlformats.org/officeDocument/2006/relationships/slide" Target="slides/slide8.xml"/><Relationship Id="rId27" Type="http://schemas.openxmlformats.org/officeDocument/2006/relationships/slide" Target="slides/slide7.xml"/><Relationship Id="rId26" Type="http://schemas.openxmlformats.org/officeDocument/2006/relationships/slide" Target="slides/slide6.xml"/><Relationship Id="rId25" Type="http://schemas.openxmlformats.org/officeDocument/2006/relationships/slide" Target="slides/slide5.xml"/><Relationship Id="rId24" Type="http://schemas.openxmlformats.org/officeDocument/2006/relationships/slide" Target="slides/slide4.xml"/><Relationship Id="rId23" Type="http://schemas.openxmlformats.org/officeDocument/2006/relationships/slide" Target="slides/slide3.xml"/><Relationship Id="rId22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slideMaster" Target="slideMasters/slideMaster18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6DD61F-235D-48D7-85B7-B15BC2EF66F3}" type="datetime1">
              <a:rPr lang="pt-PT"/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38A8459-AF34-409C-9BC7-F8B1B55181B6}" type="datetime1">
              <a:rPr lang="pt-PT"/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noProof="0" dirty="0" smtClean="0"/>
              <a:t>Clique para editar os estilos</a:t>
            </a:r>
            <a:endParaRPr lang="pt-PT" noProof="0" dirty="0" smtClean="0"/>
          </a:p>
          <a:p>
            <a:pPr lvl="1"/>
            <a:r>
              <a:rPr lang="pt-PT" noProof="0" dirty="0" smtClean="0"/>
              <a:t>Segundo nível</a:t>
            </a:r>
            <a:endParaRPr lang="pt-PT" noProof="0" dirty="0" smtClean="0"/>
          </a:p>
          <a:p>
            <a:pPr lvl="2"/>
            <a:r>
              <a:rPr lang="pt-PT" noProof="0" dirty="0" smtClean="0"/>
              <a:t>Terceiro nível</a:t>
            </a:r>
            <a:endParaRPr lang="pt-PT" noProof="0" dirty="0" smtClean="0"/>
          </a:p>
          <a:p>
            <a:pPr lvl="3"/>
            <a:r>
              <a:rPr lang="pt-PT" noProof="0" dirty="0" smtClean="0"/>
              <a:t>Quarto nível</a:t>
            </a:r>
            <a:endParaRPr lang="pt-PT" noProof="0" dirty="0" smtClean="0"/>
          </a:p>
          <a:p>
            <a:pPr lvl="4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1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en-GB" smtClean="0">
              <a:latin typeface="Helvetica" pitchFamily="34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fld id="{82D39F60-C873-4425-AC6C-11447CD05DF5}" type="slidenum">
              <a:rPr lang="en-US" sz="1200">
                <a:solidFill>
                  <a:srgbClr val="000000"/>
                </a:solidFill>
              </a:rPr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421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en-GB" smtClean="0">
              <a:latin typeface="Helvetica" pitchFamily="34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fld id="{291BFDBC-F4E0-4BC9-B30B-2A455AC41BD4}" type="slidenum">
              <a:rPr lang="en-US" sz="1200">
                <a:solidFill>
                  <a:srgbClr val="000000"/>
                </a:solidFill>
              </a:rPr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421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16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>
                <a:solidFill>
                  <a:srgbClr val="595959"/>
                </a:solidFill>
              </a:rPr>
              <a:t>‹#›</a:t>
            </a:r>
            <a:endParaRPr lang="pt-PT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421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16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>
                <a:solidFill>
                  <a:srgbClr val="595959"/>
                </a:solidFill>
              </a:rPr>
              <a:t>‹#›</a:t>
            </a:r>
            <a:endParaRPr lang="pt-PT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710" y="304800"/>
            <a:ext cx="7091361" cy="2793906"/>
          </a:xfrm>
        </p:spPr>
        <p:txBody>
          <a:bodyPr rtlCol="0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065710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pt-PT" noProof="0" dirty="0" smtClean="0"/>
              <a:t>Faça clique para editar o estilo</a:t>
            </a:r>
            <a:endParaRPr lang="pt-PT" noProof="0" dirty="0"/>
          </a:p>
        </p:txBody>
      </p:sp>
      <p:sp>
        <p:nvSpPr>
          <p:cNvPr id="4" name="Marcador de Posição d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0AF11-30C4-46D3-B5C0-B99A550C1FEE}" type="datetime1">
              <a:rPr lang="pt-PT"/>
            </a:fld>
            <a:endParaRPr lang="pt-PT" dirty="0"/>
          </a:p>
        </p:txBody>
      </p:sp>
      <p:sp>
        <p:nvSpPr>
          <p:cNvPr id="5" name="Marcador de Posição do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o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/>
            <a:r>
              <a:rPr lang="pt-PT" noProof="0" dirty="0" smtClean="0"/>
              <a:t>Clique para editar os estilos</a:t>
            </a:r>
            <a:endParaRPr lang="pt-PT" noProof="0" dirty="0" smtClean="0"/>
          </a:p>
          <a:p>
            <a:pPr lvl="1"/>
            <a:r>
              <a:rPr lang="pt-PT" noProof="0" dirty="0" smtClean="0"/>
              <a:t>Segundo nível</a:t>
            </a:r>
            <a:endParaRPr lang="pt-PT" noProof="0" dirty="0" smtClean="0"/>
          </a:p>
          <a:p>
            <a:pPr lvl="2"/>
            <a:r>
              <a:rPr lang="pt-PT" noProof="0" dirty="0" smtClean="0"/>
              <a:t>Terceiro nível</a:t>
            </a:r>
            <a:endParaRPr lang="pt-PT" noProof="0" dirty="0" smtClean="0"/>
          </a:p>
          <a:p>
            <a:pPr lvl="3"/>
            <a:r>
              <a:rPr lang="pt-PT" noProof="0" dirty="0" smtClean="0"/>
              <a:t>Quarto nível</a:t>
            </a:r>
            <a:endParaRPr lang="pt-PT" noProof="0" dirty="0" smtClean="0"/>
          </a:p>
          <a:p>
            <a:pPr lvl="4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6BEF2-FF7E-494F-9B06-F6A4C21AA8F6}" type="datetime1">
              <a:rPr lang="pt-PT"/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65015" y="304801"/>
            <a:ext cx="1715800" cy="5410200"/>
          </a:xfrm>
        </p:spPr>
        <p:txBody>
          <a:bodyPr vert="eaVert" rtlCol="0"/>
          <a:lstStyle/>
          <a:p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o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2210297" y="304801"/>
            <a:ext cx="7502815" cy="5410200"/>
          </a:xfrm>
        </p:spPr>
        <p:txBody>
          <a:bodyPr vert="eaVert" rtlCol="0"/>
          <a:lstStyle/>
          <a:p>
            <a:pPr lvl="0"/>
            <a:r>
              <a:rPr lang="pt-PT" noProof="0" dirty="0" smtClean="0"/>
              <a:t>Clique para editar os estilos</a:t>
            </a:r>
            <a:endParaRPr lang="pt-PT" noProof="0" dirty="0" smtClean="0"/>
          </a:p>
          <a:p>
            <a:pPr lvl="1"/>
            <a:r>
              <a:rPr lang="pt-PT" noProof="0" dirty="0" smtClean="0"/>
              <a:t>Segundo nível</a:t>
            </a:r>
            <a:endParaRPr lang="pt-PT" noProof="0" dirty="0" smtClean="0"/>
          </a:p>
          <a:p>
            <a:pPr lvl="2"/>
            <a:r>
              <a:rPr lang="pt-PT" noProof="0" dirty="0" smtClean="0"/>
              <a:t>Terceiro nível</a:t>
            </a:r>
            <a:endParaRPr lang="pt-PT" noProof="0" dirty="0" smtClean="0"/>
          </a:p>
          <a:p>
            <a:pPr lvl="3"/>
            <a:r>
              <a:rPr lang="pt-PT" noProof="0" dirty="0" smtClean="0"/>
              <a:t>Quarto nível</a:t>
            </a:r>
            <a:endParaRPr lang="pt-PT" noProof="0" dirty="0" smtClean="0"/>
          </a:p>
          <a:p>
            <a:pPr lvl="4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BF5C2-6759-4A67-807C-5A59ED543BD0}" type="datetime1">
              <a:rPr lang="pt-PT"/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2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uphemia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uphemia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uphemia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3AD037-A168-4E5D-9939-05B59A87D8F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uphemia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uphemia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uphemia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A45A5DD-34E2-4A4A-9BDA-97F5C86DE30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ECF92A0-96EB-4DD8-B3D9-E4BDFB08E89D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CDCC26E-32E4-4BE4-9DE3-221F0EE53FF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8061" y="2277477"/>
            <a:ext cx="2743201" cy="2322178"/>
          </a:xfrm>
        </p:spPr>
        <p:txBody>
          <a:bodyPr rtlCol="0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/>
            <a:r>
              <a:rPr lang="pt-PT" noProof="0" dirty="0" smtClean="0"/>
              <a:t>Clique para editar os estilos</a:t>
            </a:r>
            <a:endParaRPr lang="pt-PT" noProof="0" dirty="0" smtClean="0"/>
          </a:p>
          <a:p>
            <a:pPr lvl="1"/>
            <a:r>
              <a:rPr lang="pt-PT" noProof="0" dirty="0" smtClean="0"/>
              <a:t>Segundo nível</a:t>
            </a:r>
            <a:endParaRPr lang="pt-PT" noProof="0" dirty="0" smtClean="0"/>
          </a:p>
          <a:p>
            <a:pPr lvl="2"/>
            <a:r>
              <a:rPr lang="pt-PT" noProof="0" dirty="0" smtClean="0"/>
              <a:t>Terceiro nível</a:t>
            </a:r>
            <a:endParaRPr lang="pt-PT" noProof="0" dirty="0" smtClean="0"/>
          </a:p>
          <a:p>
            <a:pPr lvl="3"/>
            <a:r>
              <a:rPr lang="pt-PT" noProof="0" dirty="0" smtClean="0"/>
              <a:t>Quarto nível</a:t>
            </a:r>
            <a:endParaRPr lang="pt-PT" noProof="0" dirty="0" smtClean="0"/>
          </a:p>
          <a:p>
            <a:pPr lvl="4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837615" y="4583861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pt-PT" noProof="0" dirty="0"/>
              <a:t>Clique para editar os estilos</a:t>
            </a:r>
            <a:endParaRPr lang="pt-PT" noProof="0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ECF71-48CE-4773-8980-E09AF815194F}" type="datetime1">
              <a:rPr lang="pt-PT"/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65AC6-D9D3-4578-BEFE-104CDABCE29E}" type="datetime1">
              <a:rPr lang="pt-PT"/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CBEEA-3765-4C3D-9731-42A53984331C}" type="datetime1">
              <a:rPr lang="pt-PT"/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7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6F2EAEF-61E3-4EF5-A3B7-D3FA2C6FA3B0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CDF2F9C-DE1D-4E3E-B836-D295BB64E9D1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7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6F2EAEF-61E3-4EF5-A3B7-D3FA2C6FA3B0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BC200C4-9572-4B18-B5B1-02F3EB296846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/>
            <a:r>
              <a:rPr lang="pt-PT" noProof="0" dirty="0" smtClean="0"/>
              <a:t>Clique para editar os estilos</a:t>
            </a:r>
            <a:endParaRPr lang="pt-PT" noProof="0" dirty="0" smtClean="0"/>
          </a:p>
          <a:p>
            <a:pPr lvl="1"/>
            <a:r>
              <a:rPr lang="pt-PT" noProof="0" dirty="0" smtClean="0"/>
              <a:t>Segundo nível</a:t>
            </a:r>
            <a:endParaRPr lang="pt-PT" noProof="0" dirty="0" smtClean="0"/>
          </a:p>
          <a:p>
            <a:pPr lvl="2"/>
            <a:r>
              <a:rPr lang="pt-PT" noProof="0" dirty="0" smtClean="0"/>
              <a:t>Terceiro nível</a:t>
            </a:r>
            <a:endParaRPr lang="pt-PT" noProof="0" dirty="0" smtClean="0"/>
          </a:p>
          <a:p>
            <a:pPr lvl="3"/>
            <a:r>
              <a:rPr lang="pt-PT" noProof="0" dirty="0" smtClean="0"/>
              <a:t>Quarto nível</a:t>
            </a:r>
            <a:endParaRPr lang="pt-PT" noProof="0" dirty="0" smtClean="0"/>
          </a:p>
          <a:p>
            <a:pPr lvl="4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04833-9F7D-4485-A2DC-6132E200E8BA}" type="datetime1">
              <a:rPr lang="pt-PT"/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724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6F2EAEF-61E3-4EF5-A3B7-D3FA2C6FA3B0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B3FBAFF-004B-45D1-8F92-329513364D60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720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6F2EAEF-61E3-4EF5-A3B7-D3FA2C6FA3B0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400F87C-A041-4BE4-89E1-D8DC970E7189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714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6F2EAEF-61E3-4EF5-A3B7-D3FA2C6FA3B0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9BA214E-0793-494E-BE26-37D8ECB7C29D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684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6F2EAEF-61E3-4EF5-A3B7-D3FA2C6FA3B0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2FED8F-4808-4E4E-A043-51C0581EFC00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670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6F2EAEF-61E3-4EF5-A3B7-D3FA2C6FA3B0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391E9D3-C8ED-49EA-8BEE-E49059C751A3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63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6F2EAEF-61E3-4EF5-A3B7-D3FA2C6FA3B0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8F983F8-0E93-45C7-A06E-6CA2F7113F62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61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6F2EAEF-61E3-4EF5-A3B7-D3FA2C6FA3B0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9A8B62-1DA8-4DB5-BB76-09213DF2E0CF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594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6F2EAEF-61E3-4EF5-A3B7-D3FA2C6FA3B0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8D8FAF2-9745-45C8-B023-465904EAE9E6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o de Título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464" y="304800"/>
            <a:ext cx="7091361" cy="2793906"/>
          </a:xfrm>
        </p:spPr>
        <p:txBody>
          <a:bodyPr rtlCol="0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065464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pt-PT" noProof="0" dirty="0" smtClean="0"/>
              <a:t>Faça clique para editar o estilo</a:t>
            </a:r>
            <a:endParaRPr lang="pt-PT" noProof="0" dirty="0"/>
          </a:p>
        </p:txBody>
      </p:sp>
      <p:sp>
        <p:nvSpPr>
          <p:cNvPr id="4" name="Marcador de Posição d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1802A-73AB-41FC-9D2E-35E35B3DC010}" type="datetime1">
              <a:rPr lang="pt-PT"/>
            </a:fld>
            <a:endParaRPr lang="pt-PT" dirty="0"/>
          </a:p>
        </p:txBody>
      </p:sp>
      <p:sp>
        <p:nvSpPr>
          <p:cNvPr id="5" name="Marcador de Posição do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0059" y="1600946"/>
            <a:ext cx="6400801" cy="2486025"/>
          </a:xfrm>
        </p:spPr>
        <p:txBody>
          <a:bodyPr rtlCol="0">
            <a:normAutofit/>
          </a:bodyPr>
          <a:lstStyle>
            <a:lvl1pPr algn="l" rtl="0">
              <a:defRPr sz="5200"/>
            </a:lvl1pPr>
          </a:lstStyle>
          <a:p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5180059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noProof="0" dirty="0"/>
              <a:t>Clique para editar os estilos</a:t>
            </a:r>
            <a:endParaRPr lang="pt-PT" noProof="0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FEF85-736A-48D4-972C-2BF210345654}" type="datetime1">
              <a:rPr lang="pt-PT"/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 hasCustomPrompt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/>
            <a:r>
              <a:rPr lang="pt-PT" noProof="0" dirty="0" smtClean="0"/>
              <a:t>Clique para editar os estilos</a:t>
            </a:r>
            <a:endParaRPr lang="pt-PT" noProof="0" dirty="0" smtClean="0"/>
          </a:p>
          <a:p>
            <a:pPr lvl="1"/>
            <a:r>
              <a:rPr lang="pt-PT" noProof="0" dirty="0" smtClean="0"/>
              <a:t>Segundo nível</a:t>
            </a:r>
            <a:endParaRPr lang="pt-PT" noProof="0" dirty="0" smtClean="0"/>
          </a:p>
          <a:p>
            <a:pPr lvl="2"/>
            <a:r>
              <a:rPr lang="pt-PT" noProof="0" dirty="0" smtClean="0"/>
              <a:t>Terceiro nível</a:t>
            </a:r>
            <a:endParaRPr lang="pt-PT" noProof="0" dirty="0" smtClean="0"/>
          </a:p>
          <a:p>
            <a:pPr lvl="3"/>
            <a:r>
              <a:rPr lang="pt-PT" noProof="0" dirty="0" smtClean="0"/>
              <a:t>Quarto nível</a:t>
            </a:r>
            <a:endParaRPr lang="pt-PT" noProof="0" dirty="0" smtClean="0"/>
          </a:p>
          <a:p>
            <a:pPr lvl="4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 hasCustomPrompt="1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/>
            <a:r>
              <a:rPr lang="pt-PT" noProof="0" dirty="0" smtClean="0"/>
              <a:t>Clique para editar os estilos</a:t>
            </a:r>
            <a:endParaRPr lang="pt-PT" noProof="0" dirty="0" smtClean="0"/>
          </a:p>
          <a:p>
            <a:pPr lvl="1"/>
            <a:r>
              <a:rPr lang="pt-PT" noProof="0" dirty="0" smtClean="0"/>
              <a:t>Segundo nível</a:t>
            </a:r>
            <a:endParaRPr lang="pt-PT" noProof="0" dirty="0" smtClean="0"/>
          </a:p>
          <a:p>
            <a:pPr lvl="2"/>
            <a:r>
              <a:rPr lang="pt-PT" noProof="0" dirty="0" smtClean="0"/>
              <a:t>Terceiro nível</a:t>
            </a:r>
            <a:endParaRPr lang="pt-PT" noProof="0" dirty="0" smtClean="0"/>
          </a:p>
          <a:p>
            <a:pPr lvl="3"/>
            <a:r>
              <a:rPr lang="pt-PT" noProof="0" dirty="0" smtClean="0"/>
              <a:t>Quarto nível</a:t>
            </a:r>
            <a:endParaRPr lang="pt-PT" noProof="0" dirty="0" smtClean="0"/>
          </a:p>
          <a:p>
            <a:pPr lvl="4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6F78D-E252-4C54-8960-1652D5C2D758}" type="datetime1">
              <a:rPr lang="pt-PT"/>
            </a:fld>
            <a:endParaRPr lang="pt-PT" dirty="0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pt-PT" noProof="0" dirty="0"/>
              <a:t>Clique para editar os estilos</a:t>
            </a:r>
            <a:endParaRPr lang="pt-PT" noProof="0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 hasCustomPrompt="1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/>
            <a:r>
              <a:rPr lang="pt-PT" noProof="0" dirty="0" smtClean="0"/>
              <a:t>Clique para editar os estilos</a:t>
            </a:r>
            <a:endParaRPr lang="pt-PT" noProof="0" dirty="0" smtClean="0"/>
          </a:p>
          <a:p>
            <a:pPr lvl="1"/>
            <a:r>
              <a:rPr lang="pt-PT" noProof="0" dirty="0" smtClean="0"/>
              <a:t>Segundo nível</a:t>
            </a:r>
            <a:endParaRPr lang="pt-PT" noProof="0" dirty="0" smtClean="0"/>
          </a:p>
          <a:p>
            <a:pPr lvl="2"/>
            <a:r>
              <a:rPr lang="pt-PT" noProof="0" dirty="0" smtClean="0"/>
              <a:t>Terceiro nível</a:t>
            </a:r>
            <a:endParaRPr lang="pt-PT" noProof="0" dirty="0" smtClean="0"/>
          </a:p>
          <a:p>
            <a:pPr lvl="3"/>
            <a:r>
              <a:rPr lang="pt-PT" noProof="0" dirty="0" smtClean="0"/>
              <a:t>Quarto nível</a:t>
            </a:r>
            <a:endParaRPr lang="pt-PT" noProof="0" dirty="0" smtClean="0"/>
          </a:p>
          <a:p>
            <a:pPr lvl="4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pt-PT" noProof="0" dirty="0"/>
              <a:t>Clique para editar os estilos</a:t>
            </a:r>
            <a:endParaRPr lang="pt-PT" noProof="0" dirty="0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 hasCustomPrompt="1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/>
            <a:r>
              <a:rPr lang="pt-PT" noProof="0" dirty="0" smtClean="0"/>
              <a:t>Clique para editar os estilos</a:t>
            </a:r>
            <a:endParaRPr lang="pt-PT" noProof="0" dirty="0" smtClean="0"/>
          </a:p>
          <a:p>
            <a:pPr lvl="1"/>
            <a:r>
              <a:rPr lang="pt-PT" noProof="0" dirty="0" smtClean="0"/>
              <a:t>Segundo nível</a:t>
            </a:r>
            <a:endParaRPr lang="pt-PT" noProof="0" dirty="0" smtClean="0"/>
          </a:p>
          <a:p>
            <a:pPr lvl="2"/>
            <a:r>
              <a:rPr lang="pt-PT" noProof="0" dirty="0" smtClean="0"/>
              <a:t>Terceiro nível</a:t>
            </a:r>
            <a:endParaRPr lang="pt-PT" noProof="0" dirty="0" smtClean="0"/>
          </a:p>
          <a:p>
            <a:pPr lvl="3"/>
            <a:r>
              <a:rPr lang="pt-PT" noProof="0" dirty="0" smtClean="0"/>
              <a:t>Quarto nível</a:t>
            </a:r>
            <a:endParaRPr lang="pt-PT" noProof="0" dirty="0" smtClean="0"/>
          </a:p>
          <a:p>
            <a:pPr lvl="4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26AA4-FC96-4E5B-B8B8-1FF6A0E018C4}" type="datetime1">
              <a:rPr lang="pt-PT"/>
            </a:fld>
            <a:endParaRPr lang="pt-PT" dirty="0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118BF-0DA2-44F3-8A97-ECE2F0B4C487}" type="datetime1">
              <a:rPr lang="pt-PT"/>
            </a:fld>
            <a:endParaRPr lang="pt-PT" dirty="0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86BE2-F8DE-410F-B9A4-EAF94AF39FF0}" type="datetime1">
              <a:rPr lang="pt-PT"/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8109" y="2277477"/>
            <a:ext cx="2743201" cy="2322178"/>
          </a:xfrm>
        </p:spPr>
        <p:txBody>
          <a:bodyPr rtlCol="0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/>
            <a:r>
              <a:rPr lang="pt-PT" noProof="0" dirty="0" smtClean="0"/>
              <a:t>Clique para editar os estilos</a:t>
            </a:r>
            <a:endParaRPr lang="pt-PT" noProof="0" dirty="0" smtClean="0"/>
          </a:p>
          <a:p>
            <a:pPr lvl="1"/>
            <a:r>
              <a:rPr lang="pt-PT" noProof="0" dirty="0" smtClean="0"/>
              <a:t>Segundo nível</a:t>
            </a:r>
            <a:endParaRPr lang="pt-PT" noProof="0" dirty="0" smtClean="0"/>
          </a:p>
          <a:p>
            <a:pPr lvl="2"/>
            <a:r>
              <a:rPr lang="pt-PT" noProof="0" dirty="0" smtClean="0"/>
              <a:t>Terceiro nível</a:t>
            </a:r>
            <a:endParaRPr lang="pt-PT" noProof="0" dirty="0" smtClean="0"/>
          </a:p>
          <a:p>
            <a:pPr lvl="3"/>
            <a:r>
              <a:rPr lang="pt-PT" noProof="0" dirty="0" smtClean="0"/>
              <a:t>Quarto nível</a:t>
            </a:r>
            <a:endParaRPr lang="pt-PT" noProof="0" dirty="0" smtClean="0"/>
          </a:p>
          <a:p>
            <a:pPr lvl="4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837615" y="4583933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pt-PT" noProof="0" dirty="0"/>
              <a:t>Clique para editar os estilos</a:t>
            </a:r>
            <a:endParaRPr lang="pt-PT" noProof="0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F325F-79DF-4376-88E4-4D90C35559C6}" type="datetime1">
              <a:rPr lang="pt-PT"/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Arredondado 7"/>
          <p:cNvSpPr/>
          <p:nvPr/>
        </p:nvSpPr>
        <p:spPr>
          <a:xfrm>
            <a:off x="1293813" y="533400"/>
            <a:ext cx="6858000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8109" y="2277477"/>
            <a:ext cx="2743201" cy="2322178"/>
          </a:xfrm>
        </p:spPr>
        <p:txBody>
          <a:bodyPr rtlCol="0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837615" y="4583933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pt-PT" noProof="0" dirty="0"/>
              <a:t>Clique para editar os estilos</a:t>
            </a:r>
            <a:endParaRPr lang="pt-PT" noProof="0" dirty="0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lvl="0"/>
            <a:r>
              <a:rPr lang="pt-PT" noProof="0" dirty="0" smtClean="0"/>
              <a:t>Clique no ícone para adicionar uma imagem</a:t>
            </a:r>
            <a:endParaRPr lang="pt-PT" noProof="0" dirty="0"/>
          </a:p>
        </p:txBody>
      </p:sp>
      <p:sp>
        <p:nvSpPr>
          <p:cNvPr id="6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98C38-098F-411B-90A5-780C2AB9B7DF}" type="datetime1">
              <a:rPr lang="pt-PT"/>
            </a:fld>
            <a:endParaRPr lang="pt-PT" dirty="0"/>
          </a:p>
        </p:txBody>
      </p:sp>
      <p:sp>
        <p:nvSpPr>
          <p:cNvPr id="7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6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theme" Target="../theme/theme1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2208213" y="304800"/>
            <a:ext cx="937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pt-PT" smtClean="0"/>
              <a:t>Clique para editar o estilo</a:t>
            </a:r>
            <a:endParaRPr lang="pt-PT" smtClean="0"/>
          </a:p>
        </p:txBody>
      </p:sp>
      <p:sp>
        <p:nvSpPr>
          <p:cNvPr id="1027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2208213" y="1600200"/>
            <a:ext cx="9372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t-PT" smtClean="0"/>
              <a:t>Clique para editar os estilos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 smtClean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254000" y="6505575"/>
            <a:ext cx="963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322E03-8294-4AA6-B329-ECE6B256BC0C}" type="datetime1">
              <a:rPr lang="pt-PT"/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1281130" y="6505575"/>
            <a:ext cx="687546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11580813" y="6280150"/>
            <a:ext cx="5334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805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smtClean="0"/>
              <a:t>Haga clic para modificar el estilo de título del patrón</a:t>
            </a:r>
            <a:endParaRPr lang="es-ES" smtClean="0"/>
          </a:p>
        </p:txBody>
      </p:sp>
      <p:sp>
        <p:nvSpPr>
          <p:cNvPr id="10243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86F2EAEF-61E3-4EF5-A3B7-D3FA2C6FA3B0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7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3A6305A1-09CB-4D17-8033-A305D4E93390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smtClean="0"/>
              <a:t>Haga clic para modificar el estilo de título del patrón</a:t>
            </a:r>
            <a:endParaRPr lang="es-ES" smtClean="0"/>
          </a:p>
        </p:txBody>
      </p:sp>
      <p:sp>
        <p:nvSpPr>
          <p:cNvPr id="1126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86F2EAEF-61E3-4EF5-A3B7-D3FA2C6FA3B0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7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EEC25AED-25B1-43EE-96F4-746535B812AC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smtClean="0"/>
              <a:t>Haga clic para modificar el estilo de título del patrón</a:t>
            </a:r>
            <a:endParaRPr lang="es-ES" smtClean="0"/>
          </a:p>
        </p:txBody>
      </p:sp>
      <p:sp>
        <p:nvSpPr>
          <p:cNvPr id="1229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86F2EAEF-61E3-4EF5-A3B7-D3FA2C6FA3B0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7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330231FE-46A2-4288-981E-1C59AD41DD08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smtClean="0"/>
              <a:t>Haga clic para modificar el estilo de título del patrón</a:t>
            </a:r>
            <a:endParaRPr lang="es-ES" smtClean="0"/>
          </a:p>
        </p:txBody>
      </p:sp>
      <p:sp>
        <p:nvSpPr>
          <p:cNvPr id="1331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86F2EAEF-61E3-4EF5-A3B7-D3FA2C6FA3B0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7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C43D4EC1-666F-41E6-BBC5-ACA2A70C337E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smtClean="0"/>
              <a:t>Haga clic para modificar el estilo de título del patrón</a:t>
            </a:r>
            <a:endParaRPr lang="es-ES" smtClean="0"/>
          </a:p>
        </p:txBody>
      </p:sp>
      <p:sp>
        <p:nvSpPr>
          <p:cNvPr id="1433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86F2EAEF-61E3-4EF5-A3B7-D3FA2C6FA3B0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7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A7C3C76B-CA15-4438-98CD-E34971DF90C6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smtClean="0"/>
              <a:t>Haga clic para modificar el estilo de título del patrón</a:t>
            </a:r>
            <a:endParaRPr lang="es-ES" smtClean="0"/>
          </a:p>
        </p:txBody>
      </p:sp>
      <p:sp>
        <p:nvSpPr>
          <p:cNvPr id="15363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86F2EAEF-61E3-4EF5-A3B7-D3FA2C6FA3B0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7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321A14E1-98F4-40E7-AB37-74F8313B02A1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smtClean="0"/>
              <a:t>Haga clic para modificar el estilo de título del patrón</a:t>
            </a:r>
            <a:endParaRPr lang="es-ES" smtClean="0"/>
          </a:p>
        </p:txBody>
      </p:sp>
      <p:sp>
        <p:nvSpPr>
          <p:cNvPr id="1638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86F2EAEF-61E3-4EF5-A3B7-D3FA2C6FA3B0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7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6A670F37-01DD-4203-86D4-3C59DCA8AF14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smtClean="0"/>
              <a:t>Haga clic para modificar el estilo de título del patrón</a:t>
            </a:r>
            <a:endParaRPr lang="es-ES" smtClean="0"/>
          </a:p>
        </p:txBody>
      </p:sp>
      <p:sp>
        <p:nvSpPr>
          <p:cNvPr id="1741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86F2EAEF-61E3-4EF5-A3B7-D3FA2C6FA3B0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7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347B52F7-586E-4F16-857E-BFE5E664BC94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2208213" y="304800"/>
            <a:ext cx="937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pt-PT" smtClean="0"/>
              <a:t>Clique para editar o estilo</a:t>
            </a:r>
            <a:endParaRPr lang="pt-PT" smtClean="0"/>
          </a:p>
        </p:txBody>
      </p:sp>
      <p:sp>
        <p:nvSpPr>
          <p:cNvPr id="18435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2208213" y="1600200"/>
            <a:ext cx="9372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t-PT" smtClean="0"/>
              <a:t>Clique para editar os estilos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 smtClean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254000" y="6505575"/>
            <a:ext cx="963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466D78-DC0C-4C84-86D3-18D1E9F3DC58}" type="datetime1">
              <a:rPr lang="pt-PT"/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1281130" y="6505575"/>
            <a:ext cx="687546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11580813" y="6280150"/>
            <a:ext cx="5334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rgbClr val="DF532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805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6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12C25479-FCC0-49E4-B6E7-11A4EF94A402}" type="slidenum">
              <a:rPr lang="en-US"/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6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AD43BD6A-C899-46E1-8B6C-6131F2B0D6D6}" type="slidenum">
              <a:rPr lang="en-US"/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5ECF92A0-96EB-4DD8-B3D9-E4BDFB08E89D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228598FB-505E-407B-8516-AA406E56E596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2208213" y="304800"/>
            <a:ext cx="937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pt-PT" smtClean="0"/>
              <a:t>Clique para editar o estilo</a:t>
            </a:r>
            <a:endParaRPr lang="pt-PT" smtClean="0"/>
          </a:p>
        </p:txBody>
      </p:sp>
      <p:sp>
        <p:nvSpPr>
          <p:cNvPr id="5123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2208213" y="1600200"/>
            <a:ext cx="9372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t-PT" smtClean="0"/>
              <a:t>Clique para editar os estilos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 smtClean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254000" y="6505575"/>
            <a:ext cx="963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9E5EF2-44AD-41CB-8A74-D6F4DF2D24AE}" type="datetime1">
              <a:rPr lang="pt-PT"/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1281130" y="6505575"/>
            <a:ext cx="687546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11580813" y="6280150"/>
            <a:ext cx="5334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rgbClr val="DF532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805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2208213" y="304800"/>
            <a:ext cx="937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pt-PT" smtClean="0"/>
              <a:t>Clique para editar o estilo</a:t>
            </a:r>
            <a:endParaRPr lang="pt-PT" smtClean="0"/>
          </a:p>
        </p:txBody>
      </p:sp>
      <p:sp>
        <p:nvSpPr>
          <p:cNvPr id="6147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2208213" y="1600200"/>
            <a:ext cx="9372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t-PT" smtClean="0"/>
              <a:t>Clique para editar os estilos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 smtClean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254000" y="6505575"/>
            <a:ext cx="963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863998-D288-4EA7-8D52-D8FC3DDA3194}" type="datetime1">
              <a:rPr lang="pt-PT"/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1281113" y="6505575"/>
            <a:ext cx="68770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11580813" y="6280150"/>
            <a:ext cx="5334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rgbClr val="DF532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805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2208213" y="304800"/>
            <a:ext cx="937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pt-PT" smtClean="0"/>
              <a:t>Clique para editar o estilo</a:t>
            </a:r>
            <a:endParaRPr lang="pt-PT" smtClean="0"/>
          </a:p>
        </p:txBody>
      </p:sp>
      <p:sp>
        <p:nvSpPr>
          <p:cNvPr id="7171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2208213" y="1600200"/>
            <a:ext cx="9372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t-PT" smtClean="0"/>
              <a:t>Clique para editar os estilos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 smtClean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254000" y="6505575"/>
            <a:ext cx="963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CF7A3A-88C3-4EDF-BBDB-ED7098645F1B}" type="datetime1">
              <a:rPr lang="pt-PT"/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1281113" y="6505575"/>
            <a:ext cx="68770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11580813" y="6280150"/>
            <a:ext cx="5334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rgbClr val="DF532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805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smtClean="0"/>
              <a:t>Haga clic para modificar el estilo de título del patrón</a:t>
            </a:r>
            <a:endParaRPr lang="es-ES" smtClean="0"/>
          </a:p>
        </p:txBody>
      </p:sp>
      <p:sp>
        <p:nvSpPr>
          <p:cNvPr id="819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86F2EAEF-61E3-4EF5-A3B7-D3FA2C6FA3B0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7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22476578-3D57-422B-812D-1532A2E78842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smtClean="0"/>
              <a:t>Haga clic para modificar el estilo de título del patrón</a:t>
            </a:r>
            <a:endParaRPr lang="es-ES" smtClean="0"/>
          </a:p>
        </p:txBody>
      </p:sp>
      <p:sp>
        <p:nvSpPr>
          <p:cNvPr id="921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86F2EAEF-61E3-4EF5-A3B7-D3FA2C6FA3B0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7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A0C8F917-5B06-4B2E-AF89-B5C8254BD704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GIF"/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3.wmf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4.png"/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8.xml"/><Relationship Id="rId4" Type="http://schemas.openxmlformats.org/officeDocument/2006/relationships/image" Target="../media/image27.jpeg"/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8.xml"/><Relationship Id="rId4" Type="http://schemas.openxmlformats.org/officeDocument/2006/relationships/image" Target="../media/image28.jpeg"/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8.xml"/><Relationship Id="rId4" Type="http://schemas.openxmlformats.org/officeDocument/2006/relationships/image" Target="../media/image29.jpeg"/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8.xml"/><Relationship Id="rId4" Type="http://schemas.openxmlformats.org/officeDocument/2006/relationships/image" Target="../media/image30.jpeg"/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7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audio" Target="../media/audio4.wav"/><Relationship Id="rId2" Type="http://schemas.openxmlformats.org/officeDocument/2006/relationships/image" Target="../media/image34.jpeg"/><Relationship Id="rId1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2.xml"/><Relationship Id="rId3" Type="http://schemas.openxmlformats.org/officeDocument/2006/relationships/audio" Target="../media/audio4.wav"/><Relationship Id="rId2" Type="http://schemas.openxmlformats.org/officeDocument/2006/relationships/image" Target="../media/image34.jpeg"/><Relationship Id="rId1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3.xml"/><Relationship Id="rId3" Type="http://schemas.openxmlformats.org/officeDocument/2006/relationships/audio" Target="../media/audio4.wav"/><Relationship Id="rId2" Type="http://schemas.openxmlformats.org/officeDocument/2006/relationships/image" Target="../media/image34.jpeg"/><Relationship Id="rId1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7.png"/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audio" Target="../media/audio4.wav"/><Relationship Id="rId2" Type="http://schemas.openxmlformats.org/officeDocument/2006/relationships/image" Target="../media/image34.jpeg"/><Relationship Id="rId1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audio" Target="../media/audio4.wav"/><Relationship Id="rId2" Type="http://schemas.openxmlformats.org/officeDocument/2006/relationships/image" Target="../media/image34.jpeg"/><Relationship Id="rId1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1.xml"/><Relationship Id="rId3" Type="http://schemas.openxmlformats.org/officeDocument/2006/relationships/audio" Target="../media/audio4.wav"/><Relationship Id="rId2" Type="http://schemas.openxmlformats.org/officeDocument/2006/relationships/image" Target="../media/image34.jpeg"/><Relationship Id="rId1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audio" Target="../media/audio4.wav"/><Relationship Id="rId2" Type="http://schemas.openxmlformats.org/officeDocument/2006/relationships/image" Target="../media/image34.jpeg"/><Relationship Id="rId1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6.xml"/><Relationship Id="rId3" Type="http://schemas.openxmlformats.org/officeDocument/2006/relationships/audio" Target="../media/audio4.wav"/><Relationship Id="rId2" Type="http://schemas.openxmlformats.org/officeDocument/2006/relationships/image" Target="../media/image34.jpeg"/><Relationship Id="rId1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7.xml"/><Relationship Id="rId3" Type="http://schemas.openxmlformats.org/officeDocument/2006/relationships/audio" Target="../media/audio4.wav"/><Relationship Id="rId2" Type="http://schemas.openxmlformats.org/officeDocument/2006/relationships/image" Target="../media/image34.jpeg"/><Relationship Id="rId1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3.wmf"/><Relationship Id="rId1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43.png"/><Relationship Id="rId1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44.png"/><Relationship Id="rId1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44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13.wmf"/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44.png"/><Relationship Id="rId1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45.png"/><Relationship Id="rId1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45.png"/><Relationship Id="rId1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45.png"/><Relationship Id="rId1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45.png"/><Relationship Id="rId1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45.png"/><Relationship Id="rId1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45.png"/><Relationship Id="rId1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png"/><Relationship Id="rId8" Type="http://schemas.openxmlformats.org/officeDocument/2006/relationships/image" Target="../media/image36.png"/><Relationship Id="rId7" Type="http://schemas.openxmlformats.org/officeDocument/2006/relationships/image" Target="../media/image33.png"/><Relationship Id="rId6" Type="http://schemas.openxmlformats.org/officeDocument/2006/relationships/image" Target="../media/image35.png"/><Relationship Id="rId5" Type="http://schemas.openxmlformats.org/officeDocument/2006/relationships/image" Target="../media/image48.png"/><Relationship Id="rId4" Type="http://schemas.openxmlformats.org/officeDocument/2006/relationships/image" Target="../media/image38.png"/><Relationship Id="rId3" Type="http://schemas.openxmlformats.org/officeDocument/2006/relationships/image" Target="../media/image42.png"/><Relationship Id="rId2" Type="http://schemas.openxmlformats.org/officeDocument/2006/relationships/image" Target="../media/image47.wmf"/><Relationship Id="rId15" Type="http://schemas.openxmlformats.org/officeDocument/2006/relationships/notesSlide" Target="../notesSlides/notesSlide6.xml"/><Relationship Id="rId14" Type="http://schemas.openxmlformats.org/officeDocument/2006/relationships/slideLayout" Target="../slideLayouts/slideLayout15.xml"/><Relationship Id="rId13" Type="http://schemas.openxmlformats.org/officeDocument/2006/relationships/image" Target="../media/image52.png"/><Relationship Id="rId12" Type="http://schemas.openxmlformats.org/officeDocument/2006/relationships/image" Target="../media/image51.png"/><Relationship Id="rId11" Type="http://schemas.openxmlformats.org/officeDocument/2006/relationships/image" Target="../media/image50.png"/><Relationship Id="rId10" Type="http://schemas.openxmlformats.org/officeDocument/2006/relationships/image" Target="../media/image49.png"/><Relationship Id="rId1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53.png"/><Relationship Id="rId1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4.xml"/><Relationship Id="rId6" Type="http://schemas.openxmlformats.org/officeDocument/2006/relationships/audio" Target="../media/audio5.wav"/><Relationship Id="rId5" Type="http://schemas.openxmlformats.org/officeDocument/2006/relationships/image" Target="../media/image7.png"/><Relationship Id="rId4" Type="http://schemas.openxmlformats.org/officeDocument/2006/relationships/image" Target="../media/image47.wmf"/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9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4.xml"/><Relationship Id="rId6" Type="http://schemas.openxmlformats.org/officeDocument/2006/relationships/audio" Target="../media/audio5.wav"/><Relationship Id="rId5" Type="http://schemas.openxmlformats.org/officeDocument/2006/relationships/image" Target="../media/image7.png"/><Relationship Id="rId4" Type="http://schemas.openxmlformats.org/officeDocument/2006/relationships/image" Target="../media/image55.png"/><Relationship Id="rId3" Type="http://schemas.openxmlformats.org/officeDocument/2006/relationships/image" Target="../media/image47.wmf"/><Relationship Id="rId2" Type="http://schemas.openxmlformats.org/officeDocument/2006/relationships/image" Target="../media/image56.png"/><Relationship Id="rId1" Type="http://schemas.openxmlformats.org/officeDocument/2006/relationships/image" Target="../media/image11.jpeg"/></Relationships>
</file>

<file path=ppt/slides/_rels/slide4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4.xml"/><Relationship Id="rId6" Type="http://schemas.openxmlformats.org/officeDocument/2006/relationships/audio" Target="../media/audio5.wav"/><Relationship Id="rId5" Type="http://schemas.openxmlformats.org/officeDocument/2006/relationships/image" Target="../media/image7.png"/><Relationship Id="rId4" Type="http://schemas.openxmlformats.org/officeDocument/2006/relationships/image" Target="../media/image55.png"/><Relationship Id="rId3" Type="http://schemas.openxmlformats.org/officeDocument/2006/relationships/image" Target="../media/image47.wmf"/><Relationship Id="rId2" Type="http://schemas.openxmlformats.org/officeDocument/2006/relationships/image" Target="../media/image57.png"/><Relationship Id="rId1" Type="http://schemas.openxmlformats.org/officeDocument/2006/relationships/image" Target="../media/image11.jpeg"/></Relationships>
</file>

<file path=ppt/slides/_rels/slide4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4.xml"/><Relationship Id="rId6" Type="http://schemas.openxmlformats.org/officeDocument/2006/relationships/audio" Target="../media/audio5.wav"/><Relationship Id="rId5" Type="http://schemas.openxmlformats.org/officeDocument/2006/relationships/image" Target="../media/image7.png"/><Relationship Id="rId4" Type="http://schemas.openxmlformats.org/officeDocument/2006/relationships/image" Target="../media/image55.png"/><Relationship Id="rId3" Type="http://schemas.openxmlformats.org/officeDocument/2006/relationships/image" Target="../media/image47.wmf"/><Relationship Id="rId2" Type="http://schemas.openxmlformats.org/officeDocument/2006/relationships/image" Target="../media/image58.png"/><Relationship Id="rId1" Type="http://schemas.openxmlformats.org/officeDocument/2006/relationships/image" Target="../media/image11.jpeg"/></Relationships>
</file>

<file path=ppt/slides/_rels/slide4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4.xml"/><Relationship Id="rId6" Type="http://schemas.openxmlformats.org/officeDocument/2006/relationships/audio" Target="../media/audio5.wav"/><Relationship Id="rId5" Type="http://schemas.openxmlformats.org/officeDocument/2006/relationships/image" Target="../media/image7.png"/><Relationship Id="rId4" Type="http://schemas.openxmlformats.org/officeDocument/2006/relationships/image" Target="../media/image55.png"/><Relationship Id="rId3" Type="http://schemas.openxmlformats.org/officeDocument/2006/relationships/image" Target="../media/image47.wmf"/><Relationship Id="rId2" Type="http://schemas.openxmlformats.org/officeDocument/2006/relationships/image" Target="../media/image59.png"/><Relationship Id="rId1" Type="http://schemas.openxmlformats.org/officeDocument/2006/relationships/image" Target="../media/image11.jpeg"/></Relationships>
</file>

<file path=ppt/slides/_rels/slide4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4.xml"/><Relationship Id="rId6" Type="http://schemas.openxmlformats.org/officeDocument/2006/relationships/audio" Target="../media/audio5.wav"/><Relationship Id="rId5" Type="http://schemas.openxmlformats.org/officeDocument/2006/relationships/image" Target="../media/image7.png"/><Relationship Id="rId4" Type="http://schemas.openxmlformats.org/officeDocument/2006/relationships/image" Target="../media/image55.png"/><Relationship Id="rId3" Type="http://schemas.openxmlformats.org/officeDocument/2006/relationships/image" Target="../media/image47.wmf"/><Relationship Id="rId2" Type="http://schemas.openxmlformats.org/officeDocument/2006/relationships/image" Target="../media/image60.png"/><Relationship Id="rId1" Type="http://schemas.openxmlformats.org/officeDocument/2006/relationships/image" Target="../media/image11.jpeg"/></Relationships>
</file>

<file path=ppt/slides/_rels/slide4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4.xml"/><Relationship Id="rId6" Type="http://schemas.openxmlformats.org/officeDocument/2006/relationships/audio" Target="../media/audio5.wav"/><Relationship Id="rId5" Type="http://schemas.openxmlformats.org/officeDocument/2006/relationships/image" Target="../media/image7.png"/><Relationship Id="rId4" Type="http://schemas.openxmlformats.org/officeDocument/2006/relationships/image" Target="../media/image55.png"/><Relationship Id="rId3" Type="http://schemas.openxmlformats.org/officeDocument/2006/relationships/image" Target="../media/image47.wmf"/><Relationship Id="rId2" Type="http://schemas.openxmlformats.org/officeDocument/2006/relationships/image" Target="../media/image61.png"/><Relationship Id="rId1" Type="http://schemas.openxmlformats.org/officeDocument/2006/relationships/image" Target="../media/image11.jpeg"/></Relationships>
</file>

<file path=ppt/slides/_rels/slide4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4.xml"/><Relationship Id="rId6" Type="http://schemas.openxmlformats.org/officeDocument/2006/relationships/audio" Target="../media/audio5.wav"/><Relationship Id="rId5" Type="http://schemas.openxmlformats.org/officeDocument/2006/relationships/image" Target="../media/image7.png"/><Relationship Id="rId4" Type="http://schemas.openxmlformats.org/officeDocument/2006/relationships/image" Target="../media/image55.png"/><Relationship Id="rId3" Type="http://schemas.openxmlformats.org/officeDocument/2006/relationships/image" Target="../media/image47.wmf"/><Relationship Id="rId2" Type="http://schemas.openxmlformats.org/officeDocument/2006/relationships/image" Target="../media/image62.png"/><Relationship Id="rId1" Type="http://schemas.openxmlformats.org/officeDocument/2006/relationships/image" Target="../media/image11.jpeg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png"/><Relationship Id="rId8" Type="http://schemas.openxmlformats.org/officeDocument/2006/relationships/image" Target="../media/image36.png"/><Relationship Id="rId7" Type="http://schemas.openxmlformats.org/officeDocument/2006/relationships/image" Target="../media/image33.png"/><Relationship Id="rId6" Type="http://schemas.openxmlformats.org/officeDocument/2006/relationships/image" Target="../media/image35.png"/><Relationship Id="rId5" Type="http://schemas.openxmlformats.org/officeDocument/2006/relationships/image" Target="../media/image48.png"/><Relationship Id="rId4" Type="http://schemas.openxmlformats.org/officeDocument/2006/relationships/image" Target="../media/image38.png"/><Relationship Id="rId3" Type="http://schemas.openxmlformats.org/officeDocument/2006/relationships/image" Target="../media/image42.png"/><Relationship Id="rId2" Type="http://schemas.openxmlformats.org/officeDocument/2006/relationships/image" Target="../media/image47.wmf"/><Relationship Id="rId15" Type="http://schemas.openxmlformats.org/officeDocument/2006/relationships/notesSlide" Target="../notesSlides/notesSlide8.xml"/><Relationship Id="rId14" Type="http://schemas.openxmlformats.org/officeDocument/2006/relationships/slideLayout" Target="../slideLayouts/slideLayout15.xml"/><Relationship Id="rId13" Type="http://schemas.openxmlformats.org/officeDocument/2006/relationships/image" Target="../media/image52.png"/><Relationship Id="rId12" Type="http://schemas.openxmlformats.org/officeDocument/2006/relationships/image" Target="../media/image51.png"/><Relationship Id="rId11" Type="http://schemas.openxmlformats.org/officeDocument/2006/relationships/image" Target="../media/image50.png"/><Relationship Id="rId10" Type="http://schemas.openxmlformats.org/officeDocument/2006/relationships/image" Target="../media/image49.png"/><Relationship Id="rId1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9.xml"/><Relationship Id="rId6" Type="http://schemas.openxmlformats.org/officeDocument/2006/relationships/audio" Target="../media/audio2.wav"/><Relationship Id="rId5" Type="http://schemas.openxmlformats.org/officeDocument/2006/relationships/audio" Target="../media/audio3.wav"/><Relationship Id="rId4" Type="http://schemas.openxmlformats.org/officeDocument/2006/relationships/audio" Target="../media/audio1.wav"/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9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3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9.xml"/><Relationship Id="rId6" Type="http://schemas.openxmlformats.org/officeDocument/2006/relationships/audio" Target="../media/audio2.wav"/><Relationship Id="rId5" Type="http://schemas.openxmlformats.org/officeDocument/2006/relationships/audio" Target="../media/audio3.wav"/><Relationship Id="rId4" Type="http://schemas.openxmlformats.org/officeDocument/2006/relationships/audio" Target="../media/audio1.wav"/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9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9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3" Type="http://schemas.openxmlformats.org/officeDocument/2006/relationships/image" Target="../media/image23.jpe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mada oval 4"/>
          <p:cNvSpPr/>
          <p:nvPr/>
        </p:nvSpPr>
        <p:spPr>
          <a:xfrm flipH="1">
            <a:off x="266717" y="457472"/>
            <a:ext cx="9124951" cy="3924028"/>
          </a:xfrm>
          <a:prstGeom prst="wedgeEllipseCallout">
            <a:avLst>
              <a:gd name="adj1" fmla="val -46273"/>
              <a:gd name="adj2" fmla="val 419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9600" b="1" i="1" dirty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oper Black" panose="0208090404030B020404" pitchFamily="18" charset="0"/>
                <a:ea typeface="MS PGothic" panose="020B0600070205080204" pitchFamily="34" charset="-128"/>
              </a:rPr>
              <a:t>Happy Birthday!</a:t>
            </a:r>
            <a:endParaRPr lang="en-GB" sz="9600" b="1" i="1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CC33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oper Black" panose="0208090404030B020404" pitchFamily="18" charset="0"/>
              <a:ea typeface="MS PGothic" panose="020B0600070205080204" pitchFamily="34" charset="-128"/>
            </a:endParaRPr>
          </a:p>
        </p:txBody>
      </p:sp>
      <p:pic>
        <p:nvPicPr>
          <p:cNvPr id="6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9" y="5821363"/>
            <a:ext cx="1630363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5" descr="Image result for party poppe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947862" y="-766763"/>
            <a:ext cx="6300788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7" descr="Image result for party poppe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42" y="3521101"/>
            <a:ext cx="2867025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9" descr="Image result for party poppe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293" y="668338"/>
            <a:ext cx="3040063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mada oval 4"/>
          <p:cNvSpPr/>
          <p:nvPr/>
        </p:nvSpPr>
        <p:spPr>
          <a:xfrm>
            <a:off x="2644793" y="852488"/>
            <a:ext cx="9180513" cy="4164012"/>
          </a:xfrm>
          <a:prstGeom prst="wedgeEllipseCallout">
            <a:avLst>
              <a:gd name="adj1" fmla="val -70490"/>
              <a:gd name="adj2" fmla="val 497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/>
              <a:t>Let’s sing a </a:t>
            </a:r>
            <a:br>
              <a:rPr lang="pt-PT" sz="6000" dirty="0"/>
            </a:br>
            <a:r>
              <a:rPr lang="pt-PT" sz="6000" dirty="0"/>
              <a:t>birthday song!</a:t>
            </a:r>
            <a:br>
              <a:rPr lang="pt-PT" sz="6000" dirty="0"/>
            </a:br>
            <a:r>
              <a:rPr lang="en-US" sz="2400" dirty="0"/>
              <a:t>Happy Birthday </a:t>
            </a:r>
            <a:r>
              <a:rPr lang="en-US" sz="2400" dirty="0" smtClean="0"/>
              <a:t>- The </a:t>
            </a:r>
            <a:r>
              <a:rPr lang="en-US" sz="2400" dirty="0" err="1"/>
              <a:t>Kiboomers</a:t>
            </a:r>
            <a:br>
              <a:rPr lang="pt-PT" sz="6000" dirty="0"/>
            </a:br>
            <a:r>
              <a:rPr lang="pt-PT" sz="2000" dirty="0"/>
              <a:t>https://www.youtube.com/watch?v=90w2RegGf9w</a:t>
            </a:r>
            <a:endParaRPr lang="pt-PT" sz="2000" dirty="0"/>
          </a:p>
        </p:txBody>
      </p:sp>
      <p:pic>
        <p:nvPicPr>
          <p:cNvPr id="69635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9" y="5821363"/>
            <a:ext cx="1630363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8" descr="C:\Users\Rich\Documents\eslkidsworld.com\clip art\Food &amp; Drink\Desserts (A - H)\Cake 1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922" y="4156075"/>
            <a:ext cx="1646237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fc03.deviantart.net/fs71/i/2012/184/4/3/paint_border_by_cesstrelle-d55t2sx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21176"/>
            <a:ext cx="121920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6000" b="1" i="1" dirty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oper Black" panose="0208090404030B020404" pitchFamily="18" charset="0"/>
                <a:ea typeface="MS PGothic" panose="020B0600070205080204" pitchFamily="34" charset="-128"/>
                <a:cs typeface="+mn-cs"/>
              </a:rPr>
              <a:t>Birthday  card.</a:t>
            </a:r>
            <a:endParaRPr lang="en-GB" sz="6000" b="1" i="1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CC33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oper Black" panose="0208090404030B020404" pitchFamily="18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4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637" y="2825776"/>
            <a:ext cx="1630363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2" descr="Image result for birthday ca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42" y="1536702"/>
            <a:ext cx="484822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-244476" y="2852738"/>
            <a:ext cx="4768851" cy="38481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595959"/>
              </a:solidFill>
            </a:endParaRPr>
          </a:p>
        </p:txBody>
      </p:sp>
      <p:sp>
        <p:nvSpPr>
          <p:cNvPr id="19" name="Cloud 18"/>
          <p:cNvSpPr/>
          <p:nvPr/>
        </p:nvSpPr>
        <p:spPr>
          <a:xfrm>
            <a:off x="6915167" y="2222500"/>
            <a:ext cx="5503863" cy="45466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595959"/>
              </a:solidFill>
            </a:endParaRPr>
          </a:p>
        </p:txBody>
      </p:sp>
      <p:sp>
        <p:nvSpPr>
          <p:cNvPr id="2" name="Cloud Callout 1"/>
          <p:cNvSpPr/>
          <p:nvPr/>
        </p:nvSpPr>
        <p:spPr>
          <a:xfrm flipH="1">
            <a:off x="160447" y="241738"/>
            <a:ext cx="8859564" cy="1981200"/>
          </a:xfrm>
          <a:prstGeom prst="cloudCallout">
            <a:avLst>
              <a:gd name="adj1" fmla="val -63976"/>
              <a:gd name="adj2" fmla="val 145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Happy birthday!</a:t>
            </a:r>
            <a:br>
              <a:rPr lang="en-US" sz="400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400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Here’s a card for you.</a:t>
            </a:r>
            <a:endParaRPr lang="en-US" sz="4000" dirty="0">
              <a:ln>
                <a:solidFill>
                  <a:schemeClr val="tx2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5301" name="Picture 2" descr="Image result for disgusted fac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175" y="2916238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6" descr="Image result for Happy 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4" y="2916238"/>
            <a:ext cx="1912939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74872" y="4524894"/>
            <a:ext cx="45238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31550" cmpd="sng">
                  <a:solidFill>
                    <a:schemeClr val="accent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Thank you!</a:t>
            </a:r>
            <a:br>
              <a:rPr lang="en-US" sz="3600" b="1" dirty="0">
                <a:ln w="31550" cmpd="sng">
                  <a:solidFill>
                    <a:schemeClr val="accent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sz="3600" b="1" dirty="0">
                <a:ln w="31550" cmpd="sng">
                  <a:solidFill>
                    <a:schemeClr val="accent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I like it.</a:t>
            </a:r>
            <a:endParaRPr lang="en-US" sz="3600" b="1" dirty="0">
              <a:ln w="31550" cmpd="sng">
                <a:solidFill>
                  <a:schemeClr val="accent6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98498" y="4363634"/>
            <a:ext cx="4433727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31550" cmpd="sng">
                  <a:solidFill>
                    <a:schemeClr val="accent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   No.</a:t>
            </a:r>
            <a:br>
              <a:rPr lang="en-US" sz="3600" b="1" dirty="0">
                <a:ln w="31550" cmpd="sng">
                  <a:solidFill>
                    <a:schemeClr val="accent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sz="3600" b="1" dirty="0">
                <a:ln w="31550" cmpd="sng">
                  <a:solidFill>
                    <a:schemeClr val="accent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I don’t like it.</a:t>
            </a:r>
            <a:endParaRPr lang="en-US" sz="3600" b="1" dirty="0">
              <a:ln w="31550" cmpd="sng">
                <a:solidFill>
                  <a:schemeClr val="accent6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55305" name="Picture 11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30" y="5743601"/>
            <a:ext cx="1628775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loud 13"/>
          <p:cNvSpPr/>
          <p:nvPr/>
        </p:nvSpPr>
        <p:spPr>
          <a:xfrm>
            <a:off x="2843213" y="1951038"/>
            <a:ext cx="5410200" cy="3376612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595959"/>
              </a:solidFill>
            </a:endParaRPr>
          </a:p>
        </p:txBody>
      </p:sp>
      <p:pic>
        <p:nvPicPr>
          <p:cNvPr id="131074" name="Picture 2" descr="Image result for  birthday car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047" y="2429558"/>
            <a:ext cx="3440532" cy="258039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-244476" y="2852738"/>
            <a:ext cx="4768851" cy="38481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595959"/>
              </a:solidFill>
            </a:endParaRPr>
          </a:p>
        </p:txBody>
      </p:sp>
      <p:sp>
        <p:nvSpPr>
          <p:cNvPr id="19" name="Cloud 18"/>
          <p:cNvSpPr/>
          <p:nvPr/>
        </p:nvSpPr>
        <p:spPr>
          <a:xfrm>
            <a:off x="6915167" y="2222500"/>
            <a:ext cx="5503863" cy="45466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595959"/>
              </a:solidFill>
            </a:endParaRPr>
          </a:p>
        </p:txBody>
      </p:sp>
      <p:sp>
        <p:nvSpPr>
          <p:cNvPr id="2" name="Cloud Callout 1"/>
          <p:cNvSpPr/>
          <p:nvPr/>
        </p:nvSpPr>
        <p:spPr>
          <a:xfrm flipH="1">
            <a:off x="160447" y="241738"/>
            <a:ext cx="8859564" cy="1981200"/>
          </a:xfrm>
          <a:prstGeom prst="cloudCallout">
            <a:avLst>
              <a:gd name="adj1" fmla="val -63976"/>
              <a:gd name="adj2" fmla="val 145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Happy birthday!</a:t>
            </a:r>
            <a:br>
              <a:rPr lang="en-US" sz="400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400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Here’s a card for you.</a:t>
            </a:r>
            <a:endParaRPr lang="en-US" sz="4000" dirty="0">
              <a:ln>
                <a:solidFill>
                  <a:schemeClr val="tx2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6325" name="Picture 2" descr="Image result for disgusted fac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175" y="2916238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6" descr="Image result for Happy 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4" y="2916238"/>
            <a:ext cx="1912939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74872" y="4524894"/>
            <a:ext cx="45238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31550" cmpd="sng">
                  <a:solidFill>
                    <a:schemeClr val="accent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Thank you!</a:t>
            </a:r>
            <a:br>
              <a:rPr lang="en-US" sz="3600" b="1" dirty="0">
                <a:ln w="31550" cmpd="sng">
                  <a:solidFill>
                    <a:schemeClr val="accent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sz="3600" b="1" dirty="0">
                <a:ln w="31550" cmpd="sng">
                  <a:solidFill>
                    <a:schemeClr val="accent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I like it.</a:t>
            </a:r>
            <a:endParaRPr lang="en-US" sz="3600" b="1" dirty="0">
              <a:ln w="31550" cmpd="sng">
                <a:solidFill>
                  <a:schemeClr val="accent6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98498" y="4363634"/>
            <a:ext cx="4433727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31550" cmpd="sng">
                  <a:solidFill>
                    <a:schemeClr val="accent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   No.</a:t>
            </a:r>
            <a:br>
              <a:rPr lang="en-US" sz="3600" b="1" dirty="0">
                <a:ln w="31550" cmpd="sng">
                  <a:solidFill>
                    <a:schemeClr val="accent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sz="3600" b="1" dirty="0">
                <a:ln w="31550" cmpd="sng">
                  <a:solidFill>
                    <a:schemeClr val="accent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I don’t like it.</a:t>
            </a:r>
            <a:endParaRPr lang="en-US" sz="3600" b="1" dirty="0">
              <a:ln w="31550" cmpd="sng">
                <a:solidFill>
                  <a:schemeClr val="accent6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56329" name="Picture 11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30" y="5743601"/>
            <a:ext cx="1628775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loud 13"/>
          <p:cNvSpPr/>
          <p:nvPr/>
        </p:nvSpPr>
        <p:spPr>
          <a:xfrm>
            <a:off x="2843213" y="1951038"/>
            <a:ext cx="5410200" cy="3376612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595959"/>
              </a:solidFill>
            </a:endParaRPr>
          </a:p>
        </p:txBody>
      </p:sp>
      <p:pic>
        <p:nvPicPr>
          <p:cNvPr id="141314" name="Picture 2" descr="Image result for ugly birthday card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5" t="-5573" r="14264" b="5812"/>
          <a:stretch>
            <a:fillRect/>
          </a:stretch>
        </p:blipFill>
        <p:spPr bwMode="auto">
          <a:xfrm>
            <a:off x="4781553" y="2386014"/>
            <a:ext cx="1880859" cy="257777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-244476" y="2852738"/>
            <a:ext cx="4768851" cy="38481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595959"/>
              </a:solidFill>
            </a:endParaRPr>
          </a:p>
        </p:txBody>
      </p:sp>
      <p:sp>
        <p:nvSpPr>
          <p:cNvPr id="19" name="Cloud 18"/>
          <p:cNvSpPr/>
          <p:nvPr/>
        </p:nvSpPr>
        <p:spPr>
          <a:xfrm>
            <a:off x="6915167" y="2222500"/>
            <a:ext cx="5503863" cy="45466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595959"/>
              </a:solidFill>
            </a:endParaRPr>
          </a:p>
        </p:txBody>
      </p:sp>
      <p:sp>
        <p:nvSpPr>
          <p:cNvPr id="2" name="Cloud Callout 1"/>
          <p:cNvSpPr/>
          <p:nvPr/>
        </p:nvSpPr>
        <p:spPr>
          <a:xfrm flipH="1">
            <a:off x="160447" y="241738"/>
            <a:ext cx="8859564" cy="1981200"/>
          </a:xfrm>
          <a:prstGeom prst="cloudCallout">
            <a:avLst>
              <a:gd name="adj1" fmla="val -63976"/>
              <a:gd name="adj2" fmla="val 145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Happy birthday!</a:t>
            </a:r>
            <a:br>
              <a:rPr lang="en-US" sz="400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400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Here’s a card for you.</a:t>
            </a:r>
            <a:endParaRPr lang="en-US" sz="4000" dirty="0">
              <a:ln>
                <a:solidFill>
                  <a:schemeClr val="tx2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7349" name="Picture 2" descr="Image result for disgusted fac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175" y="2916238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6" descr="Image result for Happy 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4" y="2916238"/>
            <a:ext cx="1912939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74872" y="4524894"/>
            <a:ext cx="45238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31550" cmpd="sng">
                  <a:solidFill>
                    <a:schemeClr val="accent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Thank you!</a:t>
            </a:r>
            <a:br>
              <a:rPr lang="en-US" sz="3600" b="1" dirty="0">
                <a:ln w="31550" cmpd="sng">
                  <a:solidFill>
                    <a:schemeClr val="accent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sz="3600" b="1" dirty="0">
                <a:ln w="31550" cmpd="sng">
                  <a:solidFill>
                    <a:schemeClr val="accent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I like it.</a:t>
            </a:r>
            <a:endParaRPr lang="en-US" sz="3600" b="1" dirty="0">
              <a:ln w="31550" cmpd="sng">
                <a:solidFill>
                  <a:schemeClr val="accent6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98498" y="4363634"/>
            <a:ext cx="4433727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31550" cmpd="sng">
                  <a:solidFill>
                    <a:schemeClr val="accent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   No.</a:t>
            </a:r>
            <a:br>
              <a:rPr lang="en-US" sz="3600" b="1" dirty="0">
                <a:ln w="31550" cmpd="sng">
                  <a:solidFill>
                    <a:schemeClr val="accent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sz="3600" b="1" dirty="0">
                <a:ln w="31550" cmpd="sng">
                  <a:solidFill>
                    <a:schemeClr val="accent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I don’t like it.</a:t>
            </a:r>
            <a:endParaRPr lang="en-US" sz="3600" b="1" dirty="0">
              <a:ln w="31550" cmpd="sng">
                <a:solidFill>
                  <a:schemeClr val="accent6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57353" name="Picture 11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30" y="5743601"/>
            <a:ext cx="1628775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loud 13"/>
          <p:cNvSpPr/>
          <p:nvPr/>
        </p:nvSpPr>
        <p:spPr>
          <a:xfrm>
            <a:off x="2843213" y="1951038"/>
            <a:ext cx="5410200" cy="3376612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595959"/>
              </a:solidFill>
            </a:endParaRPr>
          </a:p>
        </p:txBody>
      </p:sp>
      <p:pic>
        <p:nvPicPr>
          <p:cNvPr id="139266" name="Picture 2" descr="Image result for  birthday car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732" y="2422423"/>
            <a:ext cx="2405165" cy="240516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-244476" y="2852738"/>
            <a:ext cx="4768851" cy="38481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595959"/>
              </a:solidFill>
            </a:endParaRPr>
          </a:p>
        </p:txBody>
      </p:sp>
      <p:sp>
        <p:nvSpPr>
          <p:cNvPr id="19" name="Cloud 18"/>
          <p:cNvSpPr/>
          <p:nvPr/>
        </p:nvSpPr>
        <p:spPr>
          <a:xfrm>
            <a:off x="6915167" y="2222500"/>
            <a:ext cx="5503863" cy="45466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595959"/>
              </a:solidFill>
            </a:endParaRPr>
          </a:p>
        </p:txBody>
      </p:sp>
      <p:sp>
        <p:nvSpPr>
          <p:cNvPr id="2" name="Cloud Callout 1"/>
          <p:cNvSpPr/>
          <p:nvPr/>
        </p:nvSpPr>
        <p:spPr>
          <a:xfrm flipH="1">
            <a:off x="160447" y="241738"/>
            <a:ext cx="8859564" cy="1981200"/>
          </a:xfrm>
          <a:prstGeom prst="cloudCallout">
            <a:avLst>
              <a:gd name="adj1" fmla="val -63976"/>
              <a:gd name="adj2" fmla="val 145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Happy birthday!</a:t>
            </a:r>
            <a:br>
              <a:rPr lang="en-US" sz="400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400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Here’s a card for you.</a:t>
            </a:r>
            <a:endParaRPr lang="en-US" sz="4000" dirty="0">
              <a:ln>
                <a:solidFill>
                  <a:schemeClr val="tx2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8373" name="Picture 2" descr="Image result for disgusted fac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175" y="2916238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6" descr="Image result for Happy 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4" y="2916238"/>
            <a:ext cx="1912939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74872" y="4524894"/>
            <a:ext cx="45238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31550" cmpd="sng">
                  <a:solidFill>
                    <a:schemeClr val="accent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Thank you!</a:t>
            </a:r>
            <a:br>
              <a:rPr lang="en-US" sz="3600" b="1" dirty="0">
                <a:ln w="31550" cmpd="sng">
                  <a:solidFill>
                    <a:schemeClr val="accent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sz="3600" b="1" dirty="0">
                <a:ln w="31550" cmpd="sng">
                  <a:solidFill>
                    <a:schemeClr val="accent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I like it.</a:t>
            </a:r>
            <a:endParaRPr lang="en-US" sz="3600" b="1" dirty="0">
              <a:ln w="31550" cmpd="sng">
                <a:solidFill>
                  <a:schemeClr val="accent6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98498" y="4363634"/>
            <a:ext cx="4433727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31550" cmpd="sng">
                  <a:solidFill>
                    <a:schemeClr val="accent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   No.</a:t>
            </a:r>
            <a:br>
              <a:rPr lang="en-US" sz="3600" b="1" dirty="0">
                <a:ln w="31550" cmpd="sng">
                  <a:solidFill>
                    <a:schemeClr val="accent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sz="3600" b="1" dirty="0">
                <a:ln w="31550" cmpd="sng">
                  <a:solidFill>
                    <a:schemeClr val="accent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I don’t like it.</a:t>
            </a:r>
            <a:endParaRPr lang="en-US" sz="3600" b="1" dirty="0">
              <a:ln w="31550" cmpd="sng">
                <a:solidFill>
                  <a:schemeClr val="accent6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58377" name="Picture 11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30" y="5743601"/>
            <a:ext cx="1628775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loud 13"/>
          <p:cNvSpPr/>
          <p:nvPr/>
        </p:nvSpPr>
        <p:spPr>
          <a:xfrm>
            <a:off x="2843213" y="1951038"/>
            <a:ext cx="5410200" cy="3376612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595959"/>
              </a:solidFill>
            </a:endParaRPr>
          </a:p>
        </p:txBody>
      </p:sp>
      <p:pic>
        <p:nvPicPr>
          <p:cNvPr id="142338" name="Picture 2" descr="Image result for ugly birthday card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8" t="18926" r="7540" b="18567"/>
          <a:stretch>
            <a:fillRect/>
          </a:stretch>
        </p:blipFill>
        <p:spPr bwMode="auto">
          <a:xfrm>
            <a:off x="3932977" y="2601082"/>
            <a:ext cx="2855191" cy="20781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fc03.deviantart.net/fs71/i/2012/184/4/3/paint_border_by_cesstrelle-d55t2sx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281" y="2432960"/>
            <a:ext cx="5184775" cy="4186238"/>
          </a:xfrm>
          <a:prstGeom prst="rect">
            <a:avLst/>
          </a:prstGeom>
          <a:effectLst>
            <a:outerShdw blurRad="76200" dist="1397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052" name="Picture 4" descr="http://www.happyfrogapps.com/wp-content/uploads/2014/06/boy4settings1000@2x.png"/>
          <p:cNvPicPr>
            <a:picLocks noChangeAspect="1" noChangeArrowheads="1"/>
          </p:cNvPicPr>
          <p:nvPr/>
        </p:nvPicPr>
        <p:blipFill rotWithShape="1">
          <a:blip r:embed="rId3"/>
          <a:srcRect l="14960" r="29148"/>
          <a:stretch>
            <a:fillRect/>
          </a:stretch>
        </p:blipFill>
        <p:spPr bwMode="auto">
          <a:xfrm>
            <a:off x="6451640" y="476276"/>
            <a:ext cx="4238625" cy="5699125"/>
          </a:xfrm>
          <a:prstGeom prst="rect">
            <a:avLst/>
          </a:prstGeom>
          <a:noFill/>
          <a:effectLst>
            <a:outerShdw blurRad="76200" dist="2667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2669228" y="493968"/>
            <a:ext cx="121920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6000" b="1" i="1" dirty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oper Black" panose="0208090404030B020404" pitchFamily="18" charset="0"/>
                <a:ea typeface="MS PGothic" panose="020B0600070205080204" pitchFamily="34" charset="-128"/>
                <a:cs typeface="+mn-cs"/>
              </a:rPr>
              <a:t>Birthday  </a:t>
            </a:r>
            <a:r>
              <a:rPr lang="en-GB" sz="6000" b="1" i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oper Black" panose="0208090404030B020404" pitchFamily="18" charset="0"/>
                <a:ea typeface="MS PGothic" panose="020B0600070205080204" pitchFamily="34" charset="-128"/>
                <a:cs typeface="+mn-cs"/>
              </a:rPr>
              <a:t>gift </a:t>
            </a:r>
            <a:br>
              <a:rPr lang="en-GB" sz="6000" b="1" i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oper Black" panose="0208090404030B020404" pitchFamily="18" charset="0"/>
                <a:ea typeface="MS PGothic" panose="020B0600070205080204" pitchFamily="34" charset="-128"/>
                <a:cs typeface="+mn-cs"/>
              </a:rPr>
            </a:br>
            <a:r>
              <a:rPr lang="en-GB" sz="6000" b="1" i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oper Black" panose="0208090404030B020404" pitchFamily="18" charset="0"/>
                <a:ea typeface="MS PGothic" panose="020B0600070205080204" pitchFamily="34" charset="-128"/>
                <a:cs typeface="+mn-cs"/>
              </a:rPr>
              <a:t>                           (present)</a:t>
            </a:r>
            <a:r>
              <a:rPr lang="en-GB" sz="6000" b="1" i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oper Black" panose="0208090404030B020404" pitchFamily="18" charset="0"/>
                <a:ea typeface="MS PGothic" panose="020B0600070205080204" pitchFamily="34" charset="-128"/>
                <a:cs typeface="+mn-cs"/>
              </a:rPr>
              <a:t>.</a:t>
            </a:r>
            <a:endParaRPr lang="en-GB" sz="6000" b="1" i="1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CC33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oper Black" panose="0208090404030B020404" pitchFamily="18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6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528" y="1982628"/>
            <a:ext cx="1630363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CuadroTexto"/>
          <p:cNvSpPr txBox="1"/>
          <p:nvPr/>
        </p:nvSpPr>
        <p:spPr>
          <a:xfrm>
            <a:off x="623889" y="117475"/>
            <a:ext cx="3168651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It’s</a:t>
            </a:r>
            <a:r>
              <a:rPr lang="es-ES_tradnl" sz="32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 a …</a:t>
            </a:r>
            <a:endParaRPr lang="es-ES" sz="320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704530" y="117501"/>
            <a:ext cx="124777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1/16</a:t>
            </a:r>
            <a:endParaRPr lang="es-ES" sz="240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911425" y="692696"/>
            <a:ext cx="10177131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76200" prstMaterial="dkEdge">
              <a:bevelT w="190500" h="25400" prst="coolSlant"/>
              <a:bevelB w="146050"/>
              <a:contourClr>
                <a:schemeClr val="bg1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8800" b="1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ROBOLD" pitchFamily="2" charset="0"/>
                <a:cs typeface="+mn-cs"/>
              </a:rPr>
              <a:t>TOY TRAIN</a:t>
            </a:r>
            <a:endParaRPr lang="es-ES" sz="8800" b="1" dirty="0">
              <a:ln w="11430"/>
              <a:solidFill>
                <a:srgbClr val="FF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ROBOLD" pitchFamily="2" charset="0"/>
              <a:cs typeface="+mn-cs"/>
            </a:endParaRPr>
          </a:p>
        </p:txBody>
      </p:sp>
      <p:pic>
        <p:nvPicPr>
          <p:cNvPr id="12" name="Picture 53" descr="http://openclipart.org/image/800px/svg_to_png/28521/jean_victor_balin_locotoy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84342" y="2341563"/>
            <a:ext cx="8947151" cy="34639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6 Grupo"/>
          <p:cNvGrpSpPr/>
          <p:nvPr/>
        </p:nvGrpSpPr>
        <p:grpSpPr bwMode="auto">
          <a:xfrm>
            <a:off x="-384172" y="-387350"/>
            <a:ext cx="5808663" cy="7416800"/>
            <a:chOff x="-307110" y="-387424"/>
            <a:chExt cx="3301033" cy="7416824"/>
          </a:xfrm>
        </p:grpSpPr>
        <p:sp>
          <p:nvSpPr>
            <p:cNvPr id="5" name="4 Forma libre"/>
            <p:cNvSpPr/>
            <p:nvPr/>
          </p:nvSpPr>
          <p:spPr>
            <a:xfrm>
              <a:off x="-252980" y="-387424"/>
              <a:ext cx="3246903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6" name="5 Forma libre"/>
            <p:cNvSpPr/>
            <p:nvPr/>
          </p:nvSpPr>
          <p:spPr>
            <a:xfrm>
              <a:off x="-307110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blipFill dpi="0" rotWithShape="1">
              <a:blip r:embed="rId2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12 Grupo"/>
          <p:cNvGrpSpPr/>
          <p:nvPr/>
        </p:nvGrpSpPr>
        <p:grpSpPr bwMode="auto">
          <a:xfrm rot="10800000">
            <a:off x="6864353" y="-214313"/>
            <a:ext cx="5807075" cy="7416801"/>
            <a:chOff x="-307110" y="-387424"/>
            <a:chExt cx="3301033" cy="7416824"/>
          </a:xfrm>
        </p:grpSpPr>
        <p:sp>
          <p:nvSpPr>
            <p:cNvPr id="14" name="13 Forma libre"/>
            <p:cNvSpPr/>
            <p:nvPr/>
          </p:nvSpPr>
          <p:spPr>
            <a:xfrm>
              <a:off x="-252965" y="-387424"/>
              <a:ext cx="3246888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-307110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blipFill dpi="0" rotWithShape="1">
              <a:blip r:embed="rId2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11" name="10 Rectángulo"/>
          <p:cNvSpPr/>
          <p:nvPr/>
        </p:nvSpPr>
        <p:spPr>
          <a:xfrm>
            <a:off x="139931" y="-247231"/>
            <a:ext cx="12192000" cy="7416824"/>
          </a:xfrm>
          <a:prstGeom prst="rect">
            <a:avLst/>
          </a:prstGeom>
          <a:blipFill dpi="0" rotWithShape="1"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1 Forma libre"/>
          <p:cNvSpPr/>
          <p:nvPr/>
        </p:nvSpPr>
        <p:spPr>
          <a:xfrm>
            <a:off x="4681554" y="-1611313"/>
            <a:ext cx="2836863" cy="1363663"/>
          </a:xfrm>
          <a:custGeom>
            <a:avLst/>
            <a:gdLst>
              <a:gd name="connsiteX0" fmla="*/ 421793 w 2126919"/>
              <a:gd name="connsiteY0" fmla="*/ 46910 h 932281"/>
              <a:gd name="connsiteX1" fmla="*/ 160535 w 2126919"/>
              <a:gd name="connsiteY1" fmla="*/ 163024 h 932281"/>
              <a:gd name="connsiteX2" fmla="*/ 878 w 2126919"/>
              <a:gd name="connsiteY2" fmla="*/ 569424 h 932281"/>
              <a:gd name="connsiteX3" fmla="*/ 102478 w 2126919"/>
              <a:gd name="connsiteY3" fmla="*/ 801653 h 932281"/>
              <a:gd name="connsiteX4" fmla="*/ 233107 w 2126919"/>
              <a:gd name="connsiteY4" fmla="*/ 772624 h 932281"/>
              <a:gd name="connsiteX5" fmla="*/ 741107 w 2126919"/>
              <a:gd name="connsiteY5" fmla="*/ 743596 h 932281"/>
              <a:gd name="connsiteX6" fmla="*/ 1176535 w 2126919"/>
              <a:gd name="connsiteY6" fmla="*/ 816167 h 932281"/>
              <a:gd name="connsiteX7" fmla="*/ 1466821 w 2126919"/>
              <a:gd name="connsiteY7" fmla="*/ 932281 h 932281"/>
              <a:gd name="connsiteX8" fmla="*/ 1887735 w 2126919"/>
              <a:gd name="connsiteY8" fmla="*/ 932281 h 932281"/>
              <a:gd name="connsiteX9" fmla="*/ 2119964 w 2126919"/>
              <a:gd name="connsiteY9" fmla="*/ 816167 h 932281"/>
              <a:gd name="connsiteX10" fmla="*/ 2061907 w 2126919"/>
              <a:gd name="connsiteY10" fmla="*/ 729081 h 932281"/>
              <a:gd name="connsiteX11" fmla="*/ 2018364 w 2126919"/>
              <a:gd name="connsiteY11" fmla="*/ 525881 h 932281"/>
              <a:gd name="connsiteX12" fmla="*/ 1974821 w 2126919"/>
              <a:gd name="connsiteY12" fmla="*/ 221081 h 932281"/>
              <a:gd name="connsiteX13" fmla="*/ 2018364 w 2126919"/>
              <a:gd name="connsiteY13" fmla="*/ 90453 h 932281"/>
              <a:gd name="connsiteX14" fmla="*/ 2047393 w 2126919"/>
              <a:gd name="connsiteY14" fmla="*/ 3367 h 932281"/>
              <a:gd name="connsiteX15" fmla="*/ 1611964 w 2126919"/>
              <a:gd name="connsiteY15" fmla="*/ 17881 h 932281"/>
              <a:gd name="connsiteX16" fmla="*/ 1002364 w 2126919"/>
              <a:gd name="connsiteY16" fmla="*/ 17881 h 932281"/>
              <a:gd name="connsiteX17" fmla="*/ 624993 w 2126919"/>
              <a:gd name="connsiteY17" fmla="*/ 32396 h 932281"/>
              <a:gd name="connsiteX18" fmla="*/ 421793 w 2126919"/>
              <a:gd name="connsiteY18" fmla="*/ 46910 h 93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26919" h="932281">
                <a:moveTo>
                  <a:pt x="421793" y="46910"/>
                </a:moveTo>
                <a:cubicBezTo>
                  <a:pt x="344383" y="68681"/>
                  <a:pt x="230687" y="75938"/>
                  <a:pt x="160535" y="163024"/>
                </a:cubicBezTo>
                <a:cubicBezTo>
                  <a:pt x="90383" y="250110"/>
                  <a:pt x="10554" y="462986"/>
                  <a:pt x="878" y="569424"/>
                </a:cubicBezTo>
                <a:cubicBezTo>
                  <a:pt x="-8798" y="675862"/>
                  <a:pt x="63773" y="767786"/>
                  <a:pt x="102478" y="801653"/>
                </a:cubicBezTo>
                <a:cubicBezTo>
                  <a:pt x="141183" y="835520"/>
                  <a:pt x="126669" y="782300"/>
                  <a:pt x="233107" y="772624"/>
                </a:cubicBezTo>
                <a:cubicBezTo>
                  <a:pt x="339545" y="762948"/>
                  <a:pt x="583869" y="736339"/>
                  <a:pt x="741107" y="743596"/>
                </a:cubicBezTo>
                <a:cubicBezTo>
                  <a:pt x="898345" y="750853"/>
                  <a:pt x="1055583" y="784720"/>
                  <a:pt x="1176535" y="816167"/>
                </a:cubicBezTo>
                <a:cubicBezTo>
                  <a:pt x="1297487" y="847614"/>
                  <a:pt x="1348288" y="912929"/>
                  <a:pt x="1466821" y="932281"/>
                </a:cubicBezTo>
                <a:cubicBezTo>
                  <a:pt x="1585354" y="951633"/>
                  <a:pt x="1778878" y="951633"/>
                  <a:pt x="1887735" y="932281"/>
                </a:cubicBezTo>
                <a:cubicBezTo>
                  <a:pt x="1996592" y="912929"/>
                  <a:pt x="2090935" y="850034"/>
                  <a:pt x="2119964" y="816167"/>
                </a:cubicBezTo>
                <a:cubicBezTo>
                  <a:pt x="2148993" y="782300"/>
                  <a:pt x="2078840" y="777462"/>
                  <a:pt x="2061907" y="729081"/>
                </a:cubicBezTo>
                <a:cubicBezTo>
                  <a:pt x="2044974" y="680700"/>
                  <a:pt x="2032878" y="610548"/>
                  <a:pt x="2018364" y="525881"/>
                </a:cubicBezTo>
                <a:cubicBezTo>
                  <a:pt x="2003850" y="441214"/>
                  <a:pt x="1974821" y="293652"/>
                  <a:pt x="1974821" y="221081"/>
                </a:cubicBezTo>
                <a:cubicBezTo>
                  <a:pt x="1974821" y="148510"/>
                  <a:pt x="2018364" y="90453"/>
                  <a:pt x="2018364" y="90453"/>
                </a:cubicBezTo>
                <a:cubicBezTo>
                  <a:pt x="2030459" y="54167"/>
                  <a:pt x="2115126" y="15462"/>
                  <a:pt x="2047393" y="3367"/>
                </a:cubicBezTo>
                <a:cubicBezTo>
                  <a:pt x="1979660" y="-8728"/>
                  <a:pt x="1786136" y="15462"/>
                  <a:pt x="1611964" y="17881"/>
                </a:cubicBezTo>
                <a:cubicBezTo>
                  <a:pt x="1437793" y="20300"/>
                  <a:pt x="1166859" y="15462"/>
                  <a:pt x="1002364" y="17881"/>
                </a:cubicBezTo>
                <a:cubicBezTo>
                  <a:pt x="837869" y="20300"/>
                  <a:pt x="716917" y="27558"/>
                  <a:pt x="624993" y="32396"/>
                </a:cubicBezTo>
                <a:cubicBezTo>
                  <a:pt x="533069" y="37234"/>
                  <a:pt x="499203" y="25139"/>
                  <a:pt x="421793" y="4691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-217486" y="2709863"/>
            <a:ext cx="12549188" cy="646112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prstClr val="white"/>
                </a:solidFill>
                <a:latin typeface="Calibri" panose="020F0502020204030204"/>
                <a:cs typeface="+mn-cs"/>
              </a:rPr>
              <a:t>Click</a:t>
            </a:r>
            <a:r>
              <a:rPr lang="es-ES_tradnl" sz="3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 </a:t>
            </a:r>
            <a:r>
              <a:rPr lang="es-ES_tradnl" sz="3600" b="1" dirty="0" err="1">
                <a:solidFill>
                  <a:prstClr val="white"/>
                </a:solidFill>
                <a:latin typeface="Calibri" panose="020F0502020204030204"/>
                <a:cs typeface="+mn-cs"/>
              </a:rPr>
              <a:t>here</a:t>
            </a:r>
            <a:r>
              <a:rPr lang="es-ES_tradnl" sz="3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 to </a:t>
            </a:r>
            <a:r>
              <a:rPr lang="es-ES_tradnl" sz="3600" b="1" dirty="0" err="1">
                <a:solidFill>
                  <a:prstClr val="white"/>
                </a:solidFill>
                <a:latin typeface="Calibri" panose="020F0502020204030204"/>
                <a:cs typeface="+mn-cs"/>
              </a:rPr>
              <a:t>guess</a:t>
            </a:r>
            <a:r>
              <a:rPr lang="es-ES_tradnl" sz="3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 </a:t>
            </a:r>
            <a:r>
              <a:rPr lang="es-ES_tradnl" sz="3600" b="1" dirty="0" err="1">
                <a:solidFill>
                  <a:prstClr val="white"/>
                </a:solidFill>
                <a:latin typeface="Calibri" panose="020F0502020204030204"/>
                <a:cs typeface="+mn-cs"/>
              </a:rPr>
              <a:t>what’s</a:t>
            </a:r>
            <a:r>
              <a:rPr lang="es-ES_tradnl" sz="3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 in </a:t>
            </a:r>
            <a:r>
              <a:rPr lang="es-ES_tradnl" sz="3600" b="1" dirty="0" err="1">
                <a:solidFill>
                  <a:prstClr val="white"/>
                </a:solidFill>
                <a:latin typeface="Calibri" panose="020F0502020204030204"/>
                <a:cs typeface="+mn-cs"/>
              </a:rPr>
              <a:t>the</a:t>
            </a:r>
            <a:r>
              <a:rPr lang="es-ES_tradnl" sz="3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 box</a:t>
            </a:r>
            <a:endParaRPr lang="es-ES" sz="3600" b="1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per-r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623889" y="117475"/>
            <a:ext cx="3168651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It’s</a:t>
            </a:r>
            <a:r>
              <a:rPr lang="es-ES_tradnl" sz="32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 a …</a:t>
            </a:r>
            <a:endParaRPr lang="es-ES" sz="320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0704530" y="117501"/>
            <a:ext cx="124777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4/16</a:t>
            </a:r>
            <a:endParaRPr lang="es-ES" sz="240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9000" y="1984375"/>
            <a:ext cx="7008813" cy="4433888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6" name="15 CuadroTexto"/>
          <p:cNvSpPr txBox="1"/>
          <p:nvPr/>
        </p:nvSpPr>
        <p:spPr>
          <a:xfrm>
            <a:off x="911425" y="692696"/>
            <a:ext cx="10177131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76200" prstMaterial="dkEdge">
              <a:bevelT w="190500" h="25400" prst="coolSlant"/>
              <a:bevelB w="146050"/>
              <a:contourClr>
                <a:schemeClr val="bg1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8800" b="1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ROBOLD" pitchFamily="2" charset="0"/>
                <a:cs typeface="+mn-cs"/>
              </a:rPr>
              <a:t>BICYCLE</a:t>
            </a:r>
            <a:endParaRPr lang="es-ES" sz="8800" b="1" dirty="0">
              <a:ln w="11430"/>
              <a:solidFill>
                <a:srgbClr val="FF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ROBOLD" pitchFamily="2" charset="0"/>
              <a:cs typeface="+mn-cs"/>
            </a:endParaRPr>
          </a:p>
        </p:txBody>
      </p:sp>
      <p:grpSp>
        <p:nvGrpSpPr>
          <p:cNvPr id="7" name="6 Grupo"/>
          <p:cNvGrpSpPr/>
          <p:nvPr/>
        </p:nvGrpSpPr>
        <p:grpSpPr bwMode="auto">
          <a:xfrm>
            <a:off x="-384172" y="-387350"/>
            <a:ext cx="5808663" cy="7416800"/>
            <a:chOff x="-307110" y="-387424"/>
            <a:chExt cx="3301033" cy="7416824"/>
          </a:xfrm>
        </p:grpSpPr>
        <p:sp>
          <p:nvSpPr>
            <p:cNvPr id="5" name="4 Forma libre"/>
            <p:cNvSpPr/>
            <p:nvPr/>
          </p:nvSpPr>
          <p:spPr>
            <a:xfrm>
              <a:off x="-252980" y="-387424"/>
              <a:ext cx="3246903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6" name="5 Forma libre"/>
            <p:cNvSpPr/>
            <p:nvPr/>
          </p:nvSpPr>
          <p:spPr>
            <a:xfrm>
              <a:off x="-307110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blipFill dpi="0" rotWithShape="1">
              <a:blip r:embed="rId2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12 Grupo"/>
          <p:cNvGrpSpPr/>
          <p:nvPr/>
        </p:nvGrpSpPr>
        <p:grpSpPr bwMode="auto">
          <a:xfrm rot="10800000">
            <a:off x="6864353" y="-214313"/>
            <a:ext cx="5807075" cy="7416801"/>
            <a:chOff x="-307110" y="-387424"/>
            <a:chExt cx="3301033" cy="7416824"/>
          </a:xfrm>
        </p:grpSpPr>
        <p:sp>
          <p:nvSpPr>
            <p:cNvPr id="14" name="13 Forma libre"/>
            <p:cNvSpPr/>
            <p:nvPr/>
          </p:nvSpPr>
          <p:spPr>
            <a:xfrm>
              <a:off x="-252965" y="-387424"/>
              <a:ext cx="3246888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-307110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blipFill dpi="0" rotWithShape="1">
              <a:blip r:embed="rId2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11" name="10 Rectángulo"/>
          <p:cNvSpPr/>
          <p:nvPr/>
        </p:nvSpPr>
        <p:spPr>
          <a:xfrm>
            <a:off x="80433" y="-283446"/>
            <a:ext cx="12192000" cy="7416824"/>
          </a:xfrm>
          <a:prstGeom prst="rect">
            <a:avLst/>
          </a:prstGeom>
          <a:blipFill dpi="0" rotWithShape="1"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1 Forma libre"/>
          <p:cNvSpPr/>
          <p:nvPr/>
        </p:nvSpPr>
        <p:spPr>
          <a:xfrm>
            <a:off x="4681554" y="-1611313"/>
            <a:ext cx="2836863" cy="1363663"/>
          </a:xfrm>
          <a:custGeom>
            <a:avLst/>
            <a:gdLst>
              <a:gd name="connsiteX0" fmla="*/ 421793 w 2126919"/>
              <a:gd name="connsiteY0" fmla="*/ 46910 h 932281"/>
              <a:gd name="connsiteX1" fmla="*/ 160535 w 2126919"/>
              <a:gd name="connsiteY1" fmla="*/ 163024 h 932281"/>
              <a:gd name="connsiteX2" fmla="*/ 878 w 2126919"/>
              <a:gd name="connsiteY2" fmla="*/ 569424 h 932281"/>
              <a:gd name="connsiteX3" fmla="*/ 102478 w 2126919"/>
              <a:gd name="connsiteY3" fmla="*/ 801653 h 932281"/>
              <a:gd name="connsiteX4" fmla="*/ 233107 w 2126919"/>
              <a:gd name="connsiteY4" fmla="*/ 772624 h 932281"/>
              <a:gd name="connsiteX5" fmla="*/ 741107 w 2126919"/>
              <a:gd name="connsiteY5" fmla="*/ 743596 h 932281"/>
              <a:gd name="connsiteX6" fmla="*/ 1176535 w 2126919"/>
              <a:gd name="connsiteY6" fmla="*/ 816167 h 932281"/>
              <a:gd name="connsiteX7" fmla="*/ 1466821 w 2126919"/>
              <a:gd name="connsiteY7" fmla="*/ 932281 h 932281"/>
              <a:gd name="connsiteX8" fmla="*/ 1887735 w 2126919"/>
              <a:gd name="connsiteY8" fmla="*/ 932281 h 932281"/>
              <a:gd name="connsiteX9" fmla="*/ 2119964 w 2126919"/>
              <a:gd name="connsiteY9" fmla="*/ 816167 h 932281"/>
              <a:gd name="connsiteX10" fmla="*/ 2061907 w 2126919"/>
              <a:gd name="connsiteY10" fmla="*/ 729081 h 932281"/>
              <a:gd name="connsiteX11" fmla="*/ 2018364 w 2126919"/>
              <a:gd name="connsiteY11" fmla="*/ 525881 h 932281"/>
              <a:gd name="connsiteX12" fmla="*/ 1974821 w 2126919"/>
              <a:gd name="connsiteY12" fmla="*/ 221081 h 932281"/>
              <a:gd name="connsiteX13" fmla="*/ 2018364 w 2126919"/>
              <a:gd name="connsiteY13" fmla="*/ 90453 h 932281"/>
              <a:gd name="connsiteX14" fmla="*/ 2047393 w 2126919"/>
              <a:gd name="connsiteY14" fmla="*/ 3367 h 932281"/>
              <a:gd name="connsiteX15" fmla="*/ 1611964 w 2126919"/>
              <a:gd name="connsiteY15" fmla="*/ 17881 h 932281"/>
              <a:gd name="connsiteX16" fmla="*/ 1002364 w 2126919"/>
              <a:gd name="connsiteY16" fmla="*/ 17881 h 932281"/>
              <a:gd name="connsiteX17" fmla="*/ 624993 w 2126919"/>
              <a:gd name="connsiteY17" fmla="*/ 32396 h 932281"/>
              <a:gd name="connsiteX18" fmla="*/ 421793 w 2126919"/>
              <a:gd name="connsiteY18" fmla="*/ 46910 h 93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26919" h="932281">
                <a:moveTo>
                  <a:pt x="421793" y="46910"/>
                </a:moveTo>
                <a:cubicBezTo>
                  <a:pt x="344383" y="68681"/>
                  <a:pt x="230687" y="75938"/>
                  <a:pt x="160535" y="163024"/>
                </a:cubicBezTo>
                <a:cubicBezTo>
                  <a:pt x="90383" y="250110"/>
                  <a:pt x="10554" y="462986"/>
                  <a:pt x="878" y="569424"/>
                </a:cubicBezTo>
                <a:cubicBezTo>
                  <a:pt x="-8798" y="675862"/>
                  <a:pt x="63773" y="767786"/>
                  <a:pt x="102478" y="801653"/>
                </a:cubicBezTo>
                <a:cubicBezTo>
                  <a:pt x="141183" y="835520"/>
                  <a:pt x="126669" y="782300"/>
                  <a:pt x="233107" y="772624"/>
                </a:cubicBezTo>
                <a:cubicBezTo>
                  <a:pt x="339545" y="762948"/>
                  <a:pt x="583869" y="736339"/>
                  <a:pt x="741107" y="743596"/>
                </a:cubicBezTo>
                <a:cubicBezTo>
                  <a:pt x="898345" y="750853"/>
                  <a:pt x="1055583" y="784720"/>
                  <a:pt x="1176535" y="816167"/>
                </a:cubicBezTo>
                <a:cubicBezTo>
                  <a:pt x="1297487" y="847614"/>
                  <a:pt x="1348288" y="912929"/>
                  <a:pt x="1466821" y="932281"/>
                </a:cubicBezTo>
                <a:cubicBezTo>
                  <a:pt x="1585354" y="951633"/>
                  <a:pt x="1778878" y="951633"/>
                  <a:pt x="1887735" y="932281"/>
                </a:cubicBezTo>
                <a:cubicBezTo>
                  <a:pt x="1996592" y="912929"/>
                  <a:pt x="2090935" y="850034"/>
                  <a:pt x="2119964" y="816167"/>
                </a:cubicBezTo>
                <a:cubicBezTo>
                  <a:pt x="2148993" y="782300"/>
                  <a:pt x="2078840" y="777462"/>
                  <a:pt x="2061907" y="729081"/>
                </a:cubicBezTo>
                <a:cubicBezTo>
                  <a:pt x="2044974" y="680700"/>
                  <a:pt x="2032878" y="610548"/>
                  <a:pt x="2018364" y="525881"/>
                </a:cubicBezTo>
                <a:cubicBezTo>
                  <a:pt x="2003850" y="441214"/>
                  <a:pt x="1974821" y="293652"/>
                  <a:pt x="1974821" y="221081"/>
                </a:cubicBezTo>
                <a:cubicBezTo>
                  <a:pt x="1974821" y="148510"/>
                  <a:pt x="2018364" y="90453"/>
                  <a:pt x="2018364" y="90453"/>
                </a:cubicBezTo>
                <a:cubicBezTo>
                  <a:pt x="2030459" y="54167"/>
                  <a:pt x="2115126" y="15462"/>
                  <a:pt x="2047393" y="3367"/>
                </a:cubicBezTo>
                <a:cubicBezTo>
                  <a:pt x="1979660" y="-8728"/>
                  <a:pt x="1786136" y="15462"/>
                  <a:pt x="1611964" y="17881"/>
                </a:cubicBezTo>
                <a:cubicBezTo>
                  <a:pt x="1437793" y="20300"/>
                  <a:pt x="1166859" y="15462"/>
                  <a:pt x="1002364" y="17881"/>
                </a:cubicBezTo>
                <a:cubicBezTo>
                  <a:pt x="837869" y="20300"/>
                  <a:pt x="716917" y="27558"/>
                  <a:pt x="624993" y="32396"/>
                </a:cubicBezTo>
                <a:cubicBezTo>
                  <a:pt x="533069" y="37234"/>
                  <a:pt x="499203" y="25139"/>
                  <a:pt x="421793" y="4691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-217486" y="2709863"/>
            <a:ext cx="12549188" cy="646112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prstClr val="white"/>
                </a:solidFill>
                <a:latin typeface="Calibri" panose="020F0502020204030204"/>
                <a:cs typeface="+mn-cs"/>
              </a:rPr>
              <a:t>Click</a:t>
            </a:r>
            <a:r>
              <a:rPr lang="es-ES_tradnl" sz="3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 </a:t>
            </a:r>
            <a:r>
              <a:rPr lang="es-ES_tradnl" sz="3600" b="1" dirty="0" err="1">
                <a:solidFill>
                  <a:prstClr val="white"/>
                </a:solidFill>
                <a:latin typeface="Calibri" panose="020F0502020204030204"/>
                <a:cs typeface="+mn-cs"/>
              </a:rPr>
              <a:t>here</a:t>
            </a:r>
            <a:r>
              <a:rPr lang="es-ES_tradnl" sz="3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 to </a:t>
            </a:r>
            <a:r>
              <a:rPr lang="es-ES_tradnl" sz="3600" b="1" dirty="0" err="1">
                <a:solidFill>
                  <a:prstClr val="white"/>
                </a:solidFill>
                <a:latin typeface="Calibri" panose="020F0502020204030204"/>
                <a:cs typeface="+mn-cs"/>
              </a:rPr>
              <a:t>guess</a:t>
            </a:r>
            <a:r>
              <a:rPr lang="es-ES_tradnl" sz="3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 </a:t>
            </a:r>
            <a:r>
              <a:rPr lang="es-ES_tradnl" sz="3600" b="1" dirty="0" err="1">
                <a:solidFill>
                  <a:prstClr val="white"/>
                </a:solidFill>
                <a:latin typeface="Calibri" panose="020F0502020204030204"/>
                <a:cs typeface="+mn-cs"/>
              </a:rPr>
              <a:t>what’s</a:t>
            </a:r>
            <a:r>
              <a:rPr lang="es-ES_tradnl" sz="3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 in </a:t>
            </a:r>
            <a:r>
              <a:rPr lang="es-ES_tradnl" sz="3600" b="1" dirty="0" err="1">
                <a:solidFill>
                  <a:prstClr val="white"/>
                </a:solidFill>
                <a:latin typeface="Calibri" panose="020F0502020204030204"/>
                <a:cs typeface="+mn-cs"/>
              </a:rPr>
              <a:t>the</a:t>
            </a:r>
            <a:r>
              <a:rPr lang="es-ES_tradnl" sz="3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 box</a:t>
            </a:r>
            <a:endParaRPr lang="es-ES" sz="3600" b="1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per-r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623889" y="117475"/>
            <a:ext cx="3168651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It’s</a:t>
            </a:r>
            <a:r>
              <a:rPr lang="es-ES_tradnl" sz="32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 a …</a:t>
            </a:r>
            <a:endParaRPr lang="es-ES" sz="320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0704530" y="117501"/>
            <a:ext cx="124777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7/16</a:t>
            </a:r>
            <a:endParaRPr lang="es-ES" sz="240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18" name="Picture 2" descr="https://encrypted-tbn3.gstatic.com/images?q=tbn:ANd9GcSnI88StyGgUFAHhah70yAZJ6ApesB-isl3P789tFnhnQKr-jrj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843354" y="2381250"/>
            <a:ext cx="4259263" cy="37846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80544" y="692955"/>
            <a:ext cx="12111567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76200" prstMaterial="dkEdge">
              <a:bevelT w="190500" h="25400" prst="coolSlant"/>
              <a:bevelB w="146050"/>
              <a:contourClr>
                <a:schemeClr val="bg1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8000" b="1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ROBOLD" pitchFamily="2" charset="0"/>
                <a:cs typeface="+mn-cs"/>
              </a:rPr>
              <a:t>TEDDY BEAR</a:t>
            </a:r>
            <a:endParaRPr lang="es-ES" sz="8000" b="1" dirty="0">
              <a:ln w="11430"/>
              <a:solidFill>
                <a:srgbClr val="FF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ROBOLD" pitchFamily="2" charset="0"/>
              <a:cs typeface="+mn-cs"/>
            </a:endParaRPr>
          </a:p>
        </p:txBody>
      </p:sp>
      <p:grpSp>
        <p:nvGrpSpPr>
          <p:cNvPr id="7" name="6 Grupo"/>
          <p:cNvGrpSpPr/>
          <p:nvPr/>
        </p:nvGrpSpPr>
        <p:grpSpPr bwMode="auto">
          <a:xfrm>
            <a:off x="-384172" y="-387350"/>
            <a:ext cx="5808663" cy="7416800"/>
            <a:chOff x="-307110" y="-387424"/>
            <a:chExt cx="3301033" cy="7416824"/>
          </a:xfrm>
        </p:grpSpPr>
        <p:sp>
          <p:nvSpPr>
            <p:cNvPr id="5" name="4 Forma libre"/>
            <p:cNvSpPr/>
            <p:nvPr/>
          </p:nvSpPr>
          <p:spPr>
            <a:xfrm>
              <a:off x="-252980" y="-387424"/>
              <a:ext cx="3246903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6" name="5 Forma libre"/>
            <p:cNvSpPr/>
            <p:nvPr/>
          </p:nvSpPr>
          <p:spPr>
            <a:xfrm>
              <a:off x="-307110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blipFill dpi="0" rotWithShape="1">
              <a:blip r:embed="rId2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12 Grupo"/>
          <p:cNvGrpSpPr/>
          <p:nvPr/>
        </p:nvGrpSpPr>
        <p:grpSpPr bwMode="auto">
          <a:xfrm rot="10800000">
            <a:off x="6864353" y="-214313"/>
            <a:ext cx="5807075" cy="7416801"/>
            <a:chOff x="-307110" y="-387424"/>
            <a:chExt cx="3301033" cy="7416824"/>
          </a:xfrm>
        </p:grpSpPr>
        <p:sp>
          <p:nvSpPr>
            <p:cNvPr id="14" name="13 Forma libre"/>
            <p:cNvSpPr/>
            <p:nvPr/>
          </p:nvSpPr>
          <p:spPr>
            <a:xfrm>
              <a:off x="-252965" y="-387424"/>
              <a:ext cx="3246888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-307110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blipFill dpi="0" rotWithShape="1">
              <a:blip r:embed="rId2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11" name="10 Rectángulo"/>
          <p:cNvSpPr/>
          <p:nvPr/>
        </p:nvSpPr>
        <p:spPr>
          <a:xfrm>
            <a:off x="80433" y="-315416"/>
            <a:ext cx="12192000" cy="7416824"/>
          </a:xfrm>
          <a:prstGeom prst="rect">
            <a:avLst/>
          </a:prstGeom>
          <a:blipFill dpi="0" rotWithShape="1"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1 Forma libre"/>
          <p:cNvSpPr/>
          <p:nvPr/>
        </p:nvSpPr>
        <p:spPr>
          <a:xfrm>
            <a:off x="4681554" y="-1611313"/>
            <a:ext cx="2836863" cy="1363663"/>
          </a:xfrm>
          <a:custGeom>
            <a:avLst/>
            <a:gdLst>
              <a:gd name="connsiteX0" fmla="*/ 421793 w 2126919"/>
              <a:gd name="connsiteY0" fmla="*/ 46910 h 932281"/>
              <a:gd name="connsiteX1" fmla="*/ 160535 w 2126919"/>
              <a:gd name="connsiteY1" fmla="*/ 163024 h 932281"/>
              <a:gd name="connsiteX2" fmla="*/ 878 w 2126919"/>
              <a:gd name="connsiteY2" fmla="*/ 569424 h 932281"/>
              <a:gd name="connsiteX3" fmla="*/ 102478 w 2126919"/>
              <a:gd name="connsiteY3" fmla="*/ 801653 h 932281"/>
              <a:gd name="connsiteX4" fmla="*/ 233107 w 2126919"/>
              <a:gd name="connsiteY4" fmla="*/ 772624 h 932281"/>
              <a:gd name="connsiteX5" fmla="*/ 741107 w 2126919"/>
              <a:gd name="connsiteY5" fmla="*/ 743596 h 932281"/>
              <a:gd name="connsiteX6" fmla="*/ 1176535 w 2126919"/>
              <a:gd name="connsiteY6" fmla="*/ 816167 h 932281"/>
              <a:gd name="connsiteX7" fmla="*/ 1466821 w 2126919"/>
              <a:gd name="connsiteY7" fmla="*/ 932281 h 932281"/>
              <a:gd name="connsiteX8" fmla="*/ 1887735 w 2126919"/>
              <a:gd name="connsiteY8" fmla="*/ 932281 h 932281"/>
              <a:gd name="connsiteX9" fmla="*/ 2119964 w 2126919"/>
              <a:gd name="connsiteY9" fmla="*/ 816167 h 932281"/>
              <a:gd name="connsiteX10" fmla="*/ 2061907 w 2126919"/>
              <a:gd name="connsiteY10" fmla="*/ 729081 h 932281"/>
              <a:gd name="connsiteX11" fmla="*/ 2018364 w 2126919"/>
              <a:gd name="connsiteY11" fmla="*/ 525881 h 932281"/>
              <a:gd name="connsiteX12" fmla="*/ 1974821 w 2126919"/>
              <a:gd name="connsiteY12" fmla="*/ 221081 h 932281"/>
              <a:gd name="connsiteX13" fmla="*/ 2018364 w 2126919"/>
              <a:gd name="connsiteY13" fmla="*/ 90453 h 932281"/>
              <a:gd name="connsiteX14" fmla="*/ 2047393 w 2126919"/>
              <a:gd name="connsiteY14" fmla="*/ 3367 h 932281"/>
              <a:gd name="connsiteX15" fmla="*/ 1611964 w 2126919"/>
              <a:gd name="connsiteY15" fmla="*/ 17881 h 932281"/>
              <a:gd name="connsiteX16" fmla="*/ 1002364 w 2126919"/>
              <a:gd name="connsiteY16" fmla="*/ 17881 h 932281"/>
              <a:gd name="connsiteX17" fmla="*/ 624993 w 2126919"/>
              <a:gd name="connsiteY17" fmla="*/ 32396 h 932281"/>
              <a:gd name="connsiteX18" fmla="*/ 421793 w 2126919"/>
              <a:gd name="connsiteY18" fmla="*/ 46910 h 93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26919" h="932281">
                <a:moveTo>
                  <a:pt x="421793" y="46910"/>
                </a:moveTo>
                <a:cubicBezTo>
                  <a:pt x="344383" y="68681"/>
                  <a:pt x="230687" y="75938"/>
                  <a:pt x="160535" y="163024"/>
                </a:cubicBezTo>
                <a:cubicBezTo>
                  <a:pt x="90383" y="250110"/>
                  <a:pt x="10554" y="462986"/>
                  <a:pt x="878" y="569424"/>
                </a:cubicBezTo>
                <a:cubicBezTo>
                  <a:pt x="-8798" y="675862"/>
                  <a:pt x="63773" y="767786"/>
                  <a:pt x="102478" y="801653"/>
                </a:cubicBezTo>
                <a:cubicBezTo>
                  <a:pt x="141183" y="835520"/>
                  <a:pt x="126669" y="782300"/>
                  <a:pt x="233107" y="772624"/>
                </a:cubicBezTo>
                <a:cubicBezTo>
                  <a:pt x="339545" y="762948"/>
                  <a:pt x="583869" y="736339"/>
                  <a:pt x="741107" y="743596"/>
                </a:cubicBezTo>
                <a:cubicBezTo>
                  <a:pt x="898345" y="750853"/>
                  <a:pt x="1055583" y="784720"/>
                  <a:pt x="1176535" y="816167"/>
                </a:cubicBezTo>
                <a:cubicBezTo>
                  <a:pt x="1297487" y="847614"/>
                  <a:pt x="1348288" y="912929"/>
                  <a:pt x="1466821" y="932281"/>
                </a:cubicBezTo>
                <a:cubicBezTo>
                  <a:pt x="1585354" y="951633"/>
                  <a:pt x="1778878" y="951633"/>
                  <a:pt x="1887735" y="932281"/>
                </a:cubicBezTo>
                <a:cubicBezTo>
                  <a:pt x="1996592" y="912929"/>
                  <a:pt x="2090935" y="850034"/>
                  <a:pt x="2119964" y="816167"/>
                </a:cubicBezTo>
                <a:cubicBezTo>
                  <a:pt x="2148993" y="782300"/>
                  <a:pt x="2078840" y="777462"/>
                  <a:pt x="2061907" y="729081"/>
                </a:cubicBezTo>
                <a:cubicBezTo>
                  <a:pt x="2044974" y="680700"/>
                  <a:pt x="2032878" y="610548"/>
                  <a:pt x="2018364" y="525881"/>
                </a:cubicBezTo>
                <a:cubicBezTo>
                  <a:pt x="2003850" y="441214"/>
                  <a:pt x="1974821" y="293652"/>
                  <a:pt x="1974821" y="221081"/>
                </a:cubicBezTo>
                <a:cubicBezTo>
                  <a:pt x="1974821" y="148510"/>
                  <a:pt x="2018364" y="90453"/>
                  <a:pt x="2018364" y="90453"/>
                </a:cubicBezTo>
                <a:cubicBezTo>
                  <a:pt x="2030459" y="54167"/>
                  <a:pt x="2115126" y="15462"/>
                  <a:pt x="2047393" y="3367"/>
                </a:cubicBezTo>
                <a:cubicBezTo>
                  <a:pt x="1979660" y="-8728"/>
                  <a:pt x="1786136" y="15462"/>
                  <a:pt x="1611964" y="17881"/>
                </a:cubicBezTo>
                <a:cubicBezTo>
                  <a:pt x="1437793" y="20300"/>
                  <a:pt x="1166859" y="15462"/>
                  <a:pt x="1002364" y="17881"/>
                </a:cubicBezTo>
                <a:cubicBezTo>
                  <a:pt x="837869" y="20300"/>
                  <a:pt x="716917" y="27558"/>
                  <a:pt x="624993" y="32396"/>
                </a:cubicBezTo>
                <a:cubicBezTo>
                  <a:pt x="533069" y="37234"/>
                  <a:pt x="499203" y="25139"/>
                  <a:pt x="421793" y="4691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-217486" y="2709863"/>
            <a:ext cx="12549188" cy="646112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prstClr val="white"/>
                </a:solidFill>
                <a:latin typeface="Calibri" panose="020F0502020204030204"/>
                <a:cs typeface="+mn-cs"/>
              </a:rPr>
              <a:t>Click</a:t>
            </a:r>
            <a:r>
              <a:rPr lang="es-ES_tradnl" sz="3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 </a:t>
            </a:r>
            <a:r>
              <a:rPr lang="es-ES_tradnl" sz="3600" b="1" dirty="0" err="1">
                <a:solidFill>
                  <a:prstClr val="white"/>
                </a:solidFill>
                <a:latin typeface="Calibri" panose="020F0502020204030204"/>
                <a:cs typeface="+mn-cs"/>
              </a:rPr>
              <a:t>here</a:t>
            </a:r>
            <a:r>
              <a:rPr lang="es-ES_tradnl" sz="3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 to </a:t>
            </a:r>
            <a:r>
              <a:rPr lang="es-ES_tradnl" sz="3600" b="1" dirty="0" err="1">
                <a:solidFill>
                  <a:prstClr val="white"/>
                </a:solidFill>
                <a:latin typeface="Calibri" panose="020F0502020204030204"/>
                <a:cs typeface="+mn-cs"/>
              </a:rPr>
              <a:t>guess</a:t>
            </a:r>
            <a:r>
              <a:rPr lang="es-ES_tradnl" sz="3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 </a:t>
            </a:r>
            <a:r>
              <a:rPr lang="es-ES_tradnl" sz="3600" b="1" dirty="0" err="1">
                <a:solidFill>
                  <a:prstClr val="white"/>
                </a:solidFill>
                <a:latin typeface="Calibri" panose="020F0502020204030204"/>
                <a:cs typeface="+mn-cs"/>
              </a:rPr>
              <a:t>what’s</a:t>
            </a:r>
            <a:r>
              <a:rPr lang="es-ES_tradnl" sz="3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 in </a:t>
            </a:r>
            <a:r>
              <a:rPr lang="es-ES_tradnl" sz="3600" b="1" dirty="0" err="1">
                <a:solidFill>
                  <a:prstClr val="white"/>
                </a:solidFill>
                <a:latin typeface="Calibri" panose="020F0502020204030204"/>
                <a:cs typeface="+mn-cs"/>
              </a:rPr>
              <a:t>the</a:t>
            </a:r>
            <a:r>
              <a:rPr lang="es-ES_tradnl" sz="3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 box</a:t>
            </a:r>
            <a:endParaRPr lang="es-ES" sz="3600" b="1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per-r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fc03.deviantart.net/fs71/i/2012/184/4/3/paint_border_by_cesstrelle-d55t2sx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8" descr="C:\Users\Rich\Documents\eslkidsworld.com\clip art\Food &amp; Drink\Desserts (A - H)\Cake 1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1276350"/>
            <a:ext cx="1069340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428998"/>
            <a:ext cx="121920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6000" b="1" i="1" dirty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oper Black" panose="0208090404030B020404" pitchFamily="18" charset="0"/>
                <a:ea typeface="MS PGothic" panose="020B0600070205080204" pitchFamily="34" charset="-128"/>
                <a:cs typeface="+mn-cs"/>
              </a:rPr>
              <a:t>Birthday  cake.</a:t>
            </a:r>
            <a:endParaRPr lang="en-GB" sz="6000" b="1" i="1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CC33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oper Black" panose="0208090404030B020404" pitchFamily="18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4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637" y="2825776"/>
            <a:ext cx="1630363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23889" y="117475"/>
            <a:ext cx="3168651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It’s</a:t>
            </a:r>
            <a:r>
              <a:rPr lang="es-ES_tradnl" sz="32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 a …</a:t>
            </a:r>
            <a:endParaRPr lang="es-ES" sz="320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0704530" y="117501"/>
            <a:ext cx="124777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2/16</a:t>
            </a:r>
            <a:endParaRPr lang="es-ES" sz="240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grpSp>
        <p:nvGrpSpPr>
          <p:cNvPr id="63492" name="16 Grupo"/>
          <p:cNvGrpSpPr/>
          <p:nvPr/>
        </p:nvGrpSpPr>
        <p:grpSpPr bwMode="auto">
          <a:xfrm>
            <a:off x="2159000" y="2500320"/>
            <a:ext cx="7583488" cy="3367087"/>
            <a:chOff x="1299889" y="2204865"/>
            <a:chExt cx="6007975" cy="3662536"/>
          </a:xfrm>
        </p:grpSpPr>
        <p:pic>
          <p:nvPicPr>
            <p:cNvPr id="18" name="Picture 2" descr="http://dibuteca.estaticos.net/dibujos/pintados/2011005/3de2fc822c91c707a16918d2e549e0f3.png"/>
            <p:cNvPicPr>
              <a:picLocks noChangeAspect="1" noChangeArrowheads="1"/>
            </p:cNvPicPr>
            <p:nvPr/>
          </p:nvPicPr>
          <p:blipFill rotWithShape="1">
            <a:blip r:embed="rId1"/>
            <a:srcRect t="9777" b="24723"/>
            <a:stretch>
              <a:fillRect/>
            </a:stretch>
          </p:blipFill>
          <p:spPr bwMode="auto">
            <a:xfrm>
              <a:off x="1299889" y="2204865"/>
              <a:ext cx="6007975" cy="3662536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18 Forma libre"/>
            <p:cNvSpPr/>
            <p:nvPr/>
          </p:nvSpPr>
          <p:spPr>
            <a:xfrm>
              <a:off x="2160147" y="3603571"/>
              <a:ext cx="1282842" cy="1131052"/>
            </a:xfrm>
            <a:custGeom>
              <a:avLst/>
              <a:gdLst>
                <a:gd name="connsiteX0" fmla="*/ 827411 w 1283655"/>
                <a:gd name="connsiteY0" fmla="*/ 45720 h 1130746"/>
                <a:gd name="connsiteX1" fmla="*/ 522611 w 1283655"/>
                <a:gd name="connsiteY1" fmla="*/ 243840 h 1130746"/>
                <a:gd name="connsiteX2" fmla="*/ 271151 w 1283655"/>
                <a:gd name="connsiteY2" fmla="*/ 533400 h 1130746"/>
                <a:gd name="connsiteX3" fmla="*/ 19691 w 1283655"/>
                <a:gd name="connsiteY3" fmla="*/ 937260 h 1130746"/>
                <a:gd name="connsiteX4" fmla="*/ 65411 w 1283655"/>
                <a:gd name="connsiteY4" fmla="*/ 1120140 h 1130746"/>
                <a:gd name="connsiteX5" fmla="*/ 454031 w 1283655"/>
                <a:gd name="connsiteY5" fmla="*/ 640080 h 1130746"/>
                <a:gd name="connsiteX6" fmla="*/ 880751 w 1283655"/>
                <a:gd name="connsiteY6" fmla="*/ 281940 h 1130746"/>
                <a:gd name="connsiteX7" fmla="*/ 1185551 w 1283655"/>
                <a:gd name="connsiteY7" fmla="*/ 167640 h 1130746"/>
                <a:gd name="connsiteX8" fmla="*/ 1276991 w 1283655"/>
                <a:gd name="connsiteY8" fmla="*/ 30480 h 1130746"/>
                <a:gd name="connsiteX9" fmla="*/ 1033151 w 1283655"/>
                <a:gd name="connsiteY9" fmla="*/ 0 h 1130746"/>
                <a:gd name="connsiteX10" fmla="*/ 911231 w 1283655"/>
                <a:gd name="connsiteY10" fmla="*/ 30480 h 1130746"/>
                <a:gd name="connsiteX11" fmla="*/ 827411 w 1283655"/>
                <a:gd name="connsiteY11" fmla="*/ 45720 h 1130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3655" h="1130746">
                  <a:moveTo>
                    <a:pt x="827411" y="45720"/>
                  </a:moveTo>
                  <a:cubicBezTo>
                    <a:pt x="762641" y="81280"/>
                    <a:pt x="615321" y="162560"/>
                    <a:pt x="522611" y="243840"/>
                  </a:cubicBezTo>
                  <a:cubicBezTo>
                    <a:pt x="429901" y="325120"/>
                    <a:pt x="354971" y="417830"/>
                    <a:pt x="271151" y="533400"/>
                  </a:cubicBezTo>
                  <a:cubicBezTo>
                    <a:pt x="187331" y="648970"/>
                    <a:pt x="53981" y="839470"/>
                    <a:pt x="19691" y="937260"/>
                  </a:cubicBezTo>
                  <a:cubicBezTo>
                    <a:pt x="-14599" y="1035050"/>
                    <a:pt x="-6979" y="1169670"/>
                    <a:pt x="65411" y="1120140"/>
                  </a:cubicBezTo>
                  <a:cubicBezTo>
                    <a:pt x="137801" y="1070610"/>
                    <a:pt x="318141" y="779780"/>
                    <a:pt x="454031" y="640080"/>
                  </a:cubicBezTo>
                  <a:cubicBezTo>
                    <a:pt x="589921" y="500380"/>
                    <a:pt x="758831" y="360680"/>
                    <a:pt x="880751" y="281940"/>
                  </a:cubicBezTo>
                  <a:cubicBezTo>
                    <a:pt x="1002671" y="203200"/>
                    <a:pt x="1119511" y="209550"/>
                    <a:pt x="1185551" y="167640"/>
                  </a:cubicBezTo>
                  <a:cubicBezTo>
                    <a:pt x="1251591" y="125730"/>
                    <a:pt x="1302391" y="58420"/>
                    <a:pt x="1276991" y="30480"/>
                  </a:cubicBezTo>
                  <a:cubicBezTo>
                    <a:pt x="1251591" y="2540"/>
                    <a:pt x="1094111" y="0"/>
                    <a:pt x="1033151" y="0"/>
                  </a:cubicBezTo>
                  <a:cubicBezTo>
                    <a:pt x="972191" y="0"/>
                    <a:pt x="944251" y="21590"/>
                    <a:pt x="911231" y="30480"/>
                  </a:cubicBezTo>
                  <a:cubicBezTo>
                    <a:pt x="878211" y="39370"/>
                    <a:pt x="892181" y="10160"/>
                    <a:pt x="827411" y="45720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0" name="19 Forma libre"/>
            <p:cNvSpPr/>
            <p:nvPr/>
          </p:nvSpPr>
          <p:spPr>
            <a:xfrm>
              <a:off x="3798915" y="2532956"/>
              <a:ext cx="918112" cy="276288"/>
            </a:xfrm>
            <a:custGeom>
              <a:avLst/>
              <a:gdLst>
                <a:gd name="connsiteX0" fmla="*/ 720356 w 918191"/>
                <a:gd name="connsiteY0" fmla="*/ 4599 h 276747"/>
                <a:gd name="connsiteX1" fmla="*/ 308876 w 918191"/>
                <a:gd name="connsiteY1" fmla="*/ 80799 h 276747"/>
                <a:gd name="connsiteX2" fmla="*/ 11696 w 918191"/>
                <a:gd name="connsiteY2" fmla="*/ 187479 h 276747"/>
                <a:gd name="connsiteX3" fmla="*/ 80276 w 918191"/>
                <a:gd name="connsiteY3" fmla="*/ 263679 h 276747"/>
                <a:gd name="connsiteX4" fmla="*/ 270776 w 918191"/>
                <a:gd name="connsiteY4" fmla="*/ 263679 h 276747"/>
                <a:gd name="connsiteX5" fmla="*/ 506996 w 918191"/>
                <a:gd name="connsiteY5" fmla="*/ 134139 h 276747"/>
                <a:gd name="connsiteX6" fmla="*/ 842276 w 918191"/>
                <a:gd name="connsiteY6" fmla="*/ 57939 h 276747"/>
                <a:gd name="connsiteX7" fmla="*/ 910856 w 918191"/>
                <a:gd name="connsiteY7" fmla="*/ 12219 h 276747"/>
                <a:gd name="connsiteX8" fmla="*/ 720356 w 918191"/>
                <a:gd name="connsiteY8" fmla="*/ 4599 h 276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8191" h="276747">
                  <a:moveTo>
                    <a:pt x="720356" y="4599"/>
                  </a:moveTo>
                  <a:cubicBezTo>
                    <a:pt x="620026" y="16029"/>
                    <a:pt x="426986" y="50319"/>
                    <a:pt x="308876" y="80799"/>
                  </a:cubicBezTo>
                  <a:cubicBezTo>
                    <a:pt x="190766" y="111279"/>
                    <a:pt x="49796" y="156999"/>
                    <a:pt x="11696" y="187479"/>
                  </a:cubicBezTo>
                  <a:cubicBezTo>
                    <a:pt x="-26404" y="217959"/>
                    <a:pt x="37096" y="250979"/>
                    <a:pt x="80276" y="263679"/>
                  </a:cubicBezTo>
                  <a:cubicBezTo>
                    <a:pt x="123456" y="276379"/>
                    <a:pt x="199656" y="285269"/>
                    <a:pt x="270776" y="263679"/>
                  </a:cubicBezTo>
                  <a:cubicBezTo>
                    <a:pt x="341896" y="242089"/>
                    <a:pt x="411746" y="168429"/>
                    <a:pt x="506996" y="134139"/>
                  </a:cubicBezTo>
                  <a:cubicBezTo>
                    <a:pt x="602246" y="99849"/>
                    <a:pt x="774966" y="78259"/>
                    <a:pt x="842276" y="57939"/>
                  </a:cubicBezTo>
                  <a:cubicBezTo>
                    <a:pt x="909586" y="37619"/>
                    <a:pt x="931176" y="18569"/>
                    <a:pt x="910856" y="12219"/>
                  </a:cubicBezTo>
                  <a:cubicBezTo>
                    <a:pt x="890536" y="5869"/>
                    <a:pt x="820686" y="-6831"/>
                    <a:pt x="720356" y="4599"/>
                  </a:cubicBezTo>
                  <a:close/>
                </a:path>
              </a:pathLst>
            </a:custGeom>
            <a:solidFill>
              <a:schemeClr val="bg1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16" name="15 CuadroTexto"/>
          <p:cNvSpPr txBox="1"/>
          <p:nvPr/>
        </p:nvSpPr>
        <p:spPr>
          <a:xfrm>
            <a:off x="911425" y="692696"/>
            <a:ext cx="10177131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76200" prstMaterial="dkEdge">
              <a:bevelT w="190500" h="25400" prst="coolSlant"/>
              <a:bevelB w="146050"/>
              <a:contourClr>
                <a:schemeClr val="bg1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8800" b="1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ROBOLD" pitchFamily="2" charset="0"/>
                <a:cs typeface="+mn-cs"/>
              </a:rPr>
              <a:t>TOY CAR</a:t>
            </a:r>
            <a:endParaRPr lang="es-ES" sz="8800" b="1" dirty="0">
              <a:ln w="11430"/>
              <a:solidFill>
                <a:srgbClr val="FF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ROBOLD" pitchFamily="2" charset="0"/>
              <a:cs typeface="+mn-cs"/>
            </a:endParaRPr>
          </a:p>
        </p:txBody>
      </p:sp>
      <p:grpSp>
        <p:nvGrpSpPr>
          <p:cNvPr id="7" name="6 Grupo"/>
          <p:cNvGrpSpPr/>
          <p:nvPr/>
        </p:nvGrpSpPr>
        <p:grpSpPr bwMode="auto">
          <a:xfrm>
            <a:off x="-384172" y="-387350"/>
            <a:ext cx="5808663" cy="7416800"/>
            <a:chOff x="-307110" y="-387424"/>
            <a:chExt cx="3301033" cy="7416824"/>
          </a:xfrm>
        </p:grpSpPr>
        <p:sp>
          <p:nvSpPr>
            <p:cNvPr id="5" name="4 Forma libre"/>
            <p:cNvSpPr/>
            <p:nvPr/>
          </p:nvSpPr>
          <p:spPr>
            <a:xfrm>
              <a:off x="-252980" y="-387424"/>
              <a:ext cx="3246903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6" name="5 Forma libre"/>
            <p:cNvSpPr/>
            <p:nvPr/>
          </p:nvSpPr>
          <p:spPr>
            <a:xfrm>
              <a:off x="-307110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blipFill dpi="0" rotWithShape="1">
              <a:blip r:embed="rId2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12 Grupo"/>
          <p:cNvGrpSpPr/>
          <p:nvPr/>
        </p:nvGrpSpPr>
        <p:grpSpPr bwMode="auto">
          <a:xfrm rot="10800000">
            <a:off x="6864353" y="-214313"/>
            <a:ext cx="5807075" cy="7416801"/>
            <a:chOff x="-307110" y="-387424"/>
            <a:chExt cx="3301033" cy="7416824"/>
          </a:xfrm>
        </p:grpSpPr>
        <p:sp>
          <p:nvSpPr>
            <p:cNvPr id="14" name="13 Forma libre"/>
            <p:cNvSpPr/>
            <p:nvPr/>
          </p:nvSpPr>
          <p:spPr>
            <a:xfrm>
              <a:off x="-252965" y="-387424"/>
              <a:ext cx="3246888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-307110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blipFill dpi="0" rotWithShape="1">
              <a:blip r:embed="rId2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11" name="10 Rectángulo"/>
          <p:cNvSpPr/>
          <p:nvPr/>
        </p:nvSpPr>
        <p:spPr>
          <a:xfrm>
            <a:off x="203612" y="-212154"/>
            <a:ext cx="12192000" cy="7416824"/>
          </a:xfrm>
          <a:prstGeom prst="rect">
            <a:avLst/>
          </a:prstGeom>
          <a:blipFill dpi="0" rotWithShape="1"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1 Forma libre"/>
          <p:cNvSpPr/>
          <p:nvPr/>
        </p:nvSpPr>
        <p:spPr>
          <a:xfrm>
            <a:off x="4681554" y="-1611313"/>
            <a:ext cx="2836863" cy="1363663"/>
          </a:xfrm>
          <a:custGeom>
            <a:avLst/>
            <a:gdLst>
              <a:gd name="connsiteX0" fmla="*/ 421793 w 2126919"/>
              <a:gd name="connsiteY0" fmla="*/ 46910 h 932281"/>
              <a:gd name="connsiteX1" fmla="*/ 160535 w 2126919"/>
              <a:gd name="connsiteY1" fmla="*/ 163024 h 932281"/>
              <a:gd name="connsiteX2" fmla="*/ 878 w 2126919"/>
              <a:gd name="connsiteY2" fmla="*/ 569424 h 932281"/>
              <a:gd name="connsiteX3" fmla="*/ 102478 w 2126919"/>
              <a:gd name="connsiteY3" fmla="*/ 801653 h 932281"/>
              <a:gd name="connsiteX4" fmla="*/ 233107 w 2126919"/>
              <a:gd name="connsiteY4" fmla="*/ 772624 h 932281"/>
              <a:gd name="connsiteX5" fmla="*/ 741107 w 2126919"/>
              <a:gd name="connsiteY5" fmla="*/ 743596 h 932281"/>
              <a:gd name="connsiteX6" fmla="*/ 1176535 w 2126919"/>
              <a:gd name="connsiteY6" fmla="*/ 816167 h 932281"/>
              <a:gd name="connsiteX7" fmla="*/ 1466821 w 2126919"/>
              <a:gd name="connsiteY7" fmla="*/ 932281 h 932281"/>
              <a:gd name="connsiteX8" fmla="*/ 1887735 w 2126919"/>
              <a:gd name="connsiteY8" fmla="*/ 932281 h 932281"/>
              <a:gd name="connsiteX9" fmla="*/ 2119964 w 2126919"/>
              <a:gd name="connsiteY9" fmla="*/ 816167 h 932281"/>
              <a:gd name="connsiteX10" fmla="*/ 2061907 w 2126919"/>
              <a:gd name="connsiteY10" fmla="*/ 729081 h 932281"/>
              <a:gd name="connsiteX11" fmla="*/ 2018364 w 2126919"/>
              <a:gd name="connsiteY11" fmla="*/ 525881 h 932281"/>
              <a:gd name="connsiteX12" fmla="*/ 1974821 w 2126919"/>
              <a:gd name="connsiteY12" fmla="*/ 221081 h 932281"/>
              <a:gd name="connsiteX13" fmla="*/ 2018364 w 2126919"/>
              <a:gd name="connsiteY13" fmla="*/ 90453 h 932281"/>
              <a:gd name="connsiteX14" fmla="*/ 2047393 w 2126919"/>
              <a:gd name="connsiteY14" fmla="*/ 3367 h 932281"/>
              <a:gd name="connsiteX15" fmla="*/ 1611964 w 2126919"/>
              <a:gd name="connsiteY15" fmla="*/ 17881 h 932281"/>
              <a:gd name="connsiteX16" fmla="*/ 1002364 w 2126919"/>
              <a:gd name="connsiteY16" fmla="*/ 17881 h 932281"/>
              <a:gd name="connsiteX17" fmla="*/ 624993 w 2126919"/>
              <a:gd name="connsiteY17" fmla="*/ 32396 h 932281"/>
              <a:gd name="connsiteX18" fmla="*/ 421793 w 2126919"/>
              <a:gd name="connsiteY18" fmla="*/ 46910 h 93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26919" h="932281">
                <a:moveTo>
                  <a:pt x="421793" y="46910"/>
                </a:moveTo>
                <a:cubicBezTo>
                  <a:pt x="344383" y="68681"/>
                  <a:pt x="230687" y="75938"/>
                  <a:pt x="160535" y="163024"/>
                </a:cubicBezTo>
                <a:cubicBezTo>
                  <a:pt x="90383" y="250110"/>
                  <a:pt x="10554" y="462986"/>
                  <a:pt x="878" y="569424"/>
                </a:cubicBezTo>
                <a:cubicBezTo>
                  <a:pt x="-8798" y="675862"/>
                  <a:pt x="63773" y="767786"/>
                  <a:pt x="102478" y="801653"/>
                </a:cubicBezTo>
                <a:cubicBezTo>
                  <a:pt x="141183" y="835520"/>
                  <a:pt x="126669" y="782300"/>
                  <a:pt x="233107" y="772624"/>
                </a:cubicBezTo>
                <a:cubicBezTo>
                  <a:pt x="339545" y="762948"/>
                  <a:pt x="583869" y="736339"/>
                  <a:pt x="741107" y="743596"/>
                </a:cubicBezTo>
                <a:cubicBezTo>
                  <a:pt x="898345" y="750853"/>
                  <a:pt x="1055583" y="784720"/>
                  <a:pt x="1176535" y="816167"/>
                </a:cubicBezTo>
                <a:cubicBezTo>
                  <a:pt x="1297487" y="847614"/>
                  <a:pt x="1348288" y="912929"/>
                  <a:pt x="1466821" y="932281"/>
                </a:cubicBezTo>
                <a:cubicBezTo>
                  <a:pt x="1585354" y="951633"/>
                  <a:pt x="1778878" y="951633"/>
                  <a:pt x="1887735" y="932281"/>
                </a:cubicBezTo>
                <a:cubicBezTo>
                  <a:pt x="1996592" y="912929"/>
                  <a:pt x="2090935" y="850034"/>
                  <a:pt x="2119964" y="816167"/>
                </a:cubicBezTo>
                <a:cubicBezTo>
                  <a:pt x="2148993" y="782300"/>
                  <a:pt x="2078840" y="777462"/>
                  <a:pt x="2061907" y="729081"/>
                </a:cubicBezTo>
                <a:cubicBezTo>
                  <a:pt x="2044974" y="680700"/>
                  <a:pt x="2032878" y="610548"/>
                  <a:pt x="2018364" y="525881"/>
                </a:cubicBezTo>
                <a:cubicBezTo>
                  <a:pt x="2003850" y="441214"/>
                  <a:pt x="1974821" y="293652"/>
                  <a:pt x="1974821" y="221081"/>
                </a:cubicBezTo>
                <a:cubicBezTo>
                  <a:pt x="1974821" y="148510"/>
                  <a:pt x="2018364" y="90453"/>
                  <a:pt x="2018364" y="90453"/>
                </a:cubicBezTo>
                <a:cubicBezTo>
                  <a:pt x="2030459" y="54167"/>
                  <a:pt x="2115126" y="15462"/>
                  <a:pt x="2047393" y="3367"/>
                </a:cubicBezTo>
                <a:cubicBezTo>
                  <a:pt x="1979660" y="-8728"/>
                  <a:pt x="1786136" y="15462"/>
                  <a:pt x="1611964" y="17881"/>
                </a:cubicBezTo>
                <a:cubicBezTo>
                  <a:pt x="1437793" y="20300"/>
                  <a:pt x="1166859" y="15462"/>
                  <a:pt x="1002364" y="17881"/>
                </a:cubicBezTo>
                <a:cubicBezTo>
                  <a:pt x="837869" y="20300"/>
                  <a:pt x="716917" y="27558"/>
                  <a:pt x="624993" y="32396"/>
                </a:cubicBezTo>
                <a:cubicBezTo>
                  <a:pt x="533069" y="37234"/>
                  <a:pt x="499203" y="25139"/>
                  <a:pt x="421793" y="4691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-217486" y="2709863"/>
            <a:ext cx="12549188" cy="646112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prstClr val="white"/>
                </a:solidFill>
                <a:latin typeface="Calibri" panose="020F0502020204030204"/>
                <a:cs typeface="+mn-cs"/>
              </a:rPr>
              <a:t>Click</a:t>
            </a:r>
            <a:r>
              <a:rPr lang="es-ES_tradnl" sz="3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 </a:t>
            </a:r>
            <a:r>
              <a:rPr lang="es-ES_tradnl" sz="3600" b="1" dirty="0" err="1">
                <a:solidFill>
                  <a:prstClr val="white"/>
                </a:solidFill>
                <a:latin typeface="Calibri" panose="020F0502020204030204"/>
                <a:cs typeface="+mn-cs"/>
              </a:rPr>
              <a:t>here</a:t>
            </a:r>
            <a:r>
              <a:rPr lang="es-ES_tradnl" sz="3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 to </a:t>
            </a:r>
            <a:r>
              <a:rPr lang="es-ES_tradnl" sz="3600" b="1" dirty="0" err="1">
                <a:solidFill>
                  <a:prstClr val="white"/>
                </a:solidFill>
                <a:latin typeface="Calibri" panose="020F0502020204030204"/>
                <a:cs typeface="+mn-cs"/>
              </a:rPr>
              <a:t>guess</a:t>
            </a:r>
            <a:r>
              <a:rPr lang="es-ES_tradnl" sz="3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 </a:t>
            </a:r>
            <a:r>
              <a:rPr lang="es-ES_tradnl" sz="3600" b="1" dirty="0" err="1">
                <a:solidFill>
                  <a:prstClr val="white"/>
                </a:solidFill>
                <a:latin typeface="Calibri" panose="020F0502020204030204"/>
                <a:cs typeface="+mn-cs"/>
              </a:rPr>
              <a:t>what’s</a:t>
            </a:r>
            <a:r>
              <a:rPr lang="es-ES_tradnl" sz="3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 in </a:t>
            </a:r>
            <a:r>
              <a:rPr lang="es-ES_tradnl" sz="3600" b="1" dirty="0" err="1">
                <a:solidFill>
                  <a:prstClr val="white"/>
                </a:solidFill>
                <a:latin typeface="Calibri" panose="020F0502020204030204"/>
                <a:cs typeface="+mn-cs"/>
              </a:rPr>
              <a:t>the</a:t>
            </a:r>
            <a:r>
              <a:rPr lang="es-ES_tradnl" sz="3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 box</a:t>
            </a:r>
            <a:endParaRPr lang="es-ES" sz="3600" b="1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per-r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623889" y="117475"/>
            <a:ext cx="3168651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It’s</a:t>
            </a:r>
            <a:r>
              <a:rPr lang="es-ES_tradnl" sz="32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 a …</a:t>
            </a:r>
            <a:endParaRPr lang="es-ES" sz="320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0704530" y="117501"/>
            <a:ext cx="124777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8/16</a:t>
            </a:r>
            <a:endParaRPr lang="es-ES" sz="240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17" name="Picture 2" descr="http://csimg.webmarchand.com/srv/FR/29043377stickerpoupeeandre0001/T/340x340/C/FFFFFF/url/sticker-poupee.jpg"/>
          <p:cNvPicPr>
            <a:picLocks noChangeAspect="1" noChangeArrowheads="1"/>
          </p:cNvPicPr>
          <p:nvPr/>
        </p:nvPicPr>
        <p:blipFill rotWithShape="1">
          <a:blip r:embed="rId1"/>
          <a:srcRect b="5302"/>
          <a:stretch>
            <a:fillRect/>
          </a:stretch>
        </p:blipFill>
        <p:spPr bwMode="auto">
          <a:xfrm>
            <a:off x="3021030" y="1989141"/>
            <a:ext cx="6084887" cy="431958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80544" y="692941"/>
            <a:ext cx="12111567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76200" prstMaterial="dkEdge">
              <a:bevelT w="190500" h="25400" prst="coolSlant"/>
              <a:bevelB w="146050"/>
              <a:contourClr>
                <a:schemeClr val="bg1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8000" b="1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ROBOLD" pitchFamily="2" charset="0"/>
                <a:cs typeface="+mn-cs"/>
              </a:rPr>
              <a:t>DOLL</a:t>
            </a:r>
            <a:endParaRPr lang="es-ES" sz="8000" b="1" dirty="0">
              <a:ln w="11430"/>
              <a:solidFill>
                <a:srgbClr val="FF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ROBOLD" pitchFamily="2" charset="0"/>
              <a:cs typeface="+mn-cs"/>
            </a:endParaRPr>
          </a:p>
        </p:txBody>
      </p:sp>
      <p:grpSp>
        <p:nvGrpSpPr>
          <p:cNvPr id="7" name="6 Grupo"/>
          <p:cNvGrpSpPr/>
          <p:nvPr/>
        </p:nvGrpSpPr>
        <p:grpSpPr bwMode="auto">
          <a:xfrm>
            <a:off x="-384172" y="-387350"/>
            <a:ext cx="5808663" cy="7416800"/>
            <a:chOff x="-307110" y="-387424"/>
            <a:chExt cx="3301033" cy="7416824"/>
          </a:xfrm>
        </p:grpSpPr>
        <p:sp>
          <p:nvSpPr>
            <p:cNvPr id="5" name="4 Forma libre"/>
            <p:cNvSpPr/>
            <p:nvPr/>
          </p:nvSpPr>
          <p:spPr>
            <a:xfrm>
              <a:off x="-252980" y="-387424"/>
              <a:ext cx="3246903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6" name="5 Forma libre"/>
            <p:cNvSpPr/>
            <p:nvPr/>
          </p:nvSpPr>
          <p:spPr>
            <a:xfrm>
              <a:off x="-307110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blipFill dpi="0" rotWithShape="1">
              <a:blip r:embed="rId2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12 Grupo"/>
          <p:cNvGrpSpPr/>
          <p:nvPr/>
        </p:nvGrpSpPr>
        <p:grpSpPr bwMode="auto">
          <a:xfrm rot="10800000">
            <a:off x="6864353" y="-214313"/>
            <a:ext cx="5807075" cy="7416801"/>
            <a:chOff x="-307110" y="-387424"/>
            <a:chExt cx="3301033" cy="7416824"/>
          </a:xfrm>
        </p:grpSpPr>
        <p:sp>
          <p:nvSpPr>
            <p:cNvPr id="14" name="13 Forma libre"/>
            <p:cNvSpPr/>
            <p:nvPr/>
          </p:nvSpPr>
          <p:spPr>
            <a:xfrm>
              <a:off x="-252965" y="-387424"/>
              <a:ext cx="3246888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-307110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blipFill dpi="0" rotWithShape="1">
              <a:blip r:embed="rId2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11" name="10 Rectángulo"/>
          <p:cNvSpPr/>
          <p:nvPr/>
        </p:nvSpPr>
        <p:spPr>
          <a:xfrm>
            <a:off x="47328" y="-243408"/>
            <a:ext cx="12192000" cy="7416824"/>
          </a:xfrm>
          <a:prstGeom prst="rect">
            <a:avLst/>
          </a:prstGeom>
          <a:blipFill dpi="0" rotWithShape="1"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1 Forma libre"/>
          <p:cNvSpPr/>
          <p:nvPr/>
        </p:nvSpPr>
        <p:spPr>
          <a:xfrm>
            <a:off x="4681554" y="-1611313"/>
            <a:ext cx="2836863" cy="1363663"/>
          </a:xfrm>
          <a:custGeom>
            <a:avLst/>
            <a:gdLst>
              <a:gd name="connsiteX0" fmla="*/ 421793 w 2126919"/>
              <a:gd name="connsiteY0" fmla="*/ 46910 h 932281"/>
              <a:gd name="connsiteX1" fmla="*/ 160535 w 2126919"/>
              <a:gd name="connsiteY1" fmla="*/ 163024 h 932281"/>
              <a:gd name="connsiteX2" fmla="*/ 878 w 2126919"/>
              <a:gd name="connsiteY2" fmla="*/ 569424 h 932281"/>
              <a:gd name="connsiteX3" fmla="*/ 102478 w 2126919"/>
              <a:gd name="connsiteY3" fmla="*/ 801653 h 932281"/>
              <a:gd name="connsiteX4" fmla="*/ 233107 w 2126919"/>
              <a:gd name="connsiteY4" fmla="*/ 772624 h 932281"/>
              <a:gd name="connsiteX5" fmla="*/ 741107 w 2126919"/>
              <a:gd name="connsiteY5" fmla="*/ 743596 h 932281"/>
              <a:gd name="connsiteX6" fmla="*/ 1176535 w 2126919"/>
              <a:gd name="connsiteY6" fmla="*/ 816167 h 932281"/>
              <a:gd name="connsiteX7" fmla="*/ 1466821 w 2126919"/>
              <a:gd name="connsiteY7" fmla="*/ 932281 h 932281"/>
              <a:gd name="connsiteX8" fmla="*/ 1887735 w 2126919"/>
              <a:gd name="connsiteY8" fmla="*/ 932281 h 932281"/>
              <a:gd name="connsiteX9" fmla="*/ 2119964 w 2126919"/>
              <a:gd name="connsiteY9" fmla="*/ 816167 h 932281"/>
              <a:gd name="connsiteX10" fmla="*/ 2061907 w 2126919"/>
              <a:gd name="connsiteY10" fmla="*/ 729081 h 932281"/>
              <a:gd name="connsiteX11" fmla="*/ 2018364 w 2126919"/>
              <a:gd name="connsiteY11" fmla="*/ 525881 h 932281"/>
              <a:gd name="connsiteX12" fmla="*/ 1974821 w 2126919"/>
              <a:gd name="connsiteY12" fmla="*/ 221081 h 932281"/>
              <a:gd name="connsiteX13" fmla="*/ 2018364 w 2126919"/>
              <a:gd name="connsiteY13" fmla="*/ 90453 h 932281"/>
              <a:gd name="connsiteX14" fmla="*/ 2047393 w 2126919"/>
              <a:gd name="connsiteY14" fmla="*/ 3367 h 932281"/>
              <a:gd name="connsiteX15" fmla="*/ 1611964 w 2126919"/>
              <a:gd name="connsiteY15" fmla="*/ 17881 h 932281"/>
              <a:gd name="connsiteX16" fmla="*/ 1002364 w 2126919"/>
              <a:gd name="connsiteY16" fmla="*/ 17881 h 932281"/>
              <a:gd name="connsiteX17" fmla="*/ 624993 w 2126919"/>
              <a:gd name="connsiteY17" fmla="*/ 32396 h 932281"/>
              <a:gd name="connsiteX18" fmla="*/ 421793 w 2126919"/>
              <a:gd name="connsiteY18" fmla="*/ 46910 h 93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26919" h="932281">
                <a:moveTo>
                  <a:pt x="421793" y="46910"/>
                </a:moveTo>
                <a:cubicBezTo>
                  <a:pt x="344383" y="68681"/>
                  <a:pt x="230687" y="75938"/>
                  <a:pt x="160535" y="163024"/>
                </a:cubicBezTo>
                <a:cubicBezTo>
                  <a:pt x="90383" y="250110"/>
                  <a:pt x="10554" y="462986"/>
                  <a:pt x="878" y="569424"/>
                </a:cubicBezTo>
                <a:cubicBezTo>
                  <a:pt x="-8798" y="675862"/>
                  <a:pt x="63773" y="767786"/>
                  <a:pt x="102478" y="801653"/>
                </a:cubicBezTo>
                <a:cubicBezTo>
                  <a:pt x="141183" y="835520"/>
                  <a:pt x="126669" y="782300"/>
                  <a:pt x="233107" y="772624"/>
                </a:cubicBezTo>
                <a:cubicBezTo>
                  <a:pt x="339545" y="762948"/>
                  <a:pt x="583869" y="736339"/>
                  <a:pt x="741107" y="743596"/>
                </a:cubicBezTo>
                <a:cubicBezTo>
                  <a:pt x="898345" y="750853"/>
                  <a:pt x="1055583" y="784720"/>
                  <a:pt x="1176535" y="816167"/>
                </a:cubicBezTo>
                <a:cubicBezTo>
                  <a:pt x="1297487" y="847614"/>
                  <a:pt x="1348288" y="912929"/>
                  <a:pt x="1466821" y="932281"/>
                </a:cubicBezTo>
                <a:cubicBezTo>
                  <a:pt x="1585354" y="951633"/>
                  <a:pt x="1778878" y="951633"/>
                  <a:pt x="1887735" y="932281"/>
                </a:cubicBezTo>
                <a:cubicBezTo>
                  <a:pt x="1996592" y="912929"/>
                  <a:pt x="2090935" y="850034"/>
                  <a:pt x="2119964" y="816167"/>
                </a:cubicBezTo>
                <a:cubicBezTo>
                  <a:pt x="2148993" y="782300"/>
                  <a:pt x="2078840" y="777462"/>
                  <a:pt x="2061907" y="729081"/>
                </a:cubicBezTo>
                <a:cubicBezTo>
                  <a:pt x="2044974" y="680700"/>
                  <a:pt x="2032878" y="610548"/>
                  <a:pt x="2018364" y="525881"/>
                </a:cubicBezTo>
                <a:cubicBezTo>
                  <a:pt x="2003850" y="441214"/>
                  <a:pt x="1974821" y="293652"/>
                  <a:pt x="1974821" y="221081"/>
                </a:cubicBezTo>
                <a:cubicBezTo>
                  <a:pt x="1974821" y="148510"/>
                  <a:pt x="2018364" y="90453"/>
                  <a:pt x="2018364" y="90453"/>
                </a:cubicBezTo>
                <a:cubicBezTo>
                  <a:pt x="2030459" y="54167"/>
                  <a:pt x="2115126" y="15462"/>
                  <a:pt x="2047393" y="3367"/>
                </a:cubicBezTo>
                <a:cubicBezTo>
                  <a:pt x="1979660" y="-8728"/>
                  <a:pt x="1786136" y="15462"/>
                  <a:pt x="1611964" y="17881"/>
                </a:cubicBezTo>
                <a:cubicBezTo>
                  <a:pt x="1437793" y="20300"/>
                  <a:pt x="1166859" y="15462"/>
                  <a:pt x="1002364" y="17881"/>
                </a:cubicBezTo>
                <a:cubicBezTo>
                  <a:pt x="837869" y="20300"/>
                  <a:pt x="716917" y="27558"/>
                  <a:pt x="624993" y="32396"/>
                </a:cubicBezTo>
                <a:cubicBezTo>
                  <a:pt x="533069" y="37234"/>
                  <a:pt x="499203" y="25139"/>
                  <a:pt x="421793" y="4691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-217486" y="2709863"/>
            <a:ext cx="12549188" cy="646112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prstClr val="white"/>
                </a:solidFill>
                <a:latin typeface="Calibri" panose="020F0502020204030204"/>
                <a:cs typeface="+mn-cs"/>
              </a:rPr>
              <a:t>Click</a:t>
            </a:r>
            <a:r>
              <a:rPr lang="es-ES_tradnl" sz="3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 </a:t>
            </a:r>
            <a:r>
              <a:rPr lang="es-ES_tradnl" sz="3600" b="1" dirty="0" err="1">
                <a:solidFill>
                  <a:prstClr val="white"/>
                </a:solidFill>
                <a:latin typeface="Calibri" panose="020F0502020204030204"/>
                <a:cs typeface="+mn-cs"/>
              </a:rPr>
              <a:t>here</a:t>
            </a:r>
            <a:r>
              <a:rPr lang="es-ES_tradnl" sz="3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 to </a:t>
            </a:r>
            <a:r>
              <a:rPr lang="es-ES_tradnl" sz="3600" b="1" dirty="0" err="1">
                <a:solidFill>
                  <a:prstClr val="white"/>
                </a:solidFill>
                <a:latin typeface="Calibri" panose="020F0502020204030204"/>
                <a:cs typeface="+mn-cs"/>
              </a:rPr>
              <a:t>guess</a:t>
            </a:r>
            <a:r>
              <a:rPr lang="es-ES_tradnl" sz="3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 </a:t>
            </a:r>
            <a:r>
              <a:rPr lang="es-ES_tradnl" sz="3600" b="1" dirty="0" err="1">
                <a:solidFill>
                  <a:prstClr val="white"/>
                </a:solidFill>
                <a:latin typeface="Calibri" panose="020F0502020204030204"/>
                <a:cs typeface="+mn-cs"/>
              </a:rPr>
              <a:t>what’s</a:t>
            </a:r>
            <a:r>
              <a:rPr lang="es-ES_tradnl" sz="3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 in </a:t>
            </a:r>
            <a:r>
              <a:rPr lang="es-ES_tradnl" sz="3600" b="1" dirty="0" err="1">
                <a:solidFill>
                  <a:prstClr val="white"/>
                </a:solidFill>
                <a:latin typeface="Calibri" panose="020F0502020204030204"/>
                <a:cs typeface="+mn-cs"/>
              </a:rPr>
              <a:t>the</a:t>
            </a:r>
            <a:r>
              <a:rPr lang="es-ES_tradnl" sz="3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 box</a:t>
            </a:r>
            <a:endParaRPr lang="es-ES" sz="3600" b="1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per-r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CuadroTexto"/>
          <p:cNvSpPr txBox="1"/>
          <p:nvPr/>
        </p:nvSpPr>
        <p:spPr>
          <a:xfrm>
            <a:off x="623889" y="252413"/>
            <a:ext cx="3168651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It’s</a:t>
            </a:r>
            <a:r>
              <a:rPr lang="es-ES_tradnl" sz="32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 </a:t>
            </a:r>
            <a:r>
              <a:rPr lang="es-ES_tradnl" sz="3200" b="1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an</a:t>
            </a:r>
            <a:r>
              <a:rPr lang="es-ES_tradnl" sz="32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 …</a:t>
            </a:r>
            <a:endParaRPr lang="es-ES" sz="320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0704530" y="117501"/>
            <a:ext cx="124777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3/16</a:t>
            </a:r>
            <a:endParaRPr lang="es-ES" sz="240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21" name="Picture 2" descr="http://us.123rf.com/400wm/400/400/arnica/arnica1210/arnica121000100/15805419-toy-plane-coloring-book.jpg"/>
          <p:cNvPicPr>
            <a:picLocks noChangeAspect="1" noChangeArrowheads="1"/>
          </p:cNvPicPr>
          <p:nvPr/>
        </p:nvPicPr>
        <p:blipFill rotWithShape="1">
          <a:blip r:embed="rId1"/>
          <a:srcRect r="28856" b="54123"/>
          <a:stretch>
            <a:fillRect/>
          </a:stretch>
        </p:blipFill>
        <p:spPr bwMode="auto">
          <a:xfrm>
            <a:off x="2876556" y="2852738"/>
            <a:ext cx="6599239" cy="310356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911425" y="1118354"/>
            <a:ext cx="10177131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76200" prstMaterial="dkEdge">
              <a:bevelT w="190500" h="25400" prst="coolSlant"/>
              <a:bevelB w="146050"/>
              <a:contourClr>
                <a:schemeClr val="bg1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8800" b="1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ROBOLD" pitchFamily="2" charset="0"/>
                <a:cs typeface="+mn-cs"/>
              </a:rPr>
              <a:t>TOY PLANE</a:t>
            </a:r>
            <a:endParaRPr lang="es-ES" sz="8800" b="1" dirty="0">
              <a:ln w="11430"/>
              <a:solidFill>
                <a:srgbClr val="FF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ROBOLD" pitchFamily="2" charset="0"/>
              <a:cs typeface="+mn-cs"/>
            </a:endParaRPr>
          </a:p>
        </p:txBody>
      </p:sp>
      <p:grpSp>
        <p:nvGrpSpPr>
          <p:cNvPr id="7" name="6 Grupo"/>
          <p:cNvGrpSpPr/>
          <p:nvPr/>
        </p:nvGrpSpPr>
        <p:grpSpPr bwMode="auto">
          <a:xfrm>
            <a:off x="-384172" y="-387350"/>
            <a:ext cx="5808663" cy="7416800"/>
            <a:chOff x="-307110" y="-387424"/>
            <a:chExt cx="3301033" cy="7416824"/>
          </a:xfrm>
        </p:grpSpPr>
        <p:sp>
          <p:nvSpPr>
            <p:cNvPr id="5" name="4 Forma libre"/>
            <p:cNvSpPr/>
            <p:nvPr/>
          </p:nvSpPr>
          <p:spPr>
            <a:xfrm>
              <a:off x="-252980" y="-387424"/>
              <a:ext cx="3246903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6" name="5 Forma libre"/>
            <p:cNvSpPr/>
            <p:nvPr/>
          </p:nvSpPr>
          <p:spPr>
            <a:xfrm>
              <a:off x="-307110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blipFill dpi="0" rotWithShape="1">
              <a:blip r:embed="rId2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12 Grupo"/>
          <p:cNvGrpSpPr/>
          <p:nvPr/>
        </p:nvGrpSpPr>
        <p:grpSpPr bwMode="auto">
          <a:xfrm rot="10800000">
            <a:off x="6864353" y="-214313"/>
            <a:ext cx="5807075" cy="7416801"/>
            <a:chOff x="-307110" y="-387424"/>
            <a:chExt cx="3301033" cy="7416824"/>
          </a:xfrm>
        </p:grpSpPr>
        <p:sp>
          <p:nvSpPr>
            <p:cNvPr id="14" name="13 Forma libre"/>
            <p:cNvSpPr/>
            <p:nvPr/>
          </p:nvSpPr>
          <p:spPr>
            <a:xfrm>
              <a:off x="-252965" y="-387424"/>
              <a:ext cx="3246888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-307110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blipFill dpi="0" rotWithShape="1">
              <a:blip r:embed="rId2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11" name="10 Rectángulo"/>
          <p:cNvSpPr/>
          <p:nvPr/>
        </p:nvSpPr>
        <p:spPr>
          <a:xfrm>
            <a:off x="165563" y="0"/>
            <a:ext cx="12192000" cy="7416824"/>
          </a:xfrm>
          <a:prstGeom prst="rect">
            <a:avLst/>
          </a:prstGeom>
          <a:blipFill dpi="0" rotWithShape="1"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1 Forma libre"/>
          <p:cNvSpPr/>
          <p:nvPr/>
        </p:nvSpPr>
        <p:spPr>
          <a:xfrm>
            <a:off x="4681554" y="-1611313"/>
            <a:ext cx="2836863" cy="1363663"/>
          </a:xfrm>
          <a:custGeom>
            <a:avLst/>
            <a:gdLst>
              <a:gd name="connsiteX0" fmla="*/ 421793 w 2126919"/>
              <a:gd name="connsiteY0" fmla="*/ 46910 h 932281"/>
              <a:gd name="connsiteX1" fmla="*/ 160535 w 2126919"/>
              <a:gd name="connsiteY1" fmla="*/ 163024 h 932281"/>
              <a:gd name="connsiteX2" fmla="*/ 878 w 2126919"/>
              <a:gd name="connsiteY2" fmla="*/ 569424 h 932281"/>
              <a:gd name="connsiteX3" fmla="*/ 102478 w 2126919"/>
              <a:gd name="connsiteY3" fmla="*/ 801653 h 932281"/>
              <a:gd name="connsiteX4" fmla="*/ 233107 w 2126919"/>
              <a:gd name="connsiteY4" fmla="*/ 772624 h 932281"/>
              <a:gd name="connsiteX5" fmla="*/ 741107 w 2126919"/>
              <a:gd name="connsiteY5" fmla="*/ 743596 h 932281"/>
              <a:gd name="connsiteX6" fmla="*/ 1176535 w 2126919"/>
              <a:gd name="connsiteY6" fmla="*/ 816167 h 932281"/>
              <a:gd name="connsiteX7" fmla="*/ 1466821 w 2126919"/>
              <a:gd name="connsiteY7" fmla="*/ 932281 h 932281"/>
              <a:gd name="connsiteX8" fmla="*/ 1887735 w 2126919"/>
              <a:gd name="connsiteY8" fmla="*/ 932281 h 932281"/>
              <a:gd name="connsiteX9" fmla="*/ 2119964 w 2126919"/>
              <a:gd name="connsiteY9" fmla="*/ 816167 h 932281"/>
              <a:gd name="connsiteX10" fmla="*/ 2061907 w 2126919"/>
              <a:gd name="connsiteY10" fmla="*/ 729081 h 932281"/>
              <a:gd name="connsiteX11" fmla="*/ 2018364 w 2126919"/>
              <a:gd name="connsiteY11" fmla="*/ 525881 h 932281"/>
              <a:gd name="connsiteX12" fmla="*/ 1974821 w 2126919"/>
              <a:gd name="connsiteY12" fmla="*/ 221081 h 932281"/>
              <a:gd name="connsiteX13" fmla="*/ 2018364 w 2126919"/>
              <a:gd name="connsiteY13" fmla="*/ 90453 h 932281"/>
              <a:gd name="connsiteX14" fmla="*/ 2047393 w 2126919"/>
              <a:gd name="connsiteY14" fmla="*/ 3367 h 932281"/>
              <a:gd name="connsiteX15" fmla="*/ 1611964 w 2126919"/>
              <a:gd name="connsiteY15" fmla="*/ 17881 h 932281"/>
              <a:gd name="connsiteX16" fmla="*/ 1002364 w 2126919"/>
              <a:gd name="connsiteY16" fmla="*/ 17881 h 932281"/>
              <a:gd name="connsiteX17" fmla="*/ 624993 w 2126919"/>
              <a:gd name="connsiteY17" fmla="*/ 32396 h 932281"/>
              <a:gd name="connsiteX18" fmla="*/ 421793 w 2126919"/>
              <a:gd name="connsiteY18" fmla="*/ 46910 h 93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26919" h="932281">
                <a:moveTo>
                  <a:pt x="421793" y="46910"/>
                </a:moveTo>
                <a:cubicBezTo>
                  <a:pt x="344383" y="68681"/>
                  <a:pt x="230687" y="75938"/>
                  <a:pt x="160535" y="163024"/>
                </a:cubicBezTo>
                <a:cubicBezTo>
                  <a:pt x="90383" y="250110"/>
                  <a:pt x="10554" y="462986"/>
                  <a:pt x="878" y="569424"/>
                </a:cubicBezTo>
                <a:cubicBezTo>
                  <a:pt x="-8798" y="675862"/>
                  <a:pt x="63773" y="767786"/>
                  <a:pt x="102478" y="801653"/>
                </a:cubicBezTo>
                <a:cubicBezTo>
                  <a:pt x="141183" y="835520"/>
                  <a:pt x="126669" y="782300"/>
                  <a:pt x="233107" y="772624"/>
                </a:cubicBezTo>
                <a:cubicBezTo>
                  <a:pt x="339545" y="762948"/>
                  <a:pt x="583869" y="736339"/>
                  <a:pt x="741107" y="743596"/>
                </a:cubicBezTo>
                <a:cubicBezTo>
                  <a:pt x="898345" y="750853"/>
                  <a:pt x="1055583" y="784720"/>
                  <a:pt x="1176535" y="816167"/>
                </a:cubicBezTo>
                <a:cubicBezTo>
                  <a:pt x="1297487" y="847614"/>
                  <a:pt x="1348288" y="912929"/>
                  <a:pt x="1466821" y="932281"/>
                </a:cubicBezTo>
                <a:cubicBezTo>
                  <a:pt x="1585354" y="951633"/>
                  <a:pt x="1778878" y="951633"/>
                  <a:pt x="1887735" y="932281"/>
                </a:cubicBezTo>
                <a:cubicBezTo>
                  <a:pt x="1996592" y="912929"/>
                  <a:pt x="2090935" y="850034"/>
                  <a:pt x="2119964" y="816167"/>
                </a:cubicBezTo>
                <a:cubicBezTo>
                  <a:pt x="2148993" y="782300"/>
                  <a:pt x="2078840" y="777462"/>
                  <a:pt x="2061907" y="729081"/>
                </a:cubicBezTo>
                <a:cubicBezTo>
                  <a:pt x="2044974" y="680700"/>
                  <a:pt x="2032878" y="610548"/>
                  <a:pt x="2018364" y="525881"/>
                </a:cubicBezTo>
                <a:cubicBezTo>
                  <a:pt x="2003850" y="441214"/>
                  <a:pt x="1974821" y="293652"/>
                  <a:pt x="1974821" y="221081"/>
                </a:cubicBezTo>
                <a:cubicBezTo>
                  <a:pt x="1974821" y="148510"/>
                  <a:pt x="2018364" y="90453"/>
                  <a:pt x="2018364" y="90453"/>
                </a:cubicBezTo>
                <a:cubicBezTo>
                  <a:pt x="2030459" y="54167"/>
                  <a:pt x="2115126" y="15462"/>
                  <a:pt x="2047393" y="3367"/>
                </a:cubicBezTo>
                <a:cubicBezTo>
                  <a:pt x="1979660" y="-8728"/>
                  <a:pt x="1786136" y="15462"/>
                  <a:pt x="1611964" y="17881"/>
                </a:cubicBezTo>
                <a:cubicBezTo>
                  <a:pt x="1437793" y="20300"/>
                  <a:pt x="1166859" y="15462"/>
                  <a:pt x="1002364" y="17881"/>
                </a:cubicBezTo>
                <a:cubicBezTo>
                  <a:pt x="837869" y="20300"/>
                  <a:pt x="716917" y="27558"/>
                  <a:pt x="624993" y="32396"/>
                </a:cubicBezTo>
                <a:cubicBezTo>
                  <a:pt x="533069" y="37234"/>
                  <a:pt x="499203" y="25139"/>
                  <a:pt x="421793" y="4691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-217486" y="2709863"/>
            <a:ext cx="12549188" cy="646112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prstClr val="white"/>
                </a:solidFill>
                <a:latin typeface="Calibri" panose="020F0502020204030204"/>
                <a:cs typeface="+mn-cs"/>
              </a:rPr>
              <a:t>Click</a:t>
            </a:r>
            <a:r>
              <a:rPr lang="es-ES_tradnl" sz="3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 </a:t>
            </a:r>
            <a:r>
              <a:rPr lang="es-ES_tradnl" sz="3600" b="1" dirty="0" err="1">
                <a:solidFill>
                  <a:prstClr val="white"/>
                </a:solidFill>
                <a:latin typeface="Calibri" panose="020F0502020204030204"/>
                <a:cs typeface="+mn-cs"/>
              </a:rPr>
              <a:t>here</a:t>
            </a:r>
            <a:r>
              <a:rPr lang="es-ES_tradnl" sz="3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 to </a:t>
            </a:r>
            <a:r>
              <a:rPr lang="es-ES_tradnl" sz="3600" b="1" dirty="0" err="1">
                <a:solidFill>
                  <a:prstClr val="white"/>
                </a:solidFill>
                <a:latin typeface="Calibri" panose="020F0502020204030204"/>
                <a:cs typeface="+mn-cs"/>
              </a:rPr>
              <a:t>guess</a:t>
            </a:r>
            <a:r>
              <a:rPr lang="es-ES_tradnl" sz="3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 </a:t>
            </a:r>
            <a:r>
              <a:rPr lang="es-ES_tradnl" sz="3600" b="1" dirty="0" err="1">
                <a:solidFill>
                  <a:prstClr val="white"/>
                </a:solidFill>
                <a:latin typeface="Calibri" panose="020F0502020204030204"/>
                <a:cs typeface="+mn-cs"/>
              </a:rPr>
              <a:t>what’s</a:t>
            </a:r>
            <a:r>
              <a:rPr lang="es-ES_tradnl" sz="3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 in </a:t>
            </a:r>
            <a:r>
              <a:rPr lang="es-ES_tradnl" sz="3600" b="1" dirty="0" err="1">
                <a:solidFill>
                  <a:prstClr val="white"/>
                </a:solidFill>
                <a:latin typeface="Calibri" panose="020F0502020204030204"/>
                <a:cs typeface="+mn-cs"/>
              </a:rPr>
              <a:t>the</a:t>
            </a:r>
            <a:r>
              <a:rPr lang="es-ES_tradnl" sz="3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 box</a:t>
            </a:r>
            <a:endParaRPr lang="es-ES" sz="3600" b="1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per-r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623889" y="117475"/>
            <a:ext cx="3168651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It’s</a:t>
            </a:r>
            <a:r>
              <a:rPr lang="es-ES_tradnl" sz="32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 a …</a:t>
            </a:r>
            <a:endParaRPr lang="es-ES" sz="320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0704530" y="117501"/>
            <a:ext cx="124777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10/16</a:t>
            </a:r>
            <a:endParaRPr lang="es-ES" sz="240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17" name="Picture 10" descr="http://www.blog.spoongraphics.co.uk/wp-content/uploads/2011/robot/robot-character.jpg"/>
          <p:cNvPicPr>
            <a:picLocks noChangeAspect="1" noChangeArrowheads="1"/>
          </p:cNvPicPr>
          <p:nvPr/>
        </p:nvPicPr>
        <p:blipFill rotWithShape="1">
          <a:blip r:embed="rId1"/>
          <a:srcRect l="16004" t="5482" r="17191" b="11626"/>
          <a:stretch>
            <a:fillRect/>
          </a:stretch>
        </p:blipFill>
        <p:spPr bwMode="auto">
          <a:xfrm>
            <a:off x="3983054" y="1927225"/>
            <a:ext cx="4513263" cy="460375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80544" y="692907"/>
            <a:ext cx="12111567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76200" prstMaterial="dkEdge">
              <a:bevelT w="190500" h="25400" prst="coolSlant"/>
              <a:bevelB w="146050"/>
              <a:contourClr>
                <a:schemeClr val="bg1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8000" b="1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ROBOLD" pitchFamily="2" charset="0"/>
                <a:cs typeface="+mn-cs"/>
              </a:rPr>
              <a:t>ROBOT</a:t>
            </a:r>
            <a:endParaRPr lang="es-ES" sz="8000" b="1" dirty="0">
              <a:ln w="11430"/>
              <a:solidFill>
                <a:srgbClr val="FF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ROBOLD" pitchFamily="2" charset="0"/>
              <a:cs typeface="+mn-cs"/>
            </a:endParaRPr>
          </a:p>
        </p:txBody>
      </p:sp>
      <p:grpSp>
        <p:nvGrpSpPr>
          <p:cNvPr id="7" name="6 Grupo"/>
          <p:cNvGrpSpPr/>
          <p:nvPr/>
        </p:nvGrpSpPr>
        <p:grpSpPr bwMode="auto">
          <a:xfrm>
            <a:off x="-384172" y="-387350"/>
            <a:ext cx="5808663" cy="7416800"/>
            <a:chOff x="-307110" y="-387424"/>
            <a:chExt cx="3301033" cy="7416824"/>
          </a:xfrm>
        </p:grpSpPr>
        <p:sp>
          <p:nvSpPr>
            <p:cNvPr id="5" name="4 Forma libre"/>
            <p:cNvSpPr/>
            <p:nvPr/>
          </p:nvSpPr>
          <p:spPr>
            <a:xfrm>
              <a:off x="-252980" y="-387424"/>
              <a:ext cx="3246903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6" name="5 Forma libre"/>
            <p:cNvSpPr/>
            <p:nvPr/>
          </p:nvSpPr>
          <p:spPr>
            <a:xfrm>
              <a:off x="-307110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blipFill dpi="0" rotWithShape="1">
              <a:blip r:embed="rId2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12 Grupo"/>
          <p:cNvGrpSpPr/>
          <p:nvPr/>
        </p:nvGrpSpPr>
        <p:grpSpPr bwMode="auto">
          <a:xfrm rot="10800000">
            <a:off x="6864353" y="-214313"/>
            <a:ext cx="5807075" cy="7416801"/>
            <a:chOff x="-307110" y="-387424"/>
            <a:chExt cx="3301033" cy="7416824"/>
          </a:xfrm>
        </p:grpSpPr>
        <p:sp>
          <p:nvSpPr>
            <p:cNvPr id="14" name="13 Forma libre"/>
            <p:cNvSpPr/>
            <p:nvPr/>
          </p:nvSpPr>
          <p:spPr>
            <a:xfrm>
              <a:off x="-252965" y="-387424"/>
              <a:ext cx="3246888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-307110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blipFill dpi="0" rotWithShape="1">
              <a:blip r:embed="rId2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11" name="10 Rectángulo"/>
          <p:cNvSpPr/>
          <p:nvPr/>
        </p:nvSpPr>
        <p:spPr>
          <a:xfrm>
            <a:off x="47328" y="-243408"/>
            <a:ext cx="12192000" cy="7416824"/>
          </a:xfrm>
          <a:prstGeom prst="rect">
            <a:avLst/>
          </a:prstGeom>
          <a:blipFill dpi="0" rotWithShape="1"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1 Forma libre"/>
          <p:cNvSpPr/>
          <p:nvPr/>
        </p:nvSpPr>
        <p:spPr>
          <a:xfrm>
            <a:off x="4681554" y="-1611313"/>
            <a:ext cx="2836863" cy="1363663"/>
          </a:xfrm>
          <a:custGeom>
            <a:avLst/>
            <a:gdLst>
              <a:gd name="connsiteX0" fmla="*/ 421793 w 2126919"/>
              <a:gd name="connsiteY0" fmla="*/ 46910 h 932281"/>
              <a:gd name="connsiteX1" fmla="*/ 160535 w 2126919"/>
              <a:gd name="connsiteY1" fmla="*/ 163024 h 932281"/>
              <a:gd name="connsiteX2" fmla="*/ 878 w 2126919"/>
              <a:gd name="connsiteY2" fmla="*/ 569424 h 932281"/>
              <a:gd name="connsiteX3" fmla="*/ 102478 w 2126919"/>
              <a:gd name="connsiteY3" fmla="*/ 801653 h 932281"/>
              <a:gd name="connsiteX4" fmla="*/ 233107 w 2126919"/>
              <a:gd name="connsiteY4" fmla="*/ 772624 h 932281"/>
              <a:gd name="connsiteX5" fmla="*/ 741107 w 2126919"/>
              <a:gd name="connsiteY5" fmla="*/ 743596 h 932281"/>
              <a:gd name="connsiteX6" fmla="*/ 1176535 w 2126919"/>
              <a:gd name="connsiteY6" fmla="*/ 816167 h 932281"/>
              <a:gd name="connsiteX7" fmla="*/ 1466821 w 2126919"/>
              <a:gd name="connsiteY7" fmla="*/ 932281 h 932281"/>
              <a:gd name="connsiteX8" fmla="*/ 1887735 w 2126919"/>
              <a:gd name="connsiteY8" fmla="*/ 932281 h 932281"/>
              <a:gd name="connsiteX9" fmla="*/ 2119964 w 2126919"/>
              <a:gd name="connsiteY9" fmla="*/ 816167 h 932281"/>
              <a:gd name="connsiteX10" fmla="*/ 2061907 w 2126919"/>
              <a:gd name="connsiteY10" fmla="*/ 729081 h 932281"/>
              <a:gd name="connsiteX11" fmla="*/ 2018364 w 2126919"/>
              <a:gd name="connsiteY11" fmla="*/ 525881 h 932281"/>
              <a:gd name="connsiteX12" fmla="*/ 1974821 w 2126919"/>
              <a:gd name="connsiteY12" fmla="*/ 221081 h 932281"/>
              <a:gd name="connsiteX13" fmla="*/ 2018364 w 2126919"/>
              <a:gd name="connsiteY13" fmla="*/ 90453 h 932281"/>
              <a:gd name="connsiteX14" fmla="*/ 2047393 w 2126919"/>
              <a:gd name="connsiteY14" fmla="*/ 3367 h 932281"/>
              <a:gd name="connsiteX15" fmla="*/ 1611964 w 2126919"/>
              <a:gd name="connsiteY15" fmla="*/ 17881 h 932281"/>
              <a:gd name="connsiteX16" fmla="*/ 1002364 w 2126919"/>
              <a:gd name="connsiteY16" fmla="*/ 17881 h 932281"/>
              <a:gd name="connsiteX17" fmla="*/ 624993 w 2126919"/>
              <a:gd name="connsiteY17" fmla="*/ 32396 h 932281"/>
              <a:gd name="connsiteX18" fmla="*/ 421793 w 2126919"/>
              <a:gd name="connsiteY18" fmla="*/ 46910 h 93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26919" h="932281">
                <a:moveTo>
                  <a:pt x="421793" y="46910"/>
                </a:moveTo>
                <a:cubicBezTo>
                  <a:pt x="344383" y="68681"/>
                  <a:pt x="230687" y="75938"/>
                  <a:pt x="160535" y="163024"/>
                </a:cubicBezTo>
                <a:cubicBezTo>
                  <a:pt x="90383" y="250110"/>
                  <a:pt x="10554" y="462986"/>
                  <a:pt x="878" y="569424"/>
                </a:cubicBezTo>
                <a:cubicBezTo>
                  <a:pt x="-8798" y="675862"/>
                  <a:pt x="63773" y="767786"/>
                  <a:pt x="102478" y="801653"/>
                </a:cubicBezTo>
                <a:cubicBezTo>
                  <a:pt x="141183" y="835520"/>
                  <a:pt x="126669" y="782300"/>
                  <a:pt x="233107" y="772624"/>
                </a:cubicBezTo>
                <a:cubicBezTo>
                  <a:pt x="339545" y="762948"/>
                  <a:pt x="583869" y="736339"/>
                  <a:pt x="741107" y="743596"/>
                </a:cubicBezTo>
                <a:cubicBezTo>
                  <a:pt x="898345" y="750853"/>
                  <a:pt x="1055583" y="784720"/>
                  <a:pt x="1176535" y="816167"/>
                </a:cubicBezTo>
                <a:cubicBezTo>
                  <a:pt x="1297487" y="847614"/>
                  <a:pt x="1348288" y="912929"/>
                  <a:pt x="1466821" y="932281"/>
                </a:cubicBezTo>
                <a:cubicBezTo>
                  <a:pt x="1585354" y="951633"/>
                  <a:pt x="1778878" y="951633"/>
                  <a:pt x="1887735" y="932281"/>
                </a:cubicBezTo>
                <a:cubicBezTo>
                  <a:pt x="1996592" y="912929"/>
                  <a:pt x="2090935" y="850034"/>
                  <a:pt x="2119964" y="816167"/>
                </a:cubicBezTo>
                <a:cubicBezTo>
                  <a:pt x="2148993" y="782300"/>
                  <a:pt x="2078840" y="777462"/>
                  <a:pt x="2061907" y="729081"/>
                </a:cubicBezTo>
                <a:cubicBezTo>
                  <a:pt x="2044974" y="680700"/>
                  <a:pt x="2032878" y="610548"/>
                  <a:pt x="2018364" y="525881"/>
                </a:cubicBezTo>
                <a:cubicBezTo>
                  <a:pt x="2003850" y="441214"/>
                  <a:pt x="1974821" y="293652"/>
                  <a:pt x="1974821" y="221081"/>
                </a:cubicBezTo>
                <a:cubicBezTo>
                  <a:pt x="1974821" y="148510"/>
                  <a:pt x="2018364" y="90453"/>
                  <a:pt x="2018364" y="90453"/>
                </a:cubicBezTo>
                <a:cubicBezTo>
                  <a:pt x="2030459" y="54167"/>
                  <a:pt x="2115126" y="15462"/>
                  <a:pt x="2047393" y="3367"/>
                </a:cubicBezTo>
                <a:cubicBezTo>
                  <a:pt x="1979660" y="-8728"/>
                  <a:pt x="1786136" y="15462"/>
                  <a:pt x="1611964" y="17881"/>
                </a:cubicBezTo>
                <a:cubicBezTo>
                  <a:pt x="1437793" y="20300"/>
                  <a:pt x="1166859" y="15462"/>
                  <a:pt x="1002364" y="17881"/>
                </a:cubicBezTo>
                <a:cubicBezTo>
                  <a:pt x="837869" y="20300"/>
                  <a:pt x="716917" y="27558"/>
                  <a:pt x="624993" y="32396"/>
                </a:cubicBezTo>
                <a:cubicBezTo>
                  <a:pt x="533069" y="37234"/>
                  <a:pt x="499203" y="25139"/>
                  <a:pt x="421793" y="4691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-217486" y="2709863"/>
            <a:ext cx="12549188" cy="646112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prstClr val="white"/>
                </a:solidFill>
                <a:latin typeface="Calibri" panose="020F0502020204030204"/>
                <a:cs typeface="+mn-cs"/>
              </a:rPr>
              <a:t>Click</a:t>
            </a:r>
            <a:r>
              <a:rPr lang="es-ES_tradnl" sz="3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 </a:t>
            </a:r>
            <a:r>
              <a:rPr lang="es-ES_tradnl" sz="3600" b="1" dirty="0" err="1">
                <a:solidFill>
                  <a:prstClr val="white"/>
                </a:solidFill>
                <a:latin typeface="Calibri" panose="020F0502020204030204"/>
                <a:cs typeface="+mn-cs"/>
              </a:rPr>
              <a:t>here</a:t>
            </a:r>
            <a:r>
              <a:rPr lang="es-ES_tradnl" sz="3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 to </a:t>
            </a:r>
            <a:r>
              <a:rPr lang="es-ES_tradnl" sz="3600" b="1" dirty="0" err="1">
                <a:solidFill>
                  <a:prstClr val="white"/>
                </a:solidFill>
                <a:latin typeface="Calibri" panose="020F0502020204030204"/>
                <a:cs typeface="+mn-cs"/>
              </a:rPr>
              <a:t>guess</a:t>
            </a:r>
            <a:r>
              <a:rPr lang="es-ES_tradnl" sz="3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 </a:t>
            </a:r>
            <a:r>
              <a:rPr lang="es-ES_tradnl" sz="3600" b="1" dirty="0" err="1">
                <a:solidFill>
                  <a:prstClr val="white"/>
                </a:solidFill>
                <a:latin typeface="Calibri" panose="020F0502020204030204"/>
                <a:cs typeface="+mn-cs"/>
              </a:rPr>
              <a:t>what’s</a:t>
            </a:r>
            <a:r>
              <a:rPr lang="es-ES_tradnl" sz="3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 in </a:t>
            </a:r>
            <a:r>
              <a:rPr lang="es-ES_tradnl" sz="3600" b="1" dirty="0" err="1">
                <a:solidFill>
                  <a:prstClr val="white"/>
                </a:solidFill>
                <a:latin typeface="Calibri" panose="020F0502020204030204"/>
                <a:cs typeface="+mn-cs"/>
              </a:rPr>
              <a:t>the</a:t>
            </a:r>
            <a:r>
              <a:rPr lang="es-ES_tradnl" sz="3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 box</a:t>
            </a:r>
            <a:endParaRPr lang="es-ES" sz="3600" b="1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per-r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623889" y="117475"/>
            <a:ext cx="3168651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It’s</a:t>
            </a:r>
            <a:r>
              <a:rPr lang="es-ES_tradnl" sz="32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 a …</a:t>
            </a:r>
            <a:endParaRPr lang="es-ES" sz="320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0704530" y="117501"/>
            <a:ext cx="124777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11/16</a:t>
            </a:r>
            <a:endParaRPr lang="es-ES" sz="240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18" name="Picture 59" descr="http://vector.me/files/images/1/4/149092/red_blue_yellow_beach_cartoon_ball_free_balls_beachball_game_play_ocean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297239" y="2500313"/>
            <a:ext cx="5486400" cy="409575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80544" y="692887"/>
            <a:ext cx="12111567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76200" prstMaterial="dkEdge">
              <a:bevelT w="190500" h="25400" prst="coolSlant"/>
              <a:bevelB w="146050"/>
              <a:contourClr>
                <a:schemeClr val="bg1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8000" b="1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ROBOLD" pitchFamily="2" charset="0"/>
                <a:cs typeface="+mn-cs"/>
              </a:rPr>
              <a:t>BALL</a:t>
            </a:r>
            <a:endParaRPr lang="es-ES" sz="8000" b="1" dirty="0">
              <a:ln w="11430"/>
              <a:solidFill>
                <a:srgbClr val="FF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ROBOLD" pitchFamily="2" charset="0"/>
              <a:cs typeface="+mn-cs"/>
            </a:endParaRPr>
          </a:p>
        </p:txBody>
      </p:sp>
      <p:grpSp>
        <p:nvGrpSpPr>
          <p:cNvPr id="7" name="6 Grupo"/>
          <p:cNvGrpSpPr/>
          <p:nvPr/>
        </p:nvGrpSpPr>
        <p:grpSpPr bwMode="auto">
          <a:xfrm>
            <a:off x="-384172" y="-387350"/>
            <a:ext cx="5808663" cy="7416800"/>
            <a:chOff x="-307110" y="-387424"/>
            <a:chExt cx="3301033" cy="7416824"/>
          </a:xfrm>
        </p:grpSpPr>
        <p:sp>
          <p:nvSpPr>
            <p:cNvPr id="5" name="4 Forma libre"/>
            <p:cNvSpPr/>
            <p:nvPr/>
          </p:nvSpPr>
          <p:spPr>
            <a:xfrm>
              <a:off x="-252980" y="-387424"/>
              <a:ext cx="3246903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6" name="5 Forma libre"/>
            <p:cNvSpPr/>
            <p:nvPr/>
          </p:nvSpPr>
          <p:spPr>
            <a:xfrm>
              <a:off x="-307110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blipFill dpi="0" rotWithShape="1">
              <a:blip r:embed="rId2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12 Grupo"/>
          <p:cNvGrpSpPr/>
          <p:nvPr/>
        </p:nvGrpSpPr>
        <p:grpSpPr bwMode="auto">
          <a:xfrm rot="10800000">
            <a:off x="6864353" y="-214313"/>
            <a:ext cx="5807075" cy="7416801"/>
            <a:chOff x="-307110" y="-387424"/>
            <a:chExt cx="3301033" cy="7416824"/>
          </a:xfrm>
        </p:grpSpPr>
        <p:sp>
          <p:nvSpPr>
            <p:cNvPr id="14" name="13 Forma libre"/>
            <p:cNvSpPr/>
            <p:nvPr/>
          </p:nvSpPr>
          <p:spPr>
            <a:xfrm>
              <a:off x="-252965" y="-387424"/>
              <a:ext cx="3246888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-307110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blipFill dpi="0" rotWithShape="1">
              <a:blip r:embed="rId2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11" name="10 Rectángulo"/>
          <p:cNvSpPr/>
          <p:nvPr/>
        </p:nvSpPr>
        <p:spPr>
          <a:xfrm>
            <a:off x="47328" y="-243408"/>
            <a:ext cx="12192000" cy="7416824"/>
          </a:xfrm>
          <a:prstGeom prst="rect">
            <a:avLst/>
          </a:prstGeom>
          <a:blipFill dpi="0" rotWithShape="1"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1 Forma libre"/>
          <p:cNvSpPr/>
          <p:nvPr/>
        </p:nvSpPr>
        <p:spPr>
          <a:xfrm>
            <a:off x="4681554" y="-1611313"/>
            <a:ext cx="2836863" cy="1363663"/>
          </a:xfrm>
          <a:custGeom>
            <a:avLst/>
            <a:gdLst>
              <a:gd name="connsiteX0" fmla="*/ 421793 w 2126919"/>
              <a:gd name="connsiteY0" fmla="*/ 46910 h 932281"/>
              <a:gd name="connsiteX1" fmla="*/ 160535 w 2126919"/>
              <a:gd name="connsiteY1" fmla="*/ 163024 h 932281"/>
              <a:gd name="connsiteX2" fmla="*/ 878 w 2126919"/>
              <a:gd name="connsiteY2" fmla="*/ 569424 h 932281"/>
              <a:gd name="connsiteX3" fmla="*/ 102478 w 2126919"/>
              <a:gd name="connsiteY3" fmla="*/ 801653 h 932281"/>
              <a:gd name="connsiteX4" fmla="*/ 233107 w 2126919"/>
              <a:gd name="connsiteY4" fmla="*/ 772624 h 932281"/>
              <a:gd name="connsiteX5" fmla="*/ 741107 w 2126919"/>
              <a:gd name="connsiteY5" fmla="*/ 743596 h 932281"/>
              <a:gd name="connsiteX6" fmla="*/ 1176535 w 2126919"/>
              <a:gd name="connsiteY6" fmla="*/ 816167 h 932281"/>
              <a:gd name="connsiteX7" fmla="*/ 1466821 w 2126919"/>
              <a:gd name="connsiteY7" fmla="*/ 932281 h 932281"/>
              <a:gd name="connsiteX8" fmla="*/ 1887735 w 2126919"/>
              <a:gd name="connsiteY8" fmla="*/ 932281 h 932281"/>
              <a:gd name="connsiteX9" fmla="*/ 2119964 w 2126919"/>
              <a:gd name="connsiteY9" fmla="*/ 816167 h 932281"/>
              <a:gd name="connsiteX10" fmla="*/ 2061907 w 2126919"/>
              <a:gd name="connsiteY10" fmla="*/ 729081 h 932281"/>
              <a:gd name="connsiteX11" fmla="*/ 2018364 w 2126919"/>
              <a:gd name="connsiteY11" fmla="*/ 525881 h 932281"/>
              <a:gd name="connsiteX12" fmla="*/ 1974821 w 2126919"/>
              <a:gd name="connsiteY12" fmla="*/ 221081 h 932281"/>
              <a:gd name="connsiteX13" fmla="*/ 2018364 w 2126919"/>
              <a:gd name="connsiteY13" fmla="*/ 90453 h 932281"/>
              <a:gd name="connsiteX14" fmla="*/ 2047393 w 2126919"/>
              <a:gd name="connsiteY14" fmla="*/ 3367 h 932281"/>
              <a:gd name="connsiteX15" fmla="*/ 1611964 w 2126919"/>
              <a:gd name="connsiteY15" fmla="*/ 17881 h 932281"/>
              <a:gd name="connsiteX16" fmla="*/ 1002364 w 2126919"/>
              <a:gd name="connsiteY16" fmla="*/ 17881 h 932281"/>
              <a:gd name="connsiteX17" fmla="*/ 624993 w 2126919"/>
              <a:gd name="connsiteY17" fmla="*/ 32396 h 932281"/>
              <a:gd name="connsiteX18" fmla="*/ 421793 w 2126919"/>
              <a:gd name="connsiteY18" fmla="*/ 46910 h 93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26919" h="932281">
                <a:moveTo>
                  <a:pt x="421793" y="46910"/>
                </a:moveTo>
                <a:cubicBezTo>
                  <a:pt x="344383" y="68681"/>
                  <a:pt x="230687" y="75938"/>
                  <a:pt x="160535" y="163024"/>
                </a:cubicBezTo>
                <a:cubicBezTo>
                  <a:pt x="90383" y="250110"/>
                  <a:pt x="10554" y="462986"/>
                  <a:pt x="878" y="569424"/>
                </a:cubicBezTo>
                <a:cubicBezTo>
                  <a:pt x="-8798" y="675862"/>
                  <a:pt x="63773" y="767786"/>
                  <a:pt x="102478" y="801653"/>
                </a:cubicBezTo>
                <a:cubicBezTo>
                  <a:pt x="141183" y="835520"/>
                  <a:pt x="126669" y="782300"/>
                  <a:pt x="233107" y="772624"/>
                </a:cubicBezTo>
                <a:cubicBezTo>
                  <a:pt x="339545" y="762948"/>
                  <a:pt x="583869" y="736339"/>
                  <a:pt x="741107" y="743596"/>
                </a:cubicBezTo>
                <a:cubicBezTo>
                  <a:pt x="898345" y="750853"/>
                  <a:pt x="1055583" y="784720"/>
                  <a:pt x="1176535" y="816167"/>
                </a:cubicBezTo>
                <a:cubicBezTo>
                  <a:pt x="1297487" y="847614"/>
                  <a:pt x="1348288" y="912929"/>
                  <a:pt x="1466821" y="932281"/>
                </a:cubicBezTo>
                <a:cubicBezTo>
                  <a:pt x="1585354" y="951633"/>
                  <a:pt x="1778878" y="951633"/>
                  <a:pt x="1887735" y="932281"/>
                </a:cubicBezTo>
                <a:cubicBezTo>
                  <a:pt x="1996592" y="912929"/>
                  <a:pt x="2090935" y="850034"/>
                  <a:pt x="2119964" y="816167"/>
                </a:cubicBezTo>
                <a:cubicBezTo>
                  <a:pt x="2148993" y="782300"/>
                  <a:pt x="2078840" y="777462"/>
                  <a:pt x="2061907" y="729081"/>
                </a:cubicBezTo>
                <a:cubicBezTo>
                  <a:pt x="2044974" y="680700"/>
                  <a:pt x="2032878" y="610548"/>
                  <a:pt x="2018364" y="525881"/>
                </a:cubicBezTo>
                <a:cubicBezTo>
                  <a:pt x="2003850" y="441214"/>
                  <a:pt x="1974821" y="293652"/>
                  <a:pt x="1974821" y="221081"/>
                </a:cubicBezTo>
                <a:cubicBezTo>
                  <a:pt x="1974821" y="148510"/>
                  <a:pt x="2018364" y="90453"/>
                  <a:pt x="2018364" y="90453"/>
                </a:cubicBezTo>
                <a:cubicBezTo>
                  <a:pt x="2030459" y="54167"/>
                  <a:pt x="2115126" y="15462"/>
                  <a:pt x="2047393" y="3367"/>
                </a:cubicBezTo>
                <a:cubicBezTo>
                  <a:pt x="1979660" y="-8728"/>
                  <a:pt x="1786136" y="15462"/>
                  <a:pt x="1611964" y="17881"/>
                </a:cubicBezTo>
                <a:cubicBezTo>
                  <a:pt x="1437793" y="20300"/>
                  <a:pt x="1166859" y="15462"/>
                  <a:pt x="1002364" y="17881"/>
                </a:cubicBezTo>
                <a:cubicBezTo>
                  <a:pt x="837869" y="20300"/>
                  <a:pt x="716917" y="27558"/>
                  <a:pt x="624993" y="32396"/>
                </a:cubicBezTo>
                <a:cubicBezTo>
                  <a:pt x="533069" y="37234"/>
                  <a:pt x="499203" y="25139"/>
                  <a:pt x="421793" y="4691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-217486" y="2709863"/>
            <a:ext cx="12549188" cy="646112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prstClr val="white"/>
                </a:solidFill>
                <a:latin typeface="Calibri" panose="020F0502020204030204"/>
                <a:cs typeface="+mn-cs"/>
              </a:rPr>
              <a:t>Click</a:t>
            </a:r>
            <a:r>
              <a:rPr lang="es-ES_tradnl" sz="3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 </a:t>
            </a:r>
            <a:r>
              <a:rPr lang="es-ES_tradnl" sz="3600" b="1" dirty="0" err="1">
                <a:solidFill>
                  <a:prstClr val="white"/>
                </a:solidFill>
                <a:latin typeface="Calibri" panose="020F0502020204030204"/>
                <a:cs typeface="+mn-cs"/>
              </a:rPr>
              <a:t>here</a:t>
            </a:r>
            <a:r>
              <a:rPr lang="es-ES_tradnl" sz="3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 to </a:t>
            </a:r>
            <a:r>
              <a:rPr lang="es-ES_tradnl" sz="3600" b="1" dirty="0" err="1">
                <a:solidFill>
                  <a:prstClr val="white"/>
                </a:solidFill>
                <a:latin typeface="Calibri" panose="020F0502020204030204"/>
                <a:cs typeface="+mn-cs"/>
              </a:rPr>
              <a:t>guess</a:t>
            </a:r>
            <a:r>
              <a:rPr lang="es-ES_tradnl" sz="3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 </a:t>
            </a:r>
            <a:r>
              <a:rPr lang="es-ES_tradnl" sz="3600" b="1" dirty="0" err="1">
                <a:solidFill>
                  <a:prstClr val="white"/>
                </a:solidFill>
                <a:latin typeface="Calibri" panose="020F0502020204030204"/>
                <a:cs typeface="+mn-cs"/>
              </a:rPr>
              <a:t>what’s</a:t>
            </a:r>
            <a:r>
              <a:rPr lang="es-ES_tradnl" sz="3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 in </a:t>
            </a:r>
            <a:r>
              <a:rPr lang="es-ES_tradnl" sz="3600" b="1" dirty="0" err="1">
                <a:solidFill>
                  <a:prstClr val="white"/>
                </a:solidFill>
                <a:latin typeface="Calibri" panose="020F0502020204030204"/>
                <a:cs typeface="+mn-cs"/>
              </a:rPr>
              <a:t>the</a:t>
            </a:r>
            <a:r>
              <a:rPr lang="es-ES_tradnl" sz="3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 box</a:t>
            </a:r>
            <a:endParaRPr lang="es-ES" sz="3600" b="1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per-r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623889" y="117475"/>
            <a:ext cx="3168651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It’s</a:t>
            </a:r>
            <a:r>
              <a:rPr lang="es-ES_tradnl" sz="32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 a …</a:t>
            </a:r>
            <a:endParaRPr lang="es-ES" sz="320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0704530" y="117501"/>
            <a:ext cx="124777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12/16</a:t>
            </a:r>
            <a:endParaRPr lang="es-ES" sz="240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17" name="Picture 2" descr="http://www.clipartlord.com/wp-content/uploads/2013/04/kite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9849120">
            <a:off x="3525854" y="2063750"/>
            <a:ext cx="4513263" cy="44973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80544" y="692865"/>
            <a:ext cx="12111567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76200" prstMaterial="dkEdge">
              <a:bevelT w="190500" h="25400" prst="coolSlant"/>
              <a:bevelB w="146050"/>
              <a:contourClr>
                <a:schemeClr val="bg1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8000" b="1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ROBOLD" pitchFamily="2" charset="0"/>
                <a:cs typeface="+mn-cs"/>
              </a:rPr>
              <a:t>KITE</a:t>
            </a:r>
            <a:endParaRPr lang="es-ES" sz="8000" b="1" dirty="0">
              <a:ln w="11430"/>
              <a:solidFill>
                <a:srgbClr val="FF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ROBOLD" pitchFamily="2" charset="0"/>
              <a:cs typeface="+mn-cs"/>
            </a:endParaRPr>
          </a:p>
        </p:txBody>
      </p:sp>
      <p:grpSp>
        <p:nvGrpSpPr>
          <p:cNvPr id="7" name="6 Grupo"/>
          <p:cNvGrpSpPr/>
          <p:nvPr/>
        </p:nvGrpSpPr>
        <p:grpSpPr bwMode="auto">
          <a:xfrm>
            <a:off x="-384172" y="-387350"/>
            <a:ext cx="5808663" cy="7416800"/>
            <a:chOff x="-307110" y="-387424"/>
            <a:chExt cx="3301033" cy="7416824"/>
          </a:xfrm>
        </p:grpSpPr>
        <p:sp>
          <p:nvSpPr>
            <p:cNvPr id="5" name="4 Forma libre"/>
            <p:cNvSpPr/>
            <p:nvPr/>
          </p:nvSpPr>
          <p:spPr>
            <a:xfrm>
              <a:off x="-252980" y="-387424"/>
              <a:ext cx="3246903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6" name="5 Forma libre"/>
            <p:cNvSpPr/>
            <p:nvPr/>
          </p:nvSpPr>
          <p:spPr>
            <a:xfrm>
              <a:off x="-307110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blipFill dpi="0" rotWithShape="1">
              <a:blip r:embed="rId2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12 Grupo"/>
          <p:cNvGrpSpPr/>
          <p:nvPr/>
        </p:nvGrpSpPr>
        <p:grpSpPr bwMode="auto">
          <a:xfrm rot="10800000">
            <a:off x="6864353" y="-214313"/>
            <a:ext cx="5807075" cy="7416801"/>
            <a:chOff x="-307110" y="-387424"/>
            <a:chExt cx="3301033" cy="7416824"/>
          </a:xfrm>
        </p:grpSpPr>
        <p:sp>
          <p:nvSpPr>
            <p:cNvPr id="14" name="13 Forma libre"/>
            <p:cNvSpPr/>
            <p:nvPr/>
          </p:nvSpPr>
          <p:spPr>
            <a:xfrm>
              <a:off x="-252965" y="-387424"/>
              <a:ext cx="3246888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-307110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blipFill dpi="0" rotWithShape="1">
              <a:blip r:embed="rId2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11" name="10 Rectángulo"/>
          <p:cNvSpPr/>
          <p:nvPr/>
        </p:nvSpPr>
        <p:spPr>
          <a:xfrm>
            <a:off x="47328" y="-315416"/>
            <a:ext cx="12192000" cy="7416824"/>
          </a:xfrm>
          <a:prstGeom prst="rect">
            <a:avLst/>
          </a:prstGeom>
          <a:blipFill dpi="0" rotWithShape="1"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1 Forma libre"/>
          <p:cNvSpPr/>
          <p:nvPr/>
        </p:nvSpPr>
        <p:spPr>
          <a:xfrm>
            <a:off x="4681554" y="-1611313"/>
            <a:ext cx="2836863" cy="1363663"/>
          </a:xfrm>
          <a:custGeom>
            <a:avLst/>
            <a:gdLst>
              <a:gd name="connsiteX0" fmla="*/ 421793 w 2126919"/>
              <a:gd name="connsiteY0" fmla="*/ 46910 h 932281"/>
              <a:gd name="connsiteX1" fmla="*/ 160535 w 2126919"/>
              <a:gd name="connsiteY1" fmla="*/ 163024 h 932281"/>
              <a:gd name="connsiteX2" fmla="*/ 878 w 2126919"/>
              <a:gd name="connsiteY2" fmla="*/ 569424 h 932281"/>
              <a:gd name="connsiteX3" fmla="*/ 102478 w 2126919"/>
              <a:gd name="connsiteY3" fmla="*/ 801653 h 932281"/>
              <a:gd name="connsiteX4" fmla="*/ 233107 w 2126919"/>
              <a:gd name="connsiteY4" fmla="*/ 772624 h 932281"/>
              <a:gd name="connsiteX5" fmla="*/ 741107 w 2126919"/>
              <a:gd name="connsiteY5" fmla="*/ 743596 h 932281"/>
              <a:gd name="connsiteX6" fmla="*/ 1176535 w 2126919"/>
              <a:gd name="connsiteY6" fmla="*/ 816167 h 932281"/>
              <a:gd name="connsiteX7" fmla="*/ 1466821 w 2126919"/>
              <a:gd name="connsiteY7" fmla="*/ 932281 h 932281"/>
              <a:gd name="connsiteX8" fmla="*/ 1887735 w 2126919"/>
              <a:gd name="connsiteY8" fmla="*/ 932281 h 932281"/>
              <a:gd name="connsiteX9" fmla="*/ 2119964 w 2126919"/>
              <a:gd name="connsiteY9" fmla="*/ 816167 h 932281"/>
              <a:gd name="connsiteX10" fmla="*/ 2061907 w 2126919"/>
              <a:gd name="connsiteY10" fmla="*/ 729081 h 932281"/>
              <a:gd name="connsiteX11" fmla="*/ 2018364 w 2126919"/>
              <a:gd name="connsiteY11" fmla="*/ 525881 h 932281"/>
              <a:gd name="connsiteX12" fmla="*/ 1974821 w 2126919"/>
              <a:gd name="connsiteY12" fmla="*/ 221081 h 932281"/>
              <a:gd name="connsiteX13" fmla="*/ 2018364 w 2126919"/>
              <a:gd name="connsiteY13" fmla="*/ 90453 h 932281"/>
              <a:gd name="connsiteX14" fmla="*/ 2047393 w 2126919"/>
              <a:gd name="connsiteY14" fmla="*/ 3367 h 932281"/>
              <a:gd name="connsiteX15" fmla="*/ 1611964 w 2126919"/>
              <a:gd name="connsiteY15" fmla="*/ 17881 h 932281"/>
              <a:gd name="connsiteX16" fmla="*/ 1002364 w 2126919"/>
              <a:gd name="connsiteY16" fmla="*/ 17881 h 932281"/>
              <a:gd name="connsiteX17" fmla="*/ 624993 w 2126919"/>
              <a:gd name="connsiteY17" fmla="*/ 32396 h 932281"/>
              <a:gd name="connsiteX18" fmla="*/ 421793 w 2126919"/>
              <a:gd name="connsiteY18" fmla="*/ 46910 h 93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26919" h="932281">
                <a:moveTo>
                  <a:pt x="421793" y="46910"/>
                </a:moveTo>
                <a:cubicBezTo>
                  <a:pt x="344383" y="68681"/>
                  <a:pt x="230687" y="75938"/>
                  <a:pt x="160535" y="163024"/>
                </a:cubicBezTo>
                <a:cubicBezTo>
                  <a:pt x="90383" y="250110"/>
                  <a:pt x="10554" y="462986"/>
                  <a:pt x="878" y="569424"/>
                </a:cubicBezTo>
                <a:cubicBezTo>
                  <a:pt x="-8798" y="675862"/>
                  <a:pt x="63773" y="767786"/>
                  <a:pt x="102478" y="801653"/>
                </a:cubicBezTo>
                <a:cubicBezTo>
                  <a:pt x="141183" y="835520"/>
                  <a:pt x="126669" y="782300"/>
                  <a:pt x="233107" y="772624"/>
                </a:cubicBezTo>
                <a:cubicBezTo>
                  <a:pt x="339545" y="762948"/>
                  <a:pt x="583869" y="736339"/>
                  <a:pt x="741107" y="743596"/>
                </a:cubicBezTo>
                <a:cubicBezTo>
                  <a:pt x="898345" y="750853"/>
                  <a:pt x="1055583" y="784720"/>
                  <a:pt x="1176535" y="816167"/>
                </a:cubicBezTo>
                <a:cubicBezTo>
                  <a:pt x="1297487" y="847614"/>
                  <a:pt x="1348288" y="912929"/>
                  <a:pt x="1466821" y="932281"/>
                </a:cubicBezTo>
                <a:cubicBezTo>
                  <a:pt x="1585354" y="951633"/>
                  <a:pt x="1778878" y="951633"/>
                  <a:pt x="1887735" y="932281"/>
                </a:cubicBezTo>
                <a:cubicBezTo>
                  <a:pt x="1996592" y="912929"/>
                  <a:pt x="2090935" y="850034"/>
                  <a:pt x="2119964" y="816167"/>
                </a:cubicBezTo>
                <a:cubicBezTo>
                  <a:pt x="2148993" y="782300"/>
                  <a:pt x="2078840" y="777462"/>
                  <a:pt x="2061907" y="729081"/>
                </a:cubicBezTo>
                <a:cubicBezTo>
                  <a:pt x="2044974" y="680700"/>
                  <a:pt x="2032878" y="610548"/>
                  <a:pt x="2018364" y="525881"/>
                </a:cubicBezTo>
                <a:cubicBezTo>
                  <a:pt x="2003850" y="441214"/>
                  <a:pt x="1974821" y="293652"/>
                  <a:pt x="1974821" y="221081"/>
                </a:cubicBezTo>
                <a:cubicBezTo>
                  <a:pt x="1974821" y="148510"/>
                  <a:pt x="2018364" y="90453"/>
                  <a:pt x="2018364" y="90453"/>
                </a:cubicBezTo>
                <a:cubicBezTo>
                  <a:pt x="2030459" y="54167"/>
                  <a:pt x="2115126" y="15462"/>
                  <a:pt x="2047393" y="3367"/>
                </a:cubicBezTo>
                <a:cubicBezTo>
                  <a:pt x="1979660" y="-8728"/>
                  <a:pt x="1786136" y="15462"/>
                  <a:pt x="1611964" y="17881"/>
                </a:cubicBezTo>
                <a:cubicBezTo>
                  <a:pt x="1437793" y="20300"/>
                  <a:pt x="1166859" y="15462"/>
                  <a:pt x="1002364" y="17881"/>
                </a:cubicBezTo>
                <a:cubicBezTo>
                  <a:pt x="837869" y="20300"/>
                  <a:pt x="716917" y="27558"/>
                  <a:pt x="624993" y="32396"/>
                </a:cubicBezTo>
                <a:cubicBezTo>
                  <a:pt x="533069" y="37234"/>
                  <a:pt x="499203" y="25139"/>
                  <a:pt x="421793" y="4691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-217486" y="2708275"/>
            <a:ext cx="12549188" cy="64770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prstClr val="white"/>
                </a:solidFill>
                <a:latin typeface="Calibri" panose="020F0502020204030204"/>
                <a:cs typeface="+mn-cs"/>
              </a:rPr>
              <a:t>Click</a:t>
            </a:r>
            <a:r>
              <a:rPr lang="es-ES_tradnl" sz="3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 </a:t>
            </a:r>
            <a:r>
              <a:rPr lang="es-ES_tradnl" sz="3600" b="1" dirty="0" err="1">
                <a:solidFill>
                  <a:prstClr val="white"/>
                </a:solidFill>
                <a:latin typeface="Calibri" panose="020F0502020204030204"/>
                <a:cs typeface="+mn-cs"/>
              </a:rPr>
              <a:t>here</a:t>
            </a:r>
            <a:r>
              <a:rPr lang="es-ES_tradnl" sz="3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 to </a:t>
            </a:r>
            <a:r>
              <a:rPr lang="es-ES_tradnl" sz="3600" b="1" dirty="0" err="1">
                <a:solidFill>
                  <a:prstClr val="white"/>
                </a:solidFill>
                <a:latin typeface="Calibri" panose="020F0502020204030204"/>
                <a:cs typeface="+mn-cs"/>
              </a:rPr>
              <a:t>guess</a:t>
            </a:r>
            <a:r>
              <a:rPr lang="es-ES_tradnl" sz="3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 </a:t>
            </a:r>
            <a:r>
              <a:rPr lang="es-ES_tradnl" sz="3600" b="1" dirty="0" err="1">
                <a:solidFill>
                  <a:prstClr val="white"/>
                </a:solidFill>
                <a:latin typeface="Calibri" panose="020F0502020204030204"/>
                <a:cs typeface="+mn-cs"/>
              </a:rPr>
              <a:t>what’s</a:t>
            </a:r>
            <a:r>
              <a:rPr lang="es-ES_tradnl" sz="3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 in </a:t>
            </a:r>
            <a:r>
              <a:rPr lang="es-ES_tradnl" sz="3600" b="1" dirty="0" err="1">
                <a:solidFill>
                  <a:prstClr val="white"/>
                </a:solidFill>
                <a:latin typeface="Calibri" panose="020F0502020204030204"/>
                <a:cs typeface="+mn-cs"/>
              </a:rPr>
              <a:t>the</a:t>
            </a:r>
            <a:r>
              <a:rPr lang="es-ES_tradnl" sz="3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 box</a:t>
            </a:r>
            <a:endParaRPr lang="es-ES" sz="3600" b="1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per-r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mada oval 4"/>
          <p:cNvSpPr/>
          <p:nvPr/>
        </p:nvSpPr>
        <p:spPr>
          <a:xfrm>
            <a:off x="2644793" y="852488"/>
            <a:ext cx="9180513" cy="4164012"/>
          </a:xfrm>
          <a:prstGeom prst="wedgeEllipseCallout">
            <a:avLst>
              <a:gd name="adj1" fmla="val -70490"/>
              <a:gd name="adj2" fmla="val 497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/>
              <a:t>Let’s sing a </a:t>
            </a:r>
            <a:br>
              <a:rPr lang="pt-PT" sz="6000" dirty="0"/>
            </a:br>
            <a:r>
              <a:rPr lang="pt-PT" sz="6000" dirty="0"/>
              <a:t>birthday song!</a:t>
            </a:r>
            <a:br>
              <a:rPr lang="pt-PT" sz="6000" dirty="0"/>
            </a:br>
            <a:r>
              <a:rPr lang="en-US" sz="2400" dirty="0" smtClean="0"/>
              <a:t>Birthday Song - </a:t>
            </a:r>
            <a:r>
              <a:rPr lang="en-US" sz="2400" dirty="0" smtClean="0"/>
              <a:t>The </a:t>
            </a:r>
            <a:r>
              <a:rPr lang="en-US" sz="2400" dirty="0" smtClean="0"/>
              <a:t>Pancake Manor</a:t>
            </a:r>
            <a:br>
              <a:rPr lang="pt-PT" sz="6000" dirty="0"/>
            </a:br>
            <a:endParaRPr lang="pt-PT" sz="2000" dirty="0"/>
          </a:p>
        </p:txBody>
      </p:sp>
      <p:pic>
        <p:nvPicPr>
          <p:cNvPr id="69635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9" y="5821363"/>
            <a:ext cx="1630363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8" descr="C:\Users\Rich\Documents\eslkidsworld.com\clip art\Food &amp; Drink\Desserts (A - H)\Cake 1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922" y="4156075"/>
            <a:ext cx="1646237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82891" y="5732489"/>
            <a:ext cx="6337300" cy="866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  <a:latin typeface="Comic Sans MS" panose="030F0702030302020204" pitchFamily="66" charset="0"/>
              </a:rPr>
              <a:t>Lets read a story.</a:t>
            </a:r>
            <a:endParaRPr lang="en-US" sz="4000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" y="5599139"/>
            <a:ext cx="1630363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6" descr="Image result for birthday comic"/>
          <p:cNvPicPr>
            <a:picLocks noChangeAspect="1" noChangeArrowheads="1"/>
          </p:cNvPicPr>
          <p:nvPr/>
        </p:nvPicPr>
        <p:blipFill rotWithShape="1">
          <a:blip r:embed="rId2"/>
          <a:srcRect l="66960" t="30621" r="1502" b="6046"/>
          <a:stretch>
            <a:fillRect/>
          </a:stretch>
        </p:blipFill>
        <p:spPr bwMode="auto">
          <a:xfrm>
            <a:off x="2790827" y="1447826"/>
            <a:ext cx="6337300" cy="386556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13100" y="5876925"/>
            <a:ext cx="6335184" cy="865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ln>
                  <a:solidFill>
                    <a:srgbClr val="000000"/>
                  </a:solidFill>
                </a:ln>
                <a:solidFill>
                  <a:prstClr val="white"/>
                </a:solidFill>
                <a:latin typeface="Comic Sans MS" panose="030F0702030302020204" pitchFamily="66" charset="0"/>
              </a:rPr>
              <a:t>It is cat’s birthday.</a:t>
            </a:r>
            <a:endParaRPr lang="en-US" sz="4000" dirty="0">
              <a:ln>
                <a:solidFill>
                  <a:srgbClr val="000000"/>
                </a:solidFill>
              </a:ln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" y="5599139"/>
            <a:ext cx="1630363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6" descr="Image result for birthday comic"/>
          <p:cNvPicPr>
            <a:picLocks noChangeAspect="1" noChangeArrowheads="1"/>
          </p:cNvPicPr>
          <p:nvPr/>
        </p:nvPicPr>
        <p:blipFill rotWithShape="1">
          <a:blip r:embed="rId2"/>
          <a:srcRect r="69676"/>
          <a:stretch>
            <a:fillRect/>
          </a:stretch>
        </p:blipFill>
        <p:spPr bwMode="auto">
          <a:xfrm>
            <a:off x="3670300" y="641376"/>
            <a:ext cx="4826000" cy="474821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13100" y="5876925"/>
            <a:ext cx="6335184" cy="865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ln>
                  <a:solidFill>
                    <a:srgbClr val="000000"/>
                  </a:solidFill>
                </a:ln>
                <a:solidFill>
                  <a:prstClr val="white"/>
                </a:solidFill>
                <a:latin typeface="Comic Sans MS" panose="030F0702030302020204" pitchFamily="66" charset="0"/>
              </a:rPr>
              <a:t>…</a:t>
            </a:r>
            <a:endParaRPr lang="en-US" sz="4000" dirty="0">
              <a:ln>
                <a:solidFill>
                  <a:srgbClr val="000000"/>
                </a:solidFill>
              </a:ln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" y="5599139"/>
            <a:ext cx="1630363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6" descr="Image result for birthday comic"/>
          <p:cNvPicPr>
            <a:picLocks noChangeAspect="1" noChangeArrowheads="1"/>
          </p:cNvPicPr>
          <p:nvPr/>
        </p:nvPicPr>
        <p:blipFill rotWithShape="1">
          <a:blip r:embed="rId2"/>
          <a:srcRect l="34838" r="34838"/>
          <a:stretch>
            <a:fillRect/>
          </a:stretch>
        </p:blipFill>
        <p:spPr bwMode="auto">
          <a:xfrm>
            <a:off x="3670300" y="641376"/>
            <a:ext cx="4826000" cy="474821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4994274" y="157163"/>
            <a:ext cx="4554539" cy="2419350"/>
          </a:xfrm>
          <a:prstGeom prst="cloudCallout">
            <a:avLst>
              <a:gd name="adj1" fmla="val -12467"/>
              <a:gd name="adj2" fmla="val 75098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is it?</a:t>
            </a: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8" descr="C:\Users\Rich\Documents\eslkidsworld.com\clip art\People\Cartoons (A - Cl)\Boy 3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17" y="819176"/>
            <a:ext cx="2017713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Callout 10"/>
          <p:cNvSpPr/>
          <p:nvPr/>
        </p:nvSpPr>
        <p:spPr>
          <a:xfrm>
            <a:off x="2527301" y="381399"/>
            <a:ext cx="9486899" cy="1743075"/>
          </a:xfrm>
          <a:prstGeom prst="wedgeEllipseCallout">
            <a:avLst>
              <a:gd name="adj1" fmla="val -61178"/>
              <a:gd name="adj2" fmla="val 3736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dirty="0">
                <a:ln>
                  <a:solidFill>
                    <a:prstClr val="white"/>
                  </a:solidFill>
                </a:ln>
                <a:solidFill>
                  <a:srgbClr val="000000"/>
                </a:solidFill>
                <a:latin typeface="Cooper Black" panose="0208090404030B020404" pitchFamily="18" charset="0"/>
              </a:rPr>
              <a:t>How old are you?</a:t>
            </a:r>
            <a:endParaRPr lang="en-GB" sz="5400" dirty="0">
              <a:ln>
                <a:solidFill>
                  <a:prstClr val="white"/>
                </a:solidFill>
              </a:ln>
              <a:solidFill>
                <a:srgbClr val="000000"/>
              </a:solidFill>
              <a:latin typeface="Cooper Black" panose="0208090404030B020404" pitchFamily="18" charset="0"/>
            </a:endParaRPr>
          </a:p>
        </p:txBody>
      </p:sp>
      <p:pic>
        <p:nvPicPr>
          <p:cNvPr id="47108" name="Picture 9" descr="C:\Users\Rich\Documents\eslkidsworld.com\clip art\People\Cartoons (Gi - J)\Girl Relaxing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49" y="4191000"/>
            <a:ext cx="649605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Callout 11"/>
          <p:cNvSpPr/>
          <p:nvPr/>
        </p:nvSpPr>
        <p:spPr>
          <a:xfrm>
            <a:off x="2233085" y="2526095"/>
            <a:ext cx="4122683" cy="2124076"/>
          </a:xfrm>
          <a:prstGeom prst="wedgeEllipseCallout">
            <a:avLst>
              <a:gd name="adj1" fmla="val 63751"/>
              <a:gd name="adj2" fmla="val 8440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600" dirty="0">
                <a:ln>
                  <a:solidFill>
                    <a:prstClr val="white"/>
                  </a:solidFill>
                </a:ln>
                <a:solidFill>
                  <a:srgbClr val="000000"/>
                </a:solidFill>
                <a:latin typeface="Cooper Black" panose="0208090404030B020404" pitchFamily="18" charset="0"/>
              </a:rPr>
              <a:t>I’m five (5) year’s old.</a:t>
            </a:r>
            <a:endParaRPr lang="en-GB" sz="3600" dirty="0">
              <a:ln>
                <a:solidFill>
                  <a:prstClr val="white"/>
                </a:solidFill>
              </a:ln>
              <a:solidFill>
                <a:srgbClr val="000000"/>
              </a:solidFill>
              <a:latin typeface="Cooper Black" panose="0208090404030B020404" pitchFamily="18" charset="0"/>
            </a:endParaRPr>
          </a:p>
        </p:txBody>
      </p:sp>
      <p:pic>
        <p:nvPicPr>
          <p:cNvPr id="47110" name="Picture 8" descr="C:\Users\Rich\Documents\eslkidsworld.com\clip art\Food &amp; Drink\Desserts (A - H)\Cake 10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6" y="4641850"/>
            <a:ext cx="4356100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613" y="2949575"/>
            <a:ext cx="1630363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13100" y="5876925"/>
            <a:ext cx="6335184" cy="865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ln>
                  <a:solidFill>
                    <a:srgbClr val="000000"/>
                  </a:solidFill>
                </a:ln>
                <a:solidFill>
                  <a:prstClr val="white"/>
                </a:solidFill>
                <a:latin typeface="Comic Sans MS" panose="030F0702030302020204" pitchFamily="66" charset="0"/>
              </a:rPr>
              <a:t>…</a:t>
            </a:r>
            <a:endParaRPr lang="en-US" sz="4000" dirty="0">
              <a:ln>
                <a:solidFill>
                  <a:srgbClr val="000000"/>
                </a:solidFill>
              </a:ln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" y="5599139"/>
            <a:ext cx="1630363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6" descr="Image result for birthday comic"/>
          <p:cNvPicPr>
            <a:picLocks noChangeAspect="1" noChangeArrowheads="1"/>
          </p:cNvPicPr>
          <p:nvPr/>
        </p:nvPicPr>
        <p:blipFill rotWithShape="1">
          <a:blip r:embed="rId2"/>
          <a:srcRect l="67396" t="3347" r="2280" b="4413"/>
          <a:stretch>
            <a:fillRect/>
          </a:stretch>
        </p:blipFill>
        <p:spPr bwMode="auto">
          <a:xfrm>
            <a:off x="3670317" y="820764"/>
            <a:ext cx="5264151" cy="47783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3027381" y="-388938"/>
            <a:ext cx="4554537" cy="2419351"/>
          </a:xfrm>
          <a:prstGeom prst="cloudCallout">
            <a:avLst>
              <a:gd name="adj1" fmla="val -2427"/>
              <a:gd name="adj2" fmla="val 88484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Here’s a birthday cake for you, cat.</a:t>
            </a: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5846763" y="842963"/>
            <a:ext cx="4554537" cy="2419350"/>
          </a:xfrm>
          <a:prstGeom prst="cloudCallout">
            <a:avLst>
              <a:gd name="adj1" fmla="val -12467"/>
              <a:gd name="adj2" fmla="val 75098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don’t like mouse cake</a:t>
            </a: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13100" y="5876925"/>
            <a:ext cx="6335184" cy="865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ln>
                  <a:solidFill>
                    <a:srgbClr val="000000"/>
                  </a:solidFill>
                </a:ln>
                <a:solidFill>
                  <a:prstClr val="white"/>
                </a:solidFill>
                <a:latin typeface="Comic Sans MS" panose="030F0702030302020204" pitchFamily="66" charset="0"/>
              </a:rPr>
              <a:t>Later in the day…</a:t>
            </a:r>
            <a:endParaRPr lang="en-US" sz="4000" dirty="0">
              <a:ln>
                <a:solidFill>
                  <a:srgbClr val="000000"/>
                </a:solidFill>
              </a:ln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" y="5599139"/>
            <a:ext cx="1630363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2" name="Picture 2" descr="Image result for birthday comic"/>
          <p:cNvPicPr>
            <a:picLocks noChangeAspect="1" noChangeArrowheads="1"/>
          </p:cNvPicPr>
          <p:nvPr/>
        </p:nvPicPr>
        <p:blipFill rotWithShape="1">
          <a:blip r:embed="rId2"/>
          <a:srcRect l="67755" b="68953"/>
          <a:stretch>
            <a:fillRect/>
          </a:stretch>
        </p:blipFill>
        <p:spPr bwMode="auto">
          <a:xfrm>
            <a:off x="2927352" y="858864"/>
            <a:ext cx="6907213" cy="44545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13100" y="5876925"/>
            <a:ext cx="6335184" cy="865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ln>
                  <a:solidFill>
                    <a:srgbClr val="000000"/>
                  </a:solidFill>
                </a:ln>
                <a:solidFill>
                  <a:prstClr val="white"/>
                </a:solidFill>
                <a:latin typeface="Comic Sans MS" panose="030F0702030302020204" pitchFamily="66" charset="0"/>
              </a:rPr>
              <a:t>…</a:t>
            </a:r>
            <a:endParaRPr lang="en-US" sz="4000" dirty="0">
              <a:ln>
                <a:solidFill>
                  <a:srgbClr val="000000"/>
                </a:solidFill>
              </a:ln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" y="5599139"/>
            <a:ext cx="1630363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2" name="Picture 2" descr="Image result for birthday comic"/>
          <p:cNvPicPr>
            <a:picLocks noChangeAspect="1" noChangeArrowheads="1"/>
          </p:cNvPicPr>
          <p:nvPr/>
        </p:nvPicPr>
        <p:blipFill rotWithShape="1">
          <a:blip r:embed="rId2"/>
          <a:srcRect l="1336" t="34476" r="67755" b="34476"/>
          <a:stretch>
            <a:fillRect/>
          </a:stretch>
        </p:blipFill>
        <p:spPr bwMode="auto">
          <a:xfrm>
            <a:off x="3213112" y="858864"/>
            <a:ext cx="6621463" cy="44545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5257801" y="395314"/>
            <a:ext cx="3295651" cy="1781175"/>
          </a:xfrm>
          <a:prstGeom prst="cloudCallout">
            <a:avLst>
              <a:gd name="adj1" fmla="val 24741"/>
              <a:gd name="adj2" fmla="val 151586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Happy birthday, cat!</a:t>
            </a: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6905642" y="1087438"/>
            <a:ext cx="3906839" cy="2419350"/>
          </a:xfrm>
          <a:prstGeom prst="cloudCallout">
            <a:avLst>
              <a:gd name="adj1" fmla="val -1738"/>
              <a:gd name="adj2" fmla="val 67224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Make a wish.</a:t>
            </a: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13100" y="5876925"/>
            <a:ext cx="6335184" cy="865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ln>
                  <a:solidFill>
                    <a:srgbClr val="000000"/>
                  </a:solidFill>
                </a:ln>
                <a:solidFill>
                  <a:prstClr val="white"/>
                </a:solidFill>
                <a:latin typeface="Comic Sans MS" panose="030F0702030302020204" pitchFamily="66" charset="0"/>
              </a:rPr>
              <a:t>…</a:t>
            </a:r>
            <a:endParaRPr lang="en-US" sz="4000" dirty="0">
              <a:ln>
                <a:solidFill>
                  <a:srgbClr val="000000"/>
                </a:solidFill>
              </a:ln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" y="5599139"/>
            <a:ext cx="1630363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2" name="Picture 2" descr="Image result for birthday comic"/>
          <p:cNvPicPr>
            <a:picLocks noChangeAspect="1" noChangeArrowheads="1"/>
          </p:cNvPicPr>
          <p:nvPr/>
        </p:nvPicPr>
        <p:blipFill rotWithShape="1">
          <a:blip r:embed="rId2"/>
          <a:srcRect l="34545" t="34476" r="34545" b="34476"/>
          <a:stretch>
            <a:fillRect/>
          </a:stretch>
        </p:blipFill>
        <p:spPr bwMode="auto">
          <a:xfrm>
            <a:off x="3070242" y="858864"/>
            <a:ext cx="6621463" cy="44545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6024562" y="4"/>
            <a:ext cx="3295651" cy="1781175"/>
          </a:xfrm>
          <a:prstGeom prst="cloudCallout">
            <a:avLst>
              <a:gd name="adj1" fmla="val -99536"/>
              <a:gd name="adj2" fmla="val 40356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Thank you!</a:t>
            </a: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13100" y="5876925"/>
            <a:ext cx="6335184" cy="865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ln>
                  <a:solidFill>
                    <a:srgbClr val="000000"/>
                  </a:solidFill>
                </a:ln>
                <a:solidFill>
                  <a:prstClr val="white"/>
                </a:solidFill>
                <a:latin typeface="Comic Sans MS" panose="030F0702030302020204" pitchFamily="66" charset="0"/>
              </a:rPr>
              <a:t>…</a:t>
            </a:r>
            <a:endParaRPr lang="en-US" sz="4000" dirty="0">
              <a:ln>
                <a:solidFill>
                  <a:srgbClr val="000000"/>
                </a:solidFill>
              </a:ln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" y="5599139"/>
            <a:ext cx="1630363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2" name="Picture 2" descr="Image result for birthday comic"/>
          <p:cNvPicPr>
            <a:picLocks noChangeAspect="1" noChangeArrowheads="1"/>
          </p:cNvPicPr>
          <p:nvPr/>
        </p:nvPicPr>
        <p:blipFill rotWithShape="1">
          <a:blip r:embed="rId2"/>
          <a:srcRect l="68161" t="34476" r="929" b="34476"/>
          <a:stretch>
            <a:fillRect/>
          </a:stretch>
        </p:blipFill>
        <p:spPr bwMode="auto">
          <a:xfrm>
            <a:off x="3070242" y="890588"/>
            <a:ext cx="6621463" cy="44561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5853113" y="1028702"/>
            <a:ext cx="3295651" cy="1781175"/>
          </a:xfrm>
          <a:prstGeom prst="cloudCallout">
            <a:avLst>
              <a:gd name="adj1" fmla="val 13180"/>
              <a:gd name="adj2" fmla="val 120570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Oh no, Blow!</a:t>
            </a: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13100" y="5876925"/>
            <a:ext cx="6335184" cy="865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ln>
                  <a:solidFill>
                    <a:srgbClr val="000000"/>
                  </a:solidFill>
                </a:ln>
                <a:solidFill>
                  <a:prstClr val="white"/>
                </a:solidFill>
                <a:latin typeface="Comic Sans MS" panose="030F0702030302020204" pitchFamily="66" charset="0"/>
              </a:rPr>
              <a:t>…</a:t>
            </a:r>
            <a:endParaRPr lang="en-US" sz="4000" dirty="0">
              <a:ln>
                <a:solidFill>
                  <a:srgbClr val="000000"/>
                </a:solidFill>
              </a:ln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" y="5599139"/>
            <a:ext cx="1630363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2" name="Picture 2" descr="Image result for birthday comic"/>
          <p:cNvPicPr>
            <a:picLocks noChangeAspect="1" noChangeArrowheads="1"/>
          </p:cNvPicPr>
          <p:nvPr/>
        </p:nvPicPr>
        <p:blipFill rotWithShape="1">
          <a:blip r:embed="rId2"/>
          <a:srcRect l="751" t="70405" r="68339" b="1766"/>
          <a:stretch>
            <a:fillRect/>
          </a:stretch>
        </p:blipFill>
        <p:spPr bwMode="auto">
          <a:xfrm>
            <a:off x="3070242" y="1352550"/>
            <a:ext cx="6621463" cy="39941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13100" y="5876925"/>
            <a:ext cx="6335184" cy="865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ln>
                  <a:solidFill>
                    <a:srgbClr val="000000"/>
                  </a:solidFill>
                </a:ln>
                <a:solidFill>
                  <a:prstClr val="white"/>
                </a:solidFill>
                <a:latin typeface="Comic Sans MS" panose="030F0702030302020204" pitchFamily="66" charset="0"/>
              </a:rPr>
              <a:t>…</a:t>
            </a:r>
            <a:endParaRPr lang="en-US" sz="4000" dirty="0">
              <a:ln>
                <a:solidFill>
                  <a:srgbClr val="000000"/>
                </a:solidFill>
              </a:ln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" y="5599139"/>
            <a:ext cx="1630363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2" name="Picture 2" descr="Image result for birthday comic"/>
          <p:cNvPicPr>
            <a:picLocks noChangeAspect="1" noChangeArrowheads="1"/>
          </p:cNvPicPr>
          <p:nvPr/>
        </p:nvPicPr>
        <p:blipFill rotWithShape="1">
          <a:blip r:embed="rId2"/>
          <a:srcRect l="37836" t="68414" r="3305" b="1766"/>
          <a:stretch>
            <a:fillRect/>
          </a:stretch>
        </p:blipFill>
        <p:spPr bwMode="auto">
          <a:xfrm>
            <a:off x="76200" y="1066800"/>
            <a:ext cx="12607925" cy="42799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3084513" y="1052514"/>
            <a:ext cx="3295651" cy="1957387"/>
          </a:xfrm>
          <a:prstGeom prst="cloudCallout">
            <a:avLst>
              <a:gd name="adj1" fmla="val 24741"/>
              <a:gd name="adj2" fmla="val 151586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 is not happy</a:t>
            </a: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6380164" y="901700"/>
            <a:ext cx="3906837" cy="2419350"/>
          </a:xfrm>
          <a:prstGeom prst="cloudCallout">
            <a:avLst>
              <a:gd name="adj1" fmla="val -51968"/>
              <a:gd name="adj2" fmla="val 94783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Mother is not happy, too.</a:t>
            </a: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标注 2"/>
          <p:cNvSpPr/>
          <p:nvPr/>
        </p:nvSpPr>
        <p:spPr>
          <a:xfrm>
            <a:off x="160337" y="1830388"/>
            <a:ext cx="5364163" cy="2284412"/>
          </a:xfrm>
          <a:prstGeom prst="wedgeRoundRectCallout">
            <a:avLst>
              <a:gd name="adj1" fmla="val -35567"/>
              <a:gd name="adj2" fmla="val 98266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latin typeface="Comic Sans MS" panose="030F0702030302020204" pitchFamily="66" charset="0"/>
              </a:rPr>
              <a:t>What birthday present </a:t>
            </a:r>
            <a:br>
              <a:rPr lang="en-US" sz="3600" dirty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US" sz="3600" dirty="0">
                <a:solidFill>
                  <a:prstClr val="white"/>
                </a:solidFill>
                <a:latin typeface="Comic Sans MS" panose="030F0702030302020204" pitchFamily="66" charset="0"/>
              </a:rPr>
              <a:t>do you want?</a:t>
            </a:r>
            <a:br>
              <a:rPr lang="en-US" sz="4000" dirty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		</a:t>
            </a:r>
            <a:endParaRPr lang="en-US" sz="2400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圆角矩形标注 3"/>
          <p:cNvSpPr/>
          <p:nvPr/>
        </p:nvSpPr>
        <p:spPr>
          <a:xfrm flipH="1">
            <a:off x="6938964" y="285776"/>
            <a:ext cx="4033837" cy="5662613"/>
          </a:xfrm>
          <a:prstGeom prst="wedgeRoundRectCallout">
            <a:avLst>
              <a:gd name="adj1" fmla="val -41506"/>
              <a:gd name="adj2" fmla="val 66415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I want a ….</a:t>
            </a:r>
            <a:endParaRPr lang="en-US" sz="2400" dirty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ball</a:t>
            </a:r>
            <a:b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doll</a:t>
            </a:r>
            <a:b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robot</a:t>
            </a:r>
            <a:endParaRPr lang="en-US" sz="2400" dirty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kite</a:t>
            </a:r>
            <a:endParaRPr lang="en-US" sz="2400" dirty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bicycle</a:t>
            </a:r>
            <a:endParaRPr lang="en-US" sz="2400" dirty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toy bear</a:t>
            </a:r>
            <a:b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toy train</a:t>
            </a:r>
            <a:b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US" sz="2400" dirty="0" err="1">
                <a:solidFill>
                  <a:prstClr val="white"/>
                </a:solidFill>
                <a:latin typeface="Comic Sans MS" panose="030F0702030302020204" pitchFamily="66" charset="0"/>
              </a:rPr>
              <a:t>ipad</a:t>
            </a:r>
            <a:b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phone</a:t>
            </a:r>
            <a:b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computer</a:t>
            </a:r>
            <a:b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book</a:t>
            </a:r>
            <a:r>
              <a:rPr lang="en-US" sz="2000" dirty="0">
                <a:solidFill>
                  <a:prstClr val="white"/>
                </a:solidFill>
                <a:latin typeface="Comic Sans MS" panose="030F0702030302020204" pitchFamily="66" charset="0"/>
              </a:rPr>
              <a:t>	</a:t>
            </a:r>
            <a:br>
              <a:rPr lang="en-US" sz="4400" dirty="0">
                <a:solidFill>
                  <a:prstClr val="white"/>
                </a:solidFill>
                <a:latin typeface="Comic Sans MS" panose="030F0702030302020204" pitchFamily="66" charset="0"/>
              </a:rPr>
            </a:br>
            <a:endParaRPr lang="en-US" sz="2800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23 Image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5377" y="2782914"/>
            <a:ext cx="1362075" cy="1101725"/>
          </a:xfrm>
          <a:prstGeom prst="rect">
            <a:avLst/>
          </a:prstGeom>
          <a:effectLst>
            <a:outerShdw blurRad="76200" dist="1397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89093" name="gift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105" y="239713"/>
            <a:ext cx="140493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clipartlord.com/wp-content/uploads/2013/04/ki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849120">
            <a:off x="7975603" y="2293964"/>
            <a:ext cx="382588" cy="5095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csimg.webmarchand.com/srv/FR/29043377stickerpoupeeandre0001/T/340x340/C/FFFFFF/url/sticker-poupee.jpg"/>
          <p:cNvPicPr>
            <a:picLocks noChangeAspect="1" noChangeArrowheads="1"/>
          </p:cNvPicPr>
          <p:nvPr/>
        </p:nvPicPr>
        <p:blipFill rotWithShape="1">
          <a:blip r:embed="rId4"/>
          <a:srcRect b="5302"/>
          <a:stretch>
            <a:fillRect/>
          </a:stretch>
        </p:blipFill>
        <p:spPr bwMode="auto">
          <a:xfrm>
            <a:off x="7929563" y="1674813"/>
            <a:ext cx="328612" cy="31115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9096" name="7 Grupo"/>
          <p:cNvGrpSpPr/>
          <p:nvPr/>
        </p:nvGrpSpPr>
        <p:grpSpPr bwMode="auto">
          <a:xfrm>
            <a:off x="7815271" y="1254151"/>
            <a:ext cx="352425" cy="309563"/>
            <a:chOff x="5668932" y="2811184"/>
            <a:chExt cx="1960713" cy="1960714"/>
          </a:xfrm>
        </p:grpSpPr>
        <p:pic>
          <p:nvPicPr>
            <p:cNvPr id="9" name="Picture 57" descr="http://www.how-to-draw-funny-cartoons.com/image-files/cartoon-ball-003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668932" y="2811184"/>
              <a:ext cx="1960713" cy="196071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3 Elipse"/>
            <p:cNvSpPr/>
            <p:nvPr/>
          </p:nvSpPr>
          <p:spPr>
            <a:xfrm>
              <a:off x="6304839" y="3213381"/>
              <a:ext cx="503424" cy="361977"/>
            </a:xfrm>
            <a:prstGeom prst="ellipse">
              <a:avLst/>
            </a:prstGeom>
            <a:solidFill>
              <a:schemeClr val="bg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4" name="1 Image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8500" y="2297139"/>
            <a:ext cx="863600" cy="727075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5" name="Picture 53" descr="http://openclipart.org/image/800px/svg_to_png/28521/jean_victor_balin_locotoy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20142" y="3562350"/>
            <a:ext cx="460375" cy="236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encrypted-tbn3.gstatic.com/images?q=tbn:ANd9GcSnI88StyGgUFAHhah70yAZJ6ApesB-isl3P789tFnhnQKr-jrj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470901" y="3106738"/>
            <a:ext cx="298451" cy="3556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://www.blog.spoongraphics.co.uk/wp-content/uploads/2011/robot/robot-character.jpg"/>
          <p:cNvPicPr>
            <a:picLocks noChangeAspect="1" noChangeArrowheads="1"/>
          </p:cNvPicPr>
          <p:nvPr/>
        </p:nvPicPr>
        <p:blipFill rotWithShape="1">
          <a:blip r:embed="rId9"/>
          <a:srcRect l="16004" t="5482" r="17191" b="11626"/>
          <a:stretch>
            <a:fillRect/>
          </a:stretch>
        </p:blipFill>
        <p:spPr bwMode="auto">
          <a:xfrm>
            <a:off x="8166100" y="1985989"/>
            <a:ext cx="304800" cy="41433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101" name="Picture 2" descr="Image result for ipa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3798888"/>
            <a:ext cx="542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02" name="Picture 4" descr="Image result for compute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613" y="4487889"/>
            <a:ext cx="48418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03" name="Picture 6" descr="Image result for phon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79" y="4114800"/>
            <a:ext cx="33655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04" name="Picture 8" descr="Image result for book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79" y="5011738"/>
            <a:ext cx="920751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mada oval 4"/>
          <p:cNvSpPr/>
          <p:nvPr/>
        </p:nvSpPr>
        <p:spPr>
          <a:xfrm>
            <a:off x="2644793" y="852488"/>
            <a:ext cx="9180513" cy="4164012"/>
          </a:xfrm>
          <a:prstGeom prst="wedgeEllipseCallout">
            <a:avLst>
              <a:gd name="adj1" fmla="val -70490"/>
              <a:gd name="adj2" fmla="val 497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/>
              <a:t>Let’s </a:t>
            </a:r>
            <a:r>
              <a:rPr lang="pt-PT" sz="6000" dirty="0" smtClean="0"/>
              <a:t>watch a video.</a:t>
            </a:r>
            <a:br>
              <a:rPr lang="pt-PT" sz="6000" dirty="0"/>
            </a:br>
            <a:r>
              <a:rPr lang="en-US" sz="2400" dirty="0" err="1" smtClean="0"/>
              <a:t>Peppa</a:t>
            </a:r>
            <a:r>
              <a:rPr lang="en-US" sz="2400" dirty="0" smtClean="0"/>
              <a:t> Pig birthday</a:t>
            </a:r>
            <a:br>
              <a:rPr lang="pt-PT" sz="6000" dirty="0"/>
            </a:br>
            <a:endParaRPr lang="pt-PT" sz="2000" dirty="0"/>
          </a:p>
        </p:txBody>
      </p:sp>
      <p:pic>
        <p:nvPicPr>
          <p:cNvPr id="69635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9" y="5821363"/>
            <a:ext cx="1630363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860" y="2492291"/>
            <a:ext cx="5276798" cy="419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Image result for nood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93" y="1924050"/>
            <a:ext cx="1693863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60352" y="2936901"/>
            <a:ext cx="26765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They’re long.</a:t>
            </a:r>
            <a:endParaRPr lang="en-US" sz="2400" b="1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364" y="5345113"/>
            <a:ext cx="26765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They’re soft.</a:t>
            </a:r>
            <a:endParaRPr lang="en-US" sz="2400" b="1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1176" y="947738"/>
            <a:ext cx="26765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You eat for breakfast.</a:t>
            </a:r>
            <a:endParaRPr lang="en-US" sz="2400" b="1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2788" y="-233362"/>
            <a:ext cx="3679827" cy="246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21" y="2036789"/>
            <a:ext cx="3679825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1364" y="4394200"/>
            <a:ext cx="3678239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515476" y="4279926"/>
            <a:ext cx="26765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They’re white</a:t>
            </a:r>
            <a:endParaRPr lang="en-US" sz="2400" b="1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66" y="3309964"/>
            <a:ext cx="3678239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answer"/>
          <p:cNvSpPr txBox="1"/>
          <p:nvPr/>
        </p:nvSpPr>
        <p:spPr>
          <a:xfrm>
            <a:off x="4581542" y="4279926"/>
            <a:ext cx="39846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 noodles</a:t>
            </a:r>
            <a:endParaRPr lang="en-US" sz="4000" b="1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4" name="gift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9" y="-812800"/>
            <a:ext cx="6532563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Callout 18"/>
          <p:cNvSpPr/>
          <p:nvPr/>
        </p:nvSpPr>
        <p:spPr>
          <a:xfrm>
            <a:off x="6574344" y="4695716"/>
            <a:ext cx="2664655" cy="2270125"/>
          </a:xfrm>
          <a:prstGeom prst="wedgeEllipseCallout">
            <a:avLst>
              <a:gd name="adj1" fmla="val 61242"/>
              <a:gd name="adj2" fmla="val 555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ln>
                  <a:solidFill>
                    <a:prstClr val="white"/>
                  </a:solidFill>
                </a:ln>
                <a:solidFill>
                  <a:srgbClr val="000000"/>
                </a:solidFill>
                <a:latin typeface="Cooper Black" panose="0208090404030B020404" pitchFamily="18" charset="0"/>
              </a:rPr>
              <a:t>What is it?</a:t>
            </a:r>
            <a:endParaRPr lang="en-GB" sz="2400" dirty="0">
              <a:ln>
                <a:solidFill>
                  <a:prstClr val="white"/>
                </a:solidFill>
              </a:ln>
              <a:solidFill>
                <a:srgbClr val="000000"/>
              </a:solidFill>
              <a:latin typeface="Cooper Black" panose="0208090404030B020404" pitchFamily="18" charset="0"/>
            </a:endParaRPr>
          </a:p>
        </p:txBody>
      </p:sp>
      <p:pic>
        <p:nvPicPr>
          <p:cNvPr id="18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13" y="5711851"/>
            <a:ext cx="1630363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Nube"/>
          <p:cNvSpPr/>
          <p:nvPr/>
        </p:nvSpPr>
        <p:spPr>
          <a:xfrm>
            <a:off x="6732605" y="1101727"/>
            <a:ext cx="4467225" cy="1331913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I’m</a:t>
            </a: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(6) </a:t>
            </a: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six</a:t>
            </a:r>
            <a:b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year’s</a:t>
            </a: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old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8 Nube"/>
          <p:cNvSpPr/>
          <p:nvPr/>
        </p:nvSpPr>
        <p:spPr>
          <a:xfrm>
            <a:off x="6905627" y="2781300"/>
            <a:ext cx="4294188" cy="1265238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I’m</a:t>
            </a: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(8) </a:t>
            </a: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eight</a:t>
            </a:r>
            <a:b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year’s</a:t>
            </a: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old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9 Nube"/>
          <p:cNvSpPr/>
          <p:nvPr/>
        </p:nvSpPr>
        <p:spPr>
          <a:xfrm>
            <a:off x="6732605" y="4467225"/>
            <a:ext cx="4467225" cy="1265238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I’m</a:t>
            </a: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(9) </a:t>
            </a: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nine</a:t>
            </a:r>
            <a:b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year’s</a:t>
            </a: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old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501313" y="4221189"/>
            <a:ext cx="1311275" cy="9858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31477" y="2492401"/>
            <a:ext cx="1325563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31477" y="922364"/>
            <a:ext cx="1325563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Flecha derecha">
            <a:hlinkClick r:id="" action="ppaction://hlinkshowjump?jump=nextslide"/>
          </p:cNvPr>
          <p:cNvSpPr/>
          <p:nvPr/>
        </p:nvSpPr>
        <p:spPr>
          <a:xfrm>
            <a:off x="10225088" y="5805488"/>
            <a:ext cx="1600200" cy="863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chemeClr val="tx1"/>
                </a:solidFill>
              </a:rPr>
              <a:t>NEXT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98425" y="2492382"/>
            <a:ext cx="2497139" cy="227012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ln>
                  <a:solidFill>
                    <a:prstClr val="white"/>
                  </a:solidFill>
                </a:ln>
                <a:solidFill>
                  <a:srgbClr val="000000"/>
                </a:solidFill>
                <a:latin typeface="Cooper Black" panose="0208090404030B020404" pitchFamily="18" charset="0"/>
              </a:rPr>
              <a:t>How old are you?</a:t>
            </a:r>
            <a:endParaRPr lang="en-GB" sz="2400" dirty="0">
              <a:ln>
                <a:solidFill>
                  <a:prstClr val="white"/>
                </a:solidFill>
              </a:ln>
              <a:solidFill>
                <a:srgbClr val="000000"/>
              </a:solidFill>
              <a:latin typeface="Cooper Black" panose="0208090404030B020404" pitchFamily="18" charset="0"/>
            </a:endParaRPr>
          </a:p>
        </p:txBody>
      </p:sp>
      <p:pic>
        <p:nvPicPr>
          <p:cNvPr id="48138" name="Picture 12" descr="Image result for birthday ca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81" y="930275"/>
            <a:ext cx="4002087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9" grpId="0" animBg="1" autoUpdateAnimBg="0"/>
      <p:bldP spid="10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7" y="1309714"/>
            <a:ext cx="2505075" cy="3152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answer"/>
          <p:cNvSpPr txBox="1"/>
          <p:nvPr/>
        </p:nvSpPr>
        <p:spPr>
          <a:xfrm>
            <a:off x="4416442" y="4621239"/>
            <a:ext cx="39846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 panda</a:t>
            </a:r>
            <a:endParaRPr lang="en-US" sz="4000" b="1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4" name="gift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9" y="-53975"/>
            <a:ext cx="6532563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0" y="2997226"/>
            <a:ext cx="26765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It’s big</a:t>
            </a:r>
            <a:endParaRPr lang="en-US" sz="2400" b="1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364" y="5345113"/>
            <a:ext cx="26765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It likes grass</a:t>
            </a:r>
            <a:endParaRPr lang="en-US" sz="2400" b="1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1176" y="947738"/>
            <a:ext cx="26765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It’s  black</a:t>
            </a:r>
            <a:br>
              <a:rPr lang="en-US" sz="2400" b="1" dirty="0">
                <a:solidFill>
                  <a:prstClr val="white"/>
                </a:solidFill>
                <a:latin typeface="Calibri" panose="020F0502020204030204"/>
                <a:cs typeface="+mn-cs"/>
              </a:rPr>
            </a:br>
            <a:r>
              <a:rPr lang="en-US" sz="24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 and white</a:t>
            </a:r>
            <a:endParaRPr lang="en-US" sz="2400" b="1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649" y="-274638"/>
            <a:ext cx="3679825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9773" y="2106639"/>
            <a:ext cx="3679825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649" y="4394200"/>
            <a:ext cx="3679825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Callout 18"/>
          <p:cNvSpPr/>
          <p:nvPr/>
        </p:nvSpPr>
        <p:spPr>
          <a:xfrm>
            <a:off x="6574344" y="4695716"/>
            <a:ext cx="2664655" cy="2270125"/>
          </a:xfrm>
          <a:prstGeom prst="wedgeEllipseCallout">
            <a:avLst>
              <a:gd name="adj1" fmla="val 61242"/>
              <a:gd name="adj2" fmla="val 555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ln>
                  <a:solidFill>
                    <a:prstClr val="white"/>
                  </a:solidFill>
                </a:ln>
                <a:solidFill>
                  <a:srgbClr val="000000"/>
                </a:solidFill>
                <a:latin typeface="Cooper Black" panose="0208090404030B020404" pitchFamily="18" charset="0"/>
              </a:rPr>
              <a:t>What is it?</a:t>
            </a:r>
            <a:endParaRPr lang="en-GB" sz="2400" dirty="0">
              <a:ln>
                <a:solidFill>
                  <a:prstClr val="white"/>
                </a:solidFill>
              </a:ln>
              <a:solidFill>
                <a:srgbClr val="000000"/>
              </a:solidFill>
              <a:latin typeface="Cooper Black" panose="0208090404030B0204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82176" y="947738"/>
            <a:ext cx="26765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It’s an animal</a:t>
            </a:r>
            <a:endParaRPr lang="en-US" sz="2400" b="1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82176" y="2767038"/>
            <a:ext cx="26765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It’s in the forest</a:t>
            </a:r>
            <a:endParaRPr lang="en-US" sz="2400" b="1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056" y="-53975"/>
            <a:ext cx="3679825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281" y="1997075"/>
            <a:ext cx="3679825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9782176" y="4622826"/>
            <a:ext cx="26765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It’s soft</a:t>
            </a:r>
            <a:endParaRPr lang="en-US" sz="2400" b="1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081" y="4025900"/>
            <a:ext cx="3679825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13" y="5711851"/>
            <a:ext cx="1630363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5" y="1855788"/>
            <a:ext cx="3205163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answer"/>
          <p:cNvSpPr txBox="1"/>
          <p:nvPr/>
        </p:nvSpPr>
        <p:spPr>
          <a:xfrm>
            <a:off x="4416442" y="4621239"/>
            <a:ext cx="39846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 pencil</a:t>
            </a:r>
            <a:endParaRPr lang="en-US" sz="4000" b="1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4" name="gift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50" y="26"/>
            <a:ext cx="6532563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0" y="2997226"/>
            <a:ext cx="26765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It’s hard</a:t>
            </a:r>
            <a:endParaRPr lang="en-US" sz="2400" b="1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364" y="5345113"/>
            <a:ext cx="26765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It can write</a:t>
            </a:r>
            <a:endParaRPr lang="en-US" sz="2400" b="1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1176" y="947738"/>
            <a:ext cx="26765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It’s  small</a:t>
            </a:r>
            <a:endParaRPr lang="en-US" sz="2400" b="1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473" y="-390525"/>
            <a:ext cx="3679825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997" y="1995514"/>
            <a:ext cx="3679825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997" y="4533900"/>
            <a:ext cx="3679825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Callout 18"/>
          <p:cNvSpPr/>
          <p:nvPr/>
        </p:nvSpPr>
        <p:spPr>
          <a:xfrm>
            <a:off x="6574344" y="4695716"/>
            <a:ext cx="2664655" cy="2270125"/>
          </a:xfrm>
          <a:prstGeom prst="wedgeEllipseCallout">
            <a:avLst>
              <a:gd name="adj1" fmla="val 61242"/>
              <a:gd name="adj2" fmla="val 555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ln>
                  <a:solidFill>
                    <a:prstClr val="white"/>
                  </a:solidFill>
                </a:ln>
                <a:solidFill>
                  <a:srgbClr val="000000"/>
                </a:solidFill>
                <a:latin typeface="Cooper Black" panose="0208090404030B020404" pitchFamily="18" charset="0"/>
              </a:rPr>
              <a:t>What is it?</a:t>
            </a:r>
            <a:endParaRPr lang="en-GB" sz="2400" dirty="0">
              <a:ln>
                <a:solidFill>
                  <a:prstClr val="white"/>
                </a:solidFill>
              </a:ln>
              <a:solidFill>
                <a:srgbClr val="000000"/>
              </a:solidFill>
              <a:latin typeface="Cooper Black" panose="0208090404030B0204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818688" y="4387876"/>
            <a:ext cx="26765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It’s in a pencil case</a:t>
            </a:r>
            <a:endParaRPr lang="en-US" sz="2400" b="1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456" y="3602038"/>
            <a:ext cx="3679825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13" y="5711851"/>
            <a:ext cx="1630363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Image result for eleph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64" y="1984375"/>
            <a:ext cx="2941637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answer"/>
          <p:cNvSpPr txBox="1"/>
          <p:nvPr/>
        </p:nvSpPr>
        <p:spPr>
          <a:xfrm>
            <a:off x="4416442" y="4621239"/>
            <a:ext cx="39846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 elephant</a:t>
            </a:r>
            <a:endParaRPr lang="en-US" sz="4000" b="1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4" name="gift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-82550"/>
            <a:ext cx="6532563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0" y="2997226"/>
            <a:ext cx="26765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It’s big</a:t>
            </a:r>
            <a:endParaRPr lang="en-US" sz="2400" b="1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364" y="5345113"/>
            <a:ext cx="26765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It likes grass.</a:t>
            </a:r>
            <a:endParaRPr lang="en-US" sz="2400" b="1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1176" y="947738"/>
            <a:ext cx="26765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It’s  grey.</a:t>
            </a:r>
            <a:endParaRPr lang="en-US" sz="2400" b="1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176" y="-115888"/>
            <a:ext cx="3678239" cy="246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173" y="1984375"/>
            <a:ext cx="3679825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9764" y="4113239"/>
            <a:ext cx="3679827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Callout 18"/>
          <p:cNvSpPr/>
          <p:nvPr/>
        </p:nvSpPr>
        <p:spPr>
          <a:xfrm>
            <a:off x="6574344" y="4695716"/>
            <a:ext cx="2664655" cy="2270125"/>
          </a:xfrm>
          <a:prstGeom prst="wedgeEllipseCallout">
            <a:avLst>
              <a:gd name="adj1" fmla="val 61242"/>
              <a:gd name="adj2" fmla="val 555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ln>
                  <a:solidFill>
                    <a:prstClr val="white"/>
                  </a:solidFill>
                </a:ln>
                <a:solidFill>
                  <a:srgbClr val="000000"/>
                </a:solidFill>
                <a:latin typeface="Cooper Black" panose="0208090404030B020404" pitchFamily="18" charset="0"/>
              </a:rPr>
              <a:t>What is it?</a:t>
            </a:r>
            <a:endParaRPr lang="en-GB" sz="2400" dirty="0">
              <a:ln>
                <a:solidFill>
                  <a:prstClr val="white"/>
                </a:solidFill>
              </a:ln>
              <a:solidFill>
                <a:srgbClr val="000000"/>
              </a:solidFill>
              <a:latin typeface="Cooper Black" panose="0208090404030B0204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82176" y="947738"/>
            <a:ext cx="26765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It’s an animal</a:t>
            </a:r>
            <a:endParaRPr lang="en-US" sz="2400" b="1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82176" y="2767038"/>
            <a:ext cx="26765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It has a long nose.</a:t>
            </a:r>
            <a:endParaRPr lang="en-US" sz="2400" b="1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756" y="-115888"/>
            <a:ext cx="3679825" cy="246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530" y="1922489"/>
            <a:ext cx="3679825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9782176" y="4622826"/>
            <a:ext cx="26765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It’s strong</a:t>
            </a:r>
            <a:endParaRPr lang="en-US" sz="2400" b="1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281" y="4097364"/>
            <a:ext cx="3679825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13" y="5711851"/>
            <a:ext cx="1630363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10" descr="Image result for bi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93" y="1824064"/>
            <a:ext cx="21558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answer"/>
          <p:cNvSpPr txBox="1"/>
          <p:nvPr/>
        </p:nvSpPr>
        <p:spPr>
          <a:xfrm>
            <a:off x="4416442" y="4621239"/>
            <a:ext cx="39846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 bird</a:t>
            </a:r>
            <a:endParaRPr lang="en-US" sz="4000" b="1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4" name="gift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25" y="-390525"/>
            <a:ext cx="6532563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0" y="2997226"/>
            <a:ext cx="26765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It’s soft</a:t>
            </a:r>
            <a:endParaRPr lang="en-US" sz="2400" b="1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364" y="5345113"/>
            <a:ext cx="26765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It can fly</a:t>
            </a:r>
            <a:endParaRPr lang="en-US" sz="2400" b="1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1176" y="947738"/>
            <a:ext cx="26765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It’s  small</a:t>
            </a:r>
            <a:endParaRPr lang="en-US" sz="2400" b="1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700" y="-284163"/>
            <a:ext cx="3678239" cy="246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3414" y="1824064"/>
            <a:ext cx="3679827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3414" y="4394200"/>
            <a:ext cx="3679827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Callout 18"/>
          <p:cNvSpPr/>
          <p:nvPr/>
        </p:nvSpPr>
        <p:spPr>
          <a:xfrm>
            <a:off x="6574344" y="4695716"/>
            <a:ext cx="2664655" cy="2270125"/>
          </a:xfrm>
          <a:prstGeom prst="wedgeEllipseCallout">
            <a:avLst>
              <a:gd name="adj1" fmla="val 61242"/>
              <a:gd name="adj2" fmla="val 555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ln>
                  <a:solidFill>
                    <a:prstClr val="white"/>
                  </a:solidFill>
                </a:ln>
                <a:solidFill>
                  <a:srgbClr val="000000"/>
                </a:solidFill>
                <a:latin typeface="Cooper Black" panose="0208090404030B020404" pitchFamily="18" charset="0"/>
              </a:rPr>
              <a:t>What is it?</a:t>
            </a:r>
            <a:endParaRPr lang="en-GB" sz="2400" dirty="0">
              <a:ln>
                <a:solidFill>
                  <a:prstClr val="white"/>
                </a:solidFill>
              </a:ln>
              <a:solidFill>
                <a:srgbClr val="000000"/>
              </a:solidFill>
              <a:latin typeface="Cooper Black" panose="0208090404030B0204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818688" y="4387876"/>
            <a:ext cx="26765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It’s in a forest</a:t>
            </a:r>
            <a:endParaRPr lang="en-US" sz="2400" b="1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17" y="3616325"/>
            <a:ext cx="3678239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13" y="5711851"/>
            <a:ext cx="1630363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Image result for 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8" y="1039813"/>
            <a:ext cx="4443413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answer"/>
          <p:cNvSpPr txBox="1"/>
          <p:nvPr/>
        </p:nvSpPr>
        <p:spPr>
          <a:xfrm>
            <a:off x="4416442" y="4621239"/>
            <a:ext cx="39846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 tree</a:t>
            </a:r>
            <a:endParaRPr lang="en-US" sz="4000" b="1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4" name="gift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7" y="-255588"/>
            <a:ext cx="6532563" cy="608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0" y="2997226"/>
            <a:ext cx="26765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It’s big</a:t>
            </a:r>
            <a:endParaRPr lang="en-US" sz="2400" b="1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1176" y="947738"/>
            <a:ext cx="26765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It’s  green</a:t>
            </a:r>
            <a:endParaRPr lang="en-US" sz="2400" b="1" dirty="0">
              <a:solidFill>
                <a:prstClr val="white"/>
              </a:solidFill>
              <a:latin typeface="Calibri" panose="020F0502020204030204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and brown</a:t>
            </a:r>
            <a:endParaRPr lang="en-US" sz="2400" b="1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-193675"/>
            <a:ext cx="3678239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912" y="2227263"/>
            <a:ext cx="3678239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Callout 18"/>
          <p:cNvSpPr/>
          <p:nvPr/>
        </p:nvSpPr>
        <p:spPr>
          <a:xfrm>
            <a:off x="6574344" y="4695716"/>
            <a:ext cx="2664655" cy="2270125"/>
          </a:xfrm>
          <a:prstGeom prst="wedgeEllipseCallout">
            <a:avLst>
              <a:gd name="adj1" fmla="val 61242"/>
              <a:gd name="adj2" fmla="val 555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ln>
                  <a:solidFill>
                    <a:prstClr val="white"/>
                  </a:solidFill>
                </a:ln>
                <a:solidFill>
                  <a:srgbClr val="000000"/>
                </a:solidFill>
                <a:latin typeface="Cooper Black" panose="0208090404030B020404" pitchFamily="18" charset="0"/>
              </a:rPr>
              <a:t>What is it?</a:t>
            </a:r>
            <a:endParaRPr lang="en-GB" sz="2400" dirty="0">
              <a:ln>
                <a:solidFill>
                  <a:prstClr val="white"/>
                </a:solidFill>
              </a:ln>
              <a:solidFill>
                <a:srgbClr val="000000"/>
              </a:solidFill>
              <a:latin typeface="Cooper Black" panose="0208090404030B0204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82176" y="2767038"/>
            <a:ext cx="26765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It’s in the forest</a:t>
            </a:r>
            <a:endParaRPr lang="en-US" sz="2400" b="1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981" y="1639888"/>
            <a:ext cx="3679825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9782176" y="4622826"/>
            <a:ext cx="26765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It’s hard</a:t>
            </a:r>
            <a:endParaRPr lang="en-US" sz="2400" b="1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281" y="4103688"/>
            <a:ext cx="3679825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76264" y="5753126"/>
            <a:ext cx="26765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It’s in the street</a:t>
            </a:r>
            <a:endParaRPr lang="en-US" sz="2400" b="1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12" y="4835525"/>
            <a:ext cx="3678239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13" y="5711851"/>
            <a:ext cx="1630363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91" y="1077913"/>
            <a:ext cx="3384551" cy="33845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A04B04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sp>
        <p:nvSpPr>
          <p:cNvPr id="21" name="TextBox answer"/>
          <p:cNvSpPr txBox="1"/>
          <p:nvPr/>
        </p:nvSpPr>
        <p:spPr>
          <a:xfrm>
            <a:off x="4416442" y="4621239"/>
            <a:ext cx="39846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 sun</a:t>
            </a:r>
            <a:endParaRPr lang="en-US" sz="4000" b="1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4" name="gift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50" y="28601"/>
            <a:ext cx="6532563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0" y="2997226"/>
            <a:ext cx="26765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It’s yellow</a:t>
            </a:r>
            <a:endParaRPr lang="en-US" sz="2400" b="1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364" y="5345113"/>
            <a:ext cx="26765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It’s in the sky</a:t>
            </a:r>
            <a:endParaRPr lang="en-US" sz="2400" b="1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1176" y="947738"/>
            <a:ext cx="26765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It’s  very big</a:t>
            </a:r>
            <a:endParaRPr lang="en-US" sz="2400" b="1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700" y="-284163"/>
            <a:ext cx="3678239" cy="246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0864" y="1997075"/>
            <a:ext cx="3679827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849" y="4394200"/>
            <a:ext cx="3679825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Callout 18"/>
          <p:cNvSpPr/>
          <p:nvPr/>
        </p:nvSpPr>
        <p:spPr>
          <a:xfrm>
            <a:off x="6574344" y="4695716"/>
            <a:ext cx="2664655" cy="2270125"/>
          </a:xfrm>
          <a:prstGeom prst="wedgeEllipseCallout">
            <a:avLst>
              <a:gd name="adj1" fmla="val 61242"/>
              <a:gd name="adj2" fmla="val 555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ln>
                  <a:solidFill>
                    <a:prstClr val="white"/>
                  </a:solidFill>
                </a:ln>
                <a:solidFill>
                  <a:srgbClr val="000000"/>
                </a:solidFill>
                <a:latin typeface="Cooper Black" panose="0208090404030B020404" pitchFamily="18" charset="0"/>
              </a:rPr>
              <a:t>What is it?</a:t>
            </a:r>
            <a:endParaRPr lang="en-GB" sz="2400" dirty="0">
              <a:ln>
                <a:solidFill>
                  <a:prstClr val="white"/>
                </a:solidFill>
              </a:ln>
              <a:solidFill>
                <a:srgbClr val="000000"/>
              </a:solidFill>
              <a:latin typeface="Cooper Black" panose="0208090404030B020404" pitchFamily="18" charset="0"/>
            </a:endParaRPr>
          </a:p>
        </p:txBody>
      </p:sp>
      <p:pic>
        <p:nvPicPr>
          <p:cNvPr id="12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13" y="5711851"/>
            <a:ext cx="1630363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Image result for sli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1847876"/>
            <a:ext cx="2489200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answer"/>
          <p:cNvSpPr txBox="1"/>
          <p:nvPr/>
        </p:nvSpPr>
        <p:spPr>
          <a:xfrm>
            <a:off x="4416442" y="4621239"/>
            <a:ext cx="39846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 slide</a:t>
            </a:r>
            <a:endParaRPr lang="en-US" sz="4000" b="1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4" name="gift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306" y="-255588"/>
            <a:ext cx="6530975" cy="608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0" y="2997226"/>
            <a:ext cx="26765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It’s fun</a:t>
            </a:r>
            <a:endParaRPr lang="en-US" sz="2400" b="1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364" y="5345113"/>
            <a:ext cx="26765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It’s in the playground</a:t>
            </a:r>
            <a:endParaRPr lang="en-US" sz="2400" b="1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1176" y="947738"/>
            <a:ext cx="26765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It’s  big</a:t>
            </a:r>
            <a:endParaRPr lang="en-US" sz="2400" b="1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939" y="-284163"/>
            <a:ext cx="3679827" cy="246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539" y="1995514"/>
            <a:ext cx="3679827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2949" y="4394200"/>
            <a:ext cx="3679825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Callout 18"/>
          <p:cNvSpPr/>
          <p:nvPr/>
        </p:nvSpPr>
        <p:spPr>
          <a:xfrm>
            <a:off x="6574344" y="4695716"/>
            <a:ext cx="2664655" cy="2270125"/>
          </a:xfrm>
          <a:prstGeom prst="wedgeEllipseCallout">
            <a:avLst>
              <a:gd name="adj1" fmla="val 61242"/>
              <a:gd name="adj2" fmla="val 555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ln>
                  <a:solidFill>
                    <a:prstClr val="white"/>
                  </a:solidFill>
                </a:ln>
                <a:solidFill>
                  <a:srgbClr val="000000"/>
                </a:solidFill>
                <a:latin typeface="Cooper Black" panose="0208090404030B020404" pitchFamily="18" charset="0"/>
              </a:rPr>
              <a:t>What is it?</a:t>
            </a:r>
            <a:endParaRPr lang="en-GB" sz="2400" dirty="0">
              <a:ln>
                <a:solidFill>
                  <a:prstClr val="white"/>
                </a:solidFill>
              </a:ln>
              <a:solidFill>
                <a:srgbClr val="000000"/>
              </a:solidFill>
              <a:latin typeface="Cooper Black" panose="0208090404030B0204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15476" y="4279926"/>
            <a:ext cx="26765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boys and girls</a:t>
            </a:r>
            <a:br>
              <a:rPr lang="en-US" sz="2400" b="1" dirty="0">
                <a:solidFill>
                  <a:prstClr val="white"/>
                </a:solidFill>
                <a:latin typeface="Calibri" panose="020F0502020204030204"/>
                <a:cs typeface="+mn-cs"/>
              </a:rPr>
            </a:br>
            <a:r>
              <a:rPr lang="en-US" sz="24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like it</a:t>
            </a:r>
            <a:endParaRPr lang="en-US" sz="2400" b="1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842" y="3389313"/>
            <a:ext cx="3679825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13" y="5711851"/>
            <a:ext cx="1630363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标注 2"/>
          <p:cNvSpPr/>
          <p:nvPr/>
        </p:nvSpPr>
        <p:spPr>
          <a:xfrm>
            <a:off x="160337" y="1830388"/>
            <a:ext cx="5364163" cy="2284412"/>
          </a:xfrm>
          <a:prstGeom prst="wedgeRoundRectCallout">
            <a:avLst>
              <a:gd name="adj1" fmla="val -35567"/>
              <a:gd name="adj2" fmla="val 98266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latin typeface="Comic Sans MS" panose="030F0702030302020204" pitchFamily="66" charset="0"/>
              </a:rPr>
              <a:t>What birthday </a:t>
            </a:r>
            <a:r>
              <a:rPr lang="en-US" sz="36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gift</a:t>
            </a:r>
            <a:br>
              <a:rPr lang="en-US" sz="3600" dirty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US" sz="36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is he / she?</a:t>
            </a:r>
            <a:br>
              <a:rPr lang="en-US" sz="4000" dirty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		</a:t>
            </a:r>
            <a:endParaRPr lang="en-US" sz="2400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圆角矩形标注 3"/>
          <p:cNvSpPr/>
          <p:nvPr/>
        </p:nvSpPr>
        <p:spPr>
          <a:xfrm flipH="1">
            <a:off x="6938964" y="285776"/>
            <a:ext cx="4033837" cy="5662613"/>
          </a:xfrm>
          <a:prstGeom prst="wedgeRoundRectCallout">
            <a:avLst>
              <a:gd name="adj1" fmla="val -41506"/>
              <a:gd name="adj2" fmla="val 66415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solidFill>
                  <a:prstClr val="white"/>
                </a:solidFill>
                <a:latin typeface="Comic Sans MS" panose="030F0702030302020204" pitchFamily="66" charset="0"/>
              </a:rPr>
              <a:t>He’s/She’s</a:t>
            </a: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 a</a:t>
            </a: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….</a:t>
            </a:r>
            <a:endParaRPr lang="en-US" sz="2400" dirty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ball</a:t>
            </a:r>
            <a:b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doll</a:t>
            </a:r>
            <a:b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robot</a:t>
            </a:r>
            <a:endParaRPr lang="en-US" sz="2400" dirty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kite</a:t>
            </a:r>
            <a:endParaRPr lang="en-US" sz="2400" dirty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bicycle</a:t>
            </a:r>
            <a:endParaRPr lang="en-US" sz="2400" dirty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toy bear</a:t>
            </a:r>
            <a:b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toy train</a:t>
            </a:r>
            <a:b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US" sz="2400" dirty="0" err="1">
                <a:solidFill>
                  <a:prstClr val="white"/>
                </a:solidFill>
                <a:latin typeface="Comic Sans MS" panose="030F0702030302020204" pitchFamily="66" charset="0"/>
              </a:rPr>
              <a:t>ipad</a:t>
            </a:r>
            <a:b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phone</a:t>
            </a:r>
            <a:b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computer</a:t>
            </a:r>
            <a:b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book</a:t>
            </a:r>
            <a:r>
              <a:rPr lang="en-US" sz="2000" dirty="0">
                <a:solidFill>
                  <a:prstClr val="white"/>
                </a:solidFill>
                <a:latin typeface="Comic Sans MS" panose="030F0702030302020204" pitchFamily="66" charset="0"/>
              </a:rPr>
              <a:t>	</a:t>
            </a:r>
            <a:br>
              <a:rPr lang="en-US" sz="4400" dirty="0">
                <a:solidFill>
                  <a:prstClr val="white"/>
                </a:solidFill>
                <a:latin typeface="Comic Sans MS" panose="030F0702030302020204" pitchFamily="66" charset="0"/>
              </a:rPr>
            </a:br>
            <a:endParaRPr lang="en-US" sz="2800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23 Image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5377" y="2782914"/>
            <a:ext cx="1362075" cy="1101725"/>
          </a:xfrm>
          <a:prstGeom prst="rect">
            <a:avLst/>
          </a:prstGeom>
          <a:effectLst>
            <a:outerShdw blurRad="76200" dist="1397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89093" name="gift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360" y="366713"/>
            <a:ext cx="140493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clipartlord.com/wp-content/uploads/2013/04/ki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849120">
            <a:off x="7975603" y="2293964"/>
            <a:ext cx="382588" cy="5095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csimg.webmarchand.com/srv/FR/29043377stickerpoupeeandre0001/T/340x340/C/FFFFFF/url/sticker-poupee.jpg"/>
          <p:cNvPicPr>
            <a:picLocks noChangeAspect="1" noChangeArrowheads="1"/>
          </p:cNvPicPr>
          <p:nvPr/>
        </p:nvPicPr>
        <p:blipFill rotWithShape="1">
          <a:blip r:embed="rId4"/>
          <a:srcRect b="5302"/>
          <a:stretch>
            <a:fillRect/>
          </a:stretch>
        </p:blipFill>
        <p:spPr bwMode="auto">
          <a:xfrm>
            <a:off x="7929563" y="1674813"/>
            <a:ext cx="328612" cy="31115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9096" name="7 Grupo"/>
          <p:cNvGrpSpPr/>
          <p:nvPr/>
        </p:nvGrpSpPr>
        <p:grpSpPr bwMode="auto">
          <a:xfrm>
            <a:off x="7815271" y="1254151"/>
            <a:ext cx="352425" cy="309563"/>
            <a:chOff x="5668932" y="2811184"/>
            <a:chExt cx="1960713" cy="1960714"/>
          </a:xfrm>
        </p:grpSpPr>
        <p:pic>
          <p:nvPicPr>
            <p:cNvPr id="9" name="Picture 57" descr="http://www.how-to-draw-funny-cartoons.com/image-files/cartoon-ball-003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668932" y="2811184"/>
              <a:ext cx="1960713" cy="196071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3 Elipse"/>
            <p:cNvSpPr/>
            <p:nvPr/>
          </p:nvSpPr>
          <p:spPr>
            <a:xfrm>
              <a:off x="6304839" y="3213381"/>
              <a:ext cx="503424" cy="361977"/>
            </a:xfrm>
            <a:prstGeom prst="ellipse">
              <a:avLst/>
            </a:prstGeom>
            <a:solidFill>
              <a:schemeClr val="bg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4" name="1 Image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8500" y="2297139"/>
            <a:ext cx="863600" cy="727075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5" name="Picture 53" descr="http://openclipart.org/image/800px/svg_to_png/28521/jean_victor_balin_locotoy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20142" y="3562350"/>
            <a:ext cx="460375" cy="236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encrypted-tbn3.gstatic.com/images?q=tbn:ANd9GcSnI88StyGgUFAHhah70yAZJ6ApesB-isl3P789tFnhnQKr-jrj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470901" y="3106738"/>
            <a:ext cx="298451" cy="3556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://www.blog.spoongraphics.co.uk/wp-content/uploads/2011/robot/robot-character.jpg"/>
          <p:cNvPicPr>
            <a:picLocks noChangeAspect="1" noChangeArrowheads="1"/>
          </p:cNvPicPr>
          <p:nvPr/>
        </p:nvPicPr>
        <p:blipFill rotWithShape="1">
          <a:blip r:embed="rId9"/>
          <a:srcRect l="16004" t="5482" r="17191" b="11626"/>
          <a:stretch>
            <a:fillRect/>
          </a:stretch>
        </p:blipFill>
        <p:spPr bwMode="auto">
          <a:xfrm>
            <a:off x="8166100" y="1985989"/>
            <a:ext cx="304800" cy="41433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101" name="Picture 2" descr="Image result for ipa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3798888"/>
            <a:ext cx="542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02" name="Picture 4" descr="Image result for compute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613" y="4487889"/>
            <a:ext cx="48418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03" name="Picture 6" descr="Image result for phon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79" y="4114800"/>
            <a:ext cx="33655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04" name="Picture 8" descr="Image result for book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79" y="5011738"/>
            <a:ext cx="920751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Nube"/>
          <p:cNvSpPr/>
          <p:nvPr/>
        </p:nvSpPr>
        <p:spPr>
          <a:xfrm>
            <a:off x="7204093" y="1166815"/>
            <a:ext cx="3787775" cy="1266825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I’m</a:t>
            </a: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(1) </a:t>
            </a: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one</a:t>
            </a:r>
            <a:b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year’s</a:t>
            </a: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old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7 Nube"/>
          <p:cNvSpPr/>
          <p:nvPr/>
        </p:nvSpPr>
        <p:spPr>
          <a:xfrm>
            <a:off x="7204075" y="4508500"/>
            <a:ext cx="4203700" cy="1333500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I’m</a:t>
            </a: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(2) </a:t>
            </a: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two</a:t>
            </a: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b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year’s</a:t>
            </a: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old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8 Nube"/>
          <p:cNvSpPr/>
          <p:nvPr/>
        </p:nvSpPr>
        <p:spPr>
          <a:xfrm>
            <a:off x="7204077" y="2781300"/>
            <a:ext cx="3995739" cy="1265238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I’m</a:t>
            </a: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(10) ten</a:t>
            </a:r>
            <a:b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year’s</a:t>
            </a: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old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288589" y="950939"/>
            <a:ext cx="1311275" cy="9858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31477" y="2492401"/>
            <a:ext cx="1325563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31477" y="4265639"/>
            <a:ext cx="1325563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Flecha derecha">
            <a:hlinkClick r:id="" action="ppaction://hlinkshowjump?jump=nextslide"/>
          </p:cNvPr>
          <p:cNvSpPr/>
          <p:nvPr/>
        </p:nvSpPr>
        <p:spPr>
          <a:xfrm>
            <a:off x="10225088" y="5805488"/>
            <a:ext cx="1600200" cy="863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chemeClr val="tx1"/>
                </a:solidFill>
              </a:rPr>
              <a:t>NEXT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98425" y="2492382"/>
            <a:ext cx="2497139" cy="227012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ln>
                  <a:solidFill>
                    <a:prstClr val="white"/>
                  </a:solidFill>
                </a:ln>
                <a:solidFill>
                  <a:srgbClr val="000000"/>
                </a:solidFill>
                <a:latin typeface="Cooper Black" panose="0208090404030B020404" pitchFamily="18" charset="0"/>
              </a:rPr>
              <a:t>How old are you?</a:t>
            </a:r>
            <a:endParaRPr lang="en-GB" sz="2400" dirty="0">
              <a:ln>
                <a:solidFill>
                  <a:prstClr val="white"/>
                </a:solidFill>
              </a:ln>
              <a:solidFill>
                <a:srgbClr val="000000"/>
              </a:solidFill>
              <a:latin typeface="Cooper Black" panose="0208090404030B020404" pitchFamily="18" charset="0"/>
            </a:endParaRPr>
          </a:p>
        </p:txBody>
      </p:sp>
      <p:sp>
        <p:nvSpPr>
          <p:cNvPr id="49162" name="AutoShape 12" descr="Image result for birthday cake"/>
          <p:cNvSpPr>
            <a:spLocks noChangeAspect="1" noChangeArrowheads="1"/>
          </p:cNvSpPr>
          <p:nvPr/>
        </p:nvSpPr>
        <p:spPr bwMode="auto">
          <a:xfrm>
            <a:off x="114318" y="-136525"/>
            <a:ext cx="296863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9163" name="Picture 14" descr="Image result for birthday ca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67" y="822351"/>
            <a:ext cx="3355975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8" grpId="0" animBg="1" autoUpdateAnimBg="0"/>
      <p:bldP spid="9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Nube"/>
          <p:cNvSpPr/>
          <p:nvPr/>
        </p:nvSpPr>
        <p:spPr>
          <a:xfrm>
            <a:off x="6858001" y="2954340"/>
            <a:ext cx="4198939" cy="1266825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I’m</a:t>
            </a: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(3) </a:t>
            </a: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three</a:t>
            </a:r>
            <a:b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year’s</a:t>
            </a: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old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7 Nube"/>
          <p:cNvSpPr/>
          <p:nvPr/>
        </p:nvSpPr>
        <p:spPr>
          <a:xfrm>
            <a:off x="7173930" y="4508500"/>
            <a:ext cx="4233863" cy="1333500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I’m</a:t>
            </a: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(4) </a:t>
            </a: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four</a:t>
            </a:r>
            <a:b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year’s</a:t>
            </a: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old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8 Nube"/>
          <p:cNvSpPr/>
          <p:nvPr/>
        </p:nvSpPr>
        <p:spPr>
          <a:xfrm>
            <a:off x="7173915" y="1447804"/>
            <a:ext cx="3833812" cy="1266825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I’m</a:t>
            </a: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(2) </a:t>
            </a: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two</a:t>
            </a:r>
            <a:b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year’s</a:t>
            </a: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old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448925" y="2738464"/>
            <a:ext cx="1311275" cy="9858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39389" y="1160489"/>
            <a:ext cx="1325563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12425" y="4221189"/>
            <a:ext cx="1325563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3 Flecha derecha">
            <a:hlinkClick r:id="" action="ppaction://hlinkshowjump?jump=nextslide"/>
          </p:cNvPr>
          <p:cNvSpPr/>
          <p:nvPr/>
        </p:nvSpPr>
        <p:spPr>
          <a:xfrm>
            <a:off x="10225088" y="5805488"/>
            <a:ext cx="1600200" cy="863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chemeClr val="tx1"/>
                </a:solidFill>
              </a:rPr>
              <a:t>NEXT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98425" y="2492382"/>
            <a:ext cx="2497139" cy="227012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ln>
                  <a:solidFill>
                    <a:prstClr val="white"/>
                  </a:solidFill>
                </a:ln>
                <a:solidFill>
                  <a:srgbClr val="000000"/>
                </a:solidFill>
                <a:latin typeface="Cooper Black" panose="0208090404030B020404" pitchFamily="18" charset="0"/>
              </a:rPr>
              <a:t>How old are you?</a:t>
            </a:r>
            <a:endParaRPr lang="en-GB" sz="2400" dirty="0">
              <a:ln>
                <a:solidFill>
                  <a:prstClr val="white"/>
                </a:solidFill>
              </a:ln>
              <a:solidFill>
                <a:srgbClr val="000000"/>
              </a:solidFill>
              <a:latin typeface="Cooper Black" panose="0208090404030B020404" pitchFamily="18" charset="0"/>
            </a:endParaRPr>
          </a:p>
        </p:txBody>
      </p:sp>
      <p:pic>
        <p:nvPicPr>
          <p:cNvPr id="50186" name="Picture 12" descr="Image result for birthday ca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13335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8" grpId="0" animBg="1" autoUpdateAnimBg="0"/>
      <p:bldP spid="9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Nube"/>
          <p:cNvSpPr/>
          <p:nvPr/>
        </p:nvSpPr>
        <p:spPr>
          <a:xfrm>
            <a:off x="6511928" y="1166815"/>
            <a:ext cx="4479925" cy="1266825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I’m</a:t>
            </a: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(7) </a:t>
            </a: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seven</a:t>
            </a:r>
            <a:b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year’s</a:t>
            </a: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old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7 Nube"/>
          <p:cNvSpPr/>
          <p:nvPr/>
        </p:nvSpPr>
        <p:spPr>
          <a:xfrm>
            <a:off x="7204075" y="4508500"/>
            <a:ext cx="4203700" cy="1333500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I’m</a:t>
            </a: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(6) </a:t>
            </a: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six</a:t>
            </a:r>
            <a:b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year’s</a:t>
            </a: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old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8 Nube"/>
          <p:cNvSpPr/>
          <p:nvPr/>
        </p:nvSpPr>
        <p:spPr>
          <a:xfrm>
            <a:off x="7204077" y="2781300"/>
            <a:ext cx="3995739" cy="1265238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I’m</a:t>
            </a: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(10) ten</a:t>
            </a:r>
            <a:b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year’s</a:t>
            </a: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old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288589" y="950939"/>
            <a:ext cx="1311275" cy="9858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31477" y="2492401"/>
            <a:ext cx="1325563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31477" y="4265639"/>
            <a:ext cx="1325563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Flecha derecha">
            <a:hlinkClick r:id="" action="ppaction://hlinkshowjump?jump=nextslide"/>
          </p:cNvPr>
          <p:cNvSpPr/>
          <p:nvPr/>
        </p:nvSpPr>
        <p:spPr>
          <a:xfrm>
            <a:off x="10225088" y="5805488"/>
            <a:ext cx="1600200" cy="863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chemeClr val="tx1"/>
                </a:solidFill>
              </a:rPr>
              <a:t>NEXT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98425" y="2492382"/>
            <a:ext cx="2497139" cy="227012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ln>
                  <a:solidFill>
                    <a:prstClr val="white"/>
                  </a:solidFill>
                </a:ln>
                <a:solidFill>
                  <a:srgbClr val="000000"/>
                </a:solidFill>
                <a:latin typeface="Cooper Black" panose="0208090404030B020404" pitchFamily="18" charset="0"/>
              </a:rPr>
              <a:t>How old are you?</a:t>
            </a:r>
            <a:endParaRPr lang="en-GB" sz="2400" dirty="0">
              <a:ln>
                <a:solidFill>
                  <a:prstClr val="white"/>
                </a:solidFill>
              </a:ln>
              <a:solidFill>
                <a:srgbClr val="000000"/>
              </a:solidFill>
              <a:latin typeface="Cooper Black" panose="0208090404030B020404" pitchFamily="18" charset="0"/>
            </a:endParaRPr>
          </a:p>
        </p:txBody>
      </p:sp>
      <p:sp>
        <p:nvSpPr>
          <p:cNvPr id="51210" name="AutoShape 12" descr="Image result for birthday cake"/>
          <p:cNvSpPr>
            <a:spLocks noChangeAspect="1" noChangeArrowheads="1"/>
          </p:cNvSpPr>
          <p:nvPr/>
        </p:nvSpPr>
        <p:spPr bwMode="auto">
          <a:xfrm>
            <a:off x="114318" y="-136525"/>
            <a:ext cx="296863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1" name="AutoShape 2" descr="Image result for birthday cake"/>
          <p:cNvSpPr>
            <a:spLocks noChangeAspect="1" noChangeArrowheads="1"/>
          </p:cNvSpPr>
          <p:nvPr/>
        </p:nvSpPr>
        <p:spPr bwMode="auto">
          <a:xfrm>
            <a:off x="266718" y="15901"/>
            <a:ext cx="296863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212" name="Picture 4" descr="Image result for birthday ca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791" y="882650"/>
            <a:ext cx="41783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8" grpId="0" animBg="1" autoUpdateAnimBg="0"/>
      <p:bldP spid="9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Nube"/>
          <p:cNvSpPr/>
          <p:nvPr/>
        </p:nvSpPr>
        <p:spPr>
          <a:xfrm>
            <a:off x="6858001" y="2954340"/>
            <a:ext cx="4198939" cy="1266825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I’m</a:t>
            </a: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(6) </a:t>
            </a: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six</a:t>
            </a:r>
            <a:b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year’s</a:t>
            </a: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old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7 Nube"/>
          <p:cNvSpPr/>
          <p:nvPr/>
        </p:nvSpPr>
        <p:spPr>
          <a:xfrm>
            <a:off x="7173930" y="4508500"/>
            <a:ext cx="4233863" cy="1333500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I’m</a:t>
            </a: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(4) </a:t>
            </a: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four</a:t>
            </a:r>
            <a:b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year’s</a:t>
            </a: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old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8 Nube"/>
          <p:cNvSpPr/>
          <p:nvPr/>
        </p:nvSpPr>
        <p:spPr>
          <a:xfrm>
            <a:off x="7173915" y="1447804"/>
            <a:ext cx="3833812" cy="1266825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I’m</a:t>
            </a: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(5) </a:t>
            </a: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five</a:t>
            </a:r>
            <a:b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year’s</a:t>
            </a: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old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448925" y="2738464"/>
            <a:ext cx="1311275" cy="9858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39389" y="1160489"/>
            <a:ext cx="1325563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12425" y="4221189"/>
            <a:ext cx="1325563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3 Flecha derecha">
            <a:hlinkClick r:id="" action="ppaction://hlinkshowjump?jump=nextslide"/>
          </p:cNvPr>
          <p:cNvSpPr/>
          <p:nvPr/>
        </p:nvSpPr>
        <p:spPr>
          <a:xfrm>
            <a:off x="10225088" y="5805488"/>
            <a:ext cx="1600200" cy="863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chemeClr val="tx1"/>
                </a:solidFill>
              </a:rPr>
              <a:t>NEXT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98425" y="2492382"/>
            <a:ext cx="2497139" cy="227012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ln>
                  <a:solidFill>
                    <a:prstClr val="white"/>
                  </a:solidFill>
                </a:ln>
                <a:solidFill>
                  <a:srgbClr val="000000"/>
                </a:solidFill>
                <a:latin typeface="Cooper Black" panose="0208090404030B020404" pitchFamily="18" charset="0"/>
              </a:rPr>
              <a:t>How old are you?</a:t>
            </a:r>
            <a:endParaRPr lang="en-GB" sz="2400" dirty="0">
              <a:ln>
                <a:solidFill>
                  <a:prstClr val="white"/>
                </a:solidFill>
              </a:ln>
              <a:solidFill>
                <a:srgbClr val="000000"/>
              </a:solidFill>
              <a:latin typeface="Cooper Black" panose="0208090404030B020404" pitchFamily="18" charset="0"/>
            </a:endParaRPr>
          </a:p>
        </p:txBody>
      </p:sp>
      <p:pic>
        <p:nvPicPr>
          <p:cNvPr id="5223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42" y="871538"/>
            <a:ext cx="3603625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8" grpId="0" animBg="1" autoUpdateAnimBg="0"/>
      <p:bldP spid="9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Nube"/>
          <p:cNvSpPr/>
          <p:nvPr/>
        </p:nvSpPr>
        <p:spPr>
          <a:xfrm>
            <a:off x="6732605" y="1101727"/>
            <a:ext cx="4467225" cy="1331913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I’m</a:t>
            </a: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(6) </a:t>
            </a: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six</a:t>
            </a:r>
            <a:b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year’s</a:t>
            </a: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old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8 Nube"/>
          <p:cNvSpPr/>
          <p:nvPr/>
        </p:nvSpPr>
        <p:spPr>
          <a:xfrm>
            <a:off x="6905627" y="2781300"/>
            <a:ext cx="4294188" cy="1265238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I’m</a:t>
            </a: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(8) </a:t>
            </a: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eight</a:t>
            </a:r>
            <a:b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year’s</a:t>
            </a: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old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9 Nube"/>
          <p:cNvSpPr/>
          <p:nvPr/>
        </p:nvSpPr>
        <p:spPr>
          <a:xfrm>
            <a:off x="6732605" y="4467225"/>
            <a:ext cx="4467225" cy="1265238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I’m</a:t>
            </a: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(9) </a:t>
            </a: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nine</a:t>
            </a:r>
            <a:b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year’s</a:t>
            </a: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old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501313" y="4221189"/>
            <a:ext cx="1311275" cy="9858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31477" y="2492401"/>
            <a:ext cx="1325563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31477" y="922364"/>
            <a:ext cx="1325563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Flecha derecha">
            <a:hlinkClick r:id="" action="ppaction://hlinkshowjump?jump=nextslide"/>
          </p:cNvPr>
          <p:cNvSpPr/>
          <p:nvPr/>
        </p:nvSpPr>
        <p:spPr>
          <a:xfrm>
            <a:off x="10225088" y="5805488"/>
            <a:ext cx="1600200" cy="863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chemeClr val="tx1"/>
                </a:solidFill>
              </a:rPr>
              <a:t>NEXT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98425" y="2492382"/>
            <a:ext cx="2497139" cy="227012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ln>
                  <a:solidFill>
                    <a:prstClr val="white"/>
                  </a:solidFill>
                </a:ln>
                <a:solidFill>
                  <a:srgbClr val="000000"/>
                </a:solidFill>
                <a:latin typeface="Cooper Black" panose="0208090404030B020404" pitchFamily="18" charset="0"/>
              </a:rPr>
              <a:t>How old are you?</a:t>
            </a:r>
            <a:endParaRPr lang="en-GB" sz="2400" dirty="0">
              <a:ln>
                <a:solidFill>
                  <a:prstClr val="white"/>
                </a:solidFill>
              </a:ln>
              <a:solidFill>
                <a:srgbClr val="000000"/>
              </a:solidFill>
              <a:latin typeface="Cooper Black" panose="0208090404030B020404" pitchFamily="18" charset="0"/>
            </a:endParaRPr>
          </a:p>
        </p:txBody>
      </p:sp>
      <p:pic>
        <p:nvPicPr>
          <p:cNvPr id="53258" name="Picture 2" descr="Image result for birthday ca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49" y="820764"/>
            <a:ext cx="3894139" cy="389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9" grpId="0" animBg="1" autoUpdateAnimBg="0"/>
      <p:bldP spid="10" grpId="0" animBg="1" autoUpdateAnimBg="0"/>
    </p:bldLst>
  </p:timing>
</p:sld>
</file>

<file path=ppt/theme/theme1.xml><?xml version="1.0" encoding="utf-8"?>
<a:theme xmlns:a="http://schemas.openxmlformats.org/drawingml/2006/main" name="Crianças Felizes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_Crianças Felizes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Crianças Felizes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Crianças Felizes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Crianças Felizes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2811</Words>
  <Application>WPS Presentation</Application>
  <PresentationFormat>Custom</PresentationFormat>
  <Paragraphs>333</Paragraphs>
  <Slides>47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18</vt:i4>
      </vt:variant>
      <vt:variant>
        <vt:lpstr>幻灯片标题</vt:lpstr>
      </vt:variant>
      <vt:variant>
        <vt:i4>47</vt:i4>
      </vt:variant>
    </vt:vector>
  </HeadingPairs>
  <TitlesOfParts>
    <vt:vector size="83" baseType="lpstr">
      <vt:lpstr>Arial</vt:lpstr>
      <vt:lpstr>SimSun</vt:lpstr>
      <vt:lpstr>Wingdings</vt:lpstr>
      <vt:lpstr>Euphemia</vt:lpstr>
      <vt:lpstr>Segoe Print</vt:lpstr>
      <vt:lpstr>MS PGothic</vt:lpstr>
      <vt:lpstr>Calibri</vt:lpstr>
      <vt:lpstr>Calibri</vt:lpstr>
      <vt:lpstr>Calibri Light</vt:lpstr>
      <vt:lpstr>Euphemia</vt:lpstr>
      <vt:lpstr>Comic Sans MS</vt:lpstr>
      <vt:lpstr>Cooper Black</vt:lpstr>
      <vt:lpstr>Helvetica</vt:lpstr>
      <vt:lpstr>Aharoni</vt:lpstr>
      <vt:lpstr>Yu Gothic UI Semibold</vt:lpstr>
      <vt:lpstr>Microsoft YaHei</vt:lpstr>
      <vt:lpstr>Arial Unicode MS</vt:lpstr>
      <vt:lpstr>GROBOLD</vt:lpstr>
      <vt:lpstr>Crianças Felizes 16x9</vt:lpstr>
      <vt:lpstr>Office Theme</vt:lpstr>
      <vt:lpstr>1_Office Theme</vt:lpstr>
      <vt:lpstr>3_Office Theme</vt:lpstr>
      <vt:lpstr>5_Crianças Felizes 16x9</vt:lpstr>
      <vt:lpstr>6_Crianças Felizes 16x9</vt:lpstr>
      <vt:lpstr>7_Crianças Felizes 16x9</vt:lpstr>
      <vt:lpstr>Tema de Office</vt:lpstr>
      <vt:lpstr>1_Tema de Office</vt:lpstr>
      <vt:lpstr>2_Tema de Office</vt:lpstr>
      <vt:lpstr>3_Tema de Office</vt:lpstr>
      <vt:lpstr>4_Tema de Office</vt:lpstr>
      <vt:lpstr>7_Tema de Office</vt:lpstr>
      <vt:lpstr>8_Tema de Office</vt:lpstr>
      <vt:lpstr>10_Tema de Office</vt:lpstr>
      <vt:lpstr>11_Tema de Office</vt:lpstr>
      <vt:lpstr>12_Tema de Office</vt:lpstr>
      <vt:lpstr>1_Crianças Felizes 16x9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Teamteacherchina; </dc:title>
  <dc:creator/>
  <cp:lastModifiedBy>Rossana Ruggiero</cp:lastModifiedBy>
  <cp:revision>2</cp:revision>
  <dcterms:created xsi:type="dcterms:W3CDTF">2013-07-31T14:58:00Z</dcterms:created>
  <dcterms:modified xsi:type="dcterms:W3CDTF">2022-04-06T10:41:38Z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CV">
    <vt:lpwstr>0C99988ACE8E4FB581ADA22D58613526</vt:lpwstr>
  </property>
  <property fmtid="{D5CDD505-2E9C-101B-9397-08002B2CF9AE}" pid="4" name="KSOProductBuildVer">
    <vt:lpwstr>1033-11.2.0.11042</vt:lpwstr>
  </property>
</Properties>
</file>