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  <p:sldMasterId id="2147483682" r:id="rId14"/>
  </p:sldMasterIdLst>
  <p:notesMasterIdLst>
    <p:notesMasterId r:id="rId43"/>
  </p:notesMasterIdLst>
  <p:sldIdLst>
    <p:sldId id="256" r:id="rId15"/>
    <p:sldId id="279" r:id="rId16"/>
    <p:sldId id="282" r:id="rId17"/>
    <p:sldId id="280" r:id="rId18"/>
    <p:sldId id="281" r:id="rId19"/>
    <p:sldId id="301" r:id="rId20"/>
    <p:sldId id="283" r:id="rId21"/>
    <p:sldId id="259" r:id="rId22"/>
    <p:sldId id="262" r:id="rId23"/>
    <p:sldId id="285" r:id="rId24"/>
    <p:sldId id="288" r:id="rId25"/>
    <p:sldId id="286" r:id="rId26"/>
    <p:sldId id="267" r:id="rId27"/>
    <p:sldId id="284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3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900"/>
    <a:srgbClr val="FF33CC"/>
    <a:srgbClr val="540000"/>
    <a:srgbClr val="BF5B09"/>
    <a:srgbClr val="8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28.xml"/><Relationship Id="rId41" Type="http://schemas.openxmlformats.org/officeDocument/2006/relationships/slide" Target="slides/slide27.xml"/><Relationship Id="rId40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5.xml"/><Relationship Id="rId38" Type="http://schemas.openxmlformats.org/officeDocument/2006/relationships/slide" Target="slides/slide24.xml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1EC9C-76C3-4B9E-A0FD-4C97A25DF7C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0F2C-FD46-4A5A-9893-61BC56A0028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2951-E72E-4953-8B5E-B8E3DA7E7D60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BAD2-9BB3-45B6-8940-101B5A3F942B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85E-D766-4F8A-BDA5-352D474AB7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676-C57D-41E7-92D8-A24FBEAC1B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8.jpeg"/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2.GIF"/><Relationship Id="rId7" Type="http://schemas.openxmlformats.org/officeDocument/2006/relationships/image" Target="../media/image21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4" Type="http://schemas.openxmlformats.org/officeDocument/2006/relationships/slideLayout" Target="../slideLayouts/slideLayout14.xml"/><Relationship Id="rId13" Type="http://schemas.openxmlformats.org/officeDocument/2006/relationships/audio" Target="../media/audio3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image" Target="../media/image30.jpe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2.GIF"/><Relationship Id="rId7" Type="http://schemas.openxmlformats.org/officeDocument/2006/relationships/image" Target="../media/image21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4" Type="http://schemas.openxmlformats.org/officeDocument/2006/relationships/slideLayout" Target="../slideLayouts/slideLayout15.xml"/><Relationship Id="rId13" Type="http://schemas.openxmlformats.org/officeDocument/2006/relationships/audio" Target="../media/audio3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image" Target="../media/image31.jpe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2.GIF"/><Relationship Id="rId7" Type="http://schemas.openxmlformats.org/officeDocument/2006/relationships/image" Target="../media/image21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4" Type="http://schemas.openxmlformats.org/officeDocument/2006/relationships/slideLayout" Target="../slideLayouts/slideLayout16.xml"/><Relationship Id="rId13" Type="http://schemas.openxmlformats.org/officeDocument/2006/relationships/audio" Target="../media/audio3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image" Target="../media/image32.jpe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29.png"/><Relationship Id="rId7" Type="http://schemas.openxmlformats.org/officeDocument/2006/relationships/image" Target="../media/image22.GIF"/><Relationship Id="rId6" Type="http://schemas.openxmlformats.org/officeDocument/2006/relationships/image" Target="../media/image21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5" Type="http://schemas.openxmlformats.org/officeDocument/2006/relationships/slideLayout" Target="../slideLayouts/slideLayout17.xml"/><Relationship Id="rId14" Type="http://schemas.openxmlformats.org/officeDocument/2006/relationships/audio" Target="../media/audio3.wav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microsoft.com/office/2007/relationships/hdphoto" Target="../media/image34.wdp"/><Relationship Id="rId10" Type="http://schemas.openxmlformats.org/officeDocument/2006/relationships/image" Target="../media/image33.jpe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9.png"/><Relationship Id="rId5" Type="http://schemas.openxmlformats.org/officeDocument/2006/relationships/image" Target="../media/image22.GIF"/><Relationship Id="rId4" Type="http://schemas.openxmlformats.org/officeDocument/2006/relationships/image" Target="../media/image21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4" Type="http://schemas.openxmlformats.org/officeDocument/2006/relationships/slideLayout" Target="../slideLayouts/slideLayout18.xml"/><Relationship Id="rId13" Type="http://schemas.openxmlformats.org/officeDocument/2006/relationships/audio" Target="../media/audio3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image" Target="../media/image35.jpe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9.png"/><Relationship Id="rId5" Type="http://schemas.openxmlformats.org/officeDocument/2006/relationships/image" Target="../media/image22.GIF"/><Relationship Id="rId4" Type="http://schemas.openxmlformats.org/officeDocument/2006/relationships/image" Target="../media/image21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5" Type="http://schemas.openxmlformats.org/officeDocument/2006/relationships/slideLayout" Target="../slideLayouts/slideLayout19.xml"/><Relationship Id="rId14" Type="http://schemas.openxmlformats.org/officeDocument/2006/relationships/audio" Target="../media/audio3.wav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microsoft.com/office/2007/relationships/hdphoto" Target="../media/image37.wdp"/><Relationship Id="rId10" Type="http://schemas.openxmlformats.org/officeDocument/2006/relationships/image" Target="../media/image36.jpe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7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9.png"/><Relationship Id="rId4" Type="http://schemas.openxmlformats.org/officeDocument/2006/relationships/image" Target="../media/image22.GIF"/><Relationship Id="rId3" Type="http://schemas.openxmlformats.org/officeDocument/2006/relationships/image" Target="../media/image21.jpeg"/><Relationship Id="rId2" Type="http://schemas.openxmlformats.org/officeDocument/2006/relationships/image" Target="../media/image28.jpeg"/><Relationship Id="rId14" Type="http://schemas.openxmlformats.org/officeDocument/2006/relationships/slideLayout" Target="../slideLayouts/slideLayout20.xml"/><Relationship Id="rId13" Type="http://schemas.openxmlformats.org/officeDocument/2006/relationships/audio" Target="../media/audio3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image" Target="../media/image38.jpe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7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9.png"/><Relationship Id="rId4" Type="http://schemas.openxmlformats.org/officeDocument/2006/relationships/image" Target="../media/image22.GIF"/><Relationship Id="rId3" Type="http://schemas.openxmlformats.org/officeDocument/2006/relationships/image" Target="../media/image21.jpeg"/><Relationship Id="rId2" Type="http://schemas.openxmlformats.org/officeDocument/2006/relationships/image" Target="../media/image28.jpeg"/><Relationship Id="rId15" Type="http://schemas.openxmlformats.org/officeDocument/2006/relationships/slideLayout" Target="../slideLayouts/slideLayout21.xml"/><Relationship Id="rId14" Type="http://schemas.openxmlformats.org/officeDocument/2006/relationships/audio" Target="../media/audio3.wav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microsoft.com/office/2007/relationships/hdphoto" Target="../media/image40.wdp"/><Relationship Id="rId10" Type="http://schemas.openxmlformats.org/officeDocument/2006/relationships/image" Target="../media/image39.jpe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7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9.png"/><Relationship Id="rId4" Type="http://schemas.openxmlformats.org/officeDocument/2006/relationships/image" Target="../media/image22.GIF"/><Relationship Id="rId3" Type="http://schemas.openxmlformats.org/officeDocument/2006/relationships/image" Target="../media/image21.jpeg"/><Relationship Id="rId2" Type="http://schemas.openxmlformats.org/officeDocument/2006/relationships/image" Target="../media/image28.jpeg"/><Relationship Id="rId15" Type="http://schemas.openxmlformats.org/officeDocument/2006/relationships/slideLayout" Target="../slideLayouts/slideLayout22.xml"/><Relationship Id="rId14" Type="http://schemas.openxmlformats.org/officeDocument/2006/relationships/audio" Target="../media/audio3.wav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microsoft.com/office/2007/relationships/hdphoto" Target="../media/image42.wdp"/><Relationship Id="rId10" Type="http://schemas.openxmlformats.org/officeDocument/2006/relationships/image" Target="../media/image41.jpeg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jpeg"/><Relationship Id="rId8" Type="http://schemas.openxmlformats.org/officeDocument/2006/relationships/image" Target="../media/image26.jpeg"/><Relationship Id="rId7" Type="http://schemas.openxmlformats.org/officeDocument/2006/relationships/image" Target="../media/image27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2.GIF"/><Relationship Id="rId3" Type="http://schemas.openxmlformats.org/officeDocument/2006/relationships/image" Target="../media/image21.jpeg"/><Relationship Id="rId2" Type="http://schemas.openxmlformats.org/officeDocument/2006/relationships/image" Target="../media/image28.jpeg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3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image" Target="../media/image44.jpeg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hyperlink" Target="G5%20-%20At%20the%20beach%20-%20pirates%20of%20the%20present%20progressive%20game.pptx" TargetMode="Externa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18 Rectángulo"/>
          <p:cNvSpPr/>
          <p:nvPr/>
        </p:nvSpPr>
        <p:spPr>
          <a:xfrm rot="541430">
            <a:off x="3919760" y="3447241"/>
            <a:ext cx="3032671" cy="5760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>
                <a:solidFill>
                  <a:schemeClr val="tx1"/>
                </a:solidFill>
                <a:latin typeface="Arial Rounded MT Bold" pitchFamily="34" charset="0"/>
              </a:rPr>
              <a:t>i</a:t>
            </a:r>
            <a:r>
              <a:rPr lang="es-ES_tradnl" sz="3200" dirty="0" smtClean="0">
                <a:solidFill>
                  <a:schemeClr val="tx1"/>
                </a:solidFill>
                <a:latin typeface="Arial Rounded MT Bold" pitchFamily="34" charset="0"/>
              </a:rPr>
              <a:t>n </a:t>
            </a:r>
            <a:r>
              <a:rPr lang="es-ES_tradnl" sz="3200" dirty="0" err="1" smtClean="0">
                <a:solidFill>
                  <a:schemeClr val="tx1"/>
                </a:solidFill>
                <a:latin typeface="Arial Rounded MT Bold" pitchFamily="34" charset="0"/>
              </a:rPr>
              <a:t>the</a:t>
            </a:r>
            <a:r>
              <a:rPr lang="es-ES_tradnl" sz="3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</a:t>
            </a:r>
            <a:r>
              <a:rPr lang="es-ES_tradn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ea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18 Rectángulo"/>
          <p:cNvSpPr/>
          <p:nvPr/>
        </p:nvSpPr>
        <p:spPr>
          <a:xfrm rot="541430">
            <a:off x="1425818" y="5301052"/>
            <a:ext cx="3717793" cy="5760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>
                <a:solidFill>
                  <a:schemeClr val="tx1"/>
                </a:solidFill>
                <a:latin typeface="Arial Rounded MT Bold" pitchFamily="34" charset="0"/>
              </a:rPr>
              <a:t>a</a:t>
            </a:r>
            <a:r>
              <a:rPr lang="es-ES_tradnl" sz="3200" dirty="0" smtClean="0">
                <a:solidFill>
                  <a:schemeClr val="tx1"/>
                </a:solidFill>
                <a:latin typeface="Arial Rounded MT Bold" pitchFamily="34" charset="0"/>
              </a:rPr>
              <a:t>t </a:t>
            </a:r>
            <a:r>
              <a:rPr lang="es-ES_tradnl" sz="3200" dirty="0" err="1" smtClean="0">
                <a:solidFill>
                  <a:schemeClr val="tx1"/>
                </a:solidFill>
                <a:latin typeface="Arial Rounded MT Bold" pitchFamily="34" charset="0"/>
              </a:rPr>
              <a:t>the</a:t>
            </a:r>
            <a:r>
              <a:rPr lang="es-ES_tradnl" sz="3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beach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20 Llamada ovalada"/>
          <p:cNvSpPr/>
          <p:nvPr/>
        </p:nvSpPr>
        <p:spPr>
          <a:xfrm>
            <a:off x="1154335" y="404664"/>
            <a:ext cx="3600400" cy="1872208"/>
          </a:xfrm>
          <a:prstGeom prst="wedgeEllipseCallout">
            <a:avLst>
              <a:gd name="adj1" fmla="val -88055"/>
              <a:gd name="adj2" fmla="val 1140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What</a:t>
            </a:r>
            <a:r>
              <a:rPr lang="es-ES_tradnl" sz="2400" b="1" dirty="0" smtClean="0">
                <a:solidFill>
                  <a:schemeClr val="tx1"/>
                </a:solidFill>
              </a:rPr>
              <a:t> can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see</a:t>
            </a:r>
            <a:r>
              <a:rPr lang="es-ES_tradnl" sz="2400" b="1" dirty="0" smtClean="0">
                <a:solidFill>
                  <a:schemeClr val="tx1"/>
                </a:solidFill>
              </a:rPr>
              <a:t> ...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….?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4" name="21 Flecha derecha">
            <a:hlinkClick r:id="" action="ppaction://hlinkshowjump?jump=nextslide"/>
          </p:cNvPr>
          <p:cNvSpPr/>
          <p:nvPr/>
        </p:nvSpPr>
        <p:spPr>
          <a:xfrm>
            <a:off x="7884368" y="5877272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 rot="20973777">
            <a:off x="2624290" y="1574534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No, </a:t>
            </a:r>
            <a:r>
              <a:rPr lang="es-ES_tradnl" sz="1400" b="1" dirty="0"/>
              <a:t>he </a:t>
            </a:r>
            <a:r>
              <a:rPr lang="es-ES_tradnl" sz="1400" b="1" dirty="0" err="1" smtClean="0"/>
              <a:t>isn’t</a:t>
            </a:r>
            <a:r>
              <a:rPr lang="es-ES_tradnl" sz="1400" b="1" dirty="0" smtClean="0"/>
              <a:t>.</a:t>
            </a:r>
            <a:endParaRPr lang="es-ES" sz="1400" b="1" dirty="0"/>
          </a:p>
        </p:txBody>
      </p:sp>
      <p:sp>
        <p:nvSpPr>
          <p:cNvPr id="17" name="16 Elipse"/>
          <p:cNvSpPr/>
          <p:nvPr/>
        </p:nvSpPr>
        <p:spPr>
          <a:xfrm rot="20973777">
            <a:off x="4407037" y="2413774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Yes, </a:t>
            </a:r>
            <a:r>
              <a:rPr lang="es-ES_tradnl" sz="1400" b="1" dirty="0" err="1"/>
              <a:t>t</a:t>
            </a:r>
            <a:r>
              <a:rPr lang="es-ES_tradnl" sz="1400" b="1" dirty="0" err="1" smtClean="0"/>
              <a:t>hey</a:t>
            </a:r>
            <a:r>
              <a:rPr lang="es-ES_tradnl" sz="1400" b="1" dirty="0" smtClean="0"/>
              <a:t> are</a:t>
            </a:r>
            <a:endParaRPr lang="es-ES" sz="4400" b="1" dirty="0"/>
          </a:p>
        </p:txBody>
      </p:sp>
      <p:sp>
        <p:nvSpPr>
          <p:cNvPr id="21" name="20 Llamada ovalada"/>
          <p:cNvSpPr/>
          <p:nvPr/>
        </p:nvSpPr>
        <p:spPr>
          <a:xfrm>
            <a:off x="6870117" y="2077546"/>
            <a:ext cx="1970366" cy="881584"/>
          </a:xfrm>
          <a:prstGeom prst="wedgeEllipseCallout">
            <a:avLst>
              <a:gd name="adj1" fmla="val -7651"/>
              <a:gd name="adj2" fmla="val 86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Well</a:t>
            </a:r>
            <a:r>
              <a:rPr lang="es-ES_tradnl" sz="2400" b="1" dirty="0" smtClean="0">
                <a:solidFill>
                  <a:schemeClr val="tx1"/>
                </a:solidFill>
              </a:rPr>
              <a:t> done!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 rot="20973777">
            <a:off x="727102" y="2247463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No, </a:t>
            </a:r>
            <a:r>
              <a:rPr lang="es-ES_tradnl" sz="1600" b="1" dirty="0" err="1" smtClean="0"/>
              <a:t>they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aren’t</a:t>
            </a:r>
            <a:r>
              <a:rPr lang="es-ES_tradnl" sz="1600" b="1" dirty="0" smtClean="0"/>
              <a:t>.</a:t>
            </a:r>
            <a:endParaRPr lang="es-ES" sz="1600" b="1" dirty="0"/>
          </a:p>
        </p:txBody>
      </p:sp>
      <p:sp>
        <p:nvSpPr>
          <p:cNvPr id="12" name="21 Flecha derecha">
            <a:hlinkClick r:id="" action="ppaction://hlinkshowjump?jump=nextslide"/>
          </p:cNvPr>
          <p:cNvSpPr/>
          <p:nvPr/>
        </p:nvSpPr>
        <p:spPr>
          <a:xfrm>
            <a:off x="7855300" y="5700434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1619672" y="248773"/>
            <a:ext cx="6443039" cy="702766"/>
          </a:xfrm>
          <a:prstGeom prst="clou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Are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they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collecting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shells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?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039" y="2959130"/>
            <a:ext cx="1935347" cy="12902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reading a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20" y="4428243"/>
            <a:ext cx="3025624" cy="18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0069 0.292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1" grpId="0" animBg="1"/>
      <p:bldP spid="1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039" y="2959130"/>
            <a:ext cx="1935347" cy="12902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20973777">
            <a:off x="734631" y="2247463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Yes, </a:t>
            </a:r>
            <a:r>
              <a:rPr lang="es-ES_tradnl" sz="1400" b="1" dirty="0" err="1"/>
              <a:t>she</a:t>
            </a:r>
            <a:r>
              <a:rPr lang="es-ES_tradnl" sz="1400" b="1" dirty="0"/>
              <a:t> </a:t>
            </a:r>
            <a:r>
              <a:rPr lang="es-ES_tradnl" sz="1400" b="1" dirty="0" err="1" smtClean="0"/>
              <a:t>is</a:t>
            </a:r>
            <a:r>
              <a:rPr lang="es-ES_tradnl" sz="1400" b="1" dirty="0" smtClean="0"/>
              <a:t>.</a:t>
            </a:r>
            <a:endParaRPr lang="es-ES" sz="1400" b="1" dirty="0"/>
          </a:p>
        </p:txBody>
      </p:sp>
      <p:sp>
        <p:nvSpPr>
          <p:cNvPr id="17" name="16 Elipse"/>
          <p:cNvSpPr/>
          <p:nvPr/>
        </p:nvSpPr>
        <p:spPr>
          <a:xfrm rot="20973777">
            <a:off x="4407037" y="2413774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No, </a:t>
            </a:r>
            <a:r>
              <a:rPr lang="es-ES_tradnl" sz="1400" b="1" dirty="0" err="1" smtClean="0"/>
              <a:t>they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aren’t</a:t>
            </a:r>
            <a:r>
              <a:rPr lang="es-ES_tradnl" sz="1400" b="1" dirty="0" smtClean="0"/>
              <a:t>.</a:t>
            </a:r>
            <a:endParaRPr lang="es-ES" sz="1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619673" y="248773"/>
            <a:ext cx="6066972" cy="702766"/>
          </a:xfrm>
          <a:prstGeom prst="clou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Is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he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swimming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?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21" name="20 Llamada ovalada"/>
          <p:cNvSpPr/>
          <p:nvPr/>
        </p:nvSpPr>
        <p:spPr>
          <a:xfrm>
            <a:off x="6883458" y="2115368"/>
            <a:ext cx="1970366" cy="881584"/>
          </a:xfrm>
          <a:prstGeom prst="wedgeEllipseCallout">
            <a:avLst>
              <a:gd name="adj1" fmla="val -7651"/>
              <a:gd name="adj2" fmla="val 86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Well</a:t>
            </a:r>
            <a:r>
              <a:rPr lang="es-ES_tradnl" sz="2400" b="1" dirty="0" smtClean="0">
                <a:solidFill>
                  <a:schemeClr val="tx1"/>
                </a:solidFill>
              </a:rPr>
              <a:t> Done!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 rot="20973777">
            <a:off x="2606839" y="1574536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Yes, </a:t>
            </a:r>
            <a:br>
              <a:rPr lang="es-ES_tradnl" sz="1400" b="1" dirty="0" smtClean="0"/>
            </a:br>
            <a:r>
              <a:rPr lang="es-ES_tradnl" sz="1400" b="1" dirty="0" smtClean="0"/>
              <a:t>he </a:t>
            </a:r>
            <a:r>
              <a:rPr lang="es-ES_tradnl" sz="1400" b="1" dirty="0" err="1" smtClean="0"/>
              <a:t>is</a:t>
            </a:r>
            <a:endParaRPr lang="es-ES" sz="1400" b="1" dirty="0"/>
          </a:p>
        </p:txBody>
      </p:sp>
      <p:sp>
        <p:nvSpPr>
          <p:cNvPr id="12" name="21 Flecha derecha">
            <a:hlinkClick r:id="" action="ppaction://hlinkshowjump?jump=nextslide"/>
          </p:cNvPr>
          <p:cNvSpPr/>
          <p:nvPr/>
        </p:nvSpPr>
        <p:spPr>
          <a:xfrm>
            <a:off x="7868641" y="5589240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Image result for swimm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3"/>
          <a:stretch>
            <a:fillRect/>
          </a:stretch>
        </p:blipFill>
        <p:spPr bwMode="auto">
          <a:xfrm>
            <a:off x="5659902" y="3327568"/>
            <a:ext cx="928321" cy="9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0.390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1" grpId="0" animBg="1"/>
      <p:bldP spid="1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throwing a bottl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95" y="1430347"/>
            <a:ext cx="21717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20973777">
            <a:off x="734631" y="2247463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Yes, </a:t>
            </a:r>
            <a:r>
              <a:rPr lang="es-ES_tradnl" sz="1400" b="1" dirty="0" err="1" smtClean="0"/>
              <a:t>they</a:t>
            </a:r>
            <a:r>
              <a:rPr lang="es-ES_tradnl" sz="1400" b="1" dirty="0" smtClean="0"/>
              <a:t> are.</a:t>
            </a:r>
            <a:endParaRPr lang="es-ES" sz="1400" b="1" dirty="0"/>
          </a:p>
        </p:txBody>
      </p:sp>
      <p:sp>
        <p:nvSpPr>
          <p:cNvPr id="17" name="16 Elipse"/>
          <p:cNvSpPr/>
          <p:nvPr/>
        </p:nvSpPr>
        <p:spPr>
          <a:xfrm rot="20973777">
            <a:off x="2606292" y="1572916"/>
            <a:ext cx="1117262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No, </a:t>
            </a:r>
            <a:r>
              <a:rPr lang="es-ES_tradnl" sz="1400" b="1" dirty="0" err="1" smtClean="0"/>
              <a:t>we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aren’t</a:t>
            </a:r>
            <a:endParaRPr lang="es-ES" sz="1400" b="1" dirty="0"/>
          </a:p>
        </p:txBody>
      </p:sp>
      <p:sp>
        <p:nvSpPr>
          <p:cNvPr id="21" name="20 Llamada ovalada"/>
          <p:cNvSpPr/>
          <p:nvPr/>
        </p:nvSpPr>
        <p:spPr>
          <a:xfrm>
            <a:off x="6870117" y="1477174"/>
            <a:ext cx="1970366" cy="881584"/>
          </a:xfrm>
          <a:prstGeom prst="wedgeEllipseCallout">
            <a:avLst>
              <a:gd name="adj1" fmla="val -18500"/>
              <a:gd name="adj2" fmla="val 754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Well</a:t>
            </a:r>
            <a:r>
              <a:rPr lang="es-ES_tradnl" sz="2400" b="1" dirty="0" smtClean="0">
                <a:solidFill>
                  <a:schemeClr val="tx1"/>
                </a:solidFill>
              </a:rPr>
              <a:t> done!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 rot="20973777">
            <a:off x="4407039" y="2418145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No, </a:t>
            </a:r>
            <a:r>
              <a:rPr lang="es-ES_tradnl" sz="1400" b="1" dirty="0" err="1" smtClean="0"/>
              <a:t>they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aren’t</a:t>
            </a:r>
            <a:endParaRPr lang="es-ES" sz="1400" b="1" dirty="0"/>
          </a:p>
        </p:txBody>
      </p:sp>
      <p:sp>
        <p:nvSpPr>
          <p:cNvPr id="12" name="21 Flecha derecha">
            <a:hlinkClick r:id="" action="ppaction://hlinkshowjump?jump=nextslide"/>
          </p:cNvPr>
          <p:cNvSpPr/>
          <p:nvPr/>
        </p:nvSpPr>
        <p:spPr>
          <a:xfrm>
            <a:off x="8048395" y="5988272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539552" y="248773"/>
            <a:ext cx="7147093" cy="702766"/>
          </a:xfrm>
          <a:prstGeom prst="clou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Are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they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throwing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a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bottle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?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2.77778E-7 0.27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1" grpId="0" animBg="1"/>
      <p:bldP spid="1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3125672"/>
            <a:ext cx="1935347" cy="12902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20973777">
            <a:off x="734631" y="2247463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Yes, </a:t>
            </a:r>
            <a:r>
              <a:rPr lang="es-ES_tradnl" sz="1400" b="1" dirty="0" err="1" smtClean="0"/>
              <a:t>they</a:t>
            </a:r>
            <a:r>
              <a:rPr lang="es-ES_tradnl" sz="1400" b="1" dirty="0" smtClean="0"/>
              <a:t> are.</a:t>
            </a:r>
            <a:endParaRPr lang="es-ES" sz="1400" b="1" dirty="0"/>
          </a:p>
        </p:txBody>
      </p:sp>
      <p:sp>
        <p:nvSpPr>
          <p:cNvPr id="17" name="16 Elipse"/>
          <p:cNvSpPr/>
          <p:nvPr/>
        </p:nvSpPr>
        <p:spPr>
          <a:xfrm rot="20973777">
            <a:off x="2606292" y="1572916"/>
            <a:ext cx="1117262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/>
              <a:t>No, </a:t>
            </a:r>
            <a:r>
              <a:rPr lang="es-ES_tradnl" sz="1400" b="1" dirty="0" err="1" smtClean="0"/>
              <a:t>they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aren’t</a:t>
            </a:r>
            <a:r>
              <a:rPr lang="es-ES_tradnl" sz="1400" b="1" dirty="0" smtClean="0"/>
              <a:t>.</a:t>
            </a:r>
            <a:endParaRPr lang="es-ES" sz="1400" b="1" dirty="0"/>
          </a:p>
        </p:txBody>
      </p:sp>
      <p:sp>
        <p:nvSpPr>
          <p:cNvPr id="21" name="20 Llamada ovalada"/>
          <p:cNvSpPr/>
          <p:nvPr/>
        </p:nvSpPr>
        <p:spPr>
          <a:xfrm>
            <a:off x="6823280" y="2328397"/>
            <a:ext cx="1970366" cy="881584"/>
          </a:xfrm>
          <a:prstGeom prst="wedgeEllipseCallout">
            <a:avLst>
              <a:gd name="adj1" fmla="val -18500"/>
              <a:gd name="adj2" fmla="val 754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Well</a:t>
            </a:r>
            <a:r>
              <a:rPr lang="es-ES_tradnl" sz="2400" b="1" dirty="0" smtClean="0">
                <a:solidFill>
                  <a:schemeClr val="tx1"/>
                </a:solidFill>
              </a:rPr>
              <a:t> done!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 rot="20973777">
            <a:off x="4407039" y="2418145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No, </a:t>
            </a:r>
            <a:r>
              <a:rPr lang="es-ES_tradnl" sz="1400" b="1" dirty="0" err="1" smtClean="0"/>
              <a:t>it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isn’t</a:t>
            </a:r>
            <a:r>
              <a:rPr lang="es-ES_tradnl" sz="1400" b="1" dirty="0" smtClean="0"/>
              <a:t>.</a:t>
            </a:r>
            <a:endParaRPr lang="es-ES" sz="1400" b="1" dirty="0"/>
          </a:p>
        </p:txBody>
      </p:sp>
      <p:sp>
        <p:nvSpPr>
          <p:cNvPr id="12" name="21 Flecha derecha">
            <a:hlinkClick r:id="" action="ppaction://hlinkshowjump?jump=nextslide"/>
          </p:cNvPr>
          <p:cNvSpPr/>
          <p:nvPr/>
        </p:nvSpPr>
        <p:spPr>
          <a:xfrm>
            <a:off x="8048395" y="5988272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1619673" y="248773"/>
            <a:ext cx="6066972" cy="702766"/>
          </a:xfrm>
          <a:prstGeom prst="clou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Is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writing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a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letter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?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9218" name="Picture 2" descr="Image result for sunba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23" y="4149080"/>
            <a:ext cx="2109787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2.77778E-7 0.27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1" grpId="0" animBg="1"/>
      <p:bldP spid="1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039" y="2959130"/>
            <a:ext cx="1935347" cy="12902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20973777">
            <a:off x="734631" y="2247463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No, he </a:t>
            </a:r>
            <a:r>
              <a:rPr lang="es-ES_tradnl" sz="1400" b="1" dirty="0" err="1" smtClean="0"/>
              <a:t>isn’t</a:t>
            </a:r>
            <a:endParaRPr lang="es-ES" sz="1400" b="1" dirty="0"/>
          </a:p>
        </p:txBody>
      </p:sp>
      <p:sp>
        <p:nvSpPr>
          <p:cNvPr id="17" name="16 Elipse"/>
          <p:cNvSpPr/>
          <p:nvPr/>
        </p:nvSpPr>
        <p:spPr>
          <a:xfrm rot="20973777">
            <a:off x="4407037" y="2413774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No, </a:t>
            </a:r>
            <a:r>
              <a:rPr lang="es-ES_tradnl" sz="1400" b="1" dirty="0" err="1" smtClean="0"/>
              <a:t>they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aren’t</a:t>
            </a:r>
            <a:endParaRPr lang="es-ES" sz="1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619673" y="248773"/>
            <a:ext cx="6066972" cy="702766"/>
          </a:xfrm>
          <a:prstGeom prst="clou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Are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they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talking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?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10242" name="Picture 2" descr="Image result for chatting with fri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01" y="3783666"/>
            <a:ext cx="3086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Llamada ovalada"/>
          <p:cNvSpPr/>
          <p:nvPr/>
        </p:nvSpPr>
        <p:spPr>
          <a:xfrm>
            <a:off x="6883458" y="2115368"/>
            <a:ext cx="1970366" cy="881584"/>
          </a:xfrm>
          <a:prstGeom prst="wedgeEllipseCallout">
            <a:avLst>
              <a:gd name="adj1" fmla="val -7651"/>
              <a:gd name="adj2" fmla="val 86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Well</a:t>
            </a:r>
            <a:r>
              <a:rPr lang="es-ES_tradnl" sz="2400" b="1" dirty="0" smtClean="0">
                <a:solidFill>
                  <a:schemeClr val="tx1"/>
                </a:solidFill>
              </a:rPr>
              <a:t> Done!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 rot="20973777">
            <a:off x="2606839" y="1574536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Yes, </a:t>
            </a:r>
            <a:r>
              <a:rPr lang="es-ES_tradnl" sz="1400" b="1" dirty="0" err="1" smtClean="0"/>
              <a:t>they</a:t>
            </a:r>
            <a:r>
              <a:rPr lang="es-ES_tradnl" sz="1400" b="1" dirty="0" smtClean="0"/>
              <a:t> are</a:t>
            </a:r>
            <a:endParaRPr lang="es-ES" sz="1400" b="1" dirty="0"/>
          </a:p>
        </p:txBody>
      </p:sp>
      <p:sp>
        <p:nvSpPr>
          <p:cNvPr id="12" name="21 Flecha derecha">
            <a:hlinkClick r:id="" action="ppaction://hlinkshowjump?jump=nextslide"/>
          </p:cNvPr>
          <p:cNvSpPr/>
          <p:nvPr/>
        </p:nvSpPr>
        <p:spPr>
          <a:xfrm>
            <a:off x="7868641" y="5589240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0.390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1" grpId="0" animBg="1"/>
      <p:bldP spid="1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 rot="20973777">
            <a:off x="2624290" y="1574534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No, </a:t>
            </a:r>
            <a:r>
              <a:rPr lang="es-ES_tradnl" sz="1400" b="1" dirty="0" err="1" smtClean="0"/>
              <a:t>she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isn’t</a:t>
            </a:r>
            <a:r>
              <a:rPr lang="es-ES_tradnl" sz="1400" b="1" dirty="0" smtClean="0"/>
              <a:t>.</a:t>
            </a:r>
            <a:endParaRPr lang="es-ES" sz="1400" b="1" dirty="0"/>
          </a:p>
        </p:txBody>
      </p:sp>
      <p:sp>
        <p:nvSpPr>
          <p:cNvPr id="17" name="16 Elipse"/>
          <p:cNvSpPr/>
          <p:nvPr/>
        </p:nvSpPr>
        <p:spPr>
          <a:xfrm rot="20973777">
            <a:off x="4407037" y="2413774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Yes,  </a:t>
            </a:r>
            <a:endParaRPr lang="es-ES_tradnl" sz="1400" b="1" dirty="0" smtClean="0"/>
          </a:p>
          <a:p>
            <a:pPr algn="ctr"/>
            <a:r>
              <a:rPr lang="es-ES_tradnl" sz="1400" b="1" dirty="0" smtClean="0"/>
              <a:t>he </a:t>
            </a:r>
            <a:r>
              <a:rPr lang="es-ES_tradnl" sz="1400" b="1" dirty="0" err="1" smtClean="0"/>
              <a:t>is</a:t>
            </a:r>
            <a:r>
              <a:rPr lang="es-ES_tradnl" sz="1400" b="1" dirty="0" smtClean="0"/>
              <a:t>.</a:t>
            </a:r>
            <a:endParaRPr lang="es-ES" sz="4400" b="1" dirty="0"/>
          </a:p>
        </p:txBody>
      </p:sp>
      <p:sp>
        <p:nvSpPr>
          <p:cNvPr id="21" name="20 Llamada ovalada"/>
          <p:cNvSpPr/>
          <p:nvPr/>
        </p:nvSpPr>
        <p:spPr>
          <a:xfrm>
            <a:off x="6870117" y="2077546"/>
            <a:ext cx="1970366" cy="881584"/>
          </a:xfrm>
          <a:prstGeom prst="wedgeEllipseCallout">
            <a:avLst>
              <a:gd name="adj1" fmla="val -7651"/>
              <a:gd name="adj2" fmla="val 86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Well</a:t>
            </a:r>
            <a:r>
              <a:rPr lang="es-ES_tradnl" sz="2400" b="1" dirty="0" smtClean="0">
                <a:solidFill>
                  <a:schemeClr val="tx1"/>
                </a:solidFill>
              </a:rPr>
              <a:t> done!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 rot="20973777">
            <a:off x="727102" y="2247463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No, he </a:t>
            </a:r>
            <a:r>
              <a:rPr lang="es-ES_tradnl" sz="1600" b="1" dirty="0" err="1" smtClean="0"/>
              <a:t>isn’t</a:t>
            </a:r>
            <a:endParaRPr lang="es-ES" sz="1600" b="1" dirty="0"/>
          </a:p>
        </p:txBody>
      </p:sp>
      <p:sp>
        <p:nvSpPr>
          <p:cNvPr id="12" name="21 Flecha derecha">
            <a:hlinkClick r:id="" action="ppaction://hlinkshowjump?jump=nextslide"/>
          </p:cNvPr>
          <p:cNvSpPr/>
          <p:nvPr/>
        </p:nvSpPr>
        <p:spPr>
          <a:xfrm>
            <a:off x="7855300" y="5700434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1619672" y="248773"/>
            <a:ext cx="6443039" cy="702766"/>
          </a:xfrm>
          <a:prstGeom prst="clou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Is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he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sitting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beside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a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tree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?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039" y="2959130"/>
            <a:ext cx="1935347" cy="12902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doing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23736"/>
            <a:ext cx="1585830" cy="26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0069 0.292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1" grpId="0" animBg="1"/>
      <p:bldP spid="1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" y="-27384"/>
            <a:ext cx="9133884" cy="6857999"/>
          </a:xfrm>
          <a:prstGeom prst="rect">
            <a:avLst/>
          </a:prstGeom>
        </p:spPr>
      </p:pic>
      <p:sp>
        <p:nvSpPr>
          <p:cNvPr id="2" name="1 CuadroTexto">
            <a:hlinkClick r:id="" action="ppaction://hlinkshowjump?jump=nextslide"/>
          </p:cNvPr>
          <p:cNvSpPr txBox="1"/>
          <p:nvPr/>
        </p:nvSpPr>
        <p:spPr>
          <a:xfrm>
            <a:off x="3707904" y="5661248"/>
            <a:ext cx="1800200" cy="578882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es-ES" sz="28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4" y="1268760"/>
            <a:ext cx="7131731" cy="39742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 b="27138"/>
          <a:stretch>
            <a:fillRect/>
          </a:stretch>
        </p:blipFill>
        <p:spPr>
          <a:xfrm>
            <a:off x="1070137" y="2996952"/>
            <a:ext cx="7003725" cy="552450"/>
          </a:xfrm>
          <a:prstGeom prst="rect">
            <a:avLst/>
          </a:prstGeom>
        </p:spPr>
      </p:pic>
      <p:sp>
        <p:nvSpPr>
          <p:cNvPr id="24" name="23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" y="-27384"/>
            <a:ext cx="9133884" cy="6857999"/>
          </a:xfrm>
          <a:prstGeom prst="rect">
            <a:avLst/>
          </a:prstGeom>
        </p:spPr>
      </p:pic>
      <p:sp>
        <p:nvSpPr>
          <p:cNvPr id="24" name="23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043608" y="1124744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Look at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the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picture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and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make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a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sentence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in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the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present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continuous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tense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by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clicking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</a:t>
            </a:r>
            <a:endParaRPr lang="es-ES_tradnl" sz="4400" dirty="0" smtClean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" panose="020B0A02020104020203" pitchFamily="34" charset="0"/>
            </a:endParaRPr>
          </a:p>
          <a:p>
            <a:pPr algn="ctr"/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on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the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right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 </a:t>
            </a:r>
            <a:r>
              <a:rPr lang="es-ES_tradnl" sz="4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words</a:t>
            </a:r>
            <a:r>
              <a:rPr lang="es-ES_tradnl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</a:rPr>
              <a:t>.</a:t>
            </a:r>
            <a:endParaRPr lang="es-ES" sz="44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18" name="17 CuadroTexto">
            <a:hlinkClick r:id="" action="ppaction://hlinkshowjump?jump=nextslide"/>
          </p:cNvPr>
          <p:cNvSpPr txBox="1"/>
          <p:nvPr/>
        </p:nvSpPr>
        <p:spPr>
          <a:xfrm>
            <a:off x="3707904" y="5661248"/>
            <a:ext cx="1800200" cy="578882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NEXT</a:t>
            </a:r>
            <a:endParaRPr lang="es-ES" sz="28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5724128" y="404664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712518" y="404664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talking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singing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playing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724128" y="-675456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454571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445571" y="393240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are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am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is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917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404664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They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She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8804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" y="-27384"/>
            <a:ext cx="9133884" cy="6858000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698487" y="1268760"/>
            <a:ext cx="3672408" cy="2880320"/>
          </a:xfrm>
          <a:prstGeom prst="roundRect">
            <a:avLst>
              <a:gd name="adj" fmla="val 7408"/>
            </a:avLst>
          </a:prstGeom>
          <a:solidFill>
            <a:schemeClr val="tx1"/>
          </a:solidFill>
          <a:ln w="127000">
            <a:noFill/>
          </a:ln>
          <a:effectLst>
            <a:innerShdw blurRad="495300">
              <a:schemeClr val="tx1">
                <a:alpha val="6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268760"/>
            <a:ext cx="3672408" cy="2880320"/>
          </a:xfrm>
          <a:prstGeom prst="roundRect">
            <a:avLst>
              <a:gd name="adj" fmla="val 7408"/>
            </a:avLst>
          </a:prstGeom>
          <a:noFill/>
          <a:ln w="1270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344123" y="5805264"/>
            <a:ext cx="1584176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4365104"/>
            <a:ext cx="1596659" cy="646986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344123" y="5085184"/>
            <a:ext cx="1584176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720387" y="5805264"/>
            <a:ext cx="1415483" cy="646986"/>
          </a:xfrm>
          <a:prstGeom prst="roundRect">
            <a:avLst/>
          </a:prstGeom>
          <a:blipFill dpi="0"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736594" y="4365104"/>
            <a:ext cx="1387950" cy="646986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736594" y="5102429"/>
            <a:ext cx="1387950" cy="646986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808619" y="5085184"/>
            <a:ext cx="2114851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talking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808619" y="4365104"/>
            <a:ext cx="2114851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808619" y="5810120"/>
            <a:ext cx="2114851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91" y="2288365"/>
            <a:ext cx="956993" cy="95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58 Rectángulo redondeado"/>
          <p:cNvSpPr/>
          <p:nvPr/>
        </p:nvSpPr>
        <p:spPr>
          <a:xfrm>
            <a:off x="1331640" y="2603437"/>
            <a:ext cx="917147" cy="41979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1/10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img.vimbly.com/images/full_photos/people-talking-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r="7892"/>
          <a:stretch>
            <a:fillRect/>
          </a:stretch>
        </p:blipFill>
        <p:spPr bwMode="auto">
          <a:xfrm>
            <a:off x="2698487" y="1342546"/>
            <a:ext cx="3560028" cy="2732747"/>
          </a:xfrm>
          <a:prstGeom prst="roundRect">
            <a:avLst>
              <a:gd name="adj" fmla="val 4190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5724128" y="404664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732570" y="406897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running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singing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playing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724128" y="-675456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454571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385822" y="406513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is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am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are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917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21446" y="404664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She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They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8804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" y="-34541"/>
            <a:ext cx="9133884" cy="6858000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698487" y="1268760"/>
            <a:ext cx="3672408" cy="2880320"/>
          </a:xfrm>
          <a:prstGeom prst="roundRect">
            <a:avLst>
              <a:gd name="adj" fmla="val 7408"/>
            </a:avLst>
          </a:prstGeom>
          <a:solidFill>
            <a:schemeClr val="tx1"/>
          </a:solidFill>
          <a:ln w="127000">
            <a:noFill/>
          </a:ln>
          <a:effectLst>
            <a:innerShdw blurRad="495300">
              <a:schemeClr val="tx1">
                <a:alpha val="6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268760"/>
            <a:ext cx="3672408" cy="2880320"/>
          </a:xfrm>
          <a:prstGeom prst="roundRect">
            <a:avLst>
              <a:gd name="adj" fmla="val 7408"/>
            </a:avLst>
          </a:prstGeom>
          <a:noFill/>
          <a:ln w="1270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344123" y="4365104"/>
            <a:ext cx="1584176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5806350"/>
            <a:ext cx="1596659" cy="646986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344123" y="5085184"/>
            <a:ext cx="1584176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720387" y="5085184"/>
            <a:ext cx="1415483" cy="646986"/>
          </a:xfrm>
          <a:prstGeom prst="roundRect">
            <a:avLst/>
          </a:prstGeom>
          <a:blipFill dpi="0"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736594" y="4365104"/>
            <a:ext cx="1387950" cy="646986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736594" y="5806350"/>
            <a:ext cx="1387950" cy="646986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808619" y="4365104"/>
            <a:ext cx="2114851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running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808619" y="5086270"/>
            <a:ext cx="2114851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808619" y="5810120"/>
            <a:ext cx="2114851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29" y="2346497"/>
            <a:ext cx="956993" cy="95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61 Rectángulo redondeado"/>
          <p:cNvSpPr/>
          <p:nvPr/>
        </p:nvSpPr>
        <p:spPr>
          <a:xfrm>
            <a:off x="1331640" y="2603437"/>
            <a:ext cx="917147" cy="41979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2/10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s://www.lamilagrosa.com/news/wp-content/uploads/2015/07/runn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87" y="1340768"/>
            <a:ext cx="3510544" cy="2736304"/>
          </a:xfrm>
          <a:prstGeom prst="roundRect">
            <a:avLst>
              <a:gd name="adj" fmla="val 4693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20 Llamada ovalada"/>
          <p:cNvSpPr/>
          <p:nvPr/>
        </p:nvSpPr>
        <p:spPr>
          <a:xfrm>
            <a:off x="1154335" y="404664"/>
            <a:ext cx="3600400" cy="1872208"/>
          </a:xfrm>
          <a:prstGeom prst="wedgeEllipseCallout">
            <a:avLst>
              <a:gd name="adj1" fmla="val -88055"/>
              <a:gd name="adj2" fmla="val 1140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rgbClr val="FF0000"/>
                </a:solidFill>
              </a:rPr>
              <a:t>is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collect</a:t>
            </a:r>
            <a:r>
              <a:rPr lang="es-ES_tradnl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shells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collecting shel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0"/>
          <a:stretch>
            <a:fillRect/>
          </a:stretch>
        </p:blipFill>
        <p:spPr bwMode="auto">
          <a:xfrm>
            <a:off x="1403648" y="2051294"/>
            <a:ext cx="6120680" cy="46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436096" y="2996952"/>
            <a:ext cx="2016224" cy="1800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Juice ITC" panose="04040403040A02020202" pitchFamily="82" charset="0"/>
              </a:rPr>
              <a:t>SHELLS!</a:t>
            </a:r>
            <a:endParaRPr lang="en-US" dirty="0">
              <a:latin typeface="Juice ITC" panose="04040403040A02020202" pitchFamily="82" charset="0"/>
            </a:endParaRPr>
          </a:p>
        </p:txBody>
      </p:sp>
      <p:sp>
        <p:nvSpPr>
          <p:cNvPr id="10" name="21 Flecha derecha">
            <a:hlinkClick r:id="" action="ppaction://hlinkshowjump?jump=nextslide"/>
          </p:cNvPr>
          <p:cNvSpPr/>
          <p:nvPr/>
        </p:nvSpPr>
        <p:spPr>
          <a:xfrm>
            <a:off x="7884368" y="5877272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5724128" y="404664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732570" y="404663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singing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drinking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playing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724128" y="-675456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454571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385822" y="406513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is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am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are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917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8875" y="404664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She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They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8804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" y="-34541"/>
            <a:ext cx="9133884" cy="6858000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698487" y="1268760"/>
            <a:ext cx="3672408" cy="2880320"/>
          </a:xfrm>
          <a:prstGeom prst="roundRect">
            <a:avLst>
              <a:gd name="adj" fmla="val 7408"/>
            </a:avLst>
          </a:prstGeom>
          <a:solidFill>
            <a:schemeClr val="tx1"/>
          </a:solidFill>
          <a:ln w="127000">
            <a:noFill/>
          </a:ln>
          <a:effectLst>
            <a:innerShdw blurRad="495300">
              <a:schemeClr val="tx1">
                <a:alpha val="6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268760"/>
            <a:ext cx="3672408" cy="2880320"/>
          </a:xfrm>
          <a:prstGeom prst="roundRect">
            <a:avLst>
              <a:gd name="adj" fmla="val 7408"/>
            </a:avLst>
          </a:prstGeom>
          <a:noFill/>
          <a:ln w="1270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5806350"/>
            <a:ext cx="1596659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344123" y="4365104"/>
            <a:ext cx="1584176" cy="646986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720387" y="5085184"/>
            <a:ext cx="1415483" cy="646986"/>
          </a:xfrm>
          <a:prstGeom prst="roundRect">
            <a:avLst/>
          </a:prstGeom>
          <a:blipFill dpi="0"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736594" y="4365104"/>
            <a:ext cx="1387950" cy="646986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736594" y="5806350"/>
            <a:ext cx="1387950" cy="646986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808619" y="5805264"/>
            <a:ext cx="2114851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808619" y="5086270"/>
            <a:ext cx="2114851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808619" y="4365104"/>
            <a:ext cx="2114851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drinking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29" y="2346497"/>
            <a:ext cx="956993" cy="95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61 Rectángulo redondeado"/>
          <p:cNvSpPr/>
          <p:nvPr/>
        </p:nvSpPr>
        <p:spPr>
          <a:xfrm>
            <a:off x="1331640" y="2603437"/>
            <a:ext cx="917147" cy="41979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3/10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singaana.frogweb.netdna-cdn.com/wp-content/uploads/2014/10/woman-singing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r="-1"/>
          <a:stretch>
            <a:fillRect/>
          </a:stretch>
        </p:blipFill>
        <p:spPr bwMode="auto">
          <a:xfrm>
            <a:off x="2698487" y="1319391"/>
            <a:ext cx="3533786" cy="2790825"/>
          </a:xfrm>
          <a:prstGeom prst="roundRect">
            <a:avLst>
              <a:gd name="adj" fmla="val 5888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55 CuadroTexto"/>
          <p:cNvSpPr txBox="1"/>
          <p:nvPr/>
        </p:nvSpPr>
        <p:spPr>
          <a:xfrm>
            <a:off x="1344123" y="5086270"/>
            <a:ext cx="1584176" cy="646986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5724128" y="404664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742782" y="395085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skating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eating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playing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724128" y="-675456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454571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443584" y="404662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am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is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are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917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34692" y="385095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I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We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They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8804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" y="-27384"/>
            <a:ext cx="9133884" cy="6858000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698487" y="1268760"/>
            <a:ext cx="3672408" cy="2880320"/>
          </a:xfrm>
          <a:prstGeom prst="roundRect">
            <a:avLst>
              <a:gd name="adj" fmla="val 7408"/>
            </a:avLst>
          </a:prstGeom>
          <a:solidFill>
            <a:schemeClr val="tx1"/>
          </a:solidFill>
          <a:ln w="127000">
            <a:noFill/>
          </a:ln>
          <a:effectLst>
            <a:innerShdw blurRad="495300">
              <a:schemeClr val="tx1">
                <a:alpha val="6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268760"/>
            <a:ext cx="3672408" cy="2880320"/>
          </a:xfrm>
          <a:prstGeom prst="roundRect">
            <a:avLst>
              <a:gd name="adj" fmla="val 7408"/>
            </a:avLst>
          </a:prstGeom>
          <a:noFill/>
          <a:ln w="1270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5806350"/>
            <a:ext cx="1596659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720387" y="4365104"/>
            <a:ext cx="1415483" cy="646986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736594" y="5086270"/>
            <a:ext cx="1387950" cy="646986"/>
          </a:xfrm>
          <a:prstGeom prst="roundRect">
            <a:avLst/>
          </a:prstGeom>
          <a:blipFill dpi="0"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736594" y="5806350"/>
            <a:ext cx="1387950" cy="646986"/>
          </a:xfrm>
          <a:prstGeom prst="roundRect">
            <a:avLst/>
          </a:prstGeom>
          <a:blipFill dpi="0"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808619" y="5085184"/>
            <a:ext cx="2114851" cy="646986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skating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808619" y="5805264"/>
            <a:ext cx="2114851" cy="646986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808619" y="4365104"/>
            <a:ext cx="2114851" cy="646986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eating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29" y="2346497"/>
            <a:ext cx="956993" cy="95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61 Rectángulo redondeado"/>
          <p:cNvSpPr/>
          <p:nvPr/>
        </p:nvSpPr>
        <p:spPr>
          <a:xfrm>
            <a:off x="1331640" y="2603437"/>
            <a:ext cx="917147" cy="41979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4/10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344123" y="4365104"/>
            <a:ext cx="1584176" cy="646986"/>
          </a:xfrm>
          <a:prstGeom prst="roundRect">
            <a:avLst/>
          </a:prstGeom>
          <a:blipFill dpi="0" rotWithShape="1"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344123" y="5086270"/>
            <a:ext cx="1584176" cy="646986"/>
          </a:xfrm>
          <a:prstGeom prst="roundRect">
            <a:avLst/>
          </a:prstGeom>
          <a:blipFill dpi="0" rotWithShape="1"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https://encrypted-tbn2.gstatic.com/images?q=tbn:ANd9GcSlF0Uy7ajKo9RnyeM4ZFssIRK5KwV_436fZy7UvKpHck6x_tW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5" r="3894"/>
          <a:stretch>
            <a:fillRect/>
          </a:stretch>
        </p:blipFill>
        <p:spPr bwMode="auto">
          <a:xfrm>
            <a:off x="2712369" y="1340234"/>
            <a:ext cx="3510632" cy="2736837"/>
          </a:xfrm>
          <a:prstGeom prst="roundRect">
            <a:avLst>
              <a:gd name="adj" fmla="val 4880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5724128" y="404664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732570" y="397606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eating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drinking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playing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724128" y="-675456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454571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443584" y="404664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are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is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am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917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34270" y="374510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We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she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8804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" y="-27384"/>
            <a:ext cx="9133884" cy="6858000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698487" y="1268760"/>
            <a:ext cx="3672408" cy="2880320"/>
          </a:xfrm>
          <a:prstGeom prst="roundRect">
            <a:avLst>
              <a:gd name="adj" fmla="val 7408"/>
            </a:avLst>
          </a:prstGeom>
          <a:solidFill>
            <a:schemeClr val="tx1"/>
          </a:solidFill>
          <a:ln w="127000">
            <a:noFill/>
          </a:ln>
          <a:effectLst>
            <a:innerShdw blurRad="495300">
              <a:schemeClr val="tx1">
                <a:alpha val="6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268760"/>
            <a:ext cx="3672408" cy="2880320"/>
          </a:xfrm>
          <a:prstGeom prst="roundRect">
            <a:avLst>
              <a:gd name="adj" fmla="val 7408"/>
            </a:avLst>
          </a:prstGeom>
          <a:noFill/>
          <a:ln w="1270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736594" y="5085184"/>
            <a:ext cx="1387950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808619" y="4365104"/>
            <a:ext cx="2114851" cy="646986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eating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808619" y="5805264"/>
            <a:ext cx="2114851" cy="646986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808619" y="5086270"/>
            <a:ext cx="2114851" cy="646986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drinking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29" y="2346497"/>
            <a:ext cx="956993" cy="95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61 Rectángulo redondeado"/>
          <p:cNvSpPr/>
          <p:nvPr/>
        </p:nvSpPr>
        <p:spPr>
          <a:xfrm>
            <a:off x="1331640" y="2603437"/>
            <a:ext cx="917147" cy="41979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5/10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344123" y="5806350"/>
            <a:ext cx="1584176" cy="646986"/>
          </a:xfrm>
          <a:prstGeom prst="roundRect">
            <a:avLst/>
          </a:prstGeom>
          <a:blipFill dpi="0" rotWithShape="1"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344123" y="5086270"/>
            <a:ext cx="1584176" cy="646986"/>
          </a:xfrm>
          <a:prstGeom prst="roundRect">
            <a:avLst/>
          </a:prstGeom>
          <a:blipFill dpi="0" rotWithShape="1"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4365104"/>
            <a:ext cx="1596659" cy="646986"/>
          </a:xfrm>
          <a:prstGeom prst="roundRect">
            <a:avLst/>
          </a:prstGeom>
          <a:blipFill dpi="0" rotWithShape="1">
            <a:blip r:embed="rId8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736594" y="4365104"/>
            <a:ext cx="1387950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720387" y="5806350"/>
            <a:ext cx="1415483" cy="646986"/>
          </a:xfrm>
          <a:prstGeom prst="roundRect">
            <a:avLst/>
          </a:prstGeom>
          <a:blipFill dpi="0" rotWithShape="1"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http://www.sde.co.ke/sdemedia/sdeimages/pulse/couple-eating%20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r="7897"/>
          <a:stretch>
            <a:fillRect/>
          </a:stretch>
        </p:blipFill>
        <p:spPr bwMode="auto">
          <a:xfrm>
            <a:off x="2707044" y="1341467"/>
            <a:ext cx="3521139" cy="2735605"/>
          </a:xfrm>
          <a:prstGeom prst="roundRect">
            <a:avLst>
              <a:gd name="adj" fmla="val 4504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5724128" y="404664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735211" y="397605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playing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drinking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jumping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724128" y="-675456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454571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443584" y="404664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are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is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am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917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34692" y="397606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They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she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8804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" y="-27384"/>
            <a:ext cx="9133884" cy="6858000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698487" y="1268760"/>
            <a:ext cx="3672408" cy="2880320"/>
          </a:xfrm>
          <a:prstGeom prst="roundRect">
            <a:avLst>
              <a:gd name="adj" fmla="val 7408"/>
            </a:avLst>
          </a:prstGeom>
          <a:solidFill>
            <a:schemeClr val="tx1"/>
          </a:solidFill>
          <a:ln w="127000">
            <a:noFill/>
          </a:ln>
          <a:effectLst>
            <a:innerShdw blurRad="495300">
              <a:schemeClr val="tx1">
                <a:alpha val="6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268760"/>
            <a:ext cx="3672408" cy="2880320"/>
          </a:xfrm>
          <a:prstGeom prst="roundRect">
            <a:avLst>
              <a:gd name="adj" fmla="val 7408"/>
            </a:avLst>
          </a:prstGeom>
          <a:noFill/>
          <a:ln w="1270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736594" y="5085184"/>
            <a:ext cx="1387950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808619" y="5806350"/>
            <a:ext cx="2114851" cy="646986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808619" y="5086270"/>
            <a:ext cx="2114851" cy="646986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drinking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29" y="2346497"/>
            <a:ext cx="956993" cy="95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61 Rectángulo redondeado"/>
          <p:cNvSpPr/>
          <p:nvPr/>
        </p:nvSpPr>
        <p:spPr>
          <a:xfrm>
            <a:off x="1331640" y="2603437"/>
            <a:ext cx="917147" cy="41979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6/10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344123" y="5806350"/>
            <a:ext cx="1584176" cy="646986"/>
          </a:xfrm>
          <a:prstGeom prst="roundRect">
            <a:avLst/>
          </a:prstGeom>
          <a:blipFill dpi="0" rotWithShape="1"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344123" y="5086270"/>
            <a:ext cx="1584176" cy="646986"/>
          </a:xfrm>
          <a:prstGeom prst="roundRect">
            <a:avLst/>
          </a:prstGeom>
          <a:blipFill dpi="0" rotWithShape="1"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4365104"/>
            <a:ext cx="1596659" cy="646986"/>
          </a:xfrm>
          <a:prstGeom prst="roundRect">
            <a:avLst/>
          </a:prstGeom>
          <a:blipFill dpi="0" rotWithShape="1">
            <a:blip r:embed="rId8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736594" y="4365104"/>
            <a:ext cx="1387950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720387" y="5806350"/>
            <a:ext cx="1415483" cy="646986"/>
          </a:xfrm>
          <a:prstGeom prst="roundRect">
            <a:avLst/>
          </a:prstGeom>
          <a:blipFill dpi="0" rotWithShape="1"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http://www.momdoesreviews.com/wp-content/uploads/2015/06/kids-playing-outside-e143420226468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8" t="5571" r="20081" b="2728"/>
          <a:stretch>
            <a:fillRect/>
          </a:stretch>
        </p:blipFill>
        <p:spPr bwMode="auto">
          <a:xfrm>
            <a:off x="2698487" y="1330766"/>
            <a:ext cx="3529697" cy="2746305"/>
          </a:xfrm>
          <a:prstGeom prst="roundRect">
            <a:avLst>
              <a:gd name="adj" fmla="val 3834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/>
        </p:nvSpPr>
        <p:spPr>
          <a:xfrm>
            <a:off x="5808619" y="4365104"/>
            <a:ext cx="2114851" cy="646986"/>
          </a:xfrm>
          <a:prstGeom prst="roundRect">
            <a:avLst/>
          </a:prstGeom>
          <a:blipFill dpi="0"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jumping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14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14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5724128" y="404664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742782" y="393166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drinking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reading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jumping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724128" y="-675456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454571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382260" y="397604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is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are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am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917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313" y="369701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They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she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8804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" y="-27384"/>
            <a:ext cx="9133884" cy="6858000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698487" y="1268760"/>
            <a:ext cx="3672408" cy="2880320"/>
          </a:xfrm>
          <a:prstGeom prst="roundRect">
            <a:avLst>
              <a:gd name="adj" fmla="val 7408"/>
            </a:avLst>
          </a:prstGeom>
          <a:solidFill>
            <a:schemeClr val="tx1"/>
          </a:solidFill>
          <a:ln w="127000">
            <a:noFill/>
          </a:ln>
          <a:effectLst>
            <a:innerShdw blurRad="495300">
              <a:schemeClr val="tx1">
                <a:alpha val="6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268760"/>
            <a:ext cx="3672408" cy="2880320"/>
          </a:xfrm>
          <a:prstGeom prst="roundRect">
            <a:avLst>
              <a:gd name="adj" fmla="val 7408"/>
            </a:avLst>
          </a:prstGeom>
          <a:noFill/>
          <a:ln w="1270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808619" y="5085184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drinking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808619" y="5806350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29" y="2346497"/>
            <a:ext cx="956993" cy="95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61 Rectángulo redondeado"/>
          <p:cNvSpPr/>
          <p:nvPr/>
        </p:nvSpPr>
        <p:spPr>
          <a:xfrm>
            <a:off x="1331640" y="2603437"/>
            <a:ext cx="917147" cy="41979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7/10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344123" y="5085184"/>
            <a:ext cx="1584176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344123" y="5806350"/>
            <a:ext cx="1584176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4365104"/>
            <a:ext cx="1596659" cy="646986"/>
          </a:xfrm>
          <a:prstGeom prst="roundRect">
            <a:avLst/>
          </a:prstGeom>
          <a:blipFill dpi="0" rotWithShape="1"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736594" y="4365104"/>
            <a:ext cx="1387950" cy="646986"/>
          </a:xfrm>
          <a:prstGeom prst="roundRect">
            <a:avLst/>
          </a:prstGeom>
          <a:blipFill dpi="0" rotWithShape="1"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720387" y="5085184"/>
            <a:ext cx="1415483" cy="646986"/>
          </a:xfrm>
          <a:prstGeom prst="roundRect">
            <a:avLst/>
          </a:prstGeom>
          <a:blipFill dpi="0" rotWithShape="1"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808619" y="4365104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jumping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70" name="Picture 2" descr="http://resources2.news.com.au/images/2012/08/14/1226450/215302-drinking-tap-water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/>
          <a:stretch>
            <a:fillRect/>
          </a:stretch>
        </p:blipFill>
        <p:spPr bwMode="auto">
          <a:xfrm>
            <a:off x="2721926" y="1344449"/>
            <a:ext cx="3506258" cy="2732623"/>
          </a:xfrm>
          <a:prstGeom prst="roundRect">
            <a:avLst>
              <a:gd name="adj" fmla="val 3682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CuadroTexto"/>
          <p:cNvSpPr txBox="1"/>
          <p:nvPr/>
        </p:nvSpPr>
        <p:spPr>
          <a:xfrm>
            <a:off x="3736594" y="5806350"/>
            <a:ext cx="1387950" cy="646986"/>
          </a:xfrm>
          <a:prstGeom prst="roundRect">
            <a:avLst/>
          </a:prstGeom>
          <a:blipFill dpi="0" rotWithShape="1"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5724128" y="404664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732570" y="400925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reading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writing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jumping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724128" y="-675456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454571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413933" y="365373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are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is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am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917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313" y="357354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You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They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We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8804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" y="-27384"/>
            <a:ext cx="9133884" cy="6858000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698487" y="1268760"/>
            <a:ext cx="3672408" cy="2880320"/>
          </a:xfrm>
          <a:prstGeom prst="roundRect">
            <a:avLst>
              <a:gd name="adj" fmla="val 7408"/>
            </a:avLst>
          </a:prstGeom>
          <a:solidFill>
            <a:schemeClr val="tx1"/>
          </a:solidFill>
          <a:ln w="127000">
            <a:noFill/>
          </a:ln>
          <a:effectLst>
            <a:innerShdw blurRad="495300">
              <a:schemeClr val="tx1">
                <a:alpha val="6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268760"/>
            <a:ext cx="3672408" cy="2880320"/>
          </a:xfrm>
          <a:prstGeom prst="roundRect">
            <a:avLst>
              <a:gd name="adj" fmla="val 7408"/>
            </a:avLst>
          </a:prstGeom>
          <a:noFill/>
          <a:ln w="1270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808619" y="5806350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808619" y="5085184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29" y="2346497"/>
            <a:ext cx="956993" cy="95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61 Rectángulo redondeado"/>
          <p:cNvSpPr/>
          <p:nvPr/>
        </p:nvSpPr>
        <p:spPr>
          <a:xfrm>
            <a:off x="1331640" y="2603437"/>
            <a:ext cx="917147" cy="41979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8/10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344123" y="4365104"/>
            <a:ext cx="1584176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344123" y="5806350"/>
            <a:ext cx="1584176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5085184"/>
            <a:ext cx="1596659" cy="646986"/>
          </a:xfrm>
          <a:prstGeom prst="roundRect">
            <a:avLst/>
          </a:prstGeom>
          <a:blipFill dpi="0" rotWithShape="1"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736594" y="4365104"/>
            <a:ext cx="1387950" cy="646986"/>
          </a:xfrm>
          <a:prstGeom prst="roundRect">
            <a:avLst/>
          </a:prstGeom>
          <a:blipFill dpi="0" rotWithShape="1"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720387" y="5806350"/>
            <a:ext cx="1415483" cy="646986"/>
          </a:xfrm>
          <a:prstGeom prst="roundRect">
            <a:avLst/>
          </a:prstGeom>
          <a:blipFill dpi="0" rotWithShape="1"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808619" y="4365104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jumping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736594" y="5085184"/>
            <a:ext cx="1387950" cy="646986"/>
          </a:xfrm>
          <a:prstGeom prst="roundRect">
            <a:avLst/>
          </a:prstGeom>
          <a:blipFill dpi="0" rotWithShape="1"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4" name="Picture 2" descr="https://fbcdn-photos-a-a.akamaihd.net/hphotos-ak-xap1/v/t1.0-0/p240x240/11224868_1393247574336735_5922953380489258748_n.jpg?oh=cfffd2bc8aed9a3a9564cf23f34f7189&amp;oe=5671B076&amp;__gda__=1453520974_88a4a7aecaaf2870a5deaea99a1f5c8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1" r="5218"/>
          <a:stretch>
            <a:fillRect/>
          </a:stretch>
        </p:blipFill>
        <p:spPr bwMode="auto">
          <a:xfrm>
            <a:off x="2712718" y="1349895"/>
            <a:ext cx="3515466" cy="2718049"/>
          </a:xfrm>
          <a:prstGeom prst="roundRect">
            <a:avLst>
              <a:gd name="adj" fmla="val 4051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19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19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5724128" y="404664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724128" y="394407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writing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dancing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jumping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724128" y="-675456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454571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401217" y="400924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is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are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am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917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313" y="404664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They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We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8804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" y="-27384"/>
            <a:ext cx="9133884" cy="6858000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698487" y="1268760"/>
            <a:ext cx="3672408" cy="2880320"/>
          </a:xfrm>
          <a:prstGeom prst="roundRect">
            <a:avLst>
              <a:gd name="adj" fmla="val 7408"/>
            </a:avLst>
          </a:prstGeom>
          <a:solidFill>
            <a:schemeClr val="tx1"/>
          </a:solidFill>
          <a:ln w="127000">
            <a:noFill/>
          </a:ln>
          <a:effectLst>
            <a:innerShdw blurRad="495300">
              <a:schemeClr val="tx1">
                <a:alpha val="6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268760"/>
            <a:ext cx="3672408" cy="2880320"/>
          </a:xfrm>
          <a:prstGeom prst="roundRect">
            <a:avLst>
              <a:gd name="adj" fmla="val 7408"/>
            </a:avLst>
          </a:prstGeom>
          <a:noFill/>
          <a:ln w="1270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808619" y="4365104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808619" y="5085184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dancing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29" y="2346497"/>
            <a:ext cx="956993" cy="956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61 Rectángulo redondeado"/>
          <p:cNvSpPr/>
          <p:nvPr/>
        </p:nvSpPr>
        <p:spPr>
          <a:xfrm>
            <a:off x="1331640" y="2603437"/>
            <a:ext cx="917147" cy="41979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9/10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344123" y="5086270"/>
            <a:ext cx="1584176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344123" y="5806350"/>
            <a:ext cx="1584176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4365104"/>
            <a:ext cx="1596659" cy="646986"/>
          </a:xfrm>
          <a:prstGeom prst="roundRect">
            <a:avLst/>
          </a:prstGeom>
          <a:blipFill dpi="0" rotWithShape="1"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736594" y="4365104"/>
            <a:ext cx="1387950" cy="646986"/>
          </a:xfrm>
          <a:prstGeom prst="roundRect">
            <a:avLst/>
          </a:prstGeom>
          <a:blipFill dpi="0" rotWithShape="1"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720387" y="5085184"/>
            <a:ext cx="1415483" cy="646986"/>
          </a:xfrm>
          <a:prstGeom prst="roundRect">
            <a:avLst/>
          </a:prstGeom>
          <a:blipFill dpi="0" rotWithShape="1"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808619" y="5806350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jumping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736594" y="5806350"/>
            <a:ext cx="1387950" cy="646986"/>
          </a:xfrm>
          <a:prstGeom prst="roundRect">
            <a:avLst/>
          </a:prstGeom>
          <a:blipFill dpi="0" rotWithShape="1"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218" name="Picture 2" descr="http://103.16.78.58/dynamic/article/2015/07/16/17738/80JueVgrCl.jpg?w=40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38"/>
          <a:stretch>
            <a:fillRect/>
          </a:stretch>
        </p:blipFill>
        <p:spPr bwMode="auto">
          <a:xfrm>
            <a:off x="2698487" y="1336611"/>
            <a:ext cx="3529697" cy="2740461"/>
          </a:xfrm>
          <a:prstGeom prst="roundRect">
            <a:avLst>
              <a:gd name="adj" fmla="val 5539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2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2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5724128" y="404664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724128" y="404787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jumping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dancing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driving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724128" y="-675456"/>
            <a:ext cx="2304256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454571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405481" y="387600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are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is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am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917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404664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59810" y="404787"/>
            <a:ext cx="2266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prstClr val="black"/>
                </a:solidFill>
              </a:rPr>
              <a:t>They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He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I</a:t>
            </a:r>
            <a:endParaRPr lang="es-ES_tradnl" sz="2800" b="1" dirty="0" smtClean="0">
              <a:solidFill>
                <a:prstClr val="black"/>
              </a:solidFill>
            </a:endParaRPr>
          </a:p>
          <a:p>
            <a:pPr algn="ctr"/>
            <a:endParaRPr lang="es-ES_tradnl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88046" y="-675456"/>
            <a:ext cx="2160240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ERROR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" y="-27384"/>
            <a:ext cx="9133884" cy="6858000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698487" y="1268760"/>
            <a:ext cx="3672408" cy="2880320"/>
          </a:xfrm>
          <a:prstGeom prst="roundRect">
            <a:avLst>
              <a:gd name="adj" fmla="val 7408"/>
            </a:avLst>
          </a:prstGeom>
          <a:solidFill>
            <a:schemeClr val="tx1"/>
          </a:solidFill>
          <a:ln w="127000">
            <a:noFill/>
          </a:ln>
          <a:effectLst>
            <a:innerShdw blurRad="495300">
              <a:schemeClr val="tx1">
                <a:alpha val="6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268760"/>
            <a:ext cx="3672408" cy="2880320"/>
          </a:xfrm>
          <a:prstGeom prst="roundRect">
            <a:avLst>
              <a:gd name="adj" fmla="val 7408"/>
            </a:avLst>
          </a:prstGeom>
          <a:noFill/>
          <a:ln w="127000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808619" y="5086270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jumping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808619" y="4365104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dancing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9512" y="2780928"/>
            <a:ext cx="375642" cy="79208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8588846" y="2780928"/>
            <a:ext cx="375642" cy="79208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2859401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034097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178560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100pies.net/Gifs/Botones/Botones/boton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30" y="3323022"/>
            <a:ext cx="247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61 Rectángulo redondeado"/>
          <p:cNvSpPr/>
          <p:nvPr/>
        </p:nvSpPr>
        <p:spPr>
          <a:xfrm>
            <a:off x="1331640" y="2603437"/>
            <a:ext cx="917147" cy="41979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10/10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344123" y="5806350"/>
            <a:ext cx="1584176" cy="646986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344123" y="5085184"/>
            <a:ext cx="1584176" cy="646986"/>
          </a:xfrm>
          <a:prstGeom prst="roundRect">
            <a:avLst/>
          </a:prstGeom>
          <a:blipFill dpi="0" rotWithShape="1"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331640" y="4365104"/>
            <a:ext cx="1596659" cy="646986"/>
          </a:xfrm>
          <a:prstGeom prst="roundRect">
            <a:avLst/>
          </a:prstGeom>
          <a:blipFill dpi="0"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736594" y="4365104"/>
            <a:ext cx="1387950" cy="646986"/>
          </a:xfrm>
          <a:prstGeom prst="roundRect">
            <a:avLst/>
          </a:prstGeom>
          <a:blipFill dpi="0" rotWithShape="1"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720387" y="5805264"/>
            <a:ext cx="1415483" cy="646986"/>
          </a:xfrm>
          <a:prstGeom prst="roundRect">
            <a:avLst/>
          </a:prstGeom>
          <a:blipFill dpi="0" rotWithShape="1"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808619" y="5806350"/>
            <a:ext cx="2114851" cy="646986"/>
          </a:xfrm>
          <a:prstGeom prst="round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driving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736594" y="5085184"/>
            <a:ext cx="1387950" cy="646986"/>
          </a:xfrm>
          <a:prstGeom prst="roundRect">
            <a:avLst/>
          </a:prstGeom>
          <a:blipFill dpi="0" rotWithShape="1"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42" name="Picture 2" descr="http://muuie.com/wp-content/uploads/2015/03/1426476858_10854458_846181928761323_5641714747323732740_o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 b="15895"/>
          <a:stretch>
            <a:fillRect/>
          </a:stretch>
        </p:blipFill>
        <p:spPr bwMode="auto">
          <a:xfrm>
            <a:off x="2717137" y="1350318"/>
            <a:ext cx="3511048" cy="2726754"/>
          </a:xfrm>
          <a:prstGeom prst="roundRect">
            <a:avLst>
              <a:gd name="adj" fmla="val 4431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6804248" y="2424251"/>
            <a:ext cx="1080120" cy="614102"/>
          </a:xfrm>
          <a:prstGeom prst="actionButtonBlank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prstClr val="black"/>
                </a:solidFill>
              </a:rPr>
              <a:t>EXIT</a:t>
            </a:r>
            <a:endParaRPr lang="es-E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024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024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59259E-6 L 0.00017 0.15209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9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7341E-6 L 0.00017 0.15191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58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37" grpId="0" animBg="1"/>
          <p:bldP spid="37" grpId="1" animBg="1"/>
          <p:bldP spid="37" grpId="2" animBg="1"/>
          <p:bldP spid="77" grpId="0"/>
          <p:bldP spid="36" grpId="0" animBg="1"/>
          <p:bldP spid="36" grpId="1" animBg="1"/>
          <p:bldP spid="36" grpId="2" animBg="1"/>
          <p:bldP spid="7" grpId="0"/>
          <p:bldP spid="64" grpId="0" animBg="1"/>
          <p:bldP spid="64" grpId="1" animBg="1"/>
          <p:bldP spid="64" grpId="2" animBg="1"/>
          <p:bldP spid="2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20 Llamada ovalada"/>
          <p:cNvSpPr/>
          <p:nvPr/>
        </p:nvSpPr>
        <p:spPr>
          <a:xfrm>
            <a:off x="899592" y="260648"/>
            <a:ext cx="5688632" cy="3168352"/>
          </a:xfrm>
          <a:prstGeom prst="wedgeEllipseCallout">
            <a:avLst>
              <a:gd name="adj1" fmla="val 47544"/>
              <a:gd name="adj2" fmla="val 602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Let’s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play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‘</a:t>
            </a:r>
            <a:r>
              <a:rPr lang="es-ES_tradnl" sz="2400" b="1" dirty="0" err="1" smtClean="0">
                <a:solidFill>
                  <a:schemeClr val="tx1"/>
                </a:solidFill>
              </a:rPr>
              <a:t>pirates</a:t>
            </a:r>
            <a:r>
              <a:rPr lang="es-ES_tradnl" sz="2400" b="1" dirty="0" smtClean="0">
                <a:solidFill>
                  <a:schemeClr val="tx1"/>
                </a:solidFill>
              </a:rPr>
              <a:t> of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present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progressive</a:t>
            </a:r>
            <a:r>
              <a:rPr lang="es-ES_tradnl" sz="2400" b="1" dirty="0" smtClean="0">
                <a:solidFill>
                  <a:schemeClr val="tx1"/>
                </a:solidFill>
              </a:rPr>
              <a:t>’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game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996952"/>
            <a:ext cx="1935347" cy="12902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1 Imagen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14" y="4869160"/>
            <a:ext cx="3120772" cy="1557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20 Llamada ovalada"/>
          <p:cNvSpPr/>
          <p:nvPr/>
        </p:nvSpPr>
        <p:spPr>
          <a:xfrm>
            <a:off x="1154335" y="404664"/>
            <a:ext cx="3600400" cy="1872208"/>
          </a:xfrm>
          <a:prstGeom prst="wedgeEllipseCallout">
            <a:avLst>
              <a:gd name="adj1" fmla="val -88055"/>
              <a:gd name="adj2" fmla="val 1140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rgbClr val="FF0000"/>
                </a:solidFill>
              </a:rPr>
              <a:t>is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enjoy</a:t>
            </a:r>
            <a:r>
              <a:rPr lang="es-ES_tradnl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s-ES_tradnl" sz="2400" b="1" dirty="0" smtClean="0">
                <a:solidFill>
                  <a:schemeClr val="tx1"/>
                </a:solidFill>
              </a:rPr>
              <a:t>    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sun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Image result for Sunbath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394316"/>
            <a:ext cx="5161672" cy="54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1 Flecha derecha">
            <a:hlinkClick r:id="" action="ppaction://hlinkshowjump?jump=nextslide"/>
          </p:cNvPr>
          <p:cNvSpPr/>
          <p:nvPr/>
        </p:nvSpPr>
        <p:spPr>
          <a:xfrm>
            <a:off x="7884368" y="5877272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20 Llamada ovalada"/>
          <p:cNvSpPr/>
          <p:nvPr/>
        </p:nvSpPr>
        <p:spPr>
          <a:xfrm>
            <a:off x="1154335" y="404664"/>
            <a:ext cx="3600400" cy="1872208"/>
          </a:xfrm>
          <a:prstGeom prst="wedgeEllipseCallout">
            <a:avLst>
              <a:gd name="adj1" fmla="val -88055"/>
              <a:gd name="adj2" fmla="val 1140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She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rgbClr val="FF0000"/>
                </a:solidFill>
              </a:rPr>
              <a:t>is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swimm</a:t>
            </a:r>
            <a:r>
              <a:rPr lang="es-ES_tradnl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9" name="21 Flecha derecha">
            <a:hlinkClick r:id="" action="ppaction://hlinkshowjump?jump=nextslide"/>
          </p:cNvPr>
          <p:cNvSpPr/>
          <p:nvPr/>
        </p:nvSpPr>
        <p:spPr>
          <a:xfrm>
            <a:off x="7884368" y="5877272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Image result for swimming gir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93"/>
          <a:stretch>
            <a:fillRect/>
          </a:stretch>
        </p:blipFill>
        <p:spPr bwMode="auto">
          <a:xfrm>
            <a:off x="4860032" y="3052340"/>
            <a:ext cx="937222" cy="10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20 Llamada ovalada"/>
          <p:cNvSpPr/>
          <p:nvPr/>
        </p:nvSpPr>
        <p:spPr>
          <a:xfrm>
            <a:off x="1154335" y="404664"/>
            <a:ext cx="3600400" cy="1872208"/>
          </a:xfrm>
          <a:prstGeom prst="wedgeEllipseCallout">
            <a:avLst>
              <a:gd name="adj1" fmla="val -88055"/>
              <a:gd name="adj2" fmla="val 1140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They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smtClean="0">
                <a:solidFill>
                  <a:srgbClr val="FF0000"/>
                </a:solidFill>
              </a:rPr>
              <a:t>are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play</a:t>
            </a:r>
            <a:r>
              <a:rPr lang="es-ES_tradnl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volleyball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9" name="21 Flecha derecha">
            <a:hlinkClick r:id="" action="ppaction://hlinkshowjump?jump=nextslide"/>
          </p:cNvPr>
          <p:cNvSpPr/>
          <p:nvPr/>
        </p:nvSpPr>
        <p:spPr>
          <a:xfrm>
            <a:off x="7884368" y="5877272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Image result for Play Volleybal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6232" y="2204864"/>
            <a:ext cx="6517005" cy="4486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20 Llamada ovalada"/>
          <p:cNvSpPr/>
          <p:nvPr/>
        </p:nvSpPr>
        <p:spPr>
          <a:xfrm>
            <a:off x="899592" y="260648"/>
            <a:ext cx="5688632" cy="3168352"/>
          </a:xfrm>
          <a:prstGeom prst="wedgeEllipseCallout">
            <a:avLst>
              <a:gd name="adj1" fmla="val 47544"/>
              <a:gd name="adj2" fmla="val 602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Let’s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watch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smtClean="0">
                <a:solidFill>
                  <a:schemeClr val="tx1"/>
                </a:solidFill>
              </a:rPr>
              <a:t>a </a:t>
            </a:r>
            <a:r>
              <a:rPr lang="es-ES_tradnl" sz="3600" b="1" dirty="0" smtClean="0">
                <a:solidFill>
                  <a:schemeClr val="tx1"/>
                </a:solidFill>
              </a:rPr>
              <a:t>video</a:t>
            </a:r>
            <a:r>
              <a:rPr lang="es-ES_tradnl" sz="3600" b="1" dirty="0" smtClean="0">
                <a:solidFill>
                  <a:schemeClr val="tx1"/>
                </a:solidFill>
              </a:rPr>
              <a:t>.</a:t>
            </a:r>
            <a:br>
              <a:rPr lang="es-ES_tradnl" sz="3600" b="1" dirty="0" smtClean="0">
                <a:solidFill>
                  <a:schemeClr val="tx1"/>
                </a:solidFill>
              </a:rPr>
            </a:br>
            <a:r>
              <a:rPr lang="es-ES_tradnl" sz="3600" b="1" dirty="0" smtClean="0">
                <a:solidFill>
                  <a:schemeClr val="tx1"/>
                </a:solidFill>
              </a:rPr>
              <a:t>At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beach</a:t>
            </a:r>
            <a:r>
              <a:rPr lang="es-ES_tradnl" sz="3600" b="1" dirty="0" smtClean="0">
                <a:solidFill>
                  <a:schemeClr val="tx1"/>
                </a:solidFill>
              </a:rPr>
              <a:t>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present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continuous</a:t>
            </a:r>
            <a:br>
              <a:rPr lang="es-ES_tradnl" sz="3600" b="1" dirty="0">
                <a:solidFill>
                  <a:schemeClr val="tx1"/>
                </a:solidFill>
              </a:rPr>
            </a:br>
            <a:r>
              <a:rPr lang="es-ES_tradnl" sz="1200" b="1" dirty="0">
                <a:solidFill>
                  <a:schemeClr val="tx1"/>
                </a:solidFill>
              </a:rPr>
              <a:t>https://www.youtube.com/watch?v=AAZBDgAqNHQ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4" name="21 Flecha derecha">
            <a:hlinkClick r:id="" action="ppaction://hlinkshowjump?jump=nextslide"/>
          </p:cNvPr>
          <p:cNvSpPr/>
          <p:nvPr/>
        </p:nvSpPr>
        <p:spPr>
          <a:xfrm>
            <a:off x="7884368" y="5877272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996952"/>
            <a:ext cx="1935347" cy="12902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039" y="2959130"/>
            <a:ext cx="1935347" cy="12902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248773"/>
            <a:ext cx="7003077" cy="702766"/>
          </a:xfrm>
          <a:prstGeom prst="clou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Choose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you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coconut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game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!!!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21" name="20 Llamada ovalada"/>
          <p:cNvSpPr/>
          <p:nvPr/>
        </p:nvSpPr>
        <p:spPr>
          <a:xfrm>
            <a:off x="6883458" y="2115368"/>
            <a:ext cx="1970366" cy="881584"/>
          </a:xfrm>
          <a:prstGeom prst="wedgeEllipseCallout">
            <a:avLst>
              <a:gd name="adj1" fmla="val -7651"/>
              <a:gd name="adj2" fmla="val 86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Let’s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play</a:t>
            </a:r>
            <a:r>
              <a:rPr lang="es-ES_tradnl" sz="2400" b="1" dirty="0" smtClean="0">
                <a:solidFill>
                  <a:schemeClr val="tx1"/>
                </a:solidFill>
              </a:rPr>
              <a:t> a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game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0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47" y="4581128"/>
            <a:ext cx="3120772" cy="1557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039" y="2959130"/>
            <a:ext cx="1935347" cy="12902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20973777">
            <a:off x="734631" y="2247463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Yes, </a:t>
            </a:r>
            <a:r>
              <a:rPr lang="es-ES_tradnl" sz="1400" b="1" dirty="0" err="1"/>
              <a:t>she</a:t>
            </a:r>
            <a:r>
              <a:rPr lang="es-ES_tradnl" sz="1400" b="1" dirty="0"/>
              <a:t> </a:t>
            </a:r>
            <a:r>
              <a:rPr lang="es-ES_tradnl" sz="1400" b="1" dirty="0" err="1" smtClean="0"/>
              <a:t>is</a:t>
            </a:r>
            <a:r>
              <a:rPr lang="es-ES_tradnl" sz="1400" b="1" dirty="0" smtClean="0"/>
              <a:t>.</a:t>
            </a:r>
            <a:endParaRPr lang="es-ES" sz="1400" b="1" dirty="0"/>
          </a:p>
        </p:txBody>
      </p:sp>
      <p:sp>
        <p:nvSpPr>
          <p:cNvPr id="17" name="16 Elipse"/>
          <p:cNvSpPr/>
          <p:nvPr/>
        </p:nvSpPr>
        <p:spPr>
          <a:xfrm rot="20973777">
            <a:off x="4407037" y="2413774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/>
              <a:t>Yes, </a:t>
            </a:r>
            <a:r>
              <a:rPr lang="es-ES_tradnl" sz="1400" b="1" dirty="0" err="1" smtClean="0"/>
              <a:t>they</a:t>
            </a:r>
            <a:r>
              <a:rPr lang="es-ES_tradnl" sz="1400" b="1" dirty="0" smtClean="0"/>
              <a:t> are.</a:t>
            </a:r>
            <a:endParaRPr lang="es-ES" sz="1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619673" y="248773"/>
            <a:ext cx="6066972" cy="702766"/>
          </a:xfrm>
          <a:prstGeom prst="clou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Is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she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reading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a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book</a:t>
            </a:r>
            <a:r>
              <a:rPr lang="es-ES_tradnl" sz="2400" dirty="0">
                <a:solidFill>
                  <a:schemeClr val="tx1"/>
                </a:solidFill>
                <a:latin typeface="Arial Rounded MT Bold" pitchFamily="34" charset="0"/>
              </a:rPr>
              <a:t>?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21" name="20 Llamada ovalada"/>
          <p:cNvSpPr/>
          <p:nvPr/>
        </p:nvSpPr>
        <p:spPr>
          <a:xfrm>
            <a:off x="6883458" y="2115368"/>
            <a:ext cx="1970366" cy="881584"/>
          </a:xfrm>
          <a:prstGeom prst="wedgeEllipseCallout">
            <a:avLst>
              <a:gd name="adj1" fmla="val -7651"/>
              <a:gd name="adj2" fmla="val 86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Well</a:t>
            </a:r>
            <a:r>
              <a:rPr lang="es-ES_tradnl" sz="2400" b="1" dirty="0" smtClean="0">
                <a:solidFill>
                  <a:schemeClr val="tx1"/>
                </a:solidFill>
              </a:rPr>
              <a:t> Done!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 rot="20973777">
            <a:off x="2606839" y="1574536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No, </a:t>
            </a:r>
            <a:r>
              <a:rPr lang="es-ES_tradnl" sz="1400" b="1" dirty="0" err="1" smtClean="0"/>
              <a:t>she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isn’t</a:t>
            </a:r>
            <a:r>
              <a:rPr lang="es-ES_tradnl" sz="1400" b="1" dirty="0" smtClean="0"/>
              <a:t>.</a:t>
            </a:r>
            <a:endParaRPr lang="es-ES" sz="1400" b="1" dirty="0"/>
          </a:p>
        </p:txBody>
      </p:sp>
      <p:sp>
        <p:nvSpPr>
          <p:cNvPr id="12" name="21 Flecha derecha">
            <a:hlinkClick r:id="" action="ppaction://hlinkshowjump?jump=nextslide"/>
          </p:cNvPr>
          <p:cNvSpPr/>
          <p:nvPr/>
        </p:nvSpPr>
        <p:spPr>
          <a:xfrm>
            <a:off x="7868641" y="5589240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at the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58" y="3732578"/>
            <a:ext cx="1967799" cy="27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0.390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1" grpId="0" animBg="1"/>
      <p:bldP spid="1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 rot="20973777">
            <a:off x="2624290" y="1574534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No, </a:t>
            </a:r>
            <a:r>
              <a:rPr lang="es-ES_tradnl" sz="1400" b="1" dirty="0"/>
              <a:t>he </a:t>
            </a:r>
            <a:r>
              <a:rPr lang="es-ES_tradnl" sz="1400" b="1" dirty="0" err="1" smtClean="0"/>
              <a:t>isn’t</a:t>
            </a:r>
            <a:r>
              <a:rPr lang="es-ES_tradnl" sz="1400" b="1" dirty="0" smtClean="0"/>
              <a:t>.</a:t>
            </a:r>
            <a:endParaRPr lang="es-ES" sz="1400" b="1" dirty="0"/>
          </a:p>
        </p:txBody>
      </p:sp>
      <p:sp>
        <p:nvSpPr>
          <p:cNvPr id="17" name="16 Elipse"/>
          <p:cNvSpPr/>
          <p:nvPr/>
        </p:nvSpPr>
        <p:spPr>
          <a:xfrm rot="20973777">
            <a:off x="4407037" y="2413774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/>
              <a:t>Yes, </a:t>
            </a:r>
            <a:r>
              <a:rPr lang="es-ES_tradnl" sz="1400" b="1" dirty="0" err="1"/>
              <a:t>t</a:t>
            </a:r>
            <a:r>
              <a:rPr lang="es-ES_tradnl" sz="1400" b="1" dirty="0" err="1" smtClean="0"/>
              <a:t>hey</a:t>
            </a:r>
            <a:r>
              <a:rPr lang="es-ES_tradnl" sz="1400" b="1" dirty="0" smtClean="0"/>
              <a:t> are</a:t>
            </a:r>
            <a:endParaRPr lang="es-ES" sz="4400" b="1" dirty="0"/>
          </a:p>
        </p:txBody>
      </p:sp>
      <p:sp>
        <p:nvSpPr>
          <p:cNvPr id="21" name="20 Llamada ovalada"/>
          <p:cNvSpPr/>
          <p:nvPr/>
        </p:nvSpPr>
        <p:spPr>
          <a:xfrm>
            <a:off x="6870117" y="2077546"/>
            <a:ext cx="1970366" cy="881584"/>
          </a:xfrm>
          <a:prstGeom prst="wedgeEllipseCallout">
            <a:avLst>
              <a:gd name="adj1" fmla="val -7651"/>
              <a:gd name="adj2" fmla="val 86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Well</a:t>
            </a:r>
            <a:r>
              <a:rPr lang="es-ES_tradnl" sz="2400" b="1" dirty="0" smtClean="0">
                <a:solidFill>
                  <a:schemeClr val="tx1"/>
                </a:solidFill>
              </a:rPr>
              <a:t> done!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 rot="20973777">
            <a:off x="727102" y="2247463"/>
            <a:ext cx="1051109" cy="659739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/>
              <a:t>Yes, </a:t>
            </a:r>
            <a:r>
              <a:rPr lang="es-ES_tradnl" sz="1600" b="1" dirty="0" smtClean="0"/>
              <a:t>he </a:t>
            </a:r>
            <a:r>
              <a:rPr lang="es-ES_tradnl" sz="1600" b="1" dirty="0" err="1"/>
              <a:t>is</a:t>
            </a:r>
            <a:r>
              <a:rPr lang="es-ES_tradnl" sz="1600" b="1" dirty="0"/>
              <a:t>.</a:t>
            </a:r>
            <a:endParaRPr lang="es-ES" sz="1600" b="1" dirty="0"/>
          </a:p>
        </p:txBody>
      </p:sp>
      <p:sp>
        <p:nvSpPr>
          <p:cNvPr id="12" name="21 Flecha derecha">
            <a:hlinkClick r:id="" action="ppaction://hlinkshowjump?jump=nextslide"/>
          </p:cNvPr>
          <p:cNvSpPr/>
          <p:nvPr/>
        </p:nvSpPr>
        <p:spPr>
          <a:xfrm>
            <a:off x="7855300" y="5700434"/>
            <a:ext cx="792088" cy="5756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1619673" y="248773"/>
            <a:ext cx="6066972" cy="702766"/>
          </a:xfrm>
          <a:prstGeom prst="clou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Is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he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playing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Arial Rounded MT Bold" pitchFamily="34" charset="0"/>
              </a:rPr>
              <a:t>volleyball</a:t>
            </a:r>
            <a:r>
              <a:rPr lang="es-ES_tradnl" sz="2400" dirty="0" smtClean="0">
                <a:solidFill>
                  <a:schemeClr val="tx1"/>
                </a:solidFill>
                <a:latin typeface="Arial Rounded MT Bold" pitchFamily="34" charset="0"/>
              </a:rPr>
              <a:t>?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039" y="2959130"/>
            <a:ext cx="1935347" cy="12902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at the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31" y="3697072"/>
            <a:ext cx="1438651" cy="28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0069 0.292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1" grpId="0" animBg="1"/>
      <p:bldP spid="16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2028</Words>
  <Application>WPS Presentation</Application>
  <PresentationFormat>On-screen Show (4:3)</PresentationFormat>
  <Paragraphs>642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28</vt:i4>
      </vt:variant>
    </vt:vector>
  </HeadingPairs>
  <TitlesOfParts>
    <vt:vector size="56" baseType="lpstr">
      <vt:lpstr>Arial</vt:lpstr>
      <vt:lpstr>SimSun</vt:lpstr>
      <vt:lpstr>Wingdings</vt:lpstr>
      <vt:lpstr>Euphemia</vt:lpstr>
      <vt:lpstr>Segoe Print</vt:lpstr>
      <vt:lpstr>Comic Sans MS</vt:lpstr>
      <vt:lpstr>Arial Rounded MT Bold</vt:lpstr>
      <vt:lpstr>Juice ITC</vt:lpstr>
      <vt:lpstr>Microsoft YaHei</vt:lpstr>
      <vt:lpstr>Arial Unicode MS</vt:lpstr>
      <vt:lpstr>Calibri</vt:lpstr>
      <vt:lpstr>Aharoni</vt:lpstr>
      <vt:lpstr>Yu Gothic UI Semibold</vt:lpstr>
      <vt:lpstr>Gill Sans Ultra Bold</vt:lpstr>
      <vt:lpstr>Segoe UI Black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 </dc:title>
  <dc:creator>Teamteacherchina</dc:creator>
  <cp:lastModifiedBy>Rossana Ruggiero</cp:lastModifiedBy>
  <cp:revision>60</cp:revision>
  <dcterms:created xsi:type="dcterms:W3CDTF">2014-02-23T12:11:00Z</dcterms:created>
  <dcterms:modified xsi:type="dcterms:W3CDTF">2022-04-06T10:46:35Z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22D9D66347264AF49B90F27B8FD9FAD4</vt:lpwstr>
  </property>
  <property fmtid="{D5CDD505-2E9C-101B-9397-08002B2CF9AE}" pid="3" name="KSOProductBuildVer">
    <vt:lpwstr>1033-11.2.0.11042</vt:lpwstr>
  </property>
</Properties>
</file>