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3"/>
    <p:sldMasterId id="2147483662" r:id="rId4"/>
    <p:sldMasterId id="2147483664" r:id="rId5"/>
    <p:sldMasterId id="2147483666" r:id="rId6"/>
    <p:sldMasterId id="2147483668" r:id="rId7"/>
    <p:sldMasterId id="2147483670" r:id="rId8"/>
    <p:sldMasterId id="2147483672" r:id="rId9"/>
    <p:sldMasterId id="2147483674" r:id="rId10"/>
    <p:sldMasterId id="2147483676" r:id="rId11"/>
    <p:sldMasterId id="2147483678" r:id="rId12"/>
    <p:sldMasterId id="2147483680" r:id="rId13"/>
    <p:sldMasterId id="2147483682" r:id="rId14"/>
    <p:sldMasterId id="2147483684" r:id="rId15"/>
    <p:sldMasterId id="2147483686" r:id="rId16"/>
    <p:sldMasterId id="2147483688" r:id="rId17"/>
    <p:sldMasterId id="2147483690" r:id="rId18"/>
    <p:sldMasterId id="2147483692" r:id="rId19"/>
    <p:sldMasterId id="2147483694" r:id="rId20"/>
    <p:sldMasterId id="2147483696" r:id="rId21"/>
    <p:sldMasterId id="2147483698" r:id="rId22"/>
    <p:sldMasterId id="2147483700" r:id="rId23"/>
    <p:sldMasterId id="2147483702" r:id="rId24"/>
    <p:sldMasterId id="2147483704" r:id="rId25"/>
    <p:sldMasterId id="2147483706" r:id="rId26"/>
    <p:sldMasterId id="2147483708" r:id="rId27"/>
    <p:sldMasterId id="2147483710" r:id="rId28"/>
    <p:sldMasterId id="2147483712" r:id="rId29"/>
    <p:sldMasterId id="2147483714" r:id="rId30"/>
    <p:sldMasterId id="2147483716" r:id="rId31"/>
    <p:sldMasterId id="2147483718" r:id="rId32"/>
    <p:sldMasterId id="2147483720" r:id="rId33"/>
    <p:sldMasterId id="2147483722" r:id="rId34"/>
    <p:sldMasterId id="2147483724" r:id="rId35"/>
    <p:sldMasterId id="2147483726" r:id="rId36"/>
    <p:sldMasterId id="2147483728" r:id="rId37"/>
  </p:sldMasterIdLst>
  <p:notesMasterIdLst>
    <p:notesMasterId r:id="rId39"/>
  </p:notesMasterIdLst>
  <p:handoutMasterIdLst>
    <p:handoutMasterId r:id="rId82"/>
  </p:handoutMasterIdLst>
  <p:sldIdLst>
    <p:sldId id="290" r:id="rId38"/>
    <p:sldId id="347" r:id="rId40"/>
    <p:sldId id="349" r:id="rId41"/>
    <p:sldId id="348" r:id="rId42"/>
    <p:sldId id="350" r:id="rId43"/>
    <p:sldId id="351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66" r:id="rId53"/>
    <p:sldId id="383" r:id="rId54"/>
    <p:sldId id="38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67" r:id="rId81"/>
  </p:sldIdLst>
  <p:sldSz cx="12192000" cy="6858000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2063" autoAdjust="0"/>
  </p:normalViewPr>
  <p:slideViewPr>
    <p:cSldViewPr snapToGrid="0">
      <p:cViewPr>
        <p:scale>
          <a:sx n="77" d="100"/>
          <a:sy n="77" d="100"/>
        </p:scale>
        <p:origin x="-773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5" Type="http://schemas.openxmlformats.org/officeDocument/2006/relationships/tableStyles" Target="tableStyles.xml"/><Relationship Id="rId84" Type="http://schemas.openxmlformats.org/officeDocument/2006/relationships/viewProps" Target="viewProps.xml"/><Relationship Id="rId83" Type="http://schemas.openxmlformats.org/officeDocument/2006/relationships/presProps" Target="presProps.xml"/><Relationship Id="rId82" Type="http://schemas.openxmlformats.org/officeDocument/2006/relationships/handoutMaster" Target="handoutMasters/handoutMaster1.xml"/><Relationship Id="rId81" Type="http://schemas.openxmlformats.org/officeDocument/2006/relationships/slide" Target="slides/slide43.xml"/><Relationship Id="rId80" Type="http://schemas.openxmlformats.org/officeDocument/2006/relationships/slide" Target="slides/slide42.xml"/><Relationship Id="rId8" Type="http://schemas.openxmlformats.org/officeDocument/2006/relationships/slideMaster" Target="slideMasters/slideMaster7.xml"/><Relationship Id="rId79" Type="http://schemas.openxmlformats.org/officeDocument/2006/relationships/slide" Target="slides/slide41.xml"/><Relationship Id="rId78" Type="http://schemas.openxmlformats.org/officeDocument/2006/relationships/slide" Target="slides/slide40.xml"/><Relationship Id="rId77" Type="http://schemas.openxmlformats.org/officeDocument/2006/relationships/slide" Target="slides/slide39.xml"/><Relationship Id="rId76" Type="http://schemas.openxmlformats.org/officeDocument/2006/relationships/slide" Target="slides/slide38.xml"/><Relationship Id="rId75" Type="http://schemas.openxmlformats.org/officeDocument/2006/relationships/slide" Target="slides/slide37.xml"/><Relationship Id="rId74" Type="http://schemas.openxmlformats.org/officeDocument/2006/relationships/slide" Target="slides/slide36.xml"/><Relationship Id="rId73" Type="http://schemas.openxmlformats.org/officeDocument/2006/relationships/slide" Target="slides/slide35.xml"/><Relationship Id="rId72" Type="http://schemas.openxmlformats.org/officeDocument/2006/relationships/slide" Target="slides/slide34.xml"/><Relationship Id="rId71" Type="http://schemas.openxmlformats.org/officeDocument/2006/relationships/slide" Target="slides/slide33.xml"/><Relationship Id="rId70" Type="http://schemas.openxmlformats.org/officeDocument/2006/relationships/slide" Target="slides/slide32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31.xml"/><Relationship Id="rId68" Type="http://schemas.openxmlformats.org/officeDocument/2006/relationships/slide" Target="slides/slide30.xml"/><Relationship Id="rId67" Type="http://schemas.openxmlformats.org/officeDocument/2006/relationships/slide" Target="slides/slide29.xml"/><Relationship Id="rId66" Type="http://schemas.openxmlformats.org/officeDocument/2006/relationships/slide" Target="slides/slide28.xml"/><Relationship Id="rId65" Type="http://schemas.openxmlformats.org/officeDocument/2006/relationships/slide" Target="slides/slide27.xml"/><Relationship Id="rId64" Type="http://schemas.openxmlformats.org/officeDocument/2006/relationships/slide" Target="slides/slide26.xml"/><Relationship Id="rId63" Type="http://schemas.openxmlformats.org/officeDocument/2006/relationships/slide" Target="slides/slide25.xml"/><Relationship Id="rId62" Type="http://schemas.openxmlformats.org/officeDocument/2006/relationships/slide" Target="slides/slide24.xml"/><Relationship Id="rId61" Type="http://schemas.openxmlformats.org/officeDocument/2006/relationships/slide" Target="slides/slide23.xml"/><Relationship Id="rId60" Type="http://schemas.openxmlformats.org/officeDocument/2006/relationships/slide" Target="slides/slide22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21.xml"/><Relationship Id="rId58" Type="http://schemas.openxmlformats.org/officeDocument/2006/relationships/slide" Target="slides/slide20.xml"/><Relationship Id="rId57" Type="http://schemas.openxmlformats.org/officeDocument/2006/relationships/slide" Target="slides/slide19.xml"/><Relationship Id="rId56" Type="http://schemas.openxmlformats.org/officeDocument/2006/relationships/slide" Target="slides/slide18.xml"/><Relationship Id="rId55" Type="http://schemas.openxmlformats.org/officeDocument/2006/relationships/slide" Target="slides/slide17.xml"/><Relationship Id="rId54" Type="http://schemas.openxmlformats.org/officeDocument/2006/relationships/slide" Target="slides/slide16.xml"/><Relationship Id="rId53" Type="http://schemas.openxmlformats.org/officeDocument/2006/relationships/slide" Target="slides/slide15.xml"/><Relationship Id="rId52" Type="http://schemas.openxmlformats.org/officeDocument/2006/relationships/slide" Target="slides/slide14.xml"/><Relationship Id="rId51" Type="http://schemas.openxmlformats.org/officeDocument/2006/relationships/slide" Target="slides/slide13.xml"/><Relationship Id="rId50" Type="http://schemas.openxmlformats.org/officeDocument/2006/relationships/slide" Target="slides/slide12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11.xml"/><Relationship Id="rId48" Type="http://schemas.openxmlformats.org/officeDocument/2006/relationships/slide" Target="slides/slide10.xml"/><Relationship Id="rId47" Type="http://schemas.openxmlformats.org/officeDocument/2006/relationships/slide" Target="slides/slide9.xml"/><Relationship Id="rId46" Type="http://schemas.openxmlformats.org/officeDocument/2006/relationships/slide" Target="slides/slide8.xml"/><Relationship Id="rId45" Type="http://schemas.openxmlformats.org/officeDocument/2006/relationships/slide" Target="slides/slide7.xml"/><Relationship Id="rId44" Type="http://schemas.openxmlformats.org/officeDocument/2006/relationships/slide" Target="slides/slide6.xml"/><Relationship Id="rId43" Type="http://schemas.openxmlformats.org/officeDocument/2006/relationships/slide" Target="slides/slide5.xml"/><Relationship Id="rId42" Type="http://schemas.openxmlformats.org/officeDocument/2006/relationships/slide" Target="slides/slide4.xml"/><Relationship Id="rId41" Type="http://schemas.openxmlformats.org/officeDocument/2006/relationships/slide" Target="slides/slide3.xml"/><Relationship Id="rId40" Type="http://schemas.openxmlformats.org/officeDocument/2006/relationships/slide" Target="slides/slide2.xml"/><Relationship Id="rId4" Type="http://schemas.openxmlformats.org/officeDocument/2006/relationships/slideMaster" Target="slideMasters/slideMaster3.xml"/><Relationship Id="rId39" Type="http://schemas.openxmlformats.org/officeDocument/2006/relationships/notesMaster" Target="notesMasters/notesMaster1.xml"/><Relationship Id="rId38" Type="http://schemas.openxmlformats.org/officeDocument/2006/relationships/slide" Target="slides/slide1.xml"/><Relationship Id="rId37" Type="http://schemas.openxmlformats.org/officeDocument/2006/relationships/slideMaster" Target="slideMasters/slideMaster36.xml"/><Relationship Id="rId36" Type="http://schemas.openxmlformats.org/officeDocument/2006/relationships/slideMaster" Target="slideMasters/slideMaster35.xml"/><Relationship Id="rId35" Type="http://schemas.openxmlformats.org/officeDocument/2006/relationships/slideMaster" Target="slideMasters/slideMaster34.xml"/><Relationship Id="rId34" Type="http://schemas.openxmlformats.org/officeDocument/2006/relationships/slideMaster" Target="slideMasters/slideMaster33.xml"/><Relationship Id="rId33" Type="http://schemas.openxmlformats.org/officeDocument/2006/relationships/slideMaster" Target="slideMasters/slideMaster32.xml"/><Relationship Id="rId32" Type="http://schemas.openxmlformats.org/officeDocument/2006/relationships/slideMaster" Target="slideMasters/slideMaster31.xml"/><Relationship Id="rId31" Type="http://schemas.openxmlformats.org/officeDocument/2006/relationships/slideMaster" Target="slideMasters/slideMaster30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409EB8-F60E-4117-9302-5FF7612C2D23}" type="datetime1">
              <a:rPr lang="pt-PT"/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F780DC-96D6-4F06-A883-8AAFCD0D9EE9}" type="datetime1">
              <a:rPr lang="pt-PT"/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 smtClean="0"/>
              <a:t>‹#›</a:t>
            </a:r>
            <a:endParaRPr lang="pt-P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733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 smtClean="0"/>
              <a:t>‹#›</a:t>
            </a:r>
            <a:endParaRPr lang="pt-PT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733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 smtClean="0"/>
              <a:t>‹#›</a:t>
            </a:r>
            <a:endParaRPr lang="pt-PT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733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 smtClean="0"/>
              <a:t>‹#›</a:t>
            </a:r>
            <a:endParaRPr lang="pt-PT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835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dirty="0" smtClean="0"/>
              <a:t>‹#›</a:t>
            </a:r>
            <a:endParaRPr lang="pt-PT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806" y="304800"/>
            <a:ext cx="7091361" cy="2793906"/>
          </a:xfrm>
        </p:spPr>
        <p:txBody>
          <a:bodyPr rtlCol="0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66806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pt-PT" noProof="0" dirty="0" smtClean="0"/>
              <a:t>Faça clique para editar o estilo</a:t>
            </a:r>
            <a:endParaRPr lang="pt-PT" noProof="0" dirty="0"/>
          </a:p>
        </p:txBody>
      </p:sp>
      <p:sp>
        <p:nvSpPr>
          <p:cNvPr id="4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22B78-C5CA-4A11-9D28-1B26348503A9}" type="datetime1">
              <a:rPr lang="pt-PT"/>
            </a:fld>
            <a:endParaRPr lang="pt-PT" dirty="0"/>
          </a:p>
        </p:txBody>
      </p:sp>
      <p:sp>
        <p:nvSpPr>
          <p:cNvPr id="5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63BE0-DBF8-4E11-A322-C77299E382A5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5" y="304801"/>
            <a:ext cx="1715800" cy="5410200"/>
          </a:xfrm>
        </p:spPr>
        <p:txBody>
          <a:bodyPr vert="eaVert"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2211393" y="304801"/>
            <a:ext cx="7502815" cy="5410200"/>
          </a:xfrm>
        </p:spPr>
        <p:txBody>
          <a:bodyPr vert="eaVert"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47A8A-77F4-494E-A5EE-EF617A74CFAD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0F4774-5FB0-4686-AFE5-5D99B0BA4AEA}" type="slidenum">
              <a:rPr lang="pt-PT"/>
            </a:fld>
            <a:endParaRPr lang="pt-PT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1956"/>
            <a:ext cx="103632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820F57-85D8-472B-A214-6DDCD06E4DF1}" type="slidenum">
              <a:rPr lang="pt-PT"/>
            </a:fld>
            <a:endParaRPr lang="pt-PT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6B68738-2ED6-4595-ABB3-54AEBCC1673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786B586-20EC-41B9-80C5-2E78965ABFB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87E0B31-69EF-4F7D-B9BE-3801DD0B256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76B5A8E-E76A-4254-A047-16210520869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4D9977F-5C5F-4164-A4EA-47C2B3FB515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9053DFA-564E-4F30-903F-D407F59628B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DC376-70DA-4ED8-9FFB-9F86B4A92376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3B88649-91A3-4DA9-870B-1264F4FED74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AF14954-0766-4FC9-AA92-3CBA3390512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5C79CAA-C506-4F66-B246-7ED80DE3271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EE6D04A-15ED-4CFC-B801-E8D9E5DCBEC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15490D0-A96E-4F36-BE91-07484D35969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533E592-D374-4BF8-B644-021EA6DC299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9E4EEE8-22B9-4636-88D0-6D6590DCF1A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B89F9B8-8AB6-4154-A2FF-4E4BF247C98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073AD3C-C504-4E7D-9368-8D2BCBCDFCF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19AAD45-EA00-41C2-8319-14E8BB96AE4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59" y="1602590"/>
            <a:ext cx="6400801" cy="2486025"/>
          </a:xfrm>
        </p:spPr>
        <p:txBody>
          <a:bodyPr rtlCol="0">
            <a:normAutofit/>
          </a:bodyPr>
          <a:lstStyle>
            <a:lvl1pPr algn="l" rtl="0">
              <a:defRPr sz="5200"/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5180059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5BCE1-3C2E-4D24-AEF8-BB6BF6E07D94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7E16358-A9E5-47A7-A7FD-6BA2C33E90E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899DF65-A997-4C08-A9A9-8585D9E3D51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6AAD6DE-5530-4F59-BE6A-6E260636E50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1CE4052-89FB-4CF9-91CC-CDF4D48E73A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62625EC-EA23-4A42-949E-6278FE777F6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ED4DDDC-BFF6-48D0-ADC0-B08CB609253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ADB852C-EA1B-41C3-89E8-6DDFDF6EDDB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26EB4EA-9161-4336-AEAF-461186E38D4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0C883CA-1BD4-4B23-9970-9186F183627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12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3AC616-5984-42A0-8AE4-62A78C346772}" type="slidenum">
              <a:rPr lang="pt-PT"/>
            </a:fld>
            <a:endParaRPr lang="pt-PT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60F6E-882D-44B8-960C-E5DAE487DAB6}" type="datetime1">
              <a:rPr lang="pt-PT"/>
            </a:fld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09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754172-7062-4AD2-8D3B-D2B342F0FC98}" type="slidenum">
              <a:rPr lang="pt-PT"/>
            </a:fld>
            <a:endParaRPr lang="pt-PT"/>
          </a:p>
        </p:txBody>
      </p:sp>
    </p:spTree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06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B6C721-9534-49B0-B721-6B1A9C1B0DE1}" type="slidenum">
              <a:rPr lang="pt-PT"/>
            </a:fld>
            <a:endParaRPr lang="pt-PT"/>
          </a:p>
        </p:txBody>
      </p:sp>
    </p:spTree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0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7BA637-08CD-4FB4-B240-4930247A4737}" type="slidenum">
              <a:rPr lang="pt-PT"/>
            </a:fld>
            <a:endParaRPr lang="pt-PT"/>
          </a:p>
        </p:txBody>
      </p:sp>
    </p:spTree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00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ACCA28-5104-4F86-BD9E-2B6F5AE1B50F}" type="slidenum">
              <a:rPr lang="pt-PT"/>
            </a:fld>
            <a:endParaRPr lang="pt-PT"/>
          </a:p>
        </p:txBody>
      </p:sp>
    </p:spTree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7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585626-79FF-451C-A1F3-49C65337E51C}" type="slidenum">
              <a:rPr lang="pt-PT"/>
            </a:fld>
            <a:endParaRPr lang="pt-PT"/>
          </a:p>
        </p:txBody>
      </p:sp>
    </p:spTree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08AB68-A5E6-442F-95FF-8D2BBC31F784}" type="slidenum">
              <a:rPr lang="pt-PT"/>
            </a:fld>
            <a:endParaRPr lang="pt-PT"/>
          </a:p>
        </p:txBody>
      </p:sp>
    </p:spTree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9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806567-3F01-450D-8B08-7A38AF399A20}" type="slidenum">
              <a:rPr lang="pt-PT"/>
            </a:fld>
            <a:endParaRPr lang="pt-PT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00DC0-C4B0-446B-8B72-31DF7E736D23}" type="datetime1">
              <a:rPr lang="pt-PT"/>
            </a:fld>
            <a:endParaRPr lang="pt-PT" dirty="0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BB8EF-9C92-42F5-9E79-3D4C95D96431}" type="datetime1">
              <a:rPr lang="pt-PT"/>
            </a:fld>
            <a:endParaRPr lang="pt-PT" dirty="0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42516-F302-4996-913F-CC60DE8CBB1F}" type="datetime1">
              <a:rPr lang="pt-PT"/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9205" y="2277477"/>
            <a:ext cx="2743201" cy="2322178"/>
          </a:xfrm>
        </p:spPr>
        <p:txBody>
          <a:bodyPr rtlCol="0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837615" y="458557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B21A8-4C31-4A8F-A845-B058CB59CFBB}" type="datetime1">
              <a:rPr lang="pt-PT"/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7"/>
          <p:cNvSpPr/>
          <p:nvPr/>
        </p:nvSpPr>
        <p:spPr>
          <a:xfrm>
            <a:off x="1295400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9205" y="2277477"/>
            <a:ext cx="2743201" cy="2322178"/>
          </a:xfrm>
        </p:spPr>
        <p:txBody>
          <a:bodyPr rtlCol="0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837615" y="458557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pt-PT" noProof="0" dirty="0" smtClean="0"/>
              <a:t>Clique no ícone para adicionar uma imagem</a:t>
            </a:r>
            <a:endParaRPr lang="pt-PT" noProof="0" dirty="0"/>
          </a:p>
        </p:txBody>
      </p:sp>
      <p:sp>
        <p:nvSpPr>
          <p:cNvPr id="6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173F-993B-4734-9608-330AB473679E}" type="datetime1">
              <a:rPr lang="pt-PT"/>
            </a:fld>
            <a:endParaRPr lang="pt-PT" dirty="0"/>
          </a:p>
        </p:txBody>
      </p:sp>
      <p:sp>
        <p:nvSpPr>
          <p:cNvPr id="7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pt-PT" smtClean="0"/>
              <a:t>Clique para editar o estilo</a:t>
            </a:r>
            <a:endParaRPr lang="pt-PT" smtClean="0"/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3A07EB-F53D-4B4B-8A04-95A172A83155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81113" y="6505575"/>
            <a:ext cx="68770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582400" y="6283437"/>
            <a:ext cx="53340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0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8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846799-FEC0-4270-8669-DDDED2BC806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8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0A59A3-61D0-49EF-B7B4-084702001F7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8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14CFC0-1008-4443-8062-C8015CD3902B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8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7DCA62-6EBA-463D-A09C-D5240D3BECA5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8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4EE3E4-3360-4666-8A88-9B12FDE57E0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8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A39379-155D-453F-ADC0-152A64363ED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8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328FF6-EBD4-4310-94BE-F7334480340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8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63D98-3CF6-4457-B93D-F735849EAFD8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8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2D91F0-609D-4A67-93FF-95FB7CEBB3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8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E4E0D6-AA0B-49ED-B37F-EDF3AEF596C9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PT" smtClean="0"/>
              <a:t>Clique para editar o estilo do título</a:t>
            </a:r>
            <a:endParaRPr lang="pt-PT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48FFF6-93DB-4E8E-9B70-1704B28B997D}" type="slidenum">
              <a:rPr lang="pt-PT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8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817A8-435B-4F4D-B443-213ACC221F6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8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448656-408F-4C20-832D-1322BF108D4B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8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55E944-CA70-4801-B348-9DE48CBA3B25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8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875C23-EE78-4890-88AA-6B37E8AE87AD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8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8E8C49-9BB5-4107-919A-ABBA7D6846A8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6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909D21-D4DA-423D-A68E-1A108ED066E0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6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8921B9-A18B-4BB0-B5F0-817EA1BE530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6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1D3EDB-D093-4DA4-A93B-D55F7335289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6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E728D3-E99B-40FC-9F55-0FB01F2AEC6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PT" smtClean="0"/>
              <a:t>Clique para editar o estilo do título</a:t>
            </a:r>
            <a:endParaRPr lang="pt-PT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3243D4-EF45-4048-930E-9A2F93B506DE}" type="slidenum">
              <a:rPr lang="pt-PT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PT" smtClean="0"/>
              <a:t>Clique para editar o estilo do título</a:t>
            </a:r>
            <a:endParaRPr lang="pt-PT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583ED1-158A-4D37-A39D-A8576ED8AA91}" type="slidenum">
              <a:rPr lang="pt-PT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PT" smtClean="0"/>
              <a:t>Clique para editar o estilo do título</a:t>
            </a:r>
            <a:endParaRPr lang="pt-PT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945D48-FB46-4362-A814-8D95EA2737C9}" type="slidenum">
              <a:rPr lang="pt-PT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PT" smtClean="0"/>
              <a:t>Clique para editar o estilo do título</a:t>
            </a:r>
            <a:endParaRPr lang="pt-PT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B804C3-F54F-4BAD-A5DD-A6901B5EC379}" type="slidenum">
              <a:rPr lang="pt-PT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PT" smtClean="0"/>
              <a:t>Clique para editar o estilo do título</a:t>
            </a:r>
            <a:endParaRPr lang="pt-PT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F4A8D7-4226-4650-AD4B-481278D248E6}" type="slidenum">
              <a:rPr lang="pt-PT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PT" smtClean="0"/>
              <a:t>Clique para editar o estilo do título</a:t>
            </a:r>
            <a:endParaRPr lang="pt-PT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0320AC-1436-4613-B39F-333B9787768A}" type="slidenum">
              <a:rPr lang="pt-PT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PT" smtClean="0"/>
              <a:t>Clique para editar o estilo do título</a:t>
            </a:r>
            <a:endParaRPr lang="pt-PT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C85572-E3B4-4ADF-939C-2EBA3BD04669}" type="slidenum">
              <a:rPr lang="pt-PT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PT" smtClean="0"/>
              <a:t>Clique para editar o estilo do título</a:t>
            </a:r>
            <a:endParaRPr lang="pt-PT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87757E-6A05-4D83-95FD-7CD15C986808}" type="slidenum">
              <a:rPr lang="pt-PT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PT" smtClean="0"/>
              <a:t>Clique para editar o estilo do título</a:t>
            </a:r>
            <a:endParaRPr lang="pt-PT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B58569-47A1-419A-B9A1-8FC87310FA9D}" type="slidenum">
              <a:rPr lang="pt-PT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8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A579BB-390C-4C58-91D2-305092489C6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8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9AC3A7-278F-4585-A6B1-FB1D7B13A22E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8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92411A-40A2-459F-98D5-CA0C78ED33B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8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C6B491-1E2E-4B3C-8D50-6393EF879139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8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1A818-A450-4564-885E-771A36A1352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6B83F-3911-DD48-B191-6EF8444F7C4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80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8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61B396-04BC-4484-A71E-36B8D4D4340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image" Target="../media/image14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7.png"/><Relationship Id="rId10" Type="http://schemas.openxmlformats.org/officeDocument/2006/relationships/image" Target="../media/image16.jpeg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audio" Target="../media/audio1.wav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audio1.wav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audio1.wav"/><Relationship Id="rId1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audio" Target="../media/audio1.wav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audio" Target="../media/audio1.wav"/><Relationship Id="rId1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7.png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7.pn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5" Type="http://schemas.openxmlformats.org/officeDocument/2006/relationships/slideLayout" Target="../slideLayouts/slideLayout13.xml"/><Relationship Id="rId14" Type="http://schemas.openxmlformats.org/officeDocument/2006/relationships/image" Target="../media/image21.jpeg"/><Relationship Id="rId13" Type="http://schemas.openxmlformats.org/officeDocument/2006/relationships/image" Target="../media/image16.jpeg"/><Relationship Id="rId12" Type="http://schemas.openxmlformats.org/officeDocument/2006/relationships/image" Target="../media/image15.jpeg"/><Relationship Id="rId11" Type="http://schemas.openxmlformats.org/officeDocument/2006/relationships/image" Target="../media/image14.jpeg"/><Relationship Id="rId10" Type="http://schemas.openxmlformats.org/officeDocument/2006/relationships/image" Target="../media/image13.jpeg"/><Relationship Id="rId1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7.png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7.png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7.png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7.png"/><Relationship Id="rId1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17.png"/><Relationship Id="rId1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7.png"/><Relationship Id="rId1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7.png"/><Relationship Id="rId1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7.png"/><Relationship Id="rId1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7.png"/><Relationship Id="rId1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7.png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6" Type="http://schemas.openxmlformats.org/officeDocument/2006/relationships/slideLayout" Target="../slideLayouts/slideLayout13.xml"/><Relationship Id="rId15" Type="http://schemas.openxmlformats.org/officeDocument/2006/relationships/image" Target="../media/image22.jpeg"/><Relationship Id="rId14" Type="http://schemas.openxmlformats.org/officeDocument/2006/relationships/image" Target="../media/image21.jpeg"/><Relationship Id="rId13" Type="http://schemas.openxmlformats.org/officeDocument/2006/relationships/image" Target="../media/image16.jpeg"/><Relationship Id="rId12" Type="http://schemas.openxmlformats.org/officeDocument/2006/relationships/image" Target="../media/image15.jpeg"/><Relationship Id="rId11" Type="http://schemas.openxmlformats.org/officeDocument/2006/relationships/image" Target="../media/image14.jpeg"/><Relationship Id="rId10" Type="http://schemas.openxmlformats.org/officeDocument/2006/relationships/image" Target="../media/image13.jpeg"/><Relationship Id="rId1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7.png"/><Relationship Id="rId1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17.png"/><Relationship Id="rId1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17.png"/><Relationship Id="rId1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7.png"/><Relationship Id="rId1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17.png"/><Relationship Id="rId1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7.png"/><Relationship Id="rId1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17.png"/><Relationship Id="rId1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17.png"/><Relationship Id="rId1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17.png"/><Relationship Id="rId1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17.png"/><Relationship Id="rId1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4" Type="http://schemas.openxmlformats.org/officeDocument/2006/relationships/slideLayout" Target="../slideLayouts/slideLayout13.xml"/><Relationship Id="rId13" Type="http://schemas.openxmlformats.org/officeDocument/2006/relationships/image" Target="../media/image21.jpeg"/><Relationship Id="rId12" Type="http://schemas.openxmlformats.org/officeDocument/2006/relationships/image" Target="../media/image16.jpeg"/><Relationship Id="rId11" Type="http://schemas.openxmlformats.org/officeDocument/2006/relationships/image" Target="../media/image15.jpeg"/><Relationship Id="rId10" Type="http://schemas.openxmlformats.org/officeDocument/2006/relationships/image" Target="../media/image14.jpeg"/><Relationship Id="rId1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image" Target="../media/image17.png"/><Relationship Id="rId1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image" Target="../media/image17.png"/><Relationship Id="rId1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image" Target="../media/image17.png"/><Relationship Id="rId1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image" Target="../media/image12.jpeg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3" Type="http://schemas.openxmlformats.org/officeDocument/2006/relationships/slideLayout" Target="../slideLayouts/slideLayout13.xml"/><Relationship Id="rId12" Type="http://schemas.openxmlformats.org/officeDocument/2006/relationships/image" Target="../media/image21.jpeg"/><Relationship Id="rId11" Type="http://schemas.openxmlformats.org/officeDocument/2006/relationships/image" Target="../media/image16.jpeg"/><Relationship Id="rId10" Type="http://schemas.openxmlformats.org/officeDocument/2006/relationships/image" Target="../media/image15.jpe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image" Target="../media/image12.jpeg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2" Type="http://schemas.openxmlformats.org/officeDocument/2006/relationships/slideLayout" Target="../slideLayouts/slideLayout13.xml"/><Relationship Id="rId11" Type="http://schemas.openxmlformats.org/officeDocument/2006/relationships/image" Target="../media/image21.jpeg"/><Relationship Id="rId10" Type="http://schemas.openxmlformats.org/officeDocument/2006/relationships/image" Target="../media/image16.jpe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audio1.wav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audio" Target="../media/audio1.wav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utoShape 4"/>
          <p:cNvSpPr>
            <a:spLocks noChangeArrowheads="1"/>
          </p:cNvSpPr>
          <p:nvPr/>
        </p:nvSpPr>
        <p:spPr bwMode="auto">
          <a:xfrm>
            <a:off x="6831013" y="484188"/>
            <a:ext cx="5324475" cy="5905500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127000">
            <a:solidFill>
              <a:srgbClr val="CC3300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9267" name="AutoShape 4"/>
          <p:cNvSpPr>
            <a:spLocks noChangeArrowheads="1"/>
          </p:cNvSpPr>
          <p:nvPr/>
        </p:nvSpPr>
        <p:spPr bwMode="auto">
          <a:xfrm>
            <a:off x="81038" y="366713"/>
            <a:ext cx="5534025" cy="5905500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127000">
            <a:solidFill>
              <a:srgbClr val="CC3300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39268" name="Group 17"/>
          <p:cNvGrpSpPr/>
          <p:nvPr/>
        </p:nvGrpSpPr>
        <p:grpSpPr bwMode="auto">
          <a:xfrm>
            <a:off x="509589" y="601663"/>
            <a:ext cx="1057275" cy="792162"/>
            <a:chOff x="3288" y="436"/>
            <a:chExt cx="363" cy="364"/>
          </a:xfrm>
        </p:grpSpPr>
        <p:pic>
          <p:nvPicPr>
            <p:cNvPr id="139348" name="Picture 18" descr="pb1s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436"/>
              <a:ext cx="363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49" name="Oval 19"/>
            <p:cNvSpPr>
              <a:spLocks noChangeArrowheads="1"/>
            </p:cNvSpPr>
            <p:nvPr/>
          </p:nvSpPr>
          <p:spPr bwMode="auto">
            <a:xfrm>
              <a:off x="3334" y="482"/>
              <a:ext cx="227" cy="22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FF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1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9269" name="Group 20"/>
          <p:cNvGrpSpPr/>
          <p:nvPr/>
        </p:nvGrpSpPr>
        <p:grpSpPr bwMode="auto">
          <a:xfrm>
            <a:off x="476251" y="1703388"/>
            <a:ext cx="1055688" cy="792162"/>
            <a:chOff x="3787" y="210"/>
            <a:chExt cx="499" cy="499"/>
          </a:xfrm>
        </p:grpSpPr>
        <p:pic>
          <p:nvPicPr>
            <p:cNvPr id="139346" name="Picture 21" descr="pb2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21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47" name="Oval 22"/>
            <p:cNvSpPr>
              <a:spLocks noChangeArrowheads="1"/>
            </p:cNvSpPr>
            <p:nvPr/>
          </p:nvSpPr>
          <p:spPr bwMode="auto">
            <a:xfrm>
              <a:off x="3899" y="286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333399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2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9270" name="Group 23"/>
          <p:cNvGrpSpPr/>
          <p:nvPr/>
        </p:nvGrpSpPr>
        <p:grpSpPr bwMode="auto">
          <a:xfrm>
            <a:off x="7112000" y="4113213"/>
            <a:ext cx="1055688" cy="792162"/>
            <a:chOff x="3243" y="1706"/>
            <a:chExt cx="499" cy="499"/>
          </a:xfrm>
        </p:grpSpPr>
        <p:sp>
          <p:nvSpPr>
            <p:cNvPr id="139343" name="Oval 24"/>
            <p:cNvSpPr>
              <a:spLocks noChangeArrowheads="1"/>
            </p:cNvSpPr>
            <p:nvPr/>
          </p:nvSpPr>
          <p:spPr bwMode="auto">
            <a:xfrm>
              <a:off x="3243" y="1706"/>
              <a:ext cx="499" cy="49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9344" name="Picture 25" descr="pb9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706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45" name="Oval 26"/>
            <p:cNvSpPr>
              <a:spLocks noChangeArrowheads="1"/>
            </p:cNvSpPr>
            <p:nvPr/>
          </p:nvSpPr>
          <p:spPr bwMode="auto">
            <a:xfrm>
              <a:off x="3379" y="1842"/>
              <a:ext cx="221" cy="21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FF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9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9271" name="Group 27"/>
          <p:cNvGrpSpPr/>
          <p:nvPr/>
        </p:nvGrpSpPr>
        <p:grpSpPr bwMode="auto">
          <a:xfrm>
            <a:off x="465141" y="2782888"/>
            <a:ext cx="1057275" cy="792162"/>
            <a:chOff x="4558" y="436"/>
            <a:chExt cx="453" cy="454"/>
          </a:xfrm>
        </p:grpSpPr>
        <p:pic>
          <p:nvPicPr>
            <p:cNvPr id="139341" name="Picture 28" descr="pb3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436"/>
              <a:ext cx="453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42" name="Oval 29"/>
            <p:cNvSpPr>
              <a:spLocks noChangeArrowheads="1"/>
            </p:cNvSpPr>
            <p:nvPr/>
          </p:nvSpPr>
          <p:spPr bwMode="auto">
            <a:xfrm>
              <a:off x="4663" y="541"/>
              <a:ext cx="203" cy="20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3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9272" name="Group 30"/>
          <p:cNvGrpSpPr/>
          <p:nvPr/>
        </p:nvGrpSpPr>
        <p:grpSpPr bwMode="auto">
          <a:xfrm>
            <a:off x="419100" y="3903663"/>
            <a:ext cx="1055688" cy="792162"/>
            <a:chOff x="4241" y="1162"/>
            <a:chExt cx="499" cy="499"/>
          </a:xfrm>
        </p:grpSpPr>
        <p:pic>
          <p:nvPicPr>
            <p:cNvPr id="139339" name="Picture 31" descr="pb4s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1162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40" name="Oval 32"/>
            <p:cNvSpPr>
              <a:spLocks noChangeArrowheads="1"/>
            </p:cNvSpPr>
            <p:nvPr/>
          </p:nvSpPr>
          <p:spPr bwMode="auto">
            <a:xfrm>
              <a:off x="4377" y="1253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80008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4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9273" name="Group 33"/>
          <p:cNvGrpSpPr/>
          <p:nvPr/>
        </p:nvGrpSpPr>
        <p:grpSpPr bwMode="auto">
          <a:xfrm>
            <a:off x="458789" y="4938713"/>
            <a:ext cx="1057275" cy="792162"/>
            <a:chOff x="4150" y="1253"/>
            <a:chExt cx="499" cy="499"/>
          </a:xfrm>
        </p:grpSpPr>
        <p:pic>
          <p:nvPicPr>
            <p:cNvPr id="139337" name="Picture 34" descr="pb5s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253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38" name="Oval 35"/>
            <p:cNvSpPr>
              <a:spLocks noChangeArrowheads="1"/>
            </p:cNvSpPr>
            <p:nvPr/>
          </p:nvSpPr>
          <p:spPr bwMode="auto">
            <a:xfrm>
              <a:off x="4241" y="1344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5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9274" name="Group 36"/>
          <p:cNvGrpSpPr/>
          <p:nvPr/>
        </p:nvGrpSpPr>
        <p:grpSpPr bwMode="auto">
          <a:xfrm>
            <a:off x="7151689" y="769938"/>
            <a:ext cx="1057275" cy="792162"/>
            <a:chOff x="4150" y="1026"/>
            <a:chExt cx="499" cy="499"/>
          </a:xfrm>
        </p:grpSpPr>
        <p:pic>
          <p:nvPicPr>
            <p:cNvPr id="139335" name="Picture 37" descr="pb6s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026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36" name="Oval 38"/>
            <p:cNvSpPr>
              <a:spLocks noChangeArrowheads="1"/>
            </p:cNvSpPr>
            <p:nvPr/>
          </p:nvSpPr>
          <p:spPr bwMode="auto">
            <a:xfrm>
              <a:off x="4241" y="1117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66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6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9275" name="Group 39"/>
          <p:cNvGrpSpPr/>
          <p:nvPr/>
        </p:nvGrpSpPr>
        <p:grpSpPr bwMode="auto">
          <a:xfrm>
            <a:off x="7151689" y="1824038"/>
            <a:ext cx="1057275" cy="792162"/>
            <a:chOff x="4332" y="845"/>
            <a:chExt cx="499" cy="499"/>
          </a:xfrm>
        </p:grpSpPr>
        <p:pic>
          <p:nvPicPr>
            <p:cNvPr id="139333" name="Picture 40" descr="pb7s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845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34" name="Oval 41"/>
            <p:cNvSpPr>
              <a:spLocks noChangeArrowheads="1"/>
            </p:cNvSpPr>
            <p:nvPr/>
          </p:nvSpPr>
          <p:spPr bwMode="auto">
            <a:xfrm>
              <a:off x="4422" y="935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990033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7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9276" name="Group 42"/>
          <p:cNvGrpSpPr/>
          <p:nvPr/>
        </p:nvGrpSpPr>
        <p:grpSpPr bwMode="auto">
          <a:xfrm>
            <a:off x="7158039" y="3041650"/>
            <a:ext cx="1054100" cy="792163"/>
            <a:chOff x="4967" y="845"/>
            <a:chExt cx="498" cy="499"/>
          </a:xfrm>
        </p:grpSpPr>
        <p:pic>
          <p:nvPicPr>
            <p:cNvPr id="139331" name="Picture 43" descr="pb8s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845"/>
              <a:ext cx="498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32" name="Oval 44"/>
            <p:cNvSpPr>
              <a:spLocks noChangeArrowheads="1"/>
            </p:cNvSpPr>
            <p:nvPr/>
          </p:nvSpPr>
          <p:spPr bwMode="auto">
            <a:xfrm>
              <a:off x="5057" y="935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333333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8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9277" name="Group 45"/>
          <p:cNvGrpSpPr/>
          <p:nvPr/>
        </p:nvGrpSpPr>
        <p:grpSpPr bwMode="auto">
          <a:xfrm>
            <a:off x="7158041" y="5157788"/>
            <a:ext cx="1057275" cy="792162"/>
            <a:chOff x="3742" y="1480"/>
            <a:chExt cx="499" cy="499"/>
          </a:xfrm>
        </p:grpSpPr>
        <p:sp>
          <p:nvSpPr>
            <p:cNvPr id="139328" name="Oval 46"/>
            <p:cNvSpPr>
              <a:spLocks noChangeArrowheads="1"/>
            </p:cNvSpPr>
            <p:nvPr/>
          </p:nvSpPr>
          <p:spPr bwMode="auto">
            <a:xfrm>
              <a:off x="3742" y="1480"/>
              <a:ext cx="499" cy="49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9329" name="Picture 47" descr="pb10s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48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30" name="Oval 48"/>
            <p:cNvSpPr>
              <a:spLocks noChangeArrowheads="1"/>
            </p:cNvSpPr>
            <p:nvPr/>
          </p:nvSpPr>
          <p:spPr bwMode="auto">
            <a:xfrm>
              <a:off x="3878" y="1616"/>
              <a:ext cx="221" cy="21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accent2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10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9278" name="Group 42"/>
          <p:cNvGrpSpPr/>
          <p:nvPr/>
        </p:nvGrpSpPr>
        <p:grpSpPr bwMode="auto">
          <a:xfrm>
            <a:off x="1678016" y="601664"/>
            <a:ext cx="3649663" cy="592137"/>
            <a:chOff x="-2694653" y="644319"/>
            <a:chExt cx="2664296" cy="419100"/>
          </a:xfrm>
        </p:grpSpPr>
        <p:sp>
          <p:nvSpPr>
            <p:cNvPr id="41" name="Rounded Rectangle 40"/>
            <p:cNvSpPr/>
            <p:nvPr/>
          </p:nvSpPr>
          <p:spPr bwMode="auto">
            <a:xfrm>
              <a:off x="-2694653" y="644319"/>
              <a:ext cx="2664296" cy="419100"/>
            </a:xfrm>
            <a:prstGeom prst="roundRect">
              <a:avLst/>
            </a:prstGeom>
            <a:solidFill>
              <a:srgbClr val="996633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4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</a:rPr>
                <a:t>one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endParaRPr>
            </a:p>
          </p:txBody>
        </p:sp>
        <p:sp>
          <p:nvSpPr>
            <p:cNvPr id="139327" name="Rectangle 41"/>
            <p:cNvSpPr>
              <a:spLocks noChangeArrowheads="1"/>
            </p:cNvSpPr>
            <p:nvPr/>
          </p:nvSpPr>
          <p:spPr bwMode="auto">
            <a:xfrm>
              <a:off x="-828600" y="644319"/>
              <a:ext cx="798243" cy="4191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9279" name="Group 43"/>
          <p:cNvGrpSpPr/>
          <p:nvPr/>
        </p:nvGrpSpPr>
        <p:grpSpPr bwMode="auto">
          <a:xfrm>
            <a:off x="1693865" y="1760540"/>
            <a:ext cx="3648075" cy="592137"/>
            <a:chOff x="-2694653" y="644319"/>
            <a:chExt cx="2664296" cy="419100"/>
          </a:xfrm>
        </p:grpSpPr>
        <p:sp>
          <p:nvSpPr>
            <p:cNvPr id="45" name="Rounded Rectangle 44"/>
            <p:cNvSpPr/>
            <p:nvPr/>
          </p:nvSpPr>
          <p:spPr bwMode="auto">
            <a:xfrm>
              <a:off x="-2694653" y="644319"/>
              <a:ext cx="2664296" cy="419100"/>
            </a:xfrm>
            <a:prstGeom prst="roundRect">
              <a:avLst/>
            </a:prstGeom>
            <a:solidFill>
              <a:srgbClr val="996633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4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</a:rPr>
                <a:t>two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endParaRPr>
            </a:p>
          </p:txBody>
        </p:sp>
        <p:sp>
          <p:nvSpPr>
            <p:cNvPr id="139323" name="Rectangle 45"/>
            <p:cNvSpPr>
              <a:spLocks noChangeArrowheads="1"/>
            </p:cNvSpPr>
            <p:nvPr/>
          </p:nvSpPr>
          <p:spPr bwMode="auto">
            <a:xfrm>
              <a:off x="-828600" y="644319"/>
              <a:ext cx="798243" cy="4191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9280" name="Group 46"/>
          <p:cNvGrpSpPr/>
          <p:nvPr/>
        </p:nvGrpSpPr>
        <p:grpSpPr bwMode="auto">
          <a:xfrm>
            <a:off x="1655765" y="2882900"/>
            <a:ext cx="3648075" cy="592138"/>
            <a:chOff x="-2694653" y="644319"/>
            <a:chExt cx="2664296" cy="419100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-2694653" y="644319"/>
              <a:ext cx="2664296" cy="419100"/>
            </a:xfrm>
            <a:prstGeom prst="roundRect">
              <a:avLst/>
            </a:prstGeom>
            <a:solidFill>
              <a:srgbClr val="996633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4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</a:rPr>
                <a:t>three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endParaRPr>
            </a:p>
          </p:txBody>
        </p:sp>
        <p:sp>
          <p:nvSpPr>
            <p:cNvPr id="139319" name="Rectangle 48"/>
            <p:cNvSpPr>
              <a:spLocks noChangeArrowheads="1"/>
            </p:cNvSpPr>
            <p:nvPr/>
          </p:nvSpPr>
          <p:spPr bwMode="auto">
            <a:xfrm>
              <a:off x="-828600" y="644319"/>
              <a:ext cx="798243" cy="4191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9281" name="Group 49"/>
          <p:cNvGrpSpPr/>
          <p:nvPr/>
        </p:nvGrpSpPr>
        <p:grpSpPr bwMode="auto">
          <a:xfrm>
            <a:off x="1693865" y="4051300"/>
            <a:ext cx="3648075" cy="590550"/>
            <a:chOff x="-2694653" y="644319"/>
            <a:chExt cx="2664296" cy="419100"/>
          </a:xfrm>
        </p:grpSpPr>
        <p:sp>
          <p:nvSpPr>
            <p:cNvPr id="51" name="Rounded Rectangle 50"/>
            <p:cNvSpPr/>
            <p:nvPr/>
          </p:nvSpPr>
          <p:spPr bwMode="auto">
            <a:xfrm>
              <a:off x="-2694653" y="644319"/>
              <a:ext cx="2664296" cy="419100"/>
            </a:xfrm>
            <a:prstGeom prst="roundRect">
              <a:avLst/>
            </a:prstGeom>
            <a:solidFill>
              <a:srgbClr val="996633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4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</a:rPr>
                <a:t>four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endParaRPr>
            </a:p>
          </p:txBody>
        </p:sp>
        <p:sp>
          <p:nvSpPr>
            <p:cNvPr id="139315" name="Rectangle 51"/>
            <p:cNvSpPr>
              <a:spLocks noChangeArrowheads="1"/>
            </p:cNvSpPr>
            <p:nvPr/>
          </p:nvSpPr>
          <p:spPr bwMode="auto">
            <a:xfrm>
              <a:off x="-828600" y="644319"/>
              <a:ext cx="798243" cy="4191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9282" name="Group 52"/>
          <p:cNvGrpSpPr/>
          <p:nvPr/>
        </p:nvGrpSpPr>
        <p:grpSpPr bwMode="auto">
          <a:xfrm>
            <a:off x="1693865" y="5130800"/>
            <a:ext cx="3648075" cy="592138"/>
            <a:chOff x="-2694653" y="644319"/>
            <a:chExt cx="2664296" cy="419100"/>
          </a:xfrm>
        </p:grpSpPr>
        <p:sp>
          <p:nvSpPr>
            <p:cNvPr id="54" name="Rounded Rectangle 53"/>
            <p:cNvSpPr/>
            <p:nvPr/>
          </p:nvSpPr>
          <p:spPr bwMode="auto">
            <a:xfrm>
              <a:off x="-2694653" y="644319"/>
              <a:ext cx="2664296" cy="419100"/>
            </a:xfrm>
            <a:prstGeom prst="roundRect">
              <a:avLst/>
            </a:prstGeom>
            <a:solidFill>
              <a:srgbClr val="996633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4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</a:rPr>
                <a:t>five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endParaRPr>
            </a:p>
          </p:txBody>
        </p:sp>
        <p:sp>
          <p:nvSpPr>
            <p:cNvPr id="139311" name="Rectangle 54"/>
            <p:cNvSpPr>
              <a:spLocks noChangeArrowheads="1"/>
            </p:cNvSpPr>
            <p:nvPr/>
          </p:nvSpPr>
          <p:spPr bwMode="auto">
            <a:xfrm>
              <a:off x="-828600" y="644319"/>
              <a:ext cx="798243" cy="4191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9283" name="Group 55"/>
          <p:cNvGrpSpPr/>
          <p:nvPr/>
        </p:nvGrpSpPr>
        <p:grpSpPr bwMode="auto">
          <a:xfrm>
            <a:off x="8401049" y="771525"/>
            <a:ext cx="3646488" cy="592138"/>
            <a:chOff x="-2694653" y="644319"/>
            <a:chExt cx="2664296" cy="419100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-2694653" y="644319"/>
              <a:ext cx="2664296" cy="419100"/>
            </a:xfrm>
            <a:prstGeom prst="roundRect">
              <a:avLst/>
            </a:prstGeom>
            <a:solidFill>
              <a:srgbClr val="996633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4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</a:rPr>
                <a:t>six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endParaRPr>
            </a:p>
          </p:txBody>
        </p:sp>
        <p:sp>
          <p:nvSpPr>
            <p:cNvPr id="139307" name="Rectangle 57"/>
            <p:cNvSpPr>
              <a:spLocks noChangeArrowheads="1"/>
            </p:cNvSpPr>
            <p:nvPr/>
          </p:nvSpPr>
          <p:spPr bwMode="auto">
            <a:xfrm>
              <a:off x="-828600" y="644319"/>
              <a:ext cx="798243" cy="4191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9284" name="Group 58"/>
          <p:cNvGrpSpPr/>
          <p:nvPr/>
        </p:nvGrpSpPr>
        <p:grpSpPr bwMode="auto">
          <a:xfrm>
            <a:off x="8401049" y="1793875"/>
            <a:ext cx="3646488" cy="592138"/>
            <a:chOff x="-2694653" y="644319"/>
            <a:chExt cx="2664296" cy="419100"/>
          </a:xfrm>
        </p:grpSpPr>
        <p:sp>
          <p:nvSpPr>
            <p:cNvPr id="60" name="Rounded Rectangle 59"/>
            <p:cNvSpPr/>
            <p:nvPr/>
          </p:nvSpPr>
          <p:spPr bwMode="auto">
            <a:xfrm>
              <a:off x="-2694653" y="644319"/>
              <a:ext cx="2664296" cy="419100"/>
            </a:xfrm>
            <a:prstGeom prst="roundRect">
              <a:avLst/>
            </a:prstGeom>
            <a:solidFill>
              <a:srgbClr val="996633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4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</a:rPr>
                <a:t>seven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endParaRPr>
            </a:p>
          </p:txBody>
        </p:sp>
        <p:sp>
          <p:nvSpPr>
            <p:cNvPr id="139303" name="Rectangle 60"/>
            <p:cNvSpPr>
              <a:spLocks noChangeArrowheads="1"/>
            </p:cNvSpPr>
            <p:nvPr/>
          </p:nvSpPr>
          <p:spPr bwMode="auto">
            <a:xfrm>
              <a:off x="-828600" y="644319"/>
              <a:ext cx="798243" cy="4191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9285" name="Group 61"/>
          <p:cNvGrpSpPr/>
          <p:nvPr/>
        </p:nvGrpSpPr>
        <p:grpSpPr bwMode="auto">
          <a:xfrm>
            <a:off x="8469313" y="3098800"/>
            <a:ext cx="3648075" cy="592138"/>
            <a:chOff x="-2694653" y="644319"/>
            <a:chExt cx="2664296" cy="419100"/>
          </a:xfrm>
        </p:grpSpPr>
        <p:sp>
          <p:nvSpPr>
            <p:cNvPr id="63" name="Rounded Rectangle 62"/>
            <p:cNvSpPr/>
            <p:nvPr/>
          </p:nvSpPr>
          <p:spPr bwMode="auto">
            <a:xfrm>
              <a:off x="-2694653" y="644319"/>
              <a:ext cx="2664296" cy="419100"/>
            </a:xfrm>
            <a:prstGeom prst="roundRect">
              <a:avLst/>
            </a:prstGeom>
            <a:solidFill>
              <a:srgbClr val="996633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4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</a:rPr>
                <a:t>eight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endParaRPr>
            </a:p>
          </p:txBody>
        </p:sp>
        <p:sp>
          <p:nvSpPr>
            <p:cNvPr id="139299" name="Rectangle 63"/>
            <p:cNvSpPr>
              <a:spLocks noChangeArrowheads="1"/>
            </p:cNvSpPr>
            <p:nvPr/>
          </p:nvSpPr>
          <p:spPr bwMode="auto">
            <a:xfrm>
              <a:off x="-828600" y="644319"/>
              <a:ext cx="798243" cy="4191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9286" name="Group 64"/>
          <p:cNvGrpSpPr/>
          <p:nvPr/>
        </p:nvGrpSpPr>
        <p:grpSpPr bwMode="auto">
          <a:xfrm>
            <a:off x="8497962" y="4257675"/>
            <a:ext cx="3649663" cy="592138"/>
            <a:chOff x="-2694653" y="644319"/>
            <a:chExt cx="2664296" cy="419100"/>
          </a:xfrm>
        </p:grpSpPr>
        <p:sp>
          <p:nvSpPr>
            <p:cNvPr id="66" name="Rounded Rectangle 65"/>
            <p:cNvSpPr/>
            <p:nvPr/>
          </p:nvSpPr>
          <p:spPr bwMode="auto">
            <a:xfrm>
              <a:off x="-2694653" y="644319"/>
              <a:ext cx="2664296" cy="419100"/>
            </a:xfrm>
            <a:prstGeom prst="roundRect">
              <a:avLst/>
            </a:prstGeom>
            <a:solidFill>
              <a:srgbClr val="996633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4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</a:rPr>
                <a:t>nine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endParaRPr>
            </a:p>
          </p:txBody>
        </p:sp>
        <p:sp>
          <p:nvSpPr>
            <p:cNvPr id="139295" name="Rectangle 66"/>
            <p:cNvSpPr>
              <a:spLocks noChangeArrowheads="1"/>
            </p:cNvSpPr>
            <p:nvPr/>
          </p:nvSpPr>
          <p:spPr bwMode="auto">
            <a:xfrm>
              <a:off x="-828600" y="644319"/>
              <a:ext cx="798243" cy="4191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1" name="Rounded Rectangle 70"/>
          <p:cNvSpPr/>
          <p:nvPr/>
        </p:nvSpPr>
        <p:spPr bwMode="auto">
          <a:xfrm>
            <a:off x="8397864" y="5335196"/>
            <a:ext cx="3648405" cy="591832"/>
          </a:xfrm>
          <a:prstGeom prst="roundRect">
            <a:avLst/>
          </a:prstGeom>
          <a:solidFill>
            <a:srgbClr val="996633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ten</a:t>
            </a: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139290" name="Rectangle 71"/>
          <p:cNvSpPr>
            <a:spLocks noChangeArrowheads="1"/>
          </p:cNvSpPr>
          <p:nvPr/>
        </p:nvSpPr>
        <p:spPr bwMode="auto">
          <a:xfrm>
            <a:off x="10953751" y="5337175"/>
            <a:ext cx="1092200" cy="5921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1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99" y="5730987"/>
            <a:ext cx="162877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810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0947" name="Group 3"/>
          <p:cNvGrpSpPr/>
          <p:nvPr/>
        </p:nvGrpSpPr>
        <p:grpSpPr bwMode="auto">
          <a:xfrm>
            <a:off x="623891" y="1412881"/>
            <a:ext cx="3935412" cy="5040313"/>
            <a:chOff x="846" y="1620"/>
            <a:chExt cx="1152" cy="2048"/>
          </a:xfrm>
        </p:grpSpPr>
        <p:sp>
          <p:nvSpPr>
            <p:cNvPr id="211117" name="AutoShape 4"/>
            <p:cNvSpPr>
              <a:spLocks noChangeArrowheads="1"/>
            </p:cNvSpPr>
            <p:nvPr/>
          </p:nvSpPr>
          <p:spPr bwMode="auto">
            <a:xfrm>
              <a:off x="930" y="1860"/>
              <a:ext cx="984" cy="180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118" name="AutoShape 5"/>
            <p:cNvSpPr>
              <a:spLocks noChangeArrowheads="1"/>
            </p:cNvSpPr>
            <p:nvPr/>
          </p:nvSpPr>
          <p:spPr bwMode="auto">
            <a:xfrm>
              <a:off x="846" y="3444"/>
              <a:ext cx="1152" cy="22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119" name="AutoShape 6"/>
            <p:cNvSpPr>
              <a:spLocks noChangeArrowheads="1"/>
            </p:cNvSpPr>
            <p:nvPr/>
          </p:nvSpPr>
          <p:spPr bwMode="auto">
            <a:xfrm rot="-5400000">
              <a:off x="1230" y="1320"/>
              <a:ext cx="384" cy="984"/>
            </a:xfrm>
            <a:prstGeom prst="flowChartDelay">
              <a:avLst/>
            </a:prstGeom>
            <a:solidFill>
              <a:srgbClr val="FF0000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120" name="AutoShape 7"/>
            <p:cNvSpPr>
              <a:spLocks noChangeArrowheads="1"/>
            </p:cNvSpPr>
            <p:nvPr/>
          </p:nvSpPr>
          <p:spPr bwMode="auto">
            <a:xfrm>
              <a:off x="882" y="1818"/>
              <a:ext cx="1074" cy="19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121" name="AutoShape 8"/>
            <p:cNvSpPr>
              <a:spLocks noChangeArrowheads="1"/>
            </p:cNvSpPr>
            <p:nvPr/>
          </p:nvSpPr>
          <p:spPr bwMode="auto">
            <a:xfrm>
              <a:off x="1008" y="2088"/>
              <a:ext cx="828" cy="1280"/>
            </a:xfrm>
            <a:prstGeom prst="roundRect">
              <a:avLst>
                <a:gd name="adj" fmla="val 10782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122" name="Oval 9"/>
            <p:cNvSpPr>
              <a:spLocks noChangeArrowheads="1"/>
            </p:cNvSpPr>
            <p:nvPr/>
          </p:nvSpPr>
          <p:spPr bwMode="auto">
            <a:xfrm>
              <a:off x="966" y="2628"/>
              <a:ext cx="96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123" name="AutoShape 10"/>
            <p:cNvSpPr>
              <a:spLocks noChangeArrowheads="1"/>
            </p:cNvSpPr>
            <p:nvPr/>
          </p:nvSpPr>
          <p:spPr bwMode="auto">
            <a:xfrm>
              <a:off x="996" y="2694"/>
              <a:ext cx="42" cy="186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0948" name="WordArt 11"/>
          <p:cNvSpPr>
            <a:spLocks noChangeArrowheads="1" noChangeShapeType="1" noTextEdit="1"/>
          </p:cNvSpPr>
          <p:nvPr/>
        </p:nvSpPr>
        <p:spPr bwMode="auto">
          <a:xfrm>
            <a:off x="814389" y="331900"/>
            <a:ext cx="106584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3366"/>
                </a:solidFill>
                <a:latin typeface="Forte"/>
              </a:rPr>
              <a:t>What's your phone number?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3366"/>
              </a:solidFill>
              <a:latin typeface="Forte"/>
            </a:endParaRPr>
          </a:p>
        </p:txBody>
      </p:sp>
      <p:sp>
        <p:nvSpPr>
          <p:cNvPr id="210949" name="AutoShape 12"/>
          <p:cNvSpPr>
            <a:spLocks noChangeArrowheads="1"/>
          </p:cNvSpPr>
          <p:nvPr/>
        </p:nvSpPr>
        <p:spPr bwMode="auto">
          <a:xfrm>
            <a:off x="4846639" y="1484315"/>
            <a:ext cx="6527800" cy="86518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571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0950" name="Text Box 13"/>
          <p:cNvSpPr txBox="1">
            <a:spLocks noChangeArrowheads="1"/>
          </p:cNvSpPr>
          <p:nvPr/>
        </p:nvSpPr>
        <p:spPr bwMode="auto">
          <a:xfrm>
            <a:off x="4945065" y="1484313"/>
            <a:ext cx="65293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It’s </a:t>
            </a:r>
            <a:r>
              <a:rPr lang="pt-PT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nine-one-four-two-two-five-nine-one-one</a:t>
            </a:r>
            <a:r>
              <a:rPr lang="pt-PT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pt-PT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51" name="Line 14"/>
          <p:cNvSpPr>
            <a:spLocks noChangeShapeType="1"/>
          </p:cNvSpPr>
          <p:nvPr/>
        </p:nvSpPr>
        <p:spPr bwMode="auto">
          <a:xfrm flipH="1">
            <a:off x="3408365" y="2276587"/>
            <a:ext cx="1438275" cy="720725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0952" name="Group 15"/>
          <p:cNvGrpSpPr/>
          <p:nvPr/>
        </p:nvGrpSpPr>
        <p:grpSpPr bwMode="auto">
          <a:xfrm>
            <a:off x="5300664" y="2636950"/>
            <a:ext cx="2524125" cy="600075"/>
            <a:chOff x="2504" y="1661"/>
            <a:chExt cx="1193" cy="378"/>
          </a:xfrm>
        </p:grpSpPr>
        <p:grpSp>
          <p:nvGrpSpPr>
            <p:cNvPr id="211110" name="Group 16"/>
            <p:cNvGrpSpPr/>
            <p:nvPr/>
          </p:nvGrpSpPr>
          <p:grpSpPr bwMode="auto">
            <a:xfrm>
              <a:off x="2504" y="1661"/>
              <a:ext cx="1193" cy="378"/>
              <a:chOff x="521" y="845"/>
              <a:chExt cx="3311" cy="1134"/>
            </a:xfrm>
          </p:grpSpPr>
          <p:sp>
            <p:nvSpPr>
              <p:cNvPr id="211113" name="AutoShape 17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114" name="AutoShape 18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115" name="AutoShape 19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116" name="AutoShape 20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111" name="Rectangle 21"/>
            <p:cNvSpPr>
              <a:spLocks noChangeArrowheads="1"/>
            </p:cNvSpPr>
            <p:nvPr/>
          </p:nvSpPr>
          <p:spPr bwMode="auto">
            <a:xfrm>
              <a:off x="2936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112" name="Rectangle 22"/>
            <p:cNvSpPr>
              <a:spLocks noChangeArrowheads="1"/>
            </p:cNvSpPr>
            <p:nvPr/>
          </p:nvSpPr>
          <p:spPr bwMode="auto">
            <a:xfrm>
              <a:off x="3183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0953" name="Rectangle 23"/>
          <p:cNvSpPr>
            <a:spLocks noChangeArrowheads="1"/>
          </p:cNvSpPr>
          <p:nvPr/>
        </p:nvSpPr>
        <p:spPr bwMode="auto">
          <a:xfrm>
            <a:off x="5430840" y="4067175"/>
            <a:ext cx="2219325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0954" name="AutoShape 24"/>
          <p:cNvSpPr>
            <a:spLocks noChangeArrowheads="1"/>
          </p:cNvSpPr>
          <p:nvPr/>
        </p:nvSpPr>
        <p:spPr bwMode="auto">
          <a:xfrm rot="10800000">
            <a:off x="5430840" y="3070225"/>
            <a:ext cx="2219325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70125677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5" name="Oval 25"/>
          <p:cNvSpPr>
            <a:spLocks noChangeArrowheads="1"/>
          </p:cNvSpPr>
          <p:nvPr/>
        </p:nvSpPr>
        <p:spPr bwMode="auto">
          <a:xfrm>
            <a:off x="5969012" y="3155952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0956" name="Oval 26"/>
          <p:cNvSpPr>
            <a:spLocks noChangeArrowheads="1"/>
          </p:cNvSpPr>
          <p:nvPr/>
        </p:nvSpPr>
        <p:spPr bwMode="auto">
          <a:xfrm>
            <a:off x="6434152" y="3213100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57" name="Oval 27"/>
          <p:cNvSpPr>
            <a:spLocks noChangeArrowheads="1"/>
          </p:cNvSpPr>
          <p:nvPr/>
        </p:nvSpPr>
        <p:spPr bwMode="auto">
          <a:xfrm>
            <a:off x="6221413" y="3270362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58" name="Oval 28"/>
          <p:cNvSpPr>
            <a:spLocks noChangeArrowheads="1"/>
          </p:cNvSpPr>
          <p:nvPr/>
        </p:nvSpPr>
        <p:spPr bwMode="auto">
          <a:xfrm>
            <a:off x="6076951" y="341312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59" name="Oval 29"/>
          <p:cNvSpPr>
            <a:spLocks noChangeArrowheads="1"/>
          </p:cNvSpPr>
          <p:nvPr/>
        </p:nvSpPr>
        <p:spPr bwMode="auto">
          <a:xfrm>
            <a:off x="6076951" y="3582988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60" name="Oval 30"/>
          <p:cNvSpPr>
            <a:spLocks noChangeArrowheads="1"/>
          </p:cNvSpPr>
          <p:nvPr/>
        </p:nvSpPr>
        <p:spPr bwMode="auto">
          <a:xfrm>
            <a:off x="6184900" y="3725863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61" name="Oval 31"/>
          <p:cNvSpPr>
            <a:spLocks noChangeArrowheads="1"/>
          </p:cNvSpPr>
          <p:nvPr/>
        </p:nvSpPr>
        <p:spPr bwMode="auto">
          <a:xfrm>
            <a:off x="6399213" y="3811593"/>
            <a:ext cx="179387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62" name="Oval 32"/>
          <p:cNvSpPr>
            <a:spLocks noChangeArrowheads="1"/>
          </p:cNvSpPr>
          <p:nvPr/>
        </p:nvSpPr>
        <p:spPr bwMode="auto">
          <a:xfrm>
            <a:off x="6615113" y="3781428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63" name="Oval 33"/>
          <p:cNvSpPr>
            <a:spLocks noChangeArrowheads="1"/>
          </p:cNvSpPr>
          <p:nvPr/>
        </p:nvSpPr>
        <p:spPr bwMode="auto">
          <a:xfrm>
            <a:off x="6794500" y="3668715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64" name="Oval 34"/>
          <p:cNvSpPr>
            <a:spLocks noChangeArrowheads="1"/>
          </p:cNvSpPr>
          <p:nvPr/>
        </p:nvSpPr>
        <p:spPr bwMode="auto">
          <a:xfrm>
            <a:off x="6792913" y="3413125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65" name="Oval 35"/>
          <p:cNvSpPr>
            <a:spLocks noChangeArrowheads="1"/>
          </p:cNvSpPr>
          <p:nvPr/>
        </p:nvSpPr>
        <p:spPr bwMode="auto">
          <a:xfrm>
            <a:off x="6648451" y="3270250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66" name="Oval 36"/>
          <p:cNvSpPr>
            <a:spLocks noChangeArrowheads="1"/>
          </p:cNvSpPr>
          <p:nvPr/>
        </p:nvSpPr>
        <p:spPr bwMode="auto">
          <a:xfrm>
            <a:off x="6292864" y="3413130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0967" name="Oval 37"/>
          <p:cNvSpPr>
            <a:spLocks noChangeArrowheads="1"/>
          </p:cNvSpPr>
          <p:nvPr/>
        </p:nvSpPr>
        <p:spPr bwMode="auto">
          <a:xfrm>
            <a:off x="6362712" y="3468688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0968" name="Freeform 38"/>
          <p:cNvSpPr/>
          <p:nvPr/>
        </p:nvSpPr>
        <p:spPr bwMode="auto">
          <a:xfrm>
            <a:off x="5040313" y="3073402"/>
            <a:ext cx="392112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0969" name="Group 39"/>
          <p:cNvGrpSpPr/>
          <p:nvPr/>
        </p:nvGrpSpPr>
        <p:grpSpPr bwMode="auto">
          <a:xfrm>
            <a:off x="5975425" y="3149606"/>
            <a:ext cx="1109663" cy="854075"/>
            <a:chOff x="1263" y="2231"/>
            <a:chExt cx="1157" cy="1162"/>
          </a:xfrm>
        </p:grpSpPr>
        <p:sp>
          <p:nvSpPr>
            <p:cNvPr id="211099" name="Oval 40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100" name="Oval 41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101" name="Oval 42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102" name="Oval 43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103" name="Oval 44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104" name="Oval 45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105" name="Oval 46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106" name="Oval 47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107" name="Oval 48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108" name="Oval 49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109" name="Oval 50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0970" name="AutoShape 51"/>
          <p:cNvSpPr>
            <a:spLocks noChangeArrowheads="1"/>
          </p:cNvSpPr>
          <p:nvPr/>
        </p:nvSpPr>
        <p:spPr bwMode="auto">
          <a:xfrm rot="632762">
            <a:off x="6792915" y="3582988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0971" name="Group 52"/>
          <p:cNvGrpSpPr/>
          <p:nvPr/>
        </p:nvGrpSpPr>
        <p:grpSpPr bwMode="auto">
          <a:xfrm>
            <a:off x="8756725" y="2636950"/>
            <a:ext cx="2525713" cy="600075"/>
            <a:chOff x="4137" y="1661"/>
            <a:chExt cx="1193" cy="378"/>
          </a:xfrm>
        </p:grpSpPr>
        <p:grpSp>
          <p:nvGrpSpPr>
            <p:cNvPr id="211092" name="Group 53"/>
            <p:cNvGrpSpPr/>
            <p:nvPr/>
          </p:nvGrpSpPr>
          <p:grpSpPr bwMode="auto">
            <a:xfrm>
              <a:off x="4137" y="1661"/>
              <a:ext cx="1193" cy="378"/>
              <a:chOff x="521" y="845"/>
              <a:chExt cx="3311" cy="1134"/>
            </a:xfrm>
          </p:grpSpPr>
          <p:sp>
            <p:nvSpPr>
              <p:cNvPr id="211095" name="AutoShape 54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096" name="AutoShape 55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097" name="AutoShape 56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098" name="AutoShape 57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093" name="Rectangle 58"/>
            <p:cNvSpPr>
              <a:spLocks noChangeArrowheads="1"/>
            </p:cNvSpPr>
            <p:nvPr/>
          </p:nvSpPr>
          <p:spPr bwMode="auto">
            <a:xfrm>
              <a:off x="4569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094" name="Rectangle 59"/>
            <p:cNvSpPr>
              <a:spLocks noChangeArrowheads="1"/>
            </p:cNvSpPr>
            <p:nvPr/>
          </p:nvSpPr>
          <p:spPr bwMode="auto">
            <a:xfrm>
              <a:off x="4816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0972" name="Rectangle 60"/>
          <p:cNvSpPr>
            <a:spLocks noChangeArrowheads="1"/>
          </p:cNvSpPr>
          <p:nvPr/>
        </p:nvSpPr>
        <p:spPr bwMode="auto">
          <a:xfrm>
            <a:off x="8878888" y="4076700"/>
            <a:ext cx="2219325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0973" name="AutoShape 61"/>
          <p:cNvSpPr>
            <a:spLocks noChangeArrowheads="1"/>
          </p:cNvSpPr>
          <p:nvPr/>
        </p:nvSpPr>
        <p:spPr bwMode="auto">
          <a:xfrm rot="10800000">
            <a:off x="8888488" y="3070225"/>
            <a:ext cx="2217737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68022588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74" name="Oval 62"/>
          <p:cNvSpPr>
            <a:spLocks noChangeArrowheads="1"/>
          </p:cNvSpPr>
          <p:nvPr/>
        </p:nvSpPr>
        <p:spPr bwMode="auto">
          <a:xfrm>
            <a:off x="9425062" y="3155952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0975" name="Oval 63"/>
          <p:cNvSpPr>
            <a:spLocks noChangeArrowheads="1"/>
          </p:cNvSpPr>
          <p:nvPr/>
        </p:nvSpPr>
        <p:spPr bwMode="auto">
          <a:xfrm>
            <a:off x="9891713" y="3213100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76" name="Oval 64"/>
          <p:cNvSpPr>
            <a:spLocks noChangeArrowheads="1"/>
          </p:cNvSpPr>
          <p:nvPr/>
        </p:nvSpPr>
        <p:spPr bwMode="auto">
          <a:xfrm>
            <a:off x="9677400" y="3270362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77" name="Oval 65"/>
          <p:cNvSpPr>
            <a:spLocks noChangeArrowheads="1"/>
          </p:cNvSpPr>
          <p:nvPr/>
        </p:nvSpPr>
        <p:spPr bwMode="auto">
          <a:xfrm>
            <a:off x="9533013" y="3413125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78" name="Oval 66"/>
          <p:cNvSpPr>
            <a:spLocks noChangeArrowheads="1"/>
          </p:cNvSpPr>
          <p:nvPr/>
        </p:nvSpPr>
        <p:spPr bwMode="auto">
          <a:xfrm>
            <a:off x="9533013" y="3582988"/>
            <a:ext cx="180975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79" name="Oval 67"/>
          <p:cNvSpPr>
            <a:spLocks noChangeArrowheads="1"/>
          </p:cNvSpPr>
          <p:nvPr/>
        </p:nvSpPr>
        <p:spPr bwMode="auto">
          <a:xfrm>
            <a:off x="9640888" y="3725863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80" name="Oval 68"/>
          <p:cNvSpPr>
            <a:spLocks noChangeArrowheads="1"/>
          </p:cNvSpPr>
          <p:nvPr/>
        </p:nvSpPr>
        <p:spPr bwMode="auto">
          <a:xfrm>
            <a:off x="9855203" y="3811593"/>
            <a:ext cx="179388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81" name="Oval 69"/>
          <p:cNvSpPr>
            <a:spLocks noChangeArrowheads="1"/>
          </p:cNvSpPr>
          <p:nvPr/>
        </p:nvSpPr>
        <p:spPr bwMode="auto">
          <a:xfrm>
            <a:off x="10071103" y="3781428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82" name="Oval 70"/>
          <p:cNvSpPr>
            <a:spLocks noChangeArrowheads="1"/>
          </p:cNvSpPr>
          <p:nvPr/>
        </p:nvSpPr>
        <p:spPr bwMode="auto">
          <a:xfrm>
            <a:off x="10250488" y="3668715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83" name="Oval 71"/>
          <p:cNvSpPr>
            <a:spLocks noChangeArrowheads="1"/>
          </p:cNvSpPr>
          <p:nvPr/>
        </p:nvSpPr>
        <p:spPr bwMode="auto">
          <a:xfrm>
            <a:off x="10248903" y="341312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84" name="Oval 72"/>
          <p:cNvSpPr>
            <a:spLocks noChangeArrowheads="1"/>
          </p:cNvSpPr>
          <p:nvPr/>
        </p:nvSpPr>
        <p:spPr bwMode="auto">
          <a:xfrm>
            <a:off x="10104513" y="3270250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85" name="Oval 73"/>
          <p:cNvSpPr>
            <a:spLocks noChangeArrowheads="1"/>
          </p:cNvSpPr>
          <p:nvPr/>
        </p:nvSpPr>
        <p:spPr bwMode="auto">
          <a:xfrm>
            <a:off x="9750499" y="3413130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0986" name="Oval 74"/>
          <p:cNvSpPr>
            <a:spLocks noChangeArrowheads="1"/>
          </p:cNvSpPr>
          <p:nvPr/>
        </p:nvSpPr>
        <p:spPr bwMode="auto">
          <a:xfrm>
            <a:off x="9818762" y="3468688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0987" name="Freeform 75"/>
          <p:cNvSpPr/>
          <p:nvPr/>
        </p:nvSpPr>
        <p:spPr bwMode="auto">
          <a:xfrm>
            <a:off x="8496374" y="3073402"/>
            <a:ext cx="392113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0988" name="Group 76"/>
          <p:cNvGrpSpPr/>
          <p:nvPr/>
        </p:nvGrpSpPr>
        <p:grpSpPr bwMode="auto">
          <a:xfrm>
            <a:off x="9431411" y="3149606"/>
            <a:ext cx="1109663" cy="854075"/>
            <a:chOff x="1263" y="2231"/>
            <a:chExt cx="1157" cy="1162"/>
          </a:xfrm>
        </p:grpSpPr>
        <p:sp>
          <p:nvSpPr>
            <p:cNvPr id="211081" name="Oval 77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082" name="Oval 78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83" name="Oval 79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84" name="Oval 80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85" name="Oval 81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86" name="Oval 82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87" name="Oval 83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88" name="Oval 84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89" name="Oval 85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90" name="Oval 86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91" name="Oval 87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0989" name="AutoShape 88"/>
          <p:cNvSpPr>
            <a:spLocks noChangeArrowheads="1"/>
          </p:cNvSpPr>
          <p:nvPr/>
        </p:nvSpPr>
        <p:spPr bwMode="auto">
          <a:xfrm rot="632762">
            <a:off x="10248903" y="3582988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209" name="Group 89"/>
          <p:cNvGrpSpPr/>
          <p:nvPr/>
        </p:nvGrpSpPr>
        <p:grpSpPr bwMode="auto">
          <a:xfrm>
            <a:off x="5297488" y="4653075"/>
            <a:ext cx="2525712" cy="600075"/>
            <a:chOff x="2503" y="2931"/>
            <a:chExt cx="1193" cy="378"/>
          </a:xfrm>
        </p:grpSpPr>
        <p:grpSp>
          <p:nvGrpSpPr>
            <p:cNvPr id="211074" name="Group 90"/>
            <p:cNvGrpSpPr/>
            <p:nvPr/>
          </p:nvGrpSpPr>
          <p:grpSpPr bwMode="auto">
            <a:xfrm>
              <a:off x="2503" y="2931"/>
              <a:ext cx="1193" cy="378"/>
              <a:chOff x="521" y="845"/>
              <a:chExt cx="3311" cy="1134"/>
            </a:xfrm>
          </p:grpSpPr>
          <p:sp>
            <p:nvSpPr>
              <p:cNvPr id="211077" name="AutoShape 91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078" name="AutoShape 92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079" name="AutoShape 93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080" name="AutoShape 94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075" name="Rectangle 95"/>
            <p:cNvSpPr>
              <a:spLocks noChangeArrowheads="1"/>
            </p:cNvSpPr>
            <p:nvPr/>
          </p:nvSpPr>
          <p:spPr bwMode="auto">
            <a:xfrm>
              <a:off x="2935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076" name="Rectangle 96"/>
            <p:cNvSpPr>
              <a:spLocks noChangeArrowheads="1"/>
            </p:cNvSpPr>
            <p:nvPr/>
          </p:nvSpPr>
          <p:spPr bwMode="auto">
            <a:xfrm>
              <a:off x="3182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0991" name="Rectangle 97"/>
          <p:cNvSpPr>
            <a:spLocks noChangeArrowheads="1"/>
          </p:cNvSpPr>
          <p:nvPr/>
        </p:nvSpPr>
        <p:spPr bwMode="auto">
          <a:xfrm>
            <a:off x="5422901" y="6092825"/>
            <a:ext cx="2217739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0992" name="AutoShape 98"/>
          <p:cNvSpPr>
            <a:spLocks noChangeArrowheads="1"/>
          </p:cNvSpPr>
          <p:nvPr/>
        </p:nvSpPr>
        <p:spPr bwMode="auto">
          <a:xfrm rot="10800000">
            <a:off x="5429249" y="5086350"/>
            <a:ext cx="2217739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68023866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93" name="Oval 99"/>
          <p:cNvSpPr>
            <a:spLocks noChangeArrowheads="1"/>
          </p:cNvSpPr>
          <p:nvPr/>
        </p:nvSpPr>
        <p:spPr bwMode="auto">
          <a:xfrm>
            <a:off x="5967413" y="5172187"/>
            <a:ext cx="1108075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0994" name="Oval 100"/>
          <p:cNvSpPr>
            <a:spLocks noChangeArrowheads="1"/>
          </p:cNvSpPr>
          <p:nvPr/>
        </p:nvSpPr>
        <p:spPr bwMode="auto">
          <a:xfrm>
            <a:off x="6432551" y="522922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95" name="Oval 101"/>
          <p:cNvSpPr>
            <a:spLocks noChangeArrowheads="1"/>
          </p:cNvSpPr>
          <p:nvPr/>
        </p:nvSpPr>
        <p:spPr bwMode="auto">
          <a:xfrm>
            <a:off x="6218239" y="5286487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96" name="Oval 102"/>
          <p:cNvSpPr>
            <a:spLocks noChangeArrowheads="1"/>
          </p:cNvSpPr>
          <p:nvPr/>
        </p:nvSpPr>
        <p:spPr bwMode="auto">
          <a:xfrm>
            <a:off x="6075365" y="5429250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97" name="Oval 103"/>
          <p:cNvSpPr>
            <a:spLocks noChangeArrowheads="1"/>
          </p:cNvSpPr>
          <p:nvPr/>
        </p:nvSpPr>
        <p:spPr bwMode="auto">
          <a:xfrm>
            <a:off x="6075365" y="5599225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98" name="Oval 104"/>
          <p:cNvSpPr>
            <a:spLocks noChangeArrowheads="1"/>
          </p:cNvSpPr>
          <p:nvPr/>
        </p:nvSpPr>
        <p:spPr bwMode="auto">
          <a:xfrm>
            <a:off x="6183313" y="574210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0999" name="Oval 105"/>
          <p:cNvSpPr>
            <a:spLocks noChangeArrowheads="1"/>
          </p:cNvSpPr>
          <p:nvPr/>
        </p:nvSpPr>
        <p:spPr bwMode="auto">
          <a:xfrm>
            <a:off x="6396113" y="5827825"/>
            <a:ext cx="180975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00" name="Oval 106"/>
          <p:cNvSpPr>
            <a:spLocks noChangeArrowheads="1"/>
          </p:cNvSpPr>
          <p:nvPr/>
        </p:nvSpPr>
        <p:spPr bwMode="auto">
          <a:xfrm>
            <a:off x="6611944" y="5797662"/>
            <a:ext cx="180975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01" name="Oval 107"/>
          <p:cNvSpPr>
            <a:spLocks noChangeArrowheads="1"/>
          </p:cNvSpPr>
          <p:nvPr/>
        </p:nvSpPr>
        <p:spPr bwMode="auto">
          <a:xfrm>
            <a:off x="6792913" y="568495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02" name="Oval 108"/>
          <p:cNvSpPr>
            <a:spLocks noChangeArrowheads="1"/>
          </p:cNvSpPr>
          <p:nvPr/>
        </p:nvSpPr>
        <p:spPr bwMode="auto">
          <a:xfrm>
            <a:off x="6789812" y="5429250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03" name="Oval 109"/>
          <p:cNvSpPr>
            <a:spLocks noChangeArrowheads="1"/>
          </p:cNvSpPr>
          <p:nvPr/>
        </p:nvSpPr>
        <p:spPr bwMode="auto">
          <a:xfrm>
            <a:off x="6646865" y="5286375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04" name="Oval 110"/>
          <p:cNvSpPr>
            <a:spLocks noChangeArrowheads="1"/>
          </p:cNvSpPr>
          <p:nvPr/>
        </p:nvSpPr>
        <p:spPr bwMode="auto">
          <a:xfrm>
            <a:off x="6291272" y="5429362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1005" name="Oval 111"/>
          <p:cNvSpPr>
            <a:spLocks noChangeArrowheads="1"/>
          </p:cNvSpPr>
          <p:nvPr/>
        </p:nvSpPr>
        <p:spPr bwMode="auto">
          <a:xfrm>
            <a:off x="6361113" y="5484813"/>
            <a:ext cx="320675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1006" name="Freeform 112"/>
          <p:cNvSpPr/>
          <p:nvPr/>
        </p:nvSpPr>
        <p:spPr bwMode="auto">
          <a:xfrm>
            <a:off x="5037139" y="5089637"/>
            <a:ext cx="392112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1007" name="Group 113"/>
          <p:cNvGrpSpPr/>
          <p:nvPr/>
        </p:nvGrpSpPr>
        <p:grpSpPr bwMode="auto">
          <a:xfrm>
            <a:off x="5973765" y="5165837"/>
            <a:ext cx="1108075" cy="854075"/>
            <a:chOff x="1263" y="2231"/>
            <a:chExt cx="1157" cy="1162"/>
          </a:xfrm>
        </p:grpSpPr>
        <p:sp>
          <p:nvSpPr>
            <p:cNvPr id="211063" name="Oval 114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064" name="Oval 115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65" name="Oval 116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66" name="Oval 117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67" name="Oval 118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68" name="Oval 119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69" name="Oval 120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70" name="Oval 121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71" name="Oval 122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72" name="Oval 123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73" name="Oval 124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1008" name="AutoShape 125"/>
          <p:cNvSpPr>
            <a:spLocks noChangeArrowheads="1"/>
          </p:cNvSpPr>
          <p:nvPr/>
        </p:nvSpPr>
        <p:spPr bwMode="auto">
          <a:xfrm rot="632762">
            <a:off x="6789739" y="5599113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1009" name="Group 126"/>
          <p:cNvGrpSpPr/>
          <p:nvPr/>
        </p:nvGrpSpPr>
        <p:grpSpPr bwMode="auto">
          <a:xfrm>
            <a:off x="8755064" y="4653075"/>
            <a:ext cx="2524125" cy="600075"/>
            <a:chOff x="4136" y="2931"/>
            <a:chExt cx="1193" cy="378"/>
          </a:xfrm>
        </p:grpSpPr>
        <p:grpSp>
          <p:nvGrpSpPr>
            <p:cNvPr id="211056" name="Group 127"/>
            <p:cNvGrpSpPr/>
            <p:nvPr/>
          </p:nvGrpSpPr>
          <p:grpSpPr bwMode="auto">
            <a:xfrm>
              <a:off x="4136" y="2931"/>
              <a:ext cx="1193" cy="378"/>
              <a:chOff x="521" y="845"/>
              <a:chExt cx="3311" cy="1134"/>
            </a:xfrm>
          </p:grpSpPr>
          <p:sp>
            <p:nvSpPr>
              <p:cNvPr id="211059" name="AutoShape 128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060" name="AutoShape 129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061" name="AutoShape 130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1062" name="AutoShape 131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1057" name="Rectangle 132"/>
            <p:cNvSpPr>
              <a:spLocks noChangeArrowheads="1"/>
            </p:cNvSpPr>
            <p:nvPr/>
          </p:nvSpPr>
          <p:spPr bwMode="auto">
            <a:xfrm>
              <a:off x="4568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058" name="Rectangle 133"/>
            <p:cNvSpPr>
              <a:spLocks noChangeArrowheads="1"/>
            </p:cNvSpPr>
            <p:nvPr/>
          </p:nvSpPr>
          <p:spPr bwMode="auto">
            <a:xfrm>
              <a:off x="4815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1010" name="Rectangle 134"/>
          <p:cNvSpPr>
            <a:spLocks noChangeArrowheads="1"/>
          </p:cNvSpPr>
          <p:nvPr/>
        </p:nvSpPr>
        <p:spPr bwMode="auto">
          <a:xfrm>
            <a:off x="8885240" y="6083300"/>
            <a:ext cx="2219325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1011" name="AutoShape 135"/>
          <p:cNvSpPr>
            <a:spLocks noChangeArrowheads="1"/>
          </p:cNvSpPr>
          <p:nvPr/>
        </p:nvSpPr>
        <p:spPr bwMode="auto">
          <a:xfrm rot="10800000">
            <a:off x="8885240" y="5086350"/>
            <a:ext cx="2219325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70125677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012" name="Oval 136"/>
          <p:cNvSpPr>
            <a:spLocks noChangeArrowheads="1"/>
          </p:cNvSpPr>
          <p:nvPr/>
        </p:nvSpPr>
        <p:spPr bwMode="auto">
          <a:xfrm>
            <a:off x="9423475" y="5172187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1013" name="Oval 137"/>
          <p:cNvSpPr>
            <a:spLocks noChangeArrowheads="1"/>
          </p:cNvSpPr>
          <p:nvPr/>
        </p:nvSpPr>
        <p:spPr bwMode="auto">
          <a:xfrm>
            <a:off x="9888613" y="5229225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14" name="Oval 138"/>
          <p:cNvSpPr>
            <a:spLocks noChangeArrowheads="1"/>
          </p:cNvSpPr>
          <p:nvPr/>
        </p:nvSpPr>
        <p:spPr bwMode="auto">
          <a:xfrm>
            <a:off x="9675813" y="5286487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15" name="Oval 139"/>
          <p:cNvSpPr>
            <a:spLocks noChangeArrowheads="1"/>
          </p:cNvSpPr>
          <p:nvPr/>
        </p:nvSpPr>
        <p:spPr bwMode="auto">
          <a:xfrm>
            <a:off x="9531351" y="5429250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16" name="Oval 140"/>
          <p:cNvSpPr>
            <a:spLocks noChangeArrowheads="1"/>
          </p:cNvSpPr>
          <p:nvPr/>
        </p:nvSpPr>
        <p:spPr bwMode="auto">
          <a:xfrm>
            <a:off x="9531351" y="5599225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17" name="Oval 141"/>
          <p:cNvSpPr>
            <a:spLocks noChangeArrowheads="1"/>
          </p:cNvSpPr>
          <p:nvPr/>
        </p:nvSpPr>
        <p:spPr bwMode="auto">
          <a:xfrm>
            <a:off x="9639300" y="574210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18" name="Oval 142"/>
          <p:cNvSpPr>
            <a:spLocks noChangeArrowheads="1"/>
          </p:cNvSpPr>
          <p:nvPr/>
        </p:nvSpPr>
        <p:spPr bwMode="auto">
          <a:xfrm>
            <a:off x="9853613" y="5827825"/>
            <a:ext cx="179387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19" name="Oval 143"/>
          <p:cNvSpPr>
            <a:spLocks noChangeArrowheads="1"/>
          </p:cNvSpPr>
          <p:nvPr/>
        </p:nvSpPr>
        <p:spPr bwMode="auto">
          <a:xfrm>
            <a:off x="10069513" y="5797662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20" name="Oval 144"/>
          <p:cNvSpPr>
            <a:spLocks noChangeArrowheads="1"/>
          </p:cNvSpPr>
          <p:nvPr/>
        </p:nvSpPr>
        <p:spPr bwMode="auto">
          <a:xfrm>
            <a:off x="10248900" y="568495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21" name="Oval 145"/>
          <p:cNvSpPr>
            <a:spLocks noChangeArrowheads="1"/>
          </p:cNvSpPr>
          <p:nvPr/>
        </p:nvSpPr>
        <p:spPr bwMode="auto">
          <a:xfrm>
            <a:off x="10247313" y="5429250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22" name="Oval 146"/>
          <p:cNvSpPr>
            <a:spLocks noChangeArrowheads="1"/>
          </p:cNvSpPr>
          <p:nvPr/>
        </p:nvSpPr>
        <p:spPr bwMode="auto">
          <a:xfrm>
            <a:off x="10102851" y="528637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023" name="Oval 147"/>
          <p:cNvSpPr>
            <a:spLocks noChangeArrowheads="1"/>
          </p:cNvSpPr>
          <p:nvPr/>
        </p:nvSpPr>
        <p:spPr bwMode="auto">
          <a:xfrm>
            <a:off x="9747323" y="5429362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1024" name="Oval 148"/>
          <p:cNvSpPr>
            <a:spLocks noChangeArrowheads="1"/>
          </p:cNvSpPr>
          <p:nvPr/>
        </p:nvSpPr>
        <p:spPr bwMode="auto">
          <a:xfrm>
            <a:off x="9817175" y="5484813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1025" name="Freeform 149"/>
          <p:cNvSpPr/>
          <p:nvPr/>
        </p:nvSpPr>
        <p:spPr bwMode="auto">
          <a:xfrm>
            <a:off x="8494713" y="5089637"/>
            <a:ext cx="392112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1026" name="Group 150"/>
          <p:cNvGrpSpPr/>
          <p:nvPr/>
        </p:nvGrpSpPr>
        <p:grpSpPr bwMode="auto">
          <a:xfrm>
            <a:off x="9429825" y="5165837"/>
            <a:ext cx="1109663" cy="854075"/>
            <a:chOff x="1263" y="2231"/>
            <a:chExt cx="1157" cy="1162"/>
          </a:xfrm>
        </p:grpSpPr>
        <p:sp>
          <p:nvSpPr>
            <p:cNvPr id="211045" name="Oval 151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046" name="Oval 152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47" name="Oval 153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48" name="Oval 154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49" name="Oval 155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50" name="Oval 156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51" name="Oval 157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52" name="Oval 158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53" name="Oval 159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54" name="Oval 160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1055" name="Oval 161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1027" name="AutoShape 162"/>
          <p:cNvSpPr>
            <a:spLocks noChangeArrowheads="1"/>
          </p:cNvSpPr>
          <p:nvPr/>
        </p:nvSpPr>
        <p:spPr bwMode="auto">
          <a:xfrm rot="632762">
            <a:off x="10247315" y="5599113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83" name="WordArt 163"/>
          <p:cNvSpPr>
            <a:spLocks noChangeArrowheads="1" noChangeShapeType="1" noTextEdit="1"/>
          </p:cNvSpPr>
          <p:nvPr/>
        </p:nvSpPr>
        <p:spPr bwMode="auto">
          <a:xfrm>
            <a:off x="9264725" y="6165850"/>
            <a:ext cx="1636713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914422591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5284" name="WordArt 164"/>
          <p:cNvSpPr>
            <a:spLocks noChangeArrowheads="1" noChangeShapeType="1" noTextEdit="1"/>
          </p:cNvSpPr>
          <p:nvPr/>
        </p:nvSpPr>
        <p:spPr bwMode="auto">
          <a:xfrm>
            <a:off x="9169474" y="4149725"/>
            <a:ext cx="1636713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914425911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5285" name="WordArt 165"/>
          <p:cNvSpPr>
            <a:spLocks noChangeArrowheads="1" noChangeShapeType="1" noTextEdit="1"/>
          </p:cNvSpPr>
          <p:nvPr/>
        </p:nvSpPr>
        <p:spPr bwMode="auto">
          <a:xfrm>
            <a:off x="5713416" y="6165850"/>
            <a:ext cx="1635125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914225911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5286" name="WordArt 166"/>
          <p:cNvSpPr>
            <a:spLocks noChangeArrowheads="1" noChangeShapeType="1" noTextEdit="1"/>
          </p:cNvSpPr>
          <p:nvPr/>
        </p:nvSpPr>
        <p:spPr bwMode="auto">
          <a:xfrm>
            <a:off x="5713416" y="4149725"/>
            <a:ext cx="1635125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914225991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211032" name="WordArt 167"/>
          <p:cNvSpPr>
            <a:spLocks noChangeArrowheads="1" noChangeShapeType="1" noTextEdit="1"/>
          </p:cNvSpPr>
          <p:nvPr/>
        </p:nvSpPr>
        <p:spPr bwMode="auto">
          <a:xfrm>
            <a:off x="1103313" y="1989250"/>
            <a:ext cx="28813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Comic Sans MS" panose="030F0702030302020204"/>
              </a:rPr>
              <a:t>TELEPHONE</a:t>
            </a:r>
            <a:endParaRPr lang="en-US" sz="3600" b="1" kern="10">
              <a:ln w="9525">
                <a:solidFill>
                  <a:srgbClr val="FFFFFF"/>
                </a:solidFill>
                <a:round/>
              </a:ln>
              <a:solidFill>
                <a:srgbClr val="FFFFFF"/>
              </a:solidFill>
              <a:latin typeface="Comic Sans MS" panose="030F0702030302020204"/>
            </a:endParaRPr>
          </a:p>
        </p:txBody>
      </p:sp>
      <p:grpSp>
        <p:nvGrpSpPr>
          <p:cNvPr id="5288" name="Group 168"/>
          <p:cNvGrpSpPr/>
          <p:nvPr/>
        </p:nvGrpSpPr>
        <p:grpSpPr bwMode="auto">
          <a:xfrm>
            <a:off x="11" y="3644903"/>
            <a:ext cx="1535113" cy="1008063"/>
            <a:chOff x="0" y="2296"/>
            <a:chExt cx="725" cy="635"/>
          </a:xfrm>
        </p:grpSpPr>
        <p:sp>
          <p:nvSpPr>
            <p:cNvPr id="211043" name="Oval 169"/>
            <p:cNvSpPr>
              <a:spLocks noChangeArrowheads="1"/>
            </p:cNvSpPr>
            <p:nvPr/>
          </p:nvSpPr>
          <p:spPr bwMode="auto">
            <a:xfrm>
              <a:off x="0" y="2296"/>
              <a:ext cx="725" cy="63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044" name="WordArt 170"/>
            <p:cNvSpPr>
              <a:spLocks noChangeArrowheads="1" noChangeShapeType="1" noTextEdit="1"/>
            </p:cNvSpPr>
            <p:nvPr/>
          </p:nvSpPr>
          <p:spPr bwMode="auto">
            <a:xfrm>
              <a:off x="113" y="2478"/>
              <a:ext cx="499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0000"/>
                    </a:solidFill>
                    <a:round/>
                  </a:ln>
                  <a:solidFill>
                    <a:srgbClr val="FF0000"/>
                  </a:solidFill>
                  <a:latin typeface="Forte"/>
                </a:rPr>
                <a:t>OOPS!</a:t>
              </a:r>
              <a:endParaRPr lang="en-US" sz="3600" kern="10">
                <a:ln w="1905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Forte"/>
              </a:endParaRPr>
            </a:p>
          </p:txBody>
        </p:sp>
      </p:grpSp>
      <p:grpSp>
        <p:nvGrpSpPr>
          <p:cNvPr id="5291" name="Group 171"/>
          <p:cNvGrpSpPr/>
          <p:nvPr/>
        </p:nvGrpSpPr>
        <p:grpSpPr bwMode="auto">
          <a:xfrm>
            <a:off x="11" y="3500438"/>
            <a:ext cx="1535113" cy="1008062"/>
            <a:chOff x="-159" y="1525"/>
            <a:chExt cx="725" cy="635"/>
          </a:xfrm>
        </p:grpSpPr>
        <p:sp>
          <p:nvSpPr>
            <p:cNvPr id="211041" name="Oval 172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-159" y="1525"/>
              <a:ext cx="725" cy="63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042" name="WordArt 173">
              <a:hlinkClick r:id="" action="ppaction://hlinkshowjump?jump=nextslide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23" y="1752"/>
              <a:ext cx="499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0000"/>
                    </a:solidFill>
                    <a:round/>
                  </a:ln>
                  <a:solidFill>
                    <a:srgbClr val="FF0000"/>
                  </a:solidFill>
                  <a:latin typeface="Forte"/>
                </a:rPr>
                <a:t>NEXT!</a:t>
              </a:r>
              <a:endParaRPr lang="en-US" sz="3600" kern="10">
                <a:ln w="1905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Forte"/>
              </a:endParaRPr>
            </a:p>
          </p:txBody>
        </p:sp>
      </p:grpSp>
      <p:sp>
        <p:nvSpPr>
          <p:cNvPr id="5294" name="WordArt 174"/>
          <p:cNvSpPr>
            <a:spLocks noChangeArrowheads="1" noChangeShapeType="1" noTextEdit="1"/>
          </p:cNvSpPr>
          <p:nvPr/>
        </p:nvSpPr>
        <p:spPr bwMode="auto">
          <a:xfrm>
            <a:off x="1103313" y="6021388"/>
            <a:ext cx="3073400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914225911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pic>
        <p:nvPicPr>
          <p:cNvPr id="211036" name="Picture 176" descr="groom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23" y="2708278"/>
            <a:ext cx="2470151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Rectangle 179"/>
          <p:cNvSpPr/>
          <p:nvPr/>
        </p:nvSpPr>
        <p:spPr>
          <a:xfrm>
            <a:off x="4498337" y="2521825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8004247" y="2344077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450399" y="4960345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8004245" y="5138202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5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5"/>
                  </p:tgtEl>
                </p:cond>
              </p:nextCondLst>
            </p:seq>
          </p:childTnLst>
        </p:cTn>
      </p:par>
    </p:tnLst>
    <p:bldLst>
      <p:bldP spid="5283" grpId="0" animBg="1"/>
      <p:bldP spid="5284" grpId="0" animBg="1"/>
      <p:bldP spid="5286" grpId="0" animBg="1"/>
      <p:bldP spid="52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810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1971" name="Group 3"/>
          <p:cNvGrpSpPr/>
          <p:nvPr/>
        </p:nvGrpSpPr>
        <p:grpSpPr bwMode="auto">
          <a:xfrm>
            <a:off x="623891" y="1412881"/>
            <a:ext cx="3935412" cy="5040313"/>
            <a:chOff x="846" y="1620"/>
            <a:chExt cx="1152" cy="2048"/>
          </a:xfrm>
        </p:grpSpPr>
        <p:sp>
          <p:nvSpPr>
            <p:cNvPr id="212141" name="AutoShape 4"/>
            <p:cNvSpPr>
              <a:spLocks noChangeArrowheads="1"/>
            </p:cNvSpPr>
            <p:nvPr/>
          </p:nvSpPr>
          <p:spPr bwMode="auto">
            <a:xfrm>
              <a:off x="930" y="1860"/>
              <a:ext cx="984" cy="180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142" name="AutoShape 5"/>
            <p:cNvSpPr>
              <a:spLocks noChangeArrowheads="1"/>
            </p:cNvSpPr>
            <p:nvPr/>
          </p:nvSpPr>
          <p:spPr bwMode="auto">
            <a:xfrm>
              <a:off x="846" y="3444"/>
              <a:ext cx="1152" cy="22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143" name="AutoShape 6"/>
            <p:cNvSpPr>
              <a:spLocks noChangeArrowheads="1"/>
            </p:cNvSpPr>
            <p:nvPr/>
          </p:nvSpPr>
          <p:spPr bwMode="auto">
            <a:xfrm rot="-5400000">
              <a:off x="1230" y="1320"/>
              <a:ext cx="384" cy="984"/>
            </a:xfrm>
            <a:prstGeom prst="flowChartDelay">
              <a:avLst/>
            </a:prstGeom>
            <a:solidFill>
              <a:srgbClr val="FF0000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144" name="AutoShape 7"/>
            <p:cNvSpPr>
              <a:spLocks noChangeArrowheads="1"/>
            </p:cNvSpPr>
            <p:nvPr/>
          </p:nvSpPr>
          <p:spPr bwMode="auto">
            <a:xfrm>
              <a:off x="882" y="1818"/>
              <a:ext cx="1074" cy="19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145" name="AutoShape 8"/>
            <p:cNvSpPr>
              <a:spLocks noChangeArrowheads="1"/>
            </p:cNvSpPr>
            <p:nvPr/>
          </p:nvSpPr>
          <p:spPr bwMode="auto">
            <a:xfrm>
              <a:off x="1008" y="2088"/>
              <a:ext cx="828" cy="1280"/>
            </a:xfrm>
            <a:prstGeom prst="roundRect">
              <a:avLst>
                <a:gd name="adj" fmla="val 10782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146" name="Oval 9"/>
            <p:cNvSpPr>
              <a:spLocks noChangeArrowheads="1"/>
            </p:cNvSpPr>
            <p:nvPr/>
          </p:nvSpPr>
          <p:spPr bwMode="auto">
            <a:xfrm>
              <a:off x="966" y="2628"/>
              <a:ext cx="96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147" name="AutoShape 10"/>
            <p:cNvSpPr>
              <a:spLocks noChangeArrowheads="1"/>
            </p:cNvSpPr>
            <p:nvPr/>
          </p:nvSpPr>
          <p:spPr bwMode="auto">
            <a:xfrm>
              <a:off x="996" y="2694"/>
              <a:ext cx="42" cy="186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1972" name="WordArt 11"/>
          <p:cNvSpPr>
            <a:spLocks noChangeArrowheads="1" noChangeShapeType="1" noTextEdit="1"/>
          </p:cNvSpPr>
          <p:nvPr/>
        </p:nvSpPr>
        <p:spPr bwMode="auto">
          <a:xfrm>
            <a:off x="814389" y="331900"/>
            <a:ext cx="106584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3366"/>
                </a:solidFill>
                <a:latin typeface="Forte"/>
              </a:rPr>
              <a:t>What's your phone number?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3366"/>
              </a:solidFill>
              <a:latin typeface="Forte"/>
            </a:endParaRPr>
          </a:p>
        </p:txBody>
      </p:sp>
      <p:sp>
        <p:nvSpPr>
          <p:cNvPr id="211973" name="AutoShape 12"/>
          <p:cNvSpPr>
            <a:spLocks noChangeArrowheads="1"/>
          </p:cNvSpPr>
          <p:nvPr/>
        </p:nvSpPr>
        <p:spPr bwMode="auto">
          <a:xfrm>
            <a:off x="4846639" y="1484315"/>
            <a:ext cx="6527800" cy="86518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571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1974" name="Text Box 13"/>
          <p:cNvSpPr txBox="1">
            <a:spLocks noChangeArrowheads="1"/>
          </p:cNvSpPr>
          <p:nvPr/>
        </p:nvSpPr>
        <p:spPr bwMode="auto">
          <a:xfrm>
            <a:off x="4945065" y="1484313"/>
            <a:ext cx="65293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2400" b="1">
                <a:solidFill>
                  <a:srgbClr val="000000"/>
                </a:solidFill>
                <a:latin typeface="Comic Sans MS" panose="030F0702030302020204" pitchFamily="66" charset="0"/>
              </a:rPr>
              <a:t>It’s nine-six-two-eight-three-one-seven-zero-seven.</a:t>
            </a:r>
            <a:endParaRPr lang="pt-PT" sz="24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975" name="Line 14"/>
          <p:cNvSpPr>
            <a:spLocks noChangeShapeType="1"/>
          </p:cNvSpPr>
          <p:nvPr/>
        </p:nvSpPr>
        <p:spPr bwMode="auto">
          <a:xfrm flipH="1">
            <a:off x="3408365" y="2276587"/>
            <a:ext cx="1438275" cy="720725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1976" name="Group 15"/>
          <p:cNvGrpSpPr/>
          <p:nvPr/>
        </p:nvGrpSpPr>
        <p:grpSpPr bwMode="auto">
          <a:xfrm>
            <a:off x="5300664" y="2636950"/>
            <a:ext cx="2524125" cy="600075"/>
            <a:chOff x="2504" y="1661"/>
            <a:chExt cx="1193" cy="378"/>
          </a:xfrm>
        </p:grpSpPr>
        <p:grpSp>
          <p:nvGrpSpPr>
            <p:cNvPr id="212134" name="Group 16"/>
            <p:cNvGrpSpPr/>
            <p:nvPr/>
          </p:nvGrpSpPr>
          <p:grpSpPr bwMode="auto">
            <a:xfrm>
              <a:off x="2504" y="1661"/>
              <a:ext cx="1193" cy="378"/>
              <a:chOff x="521" y="845"/>
              <a:chExt cx="3311" cy="1134"/>
            </a:xfrm>
          </p:grpSpPr>
          <p:sp>
            <p:nvSpPr>
              <p:cNvPr id="212137" name="AutoShape 17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138" name="AutoShape 18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139" name="AutoShape 19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140" name="AutoShape 20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2135" name="Rectangle 21"/>
            <p:cNvSpPr>
              <a:spLocks noChangeArrowheads="1"/>
            </p:cNvSpPr>
            <p:nvPr/>
          </p:nvSpPr>
          <p:spPr bwMode="auto">
            <a:xfrm>
              <a:off x="2936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136" name="Rectangle 22"/>
            <p:cNvSpPr>
              <a:spLocks noChangeArrowheads="1"/>
            </p:cNvSpPr>
            <p:nvPr/>
          </p:nvSpPr>
          <p:spPr bwMode="auto">
            <a:xfrm>
              <a:off x="3183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1977" name="Rectangle 23"/>
          <p:cNvSpPr>
            <a:spLocks noChangeArrowheads="1"/>
          </p:cNvSpPr>
          <p:nvPr/>
        </p:nvSpPr>
        <p:spPr bwMode="auto">
          <a:xfrm>
            <a:off x="5430840" y="4067175"/>
            <a:ext cx="2219325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1978" name="AutoShape 24"/>
          <p:cNvSpPr>
            <a:spLocks noChangeArrowheads="1"/>
          </p:cNvSpPr>
          <p:nvPr/>
        </p:nvSpPr>
        <p:spPr bwMode="auto">
          <a:xfrm rot="10800000">
            <a:off x="5430840" y="3070225"/>
            <a:ext cx="2219325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70125677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9" name="Oval 25"/>
          <p:cNvSpPr>
            <a:spLocks noChangeArrowheads="1"/>
          </p:cNvSpPr>
          <p:nvPr/>
        </p:nvSpPr>
        <p:spPr bwMode="auto">
          <a:xfrm>
            <a:off x="5969012" y="3155952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1980" name="Oval 26"/>
          <p:cNvSpPr>
            <a:spLocks noChangeArrowheads="1"/>
          </p:cNvSpPr>
          <p:nvPr/>
        </p:nvSpPr>
        <p:spPr bwMode="auto">
          <a:xfrm>
            <a:off x="6434152" y="3213100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981" name="Oval 27"/>
          <p:cNvSpPr>
            <a:spLocks noChangeArrowheads="1"/>
          </p:cNvSpPr>
          <p:nvPr/>
        </p:nvSpPr>
        <p:spPr bwMode="auto">
          <a:xfrm>
            <a:off x="6221413" y="3270362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982" name="Oval 28"/>
          <p:cNvSpPr>
            <a:spLocks noChangeArrowheads="1"/>
          </p:cNvSpPr>
          <p:nvPr/>
        </p:nvSpPr>
        <p:spPr bwMode="auto">
          <a:xfrm>
            <a:off x="6076951" y="341312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983" name="Oval 29"/>
          <p:cNvSpPr>
            <a:spLocks noChangeArrowheads="1"/>
          </p:cNvSpPr>
          <p:nvPr/>
        </p:nvSpPr>
        <p:spPr bwMode="auto">
          <a:xfrm>
            <a:off x="6076951" y="3582988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984" name="Oval 30"/>
          <p:cNvSpPr>
            <a:spLocks noChangeArrowheads="1"/>
          </p:cNvSpPr>
          <p:nvPr/>
        </p:nvSpPr>
        <p:spPr bwMode="auto">
          <a:xfrm>
            <a:off x="6184900" y="3725863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985" name="Oval 31"/>
          <p:cNvSpPr>
            <a:spLocks noChangeArrowheads="1"/>
          </p:cNvSpPr>
          <p:nvPr/>
        </p:nvSpPr>
        <p:spPr bwMode="auto">
          <a:xfrm>
            <a:off x="6399213" y="3811593"/>
            <a:ext cx="179387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986" name="Oval 32"/>
          <p:cNvSpPr>
            <a:spLocks noChangeArrowheads="1"/>
          </p:cNvSpPr>
          <p:nvPr/>
        </p:nvSpPr>
        <p:spPr bwMode="auto">
          <a:xfrm>
            <a:off x="6615113" y="3781428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987" name="Oval 33"/>
          <p:cNvSpPr>
            <a:spLocks noChangeArrowheads="1"/>
          </p:cNvSpPr>
          <p:nvPr/>
        </p:nvSpPr>
        <p:spPr bwMode="auto">
          <a:xfrm>
            <a:off x="6794500" y="3668715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988" name="Oval 34"/>
          <p:cNvSpPr>
            <a:spLocks noChangeArrowheads="1"/>
          </p:cNvSpPr>
          <p:nvPr/>
        </p:nvSpPr>
        <p:spPr bwMode="auto">
          <a:xfrm>
            <a:off x="6792913" y="3413125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989" name="Oval 35"/>
          <p:cNvSpPr>
            <a:spLocks noChangeArrowheads="1"/>
          </p:cNvSpPr>
          <p:nvPr/>
        </p:nvSpPr>
        <p:spPr bwMode="auto">
          <a:xfrm>
            <a:off x="6648451" y="3270250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1990" name="Oval 36"/>
          <p:cNvSpPr>
            <a:spLocks noChangeArrowheads="1"/>
          </p:cNvSpPr>
          <p:nvPr/>
        </p:nvSpPr>
        <p:spPr bwMode="auto">
          <a:xfrm>
            <a:off x="6292864" y="3413130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1991" name="Oval 37"/>
          <p:cNvSpPr>
            <a:spLocks noChangeArrowheads="1"/>
          </p:cNvSpPr>
          <p:nvPr/>
        </p:nvSpPr>
        <p:spPr bwMode="auto">
          <a:xfrm>
            <a:off x="6362712" y="3468688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1992" name="Freeform 38"/>
          <p:cNvSpPr/>
          <p:nvPr/>
        </p:nvSpPr>
        <p:spPr bwMode="auto">
          <a:xfrm>
            <a:off x="5040313" y="3073402"/>
            <a:ext cx="392112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1993" name="Group 39"/>
          <p:cNvGrpSpPr/>
          <p:nvPr/>
        </p:nvGrpSpPr>
        <p:grpSpPr bwMode="auto">
          <a:xfrm>
            <a:off x="5975425" y="3149606"/>
            <a:ext cx="1109663" cy="854075"/>
            <a:chOff x="1263" y="2231"/>
            <a:chExt cx="1157" cy="1162"/>
          </a:xfrm>
        </p:grpSpPr>
        <p:sp>
          <p:nvSpPr>
            <p:cNvPr id="212123" name="Oval 40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124" name="Oval 41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125" name="Oval 42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126" name="Oval 43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127" name="Oval 44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128" name="Oval 45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129" name="Oval 46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130" name="Oval 47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131" name="Oval 48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132" name="Oval 49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133" name="Oval 50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1994" name="AutoShape 51"/>
          <p:cNvSpPr>
            <a:spLocks noChangeArrowheads="1"/>
          </p:cNvSpPr>
          <p:nvPr/>
        </p:nvSpPr>
        <p:spPr bwMode="auto">
          <a:xfrm rot="632762">
            <a:off x="6792915" y="3582988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196" name="Group 52"/>
          <p:cNvGrpSpPr/>
          <p:nvPr/>
        </p:nvGrpSpPr>
        <p:grpSpPr bwMode="auto">
          <a:xfrm>
            <a:off x="8756725" y="2636950"/>
            <a:ext cx="2525713" cy="600075"/>
            <a:chOff x="4137" y="1661"/>
            <a:chExt cx="1193" cy="378"/>
          </a:xfrm>
        </p:grpSpPr>
        <p:grpSp>
          <p:nvGrpSpPr>
            <p:cNvPr id="212116" name="Group 53"/>
            <p:cNvGrpSpPr/>
            <p:nvPr/>
          </p:nvGrpSpPr>
          <p:grpSpPr bwMode="auto">
            <a:xfrm>
              <a:off x="4137" y="1661"/>
              <a:ext cx="1193" cy="378"/>
              <a:chOff x="521" y="845"/>
              <a:chExt cx="3311" cy="1134"/>
            </a:xfrm>
          </p:grpSpPr>
          <p:sp>
            <p:nvSpPr>
              <p:cNvPr id="212119" name="AutoShape 54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120" name="AutoShape 55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121" name="AutoShape 56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122" name="AutoShape 57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2117" name="Rectangle 58"/>
            <p:cNvSpPr>
              <a:spLocks noChangeArrowheads="1"/>
            </p:cNvSpPr>
            <p:nvPr/>
          </p:nvSpPr>
          <p:spPr bwMode="auto">
            <a:xfrm>
              <a:off x="4569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118" name="Rectangle 59"/>
            <p:cNvSpPr>
              <a:spLocks noChangeArrowheads="1"/>
            </p:cNvSpPr>
            <p:nvPr/>
          </p:nvSpPr>
          <p:spPr bwMode="auto">
            <a:xfrm>
              <a:off x="4816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1996" name="Rectangle 60"/>
          <p:cNvSpPr>
            <a:spLocks noChangeArrowheads="1"/>
          </p:cNvSpPr>
          <p:nvPr/>
        </p:nvSpPr>
        <p:spPr bwMode="auto">
          <a:xfrm>
            <a:off x="8878888" y="4076700"/>
            <a:ext cx="2219325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1997" name="AutoShape 61"/>
          <p:cNvSpPr>
            <a:spLocks noChangeArrowheads="1"/>
          </p:cNvSpPr>
          <p:nvPr/>
        </p:nvSpPr>
        <p:spPr bwMode="auto">
          <a:xfrm rot="10800000">
            <a:off x="8888488" y="3070225"/>
            <a:ext cx="2217737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68022588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98" name="Oval 62"/>
          <p:cNvSpPr>
            <a:spLocks noChangeArrowheads="1"/>
          </p:cNvSpPr>
          <p:nvPr/>
        </p:nvSpPr>
        <p:spPr bwMode="auto">
          <a:xfrm>
            <a:off x="9425062" y="3155952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1999" name="Oval 63"/>
          <p:cNvSpPr>
            <a:spLocks noChangeArrowheads="1"/>
          </p:cNvSpPr>
          <p:nvPr/>
        </p:nvSpPr>
        <p:spPr bwMode="auto">
          <a:xfrm>
            <a:off x="9891713" y="3213100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00" name="Oval 64"/>
          <p:cNvSpPr>
            <a:spLocks noChangeArrowheads="1"/>
          </p:cNvSpPr>
          <p:nvPr/>
        </p:nvSpPr>
        <p:spPr bwMode="auto">
          <a:xfrm>
            <a:off x="9677400" y="3270362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01" name="Oval 65"/>
          <p:cNvSpPr>
            <a:spLocks noChangeArrowheads="1"/>
          </p:cNvSpPr>
          <p:nvPr/>
        </p:nvSpPr>
        <p:spPr bwMode="auto">
          <a:xfrm>
            <a:off x="9533013" y="3413125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02" name="Oval 66"/>
          <p:cNvSpPr>
            <a:spLocks noChangeArrowheads="1"/>
          </p:cNvSpPr>
          <p:nvPr/>
        </p:nvSpPr>
        <p:spPr bwMode="auto">
          <a:xfrm>
            <a:off x="9533013" y="3582988"/>
            <a:ext cx="180975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03" name="Oval 67"/>
          <p:cNvSpPr>
            <a:spLocks noChangeArrowheads="1"/>
          </p:cNvSpPr>
          <p:nvPr/>
        </p:nvSpPr>
        <p:spPr bwMode="auto">
          <a:xfrm>
            <a:off x="9640888" y="3725863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04" name="Oval 68"/>
          <p:cNvSpPr>
            <a:spLocks noChangeArrowheads="1"/>
          </p:cNvSpPr>
          <p:nvPr/>
        </p:nvSpPr>
        <p:spPr bwMode="auto">
          <a:xfrm>
            <a:off x="9855203" y="3811593"/>
            <a:ext cx="179388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05" name="Oval 69"/>
          <p:cNvSpPr>
            <a:spLocks noChangeArrowheads="1"/>
          </p:cNvSpPr>
          <p:nvPr/>
        </p:nvSpPr>
        <p:spPr bwMode="auto">
          <a:xfrm>
            <a:off x="10071103" y="3781428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06" name="Oval 70"/>
          <p:cNvSpPr>
            <a:spLocks noChangeArrowheads="1"/>
          </p:cNvSpPr>
          <p:nvPr/>
        </p:nvSpPr>
        <p:spPr bwMode="auto">
          <a:xfrm>
            <a:off x="10250488" y="3668715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07" name="Oval 71"/>
          <p:cNvSpPr>
            <a:spLocks noChangeArrowheads="1"/>
          </p:cNvSpPr>
          <p:nvPr/>
        </p:nvSpPr>
        <p:spPr bwMode="auto">
          <a:xfrm>
            <a:off x="10248903" y="341312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08" name="Oval 72"/>
          <p:cNvSpPr>
            <a:spLocks noChangeArrowheads="1"/>
          </p:cNvSpPr>
          <p:nvPr/>
        </p:nvSpPr>
        <p:spPr bwMode="auto">
          <a:xfrm>
            <a:off x="10104513" y="3270250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09" name="Oval 73"/>
          <p:cNvSpPr>
            <a:spLocks noChangeArrowheads="1"/>
          </p:cNvSpPr>
          <p:nvPr/>
        </p:nvSpPr>
        <p:spPr bwMode="auto">
          <a:xfrm>
            <a:off x="9750499" y="3413130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2010" name="Oval 74"/>
          <p:cNvSpPr>
            <a:spLocks noChangeArrowheads="1"/>
          </p:cNvSpPr>
          <p:nvPr/>
        </p:nvSpPr>
        <p:spPr bwMode="auto">
          <a:xfrm>
            <a:off x="9818762" y="3468688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2011" name="Freeform 75"/>
          <p:cNvSpPr/>
          <p:nvPr/>
        </p:nvSpPr>
        <p:spPr bwMode="auto">
          <a:xfrm>
            <a:off x="8496374" y="3073402"/>
            <a:ext cx="392113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2012" name="Group 76"/>
          <p:cNvGrpSpPr/>
          <p:nvPr/>
        </p:nvGrpSpPr>
        <p:grpSpPr bwMode="auto">
          <a:xfrm>
            <a:off x="9431411" y="3149606"/>
            <a:ext cx="1109663" cy="854075"/>
            <a:chOff x="1263" y="2231"/>
            <a:chExt cx="1157" cy="1162"/>
          </a:xfrm>
        </p:grpSpPr>
        <p:sp>
          <p:nvSpPr>
            <p:cNvPr id="212105" name="Oval 77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106" name="Oval 78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107" name="Oval 79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108" name="Oval 80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109" name="Oval 81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110" name="Oval 82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111" name="Oval 83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112" name="Oval 84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113" name="Oval 85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114" name="Oval 86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115" name="Oval 87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2013" name="AutoShape 88"/>
          <p:cNvSpPr>
            <a:spLocks noChangeArrowheads="1"/>
          </p:cNvSpPr>
          <p:nvPr/>
        </p:nvSpPr>
        <p:spPr bwMode="auto">
          <a:xfrm rot="632762">
            <a:off x="10248903" y="3582988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2014" name="Group 89"/>
          <p:cNvGrpSpPr/>
          <p:nvPr/>
        </p:nvGrpSpPr>
        <p:grpSpPr bwMode="auto">
          <a:xfrm>
            <a:off x="5297488" y="4653075"/>
            <a:ext cx="2525712" cy="600075"/>
            <a:chOff x="2503" y="2931"/>
            <a:chExt cx="1193" cy="378"/>
          </a:xfrm>
        </p:grpSpPr>
        <p:grpSp>
          <p:nvGrpSpPr>
            <p:cNvPr id="212098" name="Group 90"/>
            <p:cNvGrpSpPr/>
            <p:nvPr/>
          </p:nvGrpSpPr>
          <p:grpSpPr bwMode="auto">
            <a:xfrm>
              <a:off x="2503" y="2931"/>
              <a:ext cx="1193" cy="378"/>
              <a:chOff x="521" y="845"/>
              <a:chExt cx="3311" cy="1134"/>
            </a:xfrm>
          </p:grpSpPr>
          <p:sp>
            <p:nvSpPr>
              <p:cNvPr id="212101" name="AutoShape 91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102" name="AutoShape 92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103" name="AutoShape 93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104" name="AutoShape 94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2099" name="Rectangle 95"/>
            <p:cNvSpPr>
              <a:spLocks noChangeArrowheads="1"/>
            </p:cNvSpPr>
            <p:nvPr/>
          </p:nvSpPr>
          <p:spPr bwMode="auto">
            <a:xfrm>
              <a:off x="2935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100" name="Rectangle 96"/>
            <p:cNvSpPr>
              <a:spLocks noChangeArrowheads="1"/>
            </p:cNvSpPr>
            <p:nvPr/>
          </p:nvSpPr>
          <p:spPr bwMode="auto">
            <a:xfrm>
              <a:off x="3182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2015" name="Rectangle 97"/>
          <p:cNvSpPr>
            <a:spLocks noChangeArrowheads="1"/>
          </p:cNvSpPr>
          <p:nvPr/>
        </p:nvSpPr>
        <p:spPr bwMode="auto">
          <a:xfrm>
            <a:off x="5422901" y="6092825"/>
            <a:ext cx="2217739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2016" name="AutoShape 98"/>
          <p:cNvSpPr>
            <a:spLocks noChangeArrowheads="1"/>
          </p:cNvSpPr>
          <p:nvPr/>
        </p:nvSpPr>
        <p:spPr bwMode="auto">
          <a:xfrm rot="10800000">
            <a:off x="5429249" y="5086350"/>
            <a:ext cx="2217739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68023866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017" name="Oval 99"/>
          <p:cNvSpPr>
            <a:spLocks noChangeArrowheads="1"/>
          </p:cNvSpPr>
          <p:nvPr/>
        </p:nvSpPr>
        <p:spPr bwMode="auto">
          <a:xfrm>
            <a:off x="5967413" y="5172187"/>
            <a:ext cx="1108075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2018" name="Oval 100"/>
          <p:cNvSpPr>
            <a:spLocks noChangeArrowheads="1"/>
          </p:cNvSpPr>
          <p:nvPr/>
        </p:nvSpPr>
        <p:spPr bwMode="auto">
          <a:xfrm>
            <a:off x="6432551" y="522922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19" name="Oval 101"/>
          <p:cNvSpPr>
            <a:spLocks noChangeArrowheads="1"/>
          </p:cNvSpPr>
          <p:nvPr/>
        </p:nvSpPr>
        <p:spPr bwMode="auto">
          <a:xfrm>
            <a:off x="6218239" y="5286487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20" name="Oval 102"/>
          <p:cNvSpPr>
            <a:spLocks noChangeArrowheads="1"/>
          </p:cNvSpPr>
          <p:nvPr/>
        </p:nvSpPr>
        <p:spPr bwMode="auto">
          <a:xfrm>
            <a:off x="6075365" y="5429250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21" name="Oval 103"/>
          <p:cNvSpPr>
            <a:spLocks noChangeArrowheads="1"/>
          </p:cNvSpPr>
          <p:nvPr/>
        </p:nvSpPr>
        <p:spPr bwMode="auto">
          <a:xfrm>
            <a:off x="6075365" y="5599225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22" name="Oval 104"/>
          <p:cNvSpPr>
            <a:spLocks noChangeArrowheads="1"/>
          </p:cNvSpPr>
          <p:nvPr/>
        </p:nvSpPr>
        <p:spPr bwMode="auto">
          <a:xfrm>
            <a:off x="6183313" y="574210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23" name="Oval 105"/>
          <p:cNvSpPr>
            <a:spLocks noChangeArrowheads="1"/>
          </p:cNvSpPr>
          <p:nvPr/>
        </p:nvSpPr>
        <p:spPr bwMode="auto">
          <a:xfrm>
            <a:off x="6396113" y="5827825"/>
            <a:ext cx="180975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24" name="Oval 106"/>
          <p:cNvSpPr>
            <a:spLocks noChangeArrowheads="1"/>
          </p:cNvSpPr>
          <p:nvPr/>
        </p:nvSpPr>
        <p:spPr bwMode="auto">
          <a:xfrm>
            <a:off x="6611944" y="5797662"/>
            <a:ext cx="180975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25" name="Oval 107"/>
          <p:cNvSpPr>
            <a:spLocks noChangeArrowheads="1"/>
          </p:cNvSpPr>
          <p:nvPr/>
        </p:nvSpPr>
        <p:spPr bwMode="auto">
          <a:xfrm>
            <a:off x="6792913" y="568495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26" name="Oval 108"/>
          <p:cNvSpPr>
            <a:spLocks noChangeArrowheads="1"/>
          </p:cNvSpPr>
          <p:nvPr/>
        </p:nvSpPr>
        <p:spPr bwMode="auto">
          <a:xfrm>
            <a:off x="6789812" y="5429250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27" name="Oval 109"/>
          <p:cNvSpPr>
            <a:spLocks noChangeArrowheads="1"/>
          </p:cNvSpPr>
          <p:nvPr/>
        </p:nvSpPr>
        <p:spPr bwMode="auto">
          <a:xfrm>
            <a:off x="6646865" y="5286375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28" name="Oval 110"/>
          <p:cNvSpPr>
            <a:spLocks noChangeArrowheads="1"/>
          </p:cNvSpPr>
          <p:nvPr/>
        </p:nvSpPr>
        <p:spPr bwMode="auto">
          <a:xfrm>
            <a:off x="6291272" y="5429362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2029" name="Oval 111"/>
          <p:cNvSpPr>
            <a:spLocks noChangeArrowheads="1"/>
          </p:cNvSpPr>
          <p:nvPr/>
        </p:nvSpPr>
        <p:spPr bwMode="auto">
          <a:xfrm>
            <a:off x="6361113" y="5484813"/>
            <a:ext cx="320675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2030" name="Freeform 112"/>
          <p:cNvSpPr/>
          <p:nvPr/>
        </p:nvSpPr>
        <p:spPr bwMode="auto">
          <a:xfrm>
            <a:off x="5037139" y="5089637"/>
            <a:ext cx="392112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2031" name="Group 113"/>
          <p:cNvGrpSpPr/>
          <p:nvPr/>
        </p:nvGrpSpPr>
        <p:grpSpPr bwMode="auto">
          <a:xfrm>
            <a:off x="5973765" y="5165837"/>
            <a:ext cx="1108075" cy="854075"/>
            <a:chOff x="1263" y="2231"/>
            <a:chExt cx="1157" cy="1162"/>
          </a:xfrm>
        </p:grpSpPr>
        <p:sp>
          <p:nvSpPr>
            <p:cNvPr id="212087" name="Oval 114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088" name="Oval 115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089" name="Oval 116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090" name="Oval 117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091" name="Oval 118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092" name="Oval 119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093" name="Oval 120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094" name="Oval 121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095" name="Oval 122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096" name="Oval 123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097" name="Oval 124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2032" name="AutoShape 125"/>
          <p:cNvSpPr>
            <a:spLocks noChangeArrowheads="1"/>
          </p:cNvSpPr>
          <p:nvPr/>
        </p:nvSpPr>
        <p:spPr bwMode="auto">
          <a:xfrm rot="632762">
            <a:off x="6789739" y="5599113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2033" name="Group 126"/>
          <p:cNvGrpSpPr/>
          <p:nvPr/>
        </p:nvGrpSpPr>
        <p:grpSpPr bwMode="auto">
          <a:xfrm>
            <a:off x="8755064" y="4653075"/>
            <a:ext cx="2524125" cy="600075"/>
            <a:chOff x="4136" y="2931"/>
            <a:chExt cx="1193" cy="378"/>
          </a:xfrm>
        </p:grpSpPr>
        <p:grpSp>
          <p:nvGrpSpPr>
            <p:cNvPr id="212080" name="Group 127"/>
            <p:cNvGrpSpPr/>
            <p:nvPr/>
          </p:nvGrpSpPr>
          <p:grpSpPr bwMode="auto">
            <a:xfrm>
              <a:off x="4136" y="2931"/>
              <a:ext cx="1193" cy="378"/>
              <a:chOff x="521" y="845"/>
              <a:chExt cx="3311" cy="1134"/>
            </a:xfrm>
          </p:grpSpPr>
          <p:sp>
            <p:nvSpPr>
              <p:cNvPr id="212083" name="AutoShape 128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084" name="AutoShape 129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085" name="AutoShape 130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086" name="AutoShape 131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2081" name="Rectangle 132"/>
            <p:cNvSpPr>
              <a:spLocks noChangeArrowheads="1"/>
            </p:cNvSpPr>
            <p:nvPr/>
          </p:nvSpPr>
          <p:spPr bwMode="auto">
            <a:xfrm>
              <a:off x="4568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082" name="Rectangle 133"/>
            <p:cNvSpPr>
              <a:spLocks noChangeArrowheads="1"/>
            </p:cNvSpPr>
            <p:nvPr/>
          </p:nvSpPr>
          <p:spPr bwMode="auto">
            <a:xfrm>
              <a:off x="4815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2034" name="Rectangle 134"/>
          <p:cNvSpPr>
            <a:spLocks noChangeArrowheads="1"/>
          </p:cNvSpPr>
          <p:nvPr/>
        </p:nvSpPr>
        <p:spPr bwMode="auto">
          <a:xfrm>
            <a:off x="8885240" y="6083300"/>
            <a:ext cx="2219325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2035" name="AutoShape 135"/>
          <p:cNvSpPr>
            <a:spLocks noChangeArrowheads="1"/>
          </p:cNvSpPr>
          <p:nvPr/>
        </p:nvSpPr>
        <p:spPr bwMode="auto">
          <a:xfrm rot="10800000">
            <a:off x="8885240" y="5086350"/>
            <a:ext cx="2219325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70125677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036" name="Oval 136"/>
          <p:cNvSpPr>
            <a:spLocks noChangeArrowheads="1"/>
          </p:cNvSpPr>
          <p:nvPr/>
        </p:nvSpPr>
        <p:spPr bwMode="auto">
          <a:xfrm>
            <a:off x="9423475" y="5172187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2037" name="Oval 137"/>
          <p:cNvSpPr>
            <a:spLocks noChangeArrowheads="1"/>
          </p:cNvSpPr>
          <p:nvPr/>
        </p:nvSpPr>
        <p:spPr bwMode="auto">
          <a:xfrm>
            <a:off x="9888613" y="5229225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38" name="Oval 138"/>
          <p:cNvSpPr>
            <a:spLocks noChangeArrowheads="1"/>
          </p:cNvSpPr>
          <p:nvPr/>
        </p:nvSpPr>
        <p:spPr bwMode="auto">
          <a:xfrm>
            <a:off x="9675813" y="5286487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39" name="Oval 139"/>
          <p:cNvSpPr>
            <a:spLocks noChangeArrowheads="1"/>
          </p:cNvSpPr>
          <p:nvPr/>
        </p:nvSpPr>
        <p:spPr bwMode="auto">
          <a:xfrm>
            <a:off x="9531351" y="5429250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40" name="Oval 140"/>
          <p:cNvSpPr>
            <a:spLocks noChangeArrowheads="1"/>
          </p:cNvSpPr>
          <p:nvPr/>
        </p:nvSpPr>
        <p:spPr bwMode="auto">
          <a:xfrm>
            <a:off x="9531351" y="5599225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41" name="Oval 141"/>
          <p:cNvSpPr>
            <a:spLocks noChangeArrowheads="1"/>
          </p:cNvSpPr>
          <p:nvPr/>
        </p:nvSpPr>
        <p:spPr bwMode="auto">
          <a:xfrm>
            <a:off x="9639300" y="574210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42" name="Oval 142"/>
          <p:cNvSpPr>
            <a:spLocks noChangeArrowheads="1"/>
          </p:cNvSpPr>
          <p:nvPr/>
        </p:nvSpPr>
        <p:spPr bwMode="auto">
          <a:xfrm>
            <a:off x="9853613" y="5827825"/>
            <a:ext cx="179387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43" name="Oval 143"/>
          <p:cNvSpPr>
            <a:spLocks noChangeArrowheads="1"/>
          </p:cNvSpPr>
          <p:nvPr/>
        </p:nvSpPr>
        <p:spPr bwMode="auto">
          <a:xfrm>
            <a:off x="10069513" y="5797662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44" name="Oval 144"/>
          <p:cNvSpPr>
            <a:spLocks noChangeArrowheads="1"/>
          </p:cNvSpPr>
          <p:nvPr/>
        </p:nvSpPr>
        <p:spPr bwMode="auto">
          <a:xfrm>
            <a:off x="10248900" y="568495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45" name="Oval 145"/>
          <p:cNvSpPr>
            <a:spLocks noChangeArrowheads="1"/>
          </p:cNvSpPr>
          <p:nvPr/>
        </p:nvSpPr>
        <p:spPr bwMode="auto">
          <a:xfrm>
            <a:off x="10247313" y="5429250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46" name="Oval 146"/>
          <p:cNvSpPr>
            <a:spLocks noChangeArrowheads="1"/>
          </p:cNvSpPr>
          <p:nvPr/>
        </p:nvSpPr>
        <p:spPr bwMode="auto">
          <a:xfrm>
            <a:off x="10102851" y="528637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047" name="Oval 147"/>
          <p:cNvSpPr>
            <a:spLocks noChangeArrowheads="1"/>
          </p:cNvSpPr>
          <p:nvPr/>
        </p:nvSpPr>
        <p:spPr bwMode="auto">
          <a:xfrm>
            <a:off x="9747323" y="5429362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2048" name="Oval 148"/>
          <p:cNvSpPr>
            <a:spLocks noChangeArrowheads="1"/>
          </p:cNvSpPr>
          <p:nvPr/>
        </p:nvSpPr>
        <p:spPr bwMode="auto">
          <a:xfrm>
            <a:off x="9817175" y="5484813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2049" name="Freeform 149"/>
          <p:cNvSpPr/>
          <p:nvPr/>
        </p:nvSpPr>
        <p:spPr bwMode="auto">
          <a:xfrm>
            <a:off x="8494713" y="5089637"/>
            <a:ext cx="392112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2050" name="Group 150"/>
          <p:cNvGrpSpPr/>
          <p:nvPr/>
        </p:nvGrpSpPr>
        <p:grpSpPr bwMode="auto">
          <a:xfrm>
            <a:off x="9429825" y="5165837"/>
            <a:ext cx="1109663" cy="854075"/>
            <a:chOff x="1263" y="2231"/>
            <a:chExt cx="1157" cy="1162"/>
          </a:xfrm>
        </p:grpSpPr>
        <p:sp>
          <p:nvSpPr>
            <p:cNvPr id="212069" name="Oval 151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070" name="Oval 152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071" name="Oval 153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072" name="Oval 154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073" name="Oval 155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074" name="Oval 156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075" name="Oval 157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076" name="Oval 158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077" name="Oval 159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078" name="Oval 160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079" name="Oval 161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2051" name="AutoShape 162"/>
          <p:cNvSpPr>
            <a:spLocks noChangeArrowheads="1"/>
          </p:cNvSpPr>
          <p:nvPr/>
        </p:nvSpPr>
        <p:spPr bwMode="auto">
          <a:xfrm rot="632762">
            <a:off x="10247315" y="5599113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07" name="WordArt 163"/>
          <p:cNvSpPr>
            <a:spLocks noChangeArrowheads="1" noChangeShapeType="1" noTextEdit="1"/>
          </p:cNvSpPr>
          <p:nvPr/>
        </p:nvSpPr>
        <p:spPr bwMode="auto">
          <a:xfrm>
            <a:off x="9264725" y="6165850"/>
            <a:ext cx="1636713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963831707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6308" name="WordArt 164"/>
          <p:cNvSpPr>
            <a:spLocks noChangeArrowheads="1" noChangeShapeType="1" noTextEdit="1"/>
          </p:cNvSpPr>
          <p:nvPr/>
        </p:nvSpPr>
        <p:spPr bwMode="auto">
          <a:xfrm>
            <a:off x="5713416" y="6165850"/>
            <a:ext cx="1635125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962831007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6309" name="WordArt 165"/>
          <p:cNvSpPr>
            <a:spLocks noChangeArrowheads="1" noChangeShapeType="1" noTextEdit="1"/>
          </p:cNvSpPr>
          <p:nvPr/>
        </p:nvSpPr>
        <p:spPr bwMode="auto">
          <a:xfrm>
            <a:off x="9169474" y="4149725"/>
            <a:ext cx="1636713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962831707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6310" name="WordArt 166"/>
          <p:cNvSpPr>
            <a:spLocks noChangeArrowheads="1" noChangeShapeType="1" noTextEdit="1"/>
          </p:cNvSpPr>
          <p:nvPr/>
        </p:nvSpPr>
        <p:spPr bwMode="auto">
          <a:xfrm>
            <a:off x="5713416" y="4149725"/>
            <a:ext cx="1635125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962831787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212056" name="WordArt 167"/>
          <p:cNvSpPr>
            <a:spLocks noChangeArrowheads="1" noChangeShapeType="1" noTextEdit="1"/>
          </p:cNvSpPr>
          <p:nvPr/>
        </p:nvSpPr>
        <p:spPr bwMode="auto">
          <a:xfrm>
            <a:off x="1103313" y="1989250"/>
            <a:ext cx="28813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Comic Sans MS" panose="030F0702030302020204"/>
              </a:rPr>
              <a:t>TELEPHONE</a:t>
            </a:r>
            <a:endParaRPr lang="en-US" sz="3600" b="1" kern="10">
              <a:ln w="9525">
                <a:solidFill>
                  <a:srgbClr val="FFFFFF"/>
                </a:solidFill>
                <a:round/>
              </a:ln>
              <a:solidFill>
                <a:srgbClr val="FFFFFF"/>
              </a:solidFill>
              <a:latin typeface="Comic Sans MS" panose="030F0702030302020204"/>
            </a:endParaRPr>
          </a:p>
        </p:txBody>
      </p:sp>
      <p:grpSp>
        <p:nvGrpSpPr>
          <p:cNvPr id="6312" name="Group 168"/>
          <p:cNvGrpSpPr/>
          <p:nvPr/>
        </p:nvGrpSpPr>
        <p:grpSpPr bwMode="auto">
          <a:xfrm>
            <a:off x="11" y="3644903"/>
            <a:ext cx="1535113" cy="1008063"/>
            <a:chOff x="0" y="2296"/>
            <a:chExt cx="725" cy="635"/>
          </a:xfrm>
        </p:grpSpPr>
        <p:sp>
          <p:nvSpPr>
            <p:cNvPr id="212067" name="Oval 169"/>
            <p:cNvSpPr>
              <a:spLocks noChangeArrowheads="1"/>
            </p:cNvSpPr>
            <p:nvPr/>
          </p:nvSpPr>
          <p:spPr bwMode="auto">
            <a:xfrm>
              <a:off x="0" y="2296"/>
              <a:ext cx="725" cy="63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068" name="WordArt 170"/>
            <p:cNvSpPr>
              <a:spLocks noChangeArrowheads="1" noChangeShapeType="1" noTextEdit="1"/>
            </p:cNvSpPr>
            <p:nvPr/>
          </p:nvSpPr>
          <p:spPr bwMode="auto">
            <a:xfrm>
              <a:off x="113" y="2478"/>
              <a:ext cx="499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0000"/>
                    </a:solidFill>
                    <a:round/>
                  </a:ln>
                  <a:solidFill>
                    <a:srgbClr val="FF0000"/>
                  </a:solidFill>
                  <a:latin typeface="Forte"/>
                </a:rPr>
                <a:t>OOPS!</a:t>
              </a:r>
              <a:endParaRPr lang="en-US" sz="3600" kern="10">
                <a:ln w="1905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Forte"/>
              </a:endParaRPr>
            </a:p>
          </p:txBody>
        </p:sp>
      </p:grpSp>
      <p:grpSp>
        <p:nvGrpSpPr>
          <p:cNvPr id="6315" name="Group 171"/>
          <p:cNvGrpSpPr/>
          <p:nvPr/>
        </p:nvGrpSpPr>
        <p:grpSpPr bwMode="auto">
          <a:xfrm>
            <a:off x="11" y="3500438"/>
            <a:ext cx="1535113" cy="1008062"/>
            <a:chOff x="-159" y="1525"/>
            <a:chExt cx="725" cy="635"/>
          </a:xfrm>
        </p:grpSpPr>
        <p:sp>
          <p:nvSpPr>
            <p:cNvPr id="212065" name="Oval 172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-159" y="1525"/>
              <a:ext cx="725" cy="63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066" name="WordArt 173">
              <a:hlinkClick r:id="" action="ppaction://hlinkshowjump?jump=nextslide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23" y="1752"/>
              <a:ext cx="499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0000"/>
                    </a:solidFill>
                    <a:round/>
                  </a:ln>
                  <a:solidFill>
                    <a:srgbClr val="FF0000"/>
                  </a:solidFill>
                  <a:latin typeface="Forte"/>
                </a:rPr>
                <a:t>NEXT!</a:t>
              </a:r>
              <a:endParaRPr lang="en-US" sz="3600" kern="10">
                <a:ln w="1905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Forte"/>
              </a:endParaRPr>
            </a:p>
          </p:txBody>
        </p:sp>
      </p:grpSp>
      <p:sp>
        <p:nvSpPr>
          <p:cNvPr id="6318" name="WordArt 174"/>
          <p:cNvSpPr>
            <a:spLocks noChangeArrowheads="1" noChangeShapeType="1" noTextEdit="1"/>
          </p:cNvSpPr>
          <p:nvPr/>
        </p:nvSpPr>
        <p:spPr bwMode="auto">
          <a:xfrm>
            <a:off x="1103313" y="6021388"/>
            <a:ext cx="3073400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962831707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pic>
        <p:nvPicPr>
          <p:cNvPr id="212060" name="Picture 176" descr="girl_photo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25" y="2708275"/>
            <a:ext cx="25320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Rectangle 179"/>
          <p:cNvSpPr/>
          <p:nvPr/>
        </p:nvSpPr>
        <p:spPr>
          <a:xfrm>
            <a:off x="4498337" y="2521825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8004247" y="2344077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450399" y="4960345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8004245" y="5138202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6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9"/>
                  </p:tgtEl>
                </p:cond>
              </p:nextCondLst>
            </p:seq>
          </p:childTnLst>
        </p:cTn>
      </p:par>
    </p:tnLst>
    <p:bldLst>
      <p:bldP spid="6307" grpId="0" animBg="1"/>
      <p:bldP spid="6308" grpId="0" animBg="1"/>
      <p:bldP spid="6310" grpId="0" animBg="1"/>
      <p:bldP spid="63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810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2995" name="Group 3"/>
          <p:cNvGrpSpPr/>
          <p:nvPr/>
        </p:nvGrpSpPr>
        <p:grpSpPr bwMode="auto">
          <a:xfrm>
            <a:off x="623891" y="1412881"/>
            <a:ext cx="3935412" cy="5040313"/>
            <a:chOff x="846" y="1620"/>
            <a:chExt cx="1152" cy="2048"/>
          </a:xfrm>
        </p:grpSpPr>
        <p:sp>
          <p:nvSpPr>
            <p:cNvPr id="213165" name="AutoShape 4"/>
            <p:cNvSpPr>
              <a:spLocks noChangeArrowheads="1"/>
            </p:cNvSpPr>
            <p:nvPr/>
          </p:nvSpPr>
          <p:spPr bwMode="auto">
            <a:xfrm>
              <a:off x="930" y="1860"/>
              <a:ext cx="984" cy="180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166" name="AutoShape 5"/>
            <p:cNvSpPr>
              <a:spLocks noChangeArrowheads="1"/>
            </p:cNvSpPr>
            <p:nvPr/>
          </p:nvSpPr>
          <p:spPr bwMode="auto">
            <a:xfrm>
              <a:off x="846" y="3444"/>
              <a:ext cx="1152" cy="22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167" name="AutoShape 6"/>
            <p:cNvSpPr>
              <a:spLocks noChangeArrowheads="1"/>
            </p:cNvSpPr>
            <p:nvPr/>
          </p:nvSpPr>
          <p:spPr bwMode="auto">
            <a:xfrm rot="-5400000">
              <a:off x="1230" y="1320"/>
              <a:ext cx="384" cy="984"/>
            </a:xfrm>
            <a:prstGeom prst="flowChartDelay">
              <a:avLst/>
            </a:prstGeom>
            <a:solidFill>
              <a:srgbClr val="FF0000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168" name="AutoShape 7"/>
            <p:cNvSpPr>
              <a:spLocks noChangeArrowheads="1"/>
            </p:cNvSpPr>
            <p:nvPr/>
          </p:nvSpPr>
          <p:spPr bwMode="auto">
            <a:xfrm>
              <a:off x="882" y="1818"/>
              <a:ext cx="1074" cy="19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169" name="AutoShape 8"/>
            <p:cNvSpPr>
              <a:spLocks noChangeArrowheads="1"/>
            </p:cNvSpPr>
            <p:nvPr/>
          </p:nvSpPr>
          <p:spPr bwMode="auto">
            <a:xfrm>
              <a:off x="1008" y="2088"/>
              <a:ext cx="828" cy="1280"/>
            </a:xfrm>
            <a:prstGeom prst="roundRect">
              <a:avLst>
                <a:gd name="adj" fmla="val 10782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170" name="Oval 9"/>
            <p:cNvSpPr>
              <a:spLocks noChangeArrowheads="1"/>
            </p:cNvSpPr>
            <p:nvPr/>
          </p:nvSpPr>
          <p:spPr bwMode="auto">
            <a:xfrm>
              <a:off x="966" y="2628"/>
              <a:ext cx="96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171" name="AutoShape 10"/>
            <p:cNvSpPr>
              <a:spLocks noChangeArrowheads="1"/>
            </p:cNvSpPr>
            <p:nvPr/>
          </p:nvSpPr>
          <p:spPr bwMode="auto">
            <a:xfrm>
              <a:off x="996" y="2694"/>
              <a:ext cx="42" cy="186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2996" name="WordArt 11"/>
          <p:cNvSpPr>
            <a:spLocks noChangeArrowheads="1" noChangeShapeType="1" noTextEdit="1"/>
          </p:cNvSpPr>
          <p:nvPr/>
        </p:nvSpPr>
        <p:spPr bwMode="auto">
          <a:xfrm>
            <a:off x="814389" y="331900"/>
            <a:ext cx="106584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3366"/>
                </a:solidFill>
                <a:latin typeface="Forte"/>
              </a:rPr>
              <a:t>What's your phone number?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3366"/>
              </a:solidFill>
              <a:latin typeface="Forte"/>
            </a:endParaRPr>
          </a:p>
        </p:txBody>
      </p:sp>
      <p:sp>
        <p:nvSpPr>
          <p:cNvPr id="212997" name="AutoShape 12"/>
          <p:cNvSpPr>
            <a:spLocks noChangeArrowheads="1"/>
          </p:cNvSpPr>
          <p:nvPr/>
        </p:nvSpPr>
        <p:spPr bwMode="auto">
          <a:xfrm>
            <a:off x="4846639" y="1484315"/>
            <a:ext cx="6527800" cy="86518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571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2998" name="Text Box 13"/>
          <p:cNvSpPr txBox="1">
            <a:spLocks noChangeArrowheads="1"/>
          </p:cNvSpPr>
          <p:nvPr/>
        </p:nvSpPr>
        <p:spPr bwMode="auto">
          <a:xfrm>
            <a:off x="4945065" y="1484313"/>
            <a:ext cx="65293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It’s </a:t>
            </a:r>
            <a:r>
              <a:rPr lang="pt-PT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two-one-two-five-five-six-nine-zero-one</a:t>
            </a:r>
            <a:r>
              <a:rPr lang="pt-PT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pt-PT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2999" name="Line 14"/>
          <p:cNvSpPr>
            <a:spLocks noChangeShapeType="1"/>
          </p:cNvSpPr>
          <p:nvPr/>
        </p:nvSpPr>
        <p:spPr bwMode="auto">
          <a:xfrm flipH="1">
            <a:off x="3408365" y="2276587"/>
            <a:ext cx="1438275" cy="720725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3000" name="Group 15"/>
          <p:cNvGrpSpPr/>
          <p:nvPr/>
        </p:nvGrpSpPr>
        <p:grpSpPr bwMode="auto">
          <a:xfrm>
            <a:off x="5300664" y="2636950"/>
            <a:ext cx="2524125" cy="600075"/>
            <a:chOff x="2504" y="1661"/>
            <a:chExt cx="1193" cy="378"/>
          </a:xfrm>
        </p:grpSpPr>
        <p:grpSp>
          <p:nvGrpSpPr>
            <p:cNvPr id="213158" name="Group 16"/>
            <p:cNvGrpSpPr/>
            <p:nvPr/>
          </p:nvGrpSpPr>
          <p:grpSpPr bwMode="auto">
            <a:xfrm>
              <a:off x="2504" y="1661"/>
              <a:ext cx="1193" cy="378"/>
              <a:chOff x="521" y="845"/>
              <a:chExt cx="3311" cy="1134"/>
            </a:xfrm>
          </p:grpSpPr>
          <p:sp>
            <p:nvSpPr>
              <p:cNvPr id="213161" name="AutoShape 17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162" name="AutoShape 18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163" name="AutoShape 19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164" name="AutoShape 20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3159" name="Rectangle 21"/>
            <p:cNvSpPr>
              <a:spLocks noChangeArrowheads="1"/>
            </p:cNvSpPr>
            <p:nvPr/>
          </p:nvSpPr>
          <p:spPr bwMode="auto">
            <a:xfrm>
              <a:off x="2936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160" name="Rectangle 22"/>
            <p:cNvSpPr>
              <a:spLocks noChangeArrowheads="1"/>
            </p:cNvSpPr>
            <p:nvPr/>
          </p:nvSpPr>
          <p:spPr bwMode="auto">
            <a:xfrm>
              <a:off x="3183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3001" name="Rectangle 23"/>
          <p:cNvSpPr>
            <a:spLocks noChangeArrowheads="1"/>
          </p:cNvSpPr>
          <p:nvPr/>
        </p:nvSpPr>
        <p:spPr bwMode="auto">
          <a:xfrm>
            <a:off x="5430840" y="4067175"/>
            <a:ext cx="2219325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3002" name="AutoShape 24"/>
          <p:cNvSpPr>
            <a:spLocks noChangeArrowheads="1"/>
          </p:cNvSpPr>
          <p:nvPr/>
        </p:nvSpPr>
        <p:spPr bwMode="auto">
          <a:xfrm rot="10800000">
            <a:off x="5430840" y="3070225"/>
            <a:ext cx="2219325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70125677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3" name="Oval 25"/>
          <p:cNvSpPr>
            <a:spLocks noChangeArrowheads="1"/>
          </p:cNvSpPr>
          <p:nvPr/>
        </p:nvSpPr>
        <p:spPr bwMode="auto">
          <a:xfrm>
            <a:off x="5969012" y="3155952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3004" name="Oval 26"/>
          <p:cNvSpPr>
            <a:spLocks noChangeArrowheads="1"/>
          </p:cNvSpPr>
          <p:nvPr/>
        </p:nvSpPr>
        <p:spPr bwMode="auto">
          <a:xfrm>
            <a:off x="6434152" y="3213100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05" name="Oval 27"/>
          <p:cNvSpPr>
            <a:spLocks noChangeArrowheads="1"/>
          </p:cNvSpPr>
          <p:nvPr/>
        </p:nvSpPr>
        <p:spPr bwMode="auto">
          <a:xfrm>
            <a:off x="6221413" y="3270362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06" name="Oval 28"/>
          <p:cNvSpPr>
            <a:spLocks noChangeArrowheads="1"/>
          </p:cNvSpPr>
          <p:nvPr/>
        </p:nvSpPr>
        <p:spPr bwMode="auto">
          <a:xfrm>
            <a:off x="6076951" y="341312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07" name="Oval 29"/>
          <p:cNvSpPr>
            <a:spLocks noChangeArrowheads="1"/>
          </p:cNvSpPr>
          <p:nvPr/>
        </p:nvSpPr>
        <p:spPr bwMode="auto">
          <a:xfrm>
            <a:off x="6076951" y="3582988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08" name="Oval 30"/>
          <p:cNvSpPr>
            <a:spLocks noChangeArrowheads="1"/>
          </p:cNvSpPr>
          <p:nvPr/>
        </p:nvSpPr>
        <p:spPr bwMode="auto">
          <a:xfrm>
            <a:off x="6184900" y="3725863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09" name="Oval 31"/>
          <p:cNvSpPr>
            <a:spLocks noChangeArrowheads="1"/>
          </p:cNvSpPr>
          <p:nvPr/>
        </p:nvSpPr>
        <p:spPr bwMode="auto">
          <a:xfrm>
            <a:off x="6399213" y="3811593"/>
            <a:ext cx="179387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10" name="Oval 32"/>
          <p:cNvSpPr>
            <a:spLocks noChangeArrowheads="1"/>
          </p:cNvSpPr>
          <p:nvPr/>
        </p:nvSpPr>
        <p:spPr bwMode="auto">
          <a:xfrm>
            <a:off x="6615113" y="3781428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11" name="Oval 33"/>
          <p:cNvSpPr>
            <a:spLocks noChangeArrowheads="1"/>
          </p:cNvSpPr>
          <p:nvPr/>
        </p:nvSpPr>
        <p:spPr bwMode="auto">
          <a:xfrm>
            <a:off x="6794500" y="3668715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12" name="Oval 34"/>
          <p:cNvSpPr>
            <a:spLocks noChangeArrowheads="1"/>
          </p:cNvSpPr>
          <p:nvPr/>
        </p:nvSpPr>
        <p:spPr bwMode="auto">
          <a:xfrm>
            <a:off x="6792913" y="3413125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13" name="Oval 35"/>
          <p:cNvSpPr>
            <a:spLocks noChangeArrowheads="1"/>
          </p:cNvSpPr>
          <p:nvPr/>
        </p:nvSpPr>
        <p:spPr bwMode="auto">
          <a:xfrm>
            <a:off x="6648451" y="3270250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14" name="Oval 36"/>
          <p:cNvSpPr>
            <a:spLocks noChangeArrowheads="1"/>
          </p:cNvSpPr>
          <p:nvPr/>
        </p:nvSpPr>
        <p:spPr bwMode="auto">
          <a:xfrm>
            <a:off x="6292864" y="3413130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3015" name="Oval 37"/>
          <p:cNvSpPr>
            <a:spLocks noChangeArrowheads="1"/>
          </p:cNvSpPr>
          <p:nvPr/>
        </p:nvSpPr>
        <p:spPr bwMode="auto">
          <a:xfrm>
            <a:off x="6362712" y="3468688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3016" name="Freeform 38"/>
          <p:cNvSpPr/>
          <p:nvPr/>
        </p:nvSpPr>
        <p:spPr bwMode="auto">
          <a:xfrm>
            <a:off x="5040313" y="3073402"/>
            <a:ext cx="392112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3017" name="Group 39"/>
          <p:cNvGrpSpPr/>
          <p:nvPr/>
        </p:nvGrpSpPr>
        <p:grpSpPr bwMode="auto">
          <a:xfrm>
            <a:off x="5975425" y="3149606"/>
            <a:ext cx="1109663" cy="854075"/>
            <a:chOff x="1263" y="2231"/>
            <a:chExt cx="1157" cy="1162"/>
          </a:xfrm>
        </p:grpSpPr>
        <p:sp>
          <p:nvSpPr>
            <p:cNvPr id="213147" name="Oval 40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148" name="Oval 41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49" name="Oval 42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50" name="Oval 43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51" name="Oval 44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52" name="Oval 45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53" name="Oval 46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54" name="Oval 47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55" name="Oval 48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56" name="Oval 49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57" name="Oval 50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3018" name="AutoShape 51"/>
          <p:cNvSpPr>
            <a:spLocks noChangeArrowheads="1"/>
          </p:cNvSpPr>
          <p:nvPr/>
        </p:nvSpPr>
        <p:spPr bwMode="auto">
          <a:xfrm rot="632762">
            <a:off x="6792915" y="3582988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3019" name="Group 52"/>
          <p:cNvGrpSpPr/>
          <p:nvPr/>
        </p:nvGrpSpPr>
        <p:grpSpPr bwMode="auto">
          <a:xfrm>
            <a:off x="8756725" y="2636950"/>
            <a:ext cx="2525713" cy="600075"/>
            <a:chOff x="4137" y="1661"/>
            <a:chExt cx="1193" cy="378"/>
          </a:xfrm>
        </p:grpSpPr>
        <p:grpSp>
          <p:nvGrpSpPr>
            <p:cNvPr id="213140" name="Group 53"/>
            <p:cNvGrpSpPr/>
            <p:nvPr/>
          </p:nvGrpSpPr>
          <p:grpSpPr bwMode="auto">
            <a:xfrm>
              <a:off x="4137" y="1661"/>
              <a:ext cx="1193" cy="378"/>
              <a:chOff x="521" y="845"/>
              <a:chExt cx="3311" cy="1134"/>
            </a:xfrm>
          </p:grpSpPr>
          <p:sp>
            <p:nvSpPr>
              <p:cNvPr id="213143" name="AutoShape 54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144" name="AutoShape 55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145" name="AutoShape 56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146" name="AutoShape 57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3141" name="Rectangle 58"/>
            <p:cNvSpPr>
              <a:spLocks noChangeArrowheads="1"/>
            </p:cNvSpPr>
            <p:nvPr/>
          </p:nvSpPr>
          <p:spPr bwMode="auto">
            <a:xfrm>
              <a:off x="4569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142" name="Rectangle 59"/>
            <p:cNvSpPr>
              <a:spLocks noChangeArrowheads="1"/>
            </p:cNvSpPr>
            <p:nvPr/>
          </p:nvSpPr>
          <p:spPr bwMode="auto">
            <a:xfrm>
              <a:off x="4816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3020" name="Rectangle 60"/>
          <p:cNvSpPr>
            <a:spLocks noChangeArrowheads="1"/>
          </p:cNvSpPr>
          <p:nvPr/>
        </p:nvSpPr>
        <p:spPr bwMode="auto">
          <a:xfrm>
            <a:off x="8878888" y="4076700"/>
            <a:ext cx="2219325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3021" name="AutoShape 61"/>
          <p:cNvSpPr>
            <a:spLocks noChangeArrowheads="1"/>
          </p:cNvSpPr>
          <p:nvPr/>
        </p:nvSpPr>
        <p:spPr bwMode="auto">
          <a:xfrm rot="10800000">
            <a:off x="8888488" y="3070225"/>
            <a:ext cx="2217737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68022588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2" name="Oval 62"/>
          <p:cNvSpPr>
            <a:spLocks noChangeArrowheads="1"/>
          </p:cNvSpPr>
          <p:nvPr/>
        </p:nvSpPr>
        <p:spPr bwMode="auto">
          <a:xfrm>
            <a:off x="9425062" y="3155952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3023" name="Oval 63"/>
          <p:cNvSpPr>
            <a:spLocks noChangeArrowheads="1"/>
          </p:cNvSpPr>
          <p:nvPr/>
        </p:nvSpPr>
        <p:spPr bwMode="auto">
          <a:xfrm>
            <a:off x="9891713" y="3213100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24" name="Oval 64"/>
          <p:cNvSpPr>
            <a:spLocks noChangeArrowheads="1"/>
          </p:cNvSpPr>
          <p:nvPr/>
        </p:nvSpPr>
        <p:spPr bwMode="auto">
          <a:xfrm>
            <a:off x="9677400" y="3270362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25" name="Oval 65"/>
          <p:cNvSpPr>
            <a:spLocks noChangeArrowheads="1"/>
          </p:cNvSpPr>
          <p:nvPr/>
        </p:nvSpPr>
        <p:spPr bwMode="auto">
          <a:xfrm>
            <a:off x="9533013" y="3413125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26" name="Oval 66"/>
          <p:cNvSpPr>
            <a:spLocks noChangeArrowheads="1"/>
          </p:cNvSpPr>
          <p:nvPr/>
        </p:nvSpPr>
        <p:spPr bwMode="auto">
          <a:xfrm>
            <a:off x="9533013" y="3582988"/>
            <a:ext cx="180975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27" name="Oval 67"/>
          <p:cNvSpPr>
            <a:spLocks noChangeArrowheads="1"/>
          </p:cNvSpPr>
          <p:nvPr/>
        </p:nvSpPr>
        <p:spPr bwMode="auto">
          <a:xfrm>
            <a:off x="9640888" y="3725863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28" name="Oval 68"/>
          <p:cNvSpPr>
            <a:spLocks noChangeArrowheads="1"/>
          </p:cNvSpPr>
          <p:nvPr/>
        </p:nvSpPr>
        <p:spPr bwMode="auto">
          <a:xfrm>
            <a:off x="9855203" y="3811593"/>
            <a:ext cx="179388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29" name="Oval 69"/>
          <p:cNvSpPr>
            <a:spLocks noChangeArrowheads="1"/>
          </p:cNvSpPr>
          <p:nvPr/>
        </p:nvSpPr>
        <p:spPr bwMode="auto">
          <a:xfrm>
            <a:off x="10071103" y="3781428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30" name="Oval 70"/>
          <p:cNvSpPr>
            <a:spLocks noChangeArrowheads="1"/>
          </p:cNvSpPr>
          <p:nvPr/>
        </p:nvSpPr>
        <p:spPr bwMode="auto">
          <a:xfrm>
            <a:off x="10250488" y="3668715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31" name="Oval 71"/>
          <p:cNvSpPr>
            <a:spLocks noChangeArrowheads="1"/>
          </p:cNvSpPr>
          <p:nvPr/>
        </p:nvSpPr>
        <p:spPr bwMode="auto">
          <a:xfrm>
            <a:off x="10248903" y="341312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32" name="Oval 72"/>
          <p:cNvSpPr>
            <a:spLocks noChangeArrowheads="1"/>
          </p:cNvSpPr>
          <p:nvPr/>
        </p:nvSpPr>
        <p:spPr bwMode="auto">
          <a:xfrm>
            <a:off x="10104513" y="3270250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33" name="Oval 73"/>
          <p:cNvSpPr>
            <a:spLocks noChangeArrowheads="1"/>
          </p:cNvSpPr>
          <p:nvPr/>
        </p:nvSpPr>
        <p:spPr bwMode="auto">
          <a:xfrm>
            <a:off x="9750499" y="3413130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3034" name="Oval 74"/>
          <p:cNvSpPr>
            <a:spLocks noChangeArrowheads="1"/>
          </p:cNvSpPr>
          <p:nvPr/>
        </p:nvSpPr>
        <p:spPr bwMode="auto">
          <a:xfrm>
            <a:off x="9818762" y="3468688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3035" name="Freeform 75"/>
          <p:cNvSpPr/>
          <p:nvPr/>
        </p:nvSpPr>
        <p:spPr bwMode="auto">
          <a:xfrm>
            <a:off x="8496374" y="3073402"/>
            <a:ext cx="392113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3036" name="Group 76"/>
          <p:cNvGrpSpPr/>
          <p:nvPr/>
        </p:nvGrpSpPr>
        <p:grpSpPr bwMode="auto">
          <a:xfrm>
            <a:off x="9431411" y="3149606"/>
            <a:ext cx="1109663" cy="854075"/>
            <a:chOff x="1263" y="2231"/>
            <a:chExt cx="1157" cy="1162"/>
          </a:xfrm>
        </p:grpSpPr>
        <p:sp>
          <p:nvSpPr>
            <p:cNvPr id="213129" name="Oval 77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130" name="Oval 78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31" name="Oval 79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32" name="Oval 80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33" name="Oval 81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34" name="Oval 82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35" name="Oval 83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36" name="Oval 84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37" name="Oval 85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38" name="Oval 86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39" name="Oval 87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3037" name="AutoShape 88"/>
          <p:cNvSpPr>
            <a:spLocks noChangeArrowheads="1"/>
          </p:cNvSpPr>
          <p:nvPr/>
        </p:nvSpPr>
        <p:spPr bwMode="auto">
          <a:xfrm rot="632762">
            <a:off x="10248903" y="3582988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3038" name="Group 89"/>
          <p:cNvGrpSpPr/>
          <p:nvPr/>
        </p:nvGrpSpPr>
        <p:grpSpPr bwMode="auto">
          <a:xfrm>
            <a:off x="5297488" y="4653075"/>
            <a:ext cx="2525712" cy="600075"/>
            <a:chOff x="2503" y="2931"/>
            <a:chExt cx="1193" cy="378"/>
          </a:xfrm>
        </p:grpSpPr>
        <p:grpSp>
          <p:nvGrpSpPr>
            <p:cNvPr id="213122" name="Group 90"/>
            <p:cNvGrpSpPr/>
            <p:nvPr/>
          </p:nvGrpSpPr>
          <p:grpSpPr bwMode="auto">
            <a:xfrm>
              <a:off x="2503" y="2931"/>
              <a:ext cx="1193" cy="378"/>
              <a:chOff x="521" y="845"/>
              <a:chExt cx="3311" cy="1134"/>
            </a:xfrm>
          </p:grpSpPr>
          <p:sp>
            <p:nvSpPr>
              <p:cNvPr id="213125" name="AutoShape 91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126" name="AutoShape 92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127" name="AutoShape 93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128" name="AutoShape 94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3123" name="Rectangle 95"/>
            <p:cNvSpPr>
              <a:spLocks noChangeArrowheads="1"/>
            </p:cNvSpPr>
            <p:nvPr/>
          </p:nvSpPr>
          <p:spPr bwMode="auto">
            <a:xfrm>
              <a:off x="2935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124" name="Rectangle 96"/>
            <p:cNvSpPr>
              <a:spLocks noChangeArrowheads="1"/>
            </p:cNvSpPr>
            <p:nvPr/>
          </p:nvSpPr>
          <p:spPr bwMode="auto">
            <a:xfrm>
              <a:off x="3182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3039" name="Rectangle 97"/>
          <p:cNvSpPr>
            <a:spLocks noChangeArrowheads="1"/>
          </p:cNvSpPr>
          <p:nvPr/>
        </p:nvSpPr>
        <p:spPr bwMode="auto">
          <a:xfrm>
            <a:off x="5422901" y="6092825"/>
            <a:ext cx="2217739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3040" name="AutoShape 98"/>
          <p:cNvSpPr>
            <a:spLocks noChangeArrowheads="1"/>
          </p:cNvSpPr>
          <p:nvPr/>
        </p:nvSpPr>
        <p:spPr bwMode="auto">
          <a:xfrm rot="10800000">
            <a:off x="5429249" y="5086350"/>
            <a:ext cx="2217739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68023866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41" name="Oval 99"/>
          <p:cNvSpPr>
            <a:spLocks noChangeArrowheads="1"/>
          </p:cNvSpPr>
          <p:nvPr/>
        </p:nvSpPr>
        <p:spPr bwMode="auto">
          <a:xfrm>
            <a:off x="5967413" y="5172187"/>
            <a:ext cx="1108075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3042" name="Oval 100"/>
          <p:cNvSpPr>
            <a:spLocks noChangeArrowheads="1"/>
          </p:cNvSpPr>
          <p:nvPr/>
        </p:nvSpPr>
        <p:spPr bwMode="auto">
          <a:xfrm>
            <a:off x="6432551" y="522922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43" name="Oval 101"/>
          <p:cNvSpPr>
            <a:spLocks noChangeArrowheads="1"/>
          </p:cNvSpPr>
          <p:nvPr/>
        </p:nvSpPr>
        <p:spPr bwMode="auto">
          <a:xfrm>
            <a:off x="6218239" y="5286487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44" name="Oval 102"/>
          <p:cNvSpPr>
            <a:spLocks noChangeArrowheads="1"/>
          </p:cNvSpPr>
          <p:nvPr/>
        </p:nvSpPr>
        <p:spPr bwMode="auto">
          <a:xfrm>
            <a:off x="6075365" y="5429250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45" name="Oval 103"/>
          <p:cNvSpPr>
            <a:spLocks noChangeArrowheads="1"/>
          </p:cNvSpPr>
          <p:nvPr/>
        </p:nvSpPr>
        <p:spPr bwMode="auto">
          <a:xfrm>
            <a:off x="6075365" y="5599225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46" name="Oval 104"/>
          <p:cNvSpPr>
            <a:spLocks noChangeArrowheads="1"/>
          </p:cNvSpPr>
          <p:nvPr/>
        </p:nvSpPr>
        <p:spPr bwMode="auto">
          <a:xfrm>
            <a:off x="6183313" y="574210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47" name="Oval 105"/>
          <p:cNvSpPr>
            <a:spLocks noChangeArrowheads="1"/>
          </p:cNvSpPr>
          <p:nvPr/>
        </p:nvSpPr>
        <p:spPr bwMode="auto">
          <a:xfrm>
            <a:off x="6396113" y="5827825"/>
            <a:ext cx="180975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48" name="Oval 106"/>
          <p:cNvSpPr>
            <a:spLocks noChangeArrowheads="1"/>
          </p:cNvSpPr>
          <p:nvPr/>
        </p:nvSpPr>
        <p:spPr bwMode="auto">
          <a:xfrm>
            <a:off x="6611944" y="5797662"/>
            <a:ext cx="180975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49" name="Oval 107"/>
          <p:cNvSpPr>
            <a:spLocks noChangeArrowheads="1"/>
          </p:cNvSpPr>
          <p:nvPr/>
        </p:nvSpPr>
        <p:spPr bwMode="auto">
          <a:xfrm>
            <a:off x="6792913" y="568495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50" name="Oval 108"/>
          <p:cNvSpPr>
            <a:spLocks noChangeArrowheads="1"/>
          </p:cNvSpPr>
          <p:nvPr/>
        </p:nvSpPr>
        <p:spPr bwMode="auto">
          <a:xfrm>
            <a:off x="6789812" y="5429250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51" name="Oval 109"/>
          <p:cNvSpPr>
            <a:spLocks noChangeArrowheads="1"/>
          </p:cNvSpPr>
          <p:nvPr/>
        </p:nvSpPr>
        <p:spPr bwMode="auto">
          <a:xfrm>
            <a:off x="6646865" y="5286375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52" name="Oval 110"/>
          <p:cNvSpPr>
            <a:spLocks noChangeArrowheads="1"/>
          </p:cNvSpPr>
          <p:nvPr/>
        </p:nvSpPr>
        <p:spPr bwMode="auto">
          <a:xfrm>
            <a:off x="6291272" y="5429362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3053" name="Oval 111"/>
          <p:cNvSpPr>
            <a:spLocks noChangeArrowheads="1"/>
          </p:cNvSpPr>
          <p:nvPr/>
        </p:nvSpPr>
        <p:spPr bwMode="auto">
          <a:xfrm>
            <a:off x="6361113" y="5484813"/>
            <a:ext cx="320675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3054" name="Freeform 112"/>
          <p:cNvSpPr/>
          <p:nvPr/>
        </p:nvSpPr>
        <p:spPr bwMode="auto">
          <a:xfrm>
            <a:off x="5037139" y="5089637"/>
            <a:ext cx="392112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3055" name="Group 113"/>
          <p:cNvGrpSpPr/>
          <p:nvPr/>
        </p:nvGrpSpPr>
        <p:grpSpPr bwMode="auto">
          <a:xfrm>
            <a:off x="5973765" y="5165837"/>
            <a:ext cx="1108075" cy="854075"/>
            <a:chOff x="1263" y="2231"/>
            <a:chExt cx="1157" cy="1162"/>
          </a:xfrm>
        </p:grpSpPr>
        <p:sp>
          <p:nvSpPr>
            <p:cNvPr id="213111" name="Oval 114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112" name="Oval 115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13" name="Oval 116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14" name="Oval 117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15" name="Oval 118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16" name="Oval 119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17" name="Oval 120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18" name="Oval 121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19" name="Oval 122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20" name="Oval 123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21" name="Oval 124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3056" name="AutoShape 125"/>
          <p:cNvSpPr>
            <a:spLocks noChangeArrowheads="1"/>
          </p:cNvSpPr>
          <p:nvPr/>
        </p:nvSpPr>
        <p:spPr bwMode="auto">
          <a:xfrm rot="632762">
            <a:off x="6789739" y="5599113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294" name="Group 126"/>
          <p:cNvGrpSpPr/>
          <p:nvPr/>
        </p:nvGrpSpPr>
        <p:grpSpPr bwMode="auto">
          <a:xfrm>
            <a:off x="8755064" y="4653075"/>
            <a:ext cx="2524125" cy="600075"/>
            <a:chOff x="4136" y="2931"/>
            <a:chExt cx="1193" cy="378"/>
          </a:xfrm>
        </p:grpSpPr>
        <p:grpSp>
          <p:nvGrpSpPr>
            <p:cNvPr id="213104" name="Group 127"/>
            <p:cNvGrpSpPr/>
            <p:nvPr/>
          </p:nvGrpSpPr>
          <p:grpSpPr bwMode="auto">
            <a:xfrm>
              <a:off x="4136" y="2931"/>
              <a:ext cx="1193" cy="378"/>
              <a:chOff x="521" y="845"/>
              <a:chExt cx="3311" cy="1134"/>
            </a:xfrm>
          </p:grpSpPr>
          <p:sp>
            <p:nvSpPr>
              <p:cNvPr id="213107" name="AutoShape 128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108" name="AutoShape 129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109" name="AutoShape 130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110" name="AutoShape 131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3105" name="Rectangle 132"/>
            <p:cNvSpPr>
              <a:spLocks noChangeArrowheads="1"/>
            </p:cNvSpPr>
            <p:nvPr/>
          </p:nvSpPr>
          <p:spPr bwMode="auto">
            <a:xfrm>
              <a:off x="4568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106" name="Rectangle 133"/>
            <p:cNvSpPr>
              <a:spLocks noChangeArrowheads="1"/>
            </p:cNvSpPr>
            <p:nvPr/>
          </p:nvSpPr>
          <p:spPr bwMode="auto">
            <a:xfrm>
              <a:off x="4815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3058" name="Rectangle 134"/>
          <p:cNvSpPr>
            <a:spLocks noChangeArrowheads="1"/>
          </p:cNvSpPr>
          <p:nvPr/>
        </p:nvSpPr>
        <p:spPr bwMode="auto">
          <a:xfrm>
            <a:off x="8878888" y="6092825"/>
            <a:ext cx="2219325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3059" name="AutoShape 135"/>
          <p:cNvSpPr>
            <a:spLocks noChangeArrowheads="1"/>
          </p:cNvSpPr>
          <p:nvPr/>
        </p:nvSpPr>
        <p:spPr bwMode="auto">
          <a:xfrm rot="10800000">
            <a:off x="8885240" y="5086350"/>
            <a:ext cx="2219325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70125677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60" name="Oval 136"/>
          <p:cNvSpPr>
            <a:spLocks noChangeArrowheads="1"/>
          </p:cNvSpPr>
          <p:nvPr/>
        </p:nvSpPr>
        <p:spPr bwMode="auto">
          <a:xfrm>
            <a:off x="9423475" y="5172187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3061" name="Oval 137"/>
          <p:cNvSpPr>
            <a:spLocks noChangeArrowheads="1"/>
          </p:cNvSpPr>
          <p:nvPr/>
        </p:nvSpPr>
        <p:spPr bwMode="auto">
          <a:xfrm>
            <a:off x="9888613" y="5229225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62" name="Oval 138"/>
          <p:cNvSpPr>
            <a:spLocks noChangeArrowheads="1"/>
          </p:cNvSpPr>
          <p:nvPr/>
        </p:nvSpPr>
        <p:spPr bwMode="auto">
          <a:xfrm>
            <a:off x="9675813" y="5286487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63" name="Oval 139"/>
          <p:cNvSpPr>
            <a:spLocks noChangeArrowheads="1"/>
          </p:cNvSpPr>
          <p:nvPr/>
        </p:nvSpPr>
        <p:spPr bwMode="auto">
          <a:xfrm>
            <a:off x="9531351" y="5429250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64" name="Oval 140"/>
          <p:cNvSpPr>
            <a:spLocks noChangeArrowheads="1"/>
          </p:cNvSpPr>
          <p:nvPr/>
        </p:nvSpPr>
        <p:spPr bwMode="auto">
          <a:xfrm>
            <a:off x="9531351" y="5599225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65" name="Oval 141"/>
          <p:cNvSpPr>
            <a:spLocks noChangeArrowheads="1"/>
          </p:cNvSpPr>
          <p:nvPr/>
        </p:nvSpPr>
        <p:spPr bwMode="auto">
          <a:xfrm>
            <a:off x="9639300" y="574210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66" name="Oval 142"/>
          <p:cNvSpPr>
            <a:spLocks noChangeArrowheads="1"/>
          </p:cNvSpPr>
          <p:nvPr/>
        </p:nvSpPr>
        <p:spPr bwMode="auto">
          <a:xfrm>
            <a:off x="9853613" y="5827825"/>
            <a:ext cx="179387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67" name="Oval 143"/>
          <p:cNvSpPr>
            <a:spLocks noChangeArrowheads="1"/>
          </p:cNvSpPr>
          <p:nvPr/>
        </p:nvSpPr>
        <p:spPr bwMode="auto">
          <a:xfrm>
            <a:off x="10069513" y="5797662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68" name="Oval 144"/>
          <p:cNvSpPr>
            <a:spLocks noChangeArrowheads="1"/>
          </p:cNvSpPr>
          <p:nvPr/>
        </p:nvSpPr>
        <p:spPr bwMode="auto">
          <a:xfrm>
            <a:off x="10248900" y="568495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69" name="Oval 145"/>
          <p:cNvSpPr>
            <a:spLocks noChangeArrowheads="1"/>
          </p:cNvSpPr>
          <p:nvPr/>
        </p:nvSpPr>
        <p:spPr bwMode="auto">
          <a:xfrm>
            <a:off x="10247313" y="5429250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70" name="Oval 146"/>
          <p:cNvSpPr>
            <a:spLocks noChangeArrowheads="1"/>
          </p:cNvSpPr>
          <p:nvPr/>
        </p:nvSpPr>
        <p:spPr bwMode="auto">
          <a:xfrm>
            <a:off x="10102851" y="528637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71" name="Oval 147"/>
          <p:cNvSpPr>
            <a:spLocks noChangeArrowheads="1"/>
          </p:cNvSpPr>
          <p:nvPr/>
        </p:nvSpPr>
        <p:spPr bwMode="auto">
          <a:xfrm>
            <a:off x="9747323" y="5429362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3072" name="Oval 148"/>
          <p:cNvSpPr>
            <a:spLocks noChangeArrowheads="1"/>
          </p:cNvSpPr>
          <p:nvPr/>
        </p:nvSpPr>
        <p:spPr bwMode="auto">
          <a:xfrm>
            <a:off x="9817175" y="5484813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3073" name="Freeform 149"/>
          <p:cNvSpPr/>
          <p:nvPr/>
        </p:nvSpPr>
        <p:spPr bwMode="auto">
          <a:xfrm>
            <a:off x="8494713" y="5089637"/>
            <a:ext cx="392112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3074" name="Group 150"/>
          <p:cNvGrpSpPr/>
          <p:nvPr/>
        </p:nvGrpSpPr>
        <p:grpSpPr bwMode="auto">
          <a:xfrm>
            <a:off x="9429825" y="5165837"/>
            <a:ext cx="1109663" cy="854075"/>
            <a:chOff x="1263" y="2231"/>
            <a:chExt cx="1157" cy="1162"/>
          </a:xfrm>
        </p:grpSpPr>
        <p:sp>
          <p:nvSpPr>
            <p:cNvPr id="213093" name="Oval 151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094" name="Oval 152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095" name="Oval 153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096" name="Oval 154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097" name="Oval 155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098" name="Oval 156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099" name="Oval 157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00" name="Oval 158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01" name="Oval 159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02" name="Oval 160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3103" name="Oval 161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3075" name="AutoShape 162"/>
          <p:cNvSpPr>
            <a:spLocks noChangeArrowheads="1"/>
          </p:cNvSpPr>
          <p:nvPr/>
        </p:nvSpPr>
        <p:spPr bwMode="auto">
          <a:xfrm rot="632762">
            <a:off x="10247315" y="5599113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31" name="WordArt 163"/>
          <p:cNvSpPr>
            <a:spLocks noChangeArrowheads="1" noChangeShapeType="1" noTextEdit="1"/>
          </p:cNvSpPr>
          <p:nvPr/>
        </p:nvSpPr>
        <p:spPr bwMode="auto">
          <a:xfrm>
            <a:off x="9169474" y="4149725"/>
            <a:ext cx="1636713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212256901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7332" name="WordArt 164"/>
          <p:cNvSpPr>
            <a:spLocks noChangeArrowheads="1" noChangeShapeType="1" noTextEdit="1"/>
          </p:cNvSpPr>
          <p:nvPr/>
        </p:nvSpPr>
        <p:spPr bwMode="auto">
          <a:xfrm>
            <a:off x="5713416" y="6165850"/>
            <a:ext cx="1635125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212256901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7333" name="WordArt 165"/>
          <p:cNvSpPr>
            <a:spLocks noChangeArrowheads="1" noChangeShapeType="1" noTextEdit="1"/>
          </p:cNvSpPr>
          <p:nvPr/>
        </p:nvSpPr>
        <p:spPr bwMode="auto">
          <a:xfrm>
            <a:off x="9169474" y="6165850"/>
            <a:ext cx="1636713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212556901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7334" name="WordArt 166"/>
          <p:cNvSpPr>
            <a:spLocks noChangeArrowheads="1" noChangeShapeType="1" noTextEdit="1"/>
          </p:cNvSpPr>
          <p:nvPr/>
        </p:nvSpPr>
        <p:spPr bwMode="auto">
          <a:xfrm>
            <a:off x="5713416" y="4149725"/>
            <a:ext cx="1635125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212556981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213080" name="WordArt 167"/>
          <p:cNvSpPr>
            <a:spLocks noChangeArrowheads="1" noChangeShapeType="1" noTextEdit="1"/>
          </p:cNvSpPr>
          <p:nvPr/>
        </p:nvSpPr>
        <p:spPr bwMode="auto">
          <a:xfrm>
            <a:off x="1103313" y="1989250"/>
            <a:ext cx="28813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Comic Sans MS" panose="030F0702030302020204"/>
              </a:rPr>
              <a:t>TELEPHONE</a:t>
            </a:r>
            <a:endParaRPr lang="en-US" sz="3600" b="1" kern="10">
              <a:ln w="9525">
                <a:solidFill>
                  <a:srgbClr val="FFFFFF"/>
                </a:solidFill>
                <a:round/>
              </a:ln>
              <a:solidFill>
                <a:srgbClr val="FFFFFF"/>
              </a:solidFill>
              <a:latin typeface="Comic Sans MS" panose="030F0702030302020204"/>
            </a:endParaRPr>
          </a:p>
        </p:txBody>
      </p:sp>
      <p:grpSp>
        <p:nvGrpSpPr>
          <p:cNvPr id="7336" name="Group 168"/>
          <p:cNvGrpSpPr/>
          <p:nvPr/>
        </p:nvGrpSpPr>
        <p:grpSpPr bwMode="auto">
          <a:xfrm>
            <a:off x="11" y="3644903"/>
            <a:ext cx="1535113" cy="1008063"/>
            <a:chOff x="0" y="2296"/>
            <a:chExt cx="725" cy="635"/>
          </a:xfrm>
        </p:grpSpPr>
        <p:sp>
          <p:nvSpPr>
            <p:cNvPr id="213091" name="Oval 169"/>
            <p:cNvSpPr>
              <a:spLocks noChangeArrowheads="1"/>
            </p:cNvSpPr>
            <p:nvPr/>
          </p:nvSpPr>
          <p:spPr bwMode="auto">
            <a:xfrm>
              <a:off x="0" y="2296"/>
              <a:ext cx="725" cy="63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092" name="WordArt 170"/>
            <p:cNvSpPr>
              <a:spLocks noChangeArrowheads="1" noChangeShapeType="1" noTextEdit="1"/>
            </p:cNvSpPr>
            <p:nvPr/>
          </p:nvSpPr>
          <p:spPr bwMode="auto">
            <a:xfrm>
              <a:off x="113" y="2478"/>
              <a:ext cx="499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0000"/>
                    </a:solidFill>
                    <a:round/>
                  </a:ln>
                  <a:solidFill>
                    <a:srgbClr val="FF0000"/>
                  </a:solidFill>
                  <a:latin typeface="Forte"/>
                </a:rPr>
                <a:t>OOPS!</a:t>
              </a:r>
              <a:endParaRPr lang="en-US" sz="3600" kern="10">
                <a:ln w="1905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Forte"/>
              </a:endParaRPr>
            </a:p>
          </p:txBody>
        </p:sp>
      </p:grpSp>
      <p:grpSp>
        <p:nvGrpSpPr>
          <p:cNvPr id="7339" name="Group 171"/>
          <p:cNvGrpSpPr/>
          <p:nvPr/>
        </p:nvGrpSpPr>
        <p:grpSpPr bwMode="auto">
          <a:xfrm>
            <a:off x="11" y="3500438"/>
            <a:ext cx="1535113" cy="1008062"/>
            <a:chOff x="-159" y="1525"/>
            <a:chExt cx="725" cy="635"/>
          </a:xfrm>
        </p:grpSpPr>
        <p:sp>
          <p:nvSpPr>
            <p:cNvPr id="213089" name="Oval 172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-159" y="1525"/>
              <a:ext cx="725" cy="63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090" name="WordArt 173">
              <a:hlinkClick r:id="" action="ppaction://hlinkshowjump?jump=nextslide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23" y="1752"/>
              <a:ext cx="499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0000"/>
                    </a:solidFill>
                    <a:round/>
                  </a:ln>
                  <a:solidFill>
                    <a:srgbClr val="FF0000"/>
                  </a:solidFill>
                  <a:latin typeface="Forte"/>
                </a:rPr>
                <a:t>NEXT!</a:t>
              </a:r>
              <a:endParaRPr lang="en-US" sz="3600" kern="10">
                <a:ln w="1905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Forte"/>
              </a:endParaRPr>
            </a:p>
          </p:txBody>
        </p:sp>
      </p:grpSp>
      <p:sp>
        <p:nvSpPr>
          <p:cNvPr id="7342" name="WordArt 174"/>
          <p:cNvSpPr>
            <a:spLocks noChangeArrowheads="1" noChangeShapeType="1" noTextEdit="1"/>
          </p:cNvSpPr>
          <p:nvPr/>
        </p:nvSpPr>
        <p:spPr bwMode="auto">
          <a:xfrm>
            <a:off x="1103313" y="6021388"/>
            <a:ext cx="3073400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212556901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pic>
        <p:nvPicPr>
          <p:cNvPr id="213084" name="Picture 176" descr="white_boy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74" y="2781412"/>
            <a:ext cx="25765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Rectangle 179"/>
          <p:cNvSpPr/>
          <p:nvPr/>
        </p:nvSpPr>
        <p:spPr>
          <a:xfrm>
            <a:off x="4498337" y="2521825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8004247" y="2344077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450399" y="4960345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8004245" y="5138202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7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7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7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7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33"/>
                  </p:tgtEl>
                </p:cond>
              </p:nextCondLst>
            </p:seq>
          </p:childTnLst>
        </p:cTn>
      </p:par>
    </p:tnLst>
    <p:bldLst>
      <p:bldP spid="7331" grpId="0" animBg="1"/>
      <p:bldP spid="7332" grpId="0" animBg="1"/>
      <p:bldP spid="7334" grpId="0" animBg="1"/>
      <p:bldP spid="73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810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4019" name="Group 3"/>
          <p:cNvGrpSpPr/>
          <p:nvPr/>
        </p:nvGrpSpPr>
        <p:grpSpPr bwMode="auto">
          <a:xfrm>
            <a:off x="623891" y="1412881"/>
            <a:ext cx="3935412" cy="5040313"/>
            <a:chOff x="846" y="1620"/>
            <a:chExt cx="1152" cy="2048"/>
          </a:xfrm>
        </p:grpSpPr>
        <p:sp>
          <p:nvSpPr>
            <p:cNvPr id="214189" name="AutoShape 4"/>
            <p:cNvSpPr>
              <a:spLocks noChangeArrowheads="1"/>
            </p:cNvSpPr>
            <p:nvPr/>
          </p:nvSpPr>
          <p:spPr bwMode="auto">
            <a:xfrm>
              <a:off x="930" y="1860"/>
              <a:ext cx="984" cy="180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190" name="AutoShape 5"/>
            <p:cNvSpPr>
              <a:spLocks noChangeArrowheads="1"/>
            </p:cNvSpPr>
            <p:nvPr/>
          </p:nvSpPr>
          <p:spPr bwMode="auto">
            <a:xfrm>
              <a:off x="846" y="3444"/>
              <a:ext cx="1152" cy="22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191" name="AutoShape 6"/>
            <p:cNvSpPr>
              <a:spLocks noChangeArrowheads="1"/>
            </p:cNvSpPr>
            <p:nvPr/>
          </p:nvSpPr>
          <p:spPr bwMode="auto">
            <a:xfrm rot="-5400000">
              <a:off x="1230" y="1320"/>
              <a:ext cx="384" cy="984"/>
            </a:xfrm>
            <a:prstGeom prst="flowChartDelay">
              <a:avLst/>
            </a:prstGeom>
            <a:solidFill>
              <a:srgbClr val="FF0000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192" name="AutoShape 7"/>
            <p:cNvSpPr>
              <a:spLocks noChangeArrowheads="1"/>
            </p:cNvSpPr>
            <p:nvPr/>
          </p:nvSpPr>
          <p:spPr bwMode="auto">
            <a:xfrm>
              <a:off x="882" y="1818"/>
              <a:ext cx="1074" cy="19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193" name="AutoShape 8"/>
            <p:cNvSpPr>
              <a:spLocks noChangeArrowheads="1"/>
            </p:cNvSpPr>
            <p:nvPr/>
          </p:nvSpPr>
          <p:spPr bwMode="auto">
            <a:xfrm>
              <a:off x="1008" y="2088"/>
              <a:ext cx="828" cy="1280"/>
            </a:xfrm>
            <a:prstGeom prst="roundRect">
              <a:avLst>
                <a:gd name="adj" fmla="val 10782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194" name="Oval 9"/>
            <p:cNvSpPr>
              <a:spLocks noChangeArrowheads="1"/>
            </p:cNvSpPr>
            <p:nvPr/>
          </p:nvSpPr>
          <p:spPr bwMode="auto">
            <a:xfrm>
              <a:off x="966" y="2628"/>
              <a:ext cx="96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195" name="AutoShape 10"/>
            <p:cNvSpPr>
              <a:spLocks noChangeArrowheads="1"/>
            </p:cNvSpPr>
            <p:nvPr/>
          </p:nvSpPr>
          <p:spPr bwMode="auto">
            <a:xfrm>
              <a:off x="996" y="2694"/>
              <a:ext cx="42" cy="186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4020" name="WordArt 11"/>
          <p:cNvSpPr>
            <a:spLocks noChangeArrowheads="1" noChangeShapeType="1" noTextEdit="1"/>
          </p:cNvSpPr>
          <p:nvPr/>
        </p:nvSpPr>
        <p:spPr bwMode="auto">
          <a:xfrm>
            <a:off x="814389" y="331900"/>
            <a:ext cx="106584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3366"/>
                </a:solidFill>
                <a:latin typeface="Forte"/>
              </a:rPr>
              <a:t>What's your phone number?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3366"/>
              </a:solidFill>
              <a:latin typeface="Forte"/>
            </a:endParaRPr>
          </a:p>
        </p:txBody>
      </p:sp>
      <p:sp>
        <p:nvSpPr>
          <p:cNvPr id="214021" name="AutoShape 12"/>
          <p:cNvSpPr>
            <a:spLocks noChangeArrowheads="1"/>
          </p:cNvSpPr>
          <p:nvPr/>
        </p:nvSpPr>
        <p:spPr bwMode="auto">
          <a:xfrm>
            <a:off x="4846639" y="1484315"/>
            <a:ext cx="6527800" cy="86518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571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4022" name="Text Box 13"/>
          <p:cNvSpPr txBox="1">
            <a:spLocks noChangeArrowheads="1"/>
          </p:cNvSpPr>
          <p:nvPr/>
        </p:nvSpPr>
        <p:spPr bwMode="auto">
          <a:xfrm>
            <a:off x="4945065" y="1484313"/>
            <a:ext cx="65293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It’s </a:t>
            </a:r>
            <a:r>
              <a:rPr lang="pt-PT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two-nine-seven-seven-four-double </a:t>
            </a:r>
            <a:r>
              <a:rPr lang="pt-PT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nine-one-six.</a:t>
            </a:r>
            <a:endParaRPr lang="pt-PT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23" name="Line 14"/>
          <p:cNvSpPr>
            <a:spLocks noChangeShapeType="1"/>
          </p:cNvSpPr>
          <p:nvPr/>
        </p:nvSpPr>
        <p:spPr bwMode="auto">
          <a:xfrm flipH="1">
            <a:off x="3408365" y="2276587"/>
            <a:ext cx="1438275" cy="720725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4024" name="Group 15"/>
          <p:cNvGrpSpPr/>
          <p:nvPr/>
        </p:nvGrpSpPr>
        <p:grpSpPr bwMode="auto">
          <a:xfrm>
            <a:off x="5300664" y="2636950"/>
            <a:ext cx="2524125" cy="600075"/>
            <a:chOff x="2504" y="1661"/>
            <a:chExt cx="1193" cy="378"/>
          </a:xfrm>
        </p:grpSpPr>
        <p:grpSp>
          <p:nvGrpSpPr>
            <p:cNvPr id="214182" name="Group 16"/>
            <p:cNvGrpSpPr/>
            <p:nvPr/>
          </p:nvGrpSpPr>
          <p:grpSpPr bwMode="auto">
            <a:xfrm>
              <a:off x="2504" y="1661"/>
              <a:ext cx="1193" cy="378"/>
              <a:chOff x="521" y="845"/>
              <a:chExt cx="3311" cy="1134"/>
            </a:xfrm>
          </p:grpSpPr>
          <p:sp>
            <p:nvSpPr>
              <p:cNvPr id="214185" name="AutoShape 17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186" name="AutoShape 18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187" name="AutoShape 19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188" name="AutoShape 20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4183" name="Rectangle 21"/>
            <p:cNvSpPr>
              <a:spLocks noChangeArrowheads="1"/>
            </p:cNvSpPr>
            <p:nvPr/>
          </p:nvSpPr>
          <p:spPr bwMode="auto">
            <a:xfrm>
              <a:off x="2936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184" name="Rectangle 22"/>
            <p:cNvSpPr>
              <a:spLocks noChangeArrowheads="1"/>
            </p:cNvSpPr>
            <p:nvPr/>
          </p:nvSpPr>
          <p:spPr bwMode="auto">
            <a:xfrm>
              <a:off x="3183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4025" name="Rectangle 23"/>
          <p:cNvSpPr>
            <a:spLocks noChangeArrowheads="1"/>
          </p:cNvSpPr>
          <p:nvPr/>
        </p:nvSpPr>
        <p:spPr bwMode="auto">
          <a:xfrm>
            <a:off x="5430840" y="4067175"/>
            <a:ext cx="2219325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4026" name="AutoShape 24"/>
          <p:cNvSpPr>
            <a:spLocks noChangeArrowheads="1"/>
          </p:cNvSpPr>
          <p:nvPr/>
        </p:nvSpPr>
        <p:spPr bwMode="auto">
          <a:xfrm rot="10800000">
            <a:off x="5430840" y="3070225"/>
            <a:ext cx="2219325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70125677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7" name="Oval 25"/>
          <p:cNvSpPr>
            <a:spLocks noChangeArrowheads="1"/>
          </p:cNvSpPr>
          <p:nvPr/>
        </p:nvSpPr>
        <p:spPr bwMode="auto">
          <a:xfrm>
            <a:off x="5969012" y="3155952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4028" name="Oval 26"/>
          <p:cNvSpPr>
            <a:spLocks noChangeArrowheads="1"/>
          </p:cNvSpPr>
          <p:nvPr/>
        </p:nvSpPr>
        <p:spPr bwMode="auto">
          <a:xfrm>
            <a:off x="6434152" y="3213100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29" name="Oval 27"/>
          <p:cNvSpPr>
            <a:spLocks noChangeArrowheads="1"/>
          </p:cNvSpPr>
          <p:nvPr/>
        </p:nvSpPr>
        <p:spPr bwMode="auto">
          <a:xfrm>
            <a:off x="6221413" y="3270362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30" name="Oval 28"/>
          <p:cNvSpPr>
            <a:spLocks noChangeArrowheads="1"/>
          </p:cNvSpPr>
          <p:nvPr/>
        </p:nvSpPr>
        <p:spPr bwMode="auto">
          <a:xfrm>
            <a:off x="6076951" y="341312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31" name="Oval 29"/>
          <p:cNvSpPr>
            <a:spLocks noChangeArrowheads="1"/>
          </p:cNvSpPr>
          <p:nvPr/>
        </p:nvSpPr>
        <p:spPr bwMode="auto">
          <a:xfrm>
            <a:off x="6076951" y="3582988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32" name="Oval 30"/>
          <p:cNvSpPr>
            <a:spLocks noChangeArrowheads="1"/>
          </p:cNvSpPr>
          <p:nvPr/>
        </p:nvSpPr>
        <p:spPr bwMode="auto">
          <a:xfrm>
            <a:off x="6184900" y="3725863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33" name="Oval 31"/>
          <p:cNvSpPr>
            <a:spLocks noChangeArrowheads="1"/>
          </p:cNvSpPr>
          <p:nvPr/>
        </p:nvSpPr>
        <p:spPr bwMode="auto">
          <a:xfrm>
            <a:off x="6399213" y="3811593"/>
            <a:ext cx="179387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34" name="Oval 32"/>
          <p:cNvSpPr>
            <a:spLocks noChangeArrowheads="1"/>
          </p:cNvSpPr>
          <p:nvPr/>
        </p:nvSpPr>
        <p:spPr bwMode="auto">
          <a:xfrm>
            <a:off x="6615113" y="3781428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35" name="Oval 33"/>
          <p:cNvSpPr>
            <a:spLocks noChangeArrowheads="1"/>
          </p:cNvSpPr>
          <p:nvPr/>
        </p:nvSpPr>
        <p:spPr bwMode="auto">
          <a:xfrm>
            <a:off x="6794500" y="3668715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36" name="Oval 34"/>
          <p:cNvSpPr>
            <a:spLocks noChangeArrowheads="1"/>
          </p:cNvSpPr>
          <p:nvPr/>
        </p:nvSpPr>
        <p:spPr bwMode="auto">
          <a:xfrm>
            <a:off x="6792913" y="3413125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37" name="Oval 35"/>
          <p:cNvSpPr>
            <a:spLocks noChangeArrowheads="1"/>
          </p:cNvSpPr>
          <p:nvPr/>
        </p:nvSpPr>
        <p:spPr bwMode="auto">
          <a:xfrm>
            <a:off x="6648451" y="3270250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38" name="Oval 36"/>
          <p:cNvSpPr>
            <a:spLocks noChangeArrowheads="1"/>
          </p:cNvSpPr>
          <p:nvPr/>
        </p:nvSpPr>
        <p:spPr bwMode="auto">
          <a:xfrm>
            <a:off x="6292864" y="3413130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4039" name="Oval 37"/>
          <p:cNvSpPr>
            <a:spLocks noChangeArrowheads="1"/>
          </p:cNvSpPr>
          <p:nvPr/>
        </p:nvSpPr>
        <p:spPr bwMode="auto">
          <a:xfrm>
            <a:off x="6362712" y="3468688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4040" name="Freeform 38"/>
          <p:cNvSpPr/>
          <p:nvPr/>
        </p:nvSpPr>
        <p:spPr bwMode="auto">
          <a:xfrm>
            <a:off x="5040313" y="3073402"/>
            <a:ext cx="392112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4041" name="Group 39"/>
          <p:cNvGrpSpPr/>
          <p:nvPr/>
        </p:nvGrpSpPr>
        <p:grpSpPr bwMode="auto">
          <a:xfrm>
            <a:off x="5975425" y="3149606"/>
            <a:ext cx="1109663" cy="854075"/>
            <a:chOff x="1263" y="2231"/>
            <a:chExt cx="1157" cy="1162"/>
          </a:xfrm>
        </p:grpSpPr>
        <p:sp>
          <p:nvSpPr>
            <p:cNvPr id="214171" name="Oval 40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172" name="Oval 41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73" name="Oval 42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74" name="Oval 43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75" name="Oval 44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76" name="Oval 45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77" name="Oval 46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78" name="Oval 47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79" name="Oval 48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80" name="Oval 49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81" name="Oval 50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4042" name="AutoShape 51"/>
          <p:cNvSpPr>
            <a:spLocks noChangeArrowheads="1"/>
          </p:cNvSpPr>
          <p:nvPr/>
        </p:nvSpPr>
        <p:spPr bwMode="auto">
          <a:xfrm rot="632762">
            <a:off x="6792915" y="3582988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8244" name="Group 52"/>
          <p:cNvGrpSpPr/>
          <p:nvPr/>
        </p:nvGrpSpPr>
        <p:grpSpPr bwMode="auto">
          <a:xfrm>
            <a:off x="8756725" y="2636950"/>
            <a:ext cx="2525713" cy="600075"/>
            <a:chOff x="4137" y="1661"/>
            <a:chExt cx="1193" cy="378"/>
          </a:xfrm>
        </p:grpSpPr>
        <p:grpSp>
          <p:nvGrpSpPr>
            <p:cNvPr id="214164" name="Group 53"/>
            <p:cNvGrpSpPr/>
            <p:nvPr/>
          </p:nvGrpSpPr>
          <p:grpSpPr bwMode="auto">
            <a:xfrm>
              <a:off x="4137" y="1661"/>
              <a:ext cx="1193" cy="378"/>
              <a:chOff x="521" y="845"/>
              <a:chExt cx="3311" cy="1134"/>
            </a:xfrm>
          </p:grpSpPr>
          <p:sp>
            <p:nvSpPr>
              <p:cNvPr id="214167" name="AutoShape 54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168" name="AutoShape 55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169" name="AutoShape 56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170" name="AutoShape 57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4165" name="Rectangle 58"/>
            <p:cNvSpPr>
              <a:spLocks noChangeArrowheads="1"/>
            </p:cNvSpPr>
            <p:nvPr/>
          </p:nvSpPr>
          <p:spPr bwMode="auto">
            <a:xfrm>
              <a:off x="4569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166" name="Rectangle 59"/>
            <p:cNvSpPr>
              <a:spLocks noChangeArrowheads="1"/>
            </p:cNvSpPr>
            <p:nvPr/>
          </p:nvSpPr>
          <p:spPr bwMode="auto">
            <a:xfrm>
              <a:off x="4816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4044" name="Rectangle 60"/>
          <p:cNvSpPr>
            <a:spLocks noChangeArrowheads="1"/>
          </p:cNvSpPr>
          <p:nvPr/>
        </p:nvSpPr>
        <p:spPr bwMode="auto">
          <a:xfrm>
            <a:off x="8878888" y="4076700"/>
            <a:ext cx="2219325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4045" name="AutoShape 61"/>
          <p:cNvSpPr>
            <a:spLocks noChangeArrowheads="1"/>
          </p:cNvSpPr>
          <p:nvPr/>
        </p:nvSpPr>
        <p:spPr bwMode="auto">
          <a:xfrm rot="10800000">
            <a:off x="8888488" y="3070225"/>
            <a:ext cx="2217737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68022588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46" name="Oval 62"/>
          <p:cNvSpPr>
            <a:spLocks noChangeArrowheads="1"/>
          </p:cNvSpPr>
          <p:nvPr/>
        </p:nvSpPr>
        <p:spPr bwMode="auto">
          <a:xfrm>
            <a:off x="9425062" y="3155952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4047" name="Oval 63"/>
          <p:cNvSpPr>
            <a:spLocks noChangeArrowheads="1"/>
          </p:cNvSpPr>
          <p:nvPr/>
        </p:nvSpPr>
        <p:spPr bwMode="auto">
          <a:xfrm>
            <a:off x="9891713" y="3213100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48" name="Oval 64"/>
          <p:cNvSpPr>
            <a:spLocks noChangeArrowheads="1"/>
          </p:cNvSpPr>
          <p:nvPr/>
        </p:nvSpPr>
        <p:spPr bwMode="auto">
          <a:xfrm>
            <a:off x="9677400" y="3270362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49" name="Oval 65"/>
          <p:cNvSpPr>
            <a:spLocks noChangeArrowheads="1"/>
          </p:cNvSpPr>
          <p:nvPr/>
        </p:nvSpPr>
        <p:spPr bwMode="auto">
          <a:xfrm>
            <a:off x="9533013" y="3413125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50" name="Oval 66"/>
          <p:cNvSpPr>
            <a:spLocks noChangeArrowheads="1"/>
          </p:cNvSpPr>
          <p:nvPr/>
        </p:nvSpPr>
        <p:spPr bwMode="auto">
          <a:xfrm>
            <a:off x="9533013" y="3582988"/>
            <a:ext cx="180975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51" name="Oval 67"/>
          <p:cNvSpPr>
            <a:spLocks noChangeArrowheads="1"/>
          </p:cNvSpPr>
          <p:nvPr/>
        </p:nvSpPr>
        <p:spPr bwMode="auto">
          <a:xfrm>
            <a:off x="9640888" y="3725863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52" name="Oval 68"/>
          <p:cNvSpPr>
            <a:spLocks noChangeArrowheads="1"/>
          </p:cNvSpPr>
          <p:nvPr/>
        </p:nvSpPr>
        <p:spPr bwMode="auto">
          <a:xfrm>
            <a:off x="9855203" y="3811593"/>
            <a:ext cx="179388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53" name="Oval 69"/>
          <p:cNvSpPr>
            <a:spLocks noChangeArrowheads="1"/>
          </p:cNvSpPr>
          <p:nvPr/>
        </p:nvSpPr>
        <p:spPr bwMode="auto">
          <a:xfrm>
            <a:off x="10071103" y="3781428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54" name="Oval 70"/>
          <p:cNvSpPr>
            <a:spLocks noChangeArrowheads="1"/>
          </p:cNvSpPr>
          <p:nvPr/>
        </p:nvSpPr>
        <p:spPr bwMode="auto">
          <a:xfrm>
            <a:off x="10250488" y="3668715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55" name="Oval 71"/>
          <p:cNvSpPr>
            <a:spLocks noChangeArrowheads="1"/>
          </p:cNvSpPr>
          <p:nvPr/>
        </p:nvSpPr>
        <p:spPr bwMode="auto">
          <a:xfrm>
            <a:off x="10248903" y="341312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56" name="Oval 72"/>
          <p:cNvSpPr>
            <a:spLocks noChangeArrowheads="1"/>
          </p:cNvSpPr>
          <p:nvPr/>
        </p:nvSpPr>
        <p:spPr bwMode="auto">
          <a:xfrm>
            <a:off x="10104513" y="3270250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57" name="Oval 73"/>
          <p:cNvSpPr>
            <a:spLocks noChangeArrowheads="1"/>
          </p:cNvSpPr>
          <p:nvPr/>
        </p:nvSpPr>
        <p:spPr bwMode="auto">
          <a:xfrm>
            <a:off x="9750499" y="3413130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4058" name="Oval 74"/>
          <p:cNvSpPr>
            <a:spLocks noChangeArrowheads="1"/>
          </p:cNvSpPr>
          <p:nvPr/>
        </p:nvSpPr>
        <p:spPr bwMode="auto">
          <a:xfrm>
            <a:off x="9818762" y="3468688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4059" name="Freeform 75"/>
          <p:cNvSpPr/>
          <p:nvPr/>
        </p:nvSpPr>
        <p:spPr bwMode="auto">
          <a:xfrm>
            <a:off x="8496374" y="3073402"/>
            <a:ext cx="392113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4060" name="Group 76"/>
          <p:cNvGrpSpPr/>
          <p:nvPr/>
        </p:nvGrpSpPr>
        <p:grpSpPr bwMode="auto">
          <a:xfrm>
            <a:off x="9431411" y="3149606"/>
            <a:ext cx="1109663" cy="854075"/>
            <a:chOff x="1263" y="2231"/>
            <a:chExt cx="1157" cy="1162"/>
          </a:xfrm>
        </p:grpSpPr>
        <p:sp>
          <p:nvSpPr>
            <p:cNvPr id="214153" name="Oval 77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154" name="Oval 78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55" name="Oval 79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56" name="Oval 80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57" name="Oval 81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58" name="Oval 82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59" name="Oval 83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60" name="Oval 84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61" name="Oval 85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62" name="Oval 86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63" name="Oval 87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4061" name="AutoShape 88"/>
          <p:cNvSpPr>
            <a:spLocks noChangeArrowheads="1"/>
          </p:cNvSpPr>
          <p:nvPr/>
        </p:nvSpPr>
        <p:spPr bwMode="auto">
          <a:xfrm rot="632762">
            <a:off x="10248903" y="3582988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4062" name="Group 89"/>
          <p:cNvGrpSpPr/>
          <p:nvPr/>
        </p:nvGrpSpPr>
        <p:grpSpPr bwMode="auto">
          <a:xfrm>
            <a:off x="5297488" y="4653075"/>
            <a:ext cx="2525712" cy="600075"/>
            <a:chOff x="2503" y="2931"/>
            <a:chExt cx="1193" cy="378"/>
          </a:xfrm>
        </p:grpSpPr>
        <p:grpSp>
          <p:nvGrpSpPr>
            <p:cNvPr id="214146" name="Group 90"/>
            <p:cNvGrpSpPr/>
            <p:nvPr/>
          </p:nvGrpSpPr>
          <p:grpSpPr bwMode="auto">
            <a:xfrm>
              <a:off x="2503" y="2931"/>
              <a:ext cx="1193" cy="378"/>
              <a:chOff x="521" y="845"/>
              <a:chExt cx="3311" cy="1134"/>
            </a:xfrm>
          </p:grpSpPr>
          <p:sp>
            <p:nvSpPr>
              <p:cNvPr id="214149" name="AutoShape 91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150" name="AutoShape 92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151" name="AutoShape 93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152" name="AutoShape 94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4147" name="Rectangle 95"/>
            <p:cNvSpPr>
              <a:spLocks noChangeArrowheads="1"/>
            </p:cNvSpPr>
            <p:nvPr/>
          </p:nvSpPr>
          <p:spPr bwMode="auto">
            <a:xfrm>
              <a:off x="2935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148" name="Rectangle 96"/>
            <p:cNvSpPr>
              <a:spLocks noChangeArrowheads="1"/>
            </p:cNvSpPr>
            <p:nvPr/>
          </p:nvSpPr>
          <p:spPr bwMode="auto">
            <a:xfrm>
              <a:off x="3182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4063" name="Rectangle 97"/>
          <p:cNvSpPr>
            <a:spLocks noChangeArrowheads="1"/>
          </p:cNvSpPr>
          <p:nvPr/>
        </p:nvSpPr>
        <p:spPr bwMode="auto">
          <a:xfrm>
            <a:off x="5422901" y="6092825"/>
            <a:ext cx="2217739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4064" name="AutoShape 98"/>
          <p:cNvSpPr>
            <a:spLocks noChangeArrowheads="1"/>
          </p:cNvSpPr>
          <p:nvPr/>
        </p:nvSpPr>
        <p:spPr bwMode="auto">
          <a:xfrm rot="10800000">
            <a:off x="5429249" y="5086350"/>
            <a:ext cx="2217739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68023866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65" name="Oval 99"/>
          <p:cNvSpPr>
            <a:spLocks noChangeArrowheads="1"/>
          </p:cNvSpPr>
          <p:nvPr/>
        </p:nvSpPr>
        <p:spPr bwMode="auto">
          <a:xfrm>
            <a:off x="5967413" y="5172187"/>
            <a:ext cx="1108075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4066" name="Oval 100"/>
          <p:cNvSpPr>
            <a:spLocks noChangeArrowheads="1"/>
          </p:cNvSpPr>
          <p:nvPr/>
        </p:nvSpPr>
        <p:spPr bwMode="auto">
          <a:xfrm>
            <a:off x="6432551" y="522922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67" name="Oval 101"/>
          <p:cNvSpPr>
            <a:spLocks noChangeArrowheads="1"/>
          </p:cNvSpPr>
          <p:nvPr/>
        </p:nvSpPr>
        <p:spPr bwMode="auto">
          <a:xfrm>
            <a:off x="6218239" y="5286487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68" name="Oval 102"/>
          <p:cNvSpPr>
            <a:spLocks noChangeArrowheads="1"/>
          </p:cNvSpPr>
          <p:nvPr/>
        </p:nvSpPr>
        <p:spPr bwMode="auto">
          <a:xfrm>
            <a:off x="6075365" y="5429250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69" name="Oval 103"/>
          <p:cNvSpPr>
            <a:spLocks noChangeArrowheads="1"/>
          </p:cNvSpPr>
          <p:nvPr/>
        </p:nvSpPr>
        <p:spPr bwMode="auto">
          <a:xfrm>
            <a:off x="6075365" y="5599225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70" name="Oval 104"/>
          <p:cNvSpPr>
            <a:spLocks noChangeArrowheads="1"/>
          </p:cNvSpPr>
          <p:nvPr/>
        </p:nvSpPr>
        <p:spPr bwMode="auto">
          <a:xfrm>
            <a:off x="6183313" y="574210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71" name="Oval 105"/>
          <p:cNvSpPr>
            <a:spLocks noChangeArrowheads="1"/>
          </p:cNvSpPr>
          <p:nvPr/>
        </p:nvSpPr>
        <p:spPr bwMode="auto">
          <a:xfrm>
            <a:off x="6396113" y="5827825"/>
            <a:ext cx="180975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72" name="Oval 106"/>
          <p:cNvSpPr>
            <a:spLocks noChangeArrowheads="1"/>
          </p:cNvSpPr>
          <p:nvPr/>
        </p:nvSpPr>
        <p:spPr bwMode="auto">
          <a:xfrm>
            <a:off x="6611944" y="5797662"/>
            <a:ext cx="180975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73" name="Oval 107"/>
          <p:cNvSpPr>
            <a:spLocks noChangeArrowheads="1"/>
          </p:cNvSpPr>
          <p:nvPr/>
        </p:nvSpPr>
        <p:spPr bwMode="auto">
          <a:xfrm>
            <a:off x="6792913" y="568495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74" name="Oval 108"/>
          <p:cNvSpPr>
            <a:spLocks noChangeArrowheads="1"/>
          </p:cNvSpPr>
          <p:nvPr/>
        </p:nvSpPr>
        <p:spPr bwMode="auto">
          <a:xfrm>
            <a:off x="6789812" y="5429250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75" name="Oval 109"/>
          <p:cNvSpPr>
            <a:spLocks noChangeArrowheads="1"/>
          </p:cNvSpPr>
          <p:nvPr/>
        </p:nvSpPr>
        <p:spPr bwMode="auto">
          <a:xfrm>
            <a:off x="6646865" y="5286375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76" name="Oval 110"/>
          <p:cNvSpPr>
            <a:spLocks noChangeArrowheads="1"/>
          </p:cNvSpPr>
          <p:nvPr/>
        </p:nvSpPr>
        <p:spPr bwMode="auto">
          <a:xfrm>
            <a:off x="6291272" y="5429362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4077" name="Oval 111"/>
          <p:cNvSpPr>
            <a:spLocks noChangeArrowheads="1"/>
          </p:cNvSpPr>
          <p:nvPr/>
        </p:nvSpPr>
        <p:spPr bwMode="auto">
          <a:xfrm>
            <a:off x="6361113" y="5484813"/>
            <a:ext cx="320675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4078" name="Freeform 112"/>
          <p:cNvSpPr/>
          <p:nvPr/>
        </p:nvSpPr>
        <p:spPr bwMode="auto">
          <a:xfrm>
            <a:off x="5037139" y="5089637"/>
            <a:ext cx="392112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4079" name="Group 113"/>
          <p:cNvGrpSpPr/>
          <p:nvPr/>
        </p:nvGrpSpPr>
        <p:grpSpPr bwMode="auto">
          <a:xfrm>
            <a:off x="5973765" y="5165837"/>
            <a:ext cx="1108075" cy="854075"/>
            <a:chOff x="1263" y="2231"/>
            <a:chExt cx="1157" cy="1162"/>
          </a:xfrm>
        </p:grpSpPr>
        <p:sp>
          <p:nvSpPr>
            <p:cNvPr id="214135" name="Oval 114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136" name="Oval 115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37" name="Oval 116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38" name="Oval 117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39" name="Oval 118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40" name="Oval 119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41" name="Oval 120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42" name="Oval 121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43" name="Oval 122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44" name="Oval 123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45" name="Oval 124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4080" name="AutoShape 125"/>
          <p:cNvSpPr>
            <a:spLocks noChangeArrowheads="1"/>
          </p:cNvSpPr>
          <p:nvPr/>
        </p:nvSpPr>
        <p:spPr bwMode="auto">
          <a:xfrm rot="632762">
            <a:off x="6789739" y="5599113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4081" name="Group 126"/>
          <p:cNvGrpSpPr/>
          <p:nvPr/>
        </p:nvGrpSpPr>
        <p:grpSpPr bwMode="auto">
          <a:xfrm>
            <a:off x="8783639" y="4653075"/>
            <a:ext cx="2525712" cy="600075"/>
            <a:chOff x="4136" y="2931"/>
            <a:chExt cx="1193" cy="378"/>
          </a:xfrm>
        </p:grpSpPr>
        <p:grpSp>
          <p:nvGrpSpPr>
            <p:cNvPr id="214128" name="Group 127"/>
            <p:cNvGrpSpPr/>
            <p:nvPr/>
          </p:nvGrpSpPr>
          <p:grpSpPr bwMode="auto">
            <a:xfrm>
              <a:off x="4136" y="2931"/>
              <a:ext cx="1193" cy="378"/>
              <a:chOff x="521" y="845"/>
              <a:chExt cx="3311" cy="1134"/>
            </a:xfrm>
          </p:grpSpPr>
          <p:sp>
            <p:nvSpPr>
              <p:cNvPr id="214131" name="AutoShape 128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132" name="AutoShape 129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133" name="AutoShape 130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4134" name="AutoShape 131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4129" name="Rectangle 132"/>
            <p:cNvSpPr>
              <a:spLocks noChangeArrowheads="1"/>
            </p:cNvSpPr>
            <p:nvPr/>
          </p:nvSpPr>
          <p:spPr bwMode="auto">
            <a:xfrm>
              <a:off x="4568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130" name="Rectangle 133"/>
            <p:cNvSpPr>
              <a:spLocks noChangeArrowheads="1"/>
            </p:cNvSpPr>
            <p:nvPr/>
          </p:nvSpPr>
          <p:spPr bwMode="auto">
            <a:xfrm>
              <a:off x="4815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4082" name="Rectangle 134"/>
          <p:cNvSpPr>
            <a:spLocks noChangeArrowheads="1"/>
          </p:cNvSpPr>
          <p:nvPr/>
        </p:nvSpPr>
        <p:spPr bwMode="auto">
          <a:xfrm>
            <a:off x="8878888" y="6092825"/>
            <a:ext cx="2219325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4083" name="AutoShape 135"/>
          <p:cNvSpPr>
            <a:spLocks noChangeArrowheads="1"/>
          </p:cNvSpPr>
          <p:nvPr/>
        </p:nvSpPr>
        <p:spPr bwMode="auto">
          <a:xfrm rot="10800000">
            <a:off x="8885240" y="5086350"/>
            <a:ext cx="2219325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70125677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84" name="Oval 136"/>
          <p:cNvSpPr>
            <a:spLocks noChangeArrowheads="1"/>
          </p:cNvSpPr>
          <p:nvPr/>
        </p:nvSpPr>
        <p:spPr bwMode="auto">
          <a:xfrm>
            <a:off x="9423475" y="5172187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4085" name="Oval 137"/>
          <p:cNvSpPr>
            <a:spLocks noChangeArrowheads="1"/>
          </p:cNvSpPr>
          <p:nvPr/>
        </p:nvSpPr>
        <p:spPr bwMode="auto">
          <a:xfrm>
            <a:off x="9888613" y="5229225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86" name="Oval 138"/>
          <p:cNvSpPr>
            <a:spLocks noChangeArrowheads="1"/>
          </p:cNvSpPr>
          <p:nvPr/>
        </p:nvSpPr>
        <p:spPr bwMode="auto">
          <a:xfrm>
            <a:off x="9675813" y="5286487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87" name="Oval 139"/>
          <p:cNvSpPr>
            <a:spLocks noChangeArrowheads="1"/>
          </p:cNvSpPr>
          <p:nvPr/>
        </p:nvSpPr>
        <p:spPr bwMode="auto">
          <a:xfrm>
            <a:off x="9531351" y="5429250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88" name="Oval 140"/>
          <p:cNvSpPr>
            <a:spLocks noChangeArrowheads="1"/>
          </p:cNvSpPr>
          <p:nvPr/>
        </p:nvSpPr>
        <p:spPr bwMode="auto">
          <a:xfrm>
            <a:off x="9531351" y="5599225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89" name="Oval 141"/>
          <p:cNvSpPr>
            <a:spLocks noChangeArrowheads="1"/>
          </p:cNvSpPr>
          <p:nvPr/>
        </p:nvSpPr>
        <p:spPr bwMode="auto">
          <a:xfrm>
            <a:off x="9639300" y="574210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90" name="Oval 142"/>
          <p:cNvSpPr>
            <a:spLocks noChangeArrowheads="1"/>
          </p:cNvSpPr>
          <p:nvPr/>
        </p:nvSpPr>
        <p:spPr bwMode="auto">
          <a:xfrm>
            <a:off x="9853613" y="5827825"/>
            <a:ext cx="179387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91" name="Oval 143"/>
          <p:cNvSpPr>
            <a:spLocks noChangeArrowheads="1"/>
          </p:cNvSpPr>
          <p:nvPr/>
        </p:nvSpPr>
        <p:spPr bwMode="auto">
          <a:xfrm>
            <a:off x="10069513" y="5797662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92" name="Oval 144"/>
          <p:cNvSpPr>
            <a:spLocks noChangeArrowheads="1"/>
          </p:cNvSpPr>
          <p:nvPr/>
        </p:nvSpPr>
        <p:spPr bwMode="auto">
          <a:xfrm>
            <a:off x="10248900" y="568495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93" name="Oval 145"/>
          <p:cNvSpPr>
            <a:spLocks noChangeArrowheads="1"/>
          </p:cNvSpPr>
          <p:nvPr/>
        </p:nvSpPr>
        <p:spPr bwMode="auto">
          <a:xfrm>
            <a:off x="10247313" y="5429250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94" name="Oval 146"/>
          <p:cNvSpPr>
            <a:spLocks noChangeArrowheads="1"/>
          </p:cNvSpPr>
          <p:nvPr/>
        </p:nvSpPr>
        <p:spPr bwMode="auto">
          <a:xfrm>
            <a:off x="10102851" y="528637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4095" name="Oval 147"/>
          <p:cNvSpPr>
            <a:spLocks noChangeArrowheads="1"/>
          </p:cNvSpPr>
          <p:nvPr/>
        </p:nvSpPr>
        <p:spPr bwMode="auto">
          <a:xfrm>
            <a:off x="9747323" y="5429362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4096" name="Oval 148"/>
          <p:cNvSpPr>
            <a:spLocks noChangeArrowheads="1"/>
          </p:cNvSpPr>
          <p:nvPr/>
        </p:nvSpPr>
        <p:spPr bwMode="auto">
          <a:xfrm>
            <a:off x="9817175" y="5484813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4097" name="Freeform 149"/>
          <p:cNvSpPr/>
          <p:nvPr/>
        </p:nvSpPr>
        <p:spPr bwMode="auto">
          <a:xfrm>
            <a:off x="8494713" y="5089637"/>
            <a:ext cx="392112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4098" name="Group 150"/>
          <p:cNvGrpSpPr/>
          <p:nvPr/>
        </p:nvGrpSpPr>
        <p:grpSpPr bwMode="auto">
          <a:xfrm>
            <a:off x="9429825" y="5165837"/>
            <a:ext cx="1109663" cy="854075"/>
            <a:chOff x="1263" y="2231"/>
            <a:chExt cx="1157" cy="1162"/>
          </a:xfrm>
        </p:grpSpPr>
        <p:sp>
          <p:nvSpPr>
            <p:cNvPr id="214117" name="Oval 151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118" name="Oval 152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19" name="Oval 153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20" name="Oval 154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21" name="Oval 155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22" name="Oval 156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23" name="Oval 157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24" name="Oval 158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25" name="Oval 159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26" name="Oval 160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127" name="Oval 161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4099" name="AutoShape 162"/>
          <p:cNvSpPr>
            <a:spLocks noChangeArrowheads="1"/>
          </p:cNvSpPr>
          <p:nvPr/>
        </p:nvSpPr>
        <p:spPr bwMode="auto">
          <a:xfrm rot="632762">
            <a:off x="10247315" y="5599113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355" name="WordArt 163"/>
          <p:cNvSpPr>
            <a:spLocks noChangeArrowheads="1" noChangeShapeType="1" noTextEdit="1"/>
          </p:cNvSpPr>
          <p:nvPr/>
        </p:nvSpPr>
        <p:spPr bwMode="auto">
          <a:xfrm>
            <a:off x="9169474" y="6165850"/>
            <a:ext cx="1636713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299749916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8356" name="WordArt 164"/>
          <p:cNvSpPr>
            <a:spLocks noChangeArrowheads="1" noChangeShapeType="1" noTextEdit="1"/>
          </p:cNvSpPr>
          <p:nvPr/>
        </p:nvSpPr>
        <p:spPr bwMode="auto">
          <a:xfrm>
            <a:off x="5713416" y="6165850"/>
            <a:ext cx="1635125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297744916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8357" name="WordArt 165"/>
          <p:cNvSpPr>
            <a:spLocks noChangeArrowheads="1" noChangeShapeType="1" noTextEdit="1"/>
          </p:cNvSpPr>
          <p:nvPr/>
        </p:nvSpPr>
        <p:spPr bwMode="auto">
          <a:xfrm>
            <a:off x="9169474" y="4149725"/>
            <a:ext cx="1636713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297749916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8358" name="WordArt 166"/>
          <p:cNvSpPr>
            <a:spLocks noChangeArrowheads="1" noChangeShapeType="1" noTextEdit="1"/>
          </p:cNvSpPr>
          <p:nvPr/>
        </p:nvSpPr>
        <p:spPr bwMode="auto">
          <a:xfrm>
            <a:off x="5713416" y="4149725"/>
            <a:ext cx="1635125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292742916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214104" name="WordArt 167"/>
          <p:cNvSpPr>
            <a:spLocks noChangeArrowheads="1" noChangeShapeType="1" noTextEdit="1"/>
          </p:cNvSpPr>
          <p:nvPr/>
        </p:nvSpPr>
        <p:spPr bwMode="auto">
          <a:xfrm>
            <a:off x="1103313" y="1989250"/>
            <a:ext cx="28813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Comic Sans MS" panose="030F0702030302020204"/>
              </a:rPr>
              <a:t>TELEPHONE</a:t>
            </a:r>
            <a:endParaRPr lang="en-US" sz="3600" b="1" kern="10">
              <a:ln w="9525">
                <a:solidFill>
                  <a:srgbClr val="FFFFFF"/>
                </a:solidFill>
                <a:round/>
              </a:ln>
              <a:solidFill>
                <a:srgbClr val="FFFFFF"/>
              </a:solidFill>
              <a:latin typeface="Comic Sans MS" panose="030F0702030302020204"/>
            </a:endParaRPr>
          </a:p>
        </p:txBody>
      </p:sp>
      <p:grpSp>
        <p:nvGrpSpPr>
          <p:cNvPr id="8360" name="Group 168"/>
          <p:cNvGrpSpPr/>
          <p:nvPr/>
        </p:nvGrpSpPr>
        <p:grpSpPr bwMode="auto">
          <a:xfrm>
            <a:off x="11" y="3644903"/>
            <a:ext cx="1535113" cy="1008063"/>
            <a:chOff x="0" y="2296"/>
            <a:chExt cx="725" cy="635"/>
          </a:xfrm>
        </p:grpSpPr>
        <p:sp>
          <p:nvSpPr>
            <p:cNvPr id="214115" name="Oval 169"/>
            <p:cNvSpPr>
              <a:spLocks noChangeArrowheads="1"/>
            </p:cNvSpPr>
            <p:nvPr/>
          </p:nvSpPr>
          <p:spPr bwMode="auto">
            <a:xfrm>
              <a:off x="0" y="2296"/>
              <a:ext cx="725" cy="63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116" name="WordArt 170"/>
            <p:cNvSpPr>
              <a:spLocks noChangeArrowheads="1" noChangeShapeType="1" noTextEdit="1"/>
            </p:cNvSpPr>
            <p:nvPr/>
          </p:nvSpPr>
          <p:spPr bwMode="auto">
            <a:xfrm>
              <a:off x="113" y="2478"/>
              <a:ext cx="499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0000"/>
                    </a:solidFill>
                    <a:round/>
                  </a:ln>
                  <a:solidFill>
                    <a:srgbClr val="FF0000"/>
                  </a:solidFill>
                  <a:latin typeface="Forte"/>
                </a:rPr>
                <a:t>OOPS!</a:t>
              </a:r>
              <a:endParaRPr lang="en-US" sz="3600" kern="10">
                <a:ln w="1905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Forte"/>
              </a:endParaRPr>
            </a:p>
          </p:txBody>
        </p:sp>
      </p:grpSp>
      <p:grpSp>
        <p:nvGrpSpPr>
          <p:cNvPr id="8363" name="Group 171"/>
          <p:cNvGrpSpPr/>
          <p:nvPr/>
        </p:nvGrpSpPr>
        <p:grpSpPr bwMode="auto">
          <a:xfrm>
            <a:off x="11" y="3500438"/>
            <a:ext cx="1535113" cy="1008062"/>
            <a:chOff x="-159" y="1525"/>
            <a:chExt cx="725" cy="635"/>
          </a:xfrm>
        </p:grpSpPr>
        <p:sp>
          <p:nvSpPr>
            <p:cNvPr id="214113" name="Oval 172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-159" y="1525"/>
              <a:ext cx="725" cy="63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114" name="WordArt 173">
              <a:hlinkClick r:id="" action="ppaction://hlinkshowjump?jump=nextslide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23" y="1752"/>
              <a:ext cx="499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000000"/>
                    </a:solidFill>
                    <a:round/>
                  </a:ln>
                  <a:solidFill>
                    <a:srgbClr val="FF0000"/>
                  </a:solidFill>
                  <a:latin typeface="Forte"/>
                </a:rPr>
                <a:t>NEXT!</a:t>
              </a:r>
              <a:endParaRPr lang="en-US" sz="3600" kern="10" dirty="0">
                <a:ln w="1905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Forte"/>
              </a:endParaRPr>
            </a:p>
          </p:txBody>
        </p:sp>
      </p:grpSp>
      <p:sp>
        <p:nvSpPr>
          <p:cNvPr id="8366" name="WordArt 174"/>
          <p:cNvSpPr>
            <a:spLocks noChangeArrowheads="1" noChangeShapeType="1" noTextEdit="1"/>
          </p:cNvSpPr>
          <p:nvPr/>
        </p:nvSpPr>
        <p:spPr bwMode="auto">
          <a:xfrm>
            <a:off x="1103313" y="6021388"/>
            <a:ext cx="3073400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FFFF"/>
                </a:solidFill>
                <a:latin typeface="Arial Black" panose="020B0A04020102020204"/>
              </a:rPr>
              <a:t>297749916</a:t>
            </a:r>
            <a:endParaRPr lang="en-US" sz="3600" kern="10" dirty="0">
              <a:solidFill>
                <a:srgbClr val="FFFFFF"/>
              </a:solidFill>
              <a:latin typeface="Arial Black" panose="020B0A04020102020204"/>
            </a:endParaRPr>
          </a:p>
        </p:txBody>
      </p:sp>
      <p:pic>
        <p:nvPicPr>
          <p:cNvPr id="214108" name="Picture 176" descr="white_girl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2781412"/>
            <a:ext cx="2209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Rectangle 179"/>
          <p:cNvSpPr/>
          <p:nvPr/>
        </p:nvSpPr>
        <p:spPr>
          <a:xfrm>
            <a:off x="4498337" y="2521825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8004247" y="2344077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450399" y="4960345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8004245" y="5138202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8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57"/>
                  </p:tgtEl>
                </p:cond>
              </p:nextCondLst>
            </p:seq>
          </p:childTnLst>
        </p:cTn>
      </p:par>
    </p:tnLst>
    <p:bldLst>
      <p:bldP spid="8355" grpId="0" animBg="1"/>
      <p:bldP spid="8356" grpId="0" animBg="1"/>
      <p:bldP spid="8358" grpId="0" animBg="1"/>
      <p:bldP spid="83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810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5043" name="Group 3"/>
          <p:cNvGrpSpPr/>
          <p:nvPr/>
        </p:nvGrpSpPr>
        <p:grpSpPr bwMode="auto">
          <a:xfrm>
            <a:off x="623891" y="1412881"/>
            <a:ext cx="3935412" cy="5040313"/>
            <a:chOff x="846" y="1620"/>
            <a:chExt cx="1152" cy="2048"/>
          </a:xfrm>
        </p:grpSpPr>
        <p:sp>
          <p:nvSpPr>
            <p:cNvPr id="215213" name="AutoShape 4"/>
            <p:cNvSpPr>
              <a:spLocks noChangeArrowheads="1"/>
            </p:cNvSpPr>
            <p:nvPr/>
          </p:nvSpPr>
          <p:spPr bwMode="auto">
            <a:xfrm>
              <a:off x="930" y="1860"/>
              <a:ext cx="984" cy="180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14" name="AutoShape 5"/>
            <p:cNvSpPr>
              <a:spLocks noChangeArrowheads="1"/>
            </p:cNvSpPr>
            <p:nvPr/>
          </p:nvSpPr>
          <p:spPr bwMode="auto">
            <a:xfrm>
              <a:off x="846" y="3444"/>
              <a:ext cx="1152" cy="22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15" name="AutoShape 6"/>
            <p:cNvSpPr>
              <a:spLocks noChangeArrowheads="1"/>
            </p:cNvSpPr>
            <p:nvPr/>
          </p:nvSpPr>
          <p:spPr bwMode="auto">
            <a:xfrm rot="-5400000">
              <a:off x="1230" y="1320"/>
              <a:ext cx="384" cy="984"/>
            </a:xfrm>
            <a:prstGeom prst="flowChartDelay">
              <a:avLst/>
            </a:prstGeom>
            <a:solidFill>
              <a:srgbClr val="FF0000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16" name="AutoShape 7"/>
            <p:cNvSpPr>
              <a:spLocks noChangeArrowheads="1"/>
            </p:cNvSpPr>
            <p:nvPr/>
          </p:nvSpPr>
          <p:spPr bwMode="auto">
            <a:xfrm>
              <a:off x="882" y="1818"/>
              <a:ext cx="1074" cy="19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17" name="AutoShape 8"/>
            <p:cNvSpPr>
              <a:spLocks noChangeArrowheads="1"/>
            </p:cNvSpPr>
            <p:nvPr/>
          </p:nvSpPr>
          <p:spPr bwMode="auto">
            <a:xfrm>
              <a:off x="1008" y="2088"/>
              <a:ext cx="828" cy="1280"/>
            </a:xfrm>
            <a:prstGeom prst="roundRect">
              <a:avLst>
                <a:gd name="adj" fmla="val 10782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18" name="Oval 9"/>
            <p:cNvSpPr>
              <a:spLocks noChangeArrowheads="1"/>
            </p:cNvSpPr>
            <p:nvPr/>
          </p:nvSpPr>
          <p:spPr bwMode="auto">
            <a:xfrm>
              <a:off x="966" y="2628"/>
              <a:ext cx="96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19" name="AutoShape 10"/>
            <p:cNvSpPr>
              <a:spLocks noChangeArrowheads="1"/>
            </p:cNvSpPr>
            <p:nvPr/>
          </p:nvSpPr>
          <p:spPr bwMode="auto">
            <a:xfrm>
              <a:off x="996" y="2694"/>
              <a:ext cx="42" cy="186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5044" name="WordArt 11"/>
          <p:cNvSpPr>
            <a:spLocks noChangeArrowheads="1" noChangeShapeType="1" noTextEdit="1"/>
          </p:cNvSpPr>
          <p:nvPr/>
        </p:nvSpPr>
        <p:spPr bwMode="auto">
          <a:xfrm>
            <a:off x="814389" y="331900"/>
            <a:ext cx="106584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3366"/>
                </a:solidFill>
                <a:latin typeface="Forte"/>
              </a:rPr>
              <a:t>What's your phone number?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3366"/>
              </a:solidFill>
              <a:latin typeface="Forte"/>
            </a:endParaRPr>
          </a:p>
        </p:txBody>
      </p:sp>
      <p:sp>
        <p:nvSpPr>
          <p:cNvPr id="215045" name="AutoShape 12"/>
          <p:cNvSpPr>
            <a:spLocks noChangeArrowheads="1"/>
          </p:cNvSpPr>
          <p:nvPr/>
        </p:nvSpPr>
        <p:spPr bwMode="auto">
          <a:xfrm>
            <a:off x="4846639" y="1484315"/>
            <a:ext cx="6527800" cy="86518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571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46" name="Text Box 13"/>
          <p:cNvSpPr txBox="1">
            <a:spLocks noChangeArrowheads="1"/>
          </p:cNvSpPr>
          <p:nvPr/>
        </p:nvSpPr>
        <p:spPr bwMode="auto">
          <a:xfrm>
            <a:off x="4945065" y="1484313"/>
            <a:ext cx="65293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It’s </a:t>
            </a:r>
            <a:r>
              <a:rPr lang="pt-PT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zero-zero-one-three-six-two-five-five-seven</a:t>
            </a:r>
            <a:r>
              <a:rPr lang="pt-PT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pt-PT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47" name="Line 14"/>
          <p:cNvSpPr>
            <a:spLocks noChangeShapeType="1"/>
          </p:cNvSpPr>
          <p:nvPr/>
        </p:nvSpPr>
        <p:spPr bwMode="auto">
          <a:xfrm flipH="1">
            <a:off x="3408365" y="2276587"/>
            <a:ext cx="1438275" cy="720725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048" name="Group 15"/>
          <p:cNvGrpSpPr/>
          <p:nvPr/>
        </p:nvGrpSpPr>
        <p:grpSpPr bwMode="auto">
          <a:xfrm>
            <a:off x="5300664" y="2636950"/>
            <a:ext cx="2524125" cy="600075"/>
            <a:chOff x="2504" y="1661"/>
            <a:chExt cx="1193" cy="378"/>
          </a:xfrm>
        </p:grpSpPr>
        <p:grpSp>
          <p:nvGrpSpPr>
            <p:cNvPr id="215206" name="Group 16"/>
            <p:cNvGrpSpPr/>
            <p:nvPr/>
          </p:nvGrpSpPr>
          <p:grpSpPr bwMode="auto">
            <a:xfrm>
              <a:off x="2504" y="1661"/>
              <a:ext cx="1193" cy="378"/>
              <a:chOff x="521" y="845"/>
              <a:chExt cx="3311" cy="1134"/>
            </a:xfrm>
          </p:grpSpPr>
          <p:sp>
            <p:nvSpPr>
              <p:cNvPr id="215209" name="AutoShape 17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210" name="AutoShape 18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211" name="AutoShape 19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212" name="AutoShape 20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5207" name="Rectangle 21"/>
            <p:cNvSpPr>
              <a:spLocks noChangeArrowheads="1"/>
            </p:cNvSpPr>
            <p:nvPr/>
          </p:nvSpPr>
          <p:spPr bwMode="auto">
            <a:xfrm>
              <a:off x="2936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08" name="Rectangle 22"/>
            <p:cNvSpPr>
              <a:spLocks noChangeArrowheads="1"/>
            </p:cNvSpPr>
            <p:nvPr/>
          </p:nvSpPr>
          <p:spPr bwMode="auto">
            <a:xfrm>
              <a:off x="3183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5049" name="Rectangle 23"/>
          <p:cNvSpPr>
            <a:spLocks noChangeArrowheads="1"/>
          </p:cNvSpPr>
          <p:nvPr/>
        </p:nvSpPr>
        <p:spPr bwMode="auto">
          <a:xfrm>
            <a:off x="5430840" y="4067175"/>
            <a:ext cx="2219325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50" name="AutoShape 24"/>
          <p:cNvSpPr>
            <a:spLocks noChangeArrowheads="1"/>
          </p:cNvSpPr>
          <p:nvPr/>
        </p:nvSpPr>
        <p:spPr bwMode="auto">
          <a:xfrm rot="10800000">
            <a:off x="5430840" y="3070225"/>
            <a:ext cx="2219325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70125677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1" name="Oval 25"/>
          <p:cNvSpPr>
            <a:spLocks noChangeArrowheads="1"/>
          </p:cNvSpPr>
          <p:nvPr/>
        </p:nvSpPr>
        <p:spPr bwMode="auto">
          <a:xfrm>
            <a:off x="5969012" y="3155952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52" name="Oval 26"/>
          <p:cNvSpPr>
            <a:spLocks noChangeArrowheads="1"/>
          </p:cNvSpPr>
          <p:nvPr/>
        </p:nvSpPr>
        <p:spPr bwMode="auto">
          <a:xfrm>
            <a:off x="6434152" y="3213100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53" name="Oval 27"/>
          <p:cNvSpPr>
            <a:spLocks noChangeArrowheads="1"/>
          </p:cNvSpPr>
          <p:nvPr/>
        </p:nvSpPr>
        <p:spPr bwMode="auto">
          <a:xfrm>
            <a:off x="6221413" y="3270362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54" name="Oval 28"/>
          <p:cNvSpPr>
            <a:spLocks noChangeArrowheads="1"/>
          </p:cNvSpPr>
          <p:nvPr/>
        </p:nvSpPr>
        <p:spPr bwMode="auto">
          <a:xfrm>
            <a:off x="6076951" y="341312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55" name="Oval 29"/>
          <p:cNvSpPr>
            <a:spLocks noChangeArrowheads="1"/>
          </p:cNvSpPr>
          <p:nvPr/>
        </p:nvSpPr>
        <p:spPr bwMode="auto">
          <a:xfrm>
            <a:off x="6076951" y="3582988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56" name="Oval 30"/>
          <p:cNvSpPr>
            <a:spLocks noChangeArrowheads="1"/>
          </p:cNvSpPr>
          <p:nvPr/>
        </p:nvSpPr>
        <p:spPr bwMode="auto">
          <a:xfrm>
            <a:off x="6184900" y="3725863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57" name="Oval 31"/>
          <p:cNvSpPr>
            <a:spLocks noChangeArrowheads="1"/>
          </p:cNvSpPr>
          <p:nvPr/>
        </p:nvSpPr>
        <p:spPr bwMode="auto">
          <a:xfrm>
            <a:off x="6399213" y="3811593"/>
            <a:ext cx="179387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58" name="Oval 32"/>
          <p:cNvSpPr>
            <a:spLocks noChangeArrowheads="1"/>
          </p:cNvSpPr>
          <p:nvPr/>
        </p:nvSpPr>
        <p:spPr bwMode="auto">
          <a:xfrm>
            <a:off x="6615113" y="3781428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59" name="Oval 33"/>
          <p:cNvSpPr>
            <a:spLocks noChangeArrowheads="1"/>
          </p:cNvSpPr>
          <p:nvPr/>
        </p:nvSpPr>
        <p:spPr bwMode="auto">
          <a:xfrm>
            <a:off x="6794500" y="3668715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60" name="Oval 34"/>
          <p:cNvSpPr>
            <a:spLocks noChangeArrowheads="1"/>
          </p:cNvSpPr>
          <p:nvPr/>
        </p:nvSpPr>
        <p:spPr bwMode="auto">
          <a:xfrm>
            <a:off x="6792913" y="3413125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61" name="Oval 35"/>
          <p:cNvSpPr>
            <a:spLocks noChangeArrowheads="1"/>
          </p:cNvSpPr>
          <p:nvPr/>
        </p:nvSpPr>
        <p:spPr bwMode="auto">
          <a:xfrm>
            <a:off x="6648451" y="3270250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62" name="Oval 36"/>
          <p:cNvSpPr>
            <a:spLocks noChangeArrowheads="1"/>
          </p:cNvSpPr>
          <p:nvPr/>
        </p:nvSpPr>
        <p:spPr bwMode="auto">
          <a:xfrm>
            <a:off x="6292864" y="3413130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63" name="Oval 37"/>
          <p:cNvSpPr>
            <a:spLocks noChangeArrowheads="1"/>
          </p:cNvSpPr>
          <p:nvPr/>
        </p:nvSpPr>
        <p:spPr bwMode="auto">
          <a:xfrm>
            <a:off x="6362712" y="3468688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64" name="Freeform 38"/>
          <p:cNvSpPr/>
          <p:nvPr/>
        </p:nvSpPr>
        <p:spPr bwMode="auto">
          <a:xfrm>
            <a:off x="5040316" y="3073402"/>
            <a:ext cx="390525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065" name="Group 39"/>
          <p:cNvGrpSpPr/>
          <p:nvPr/>
        </p:nvGrpSpPr>
        <p:grpSpPr bwMode="auto">
          <a:xfrm>
            <a:off x="5975425" y="3149606"/>
            <a:ext cx="1109663" cy="854075"/>
            <a:chOff x="1263" y="2231"/>
            <a:chExt cx="1157" cy="1162"/>
          </a:xfrm>
        </p:grpSpPr>
        <p:sp>
          <p:nvSpPr>
            <p:cNvPr id="215195" name="Oval 40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96" name="Oval 41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97" name="Oval 42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98" name="Oval 43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99" name="Oval 44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200" name="Oval 45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201" name="Oval 46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202" name="Oval 47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203" name="Oval 48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204" name="Oval 49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205" name="Oval 50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5066" name="AutoShape 51"/>
          <p:cNvSpPr>
            <a:spLocks noChangeArrowheads="1"/>
          </p:cNvSpPr>
          <p:nvPr/>
        </p:nvSpPr>
        <p:spPr bwMode="auto">
          <a:xfrm rot="632762">
            <a:off x="6792915" y="3582988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5067" name="Group 52"/>
          <p:cNvGrpSpPr/>
          <p:nvPr/>
        </p:nvGrpSpPr>
        <p:grpSpPr bwMode="auto">
          <a:xfrm>
            <a:off x="8756725" y="2636950"/>
            <a:ext cx="2525713" cy="600075"/>
            <a:chOff x="4137" y="1661"/>
            <a:chExt cx="1193" cy="378"/>
          </a:xfrm>
        </p:grpSpPr>
        <p:grpSp>
          <p:nvGrpSpPr>
            <p:cNvPr id="215188" name="Group 53"/>
            <p:cNvGrpSpPr/>
            <p:nvPr/>
          </p:nvGrpSpPr>
          <p:grpSpPr bwMode="auto">
            <a:xfrm>
              <a:off x="4137" y="1661"/>
              <a:ext cx="1193" cy="378"/>
              <a:chOff x="521" y="845"/>
              <a:chExt cx="3311" cy="1134"/>
            </a:xfrm>
          </p:grpSpPr>
          <p:sp>
            <p:nvSpPr>
              <p:cNvPr id="215191" name="AutoShape 54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192" name="AutoShape 55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193" name="AutoShape 56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194" name="AutoShape 57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5189" name="Rectangle 58"/>
            <p:cNvSpPr>
              <a:spLocks noChangeArrowheads="1"/>
            </p:cNvSpPr>
            <p:nvPr/>
          </p:nvSpPr>
          <p:spPr bwMode="auto">
            <a:xfrm>
              <a:off x="4569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90" name="Rectangle 59"/>
            <p:cNvSpPr>
              <a:spLocks noChangeArrowheads="1"/>
            </p:cNvSpPr>
            <p:nvPr/>
          </p:nvSpPr>
          <p:spPr bwMode="auto">
            <a:xfrm>
              <a:off x="4816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5068" name="Rectangle 60"/>
          <p:cNvSpPr>
            <a:spLocks noChangeArrowheads="1"/>
          </p:cNvSpPr>
          <p:nvPr/>
        </p:nvSpPr>
        <p:spPr bwMode="auto">
          <a:xfrm>
            <a:off x="8878888" y="4076700"/>
            <a:ext cx="2219325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69" name="AutoShape 61"/>
          <p:cNvSpPr>
            <a:spLocks noChangeArrowheads="1"/>
          </p:cNvSpPr>
          <p:nvPr/>
        </p:nvSpPr>
        <p:spPr bwMode="auto">
          <a:xfrm rot="10800000">
            <a:off x="8888488" y="3070225"/>
            <a:ext cx="2217737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68022588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0" name="Oval 62"/>
          <p:cNvSpPr>
            <a:spLocks noChangeArrowheads="1"/>
          </p:cNvSpPr>
          <p:nvPr/>
        </p:nvSpPr>
        <p:spPr bwMode="auto">
          <a:xfrm>
            <a:off x="9425062" y="3155952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71" name="Oval 63"/>
          <p:cNvSpPr>
            <a:spLocks noChangeArrowheads="1"/>
          </p:cNvSpPr>
          <p:nvPr/>
        </p:nvSpPr>
        <p:spPr bwMode="auto">
          <a:xfrm>
            <a:off x="9891713" y="3213100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2" name="Oval 64"/>
          <p:cNvSpPr>
            <a:spLocks noChangeArrowheads="1"/>
          </p:cNvSpPr>
          <p:nvPr/>
        </p:nvSpPr>
        <p:spPr bwMode="auto">
          <a:xfrm>
            <a:off x="9677400" y="3270362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3" name="Oval 65"/>
          <p:cNvSpPr>
            <a:spLocks noChangeArrowheads="1"/>
          </p:cNvSpPr>
          <p:nvPr/>
        </p:nvSpPr>
        <p:spPr bwMode="auto">
          <a:xfrm>
            <a:off x="9533013" y="3413125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4" name="Oval 66"/>
          <p:cNvSpPr>
            <a:spLocks noChangeArrowheads="1"/>
          </p:cNvSpPr>
          <p:nvPr/>
        </p:nvSpPr>
        <p:spPr bwMode="auto">
          <a:xfrm>
            <a:off x="9533013" y="3582988"/>
            <a:ext cx="180975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5" name="Oval 67"/>
          <p:cNvSpPr>
            <a:spLocks noChangeArrowheads="1"/>
          </p:cNvSpPr>
          <p:nvPr/>
        </p:nvSpPr>
        <p:spPr bwMode="auto">
          <a:xfrm>
            <a:off x="9640888" y="3725863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6" name="Oval 68"/>
          <p:cNvSpPr>
            <a:spLocks noChangeArrowheads="1"/>
          </p:cNvSpPr>
          <p:nvPr/>
        </p:nvSpPr>
        <p:spPr bwMode="auto">
          <a:xfrm>
            <a:off x="9855203" y="3811593"/>
            <a:ext cx="179388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7" name="Oval 69"/>
          <p:cNvSpPr>
            <a:spLocks noChangeArrowheads="1"/>
          </p:cNvSpPr>
          <p:nvPr/>
        </p:nvSpPr>
        <p:spPr bwMode="auto">
          <a:xfrm>
            <a:off x="10071103" y="3781428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8" name="Oval 70"/>
          <p:cNvSpPr>
            <a:spLocks noChangeArrowheads="1"/>
          </p:cNvSpPr>
          <p:nvPr/>
        </p:nvSpPr>
        <p:spPr bwMode="auto">
          <a:xfrm>
            <a:off x="10250488" y="3668715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9" name="Oval 71"/>
          <p:cNvSpPr>
            <a:spLocks noChangeArrowheads="1"/>
          </p:cNvSpPr>
          <p:nvPr/>
        </p:nvSpPr>
        <p:spPr bwMode="auto">
          <a:xfrm>
            <a:off x="10248903" y="341312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80" name="Oval 72"/>
          <p:cNvSpPr>
            <a:spLocks noChangeArrowheads="1"/>
          </p:cNvSpPr>
          <p:nvPr/>
        </p:nvSpPr>
        <p:spPr bwMode="auto">
          <a:xfrm>
            <a:off x="10104513" y="3270250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81" name="Oval 73"/>
          <p:cNvSpPr>
            <a:spLocks noChangeArrowheads="1"/>
          </p:cNvSpPr>
          <p:nvPr/>
        </p:nvSpPr>
        <p:spPr bwMode="auto">
          <a:xfrm>
            <a:off x="9748911" y="3413130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82" name="Oval 74"/>
          <p:cNvSpPr>
            <a:spLocks noChangeArrowheads="1"/>
          </p:cNvSpPr>
          <p:nvPr/>
        </p:nvSpPr>
        <p:spPr bwMode="auto">
          <a:xfrm>
            <a:off x="9818762" y="3468688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83" name="Freeform 75"/>
          <p:cNvSpPr/>
          <p:nvPr/>
        </p:nvSpPr>
        <p:spPr bwMode="auto">
          <a:xfrm>
            <a:off x="8496374" y="3073402"/>
            <a:ext cx="392113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084" name="Group 76"/>
          <p:cNvGrpSpPr/>
          <p:nvPr/>
        </p:nvGrpSpPr>
        <p:grpSpPr bwMode="auto">
          <a:xfrm>
            <a:off x="9431411" y="3149606"/>
            <a:ext cx="1109663" cy="854075"/>
            <a:chOff x="1263" y="2231"/>
            <a:chExt cx="1157" cy="1162"/>
          </a:xfrm>
        </p:grpSpPr>
        <p:sp>
          <p:nvSpPr>
            <p:cNvPr id="215177" name="Oval 77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78" name="Oval 78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79" name="Oval 79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80" name="Oval 80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81" name="Oval 81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82" name="Oval 82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83" name="Oval 83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84" name="Oval 84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85" name="Oval 85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86" name="Oval 86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87" name="Oval 87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5085" name="AutoShape 88"/>
          <p:cNvSpPr>
            <a:spLocks noChangeArrowheads="1"/>
          </p:cNvSpPr>
          <p:nvPr/>
        </p:nvSpPr>
        <p:spPr bwMode="auto">
          <a:xfrm rot="632762">
            <a:off x="10248903" y="3582988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9305" name="Group 89"/>
          <p:cNvGrpSpPr/>
          <p:nvPr/>
        </p:nvGrpSpPr>
        <p:grpSpPr bwMode="auto">
          <a:xfrm>
            <a:off x="5297488" y="4653075"/>
            <a:ext cx="2525712" cy="600075"/>
            <a:chOff x="2503" y="2931"/>
            <a:chExt cx="1193" cy="378"/>
          </a:xfrm>
        </p:grpSpPr>
        <p:grpSp>
          <p:nvGrpSpPr>
            <p:cNvPr id="215170" name="Group 90"/>
            <p:cNvGrpSpPr/>
            <p:nvPr/>
          </p:nvGrpSpPr>
          <p:grpSpPr bwMode="auto">
            <a:xfrm>
              <a:off x="2503" y="2931"/>
              <a:ext cx="1193" cy="378"/>
              <a:chOff x="521" y="845"/>
              <a:chExt cx="3311" cy="1134"/>
            </a:xfrm>
          </p:grpSpPr>
          <p:sp>
            <p:nvSpPr>
              <p:cNvPr id="215173" name="AutoShape 91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174" name="AutoShape 92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175" name="AutoShape 93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176" name="AutoShape 94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5171" name="Rectangle 95"/>
            <p:cNvSpPr>
              <a:spLocks noChangeArrowheads="1"/>
            </p:cNvSpPr>
            <p:nvPr/>
          </p:nvSpPr>
          <p:spPr bwMode="auto">
            <a:xfrm>
              <a:off x="2935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72" name="Rectangle 96"/>
            <p:cNvSpPr>
              <a:spLocks noChangeArrowheads="1"/>
            </p:cNvSpPr>
            <p:nvPr/>
          </p:nvSpPr>
          <p:spPr bwMode="auto">
            <a:xfrm>
              <a:off x="3182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5087" name="Rectangle 97"/>
          <p:cNvSpPr>
            <a:spLocks noChangeArrowheads="1"/>
          </p:cNvSpPr>
          <p:nvPr/>
        </p:nvSpPr>
        <p:spPr bwMode="auto">
          <a:xfrm>
            <a:off x="5422901" y="6092825"/>
            <a:ext cx="2217739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88" name="AutoShape 98"/>
          <p:cNvSpPr>
            <a:spLocks noChangeArrowheads="1"/>
          </p:cNvSpPr>
          <p:nvPr/>
        </p:nvSpPr>
        <p:spPr bwMode="auto">
          <a:xfrm rot="10800000">
            <a:off x="5429249" y="5086350"/>
            <a:ext cx="2217739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68023866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9" name="Oval 99"/>
          <p:cNvSpPr>
            <a:spLocks noChangeArrowheads="1"/>
          </p:cNvSpPr>
          <p:nvPr/>
        </p:nvSpPr>
        <p:spPr bwMode="auto">
          <a:xfrm>
            <a:off x="5967413" y="5172187"/>
            <a:ext cx="1108075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90" name="Oval 100"/>
          <p:cNvSpPr>
            <a:spLocks noChangeArrowheads="1"/>
          </p:cNvSpPr>
          <p:nvPr/>
        </p:nvSpPr>
        <p:spPr bwMode="auto">
          <a:xfrm>
            <a:off x="6432551" y="522922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91" name="Oval 101"/>
          <p:cNvSpPr>
            <a:spLocks noChangeArrowheads="1"/>
          </p:cNvSpPr>
          <p:nvPr/>
        </p:nvSpPr>
        <p:spPr bwMode="auto">
          <a:xfrm>
            <a:off x="6218239" y="5286487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92" name="Oval 102"/>
          <p:cNvSpPr>
            <a:spLocks noChangeArrowheads="1"/>
          </p:cNvSpPr>
          <p:nvPr/>
        </p:nvSpPr>
        <p:spPr bwMode="auto">
          <a:xfrm>
            <a:off x="6075365" y="5429250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93" name="Oval 103"/>
          <p:cNvSpPr>
            <a:spLocks noChangeArrowheads="1"/>
          </p:cNvSpPr>
          <p:nvPr/>
        </p:nvSpPr>
        <p:spPr bwMode="auto">
          <a:xfrm>
            <a:off x="6075365" y="5599225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94" name="Oval 104"/>
          <p:cNvSpPr>
            <a:spLocks noChangeArrowheads="1"/>
          </p:cNvSpPr>
          <p:nvPr/>
        </p:nvSpPr>
        <p:spPr bwMode="auto">
          <a:xfrm>
            <a:off x="6183313" y="574210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95" name="Oval 105"/>
          <p:cNvSpPr>
            <a:spLocks noChangeArrowheads="1"/>
          </p:cNvSpPr>
          <p:nvPr/>
        </p:nvSpPr>
        <p:spPr bwMode="auto">
          <a:xfrm>
            <a:off x="6396113" y="5827825"/>
            <a:ext cx="180975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96" name="Oval 106"/>
          <p:cNvSpPr>
            <a:spLocks noChangeArrowheads="1"/>
          </p:cNvSpPr>
          <p:nvPr/>
        </p:nvSpPr>
        <p:spPr bwMode="auto">
          <a:xfrm>
            <a:off x="6611944" y="5797662"/>
            <a:ext cx="180975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97" name="Oval 107"/>
          <p:cNvSpPr>
            <a:spLocks noChangeArrowheads="1"/>
          </p:cNvSpPr>
          <p:nvPr/>
        </p:nvSpPr>
        <p:spPr bwMode="auto">
          <a:xfrm>
            <a:off x="6792913" y="568495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98" name="Oval 108"/>
          <p:cNvSpPr>
            <a:spLocks noChangeArrowheads="1"/>
          </p:cNvSpPr>
          <p:nvPr/>
        </p:nvSpPr>
        <p:spPr bwMode="auto">
          <a:xfrm>
            <a:off x="6789812" y="5429250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99" name="Oval 109"/>
          <p:cNvSpPr>
            <a:spLocks noChangeArrowheads="1"/>
          </p:cNvSpPr>
          <p:nvPr/>
        </p:nvSpPr>
        <p:spPr bwMode="auto">
          <a:xfrm>
            <a:off x="6646865" y="5286375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00" name="Oval 110"/>
          <p:cNvSpPr>
            <a:spLocks noChangeArrowheads="1"/>
          </p:cNvSpPr>
          <p:nvPr/>
        </p:nvSpPr>
        <p:spPr bwMode="auto">
          <a:xfrm>
            <a:off x="6291272" y="5429362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101" name="Oval 111"/>
          <p:cNvSpPr>
            <a:spLocks noChangeArrowheads="1"/>
          </p:cNvSpPr>
          <p:nvPr/>
        </p:nvSpPr>
        <p:spPr bwMode="auto">
          <a:xfrm>
            <a:off x="6361113" y="5484813"/>
            <a:ext cx="320675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102" name="Freeform 112"/>
          <p:cNvSpPr/>
          <p:nvPr/>
        </p:nvSpPr>
        <p:spPr bwMode="auto">
          <a:xfrm>
            <a:off x="5037139" y="5089637"/>
            <a:ext cx="392112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03" name="Group 113"/>
          <p:cNvGrpSpPr/>
          <p:nvPr/>
        </p:nvGrpSpPr>
        <p:grpSpPr bwMode="auto">
          <a:xfrm>
            <a:off x="5973765" y="5165837"/>
            <a:ext cx="1108075" cy="854075"/>
            <a:chOff x="1263" y="2231"/>
            <a:chExt cx="1157" cy="1162"/>
          </a:xfrm>
        </p:grpSpPr>
        <p:sp>
          <p:nvSpPr>
            <p:cNvPr id="215159" name="Oval 114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60" name="Oval 115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61" name="Oval 116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62" name="Oval 117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63" name="Oval 118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64" name="Oval 119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65" name="Oval 120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66" name="Oval 121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67" name="Oval 122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68" name="Oval 123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69" name="Oval 124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5104" name="AutoShape 125"/>
          <p:cNvSpPr>
            <a:spLocks noChangeArrowheads="1"/>
          </p:cNvSpPr>
          <p:nvPr/>
        </p:nvSpPr>
        <p:spPr bwMode="auto">
          <a:xfrm rot="632762">
            <a:off x="6789739" y="5599113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5105" name="Group 126"/>
          <p:cNvGrpSpPr/>
          <p:nvPr/>
        </p:nvGrpSpPr>
        <p:grpSpPr bwMode="auto">
          <a:xfrm>
            <a:off x="8755064" y="4653075"/>
            <a:ext cx="2524125" cy="600075"/>
            <a:chOff x="4136" y="2931"/>
            <a:chExt cx="1193" cy="378"/>
          </a:xfrm>
        </p:grpSpPr>
        <p:grpSp>
          <p:nvGrpSpPr>
            <p:cNvPr id="215152" name="Group 127"/>
            <p:cNvGrpSpPr/>
            <p:nvPr/>
          </p:nvGrpSpPr>
          <p:grpSpPr bwMode="auto">
            <a:xfrm>
              <a:off x="4136" y="2931"/>
              <a:ext cx="1193" cy="378"/>
              <a:chOff x="521" y="845"/>
              <a:chExt cx="3311" cy="1134"/>
            </a:xfrm>
          </p:grpSpPr>
          <p:sp>
            <p:nvSpPr>
              <p:cNvPr id="215155" name="AutoShape 128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156" name="AutoShape 129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157" name="AutoShape 130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158" name="AutoShape 131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5153" name="Rectangle 132"/>
            <p:cNvSpPr>
              <a:spLocks noChangeArrowheads="1"/>
            </p:cNvSpPr>
            <p:nvPr/>
          </p:nvSpPr>
          <p:spPr bwMode="auto">
            <a:xfrm>
              <a:off x="4568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54" name="Rectangle 133"/>
            <p:cNvSpPr>
              <a:spLocks noChangeArrowheads="1"/>
            </p:cNvSpPr>
            <p:nvPr/>
          </p:nvSpPr>
          <p:spPr bwMode="auto">
            <a:xfrm>
              <a:off x="4815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5106" name="Rectangle 134"/>
          <p:cNvSpPr>
            <a:spLocks noChangeArrowheads="1"/>
          </p:cNvSpPr>
          <p:nvPr/>
        </p:nvSpPr>
        <p:spPr bwMode="auto">
          <a:xfrm>
            <a:off x="8885240" y="6083300"/>
            <a:ext cx="2219325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107" name="AutoShape 135"/>
          <p:cNvSpPr>
            <a:spLocks noChangeArrowheads="1"/>
          </p:cNvSpPr>
          <p:nvPr/>
        </p:nvSpPr>
        <p:spPr bwMode="auto">
          <a:xfrm rot="10800000">
            <a:off x="8885240" y="5086350"/>
            <a:ext cx="2219325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70125677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8" name="Oval 136"/>
          <p:cNvSpPr>
            <a:spLocks noChangeArrowheads="1"/>
          </p:cNvSpPr>
          <p:nvPr/>
        </p:nvSpPr>
        <p:spPr bwMode="auto">
          <a:xfrm>
            <a:off x="9423475" y="5172187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109" name="Oval 137"/>
          <p:cNvSpPr>
            <a:spLocks noChangeArrowheads="1"/>
          </p:cNvSpPr>
          <p:nvPr/>
        </p:nvSpPr>
        <p:spPr bwMode="auto">
          <a:xfrm>
            <a:off x="9888613" y="5229225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0" name="Oval 138"/>
          <p:cNvSpPr>
            <a:spLocks noChangeArrowheads="1"/>
          </p:cNvSpPr>
          <p:nvPr/>
        </p:nvSpPr>
        <p:spPr bwMode="auto">
          <a:xfrm>
            <a:off x="9675813" y="5286487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1" name="Oval 139"/>
          <p:cNvSpPr>
            <a:spLocks noChangeArrowheads="1"/>
          </p:cNvSpPr>
          <p:nvPr/>
        </p:nvSpPr>
        <p:spPr bwMode="auto">
          <a:xfrm>
            <a:off x="9531351" y="5429250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2" name="Oval 140"/>
          <p:cNvSpPr>
            <a:spLocks noChangeArrowheads="1"/>
          </p:cNvSpPr>
          <p:nvPr/>
        </p:nvSpPr>
        <p:spPr bwMode="auto">
          <a:xfrm>
            <a:off x="9531351" y="5599225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3" name="Oval 141"/>
          <p:cNvSpPr>
            <a:spLocks noChangeArrowheads="1"/>
          </p:cNvSpPr>
          <p:nvPr/>
        </p:nvSpPr>
        <p:spPr bwMode="auto">
          <a:xfrm>
            <a:off x="9639300" y="574210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4" name="Oval 142"/>
          <p:cNvSpPr>
            <a:spLocks noChangeArrowheads="1"/>
          </p:cNvSpPr>
          <p:nvPr/>
        </p:nvSpPr>
        <p:spPr bwMode="auto">
          <a:xfrm>
            <a:off x="9853613" y="5827825"/>
            <a:ext cx="179387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5" name="Oval 143"/>
          <p:cNvSpPr>
            <a:spLocks noChangeArrowheads="1"/>
          </p:cNvSpPr>
          <p:nvPr/>
        </p:nvSpPr>
        <p:spPr bwMode="auto">
          <a:xfrm>
            <a:off x="10069513" y="5797662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6" name="Oval 144"/>
          <p:cNvSpPr>
            <a:spLocks noChangeArrowheads="1"/>
          </p:cNvSpPr>
          <p:nvPr/>
        </p:nvSpPr>
        <p:spPr bwMode="auto">
          <a:xfrm>
            <a:off x="10248900" y="568495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7" name="Oval 145"/>
          <p:cNvSpPr>
            <a:spLocks noChangeArrowheads="1"/>
          </p:cNvSpPr>
          <p:nvPr/>
        </p:nvSpPr>
        <p:spPr bwMode="auto">
          <a:xfrm>
            <a:off x="10247313" y="5429250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8" name="Oval 146"/>
          <p:cNvSpPr>
            <a:spLocks noChangeArrowheads="1"/>
          </p:cNvSpPr>
          <p:nvPr/>
        </p:nvSpPr>
        <p:spPr bwMode="auto">
          <a:xfrm>
            <a:off x="10102851" y="528637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9" name="Oval 147"/>
          <p:cNvSpPr>
            <a:spLocks noChangeArrowheads="1"/>
          </p:cNvSpPr>
          <p:nvPr/>
        </p:nvSpPr>
        <p:spPr bwMode="auto">
          <a:xfrm>
            <a:off x="9747323" y="5429362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120" name="Oval 148"/>
          <p:cNvSpPr>
            <a:spLocks noChangeArrowheads="1"/>
          </p:cNvSpPr>
          <p:nvPr/>
        </p:nvSpPr>
        <p:spPr bwMode="auto">
          <a:xfrm>
            <a:off x="9817175" y="5484813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121" name="Freeform 149"/>
          <p:cNvSpPr/>
          <p:nvPr/>
        </p:nvSpPr>
        <p:spPr bwMode="auto">
          <a:xfrm>
            <a:off x="8494716" y="5089637"/>
            <a:ext cx="390525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22" name="Group 150"/>
          <p:cNvGrpSpPr/>
          <p:nvPr/>
        </p:nvGrpSpPr>
        <p:grpSpPr bwMode="auto">
          <a:xfrm>
            <a:off x="9429825" y="5165837"/>
            <a:ext cx="1109663" cy="854075"/>
            <a:chOff x="1263" y="2231"/>
            <a:chExt cx="1157" cy="1162"/>
          </a:xfrm>
        </p:grpSpPr>
        <p:sp>
          <p:nvSpPr>
            <p:cNvPr id="215141" name="Oval 151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42" name="Oval 152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43" name="Oval 153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44" name="Oval 154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45" name="Oval 155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46" name="Oval 156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47" name="Oval 157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48" name="Oval 158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49" name="Oval 159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50" name="Oval 160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5151" name="Oval 161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5123" name="AutoShape 162"/>
          <p:cNvSpPr>
            <a:spLocks noChangeArrowheads="1"/>
          </p:cNvSpPr>
          <p:nvPr/>
        </p:nvSpPr>
        <p:spPr bwMode="auto">
          <a:xfrm rot="632762">
            <a:off x="10247315" y="5599113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379" name="WordArt 163"/>
          <p:cNvSpPr>
            <a:spLocks noChangeArrowheads="1" noChangeShapeType="1" noTextEdit="1"/>
          </p:cNvSpPr>
          <p:nvPr/>
        </p:nvSpPr>
        <p:spPr bwMode="auto">
          <a:xfrm>
            <a:off x="9264725" y="6165850"/>
            <a:ext cx="1636713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221362557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9380" name="WordArt 164"/>
          <p:cNvSpPr>
            <a:spLocks noChangeArrowheads="1" noChangeShapeType="1" noTextEdit="1"/>
          </p:cNvSpPr>
          <p:nvPr/>
        </p:nvSpPr>
        <p:spPr bwMode="auto">
          <a:xfrm>
            <a:off x="9169474" y="4149725"/>
            <a:ext cx="1636713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201362557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9381" name="WordArt 165"/>
          <p:cNvSpPr>
            <a:spLocks noChangeArrowheads="1" noChangeShapeType="1" noTextEdit="1"/>
          </p:cNvSpPr>
          <p:nvPr/>
        </p:nvSpPr>
        <p:spPr bwMode="auto">
          <a:xfrm>
            <a:off x="5713416" y="6165850"/>
            <a:ext cx="1635125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001362557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9382" name="WordArt 166"/>
          <p:cNvSpPr>
            <a:spLocks noChangeArrowheads="1" noChangeShapeType="1" noTextEdit="1"/>
          </p:cNvSpPr>
          <p:nvPr/>
        </p:nvSpPr>
        <p:spPr bwMode="auto">
          <a:xfrm>
            <a:off x="5713416" y="4149725"/>
            <a:ext cx="1635125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001362257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215128" name="WordArt 167"/>
          <p:cNvSpPr>
            <a:spLocks noChangeArrowheads="1" noChangeShapeType="1" noTextEdit="1"/>
          </p:cNvSpPr>
          <p:nvPr/>
        </p:nvSpPr>
        <p:spPr bwMode="auto">
          <a:xfrm>
            <a:off x="1103316" y="1989250"/>
            <a:ext cx="2879725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Comic Sans MS" panose="030F0702030302020204"/>
              </a:rPr>
              <a:t>TELEPHONE</a:t>
            </a:r>
            <a:endParaRPr lang="en-US" sz="3600" b="1" kern="10">
              <a:ln w="9525">
                <a:solidFill>
                  <a:srgbClr val="FFFFFF"/>
                </a:solidFill>
                <a:round/>
              </a:ln>
              <a:solidFill>
                <a:srgbClr val="FFFFFF"/>
              </a:solidFill>
              <a:latin typeface="Comic Sans MS" panose="030F0702030302020204"/>
            </a:endParaRPr>
          </a:p>
        </p:txBody>
      </p:sp>
      <p:grpSp>
        <p:nvGrpSpPr>
          <p:cNvPr id="9384" name="Group 168"/>
          <p:cNvGrpSpPr/>
          <p:nvPr/>
        </p:nvGrpSpPr>
        <p:grpSpPr bwMode="auto">
          <a:xfrm>
            <a:off x="11" y="3644903"/>
            <a:ext cx="1535113" cy="1008063"/>
            <a:chOff x="0" y="2296"/>
            <a:chExt cx="725" cy="635"/>
          </a:xfrm>
        </p:grpSpPr>
        <p:sp>
          <p:nvSpPr>
            <p:cNvPr id="215139" name="Oval 169"/>
            <p:cNvSpPr>
              <a:spLocks noChangeArrowheads="1"/>
            </p:cNvSpPr>
            <p:nvPr/>
          </p:nvSpPr>
          <p:spPr bwMode="auto">
            <a:xfrm>
              <a:off x="0" y="2296"/>
              <a:ext cx="725" cy="63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40" name="WordArt 170"/>
            <p:cNvSpPr>
              <a:spLocks noChangeArrowheads="1" noChangeShapeType="1" noTextEdit="1"/>
            </p:cNvSpPr>
            <p:nvPr/>
          </p:nvSpPr>
          <p:spPr bwMode="auto">
            <a:xfrm>
              <a:off x="113" y="2478"/>
              <a:ext cx="499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0000"/>
                    </a:solidFill>
                    <a:round/>
                  </a:ln>
                  <a:solidFill>
                    <a:srgbClr val="FF0000"/>
                  </a:solidFill>
                  <a:latin typeface="Forte"/>
                </a:rPr>
                <a:t>OOPS!</a:t>
              </a:r>
              <a:endParaRPr lang="en-US" sz="3600" kern="10">
                <a:ln w="1905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Forte"/>
              </a:endParaRPr>
            </a:p>
          </p:txBody>
        </p:sp>
      </p:grpSp>
      <p:grpSp>
        <p:nvGrpSpPr>
          <p:cNvPr id="9387" name="Group 171"/>
          <p:cNvGrpSpPr/>
          <p:nvPr/>
        </p:nvGrpSpPr>
        <p:grpSpPr bwMode="auto">
          <a:xfrm>
            <a:off x="11" y="3500438"/>
            <a:ext cx="1535113" cy="1008062"/>
            <a:chOff x="-159" y="1525"/>
            <a:chExt cx="725" cy="635"/>
          </a:xfrm>
        </p:grpSpPr>
        <p:sp>
          <p:nvSpPr>
            <p:cNvPr id="215137" name="Oval 172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-159" y="1525"/>
              <a:ext cx="725" cy="63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38" name="WordArt 173">
              <a:hlinkClick r:id="" action="ppaction://hlinkshowjump?jump=nextslide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23" y="1752"/>
              <a:ext cx="499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0000"/>
                    </a:solidFill>
                    <a:round/>
                  </a:ln>
                  <a:solidFill>
                    <a:srgbClr val="FF0000"/>
                  </a:solidFill>
                  <a:latin typeface="Forte"/>
                </a:rPr>
                <a:t>NEXT!</a:t>
              </a:r>
              <a:endParaRPr lang="en-US" sz="3600" kern="10">
                <a:ln w="1905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Forte"/>
              </a:endParaRPr>
            </a:p>
          </p:txBody>
        </p:sp>
      </p:grpSp>
      <p:sp>
        <p:nvSpPr>
          <p:cNvPr id="9390" name="WordArt 174"/>
          <p:cNvSpPr>
            <a:spLocks noChangeArrowheads="1" noChangeShapeType="1" noTextEdit="1"/>
          </p:cNvSpPr>
          <p:nvPr/>
        </p:nvSpPr>
        <p:spPr bwMode="auto">
          <a:xfrm>
            <a:off x="1103313" y="6021388"/>
            <a:ext cx="3073400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FFFF"/>
                </a:solidFill>
                <a:latin typeface="Arial Black" panose="020B0A04020102020204"/>
              </a:rPr>
              <a:t>914225911</a:t>
            </a:r>
            <a:endParaRPr lang="en-US" sz="3600" kern="10" dirty="0">
              <a:solidFill>
                <a:srgbClr val="FFFFFF"/>
              </a:solidFill>
              <a:latin typeface="Arial Black" panose="020B0A04020102020204"/>
            </a:endParaRPr>
          </a:p>
        </p:txBody>
      </p:sp>
      <p:pic>
        <p:nvPicPr>
          <p:cNvPr id="215132" name="Picture 176" descr="A CHILD'S WORLD (98)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708275"/>
            <a:ext cx="14986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Rectangle 179"/>
          <p:cNvSpPr/>
          <p:nvPr/>
        </p:nvSpPr>
        <p:spPr>
          <a:xfrm>
            <a:off x="4498337" y="2521825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8004247" y="2344077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450399" y="4960345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8004245" y="5138202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7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8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8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9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81"/>
                  </p:tgtEl>
                </p:cond>
              </p:nextCondLst>
            </p:seq>
          </p:childTnLst>
        </p:cTn>
      </p:par>
    </p:tnLst>
    <p:bldLst>
      <p:bldP spid="9379" grpId="0" animBg="1"/>
      <p:bldP spid="9380" grpId="0" animBg="1"/>
      <p:bldP spid="9382" grpId="0" animBg="1"/>
      <p:bldP spid="93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hamada oval 4"/>
          <p:cNvSpPr/>
          <p:nvPr/>
        </p:nvSpPr>
        <p:spPr>
          <a:xfrm>
            <a:off x="2257425" y="926306"/>
            <a:ext cx="9180513" cy="4164012"/>
          </a:xfrm>
          <a:prstGeom prst="wedgeEllipseCallout">
            <a:avLst>
              <a:gd name="adj1" fmla="val -61511"/>
              <a:gd name="adj2" fmla="val 46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7200" dirty="0">
                <a:solidFill>
                  <a:prstClr val="white"/>
                </a:solidFill>
                <a:latin typeface="Comic Sans MS" panose="030F0702030302020204" pitchFamily="66" charset="0"/>
              </a:rPr>
              <a:t>Let’s </a:t>
            </a:r>
            <a: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sing</a:t>
            </a:r>
            <a:b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a song</a:t>
            </a:r>
            <a:r>
              <a:rPr lang="pt-PT" sz="5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.</a:t>
            </a:r>
            <a:br>
              <a:rPr lang="pt-PT" sz="5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‘how many apples’ singsing</a:t>
            </a:r>
            <a:b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1600" dirty="0">
                <a:solidFill>
                  <a:prstClr val="white"/>
                </a:solidFill>
                <a:latin typeface="Comic Sans MS" panose="030F0702030302020204" pitchFamily="66" charset="0"/>
              </a:rPr>
              <a:t>https://www.youtube.com/watch?v=i7bjpemlfxc</a:t>
            </a:r>
            <a:endParaRPr lang="pt-PT" sz="32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hamada oval 4"/>
          <p:cNvSpPr/>
          <p:nvPr/>
        </p:nvSpPr>
        <p:spPr>
          <a:xfrm>
            <a:off x="2257425" y="926306"/>
            <a:ext cx="9180513" cy="4164012"/>
          </a:xfrm>
          <a:prstGeom prst="wedgeEllipseCallout">
            <a:avLst>
              <a:gd name="adj1" fmla="val -61511"/>
              <a:gd name="adj2" fmla="val 46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7200" dirty="0">
                <a:solidFill>
                  <a:prstClr val="white"/>
                </a:solidFill>
                <a:latin typeface="Comic Sans MS" panose="030F0702030302020204" pitchFamily="66" charset="0"/>
              </a:rPr>
              <a:t>Let’s </a:t>
            </a:r>
            <a: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sing</a:t>
            </a:r>
            <a:b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72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a song</a:t>
            </a:r>
            <a:r>
              <a:rPr lang="pt-PT" sz="5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.</a:t>
            </a:r>
            <a:br>
              <a:rPr lang="pt-PT" sz="54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‘how many monkeys</a:t>
            </a:r>
            <a:r>
              <a:rPr lang="pt-PT" sz="2800" smtClean="0">
                <a:solidFill>
                  <a:prstClr val="white"/>
                </a:solidFill>
                <a:latin typeface="Comic Sans MS" panose="030F0702030302020204" pitchFamily="66" charset="0"/>
              </a:rPr>
              <a:t>’ funenglishkids</a:t>
            </a:r>
            <a:br>
              <a:rPr lang="pt-PT" sz="2800" dirty="0" smtClean="0"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pt-PT" sz="1600" dirty="0">
                <a:solidFill>
                  <a:prstClr val="white"/>
                </a:solidFill>
                <a:latin typeface="Comic Sans MS" panose="030F0702030302020204" pitchFamily="66" charset="0"/>
              </a:rPr>
              <a:t>https://www.youtube.com/watch?v=bUvbOtOGeUs</a:t>
            </a:r>
            <a:endParaRPr lang="pt-PT" sz="32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mada oval 4"/>
          <p:cNvSpPr/>
          <p:nvPr/>
        </p:nvSpPr>
        <p:spPr>
          <a:xfrm>
            <a:off x="2644850" y="855663"/>
            <a:ext cx="9180513" cy="4164012"/>
          </a:xfrm>
          <a:prstGeom prst="wedgeEllipseCallout">
            <a:avLst>
              <a:gd name="adj1" fmla="val -70490"/>
              <a:gd name="adj2" fmla="val 49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/>
              <a:t>Lets read a story</a:t>
            </a:r>
            <a:endParaRPr lang="pt-PT" sz="6000" dirty="0"/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06 at 4.20.25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7" y="99558"/>
            <a:ext cx="11993784" cy="66617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397" y="124101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0.42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8" y="105872"/>
            <a:ext cx="11959845" cy="66282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86" y="3138531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239764" y="188916"/>
            <a:ext cx="11712575" cy="6480175"/>
          </a:xfrm>
          <a:prstGeom prst="rect">
            <a:avLst/>
          </a:prstGeom>
          <a:solidFill>
            <a:schemeClr val="bg1"/>
          </a:solidFill>
          <a:ln w="127000" algn="ctr">
            <a:solidFill>
              <a:srgbClr val="FF6600"/>
            </a:solidFill>
            <a:miter lim="800000"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3790951" y="1316038"/>
            <a:ext cx="863600" cy="5762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0292" name="AutoShape 4"/>
          <p:cNvSpPr>
            <a:spLocks noChangeArrowheads="1"/>
          </p:cNvSpPr>
          <p:nvPr/>
        </p:nvSpPr>
        <p:spPr bwMode="auto">
          <a:xfrm>
            <a:off x="719137" y="476250"/>
            <a:ext cx="6623051" cy="5905500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127000">
            <a:solidFill>
              <a:srgbClr val="CC3300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1008137" y="665163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4" b="12836"/>
          <a:stretch>
            <a:fillRect/>
          </a:stretch>
        </p:blipFill>
        <p:spPr bwMode="auto">
          <a:xfrm>
            <a:off x="623889" y="190612"/>
            <a:ext cx="105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5" name="Oval 7"/>
          <p:cNvSpPr>
            <a:spLocks noChangeArrowheads="1"/>
          </p:cNvSpPr>
          <p:nvPr/>
        </p:nvSpPr>
        <p:spPr bwMode="auto">
          <a:xfrm flipH="1">
            <a:off x="6383411" y="665163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029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 b="12836"/>
          <a:stretch>
            <a:fillRect/>
          </a:stretch>
        </p:blipFill>
        <p:spPr bwMode="auto">
          <a:xfrm>
            <a:off x="6577068" y="190612"/>
            <a:ext cx="105568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1008137" y="5589588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029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r="10437"/>
          <a:stretch>
            <a:fillRect/>
          </a:stretch>
        </p:blipFill>
        <p:spPr bwMode="auto">
          <a:xfrm>
            <a:off x="335038" y="5662613"/>
            <a:ext cx="13430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9" name="Oval 11"/>
          <p:cNvSpPr>
            <a:spLocks noChangeArrowheads="1"/>
          </p:cNvSpPr>
          <p:nvPr/>
        </p:nvSpPr>
        <p:spPr bwMode="auto">
          <a:xfrm flipH="1">
            <a:off x="6286516" y="5589588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0300" name="Picture 1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7" r="-374" b="6348"/>
          <a:stretch>
            <a:fillRect/>
          </a:stretch>
        </p:blipFill>
        <p:spPr bwMode="auto">
          <a:xfrm rot="5368995" flipH="1">
            <a:off x="6707261" y="5407137"/>
            <a:ext cx="792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720799" y="2925763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0302" name="Picture 14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3" r="45085" b="-6348"/>
          <a:stretch>
            <a:fillRect/>
          </a:stretch>
        </p:blipFill>
        <p:spPr bwMode="auto">
          <a:xfrm>
            <a:off x="430213" y="2927350"/>
            <a:ext cx="577851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03" name="Oval 15"/>
          <p:cNvSpPr>
            <a:spLocks noChangeArrowheads="1"/>
          </p:cNvSpPr>
          <p:nvPr/>
        </p:nvSpPr>
        <p:spPr bwMode="auto">
          <a:xfrm>
            <a:off x="6672337" y="2925763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0304" name="Picture 16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3" r="45085" b="-6348"/>
          <a:stretch>
            <a:fillRect/>
          </a:stretch>
        </p:blipFill>
        <p:spPr bwMode="auto">
          <a:xfrm>
            <a:off x="7151689" y="2927350"/>
            <a:ext cx="577851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9" name="Group 17"/>
          <p:cNvGrpSpPr/>
          <p:nvPr/>
        </p:nvGrpSpPr>
        <p:grpSpPr bwMode="auto">
          <a:xfrm>
            <a:off x="3598876" y="1703388"/>
            <a:ext cx="1055687" cy="792162"/>
            <a:chOff x="3288" y="436"/>
            <a:chExt cx="363" cy="364"/>
          </a:xfrm>
        </p:grpSpPr>
        <p:pic>
          <p:nvPicPr>
            <p:cNvPr id="140345" name="Picture 18" descr="pb1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436"/>
              <a:ext cx="363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46" name="Oval 19"/>
            <p:cNvSpPr>
              <a:spLocks noChangeArrowheads="1"/>
            </p:cNvSpPr>
            <p:nvPr/>
          </p:nvSpPr>
          <p:spPr bwMode="auto">
            <a:xfrm>
              <a:off x="3334" y="482"/>
              <a:ext cx="227" cy="22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FF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1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0" name="Group 20"/>
          <p:cNvGrpSpPr/>
          <p:nvPr/>
        </p:nvGrpSpPr>
        <p:grpSpPr bwMode="auto">
          <a:xfrm>
            <a:off x="3022600" y="2420938"/>
            <a:ext cx="1055688" cy="792162"/>
            <a:chOff x="3787" y="210"/>
            <a:chExt cx="499" cy="499"/>
          </a:xfrm>
        </p:grpSpPr>
        <p:pic>
          <p:nvPicPr>
            <p:cNvPr id="140343" name="Picture 21" descr="pb2s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21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44" name="Oval 22"/>
            <p:cNvSpPr>
              <a:spLocks noChangeArrowheads="1"/>
            </p:cNvSpPr>
            <p:nvPr/>
          </p:nvSpPr>
          <p:spPr bwMode="auto">
            <a:xfrm>
              <a:off x="3899" y="286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333399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2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1" name="Group 23"/>
          <p:cNvGrpSpPr/>
          <p:nvPr/>
        </p:nvGrpSpPr>
        <p:grpSpPr bwMode="auto">
          <a:xfrm>
            <a:off x="4078289" y="4005263"/>
            <a:ext cx="1057275" cy="792162"/>
            <a:chOff x="3243" y="1706"/>
            <a:chExt cx="499" cy="499"/>
          </a:xfrm>
        </p:grpSpPr>
        <p:sp>
          <p:nvSpPr>
            <p:cNvPr id="140340" name="Oval 24"/>
            <p:cNvSpPr>
              <a:spLocks noChangeArrowheads="1"/>
            </p:cNvSpPr>
            <p:nvPr/>
          </p:nvSpPr>
          <p:spPr bwMode="auto">
            <a:xfrm>
              <a:off x="3243" y="1706"/>
              <a:ext cx="499" cy="49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0341" name="Picture 25" descr="pb9s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706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42" name="Oval 26"/>
            <p:cNvSpPr>
              <a:spLocks noChangeArrowheads="1"/>
            </p:cNvSpPr>
            <p:nvPr/>
          </p:nvSpPr>
          <p:spPr bwMode="auto">
            <a:xfrm>
              <a:off x="3379" y="1842"/>
              <a:ext cx="221" cy="21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FF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9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2" name="Group 27"/>
          <p:cNvGrpSpPr/>
          <p:nvPr/>
        </p:nvGrpSpPr>
        <p:grpSpPr bwMode="auto">
          <a:xfrm>
            <a:off x="4175125" y="2424113"/>
            <a:ext cx="1055688" cy="792162"/>
            <a:chOff x="4558" y="436"/>
            <a:chExt cx="453" cy="454"/>
          </a:xfrm>
        </p:grpSpPr>
        <p:pic>
          <p:nvPicPr>
            <p:cNvPr id="140338" name="Picture 28" descr="pb3s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436"/>
              <a:ext cx="453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39" name="Oval 29"/>
            <p:cNvSpPr>
              <a:spLocks noChangeArrowheads="1"/>
            </p:cNvSpPr>
            <p:nvPr/>
          </p:nvSpPr>
          <p:spPr bwMode="auto">
            <a:xfrm>
              <a:off x="4663" y="541"/>
              <a:ext cx="203" cy="20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3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3" name="Group 30"/>
          <p:cNvGrpSpPr/>
          <p:nvPr/>
        </p:nvGrpSpPr>
        <p:grpSpPr bwMode="auto">
          <a:xfrm>
            <a:off x="2447925" y="3214688"/>
            <a:ext cx="1055688" cy="792162"/>
            <a:chOff x="4241" y="1162"/>
            <a:chExt cx="499" cy="499"/>
          </a:xfrm>
        </p:grpSpPr>
        <p:pic>
          <p:nvPicPr>
            <p:cNvPr id="140336" name="Picture 31" descr="pb4s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1162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37" name="Oval 32"/>
            <p:cNvSpPr>
              <a:spLocks noChangeArrowheads="1"/>
            </p:cNvSpPr>
            <p:nvPr/>
          </p:nvSpPr>
          <p:spPr bwMode="auto">
            <a:xfrm>
              <a:off x="4377" y="1253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80008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4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4" name="Group 33"/>
          <p:cNvGrpSpPr/>
          <p:nvPr/>
        </p:nvGrpSpPr>
        <p:grpSpPr bwMode="auto">
          <a:xfrm>
            <a:off x="3600451" y="3214688"/>
            <a:ext cx="1055688" cy="792162"/>
            <a:chOff x="4150" y="1253"/>
            <a:chExt cx="499" cy="499"/>
          </a:xfrm>
        </p:grpSpPr>
        <p:pic>
          <p:nvPicPr>
            <p:cNvPr id="140334" name="Picture 34" descr="pb5s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253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35" name="Oval 35"/>
            <p:cNvSpPr>
              <a:spLocks noChangeArrowheads="1"/>
            </p:cNvSpPr>
            <p:nvPr/>
          </p:nvSpPr>
          <p:spPr bwMode="auto">
            <a:xfrm>
              <a:off x="4241" y="1344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5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5" name="Group 36"/>
          <p:cNvGrpSpPr/>
          <p:nvPr/>
        </p:nvGrpSpPr>
        <p:grpSpPr bwMode="auto">
          <a:xfrm>
            <a:off x="4751389" y="3211513"/>
            <a:ext cx="1057275" cy="792162"/>
            <a:chOff x="4150" y="1026"/>
            <a:chExt cx="499" cy="499"/>
          </a:xfrm>
        </p:grpSpPr>
        <p:pic>
          <p:nvPicPr>
            <p:cNvPr id="140332" name="Picture 37" descr="pb6s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026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33" name="Oval 38"/>
            <p:cNvSpPr>
              <a:spLocks noChangeArrowheads="1"/>
            </p:cNvSpPr>
            <p:nvPr/>
          </p:nvSpPr>
          <p:spPr bwMode="auto">
            <a:xfrm>
              <a:off x="4241" y="1117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66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6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6" name="Group 39"/>
          <p:cNvGrpSpPr/>
          <p:nvPr/>
        </p:nvGrpSpPr>
        <p:grpSpPr bwMode="auto">
          <a:xfrm>
            <a:off x="1774825" y="4005263"/>
            <a:ext cx="1055688" cy="792162"/>
            <a:chOff x="4332" y="845"/>
            <a:chExt cx="499" cy="499"/>
          </a:xfrm>
        </p:grpSpPr>
        <p:pic>
          <p:nvPicPr>
            <p:cNvPr id="140330" name="Picture 40" descr="pb7s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845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31" name="Oval 41"/>
            <p:cNvSpPr>
              <a:spLocks noChangeArrowheads="1"/>
            </p:cNvSpPr>
            <p:nvPr/>
          </p:nvSpPr>
          <p:spPr bwMode="auto">
            <a:xfrm>
              <a:off x="4422" y="935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990033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7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7" name="Group 42"/>
          <p:cNvGrpSpPr/>
          <p:nvPr/>
        </p:nvGrpSpPr>
        <p:grpSpPr bwMode="auto">
          <a:xfrm>
            <a:off x="2927351" y="4005263"/>
            <a:ext cx="1054100" cy="792162"/>
            <a:chOff x="4967" y="845"/>
            <a:chExt cx="498" cy="499"/>
          </a:xfrm>
        </p:grpSpPr>
        <p:pic>
          <p:nvPicPr>
            <p:cNvPr id="140328" name="Picture 43" descr="pb8s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845"/>
              <a:ext cx="498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29" name="Oval 44"/>
            <p:cNvSpPr>
              <a:spLocks noChangeArrowheads="1"/>
            </p:cNvSpPr>
            <p:nvPr/>
          </p:nvSpPr>
          <p:spPr bwMode="auto">
            <a:xfrm>
              <a:off x="5057" y="935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333333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8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8" name="Group 45"/>
          <p:cNvGrpSpPr/>
          <p:nvPr/>
        </p:nvGrpSpPr>
        <p:grpSpPr bwMode="auto">
          <a:xfrm>
            <a:off x="5230887" y="4005263"/>
            <a:ext cx="1055687" cy="792162"/>
            <a:chOff x="3742" y="1480"/>
            <a:chExt cx="499" cy="499"/>
          </a:xfrm>
        </p:grpSpPr>
        <p:sp>
          <p:nvSpPr>
            <p:cNvPr id="140325" name="Oval 46"/>
            <p:cNvSpPr>
              <a:spLocks noChangeArrowheads="1"/>
            </p:cNvSpPr>
            <p:nvPr/>
          </p:nvSpPr>
          <p:spPr bwMode="auto">
            <a:xfrm>
              <a:off x="3742" y="1480"/>
              <a:ext cx="499" cy="49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0326" name="Picture 47" descr="pb10s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48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27" name="Oval 48"/>
            <p:cNvSpPr>
              <a:spLocks noChangeArrowheads="1"/>
            </p:cNvSpPr>
            <p:nvPr/>
          </p:nvSpPr>
          <p:spPr bwMode="auto">
            <a:xfrm>
              <a:off x="3878" y="1616"/>
              <a:ext cx="221" cy="21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accent2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10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40315" name="WordArt 70"/>
          <p:cNvSpPr>
            <a:spLocks noChangeArrowheads="1" noChangeShapeType="1" noTextEdit="1"/>
          </p:cNvSpPr>
          <p:nvPr/>
        </p:nvSpPr>
        <p:spPr bwMode="auto">
          <a:xfrm>
            <a:off x="8113715" y="1052513"/>
            <a:ext cx="3263900" cy="26654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66FF"/>
                </a:solidFill>
                <a:latin typeface="Comic Sans MS" panose="030F0702030302020204"/>
              </a:rPr>
              <a:t>STRIKE THE NUMBER!</a:t>
            </a:r>
            <a:endParaRPr 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66FF"/>
              </a:solidFill>
              <a:latin typeface="Comic Sans MS" panose="030F0702030302020204"/>
            </a:endParaRPr>
          </a:p>
        </p:txBody>
      </p:sp>
      <p:sp>
        <p:nvSpPr>
          <p:cNvPr id="140316" name="Oval 71"/>
          <p:cNvSpPr>
            <a:spLocks noChangeArrowheads="1"/>
          </p:cNvSpPr>
          <p:nvPr/>
        </p:nvSpPr>
        <p:spPr bwMode="auto">
          <a:xfrm>
            <a:off x="8688463" y="1414463"/>
            <a:ext cx="2111375" cy="18716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 bwMode="auto">
          <a:xfrm>
            <a:off x="3600449" y="5240450"/>
            <a:ext cx="5087939" cy="1546225"/>
            <a:chOff x="8255000" y="3440116"/>
            <a:chExt cx="5088467" cy="1546227"/>
          </a:xfrm>
        </p:grpSpPr>
        <p:sp>
          <p:nvSpPr>
            <p:cNvPr id="140323" name="AutoShape 75"/>
            <p:cNvSpPr>
              <a:spLocks noChangeArrowheads="1"/>
            </p:cNvSpPr>
            <p:nvPr/>
          </p:nvSpPr>
          <p:spPr bwMode="auto">
            <a:xfrm rot="2288576">
              <a:off x="8255000" y="3440116"/>
              <a:ext cx="5088467" cy="222250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9525" algn="ctr">
              <a:solidFill>
                <a:srgbClr val="996633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324" name="AutoShape 76"/>
            <p:cNvSpPr>
              <a:spLocks noChangeArrowheads="1"/>
            </p:cNvSpPr>
            <p:nvPr/>
          </p:nvSpPr>
          <p:spPr bwMode="auto">
            <a:xfrm rot="2288576">
              <a:off x="11933767" y="4699005"/>
              <a:ext cx="1145117" cy="28733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 algn="ctr">
              <a:solidFill>
                <a:srgbClr val="CC990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0" name="Oval 18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720976" y="5286487"/>
            <a:ext cx="2574925" cy="10255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pt-PT" sz="2400" b="1">
                <a:solidFill>
                  <a:srgbClr val="FFFFFF"/>
                </a:solidFill>
                <a:latin typeface="Comic Sans MS" panose="030F0702030302020204" pitchFamily="66" charset="0"/>
              </a:rPr>
              <a:t>NEXT</a:t>
            </a:r>
            <a:endParaRPr lang="pt-PT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40319" name="Group 2"/>
          <p:cNvGrpSpPr/>
          <p:nvPr/>
        </p:nvGrpSpPr>
        <p:grpSpPr bwMode="auto">
          <a:xfrm>
            <a:off x="8256589" y="1803405"/>
            <a:ext cx="3168651" cy="3859213"/>
            <a:chOff x="8208433" y="3646109"/>
            <a:chExt cx="3168651" cy="2016125"/>
          </a:xfrm>
        </p:grpSpPr>
        <p:sp>
          <p:nvSpPr>
            <p:cNvPr id="140321" name="AutoShape 69"/>
            <p:cNvSpPr>
              <a:spLocks noChangeArrowheads="1"/>
            </p:cNvSpPr>
            <p:nvPr/>
          </p:nvSpPr>
          <p:spPr bwMode="auto">
            <a:xfrm>
              <a:off x="8208433" y="3646109"/>
              <a:ext cx="3168651" cy="201612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0" algn="ctr">
              <a:solidFill>
                <a:srgbClr val="00660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322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8976787" y="4941888"/>
              <a:ext cx="1729316" cy="5318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FF0000"/>
                  </a:solidFill>
                  <a:latin typeface="Comic Sans MS" panose="030F0702030302020204"/>
                </a:rPr>
                <a:t>PLAY</a:t>
              </a:r>
              <a:endParaRPr lang="en-US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Comic Sans MS" panose="030F0702030302020204"/>
              </a:endParaRPr>
            </a:p>
          </p:txBody>
        </p:sp>
      </p:grpSp>
      <p:pic>
        <p:nvPicPr>
          <p:cNvPr id="140320" name="Picture 72" descr="u2938445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1341438"/>
            <a:ext cx="266858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500"/>
                            </p:stCondLst>
                            <p:childTnLst>
                              <p:par>
                                <p:cTn id="16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0.49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2" y="86497"/>
            <a:ext cx="12006647" cy="66602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4" name="Horizontal Scroll 3"/>
          <p:cNvSpPr/>
          <p:nvPr/>
        </p:nvSpPr>
        <p:spPr>
          <a:xfrm>
            <a:off x="8210623" y="5597637"/>
            <a:ext cx="1403351" cy="74136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86" y="2755472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orizontal Scroll 5"/>
          <p:cNvSpPr/>
          <p:nvPr/>
        </p:nvSpPr>
        <p:spPr>
          <a:xfrm>
            <a:off x="8210623" y="5597637"/>
            <a:ext cx="1403351" cy="74136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0.58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8" y="123572"/>
            <a:ext cx="12155559" cy="66232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86" y="2755472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1.03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5" y="129242"/>
            <a:ext cx="11959956" cy="66175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Horizontal Scroll 4"/>
          <p:cNvSpPr/>
          <p:nvPr/>
        </p:nvSpPr>
        <p:spPr>
          <a:xfrm>
            <a:off x="10496623" y="5795168"/>
            <a:ext cx="1403351" cy="74136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0496622" y="5795167"/>
            <a:ext cx="1403351" cy="74136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two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86" y="2755472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1.13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8" y="102281"/>
            <a:ext cx="11957529" cy="66195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86" y="2755472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1.17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7" y="99178"/>
            <a:ext cx="11837243" cy="66505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Horizontal Scroll 4"/>
          <p:cNvSpPr/>
          <p:nvPr/>
        </p:nvSpPr>
        <p:spPr>
          <a:xfrm>
            <a:off x="10200061" y="234804"/>
            <a:ext cx="1403351" cy="74136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0171185" y="234803"/>
            <a:ext cx="1403351" cy="74136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three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86" y="2755472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1.25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7" y="109832"/>
            <a:ext cx="11966375" cy="66529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86" y="2755472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1.30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3" y="123568"/>
            <a:ext cx="11920900" cy="66130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Horizontal Scroll 4"/>
          <p:cNvSpPr/>
          <p:nvPr/>
        </p:nvSpPr>
        <p:spPr>
          <a:xfrm>
            <a:off x="10496623" y="123568"/>
            <a:ext cx="1403351" cy="74136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0496623" y="123568"/>
            <a:ext cx="1403351" cy="74136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four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86" y="2755472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1.40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6" y="111535"/>
            <a:ext cx="11999831" cy="66290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86" y="2755472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1.45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" y="117680"/>
            <a:ext cx="11983417" cy="66157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Horizontal Scroll 4"/>
          <p:cNvSpPr/>
          <p:nvPr/>
        </p:nvSpPr>
        <p:spPr>
          <a:xfrm>
            <a:off x="5553920" y="5795168"/>
            <a:ext cx="1403351" cy="74136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5553919" y="5770413"/>
            <a:ext cx="1403351" cy="74136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five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86" y="2755472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1.56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1" y="111211"/>
            <a:ext cx="11981289" cy="66185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86" y="2755472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239764" y="188916"/>
            <a:ext cx="11712575" cy="6480175"/>
          </a:xfrm>
          <a:prstGeom prst="rect">
            <a:avLst/>
          </a:prstGeom>
          <a:solidFill>
            <a:schemeClr val="bg1"/>
          </a:solidFill>
          <a:ln w="127000" algn="ctr">
            <a:solidFill>
              <a:srgbClr val="FF6600"/>
            </a:solidFill>
            <a:miter lim="800000"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1315" name="Oval 3"/>
          <p:cNvSpPr>
            <a:spLocks noChangeArrowheads="1"/>
          </p:cNvSpPr>
          <p:nvPr/>
        </p:nvSpPr>
        <p:spPr bwMode="auto">
          <a:xfrm>
            <a:off x="3790951" y="1316038"/>
            <a:ext cx="863600" cy="5762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1316" name="AutoShape 4"/>
          <p:cNvSpPr>
            <a:spLocks noChangeArrowheads="1"/>
          </p:cNvSpPr>
          <p:nvPr/>
        </p:nvSpPr>
        <p:spPr bwMode="auto">
          <a:xfrm>
            <a:off x="719137" y="476250"/>
            <a:ext cx="6623051" cy="5905500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127000">
            <a:solidFill>
              <a:srgbClr val="CC3300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1317" name="Oval 5"/>
          <p:cNvSpPr>
            <a:spLocks noChangeArrowheads="1"/>
          </p:cNvSpPr>
          <p:nvPr/>
        </p:nvSpPr>
        <p:spPr bwMode="auto">
          <a:xfrm>
            <a:off x="1008137" y="665163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4" b="12836"/>
          <a:stretch>
            <a:fillRect/>
          </a:stretch>
        </p:blipFill>
        <p:spPr bwMode="auto">
          <a:xfrm>
            <a:off x="623889" y="190612"/>
            <a:ext cx="105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9" name="Oval 7"/>
          <p:cNvSpPr>
            <a:spLocks noChangeArrowheads="1"/>
          </p:cNvSpPr>
          <p:nvPr/>
        </p:nvSpPr>
        <p:spPr bwMode="auto">
          <a:xfrm flipH="1">
            <a:off x="6383411" y="665163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1320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 b="12836"/>
          <a:stretch>
            <a:fillRect/>
          </a:stretch>
        </p:blipFill>
        <p:spPr bwMode="auto">
          <a:xfrm>
            <a:off x="6577068" y="190612"/>
            <a:ext cx="105568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1" name="Oval 9"/>
          <p:cNvSpPr>
            <a:spLocks noChangeArrowheads="1"/>
          </p:cNvSpPr>
          <p:nvPr/>
        </p:nvSpPr>
        <p:spPr bwMode="auto">
          <a:xfrm>
            <a:off x="1008137" y="5589588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132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r="10437"/>
          <a:stretch>
            <a:fillRect/>
          </a:stretch>
        </p:blipFill>
        <p:spPr bwMode="auto">
          <a:xfrm>
            <a:off x="335038" y="5662613"/>
            <a:ext cx="13430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3" name="Oval 11"/>
          <p:cNvSpPr>
            <a:spLocks noChangeArrowheads="1"/>
          </p:cNvSpPr>
          <p:nvPr/>
        </p:nvSpPr>
        <p:spPr bwMode="auto">
          <a:xfrm flipH="1">
            <a:off x="6286516" y="5589588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1324" name="Picture 1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7" r="-374" b="6348"/>
          <a:stretch>
            <a:fillRect/>
          </a:stretch>
        </p:blipFill>
        <p:spPr bwMode="auto">
          <a:xfrm rot="5368995" flipH="1">
            <a:off x="6707261" y="5407137"/>
            <a:ext cx="792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5" name="Oval 13"/>
          <p:cNvSpPr>
            <a:spLocks noChangeArrowheads="1"/>
          </p:cNvSpPr>
          <p:nvPr/>
        </p:nvSpPr>
        <p:spPr bwMode="auto">
          <a:xfrm>
            <a:off x="720799" y="2925763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1326" name="Picture 14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3" r="45085" b="-6348"/>
          <a:stretch>
            <a:fillRect/>
          </a:stretch>
        </p:blipFill>
        <p:spPr bwMode="auto">
          <a:xfrm>
            <a:off x="430213" y="2927350"/>
            <a:ext cx="577851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7" name="Oval 15"/>
          <p:cNvSpPr>
            <a:spLocks noChangeArrowheads="1"/>
          </p:cNvSpPr>
          <p:nvPr/>
        </p:nvSpPr>
        <p:spPr bwMode="auto">
          <a:xfrm>
            <a:off x="6672337" y="2925763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1328" name="Picture 16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3" r="45085" b="-6348"/>
          <a:stretch>
            <a:fillRect/>
          </a:stretch>
        </p:blipFill>
        <p:spPr bwMode="auto">
          <a:xfrm>
            <a:off x="7151689" y="2927350"/>
            <a:ext cx="577851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9" name="Group 17"/>
          <p:cNvGrpSpPr/>
          <p:nvPr/>
        </p:nvGrpSpPr>
        <p:grpSpPr bwMode="auto">
          <a:xfrm>
            <a:off x="3598876" y="1703388"/>
            <a:ext cx="1055687" cy="792162"/>
            <a:chOff x="3288" y="436"/>
            <a:chExt cx="363" cy="364"/>
          </a:xfrm>
        </p:grpSpPr>
        <p:pic>
          <p:nvPicPr>
            <p:cNvPr id="141369" name="Picture 18" descr="pb1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436"/>
              <a:ext cx="363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70" name="Oval 19"/>
            <p:cNvSpPr>
              <a:spLocks noChangeArrowheads="1"/>
            </p:cNvSpPr>
            <p:nvPr/>
          </p:nvSpPr>
          <p:spPr bwMode="auto">
            <a:xfrm>
              <a:off x="3334" y="482"/>
              <a:ext cx="227" cy="22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FF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1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0" name="Group 20"/>
          <p:cNvGrpSpPr/>
          <p:nvPr/>
        </p:nvGrpSpPr>
        <p:grpSpPr bwMode="auto">
          <a:xfrm>
            <a:off x="3022600" y="2420938"/>
            <a:ext cx="1055688" cy="792162"/>
            <a:chOff x="3787" y="210"/>
            <a:chExt cx="499" cy="499"/>
          </a:xfrm>
        </p:grpSpPr>
        <p:pic>
          <p:nvPicPr>
            <p:cNvPr id="141367" name="Picture 21" descr="pb2s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21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68" name="Oval 22"/>
            <p:cNvSpPr>
              <a:spLocks noChangeArrowheads="1"/>
            </p:cNvSpPr>
            <p:nvPr/>
          </p:nvSpPr>
          <p:spPr bwMode="auto">
            <a:xfrm>
              <a:off x="3899" y="286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333399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2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1" name="Group 23"/>
          <p:cNvGrpSpPr/>
          <p:nvPr/>
        </p:nvGrpSpPr>
        <p:grpSpPr bwMode="auto">
          <a:xfrm>
            <a:off x="4078289" y="4005263"/>
            <a:ext cx="1057275" cy="792162"/>
            <a:chOff x="3243" y="1706"/>
            <a:chExt cx="499" cy="499"/>
          </a:xfrm>
        </p:grpSpPr>
        <p:sp>
          <p:nvSpPr>
            <p:cNvPr id="141364" name="Oval 24"/>
            <p:cNvSpPr>
              <a:spLocks noChangeArrowheads="1"/>
            </p:cNvSpPr>
            <p:nvPr/>
          </p:nvSpPr>
          <p:spPr bwMode="auto">
            <a:xfrm>
              <a:off x="3243" y="1706"/>
              <a:ext cx="499" cy="49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1365" name="Picture 25" descr="pb9s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706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66" name="Oval 26"/>
            <p:cNvSpPr>
              <a:spLocks noChangeArrowheads="1"/>
            </p:cNvSpPr>
            <p:nvPr/>
          </p:nvSpPr>
          <p:spPr bwMode="auto">
            <a:xfrm>
              <a:off x="3379" y="1842"/>
              <a:ext cx="221" cy="21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FF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9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2" name="Group 27"/>
          <p:cNvGrpSpPr/>
          <p:nvPr/>
        </p:nvGrpSpPr>
        <p:grpSpPr bwMode="auto">
          <a:xfrm>
            <a:off x="4175125" y="2424113"/>
            <a:ext cx="1055688" cy="792162"/>
            <a:chOff x="4558" y="436"/>
            <a:chExt cx="453" cy="454"/>
          </a:xfrm>
        </p:grpSpPr>
        <p:pic>
          <p:nvPicPr>
            <p:cNvPr id="141362" name="Picture 28" descr="pb3s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436"/>
              <a:ext cx="453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63" name="Oval 29"/>
            <p:cNvSpPr>
              <a:spLocks noChangeArrowheads="1"/>
            </p:cNvSpPr>
            <p:nvPr/>
          </p:nvSpPr>
          <p:spPr bwMode="auto">
            <a:xfrm>
              <a:off x="4663" y="541"/>
              <a:ext cx="203" cy="20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3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3" name="Group 30"/>
          <p:cNvGrpSpPr/>
          <p:nvPr/>
        </p:nvGrpSpPr>
        <p:grpSpPr bwMode="auto">
          <a:xfrm>
            <a:off x="2447925" y="3214688"/>
            <a:ext cx="1055688" cy="792162"/>
            <a:chOff x="4241" y="1162"/>
            <a:chExt cx="499" cy="499"/>
          </a:xfrm>
        </p:grpSpPr>
        <p:pic>
          <p:nvPicPr>
            <p:cNvPr id="141360" name="Picture 31" descr="pb4s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1162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61" name="Oval 32"/>
            <p:cNvSpPr>
              <a:spLocks noChangeArrowheads="1"/>
            </p:cNvSpPr>
            <p:nvPr/>
          </p:nvSpPr>
          <p:spPr bwMode="auto">
            <a:xfrm>
              <a:off x="4377" y="1253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80008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4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4" name="Group 33"/>
          <p:cNvGrpSpPr/>
          <p:nvPr/>
        </p:nvGrpSpPr>
        <p:grpSpPr bwMode="auto">
          <a:xfrm>
            <a:off x="3600451" y="3214688"/>
            <a:ext cx="1055688" cy="792162"/>
            <a:chOff x="4150" y="1253"/>
            <a:chExt cx="499" cy="499"/>
          </a:xfrm>
        </p:grpSpPr>
        <p:pic>
          <p:nvPicPr>
            <p:cNvPr id="141358" name="Picture 34" descr="pb5s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253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59" name="Oval 35"/>
            <p:cNvSpPr>
              <a:spLocks noChangeArrowheads="1"/>
            </p:cNvSpPr>
            <p:nvPr/>
          </p:nvSpPr>
          <p:spPr bwMode="auto">
            <a:xfrm>
              <a:off x="4241" y="1344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5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5" name="Group 36"/>
          <p:cNvGrpSpPr/>
          <p:nvPr/>
        </p:nvGrpSpPr>
        <p:grpSpPr bwMode="auto">
          <a:xfrm>
            <a:off x="4751389" y="3211513"/>
            <a:ext cx="1057275" cy="792162"/>
            <a:chOff x="4150" y="1026"/>
            <a:chExt cx="499" cy="499"/>
          </a:xfrm>
        </p:grpSpPr>
        <p:pic>
          <p:nvPicPr>
            <p:cNvPr id="141356" name="Picture 37" descr="pb6s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026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57" name="Oval 38"/>
            <p:cNvSpPr>
              <a:spLocks noChangeArrowheads="1"/>
            </p:cNvSpPr>
            <p:nvPr/>
          </p:nvSpPr>
          <p:spPr bwMode="auto">
            <a:xfrm>
              <a:off x="4241" y="1117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66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6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6" name="Group 39"/>
          <p:cNvGrpSpPr/>
          <p:nvPr/>
        </p:nvGrpSpPr>
        <p:grpSpPr bwMode="auto">
          <a:xfrm>
            <a:off x="1774825" y="4005263"/>
            <a:ext cx="1055688" cy="792162"/>
            <a:chOff x="4332" y="845"/>
            <a:chExt cx="499" cy="499"/>
          </a:xfrm>
        </p:grpSpPr>
        <p:pic>
          <p:nvPicPr>
            <p:cNvPr id="141354" name="Picture 40" descr="pb7s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845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55" name="Oval 41"/>
            <p:cNvSpPr>
              <a:spLocks noChangeArrowheads="1"/>
            </p:cNvSpPr>
            <p:nvPr/>
          </p:nvSpPr>
          <p:spPr bwMode="auto">
            <a:xfrm>
              <a:off x="4422" y="935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990033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7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7" name="Group 42"/>
          <p:cNvGrpSpPr/>
          <p:nvPr/>
        </p:nvGrpSpPr>
        <p:grpSpPr bwMode="auto">
          <a:xfrm>
            <a:off x="2927351" y="4005263"/>
            <a:ext cx="1054100" cy="792162"/>
            <a:chOff x="4967" y="845"/>
            <a:chExt cx="498" cy="499"/>
          </a:xfrm>
        </p:grpSpPr>
        <p:pic>
          <p:nvPicPr>
            <p:cNvPr id="141352" name="Picture 43" descr="pb8s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845"/>
              <a:ext cx="498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53" name="Oval 44"/>
            <p:cNvSpPr>
              <a:spLocks noChangeArrowheads="1"/>
            </p:cNvSpPr>
            <p:nvPr/>
          </p:nvSpPr>
          <p:spPr bwMode="auto">
            <a:xfrm>
              <a:off x="5057" y="935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333333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8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8" name="Group 45"/>
          <p:cNvGrpSpPr/>
          <p:nvPr/>
        </p:nvGrpSpPr>
        <p:grpSpPr bwMode="auto">
          <a:xfrm>
            <a:off x="5230887" y="4005263"/>
            <a:ext cx="1055687" cy="792162"/>
            <a:chOff x="3742" y="1480"/>
            <a:chExt cx="499" cy="499"/>
          </a:xfrm>
        </p:grpSpPr>
        <p:sp>
          <p:nvSpPr>
            <p:cNvPr id="141349" name="Oval 46"/>
            <p:cNvSpPr>
              <a:spLocks noChangeArrowheads="1"/>
            </p:cNvSpPr>
            <p:nvPr/>
          </p:nvSpPr>
          <p:spPr bwMode="auto">
            <a:xfrm>
              <a:off x="3742" y="1480"/>
              <a:ext cx="499" cy="49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1350" name="Picture 47" descr="pb10s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48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51" name="Oval 48"/>
            <p:cNvSpPr>
              <a:spLocks noChangeArrowheads="1"/>
            </p:cNvSpPr>
            <p:nvPr/>
          </p:nvSpPr>
          <p:spPr bwMode="auto">
            <a:xfrm>
              <a:off x="3878" y="1616"/>
              <a:ext cx="221" cy="21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accent2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10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41339" name="AutoShape 69"/>
          <p:cNvSpPr>
            <a:spLocks noChangeArrowheads="1"/>
          </p:cNvSpPr>
          <p:nvPr/>
        </p:nvSpPr>
        <p:spPr bwMode="auto">
          <a:xfrm>
            <a:off x="8208965" y="3646600"/>
            <a:ext cx="3168651" cy="20161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0" algn="ctr">
            <a:solidFill>
              <a:srgbClr val="006600"/>
            </a:solidFill>
            <a:miter lim="800000"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1340" name="Oval 71"/>
          <p:cNvSpPr>
            <a:spLocks noChangeArrowheads="1"/>
          </p:cNvSpPr>
          <p:nvPr/>
        </p:nvSpPr>
        <p:spPr bwMode="auto">
          <a:xfrm>
            <a:off x="8688463" y="1414463"/>
            <a:ext cx="2111375" cy="18716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1341" name="Picture 72" descr="u2938445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1341438"/>
            <a:ext cx="266858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 bwMode="auto">
          <a:xfrm>
            <a:off x="2752725" y="5175362"/>
            <a:ext cx="5087939" cy="1546225"/>
            <a:chOff x="8255000" y="3440116"/>
            <a:chExt cx="5088467" cy="1546227"/>
          </a:xfrm>
        </p:grpSpPr>
        <p:sp>
          <p:nvSpPr>
            <p:cNvPr id="141347" name="AutoShape 75"/>
            <p:cNvSpPr>
              <a:spLocks noChangeArrowheads="1"/>
            </p:cNvSpPr>
            <p:nvPr/>
          </p:nvSpPr>
          <p:spPr bwMode="auto">
            <a:xfrm rot="2288576">
              <a:off x="8255000" y="3440116"/>
              <a:ext cx="5088467" cy="222250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9525" algn="ctr">
              <a:solidFill>
                <a:srgbClr val="996633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348" name="AutoShape 76"/>
            <p:cNvSpPr>
              <a:spLocks noChangeArrowheads="1"/>
            </p:cNvSpPr>
            <p:nvPr/>
          </p:nvSpPr>
          <p:spPr bwMode="auto">
            <a:xfrm rot="2288576">
              <a:off x="11933767" y="4699005"/>
              <a:ext cx="1145117" cy="28733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 algn="ctr">
              <a:solidFill>
                <a:srgbClr val="CC990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7" name="WordArt 169"/>
          <p:cNvSpPr>
            <a:spLocks noChangeArrowheads="1" noChangeShapeType="1" noTextEdit="1"/>
          </p:cNvSpPr>
          <p:nvPr/>
        </p:nvSpPr>
        <p:spPr bwMode="auto">
          <a:xfrm>
            <a:off x="8304213" y="5878513"/>
            <a:ext cx="3073400" cy="531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Comic Sans MS" panose="030F0702030302020204"/>
              </a:rPr>
              <a:t>GOOD JOB!</a:t>
            </a:r>
            <a:endParaRPr 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Comic Sans MS" panose="030F0702030302020204"/>
            </a:endParaRPr>
          </a:p>
        </p:txBody>
      </p:sp>
      <p:pic>
        <p:nvPicPr>
          <p:cNvPr id="58" name="Picture 184" descr="Imagem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8F3F0"/>
              </a:clrFrom>
              <a:clrTo>
                <a:srgbClr val="F8F3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062" y="4510088"/>
            <a:ext cx="1250951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Oval 18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720976" y="5286487"/>
            <a:ext cx="2574925" cy="10255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pt-PT" sz="2400" b="1">
                <a:solidFill>
                  <a:srgbClr val="FFFFFF"/>
                </a:solidFill>
                <a:latin typeface="Comic Sans MS" panose="030F0702030302020204" pitchFamily="66" charset="0"/>
              </a:rPr>
              <a:t>NEXT</a:t>
            </a:r>
            <a:endParaRPr lang="pt-PT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9" name="Group 30"/>
          <p:cNvGrpSpPr/>
          <p:nvPr/>
        </p:nvGrpSpPr>
        <p:grpSpPr bwMode="auto">
          <a:xfrm>
            <a:off x="9045105" y="2684507"/>
            <a:ext cx="1055688" cy="792162"/>
            <a:chOff x="4241" y="1162"/>
            <a:chExt cx="499" cy="499"/>
          </a:xfrm>
        </p:grpSpPr>
        <p:pic>
          <p:nvPicPr>
            <p:cNvPr id="61" name="Picture 31" descr="pb4s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1162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4377" y="1253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80008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pt-PT" sz="20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9719E-6 -2.59259E-6 L -0.15099 -0.13727 L 0.29376 -0.38379 " pathEditMode="relative" ptsTypes="AAA">
                                      <p:cBhvr>
                                        <p:cTn id="11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1.59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88622"/>
            <a:ext cx="12093147" cy="66584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Horizontal Scroll 4"/>
          <p:cNvSpPr/>
          <p:nvPr/>
        </p:nvSpPr>
        <p:spPr>
          <a:xfrm>
            <a:off x="9285661" y="234779"/>
            <a:ext cx="1403351" cy="74136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9285661" y="271807"/>
            <a:ext cx="1403351" cy="74136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six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397" y="2520693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2.09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" y="53466"/>
            <a:ext cx="11968087" cy="66809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86" y="2755472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2.15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" y="96239"/>
            <a:ext cx="12095435" cy="66451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Horizontal Scroll 4"/>
          <p:cNvSpPr/>
          <p:nvPr/>
        </p:nvSpPr>
        <p:spPr>
          <a:xfrm>
            <a:off x="4281175" y="3418824"/>
            <a:ext cx="1761279" cy="74136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281175" y="3418824"/>
            <a:ext cx="1761279" cy="74136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seven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86" y="2282174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2.24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7" y="122936"/>
            <a:ext cx="11971771" cy="66051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86" y="2755472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2.29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1" y="111219"/>
            <a:ext cx="11969547" cy="66395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Horizontal Scroll 4"/>
          <p:cNvSpPr/>
          <p:nvPr/>
        </p:nvSpPr>
        <p:spPr>
          <a:xfrm>
            <a:off x="8964386" y="111219"/>
            <a:ext cx="1761279" cy="74136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8964385" y="111218"/>
            <a:ext cx="1761279" cy="74136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eight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798" y="4757266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2.39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13535"/>
            <a:ext cx="12084908" cy="66528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85" y="1383872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2.44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2" y="114136"/>
            <a:ext cx="11986887" cy="66295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Horizontal Scroll 4"/>
          <p:cNvSpPr/>
          <p:nvPr/>
        </p:nvSpPr>
        <p:spPr>
          <a:xfrm>
            <a:off x="10336001" y="3418823"/>
            <a:ext cx="1526486" cy="74136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0367710" y="3418822"/>
            <a:ext cx="1526486" cy="74136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nine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976" y="4843764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2.56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" y="97036"/>
            <a:ext cx="11970588" cy="66445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86" y="1495083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3.00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" y="99178"/>
            <a:ext cx="11976063" cy="6631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Horizontal Scroll 4"/>
          <p:cNvSpPr/>
          <p:nvPr/>
        </p:nvSpPr>
        <p:spPr>
          <a:xfrm>
            <a:off x="9824013" y="5902837"/>
            <a:ext cx="1526486" cy="74136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9824013" y="5902836"/>
            <a:ext cx="1526486" cy="74136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86" y="3323797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3.09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5" y="106746"/>
            <a:ext cx="11953265" cy="66409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86" y="2187147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239764" y="188916"/>
            <a:ext cx="11712575" cy="6480175"/>
          </a:xfrm>
          <a:prstGeom prst="rect">
            <a:avLst/>
          </a:prstGeom>
          <a:solidFill>
            <a:schemeClr val="bg1"/>
          </a:solidFill>
          <a:ln w="127000" algn="ctr">
            <a:solidFill>
              <a:srgbClr val="FF6600"/>
            </a:solidFill>
            <a:miter lim="800000"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3790951" y="1316038"/>
            <a:ext cx="863600" cy="5762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2340" name="AutoShape 4"/>
          <p:cNvSpPr>
            <a:spLocks noChangeArrowheads="1"/>
          </p:cNvSpPr>
          <p:nvPr/>
        </p:nvSpPr>
        <p:spPr bwMode="auto">
          <a:xfrm>
            <a:off x="719137" y="476250"/>
            <a:ext cx="6623051" cy="5905500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127000">
            <a:solidFill>
              <a:srgbClr val="CC3300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1008137" y="665163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4" b="12836"/>
          <a:stretch>
            <a:fillRect/>
          </a:stretch>
        </p:blipFill>
        <p:spPr bwMode="auto">
          <a:xfrm>
            <a:off x="623889" y="190612"/>
            <a:ext cx="105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3" name="Oval 7"/>
          <p:cNvSpPr>
            <a:spLocks noChangeArrowheads="1"/>
          </p:cNvSpPr>
          <p:nvPr/>
        </p:nvSpPr>
        <p:spPr bwMode="auto">
          <a:xfrm flipH="1">
            <a:off x="6383411" y="665163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234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 b="12836"/>
          <a:stretch>
            <a:fillRect/>
          </a:stretch>
        </p:blipFill>
        <p:spPr bwMode="auto">
          <a:xfrm>
            <a:off x="6577068" y="190612"/>
            <a:ext cx="105568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1008137" y="5589588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2346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r="10437"/>
          <a:stretch>
            <a:fillRect/>
          </a:stretch>
        </p:blipFill>
        <p:spPr bwMode="auto">
          <a:xfrm>
            <a:off x="335038" y="5662613"/>
            <a:ext cx="13430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7" name="Oval 11"/>
          <p:cNvSpPr>
            <a:spLocks noChangeArrowheads="1"/>
          </p:cNvSpPr>
          <p:nvPr/>
        </p:nvSpPr>
        <p:spPr bwMode="auto">
          <a:xfrm flipH="1">
            <a:off x="6286516" y="5589588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2348" name="Picture 1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7" r="-374" b="6348"/>
          <a:stretch>
            <a:fillRect/>
          </a:stretch>
        </p:blipFill>
        <p:spPr bwMode="auto">
          <a:xfrm rot="5368995" flipH="1">
            <a:off x="6707261" y="5407137"/>
            <a:ext cx="792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720799" y="2925763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2350" name="Picture 14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3" r="45085" b="-6348"/>
          <a:stretch>
            <a:fillRect/>
          </a:stretch>
        </p:blipFill>
        <p:spPr bwMode="auto">
          <a:xfrm>
            <a:off x="430213" y="2927350"/>
            <a:ext cx="577851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6672337" y="2925763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2352" name="Picture 16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3" r="45085" b="-6348"/>
          <a:stretch>
            <a:fillRect/>
          </a:stretch>
        </p:blipFill>
        <p:spPr bwMode="auto">
          <a:xfrm>
            <a:off x="7151689" y="2927350"/>
            <a:ext cx="577851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9" name="Group 17"/>
          <p:cNvGrpSpPr/>
          <p:nvPr/>
        </p:nvGrpSpPr>
        <p:grpSpPr bwMode="auto">
          <a:xfrm>
            <a:off x="3598876" y="1703388"/>
            <a:ext cx="1055687" cy="792162"/>
            <a:chOff x="3288" y="436"/>
            <a:chExt cx="363" cy="364"/>
          </a:xfrm>
        </p:grpSpPr>
        <p:pic>
          <p:nvPicPr>
            <p:cNvPr id="142392" name="Picture 18" descr="pb1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436"/>
              <a:ext cx="363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93" name="Oval 19"/>
            <p:cNvSpPr>
              <a:spLocks noChangeArrowheads="1"/>
            </p:cNvSpPr>
            <p:nvPr/>
          </p:nvSpPr>
          <p:spPr bwMode="auto">
            <a:xfrm>
              <a:off x="3334" y="482"/>
              <a:ext cx="227" cy="22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FF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1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0" name="Group 20"/>
          <p:cNvGrpSpPr/>
          <p:nvPr/>
        </p:nvGrpSpPr>
        <p:grpSpPr bwMode="auto">
          <a:xfrm>
            <a:off x="3022600" y="2420938"/>
            <a:ext cx="1055688" cy="792162"/>
            <a:chOff x="3787" y="210"/>
            <a:chExt cx="499" cy="499"/>
          </a:xfrm>
        </p:grpSpPr>
        <p:pic>
          <p:nvPicPr>
            <p:cNvPr id="142390" name="Picture 21" descr="pb2s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21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91" name="Oval 22"/>
            <p:cNvSpPr>
              <a:spLocks noChangeArrowheads="1"/>
            </p:cNvSpPr>
            <p:nvPr/>
          </p:nvSpPr>
          <p:spPr bwMode="auto">
            <a:xfrm>
              <a:off x="3899" y="286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333399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2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1" name="Group 23"/>
          <p:cNvGrpSpPr/>
          <p:nvPr/>
        </p:nvGrpSpPr>
        <p:grpSpPr bwMode="auto">
          <a:xfrm>
            <a:off x="4078289" y="4005263"/>
            <a:ext cx="1057275" cy="792162"/>
            <a:chOff x="3243" y="1706"/>
            <a:chExt cx="499" cy="499"/>
          </a:xfrm>
        </p:grpSpPr>
        <p:sp>
          <p:nvSpPr>
            <p:cNvPr id="142387" name="Oval 24"/>
            <p:cNvSpPr>
              <a:spLocks noChangeArrowheads="1"/>
            </p:cNvSpPr>
            <p:nvPr/>
          </p:nvSpPr>
          <p:spPr bwMode="auto">
            <a:xfrm>
              <a:off x="3243" y="1706"/>
              <a:ext cx="499" cy="49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2388" name="Picture 25" descr="pb9s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706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89" name="Oval 26"/>
            <p:cNvSpPr>
              <a:spLocks noChangeArrowheads="1"/>
            </p:cNvSpPr>
            <p:nvPr/>
          </p:nvSpPr>
          <p:spPr bwMode="auto">
            <a:xfrm>
              <a:off x="3379" y="1842"/>
              <a:ext cx="221" cy="21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FF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9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2" name="Group 27"/>
          <p:cNvGrpSpPr/>
          <p:nvPr/>
        </p:nvGrpSpPr>
        <p:grpSpPr bwMode="auto">
          <a:xfrm>
            <a:off x="4175125" y="2424113"/>
            <a:ext cx="1055688" cy="792162"/>
            <a:chOff x="4558" y="436"/>
            <a:chExt cx="453" cy="454"/>
          </a:xfrm>
        </p:grpSpPr>
        <p:pic>
          <p:nvPicPr>
            <p:cNvPr id="142385" name="Picture 28" descr="pb3s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436"/>
              <a:ext cx="453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86" name="Oval 29"/>
            <p:cNvSpPr>
              <a:spLocks noChangeArrowheads="1"/>
            </p:cNvSpPr>
            <p:nvPr/>
          </p:nvSpPr>
          <p:spPr bwMode="auto">
            <a:xfrm>
              <a:off x="4663" y="541"/>
              <a:ext cx="203" cy="20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3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4" name="Group 33"/>
          <p:cNvGrpSpPr/>
          <p:nvPr/>
        </p:nvGrpSpPr>
        <p:grpSpPr bwMode="auto">
          <a:xfrm>
            <a:off x="3600451" y="3214688"/>
            <a:ext cx="1055688" cy="792162"/>
            <a:chOff x="4150" y="1253"/>
            <a:chExt cx="499" cy="499"/>
          </a:xfrm>
        </p:grpSpPr>
        <p:pic>
          <p:nvPicPr>
            <p:cNvPr id="142383" name="Picture 34" descr="pb5s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253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84" name="Oval 35"/>
            <p:cNvSpPr>
              <a:spLocks noChangeArrowheads="1"/>
            </p:cNvSpPr>
            <p:nvPr/>
          </p:nvSpPr>
          <p:spPr bwMode="auto">
            <a:xfrm>
              <a:off x="4241" y="1344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5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5" name="Group 36"/>
          <p:cNvGrpSpPr/>
          <p:nvPr/>
        </p:nvGrpSpPr>
        <p:grpSpPr bwMode="auto">
          <a:xfrm>
            <a:off x="4751389" y="3211513"/>
            <a:ext cx="1057275" cy="792162"/>
            <a:chOff x="4150" y="1026"/>
            <a:chExt cx="499" cy="499"/>
          </a:xfrm>
        </p:grpSpPr>
        <p:pic>
          <p:nvPicPr>
            <p:cNvPr id="142381" name="Picture 37" descr="pb6s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026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82" name="Oval 38"/>
            <p:cNvSpPr>
              <a:spLocks noChangeArrowheads="1"/>
            </p:cNvSpPr>
            <p:nvPr/>
          </p:nvSpPr>
          <p:spPr bwMode="auto">
            <a:xfrm>
              <a:off x="4241" y="1117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66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6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6" name="Group 39"/>
          <p:cNvGrpSpPr/>
          <p:nvPr/>
        </p:nvGrpSpPr>
        <p:grpSpPr bwMode="auto">
          <a:xfrm>
            <a:off x="1774825" y="4005263"/>
            <a:ext cx="1055688" cy="792162"/>
            <a:chOff x="4332" y="845"/>
            <a:chExt cx="499" cy="499"/>
          </a:xfrm>
        </p:grpSpPr>
        <p:pic>
          <p:nvPicPr>
            <p:cNvPr id="142379" name="Picture 40" descr="pb7s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845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80" name="Oval 41"/>
            <p:cNvSpPr>
              <a:spLocks noChangeArrowheads="1"/>
            </p:cNvSpPr>
            <p:nvPr/>
          </p:nvSpPr>
          <p:spPr bwMode="auto">
            <a:xfrm>
              <a:off x="4422" y="935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990033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7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7" name="Group 42"/>
          <p:cNvGrpSpPr/>
          <p:nvPr/>
        </p:nvGrpSpPr>
        <p:grpSpPr bwMode="auto">
          <a:xfrm>
            <a:off x="2927351" y="4005263"/>
            <a:ext cx="1054100" cy="792162"/>
            <a:chOff x="4967" y="845"/>
            <a:chExt cx="498" cy="499"/>
          </a:xfrm>
        </p:grpSpPr>
        <p:pic>
          <p:nvPicPr>
            <p:cNvPr id="142377" name="Picture 43" descr="pb8s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845"/>
              <a:ext cx="498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78" name="Oval 44"/>
            <p:cNvSpPr>
              <a:spLocks noChangeArrowheads="1"/>
            </p:cNvSpPr>
            <p:nvPr/>
          </p:nvSpPr>
          <p:spPr bwMode="auto">
            <a:xfrm>
              <a:off x="5057" y="935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333333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8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8" name="Group 45"/>
          <p:cNvGrpSpPr/>
          <p:nvPr/>
        </p:nvGrpSpPr>
        <p:grpSpPr bwMode="auto">
          <a:xfrm>
            <a:off x="5230887" y="4005263"/>
            <a:ext cx="1055687" cy="792162"/>
            <a:chOff x="3742" y="1480"/>
            <a:chExt cx="499" cy="499"/>
          </a:xfrm>
        </p:grpSpPr>
        <p:sp>
          <p:nvSpPr>
            <p:cNvPr id="142374" name="Oval 46"/>
            <p:cNvSpPr>
              <a:spLocks noChangeArrowheads="1"/>
            </p:cNvSpPr>
            <p:nvPr/>
          </p:nvSpPr>
          <p:spPr bwMode="auto">
            <a:xfrm>
              <a:off x="3742" y="1480"/>
              <a:ext cx="499" cy="49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2375" name="Picture 47" descr="pb10s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48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76" name="Oval 48"/>
            <p:cNvSpPr>
              <a:spLocks noChangeArrowheads="1"/>
            </p:cNvSpPr>
            <p:nvPr/>
          </p:nvSpPr>
          <p:spPr bwMode="auto">
            <a:xfrm>
              <a:off x="3878" y="1616"/>
              <a:ext cx="221" cy="21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accent2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10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42362" name="AutoShape 69"/>
          <p:cNvSpPr>
            <a:spLocks noChangeArrowheads="1"/>
          </p:cNvSpPr>
          <p:nvPr/>
        </p:nvSpPr>
        <p:spPr bwMode="auto">
          <a:xfrm>
            <a:off x="8208965" y="3646600"/>
            <a:ext cx="3168651" cy="20161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0" algn="ctr">
            <a:solidFill>
              <a:srgbClr val="006600"/>
            </a:solidFill>
            <a:miter lim="800000"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2363" name="Oval 71"/>
          <p:cNvSpPr>
            <a:spLocks noChangeArrowheads="1"/>
          </p:cNvSpPr>
          <p:nvPr/>
        </p:nvSpPr>
        <p:spPr bwMode="auto">
          <a:xfrm>
            <a:off x="8688463" y="1414463"/>
            <a:ext cx="2111375" cy="18716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2364" name="Picture 72" descr="u2938445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1341438"/>
            <a:ext cx="266858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 bwMode="auto">
          <a:xfrm flipH="1">
            <a:off x="336552" y="5227750"/>
            <a:ext cx="5089525" cy="1546225"/>
            <a:chOff x="8255000" y="3440116"/>
            <a:chExt cx="5088467" cy="1546227"/>
          </a:xfrm>
        </p:grpSpPr>
        <p:sp>
          <p:nvSpPr>
            <p:cNvPr id="142372" name="AutoShape 75"/>
            <p:cNvSpPr>
              <a:spLocks noChangeArrowheads="1"/>
            </p:cNvSpPr>
            <p:nvPr/>
          </p:nvSpPr>
          <p:spPr bwMode="auto">
            <a:xfrm rot="2288576">
              <a:off x="8255000" y="3440116"/>
              <a:ext cx="5088467" cy="222250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9525" algn="ctr">
              <a:solidFill>
                <a:srgbClr val="996633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373" name="AutoShape 76"/>
            <p:cNvSpPr>
              <a:spLocks noChangeArrowheads="1"/>
            </p:cNvSpPr>
            <p:nvPr/>
          </p:nvSpPr>
          <p:spPr bwMode="auto">
            <a:xfrm rot="2288576">
              <a:off x="11933767" y="4699005"/>
              <a:ext cx="1145117" cy="28733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 algn="ctr">
              <a:solidFill>
                <a:srgbClr val="CC990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7" name="WordArt 169"/>
          <p:cNvSpPr>
            <a:spLocks noChangeArrowheads="1" noChangeShapeType="1" noTextEdit="1"/>
          </p:cNvSpPr>
          <p:nvPr/>
        </p:nvSpPr>
        <p:spPr bwMode="auto">
          <a:xfrm>
            <a:off x="8304213" y="5878513"/>
            <a:ext cx="3073400" cy="531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Comic Sans MS" panose="030F0702030302020204"/>
              </a:rPr>
              <a:t>GOOD JOB!</a:t>
            </a:r>
            <a:endParaRPr 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60" name="Oval 18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720976" y="5286487"/>
            <a:ext cx="2574925" cy="10255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pt-PT" sz="2400" b="1">
                <a:solidFill>
                  <a:srgbClr val="FFFFFF"/>
                </a:solidFill>
                <a:latin typeface="Comic Sans MS" panose="030F0702030302020204" pitchFamily="66" charset="0"/>
              </a:rPr>
              <a:t>NEXT</a:t>
            </a:r>
            <a:endParaRPr lang="pt-PT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9" name="Group 36"/>
          <p:cNvGrpSpPr/>
          <p:nvPr/>
        </p:nvGrpSpPr>
        <p:grpSpPr bwMode="auto">
          <a:xfrm>
            <a:off x="9312275" y="4494213"/>
            <a:ext cx="1055688" cy="792162"/>
            <a:chOff x="4150" y="1026"/>
            <a:chExt cx="499" cy="499"/>
          </a:xfrm>
        </p:grpSpPr>
        <p:pic>
          <p:nvPicPr>
            <p:cNvPr id="142370" name="Picture 37" descr="pb6s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026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71" name="Oval 38"/>
            <p:cNvSpPr>
              <a:spLocks noChangeArrowheads="1"/>
            </p:cNvSpPr>
            <p:nvPr/>
          </p:nvSpPr>
          <p:spPr bwMode="auto">
            <a:xfrm>
              <a:off x="4241" y="1117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66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6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8" name="Group 36"/>
          <p:cNvGrpSpPr/>
          <p:nvPr/>
        </p:nvGrpSpPr>
        <p:grpSpPr bwMode="auto">
          <a:xfrm>
            <a:off x="9129351" y="2607322"/>
            <a:ext cx="1055688" cy="792162"/>
            <a:chOff x="4150" y="1026"/>
            <a:chExt cx="499" cy="499"/>
          </a:xfrm>
        </p:grpSpPr>
        <p:pic>
          <p:nvPicPr>
            <p:cNvPr id="61" name="Picture 37" descr="pb6s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026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Oval 38"/>
            <p:cNvSpPr>
              <a:spLocks noChangeArrowheads="1"/>
            </p:cNvSpPr>
            <p:nvPr/>
          </p:nvSpPr>
          <p:spPr bwMode="auto">
            <a:xfrm>
              <a:off x="4241" y="1117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660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pt-PT" sz="20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927E-6 -1.73472E-18 L 0.11246 -0.15672 L -0.09423 -0.39815 L -0.3384 -0.05579 " pathEditMode="relative" ptsTypes="AAAA">
                                      <p:cBhvr>
                                        <p:cTn id="179" dur="2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8"/>
                                            </p:cond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500"/>
                            </p:stCondLst>
                            <p:childTnLst>
                              <p:par>
                                <p:cTn id="1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5"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8594724" y="5799138"/>
            <a:ext cx="1401763" cy="741362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Screen Shot 2015-05-06 at 4.23.13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9" y="108531"/>
            <a:ext cx="11957119" cy="66350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86" y="3163245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orizontal Scroll 6"/>
          <p:cNvSpPr/>
          <p:nvPr/>
        </p:nvSpPr>
        <p:spPr>
          <a:xfrm>
            <a:off x="8594724" y="5902836"/>
            <a:ext cx="1526486" cy="74136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8594724" y="5902835"/>
            <a:ext cx="1526486" cy="741363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two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3.26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4" y="109320"/>
            <a:ext cx="11988941" cy="66416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864" y="2224047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6 at 4.23.31 PM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9" y="92371"/>
            <a:ext cx="11986339" cy="6668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3" name="Horizontal Scroll 2"/>
          <p:cNvSpPr/>
          <p:nvPr/>
        </p:nvSpPr>
        <p:spPr>
          <a:xfrm>
            <a:off x="209624" y="-123568"/>
            <a:ext cx="3063875" cy="1965325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09623" y="-123569"/>
            <a:ext cx="3063875" cy="1965325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Twenty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85" y="4127072"/>
            <a:ext cx="16287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mada oval 4"/>
          <p:cNvSpPr/>
          <p:nvPr/>
        </p:nvSpPr>
        <p:spPr>
          <a:xfrm>
            <a:off x="2644850" y="855663"/>
            <a:ext cx="9180513" cy="4164012"/>
          </a:xfrm>
          <a:prstGeom prst="wedgeEllipseCallout">
            <a:avLst>
              <a:gd name="adj1" fmla="val -70490"/>
              <a:gd name="adj2" fmla="val 49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/>
              <a:t>Lets play </a:t>
            </a:r>
            <a:r>
              <a:rPr lang="pt-PT" sz="6000" dirty="0" smtClean="0"/>
              <a:t>a</a:t>
            </a:r>
            <a:br>
              <a:rPr lang="pt-PT" sz="6000" dirty="0" smtClean="0"/>
            </a:br>
            <a:r>
              <a:rPr lang="pt-PT" sz="6000" dirty="0" smtClean="0"/>
              <a:t>‘How many</a:t>
            </a:r>
            <a:r>
              <a:rPr lang="pt-PT" sz="6000" smtClean="0"/>
              <a:t>...?’ </a:t>
            </a:r>
            <a:br>
              <a:rPr lang="pt-PT" sz="6000" smtClean="0"/>
            </a:br>
            <a:r>
              <a:rPr lang="pt-PT" sz="6000" smtClean="0"/>
              <a:t>Superhero game</a:t>
            </a:r>
            <a:r>
              <a:rPr lang="pt-PT" sz="6000" dirty="0" smtClean="0"/>
              <a:t>!</a:t>
            </a:r>
            <a:endParaRPr lang="pt-PT" sz="6000" dirty="0"/>
          </a:p>
        </p:txBody>
      </p:sp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9" y="5821363"/>
            <a:ext cx="16303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239764" y="188916"/>
            <a:ext cx="11712575" cy="6480175"/>
          </a:xfrm>
          <a:prstGeom prst="rect">
            <a:avLst/>
          </a:prstGeom>
          <a:solidFill>
            <a:schemeClr val="bg1"/>
          </a:solidFill>
          <a:ln w="127000" algn="ctr">
            <a:solidFill>
              <a:srgbClr val="FF6600"/>
            </a:solidFill>
            <a:miter lim="800000"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63" name="Oval 3"/>
          <p:cNvSpPr>
            <a:spLocks noChangeArrowheads="1"/>
          </p:cNvSpPr>
          <p:nvPr/>
        </p:nvSpPr>
        <p:spPr bwMode="auto">
          <a:xfrm>
            <a:off x="3790951" y="1316038"/>
            <a:ext cx="863600" cy="5762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64" name="AutoShape 4"/>
          <p:cNvSpPr>
            <a:spLocks noChangeArrowheads="1"/>
          </p:cNvSpPr>
          <p:nvPr/>
        </p:nvSpPr>
        <p:spPr bwMode="auto">
          <a:xfrm>
            <a:off x="719137" y="476250"/>
            <a:ext cx="6623051" cy="5905500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127000">
            <a:solidFill>
              <a:srgbClr val="CC3300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65" name="Oval 5"/>
          <p:cNvSpPr>
            <a:spLocks noChangeArrowheads="1"/>
          </p:cNvSpPr>
          <p:nvPr/>
        </p:nvSpPr>
        <p:spPr bwMode="auto">
          <a:xfrm>
            <a:off x="1008137" y="665163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4" b="12836"/>
          <a:stretch>
            <a:fillRect/>
          </a:stretch>
        </p:blipFill>
        <p:spPr bwMode="auto">
          <a:xfrm>
            <a:off x="623889" y="190612"/>
            <a:ext cx="105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7" name="Oval 7"/>
          <p:cNvSpPr>
            <a:spLocks noChangeArrowheads="1"/>
          </p:cNvSpPr>
          <p:nvPr/>
        </p:nvSpPr>
        <p:spPr bwMode="auto">
          <a:xfrm flipH="1">
            <a:off x="6383411" y="665163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3368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 b="12836"/>
          <a:stretch>
            <a:fillRect/>
          </a:stretch>
        </p:blipFill>
        <p:spPr bwMode="auto">
          <a:xfrm>
            <a:off x="6577068" y="190612"/>
            <a:ext cx="105568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9" name="Oval 9"/>
          <p:cNvSpPr>
            <a:spLocks noChangeArrowheads="1"/>
          </p:cNvSpPr>
          <p:nvPr/>
        </p:nvSpPr>
        <p:spPr bwMode="auto">
          <a:xfrm>
            <a:off x="1008137" y="5589588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3370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r="10437"/>
          <a:stretch>
            <a:fillRect/>
          </a:stretch>
        </p:blipFill>
        <p:spPr bwMode="auto">
          <a:xfrm>
            <a:off x="335038" y="5662613"/>
            <a:ext cx="13430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1" name="Oval 11"/>
          <p:cNvSpPr>
            <a:spLocks noChangeArrowheads="1"/>
          </p:cNvSpPr>
          <p:nvPr/>
        </p:nvSpPr>
        <p:spPr bwMode="auto">
          <a:xfrm flipH="1">
            <a:off x="6286516" y="5589588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3372" name="Picture 1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7" r="-374" b="6348"/>
          <a:stretch>
            <a:fillRect/>
          </a:stretch>
        </p:blipFill>
        <p:spPr bwMode="auto">
          <a:xfrm rot="5368995" flipH="1">
            <a:off x="6707261" y="5407137"/>
            <a:ext cx="792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3" name="Oval 13"/>
          <p:cNvSpPr>
            <a:spLocks noChangeArrowheads="1"/>
          </p:cNvSpPr>
          <p:nvPr/>
        </p:nvSpPr>
        <p:spPr bwMode="auto">
          <a:xfrm>
            <a:off x="720799" y="2925763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3374" name="Picture 14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3" r="45085" b="-6348"/>
          <a:stretch>
            <a:fillRect/>
          </a:stretch>
        </p:blipFill>
        <p:spPr bwMode="auto">
          <a:xfrm>
            <a:off x="430213" y="2927350"/>
            <a:ext cx="577851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5" name="Oval 15"/>
          <p:cNvSpPr>
            <a:spLocks noChangeArrowheads="1"/>
          </p:cNvSpPr>
          <p:nvPr/>
        </p:nvSpPr>
        <p:spPr bwMode="auto">
          <a:xfrm>
            <a:off x="6672337" y="2925763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3376" name="Picture 16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3" r="45085" b="-6348"/>
          <a:stretch>
            <a:fillRect/>
          </a:stretch>
        </p:blipFill>
        <p:spPr bwMode="auto">
          <a:xfrm>
            <a:off x="7151689" y="2927350"/>
            <a:ext cx="577851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9" name="Group 17"/>
          <p:cNvGrpSpPr/>
          <p:nvPr/>
        </p:nvGrpSpPr>
        <p:grpSpPr bwMode="auto">
          <a:xfrm>
            <a:off x="3598876" y="1703388"/>
            <a:ext cx="1055687" cy="792162"/>
            <a:chOff x="3288" y="436"/>
            <a:chExt cx="363" cy="364"/>
          </a:xfrm>
        </p:grpSpPr>
        <p:pic>
          <p:nvPicPr>
            <p:cNvPr id="143413" name="Picture 18" descr="pb1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436"/>
              <a:ext cx="363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4" name="Oval 19"/>
            <p:cNvSpPr>
              <a:spLocks noChangeArrowheads="1"/>
            </p:cNvSpPr>
            <p:nvPr/>
          </p:nvSpPr>
          <p:spPr bwMode="auto">
            <a:xfrm>
              <a:off x="3334" y="482"/>
              <a:ext cx="227" cy="22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FF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1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0" name="Group 20"/>
          <p:cNvGrpSpPr/>
          <p:nvPr/>
        </p:nvGrpSpPr>
        <p:grpSpPr bwMode="auto">
          <a:xfrm>
            <a:off x="3022600" y="2420938"/>
            <a:ext cx="1055688" cy="792162"/>
            <a:chOff x="3787" y="210"/>
            <a:chExt cx="499" cy="499"/>
          </a:xfrm>
        </p:grpSpPr>
        <p:pic>
          <p:nvPicPr>
            <p:cNvPr id="143411" name="Picture 21" descr="pb2s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21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2" name="Oval 22"/>
            <p:cNvSpPr>
              <a:spLocks noChangeArrowheads="1"/>
            </p:cNvSpPr>
            <p:nvPr/>
          </p:nvSpPr>
          <p:spPr bwMode="auto">
            <a:xfrm>
              <a:off x="3899" y="286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333399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2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1" name="Group 23"/>
          <p:cNvGrpSpPr/>
          <p:nvPr/>
        </p:nvGrpSpPr>
        <p:grpSpPr bwMode="auto">
          <a:xfrm>
            <a:off x="4078289" y="4005263"/>
            <a:ext cx="1057275" cy="792162"/>
            <a:chOff x="3243" y="1706"/>
            <a:chExt cx="499" cy="499"/>
          </a:xfrm>
        </p:grpSpPr>
        <p:sp>
          <p:nvSpPr>
            <p:cNvPr id="143408" name="Oval 24"/>
            <p:cNvSpPr>
              <a:spLocks noChangeArrowheads="1"/>
            </p:cNvSpPr>
            <p:nvPr/>
          </p:nvSpPr>
          <p:spPr bwMode="auto">
            <a:xfrm>
              <a:off x="3243" y="1706"/>
              <a:ext cx="499" cy="49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3409" name="Picture 25" descr="pb9s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706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0" name="Oval 26"/>
            <p:cNvSpPr>
              <a:spLocks noChangeArrowheads="1"/>
            </p:cNvSpPr>
            <p:nvPr/>
          </p:nvSpPr>
          <p:spPr bwMode="auto">
            <a:xfrm>
              <a:off x="3379" y="1842"/>
              <a:ext cx="221" cy="21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FF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9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2" name="Group 27"/>
          <p:cNvGrpSpPr/>
          <p:nvPr/>
        </p:nvGrpSpPr>
        <p:grpSpPr bwMode="auto">
          <a:xfrm>
            <a:off x="4175125" y="2424113"/>
            <a:ext cx="1055688" cy="792162"/>
            <a:chOff x="4558" y="436"/>
            <a:chExt cx="453" cy="454"/>
          </a:xfrm>
        </p:grpSpPr>
        <p:pic>
          <p:nvPicPr>
            <p:cNvPr id="143406" name="Picture 28" descr="pb3s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436"/>
              <a:ext cx="453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07" name="Oval 29"/>
            <p:cNvSpPr>
              <a:spLocks noChangeArrowheads="1"/>
            </p:cNvSpPr>
            <p:nvPr/>
          </p:nvSpPr>
          <p:spPr bwMode="auto">
            <a:xfrm>
              <a:off x="4663" y="541"/>
              <a:ext cx="203" cy="20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3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4" name="Group 33"/>
          <p:cNvGrpSpPr/>
          <p:nvPr/>
        </p:nvGrpSpPr>
        <p:grpSpPr bwMode="auto">
          <a:xfrm>
            <a:off x="3600451" y="3214688"/>
            <a:ext cx="1055688" cy="792162"/>
            <a:chOff x="4150" y="1253"/>
            <a:chExt cx="499" cy="499"/>
          </a:xfrm>
        </p:grpSpPr>
        <p:pic>
          <p:nvPicPr>
            <p:cNvPr id="143404" name="Picture 34" descr="pb5s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253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05" name="Oval 35"/>
            <p:cNvSpPr>
              <a:spLocks noChangeArrowheads="1"/>
            </p:cNvSpPr>
            <p:nvPr/>
          </p:nvSpPr>
          <p:spPr bwMode="auto">
            <a:xfrm>
              <a:off x="4241" y="1344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5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6" name="Group 39"/>
          <p:cNvGrpSpPr/>
          <p:nvPr/>
        </p:nvGrpSpPr>
        <p:grpSpPr bwMode="auto">
          <a:xfrm>
            <a:off x="1774825" y="4005263"/>
            <a:ext cx="1055688" cy="792162"/>
            <a:chOff x="4332" y="845"/>
            <a:chExt cx="499" cy="499"/>
          </a:xfrm>
        </p:grpSpPr>
        <p:pic>
          <p:nvPicPr>
            <p:cNvPr id="143402" name="Picture 40" descr="pb7s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845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03" name="Oval 41"/>
            <p:cNvSpPr>
              <a:spLocks noChangeArrowheads="1"/>
            </p:cNvSpPr>
            <p:nvPr/>
          </p:nvSpPr>
          <p:spPr bwMode="auto">
            <a:xfrm>
              <a:off x="4422" y="935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990033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7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7" name="Group 42"/>
          <p:cNvGrpSpPr/>
          <p:nvPr/>
        </p:nvGrpSpPr>
        <p:grpSpPr bwMode="auto">
          <a:xfrm>
            <a:off x="2927351" y="4005263"/>
            <a:ext cx="1054100" cy="792162"/>
            <a:chOff x="4967" y="845"/>
            <a:chExt cx="498" cy="499"/>
          </a:xfrm>
        </p:grpSpPr>
        <p:pic>
          <p:nvPicPr>
            <p:cNvPr id="143400" name="Picture 43" descr="pb8s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845"/>
              <a:ext cx="498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01" name="Oval 44"/>
            <p:cNvSpPr>
              <a:spLocks noChangeArrowheads="1"/>
            </p:cNvSpPr>
            <p:nvPr/>
          </p:nvSpPr>
          <p:spPr bwMode="auto">
            <a:xfrm>
              <a:off x="5057" y="935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333333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8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8" name="Group 45"/>
          <p:cNvGrpSpPr/>
          <p:nvPr/>
        </p:nvGrpSpPr>
        <p:grpSpPr bwMode="auto">
          <a:xfrm>
            <a:off x="5230887" y="4005263"/>
            <a:ext cx="1055687" cy="792162"/>
            <a:chOff x="3742" y="1480"/>
            <a:chExt cx="499" cy="499"/>
          </a:xfrm>
        </p:grpSpPr>
        <p:sp>
          <p:nvSpPr>
            <p:cNvPr id="143397" name="Oval 46"/>
            <p:cNvSpPr>
              <a:spLocks noChangeArrowheads="1"/>
            </p:cNvSpPr>
            <p:nvPr/>
          </p:nvSpPr>
          <p:spPr bwMode="auto">
            <a:xfrm>
              <a:off x="3742" y="1480"/>
              <a:ext cx="499" cy="49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3398" name="Picture 47" descr="pb10s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48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99" name="Oval 48"/>
            <p:cNvSpPr>
              <a:spLocks noChangeArrowheads="1"/>
            </p:cNvSpPr>
            <p:nvPr/>
          </p:nvSpPr>
          <p:spPr bwMode="auto">
            <a:xfrm>
              <a:off x="3878" y="1616"/>
              <a:ext cx="221" cy="21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accent2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10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43385" name="AutoShape 69"/>
          <p:cNvSpPr>
            <a:spLocks noChangeArrowheads="1"/>
          </p:cNvSpPr>
          <p:nvPr/>
        </p:nvSpPr>
        <p:spPr bwMode="auto">
          <a:xfrm>
            <a:off x="8208965" y="3646600"/>
            <a:ext cx="3168651" cy="20161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0" algn="ctr">
            <a:solidFill>
              <a:srgbClr val="006600"/>
            </a:solidFill>
            <a:miter lim="800000"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86" name="Oval 71"/>
          <p:cNvSpPr>
            <a:spLocks noChangeArrowheads="1"/>
          </p:cNvSpPr>
          <p:nvPr/>
        </p:nvSpPr>
        <p:spPr bwMode="auto">
          <a:xfrm>
            <a:off x="8688463" y="1414463"/>
            <a:ext cx="2111375" cy="18716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3387" name="Picture 72" descr="u2938445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1341438"/>
            <a:ext cx="266858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 bwMode="auto">
          <a:xfrm flipV="1">
            <a:off x="3157613" y="1119192"/>
            <a:ext cx="5087937" cy="1546225"/>
            <a:chOff x="8255000" y="3440116"/>
            <a:chExt cx="5088467" cy="1546227"/>
          </a:xfrm>
        </p:grpSpPr>
        <p:sp>
          <p:nvSpPr>
            <p:cNvPr id="143395" name="AutoShape 75"/>
            <p:cNvSpPr>
              <a:spLocks noChangeArrowheads="1"/>
            </p:cNvSpPr>
            <p:nvPr/>
          </p:nvSpPr>
          <p:spPr bwMode="auto">
            <a:xfrm rot="2288576">
              <a:off x="8255000" y="3440116"/>
              <a:ext cx="5088467" cy="222250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9525" algn="ctr">
              <a:solidFill>
                <a:srgbClr val="996633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396" name="AutoShape 76"/>
            <p:cNvSpPr>
              <a:spLocks noChangeArrowheads="1"/>
            </p:cNvSpPr>
            <p:nvPr/>
          </p:nvSpPr>
          <p:spPr bwMode="auto">
            <a:xfrm rot="2288576">
              <a:off x="11933767" y="4699005"/>
              <a:ext cx="1145117" cy="28733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 algn="ctr">
              <a:solidFill>
                <a:srgbClr val="CC990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7" name="WordArt 169"/>
          <p:cNvSpPr>
            <a:spLocks noChangeArrowheads="1" noChangeShapeType="1" noTextEdit="1"/>
          </p:cNvSpPr>
          <p:nvPr/>
        </p:nvSpPr>
        <p:spPr bwMode="auto">
          <a:xfrm>
            <a:off x="8304213" y="5878513"/>
            <a:ext cx="3073400" cy="531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Comic Sans MS" panose="030F0702030302020204"/>
              </a:rPr>
              <a:t>GOOD JOB!</a:t>
            </a:r>
            <a:endParaRPr 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60" name="Oval 18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720976" y="5286487"/>
            <a:ext cx="2574925" cy="10255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pt-PT" sz="2400" b="1">
                <a:solidFill>
                  <a:srgbClr val="FFFFFF"/>
                </a:solidFill>
                <a:latin typeface="Comic Sans MS" panose="030F0702030302020204" pitchFamily="66" charset="0"/>
              </a:rPr>
              <a:t>NEXT</a:t>
            </a:r>
            <a:endParaRPr lang="pt-PT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4" name="Group 42"/>
          <p:cNvGrpSpPr/>
          <p:nvPr/>
        </p:nvGrpSpPr>
        <p:grpSpPr bwMode="auto">
          <a:xfrm>
            <a:off x="9418639" y="4589463"/>
            <a:ext cx="1054100" cy="792162"/>
            <a:chOff x="4967" y="845"/>
            <a:chExt cx="498" cy="499"/>
          </a:xfrm>
        </p:grpSpPr>
        <p:pic>
          <p:nvPicPr>
            <p:cNvPr id="143393" name="Picture 43" descr="pb8s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845"/>
              <a:ext cx="498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94" name="Oval 44"/>
            <p:cNvSpPr>
              <a:spLocks noChangeArrowheads="1"/>
            </p:cNvSpPr>
            <p:nvPr/>
          </p:nvSpPr>
          <p:spPr bwMode="auto">
            <a:xfrm>
              <a:off x="5057" y="935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333333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8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42"/>
          <p:cNvGrpSpPr/>
          <p:nvPr/>
        </p:nvGrpSpPr>
        <p:grpSpPr bwMode="auto">
          <a:xfrm>
            <a:off x="9115956" y="2642187"/>
            <a:ext cx="1054100" cy="792162"/>
            <a:chOff x="4967" y="845"/>
            <a:chExt cx="498" cy="499"/>
          </a:xfrm>
        </p:grpSpPr>
        <p:pic>
          <p:nvPicPr>
            <p:cNvPr id="56" name="Picture 43" descr="pb8s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845"/>
              <a:ext cx="498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Oval 44"/>
            <p:cNvSpPr>
              <a:spLocks noChangeArrowheads="1"/>
            </p:cNvSpPr>
            <p:nvPr/>
          </p:nvSpPr>
          <p:spPr bwMode="auto">
            <a:xfrm>
              <a:off x="5057" y="935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333333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pt-PT" sz="20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9947E-6 3.33333E-6 L -0.08187 0.18842 L -0.15111 0.20555 " pathEditMode="relative" rAng="0" ptsTypes="AAA">
                                      <p:cBhvr>
                                        <p:cTn id="158" dur="2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2" y="1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7"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239764" y="188916"/>
            <a:ext cx="11712575" cy="6480175"/>
          </a:xfrm>
          <a:prstGeom prst="rect">
            <a:avLst/>
          </a:prstGeom>
          <a:solidFill>
            <a:schemeClr val="bg1"/>
          </a:solidFill>
          <a:ln w="127000" algn="ctr">
            <a:solidFill>
              <a:srgbClr val="FF6600"/>
            </a:solidFill>
            <a:miter lim="800000"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4387" name="Oval 3"/>
          <p:cNvSpPr>
            <a:spLocks noChangeArrowheads="1"/>
          </p:cNvSpPr>
          <p:nvPr/>
        </p:nvSpPr>
        <p:spPr bwMode="auto">
          <a:xfrm>
            <a:off x="3790951" y="1316038"/>
            <a:ext cx="863600" cy="5762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4388" name="AutoShape 4"/>
          <p:cNvSpPr>
            <a:spLocks noChangeArrowheads="1"/>
          </p:cNvSpPr>
          <p:nvPr/>
        </p:nvSpPr>
        <p:spPr bwMode="auto">
          <a:xfrm>
            <a:off x="719137" y="476250"/>
            <a:ext cx="6623051" cy="5905500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127000">
            <a:solidFill>
              <a:srgbClr val="CC3300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4389" name="Oval 5"/>
          <p:cNvSpPr>
            <a:spLocks noChangeArrowheads="1"/>
          </p:cNvSpPr>
          <p:nvPr/>
        </p:nvSpPr>
        <p:spPr bwMode="auto">
          <a:xfrm>
            <a:off x="1008137" y="665163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4" b="12836"/>
          <a:stretch>
            <a:fillRect/>
          </a:stretch>
        </p:blipFill>
        <p:spPr bwMode="auto">
          <a:xfrm>
            <a:off x="623889" y="190612"/>
            <a:ext cx="105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1" name="Oval 7"/>
          <p:cNvSpPr>
            <a:spLocks noChangeArrowheads="1"/>
          </p:cNvSpPr>
          <p:nvPr/>
        </p:nvSpPr>
        <p:spPr bwMode="auto">
          <a:xfrm flipH="1">
            <a:off x="6383411" y="665163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4392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 b="12836"/>
          <a:stretch>
            <a:fillRect/>
          </a:stretch>
        </p:blipFill>
        <p:spPr bwMode="auto">
          <a:xfrm>
            <a:off x="6577068" y="190612"/>
            <a:ext cx="105568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3" name="Oval 9"/>
          <p:cNvSpPr>
            <a:spLocks noChangeArrowheads="1"/>
          </p:cNvSpPr>
          <p:nvPr/>
        </p:nvSpPr>
        <p:spPr bwMode="auto">
          <a:xfrm>
            <a:off x="1008137" y="5589588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439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r="10437"/>
          <a:stretch>
            <a:fillRect/>
          </a:stretch>
        </p:blipFill>
        <p:spPr bwMode="auto">
          <a:xfrm>
            <a:off x="335038" y="5662613"/>
            <a:ext cx="13430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5" name="Oval 11"/>
          <p:cNvSpPr>
            <a:spLocks noChangeArrowheads="1"/>
          </p:cNvSpPr>
          <p:nvPr/>
        </p:nvSpPr>
        <p:spPr bwMode="auto">
          <a:xfrm flipH="1">
            <a:off x="6286516" y="5589588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4396" name="Picture 1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7" r="-374" b="6348"/>
          <a:stretch>
            <a:fillRect/>
          </a:stretch>
        </p:blipFill>
        <p:spPr bwMode="auto">
          <a:xfrm rot="5368995" flipH="1">
            <a:off x="6707261" y="5407137"/>
            <a:ext cx="792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7" name="Oval 13"/>
          <p:cNvSpPr>
            <a:spLocks noChangeArrowheads="1"/>
          </p:cNvSpPr>
          <p:nvPr/>
        </p:nvSpPr>
        <p:spPr bwMode="auto">
          <a:xfrm>
            <a:off x="720799" y="2925763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4398" name="Picture 14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3" r="45085" b="-6348"/>
          <a:stretch>
            <a:fillRect/>
          </a:stretch>
        </p:blipFill>
        <p:spPr bwMode="auto">
          <a:xfrm>
            <a:off x="430213" y="2927350"/>
            <a:ext cx="577851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9" name="Oval 15"/>
          <p:cNvSpPr>
            <a:spLocks noChangeArrowheads="1"/>
          </p:cNvSpPr>
          <p:nvPr/>
        </p:nvSpPr>
        <p:spPr bwMode="auto">
          <a:xfrm>
            <a:off x="6672337" y="2925763"/>
            <a:ext cx="768351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4400" name="Picture 16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3" r="45085" b="-6348"/>
          <a:stretch>
            <a:fillRect/>
          </a:stretch>
        </p:blipFill>
        <p:spPr bwMode="auto">
          <a:xfrm>
            <a:off x="7151689" y="2927350"/>
            <a:ext cx="577851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9" name="Group 17"/>
          <p:cNvGrpSpPr/>
          <p:nvPr/>
        </p:nvGrpSpPr>
        <p:grpSpPr bwMode="auto">
          <a:xfrm>
            <a:off x="3598876" y="1703388"/>
            <a:ext cx="1055687" cy="792162"/>
            <a:chOff x="3288" y="436"/>
            <a:chExt cx="363" cy="364"/>
          </a:xfrm>
        </p:grpSpPr>
        <p:pic>
          <p:nvPicPr>
            <p:cNvPr id="144434" name="Picture 18" descr="pb1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436"/>
              <a:ext cx="363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35" name="Oval 19"/>
            <p:cNvSpPr>
              <a:spLocks noChangeArrowheads="1"/>
            </p:cNvSpPr>
            <p:nvPr/>
          </p:nvSpPr>
          <p:spPr bwMode="auto">
            <a:xfrm>
              <a:off x="3334" y="482"/>
              <a:ext cx="227" cy="22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FF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1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0" name="Group 20"/>
          <p:cNvGrpSpPr/>
          <p:nvPr/>
        </p:nvGrpSpPr>
        <p:grpSpPr bwMode="auto">
          <a:xfrm>
            <a:off x="3022600" y="2420938"/>
            <a:ext cx="1055688" cy="792162"/>
            <a:chOff x="3787" y="210"/>
            <a:chExt cx="499" cy="499"/>
          </a:xfrm>
        </p:grpSpPr>
        <p:pic>
          <p:nvPicPr>
            <p:cNvPr id="144432" name="Picture 21" descr="pb2s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21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33" name="Oval 22"/>
            <p:cNvSpPr>
              <a:spLocks noChangeArrowheads="1"/>
            </p:cNvSpPr>
            <p:nvPr/>
          </p:nvSpPr>
          <p:spPr bwMode="auto">
            <a:xfrm>
              <a:off x="3899" y="286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333399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2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1" name="Group 23"/>
          <p:cNvGrpSpPr/>
          <p:nvPr/>
        </p:nvGrpSpPr>
        <p:grpSpPr bwMode="auto">
          <a:xfrm>
            <a:off x="4078289" y="4005263"/>
            <a:ext cx="1057275" cy="792162"/>
            <a:chOff x="3243" y="1706"/>
            <a:chExt cx="499" cy="499"/>
          </a:xfrm>
        </p:grpSpPr>
        <p:sp>
          <p:nvSpPr>
            <p:cNvPr id="144429" name="Oval 24"/>
            <p:cNvSpPr>
              <a:spLocks noChangeArrowheads="1"/>
            </p:cNvSpPr>
            <p:nvPr/>
          </p:nvSpPr>
          <p:spPr bwMode="auto">
            <a:xfrm>
              <a:off x="3243" y="1706"/>
              <a:ext cx="499" cy="49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4430" name="Picture 25" descr="pb9s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706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31" name="Oval 26"/>
            <p:cNvSpPr>
              <a:spLocks noChangeArrowheads="1"/>
            </p:cNvSpPr>
            <p:nvPr/>
          </p:nvSpPr>
          <p:spPr bwMode="auto">
            <a:xfrm>
              <a:off x="3379" y="1842"/>
              <a:ext cx="221" cy="21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FF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9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2" name="Group 27"/>
          <p:cNvGrpSpPr/>
          <p:nvPr/>
        </p:nvGrpSpPr>
        <p:grpSpPr bwMode="auto">
          <a:xfrm>
            <a:off x="4175125" y="2424113"/>
            <a:ext cx="1055688" cy="792162"/>
            <a:chOff x="4558" y="436"/>
            <a:chExt cx="453" cy="454"/>
          </a:xfrm>
        </p:grpSpPr>
        <p:pic>
          <p:nvPicPr>
            <p:cNvPr id="144427" name="Picture 28" descr="pb3s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436"/>
              <a:ext cx="453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28" name="Oval 29"/>
            <p:cNvSpPr>
              <a:spLocks noChangeArrowheads="1"/>
            </p:cNvSpPr>
            <p:nvPr/>
          </p:nvSpPr>
          <p:spPr bwMode="auto">
            <a:xfrm>
              <a:off x="4663" y="541"/>
              <a:ext cx="203" cy="20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3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4" name="Group 33"/>
          <p:cNvGrpSpPr/>
          <p:nvPr/>
        </p:nvGrpSpPr>
        <p:grpSpPr bwMode="auto">
          <a:xfrm>
            <a:off x="3600451" y="3214688"/>
            <a:ext cx="1055688" cy="792162"/>
            <a:chOff x="4150" y="1253"/>
            <a:chExt cx="499" cy="499"/>
          </a:xfrm>
        </p:grpSpPr>
        <p:pic>
          <p:nvPicPr>
            <p:cNvPr id="144425" name="Picture 34" descr="pb5s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253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26" name="Oval 35"/>
            <p:cNvSpPr>
              <a:spLocks noChangeArrowheads="1"/>
            </p:cNvSpPr>
            <p:nvPr/>
          </p:nvSpPr>
          <p:spPr bwMode="auto">
            <a:xfrm>
              <a:off x="4241" y="1344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5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6" name="Group 39"/>
          <p:cNvGrpSpPr/>
          <p:nvPr/>
        </p:nvGrpSpPr>
        <p:grpSpPr bwMode="auto">
          <a:xfrm>
            <a:off x="1774825" y="4005263"/>
            <a:ext cx="1055688" cy="792162"/>
            <a:chOff x="4332" y="845"/>
            <a:chExt cx="499" cy="499"/>
          </a:xfrm>
        </p:grpSpPr>
        <p:pic>
          <p:nvPicPr>
            <p:cNvPr id="144423" name="Picture 40" descr="pb7s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845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24" name="Oval 41"/>
            <p:cNvSpPr>
              <a:spLocks noChangeArrowheads="1"/>
            </p:cNvSpPr>
            <p:nvPr/>
          </p:nvSpPr>
          <p:spPr bwMode="auto">
            <a:xfrm>
              <a:off x="4422" y="935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990033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7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98" name="Group 45"/>
          <p:cNvGrpSpPr/>
          <p:nvPr/>
        </p:nvGrpSpPr>
        <p:grpSpPr bwMode="auto">
          <a:xfrm>
            <a:off x="5230887" y="4005263"/>
            <a:ext cx="1055687" cy="792162"/>
            <a:chOff x="3742" y="1480"/>
            <a:chExt cx="499" cy="499"/>
          </a:xfrm>
        </p:grpSpPr>
        <p:sp>
          <p:nvSpPr>
            <p:cNvPr id="144420" name="Oval 46"/>
            <p:cNvSpPr>
              <a:spLocks noChangeArrowheads="1"/>
            </p:cNvSpPr>
            <p:nvPr/>
          </p:nvSpPr>
          <p:spPr bwMode="auto">
            <a:xfrm>
              <a:off x="3742" y="1480"/>
              <a:ext cx="499" cy="49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4421" name="Picture 47" descr="pb10s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48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22" name="Oval 48"/>
            <p:cNvSpPr>
              <a:spLocks noChangeArrowheads="1"/>
            </p:cNvSpPr>
            <p:nvPr/>
          </p:nvSpPr>
          <p:spPr bwMode="auto">
            <a:xfrm>
              <a:off x="3878" y="1616"/>
              <a:ext cx="221" cy="21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accent2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10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44408" name="AutoShape 69"/>
          <p:cNvSpPr>
            <a:spLocks noChangeArrowheads="1"/>
          </p:cNvSpPr>
          <p:nvPr/>
        </p:nvSpPr>
        <p:spPr bwMode="auto">
          <a:xfrm>
            <a:off x="8208965" y="3646600"/>
            <a:ext cx="3168651" cy="20161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0" algn="ctr">
            <a:solidFill>
              <a:srgbClr val="006600"/>
            </a:solidFill>
            <a:miter lim="800000"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4409" name="Oval 71"/>
          <p:cNvSpPr>
            <a:spLocks noChangeArrowheads="1"/>
          </p:cNvSpPr>
          <p:nvPr/>
        </p:nvSpPr>
        <p:spPr bwMode="auto">
          <a:xfrm>
            <a:off x="8688463" y="1414463"/>
            <a:ext cx="2111375" cy="18716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4410" name="Picture 72" descr="u2938445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1341438"/>
            <a:ext cx="266858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 bwMode="auto">
          <a:xfrm flipV="1">
            <a:off x="2113038" y="1119192"/>
            <a:ext cx="5087937" cy="1546225"/>
            <a:chOff x="8255000" y="3440116"/>
            <a:chExt cx="5088467" cy="1546227"/>
          </a:xfrm>
        </p:grpSpPr>
        <p:sp>
          <p:nvSpPr>
            <p:cNvPr id="144418" name="AutoShape 75"/>
            <p:cNvSpPr>
              <a:spLocks noChangeArrowheads="1"/>
            </p:cNvSpPr>
            <p:nvPr/>
          </p:nvSpPr>
          <p:spPr bwMode="auto">
            <a:xfrm rot="2288576">
              <a:off x="8255000" y="3440116"/>
              <a:ext cx="5088467" cy="222250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9525" algn="ctr">
              <a:solidFill>
                <a:srgbClr val="996633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419" name="AutoShape 76"/>
            <p:cNvSpPr>
              <a:spLocks noChangeArrowheads="1"/>
            </p:cNvSpPr>
            <p:nvPr/>
          </p:nvSpPr>
          <p:spPr bwMode="auto">
            <a:xfrm rot="2288576">
              <a:off x="11933767" y="4699005"/>
              <a:ext cx="1145117" cy="28733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 algn="ctr">
              <a:solidFill>
                <a:srgbClr val="CC990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7" name="WordArt 169"/>
          <p:cNvSpPr>
            <a:spLocks noChangeArrowheads="1" noChangeShapeType="1" noTextEdit="1"/>
          </p:cNvSpPr>
          <p:nvPr/>
        </p:nvSpPr>
        <p:spPr bwMode="auto">
          <a:xfrm>
            <a:off x="8304213" y="5878513"/>
            <a:ext cx="3073400" cy="531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Comic Sans MS" panose="030F0702030302020204"/>
              </a:rPr>
              <a:t>GOOD JOB!</a:t>
            </a:r>
            <a:endParaRPr 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60" name="Oval 18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720976" y="5286487"/>
            <a:ext cx="2574925" cy="10255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pt-PT" sz="2400" b="1">
                <a:solidFill>
                  <a:srgbClr val="FFFFFF"/>
                </a:solidFill>
                <a:latin typeface="Comic Sans MS" panose="030F0702030302020204" pitchFamily="66" charset="0"/>
              </a:rPr>
              <a:t>NEXT</a:t>
            </a:r>
            <a:endParaRPr lang="pt-PT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1" name="Group 39"/>
          <p:cNvGrpSpPr/>
          <p:nvPr/>
        </p:nvGrpSpPr>
        <p:grpSpPr bwMode="auto">
          <a:xfrm>
            <a:off x="9312275" y="4608513"/>
            <a:ext cx="1055688" cy="792162"/>
            <a:chOff x="4332" y="845"/>
            <a:chExt cx="499" cy="499"/>
          </a:xfrm>
        </p:grpSpPr>
        <p:pic>
          <p:nvPicPr>
            <p:cNvPr id="144416" name="Picture 40" descr="pb7s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845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17" name="Oval 41"/>
            <p:cNvSpPr>
              <a:spLocks noChangeArrowheads="1"/>
            </p:cNvSpPr>
            <p:nvPr/>
          </p:nvSpPr>
          <p:spPr bwMode="auto">
            <a:xfrm>
              <a:off x="4422" y="935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990033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pt-PT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7</a:t>
              </a:r>
              <a:endParaRPr lang="pt-PT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2" name="Group 39"/>
          <p:cNvGrpSpPr/>
          <p:nvPr/>
        </p:nvGrpSpPr>
        <p:grpSpPr bwMode="auto">
          <a:xfrm>
            <a:off x="9127236" y="2709863"/>
            <a:ext cx="1055688" cy="792162"/>
            <a:chOff x="4332" y="845"/>
            <a:chExt cx="499" cy="499"/>
          </a:xfrm>
        </p:grpSpPr>
        <p:pic>
          <p:nvPicPr>
            <p:cNvPr id="53" name="Picture 40" descr="pb7s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845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Oval 41"/>
            <p:cNvSpPr>
              <a:spLocks noChangeArrowheads="1"/>
            </p:cNvSpPr>
            <p:nvPr/>
          </p:nvSpPr>
          <p:spPr bwMode="auto">
            <a:xfrm>
              <a:off x="4422" y="935"/>
              <a:ext cx="265" cy="26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990033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pt-PT" sz="20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0281E-6 -6.66667E-6 L -0.09527 0.06851 L 0.36067 0.2162 " pathEditMode="relative" ptsTypes="AAA">
                                      <p:cBhvr>
                                        <p:cTn id="137" dur="2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810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07875" name="Group 3"/>
          <p:cNvGrpSpPr/>
          <p:nvPr/>
        </p:nvGrpSpPr>
        <p:grpSpPr bwMode="auto">
          <a:xfrm>
            <a:off x="623891" y="1412881"/>
            <a:ext cx="3935412" cy="5040313"/>
            <a:chOff x="846" y="1620"/>
            <a:chExt cx="1152" cy="2048"/>
          </a:xfrm>
        </p:grpSpPr>
        <p:sp>
          <p:nvSpPr>
            <p:cNvPr id="208040" name="AutoShape 4"/>
            <p:cNvSpPr>
              <a:spLocks noChangeArrowheads="1"/>
            </p:cNvSpPr>
            <p:nvPr/>
          </p:nvSpPr>
          <p:spPr bwMode="auto">
            <a:xfrm>
              <a:off x="930" y="1860"/>
              <a:ext cx="984" cy="180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041" name="AutoShape 5"/>
            <p:cNvSpPr>
              <a:spLocks noChangeArrowheads="1"/>
            </p:cNvSpPr>
            <p:nvPr/>
          </p:nvSpPr>
          <p:spPr bwMode="auto">
            <a:xfrm>
              <a:off x="846" y="3444"/>
              <a:ext cx="1152" cy="22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042" name="AutoShape 6"/>
            <p:cNvSpPr>
              <a:spLocks noChangeArrowheads="1"/>
            </p:cNvSpPr>
            <p:nvPr/>
          </p:nvSpPr>
          <p:spPr bwMode="auto">
            <a:xfrm rot="-5400000">
              <a:off x="1230" y="1320"/>
              <a:ext cx="384" cy="984"/>
            </a:xfrm>
            <a:prstGeom prst="flowChartDelay">
              <a:avLst/>
            </a:prstGeom>
            <a:solidFill>
              <a:srgbClr val="FF0000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043" name="AutoShape 7"/>
            <p:cNvSpPr>
              <a:spLocks noChangeArrowheads="1"/>
            </p:cNvSpPr>
            <p:nvPr/>
          </p:nvSpPr>
          <p:spPr bwMode="auto">
            <a:xfrm>
              <a:off x="882" y="1818"/>
              <a:ext cx="1074" cy="19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044" name="AutoShape 8"/>
            <p:cNvSpPr>
              <a:spLocks noChangeArrowheads="1"/>
            </p:cNvSpPr>
            <p:nvPr/>
          </p:nvSpPr>
          <p:spPr bwMode="auto">
            <a:xfrm>
              <a:off x="1008" y="2088"/>
              <a:ext cx="828" cy="1280"/>
            </a:xfrm>
            <a:prstGeom prst="roundRect">
              <a:avLst>
                <a:gd name="adj" fmla="val 10782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045" name="Oval 9"/>
            <p:cNvSpPr>
              <a:spLocks noChangeArrowheads="1"/>
            </p:cNvSpPr>
            <p:nvPr/>
          </p:nvSpPr>
          <p:spPr bwMode="auto">
            <a:xfrm>
              <a:off x="966" y="2628"/>
              <a:ext cx="96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046" name="AutoShape 10"/>
            <p:cNvSpPr>
              <a:spLocks noChangeArrowheads="1"/>
            </p:cNvSpPr>
            <p:nvPr/>
          </p:nvSpPr>
          <p:spPr bwMode="auto">
            <a:xfrm>
              <a:off x="996" y="2694"/>
              <a:ext cx="42" cy="186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7876" name="WordArt 11"/>
          <p:cNvSpPr>
            <a:spLocks noChangeArrowheads="1" noChangeShapeType="1" noTextEdit="1"/>
          </p:cNvSpPr>
          <p:nvPr/>
        </p:nvSpPr>
        <p:spPr bwMode="auto">
          <a:xfrm>
            <a:off x="527053" y="333487"/>
            <a:ext cx="47037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3366"/>
                </a:solidFill>
                <a:latin typeface="Forte"/>
              </a:rPr>
              <a:t>What's your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3366"/>
              </a:solidFill>
              <a:latin typeface="Forte"/>
            </a:endParaRPr>
          </a:p>
        </p:txBody>
      </p:sp>
      <p:grpSp>
        <p:nvGrpSpPr>
          <p:cNvPr id="11280" name="Group 16"/>
          <p:cNvGrpSpPr/>
          <p:nvPr/>
        </p:nvGrpSpPr>
        <p:grpSpPr bwMode="auto">
          <a:xfrm>
            <a:off x="5395916" y="1835262"/>
            <a:ext cx="2524125" cy="600075"/>
            <a:chOff x="2504" y="1661"/>
            <a:chExt cx="1193" cy="378"/>
          </a:xfrm>
        </p:grpSpPr>
        <p:grpSp>
          <p:nvGrpSpPr>
            <p:cNvPr id="208033" name="Group 17"/>
            <p:cNvGrpSpPr/>
            <p:nvPr/>
          </p:nvGrpSpPr>
          <p:grpSpPr bwMode="auto">
            <a:xfrm>
              <a:off x="2504" y="1661"/>
              <a:ext cx="1193" cy="378"/>
              <a:chOff x="521" y="845"/>
              <a:chExt cx="3311" cy="1134"/>
            </a:xfrm>
          </p:grpSpPr>
          <p:sp>
            <p:nvSpPr>
              <p:cNvPr id="208036" name="AutoShape 18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037" name="AutoShape 19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038" name="AutoShape 20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039" name="AutoShape 21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8034" name="Rectangle 22"/>
            <p:cNvSpPr>
              <a:spLocks noChangeArrowheads="1"/>
            </p:cNvSpPr>
            <p:nvPr/>
          </p:nvSpPr>
          <p:spPr bwMode="auto">
            <a:xfrm>
              <a:off x="2936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035" name="Rectangle 23"/>
            <p:cNvSpPr>
              <a:spLocks noChangeArrowheads="1"/>
            </p:cNvSpPr>
            <p:nvPr/>
          </p:nvSpPr>
          <p:spPr bwMode="auto">
            <a:xfrm>
              <a:off x="3183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7878" name="Rectangle 24"/>
          <p:cNvSpPr>
            <a:spLocks noChangeArrowheads="1"/>
          </p:cNvSpPr>
          <p:nvPr/>
        </p:nvSpPr>
        <p:spPr bwMode="auto">
          <a:xfrm>
            <a:off x="5526088" y="3265490"/>
            <a:ext cx="2219325" cy="369887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879" name="AutoShape 25"/>
          <p:cNvSpPr>
            <a:spLocks noChangeArrowheads="1"/>
          </p:cNvSpPr>
          <p:nvPr/>
        </p:nvSpPr>
        <p:spPr bwMode="auto">
          <a:xfrm rot="10800000">
            <a:off x="5519740" y="2276475"/>
            <a:ext cx="2219325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70125677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0" name="Oval 26"/>
          <p:cNvSpPr>
            <a:spLocks noChangeArrowheads="1"/>
          </p:cNvSpPr>
          <p:nvPr/>
        </p:nvSpPr>
        <p:spPr bwMode="auto">
          <a:xfrm>
            <a:off x="6064325" y="2354375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881" name="Oval 27"/>
          <p:cNvSpPr>
            <a:spLocks noChangeArrowheads="1"/>
          </p:cNvSpPr>
          <p:nvPr/>
        </p:nvSpPr>
        <p:spPr bwMode="auto">
          <a:xfrm>
            <a:off x="6529463" y="2411525"/>
            <a:ext cx="180975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882" name="Oval 28"/>
          <p:cNvSpPr>
            <a:spLocks noChangeArrowheads="1"/>
          </p:cNvSpPr>
          <p:nvPr/>
        </p:nvSpPr>
        <p:spPr bwMode="auto">
          <a:xfrm>
            <a:off x="6316663" y="2468675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883" name="Oval 29"/>
          <p:cNvSpPr>
            <a:spLocks noChangeArrowheads="1"/>
          </p:cNvSpPr>
          <p:nvPr/>
        </p:nvSpPr>
        <p:spPr bwMode="auto">
          <a:xfrm>
            <a:off x="6172203" y="2611550"/>
            <a:ext cx="179388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884" name="Oval 30"/>
          <p:cNvSpPr>
            <a:spLocks noChangeArrowheads="1"/>
          </p:cNvSpPr>
          <p:nvPr/>
        </p:nvSpPr>
        <p:spPr bwMode="auto">
          <a:xfrm>
            <a:off x="6172203" y="2781412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885" name="Oval 31"/>
          <p:cNvSpPr>
            <a:spLocks noChangeArrowheads="1"/>
          </p:cNvSpPr>
          <p:nvPr/>
        </p:nvSpPr>
        <p:spPr bwMode="auto">
          <a:xfrm>
            <a:off x="6280149" y="2924175"/>
            <a:ext cx="177800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886" name="Oval 32"/>
          <p:cNvSpPr>
            <a:spLocks noChangeArrowheads="1"/>
          </p:cNvSpPr>
          <p:nvPr/>
        </p:nvSpPr>
        <p:spPr bwMode="auto">
          <a:xfrm>
            <a:off x="6494465" y="3009900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887" name="Oval 33"/>
          <p:cNvSpPr>
            <a:spLocks noChangeArrowheads="1"/>
          </p:cNvSpPr>
          <p:nvPr/>
        </p:nvSpPr>
        <p:spPr bwMode="auto">
          <a:xfrm>
            <a:off x="6710365" y="2979850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888" name="Oval 34"/>
          <p:cNvSpPr>
            <a:spLocks noChangeArrowheads="1"/>
          </p:cNvSpPr>
          <p:nvPr/>
        </p:nvSpPr>
        <p:spPr bwMode="auto">
          <a:xfrm>
            <a:off x="6889751" y="2867025"/>
            <a:ext cx="177800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889" name="Oval 35"/>
          <p:cNvSpPr>
            <a:spLocks noChangeArrowheads="1"/>
          </p:cNvSpPr>
          <p:nvPr/>
        </p:nvSpPr>
        <p:spPr bwMode="auto">
          <a:xfrm>
            <a:off x="6888165" y="2611550"/>
            <a:ext cx="179387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890" name="Oval 36"/>
          <p:cNvSpPr>
            <a:spLocks noChangeArrowheads="1"/>
          </p:cNvSpPr>
          <p:nvPr/>
        </p:nvSpPr>
        <p:spPr bwMode="auto">
          <a:xfrm>
            <a:off x="6743703" y="2468675"/>
            <a:ext cx="179388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891" name="Oval 37"/>
          <p:cNvSpPr>
            <a:spLocks noChangeArrowheads="1"/>
          </p:cNvSpPr>
          <p:nvPr/>
        </p:nvSpPr>
        <p:spPr bwMode="auto">
          <a:xfrm>
            <a:off x="6388174" y="2611438"/>
            <a:ext cx="463551" cy="341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892" name="Oval 38"/>
          <p:cNvSpPr>
            <a:spLocks noChangeArrowheads="1"/>
          </p:cNvSpPr>
          <p:nvPr/>
        </p:nvSpPr>
        <p:spPr bwMode="auto">
          <a:xfrm>
            <a:off x="6458025" y="2667000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893" name="Freeform 39"/>
          <p:cNvSpPr/>
          <p:nvPr/>
        </p:nvSpPr>
        <p:spPr bwMode="auto">
          <a:xfrm>
            <a:off x="5135564" y="2271825"/>
            <a:ext cx="390525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7894" name="Group 40"/>
          <p:cNvGrpSpPr/>
          <p:nvPr/>
        </p:nvGrpSpPr>
        <p:grpSpPr bwMode="auto">
          <a:xfrm>
            <a:off x="6070616" y="2348025"/>
            <a:ext cx="1109663" cy="854075"/>
            <a:chOff x="1263" y="2231"/>
            <a:chExt cx="1157" cy="1162"/>
          </a:xfrm>
        </p:grpSpPr>
        <p:sp>
          <p:nvSpPr>
            <p:cNvPr id="208022" name="Oval 41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023" name="Oval 42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024" name="Oval 43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025" name="Oval 44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026" name="Oval 45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027" name="Oval 46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028" name="Oval 47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029" name="Oval 48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030" name="Oval 49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031" name="Oval 50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032" name="Oval 51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7895" name="AutoShape 52"/>
          <p:cNvSpPr>
            <a:spLocks noChangeArrowheads="1"/>
          </p:cNvSpPr>
          <p:nvPr/>
        </p:nvSpPr>
        <p:spPr bwMode="auto">
          <a:xfrm rot="632762">
            <a:off x="6888163" y="2781300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1317" name="Group 53"/>
          <p:cNvGrpSpPr/>
          <p:nvPr/>
        </p:nvGrpSpPr>
        <p:grpSpPr bwMode="auto">
          <a:xfrm>
            <a:off x="8783639" y="1844787"/>
            <a:ext cx="2525712" cy="600075"/>
            <a:chOff x="4137" y="1661"/>
            <a:chExt cx="1193" cy="378"/>
          </a:xfrm>
        </p:grpSpPr>
        <p:grpSp>
          <p:nvGrpSpPr>
            <p:cNvPr id="208015" name="Group 54"/>
            <p:cNvGrpSpPr/>
            <p:nvPr/>
          </p:nvGrpSpPr>
          <p:grpSpPr bwMode="auto">
            <a:xfrm>
              <a:off x="4137" y="1661"/>
              <a:ext cx="1193" cy="378"/>
              <a:chOff x="521" y="845"/>
              <a:chExt cx="3311" cy="1134"/>
            </a:xfrm>
          </p:grpSpPr>
          <p:sp>
            <p:nvSpPr>
              <p:cNvPr id="208018" name="AutoShape 55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00808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019" name="AutoShape 56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00808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020" name="AutoShape 57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00808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021" name="AutoShape 58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8016" name="Rectangle 59"/>
            <p:cNvSpPr>
              <a:spLocks noChangeArrowheads="1"/>
            </p:cNvSpPr>
            <p:nvPr/>
          </p:nvSpPr>
          <p:spPr bwMode="auto">
            <a:xfrm>
              <a:off x="4569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017" name="Rectangle 60"/>
            <p:cNvSpPr>
              <a:spLocks noChangeArrowheads="1"/>
            </p:cNvSpPr>
            <p:nvPr/>
          </p:nvSpPr>
          <p:spPr bwMode="auto">
            <a:xfrm>
              <a:off x="4816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7897" name="Rectangle 61"/>
          <p:cNvSpPr>
            <a:spLocks noChangeArrowheads="1"/>
          </p:cNvSpPr>
          <p:nvPr/>
        </p:nvSpPr>
        <p:spPr bwMode="auto">
          <a:xfrm>
            <a:off x="8977388" y="3213100"/>
            <a:ext cx="2217737" cy="369888"/>
          </a:xfrm>
          <a:prstGeom prst="rect">
            <a:avLst/>
          </a:prstGeom>
          <a:solidFill>
            <a:srgbClr val="00808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898" name="AutoShape 62"/>
          <p:cNvSpPr>
            <a:spLocks noChangeArrowheads="1"/>
          </p:cNvSpPr>
          <p:nvPr/>
        </p:nvSpPr>
        <p:spPr bwMode="auto">
          <a:xfrm rot="10800000">
            <a:off x="8977388" y="2276475"/>
            <a:ext cx="2217737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68022588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8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9" name="Oval 63"/>
          <p:cNvSpPr>
            <a:spLocks noChangeArrowheads="1"/>
          </p:cNvSpPr>
          <p:nvPr/>
        </p:nvSpPr>
        <p:spPr bwMode="auto">
          <a:xfrm>
            <a:off x="9520311" y="2354375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900" name="Oval 64"/>
          <p:cNvSpPr>
            <a:spLocks noChangeArrowheads="1"/>
          </p:cNvSpPr>
          <p:nvPr/>
        </p:nvSpPr>
        <p:spPr bwMode="auto">
          <a:xfrm>
            <a:off x="9986965" y="2411525"/>
            <a:ext cx="179387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01" name="Oval 65"/>
          <p:cNvSpPr>
            <a:spLocks noChangeArrowheads="1"/>
          </p:cNvSpPr>
          <p:nvPr/>
        </p:nvSpPr>
        <p:spPr bwMode="auto">
          <a:xfrm>
            <a:off x="9772651" y="2468675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02" name="Oval 66"/>
          <p:cNvSpPr>
            <a:spLocks noChangeArrowheads="1"/>
          </p:cNvSpPr>
          <p:nvPr/>
        </p:nvSpPr>
        <p:spPr bwMode="auto">
          <a:xfrm>
            <a:off x="9628263" y="2611550"/>
            <a:ext cx="180975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03" name="Oval 67"/>
          <p:cNvSpPr>
            <a:spLocks noChangeArrowheads="1"/>
          </p:cNvSpPr>
          <p:nvPr/>
        </p:nvSpPr>
        <p:spPr bwMode="auto">
          <a:xfrm>
            <a:off x="9628263" y="2781412"/>
            <a:ext cx="180975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04" name="Oval 68"/>
          <p:cNvSpPr>
            <a:spLocks noChangeArrowheads="1"/>
          </p:cNvSpPr>
          <p:nvPr/>
        </p:nvSpPr>
        <p:spPr bwMode="auto">
          <a:xfrm>
            <a:off x="9736139" y="2924175"/>
            <a:ext cx="177800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05" name="Oval 69"/>
          <p:cNvSpPr>
            <a:spLocks noChangeArrowheads="1"/>
          </p:cNvSpPr>
          <p:nvPr/>
        </p:nvSpPr>
        <p:spPr bwMode="auto">
          <a:xfrm>
            <a:off x="9950451" y="3009900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06" name="Oval 70"/>
          <p:cNvSpPr>
            <a:spLocks noChangeArrowheads="1"/>
          </p:cNvSpPr>
          <p:nvPr/>
        </p:nvSpPr>
        <p:spPr bwMode="auto">
          <a:xfrm>
            <a:off x="10166351" y="2979850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07" name="Oval 71"/>
          <p:cNvSpPr>
            <a:spLocks noChangeArrowheads="1"/>
          </p:cNvSpPr>
          <p:nvPr/>
        </p:nvSpPr>
        <p:spPr bwMode="auto">
          <a:xfrm>
            <a:off x="10345739" y="2867025"/>
            <a:ext cx="177800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08" name="Oval 72"/>
          <p:cNvSpPr>
            <a:spLocks noChangeArrowheads="1"/>
          </p:cNvSpPr>
          <p:nvPr/>
        </p:nvSpPr>
        <p:spPr bwMode="auto">
          <a:xfrm>
            <a:off x="10344151" y="2611550"/>
            <a:ext cx="179388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09" name="Oval 73"/>
          <p:cNvSpPr>
            <a:spLocks noChangeArrowheads="1"/>
          </p:cNvSpPr>
          <p:nvPr/>
        </p:nvSpPr>
        <p:spPr bwMode="auto">
          <a:xfrm>
            <a:off x="10199763" y="2468675"/>
            <a:ext cx="180975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10" name="Oval 74"/>
          <p:cNvSpPr>
            <a:spLocks noChangeArrowheads="1"/>
          </p:cNvSpPr>
          <p:nvPr/>
        </p:nvSpPr>
        <p:spPr bwMode="auto">
          <a:xfrm>
            <a:off x="9844162" y="2611438"/>
            <a:ext cx="463551" cy="341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911" name="Oval 75"/>
          <p:cNvSpPr>
            <a:spLocks noChangeArrowheads="1"/>
          </p:cNvSpPr>
          <p:nvPr/>
        </p:nvSpPr>
        <p:spPr bwMode="auto">
          <a:xfrm>
            <a:off x="9914011" y="2667000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912" name="Freeform 76"/>
          <p:cNvSpPr/>
          <p:nvPr/>
        </p:nvSpPr>
        <p:spPr bwMode="auto">
          <a:xfrm>
            <a:off x="8591625" y="2271825"/>
            <a:ext cx="392113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7913" name="Group 77"/>
          <p:cNvGrpSpPr/>
          <p:nvPr/>
        </p:nvGrpSpPr>
        <p:grpSpPr bwMode="auto">
          <a:xfrm>
            <a:off x="9526662" y="2348025"/>
            <a:ext cx="1109663" cy="854075"/>
            <a:chOff x="1263" y="2231"/>
            <a:chExt cx="1157" cy="1162"/>
          </a:xfrm>
        </p:grpSpPr>
        <p:sp>
          <p:nvSpPr>
            <p:cNvPr id="208004" name="Oval 78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005" name="Oval 79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006" name="Oval 80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007" name="Oval 81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008" name="Oval 82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009" name="Oval 83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010" name="Oval 84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011" name="Oval 85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012" name="Oval 86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013" name="Oval 87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014" name="Oval 88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7914" name="AutoShape 89"/>
          <p:cNvSpPr>
            <a:spLocks noChangeArrowheads="1"/>
          </p:cNvSpPr>
          <p:nvPr/>
        </p:nvSpPr>
        <p:spPr bwMode="auto">
          <a:xfrm rot="632762">
            <a:off x="10344151" y="2781300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1354" name="Group 90"/>
          <p:cNvGrpSpPr/>
          <p:nvPr/>
        </p:nvGrpSpPr>
        <p:grpSpPr bwMode="auto">
          <a:xfrm>
            <a:off x="5327725" y="4581637"/>
            <a:ext cx="2525713" cy="600075"/>
            <a:chOff x="2503" y="2931"/>
            <a:chExt cx="1193" cy="378"/>
          </a:xfrm>
        </p:grpSpPr>
        <p:grpSp>
          <p:nvGrpSpPr>
            <p:cNvPr id="207997" name="Group 91"/>
            <p:cNvGrpSpPr/>
            <p:nvPr/>
          </p:nvGrpSpPr>
          <p:grpSpPr bwMode="auto">
            <a:xfrm>
              <a:off x="2503" y="2931"/>
              <a:ext cx="1193" cy="378"/>
              <a:chOff x="521" y="845"/>
              <a:chExt cx="3311" cy="1134"/>
            </a:xfrm>
          </p:grpSpPr>
          <p:sp>
            <p:nvSpPr>
              <p:cNvPr id="208000" name="AutoShape 92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0000FF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001" name="AutoShape 93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0000FF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002" name="AutoShape 94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0000FF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003" name="AutoShape 95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7998" name="Rectangle 96"/>
            <p:cNvSpPr>
              <a:spLocks noChangeArrowheads="1"/>
            </p:cNvSpPr>
            <p:nvPr/>
          </p:nvSpPr>
          <p:spPr bwMode="auto">
            <a:xfrm>
              <a:off x="2935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999" name="Rectangle 97"/>
            <p:cNvSpPr>
              <a:spLocks noChangeArrowheads="1"/>
            </p:cNvSpPr>
            <p:nvPr/>
          </p:nvSpPr>
          <p:spPr bwMode="auto">
            <a:xfrm>
              <a:off x="3182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7916" name="Rectangle 98"/>
          <p:cNvSpPr>
            <a:spLocks noChangeArrowheads="1"/>
          </p:cNvSpPr>
          <p:nvPr/>
        </p:nvSpPr>
        <p:spPr bwMode="auto">
          <a:xfrm>
            <a:off x="5519740" y="6021500"/>
            <a:ext cx="2219325" cy="369887"/>
          </a:xfrm>
          <a:prstGeom prst="rect">
            <a:avLst/>
          </a:prstGeom>
          <a:solidFill>
            <a:srgbClr val="0000FF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917" name="AutoShape 99"/>
          <p:cNvSpPr>
            <a:spLocks noChangeArrowheads="1"/>
          </p:cNvSpPr>
          <p:nvPr/>
        </p:nvSpPr>
        <p:spPr bwMode="auto">
          <a:xfrm rot="10800000">
            <a:off x="5519740" y="5024438"/>
            <a:ext cx="2219325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70125677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18" name="Oval 100"/>
          <p:cNvSpPr>
            <a:spLocks noChangeArrowheads="1"/>
          </p:cNvSpPr>
          <p:nvPr/>
        </p:nvSpPr>
        <p:spPr bwMode="auto">
          <a:xfrm>
            <a:off x="6064325" y="5100750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919" name="Oval 101"/>
          <p:cNvSpPr>
            <a:spLocks noChangeArrowheads="1"/>
          </p:cNvSpPr>
          <p:nvPr/>
        </p:nvSpPr>
        <p:spPr bwMode="auto">
          <a:xfrm>
            <a:off x="6529463" y="5157900"/>
            <a:ext cx="180975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20" name="Oval 102"/>
          <p:cNvSpPr>
            <a:spLocks noChangeArrowheads="1"/>
          </p:cNvSpPr>
          <p:nvPr/>
        </p:nvSpPr>
        <p:spPr bwMode="auto">
          <a:xfrm>
            <a:off x="6316663" y="5215050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21" name="Oval 103"/>
          <p:cNvSpPr>
            <a:spLocks noChangeArrowheads="1"/>
          </p:cNvSpPr>
          <p:nvPr/>
        </p:nvSpPr>
        <p:spPr bwMode="auto">
          <a:xfrm>
            <a:off x="6172203" y="5357925"/>
            <a:ext cx="179388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22" name="Oval 104"/>
          <p:cNvSpPr>
            <a:spLocks noChangeArrowheads="1"/>
          </p:cNvSpPr>
          <p:nvPr/>
        </p:nvSpPr>
        <p:spPr bwMode="auto">
          <a:xfrm>
            <a:off x="6172203" y="5527787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23" name="Oval 105"/>
          <p:cNvSpPr>
            <a:spLocks noChangeArrowheads="1"/>
          </p:cNvSpPr>
          <p:nvPr/>
        </p:nvSpPr>
        <p:spPr bwMode="auto">
          <a:xfrm>
            <a:off x="6280149" y="5670550"/>
            <a:ext cx="177800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24" name="Oval 106"/>
          <p:cNvSpPr>
            <a:spLocks noChangeArrowheads="1"/>
          </p:cNvSpPr>
          <p:nvPr/>
        </p:nvSpPr>
        <p:spPr bwMode="auto">
          <a:xfrm>
            <a:off x="6494465" y="5756275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25" name="Oval 107"/>
          <p:cNvSpPr>
            <a:spLocks noChangeArrowheads="1"/>
          </p:cNvSpPr>
          <p:nvPr/>
        </p:nvSpPr>
        <p:spPr bwMode="auto">
          <a:xfrm>
            <a:off x="6710365" y="5726225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26" name="Oval 108"/>
          <p:cNvSpPr>
            <a:spLocks noChangeArrowheads="1"/>
          </p:cNvSpPr>
          <p:nvPr/>
        </p:nvSpPr>
        <p:spPr bwMode="auto">
          <a:xfrm>
            <a:off x="6889751" y="5613400"/>
            <a:ext cx="177800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27" name="Oval 109"/>
          <p:cNvSpPr>
            <a:spLocks noChangeArrowheads="1"/>
          </p:cNvSpPr>
          <p:nvPr/>
        </p:nvSpPr>
        <p:spPr bwMode="auto">
          <a:xfrm>
            <a:off x="6888165" y="5357925"/>
            <a:ext cx="179387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28" name="Oval 110"/>
          <p:cNvSpPr>
            <a:spLocks noChangeArrowheads="1"/>
          </p:cNvSpPr>
          <p:nvPr/>
        </p:nvSpPr>
        <p:spPr bwMode="auto">
          <a:xfrm>
            <a:off x="6743703" y="5215050"/>
            <a:ext cx="179388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29" name="Oval 111"/>
          <p:cNvSpPr>
            <a:spLocks noChangeArrowheads="1"/>
          </p:cNvSpPr>
          <p:nvPr/>
        </p:nvSpPr>
        <p:spPr bwMode="auto">
          <a:xfrm>
            <a:off x="6388174" y="5357813"/>
            <a:ext cx="463551" cy="341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930" name="Oval 112"/>
          <p:cNvSpPr>
            <a:spLocks noChangeArrowheads="1"/>
          </p:cNvSpPr>
          <p:nvPr/>
        </p:nvSpPr>
        <p:spPr bwMode="auto">
          <a:xfrm>
            <a:off x="6458025" y="5413375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931" name="Freeform 113"/>
          <p:cNvSpPr/>
          <p:nvPr/>
        </p:nvSpPr>
        <p:spPr bwMode="auto">
          <a:xfrm>
            <a:off x="5135564" y="5018200"/>
            <a:ext cx="390525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7932" name="Group 114"/>
          <p:cNvGrpSpPr/>
          <p:nvPr/>
        </p:nvGrpSpPr>
        <p:grpSpPr bwMode="auto">
          <a:xfrm>
            <a:off x="6070616" y="5094400"/>
            <a:ext cx="1109663" cy="854075"/>
            <a:chOff x="1263" y="2231"/>
            <a:chExt cx="1157" cy="1162"/>
          </a:xfrm>
        </p:grpSpPr>
        <p:sp>
          <p:nvSpPr>
            <p:cNvPr id="207986" name="Oval 115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987" name="Oval 116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988" name="Oval 117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989" name="Oval 118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990" name="Oval 119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991" name="Oval 120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992" name="Oval 121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993" name="Oval 122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994" name="Oval 123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995" name="Oval 124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996" name="Oval 125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7933" name="AutoShape 126"/>
          <p:cNvSpPr>
            <a:spLocks noChangeArrowheads="1"/>
          </p:cNvSpPr>
          <p:nvPr/>
        </p:nvSpPr>
        <p:spPr bwMode="auto">
          <a:xfrm rot="632762">
            <a:off x="6888163" y="5527675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1391" name="Group 127"/>
          <p:cNvGrpSpPr/>
          <p:nvPr/>
        </p:nvGrpSpPr>
        <p:grpSpPr bwMode="auto">
          <a:xfrm>
            <a:off x="8783639" y="4581637"/>
            <a:ext cx="2525712" cy="600075"/>
            <a:chOff x="4136" y="2931"/>
            <a:chExt cx="1193" cy="378"/>
          </a:xfrm>
        </p:grpSpPr>
        <p:grpSp>
          <p:nvGrpSpPr>
            <p:cNvPr id="207979" name="Group 128"/>
            <p:cNvGrpSpPr/>
            <p:nvPr/>
          </p:nvGrpSpPr>
          <p:grpSpPr bwMode="auto">
            <a:xfrm>
              <a:off x="4136" y="2931"/>
              <a:ext cx="1193" cy="378"/>
              <a:chOff x="521" y="845"/>
              <a:chExt cx="3311" cy="1134"/>
            </a:xfrm>
          </p:grpSpPr>
          <p:sp>
            <p:nvSpPr>
              <p:cNvPr id="207982" name="AutoShape 129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FFFF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983" name="AutoShape 130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984" name="AutoShape 131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985" name="AutoShape 132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7980" name="Rectangle 133"/>
            <p:cNvSpPr>
              <a:spLocks noChangeArrowheads="1"/>
            </p:cNvSpPr>
            <p:nvPr/>
          </p:nvSpPr>
          <p:spPr bwMode="auto">
            <a:xfrm>
              <a:off x="4568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981" name="Rectangle 134"/>
            <p:cNvSpPr>
              <a:spLocks noChangeArrowheads="1"/>
            </p:cNvSpPr>
            <p:nvPr/>
          </p:nvSpPr>
          <p:spPr bwMode="auto">
            <a:xfrm>
              <a:off x="4815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7935" name="Rectangle 135"/>
          <p:cNvSpPr>
            <a:spLocks noChangeArrowheads="1"/>
          </p:cNvSpPr>
          <p:nvPr/>
        </p:nvSpPr>
        <p:spPr bwMode="auto">
          <a:xfrm>
            <a:off x="8977388" y="6021500"/>
            <a:ext cx="2217737" cy="369887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936" name="AutoShape 136"/>
          <p:cNvSpPr>
            <a:spLocks noChangeArrowheads="1"/>
          </p:cNvSpPr>
          <p:nvPr/>
        </p:nvSpPr>
        <p:spPr bwMode="auto">
          <a:xfrm rot="10800000">
            <a:off x="8977388" y="5013325"/>
            <a:ext cx="2217737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68022588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37" name="Oval 137"/>
          <p:cNvSpPr>
            <a:spLocks noChangeArrowheads="1"/>
          </p:cNvSpPr>
          <p:nvPr/>
        </p:nvSpPr>
        <p:spPr bwMode="auto">
          <a:xfrm>
            <a:off x="9520311" y="5100750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938" name="Oval 138"/>
          <p:cNvSpPr>
            <a:spLocks noChangeArrowheads="1"/>
          </p:cNvSpPr>
          <p:nvPr/>
        </p:nvSpPr>
        <p:spPr bwMode="auto">
          <a:xfrm>
            <a:off x="9986965" y="5157900"/>
            <a:ext cx="179387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39" name="Oval 139"/>
          <p:cNvSpPr>
            <a:spLocks noChangeArrowheads="1"/>
          </p:cNvSpPr>
          <p:nvPr/>
        </p:nvSpPr>
        <p:spPr bwMode="auto">
          <a:xfrm>
            <a:off x="9772651" y="5215050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40" name="Oval 140"/>
          <p:cNvSpPr>
            <a:spLocks noChangeArrowheads="1"/>
          </p:cNvSpPr>
          <p:nvPr/>
        </p:nvSpPr>
        <p:spPr bwMode="auto">
          <a:xfrm>
            <a:off x="9628263" y="5357925"/>
            <a:ext cx="180975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41" name="Oval 141"/>
          <p:cNvSpPr>
            <a:spLocks noChangeArrowheads="1"/>
          </p:cNvSpPr>
          <p:nvPr/>
        </p:nvSpPr>
        <p:spPr bwMode="auto">
          <a:xfrm>
            <a:off x="9628263" y="5527787"/>
            <a:ext cx="180975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42" name="Oval 142"/>
          <p:cNvSpPr>
            <a:spLocks noChangeArrowheads="1"/>
          </p:cNvSpPr>
          <p:nvPr/>
        </p:nvSpPr>
        <p:spPr bwMode="auto">
          <a:xfrm>
            <a:off x="9736139" y="5670550"/>
            <a:ext cx="177800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43" name="Oval 143"/>
          <p:cNvSpPr>
            <a:spLocks noChangeArrowheads="1"/>
          </p:cNvSpPr>
          <p:nvPr/>
        </p:nvSpPr>
        <p:spPr bwMode="auto">
          <a:xfrm>
            <a:off x="9950451" y="575627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44" name="Oval 144"/>
          <p:cNvSpPr>
            <a:spLocks noChangeArrowheads="1"/>
          </p:cNvSpPr>
          <p:nvPr/>
        </p:nvSpPr>
        <p:spPr bwMode="auto">
          <a:xfrm>
            <a:off x="10166351" y="5726225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45" name="Oval 145"/>
          <p:cNvSpPr>
            <a:spLocks noChangeArrowheads="1"/>
          </p:cNvSpPr>
          <p:nvPr/>
        </p:nvSpPr>
        <p:spPr bwMode="auto">
          <a:xfrm>
            <a:off x="10345739" y="5613400"/>
            <a:ext cx="177800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46" name="Oval 146"/>
          <p:cNvSpPr>
            <a:spLocks noChangeArrowheads="1"/>
          </p:cNvSpPr>
          <p:nvPr/>
        </p:nvSpPr>
        <p:spPr bwMode="auto">
          <a:xfrm>
            <a:off x="10344151" y="5357925"/>
            <a:ext cx="179388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47" name="Oval 147"/>
          <p:cNvSpPr>
            <a:spLocks noChangeArrowheads="1"/>
          </p:cNvSpPr>
          <p:nvPr/>
        </p:nvSpPr>
        <p:spPr bwMode="auto">
          <a:xfrm>
            <a:off x="10199763" y="5215050"/>
            <a:ext cx="180975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948" name="Oval 148"/>
          <p:cNvSpPr>
            <a:spLocks noChangeArrowheads="1"/>
          </p:cNvSpPr>
          <p:nvPr/>
        </p:nvSpPr>
        <p:spPr bwMode="auto">
          <a:xfrm>
            <a:off x="9844162" y="5357813"/>
            <a:ext cx="463551" cy="341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949" name="Oval 149"/>
          <p:cNvSpPr>
            <a:spLocks noChangeArrowheads="1"/>
          </p:cNvSpPr>
          <p:nvPr/>
        </p:nvSpPr>
        <p:spPr bwMode="auto">
          <a:xfrm>
            <a:off x="9914011" y="5413375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950" name="Freeform 150"/>
          <p:cNvSpPr/>
          <p:nvPr/>
        </p:nvSpPr>
        <p:spPr bwMode="auto">
          <a:xfrm>
            <a:off x="8591625" y="5018200"/>
            <a:ext cx="392113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7951" name="Group 151"/>
          <p:cNvGrpSpPr/>
          <p:nvPr/>
        </p:nvGrpSpPr>
        <p:grpSpPr bwMode="auto">
          <a:xfrm>
            <a:off x="9526662" y="5094400"/>
            <a:ext cx="1109663" cy="854075"/>
            <a:chOff x="1263" y="2231"/>
            <a:chExt cx="1157" cy="1162"/>
          </a:xfrm>
        </p:grpSpPr>
        <p:sp>
          <p:nvSpPr>
            <p:cNvPr id="207968" name="Oval 152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969" name="Oval 153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970" name="Oval 154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971" name="Oval 155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972" name="Oval 156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973" name="Oval 157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974" name="Oval 158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975" name="Oval 159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976" name="Oval 160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977" name="Oval 161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7978" name="Oval 162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7952" name="AutoShape 163"/>
          <p:cNvSpPr>
            <a:spLocks noChangeArrowheads="1"/>
          </p:cNvSpPr>
          <p:nvPr/>
        </p:nvSpPr>
        <p:spPr bwMode="auto">
          <a:xfrm rot="632762">
            <a:off x="10344151" y="5527675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953" name="WordArt 164"/>
          <p:cNvSpPr>
            <a:spLocks noChangeArrowheads="1" noChangeShapeType="1" noTextEdit="1"/>
          </p:cNvSpPr>
          <p:nvPr/>
        </p:nvSpPr>
        <p:spPr bwMode="auto">
          <a:xfrm>
            <a:off x="5808664" y="3348046"/>
            <a:ext cx="1635125" cy="2174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295321886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207954" name="WordArt 165"/>
          <p:cNvSpPr>
            <a:spLocks noChangeArrowheads="1" noChangeShapeType="1" noTextEdit="1"/>
          </p:cNvSpPr>
          <p:nvPr/>
        </p:nvSpPr>
        <p:spPr bwMode="auto">
          <a:xfrm>
            <a:off x="9264725" y="3348046"/>
            <a:ext cx="1636713" cy="2174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295321206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207955" name="WordArt 166"/>
          <p:cNvSpPr>
            <a:spLocks noChangeArrowheads="1" noChangeShapeType="1" noTextEdit="1"/>
          </p:cNvSpPr>
          <p:nvPr/>
        </p:nvSpPr>
        <p:spPr bwMode="auto">
          <a:xfrm>
            <a:off x="9266239" y="6094525"/>
            <a:ext cx="1636712" cy="2174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295321006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207956" name="WordArt 167"/>
          <p:cNvSpPr>
            <a:spLocks noChangeArrowheads="1" noChangeShapeType="1" noTextEdit="1"/>
          </p:cNvSpPr>
          <p:nvPr/>
        </p:nvSpPr>
        <p:spPr bwMode="auto">
          <a:xfrm>
            <a:off x="5810275" y="6094525"/>
            <a:ext cx="1636713" cy="2174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295321106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207957" name="WordArt 168"/>
          <p:cNvSpPr>
            <a:spLocks noChangeArrowheads="1" noChangeShapeType="1" noTextEdit="1"/>
          </p:cNvSpPr>
          <p:nvPr/>
        </p:nvSpPr>
        <p:spPr bwMode="auto">
          <a:xfrm>
            <a:off x="1103313" y="1989250"/>
            <a:ext cx="28813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Comic Sans MS" panose="030F0702030302020204"/>
              </a:rPr>
              <a:t>TELEPHONE</a:t>
            </a:r>
            <a:endParaRPr lang="en-US" sz="3600" b="1" kern="10">
              <a:ln w="9525">
                <a:solidFill>
                  <a:srgbClr val="FFFFFF"/>
                </a:solidFill>
                <a:round/>
              </a:ln>
              <a:solidFill>
                <a:srgbClr val="FFFFFF"/>
              </a:solidFill>
              <a:latin typeface="Comic Sans MS" panose="030F0702030302020204"/>
            </a:endParaRPr>
          </a:p>
        </p:txBody>
      </p:sp>
      <p:grpSp>
        <p:nvGrpSpPr>
          <p:cNvPr id="207958" name="Group 172"/>
          <p:cNvGrpSpPr/>
          <p:nvPr/>
        </p:nvGrpSpPr>
        <p:grpSpPr bwMode="auto">
          <a:xfrm>
            <a:off x="7573349" y="3389628"/>
            <a:ext cx="1535113" cy="1008063"/>
            <a:chOff x="-159" y="1525"/>
            <a:chExt cx="725" cy="635"/>
          </a:xfrm>
        </p:grpSpPr>
        <p:sp>
          <p:nvSpPr>
            <p:cNvPr id="207966" name="Oval 173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-159" y="1525"/>
              <a:ext cx="725" cy="63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967" name="WordArt 174">
              <a:hlinkClick r:id="" action="ppaction://hlinkshowjump?jump=nextslide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23" y="1752"/>
              <a:ext cx="499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0000"/>
                    </a:solidFill>
                    <a:round/>
                  </a:ln>
                  <a:solidFill>
                    <a:srgbClr val="FF0000"/>
                  </a:solidFill>
                  <a:latin typeface="Forte"/>
                </a:rPr>
                <a:t>PLAY!</a:t>
              </a:r>
              <a:endParaRPr lang="en-US" sz="3600" kern="10">
                <a:ln w="1905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Forte"/>
              </a:endParaRPr>
            </a:p>
          </p:txBody>
        </p:sp>
      </p:grpSp>
      <p:sp>
        <p:nvSpPr>
          <p:cNvPr id="207959" name="WordArt 175"/>
          <p:cNvSpPr>
            <a:spLocks noChangeArrowheads="1" noChangeShapeType="1" noTextEdit="1"/>
          </p:cNvSpPr>
          <p:nvPr/>
        </p:nvSpPr>
        <p:spPr bwMode="auto">
          <a:xfrm>
            <a:off x="1103313" y="6021388"/>
            <a:ext cx="3073400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295321006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207961" name="WordArt 179"/>
          <p:cNvSpPr>
            <a:spLocks noChangeArrowheads="1" noChangeShapeType="1" noTextEdit="1"/>
          </p:cNvSpPr>
          <p:nvPr/>
        </p:nvSpPr>
        <p:spPr bwMode="auto">
          <a:xfrm>
            <a:off x="5424562" y="333487"/>
            <a:ext cx="6432551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3366"/>
                </a:solidFill>
                <a:latin typeface="Forte"/>
              </a:rPr>
              <a:t>phone number?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3366"/>
              </a:solidFill>
              <a:latin typeface="Fort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93623" y="1484731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8099531" y="1306983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498337" y="4305839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8099531" y="4101108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3820" y="3208450"/>
            <a:ext cx="4549786" cy="12404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0 = Zero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1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1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1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1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11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11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11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13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11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810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08899" name="Group 123"/>
          <p:cNvGrpSpPr/>
          <p:nvPr/>
        </p:nvGrpSpPr>
        <p:grpSpPr bwMode="auto">
          <a:xfrm>
            <a:off x="623891" y="1412881"/>
            <a:ext cx="3935412" cy="5040313"/>
            <a:chOff x="846" y="1620"/>
            <a:chExt cx="1152" cy="2048"/>
          </a:xfrm>
        </p:grpSpPr>
        <p:sp>
          <p:nvSpPr>
            <p:cNvPr id="209069" name="AutoShape 116"/>
            <p:cNvSpPr>
              <a:spLocks noChangeArrowheads="1"/>
            </p:cNvSpPr>
            <p:nvPr/>
          </p:nvSpPr>
          <p:spPr bwMode="auto">
            <a:xfrm>
              <a:off x="930" y="1860"/>
              <a:ext cx="984" cy="180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070" name="AutoShape 117"/>
            <p:cNvSpPr>
              <a:spLocks noChangeArrowheads="1"/>
            </p:cNvSpPr>
            <p:nvPr/>
          </p:nvSpPr>
          <p:spPr bwMode="auto">
            <a:xfrm>
              <a:off x="846" y="3444"/>
              <a:ext cx="1152" cy="22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071" name="AutoShape 118"/>
            <p:cNvSpPr>
              <a:spLocks noChangeArrowheads="1"/>
            </p:cNvSpPr>
            <p:nvPr/>
          </p:nvSpPr>
          <p:spPr bwMode="auto">
            <a:xfrm rot="-5400000">
              <a:off x="1230" y="1320"/>
              <a:ext cx="384" cy="984"/>
            </a:xfrm>
            <a:prstGeom prst="flowChartDelay">
              <a:avLst/>
            </a:prstGeom>
            <a:solidFill>
              <a:srgbClr val="FF0000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072" name="AutoShape 119"/>
            <p:cNvSpPr>
              <a:spLocks noChangeArrowheads="1"/>
            </p:cNvSpPr>
            <p:nvPr/>
          </p:nvSpPr>
          <p:spPr bwMode="auto">
            <a:xfrm>
              <a:off x="882" y="1818"/>
              <a:ext cx="1074" cy="19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073" name="AutoShape 120"/>
            <p:cNvSpPr>
              <a:spLocks noChangeArrowheads="1"/>
            </p:cNvSpPr>
            <p:nvPr/>
          </p:nvSpPr>
          <p:spPr bwMode="auto">
            <a:xfrm>
              <a:off x="1008" y="2088"/>
              <a:ext cx="828" cy="1280"/>
            </a:xfrm>
            <a:prstGeom prst="roundRect">
              <a:avLst>
                <a:gd name="adj" fmla="val 10782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074" name="Oval 121"/>
            <p:cNvSpPr>
              <a:spLocks noChangeArrowheads="1"/>
            </p:cNvSpPr>
            <p:nvPr/>
          </p:nvSpPr>
          <p:spPr bwMode="auto">
            <a:xfrm>
              <a:off x="966" y="2628"/>
              <a:ext cx="96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075" name="AutoShape 122"/>
            <p:cNvSpPr>
              <a:spLocks noChangeArrowheads="1"/>
            </p:cNvSpPr>
            <p:nvPr/>
          </p:nvSpPr>
          <p:spPr bwMode="auto">
            <a:xfrm>
              <a:off x="996" y="2694"/>
              <a:ext cx="42" cy="186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8900" name="WordArt 348"/>
          <p:cNvSpPr>
            <a:spLocks noChangeArrowheads="1" noChangeShapeType="1" noTextEdit="1"/>
          </p:cNvSpPr>
          <p:nvPr/>
        </p:nvSpPr>
        <p:spPr bwMode="auto">
          <a:xfrm>
            <a:off x="814389" y="331900"/>
            <a:ext cx="106584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3366"/>
                </a:solidFill>
                <a:latin typeface="Forte"/>
              </a:rPr>
              <a:t>What's your phone number?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3366"/>
              </a:solidFill>
              <a:latin typeface="Forte"/>
            </a:endParaRPr>
          </a:p>
        </p:txBody>
      </p:sp>
      <p:pic>
        <p:nvPicPr>
          <p:cNvPr id="208901" name="Picture 349" descr="boy_2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4" y="2636838"/>
            <a:ext cx="25495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2" name="AutoShape 351"/>
          <p:cNvSpPr>
            <a:spLocks noChangeArrowheads="1"/>
          </p:cNvSpPr>
          <p:nvPr/>
        </p:nvSpPr>
        <p:spPr bwMode="auto">
          <a:xfrm>
            <a:off x="4846639" y="1484315"/>
            <a:ext cx="6527800" cy="86518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571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03" name="Text Box 350"/>
          <p:cNvSpPr txBox="1">
            <a:spLocks noChangeArrowheads="1"/>
          </p:cNvSpPr>
          <p:nvPr/>
        </p:nvSpPr>
        <p:spPr bwMode="auto">
          <a:xfrm>
            <a:off x="5135565" y="1484313"/>
            <a:ext cx="65293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It’s </a:t>
            </a:r>
            <a:r>
              <a:rPr lang="pt-PT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two-nine-five-three-two-one-zero- </a:t>
            </a:r>
            <a:r>
              <a:rPr lang="pt-PT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zero-six.</a:t>
            </a:r>
            <a:endParaRPr lang="pt-PT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04" name="Line 352"/>
          <p:cNvSpPr>
            <a:spLocks noChangeShapeType="1"/>
          </p:cNvSpPr>
          <p:nvPr/>
        </p:nvSpPr>
        <p:spPr bwMode="auto">
          <a:xfrm flipH="1">
            <a:off x="3408365" y="2276587"/>
            <a:ext cx="1438275" cy="720725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8905" name="Group 503"/>
          <p:cNvGrpSpPr/>
          <p:nvPr/>
        </p:nvGrpSpPr>
        <p:grpSpPr bwMode="auto">
          <a:xfrm>
            <a:off x="5300664" y="2636950"/>
            <a:ext cx="2524125" cy="600075"/>
            <a:chOff x="2504" y="1661"/>
            <a:chExt cx="1193" cy="378"/>
          </a:xfrm>
        </p:grpSpPr>
        <p:grpSp>
          <p:nvGrpSpPr>
            <p:cNvPr id="209062" name="Group 354"/>
            <p:cNvGrpSpPr/>
            <p:nvPr/>
          </p:nvGrpSpPr>
          <p:grpSpPr bwMode="auto">
            <a:xfrm>
              <a:off x="2504" y="1661"/>
              <a:ext cx="1193" cy="378"/>
              <a:chOff x="521" y="845"/>
              <a:chExt cx="3311" cy="1134"/>
            </a:xfrm>
          </p:grpSpPr>
          <p:sp>
            <p:nvSpPr>
              <p:cNvPr id="209065" name="AutoShape 355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066" name="AutoShape 356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067" name="AutoShape 357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068" name="AutoShape 358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9063" name="Rectangle 359"/>
            <p:cNvSpPr>
              <a:spLocks noChangeArrowheads="1"/>
            </p:cNvSpPr>
            <p:nvPr/>
          </p:nvSpPr>
          <p:spPr bwMode="auto">
            <a:xfrm>
              <a:off x="2936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064" name="Rectangle 360"/>
            <p:cNvSpPr>
              <a:spLocks noChangeArrowheads="1"/>
            </p:cNvSpPr>
            <p:nvPr/>
          </p:nvSpPr>
          <p:spPr bwMode="auto">
            <a:xfrm>
              <a:off x="3183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8906" name="Rectangle 361"/>
          <p:cNvSpPr>
            <a:spLocks noChangeArrowheads="1"/>
          </p:cNvSpPr>
          <p:nvPr/>
        </p:nvSpPr>
        <p:spPr bwMode="auto">
          <a:xfrm>
            <a:off x="5430840" y="4067175"/>
            <a:ext cx="2219325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07" name="AutoShape 362"/>
          <p:cNvSpPr>
            <a:spLocks noChangeArrowheads="1"/>
          </p:cNvSpPr>
          <p:nvPr/>
        </p:nvSpPr>
        <p:spPr bwMode="auto">
          <a:xfrm rot="10800000">
            <a:off x="5430840" y="3070225"/>
            <a:ext cx="2219325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70125677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8" name="Oval 363"/>
          <p:cNvSpPr>
            <a:spLocks noChangeArrowheads="1"/>
          </p:cNvSpPr>
          <p:nvPr/>
        </p:nvSpPr>
        <p:spPr bwMode="auto">
          <a:xfrm>
            <a:off x="5969012" y="3155952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09" name="Oval 364"/>
          <p:cNvSpPr>
            <a:spLocks noChangeArrowheads="1"/>
          </p:cNvSpPr>
          <p:nvPr/>
        </p:nvSpPr>
        <p:spPr bwMode="auto">
          <a:xfrm>
            <a:off x="6434152" y="3213100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10" name="Oval 365"/>
          <p:cNvSpPr>
            <a:spLocks noChangeArrowheads="1"/>
          </p:cNvSpPr>
          <p:nvPr/>
        </p:nvSpPr>
        <p:spPr bwMode="auto">
          <a:xfrm>
            <a:off x="6221413" y="3270362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11" name="Oval 366"/>
          <p:cNvSpPr>
            <a:spLocks noChangeArrowheads="1"/>
          </p:cNvSpPr>
          <p:nvPr/>
        </p:nvSpPr>
        <p:spPr bwMode="auto">
          <a:xfrm>
            <a:off x="6076951" y="341312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12" name="Oval 367"/>
          <p:cNvSpPr>
            <a:spLocks noChangeArrowheads="1"/>
          </p:cNvSpPr>
          <p:nvPr/>
        </p:nvSpPr>
        <p:spPr bwMode="auto">
          <a:xfrm>
            <a:off x="6076951" y="3582988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13" name="Oval 368"/>
          <p:cNvSpPr>
            <a:spLocks noChangeArrowheads="1"/>
          </p:cNvSpPr>
          <p:nvPr/>
        </p:nvSpPr>
        <p:spPr bwMode="auto">
          <a:xfrm>
            <a:off x="6184900" y="3725863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14" name="Oval 369"/>
          <p:cNvSpPr>
            <a:spLocks noChangeArrowheads="1"/>
          </p:cNvSpPr>
          <p:nvPr/>
        </p:nvSpPr>
        <p:spPr bwMode="auto">
          <a:xfrm>
            <a:off x="6399213" y="3811593"/>
            <a:ext cx="179387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15" name="Oval 370"/>
          <p:cNvSpPr>
            <a:spLocks noChangeArrowheads="1"/>
          </p:cNvSpPr>
          <p:nvPr/>
        </p:nvSpPr>
        <p:spPr bwMode="auto">
          <a:xfrm>
            <a:off x="6615113" y="3781428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16" name="Oval 371"/>
          <p:cNvSpPr>
            <a:spLocks noChangeArrowheads="1"/>
          </p:cNvSpPr>
          <p:nvPr/>
        </p:nvSpPr>
        <p:spPr bwMode="auto">
          <a:xfrm>
            <a:off x="6794500" y="3668715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17" name="Oval 372"/>
          <p:cNvSpPr>
            <a:spLocks noChangeArrowheads="1"/>
          </p:cNvSpPr>
          <p:nvPr/>
        </p:nvSpPr>
        <p:spPr bwMode="auto">
          <a:xfrm>
            <a:off x="6792913" y="3413125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18" name="Oval 373"/>
          <p:cNvSpPr>
            <a:spLocks noChangeArrowheads="1"/>
          </p:cNvSpPr>
          <p:nvPr/>
        </p:nvSpPr>
        <p:spPr bwMode="auto">
          <a:xfrm>
            <a:off x="6648451" y="3270250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19" name="Oval 374"/>
          <p:cNvSpPr>
            <a:spLocks noChangeArrowheads="1"/>
          </p:cNvSpPr>
          <p:nvPr/>
        </p:nvSpPr>
        <p:spPr bwMode="auto">
          <a:xfrm>
            <a:off x="6292864" y="3413130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20" name="Oval 375"/>
          <p:cNvSpPr>
            <a:spLocks noChangeArrowheads="1"/>
          </p:cNvSpPr>
          <p:nvPr/>
        </p:nvSpPr>
        <p:spPr bwMode="auto">
          <a:xfrm>
            <a:off x="6362712" y="3468688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21" name="Freeform 376"/>
          <p:cNvSpPr/>
          <p:nvPr/>
        </p:nvSpPr>
        <p:spPr bwMode="auto">
          <a:xfrm>
            <a:off x="5040313" y="3073402"/>
            <a:ext cx="392112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8922" name="Group 377"/>
          <p:cNvGrpSpPr/>
          <p:nvPr/>
        </p:nvGrpSpPr>
        <p:grpSpPr bwMode="auto">
          <a:xfrm>
            <a:off x="5975425" y="3149606"/>
            <a:ext cx="1109663" cy="854075"/>
            <a:chOff x="1263" y="2231"/>
            <a:chExt cx="1157" cy="1162"/>
          </a:xfrm>
        </p:grpSpPr>
        <p:sp>
          <p:nvSpPr>
            <p:cNvPr id="209051" name="Oval 378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052" name="Oval 379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53" name="Oval 380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54" name="Oval 381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55" name="Oval 382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56" name="Oval 383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57" name="Oval 384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58" name="Oval 385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59" name="Oval 386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60" name="Oval 387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61" name="Oval 388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8923" name="AutoShape 389"/>
          <p:cNvSpPr>
            <a:spLocks noChangeArrowheads="1"/>
          </p:cNvSpPr>
          <p:nvPr/>
        </p:nvSpPr>
        <p:spPr bwMode="auto">
          <a:xfrm rot="632762">
            <a:off x="6792915" y="3582988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08924" name="Group 502"/>
          <p:cNvGrpSpPr/>
          <p:nvPr/>
        </p:nvGrpSpPr>
        <p:grpSpPr bwMode="auto">
          <a:xfrm>
            <a:off x="8756725" y="2636950"/>
            <a:ext cx="2525713" cy="600075"/>
            <a:chOff x="4137" y="1661"/>
            <a:chExt cx="1193" cy="378"/>
          </a:xfrm>
        </p:grpSpPr>
        <p:grpSp>
          <p:nvGrpSpPr>
            <p:cNvPr id="209044" name="Group 391"/>
            <p:cNvGrpSpPr/>
            <p:nvPr/>
          </p:nvGrpSpPr>
          <p:grpSpPr bwMode="auto">
            <a:xfrm>
              <a:off x="4137" y="1661"/>
              <a:ext cx="1193" cy="378"/>
              <a:chOff x="521" y="845"/>
              <a:chExt cx="3311" cy="1134"/>
            </a:xfrm>
          </p:grpSpPr>
          <p:sp>
            <p:nvSpPr>
              <p:cNvPr id="209047" name="AutoShape 392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048" name="AutoShape 393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049" name="AutoShape 394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050" name="AutoShape 395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9045" name="Rectangle 396"/>
            <p:cNvSpPr>
              <a:spLocks noChangeArrowheads="1"/>
            </p:cNvSpPr>
            <p:nvPr/>
          </p:nvSpPr>
          <p:spPr bwMode="auto">
            <a:xfrm>
              <a:off x="4569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046" name="Rectangle 397"/>
            <p:cNvSpPr>
              <a:spLocks noChangeArrowheads="1"/>
            </p:cNvSpPr>
            <p:nvPr/>
          </p:nvSpPr>
          <p:spPr bwMode="auto">
            <a:xfrm>
              <a:off x="4816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8925" name="Rectangle 398"/>
          <p:cNvSpPr>
            <a:spLocks noChangeArrowheads="1"/>
          </p:cNvSpPr>
          <p:nvPr/>
        </p:nvSpPr>
        <p:spPr bwMode="auto">
          <a:xfrm>
            <a:off x="8878888" y="4076700"/>
            <a:ext cx="2219325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26" name="AutoShape 399"/>
          <p:cNvSpPr>
            <a:spLocks noChangeArrowheads="1"/>
          </p:cNvSpPr>
          <p:nvPr/>
        </p:nvSpPr>
        <p:spPr bwMode="auto">
          <a:xfrm rot="10800000">
            <a:off x="8888488" y="3070225"/>
            <a:ext cx="2217737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68022588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27" name="Oval 400"/>
          <p:cNvSpPr>
            <a:spLocks noChangeArrowheads="1"/>
          </p:cNvSpPr>
          <p:nvPr/>
        </p:nvSpPr>
        <p:spPr bwMode="auto">
          <a:xfrm>
            <a:off x="9425062" y="3155952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28" name="Oval 401"/>
          <p:cNvSpPr>
            <a:spLocks noChangeArrowheads="1"/>
          </p:cNvSpPr>
          <p:nvPr/>
        </p:nvSpPr>
        <p:spPr bwMode="auto">
          <a:xfrm>
            <a:off x="9891713" y="3213100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29" name="Oval 402"/>
          <p:cNvSpPr>
            <a:spLocks noChangeArrowheads="1"/>
          </p:cNvSpPr>
          <p:nvPr/>
        </p:nvSpPr>
        <p:spPr bwMode="auto">
          <a:xfrm>
            <a:off x="9677400" y="3270362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30" name="Oval 403"/>
          <p:cNvSpPr>
            <a:spLocks noChangeArrowheads="1"/>
          </p:cNvSpPr>
          <p:nvPr/>
        </p:nvSpPr>
        <p:spPr bwMode="auto">
          <a:xfrm>
            <a:off x="9533013" y="3413125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31" name="Oval 404"/>
          <p:cNvSpPr>
            <a:spLocks noChangeArrowheads="1"/>
          </p:cNvSpPr>
          <p:nvPr/>
        </p:nvSpPr>
        <p:spPr bwMode="auto">
          <a:xfrm>
            <a:off x="9533013" y="3582988"/>
            <a:ext cx="180975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32" name="Oval 405"/>
          <p:cNvSpPr>
            <a:spLocks noChangeArrowheads="1"/>
          </p:cNvSpPr>
          <p:nvPr/>
        </p:nvSpPr>
        <p:spPr bwMode="auto">
          <a:xfrm>
            <a:off x="9640888" y="3725863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33" name="Oval 406"/>
          <p:cNvSpPr>
            <a:spLocks noChangeArrowheads="1"/>
          </p:cNvSpPr>
          <p:nvPr/>
        </p:nvSpPr>
        <p:spPr bwMode="auto">
          <a:xfrm>
            <a:off x="9855203" y="3811593"/>
            <a:ext cx="179388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34" name="Oval 407"/>
          <p:cNvSpPr>
            <a:spLocks noChangeArrowheads="1"/>
          </p:cNvSpPr>
          <p:nvPr/>
        </p:nvSpPr>
        <p:spPr bwMode="auto">
          <a:xfrm>
            <a:off x="10071103" y="3781428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35" name="Oval 408"/>
          <p:cNvSpPr>
            <a:spLocks noChangeArrowheads="1"/>
          </p:cNvSpPr>
          <p:nvPr/>
        </p:nvSpPr>
        <p:spPr bwMode="auto">
          <a:xfrm>
            <a:off x="10250488" y="3668715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36" name="Oval 409"/>
          <p:cNvSpPr>
            <a:spLocks noChangeArrowheads="1"/>
          </p:cNvSpPr>
          <p:nvPr/>
        </p:nvSpPr>
        <p:spPr bwMode="auto">
          <a:xfrm>
            <a:off x="10248903" y="341312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37" name="Oval 410"/>
          <p:cNvSpPr>
            <a:spLocks noChangeArrowheads="1"/>
          </p:cNvSpPr>
          <p:nvPr/>
        </p:nvSpPr>
        <p:spPr bwMode="auto">
          <a:xfrm>
            <a:off x="10104513" y="3270250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38" name="Oval 411"/>
          <p:cNvSpPr>
            <a:spLocks noChangeArrowheads="1"/>
          </p:cNvSpPr>
          <p:nvPr/>
        </p:nvSpPr>
        <p:spPr bwMode="auto">
          <a:xfrm>
            <a:off x="9750499" y="3413130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39" name="Oval 412"/>
          <p:cNvSpPr>
            <a:spLocks noChangeArrowheads="1"/>
          </p:cNvSpPr>
          <p:nvPr/>
        </p:nvSpPr>
        <p:spPr bwMode="auto">
          <a:xfrm>
            <a:off x="9818762" y="3468688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40" name="Freeform 413"/>
          <p:cNvSpPr/>
          <p:nvPr/>
        </p:nvSpPr>
        <p:spPr bwMode="auto">
          <a:xfrm>
            <a:off x="8496374" y="3073402"/>
            <a:ext cx="392113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8941" name="Group 414"/>
          <p:cNvGrpSpPr/>
          <p:nvPr/>
        </p:nvGrpSpPr>
        <p:grpSpPr bwMode="auto">
          <a:xfrm>
            <a:off x="9431411" y="3149606"/>
            <a:ext cx="1109663" cy="854075"/>
            <a:chOff x="1263" y="2231"/>
            <a:chExt cx="1157" cy="1162"/>
          </a:xfrm>
        </p:grpSpPr>
        <p:sp>
          <p:nvSpPr>
            <p:cNvPr id="209033" name="Oval 415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034" name="Oval 416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35" name="Oval 417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36" name="Oval 418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37" name="Oval 419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38" name="Oval 420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39" name="Oval 421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40" name="Oval 422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41" name="Oval 423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42" name="Oval 424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43" name="Oval 425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8942" name="AutoShape 426"/>
          <p:cNvSpPr>
            <a:spLocks noChangeArrowheads="1"/>
          </p:cNvSpPr>
          <p:nvPr/>
        </p:nvSpPr>
        <p:spPr bwMode="auto">
          <a:xfrm rot="632762">
            <a:off x="10248903" y="3582988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08943" name="Group 505"/>
          <p:cNvGrpSpPr/>
          <p:nvPr/>
        </p:nvGrpSpPr>
        <p:grpSpPr bwMode="auto">
          <a:xfrm>
            <a:off x="5297488" y="4653075"/>
            <a:ext cx="2525712" cy="600075"/>
            <a:chOff x="2503" y="2931"/>
            <a:chExt cx="1193" cy="378"/>
          </a:xfrm>
        </p:grpSpPr>
        <p:grpSp>
          <p:nvGrpSpPr>
            <p:cNvPr id="209026" name="Group 428"/>
            <p:cNvGrpSpPr/>
            <p:nvPr/>
          </p:nvGrpSpPr>
          <p:grpSpPr bwMode="auto">
            <a:xfrm>
              <a:off x="2503" y="2931"/>
              <a:ext cx="1193" cy="378"/>
              <a:chOff x="521" y="845"/>
              <a:chExt cx="3311" cy="1134"/>
            </a:xfrm>
          </p:grpSpPr>
          <p:sp>
            <p:nvSpPr>
              <p:cNvPr id="209029" name="AutoShape 429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030" name="AutoShape 430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031" name="AutoShape 431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032" name="AutoShape 432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9027" name="Rectangle 433"/>
            <p:cNvSpPr>
              <a:spLocks noChangeArrowheads="1"/>
            </p:cNvSpPr>
            <p:nvPr/>
          </p:nvSpPr>
          <p:spPr bwMode="auto">
            <a:xfrm>
              <a:off x="2935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028" name="Rectangle 434"/>
            <p:cNvSpPr>
              <a:spLocks noChangeArrowheads="1"/>
            </p:cNvSpPr>
            <p:nvPr/>
          </p:nvSpPr>
          <p:spPr bwMode="auto">
            <a:xfrm>
              <a:off x="3182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8944" name="Rectangle 435"/>
          <p:cNvSpPr>
            <a:spLocks noChangeArrowheads="1"/>
          </p:cNvSpPr>
          <p:nvPr/>
        </p:nvSpPr>
        <p:spPr bwMode="auto">
          <a:xfrm>
            <a:off x="5422901" y="6092825"/>
            <a:ext cx="2217739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45" name="AutoShape 436"/>
          <p:cNvSpPr>
            <a:spLocks noChangeArrowheads="1"/>
          </p:cNvSpPr>
          <p:nvPr/>
        </p:nvSpPr>
        <p:spPr bwMode="auto">
          <a:xfrm rot="10800000">
            <a:off x="5429249" y="5086350"/>
            <a:ext cx="2217739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68023866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46" name="Oval 437"/>
          <p:cNvSpPr>
            <a:spLocks noChangeArrowheads="1"/>
          </p:cNvSpPr>
          <p:nvPr/>
        </p:nvSpPr>
        <p:spPr bwMode="auto">
          <a:xfrm>
            <a:off x="5967413" y="5172187"/>
            <a:ext cx="1108075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47" name="Oval 438"/>
          <p:cNvSpPr>
            <a:spLocks noChangeArrowheads="1"/>
          </p:cNvSpPr>
          <p:nvPr/>
        </p:nvSpPr>
        <p:spPr bwMode="auto">
          <a:xfrm>
            <a:off x="6432551" y="522922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48" name="Oval 439"/>
          <p:cNvSpPr>
            <a:spLocks noChangeArrowheads="1"/>
          </p:cNvSpPr>
          <p:nvPr/>
        </p:nvSpPr>
        <p:spPr bwMode="auto">
          <a:xfrm>
            <a:off x="6218239" y="5286487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49" name="Oval 440"/>
          <p:cNvSpPr>
            <a:spLocks noChangeArrowheads="1"/>
          </p:cNvSpPr>
          <p:nvPr/>
        </p:nvSpPr>
        <p:spPr bwMode="auto">
          <a:xfrm>
            <a:off x="6075365" y="5429250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50" name="Oval 441"/>
          <p:cNvSpPr>
            <a:spLocks noChangeArrowheads="1"/>
          </p:cNvSpPr>
          <p:nvPr/>
        </p:nvSpPr>
        <p:spPr bwMode="auto">
          <a:xfrm>
            <a:off x="6075365" y="5599225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51" name="Oval 442"/>
          <p:cNvSpPr>
            <a:spLocks noChangeArrowheads="1"/>
          </p:cNvSpPr>
          <p:nvPr/>
        </p:nvSpPr>
        <p:spPr bwMode="auto">
          <a:xfrm>
            <a:off x="6183313" y="574210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52" name="Oval 443"/>
          <p:cNvSpPr>
            <a:spLocks noChangeArrowheads="1"/>
          </p:cNvSpPr>
          <p:nvPr/>
        </p:nvSpPr>
        <p:spPr bwMode="auto">
          <a:xfrm>
            <a:off x="6396113" y="5827825"/>
            <a:ext cx="180975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53" name="Oval 444"/>
          <p:cNvSpPr>
            <a:spLocks noChangeArrowheads="1"/>
          </p:cNvSpPr>
          <p:nvPr/>
        </p:nvSpPr>
        <p:spPr bwMode="auto">
          <a:xfrm>
            <a:off x="6611944" y="5797662"/>
            <a:ext cx="180975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54" name="Oval 445"/>
          <p:cNvSpPr>
            <a:spLocks noChangeArrowheads="1"/>
          </p:cNvSpPr>
          <p:nvPr/>
        </p:nvSpPr>
        <p:spPr bwMode="auto">
          <a:xfrm>
            <a:off x="6792913" y="568495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55" name="Oval 446"/>
          <p:cNvSpPr>
            <a:spLocks noChangeArrowheads="1"/>
          </p:cNvSpPr>
          <p:nvPr/>
        </p:nvSpPr>
        <p:spPr bwMode="auto">
          <a:xfrm>
            <a:off x="6789812" y="5429250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56" name="Oval 447"/>
          <p:cNvSpPr>
            <a:spLocks noChangeArrowheads="1"/>
          </p:cNvSpPr>
          <p:nvPr/>
        </p:nvSpPr>
        <p:spPr bwMode="auto">
          <a:xfrm>
            <a:off x="6646865" y="5286375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57" name="Oval 448"/>
          <p:cNvSpPr>
            <a:spLocks noChangeArrowheads="1"/>
          </p:cNvSpPr>
          <p:nvPr/>
        </p:nvSpPr>
        <p:spPr bwMode="auto">
          <a:xfrm>
            <a:off x="6291272" y="5429362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58" name="Oval 449"/>
          <p:cNvSpPr>
            <a:spLocks noChangeArrowheads="1"/>
          </p:cNvSpPr>
          <p:nvPr/>
        </p:nvSpPr>
        <p:spPr bwMode="auto">
          <a:xfrm>
            <a:off x="6361113" y="5484813"/>
            <a:ext cx="320675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59" name="Freeform 450"/>
          <p:cNvSpPr/>
          <p:nvPr/>
        </p:nvSpPr>
        <p:spPr bwMode="auto">
          <a:xfrm>
            <a:off x="5037139" y="5089637"/>
            <a:ext cx="392112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8960" name="Group 451"/>
          <p:cNvGrpSpPr/>
          <p:nvPr/>
        </p:nvGrpSpPr>
        <p:grpSpPr bwMode="auto">
          <a:xfrm>
            <a:off x="5973765" y="5165837"/>
            <a:ext cx="1108075" cy="854075"/>
            <a:chOff x="1263" y="2231"/>
            <a:chExt cx="1157" cy="1162"/>
          </a:xfrm>
        </p:grpSpPr>
        <p:sp>
          <p:nvSpPr>
            <p:cNvPr id="209015" name="Oval 452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016" name="Oval 453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17" name="Oval 454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18" name="Oval 455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19" name="Oval 456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20" name="Oval 457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21" name="Oval 458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22" name="Oval 459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23" name="Oval 460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24" name="Oval 461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25" name="Oval 462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8961" name="AutoShape 463"/>
          <p:cNvSpPr>
            <a:spLocks noChangeArrowheads="1"/>
          </p:cNvSpPr>
          <p:nvPr/>
        </p:nvSpPr>
        <p:spPr bwMode="auto">
          <a:xfrm rot="632762">
            <a:off x="6789739" y="5599113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552" name="Group 504"/>
          <p:cNvGrpSpPr/>
          <p:nvPr/>
        </p:nvGrpSpPr>
        <p:grpSpPr bwMode="auto">
          <a:xfrm>
            <a:off x="8755064" y="4653075"/>
            <a:ext cx="2524125" cy="600075"/>
            <a:chOff x="4136" y="2931"/>
            <a:chExt cx="1193" cy="378"/>
          </a:xfrm>
        </p:grpSpPr>
        <p:grpSp>
          <p:nvGrpSpPr>
            <p:cNvPr id="209008" name="Group 465"/>
            <p:cNvGrpSpPr/>
            <p:nvPr/>
          </p:nvGrpSpPr>
          <p:grpSpPr bwMode="auto">
            <a:xfrm>
              <a:off x="4136" y="2931"/>
              <a:ext cx="1193" cy="378"/>
              <a:chOff x="521" y="845"/>
              <a:chExt cx="3311" cy="1134"/>
            </a:xfrm>
          </p:grpSpPr>
          <p:sp>
            <p:nvSpPr>
              <p:cNvPr id="209011" name="AutoShape 466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012" name="AutoShape 467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013" name="AutoShape 468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014" name="AutoShape 469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9009" name="Rectangle 470"/>
            <p:cNvSpPr>
              <a:spLocks noChangeArrowheads="1"/>
            </p:cNvSpPr>
            <p:nvPr/>
          </p:nvSpPr>
          <p:spPr bwMode="auto">
            <a:xfrm>
              <a:off x="4568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010" name="Rectangle 471"/>
            <p:cNvSpPr>
              <a:spLocks noChangeArrowheads="1"/>
            </p:cNvSpPr>
            <p:nvPr/>
          </p:nvSpPr>
          <p:spPr bwMode="auto">
            <a:xfrm>
              <a:off x="4815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8963" name="Rectangle 472"/>
          <p:cNvSpPr>
            <a:spLocks noChangeArrowheads="1"/>
          </p:cNvSpPr>
          <p:nvPr/>
        </p:nvSpPr>
        <p:spPr bwMode="auto">
          <a:xfrm>
            <a:off x="8885240" y="6083300"/>
            <a:ext cx="2219325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64" name="AutoShape 473"/>
          <p:cNvSpPr>
            <a:spLocks noChangeArrowheads="1"/>
          </p:cNvSpPr>
          <p:nvPr/>
        </p:nvSpPr>
        <p:spPr bwMode="auto">
          <a:xfrm rot="10800000">
            <a:off x="8885240" y="5086350"/>
            <a:ext cx="2219325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70125677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65" name="Oval 474"/>
          <p:cNvSpPr>
            <a:spLocks noChangeArrowheads="1"/>
          </p:cNvSpPr>
          <p:nvPr/>
        </p:nvSpPr>
        <p:spPr bwMode="auto">
          <a:xfrm>
            <a:off x="9423475" y="5172187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66" name="Oval 475"/>
          <p:cNvSpPr>
            <a:spLocks noChangeArrowheads="1"/>
          </p:cNvSpPr>
          <p:nvPr/>
        </p:nvSpPr>
        <p:spPr bwMode="auto">
          <a:xfrm>
            <a:off x="9888613" y="5229225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67" name="Oval 476"/>
          <p:cNvSpPr>
            <a:spLocks noChangeArrowheads="1"/>
          </p:cNvSpPr>
          <p:nvPr/>
        </p:nvSpPr>
        <p:spPr bwMode="auto">
          <a:xfrm>
            <a:off x="9675813" y="5286487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68" name="Oval 477"/>
          <p:cNvSpPr>
            <a:spLocks noChangeArrowheads="1"/>
          </p:cNvSpPr>
          <p:nvPr/>
        </p:nvSpPr>
        <p:spPr bwMode="auto">
          <a:xfrm>
            <a:off x="9531351" y="5429250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69" name="Oval 478"/>
          <p:cNvSpPr>
            <a:spLocks noChangeArrowheads="1"/>
          </p:cNvSpPr>
          <p:nvPr/>
        </p:nvSpPr>
        <p:spPr bwMode="auto">
          <a:xfrm>
            <a:off x="9531351" y="5599225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70" name="Oval 479"/>
          <p:cNvSpPr>
            <a:spLocks noChangeArrowheads="1"/>
          </p:cNvSpPr>
          <p:nvPr/>
        </p:nvSpPr>
        <p:spPr bwMode="auto">
          <a:xfrm>
            <a:off x="9639300" y="574210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71" name="Oval 480"/>
          <p:cNvSpPr>
            <a:spLocks noChangeArrowheads="1"/>
          </p:cNvSpPr>
          <p:nvPr/>
        </p:nvSpPr>
        <p:spPr bwMode="auto">
          <a:xfrm>
            <a:off x="9853613" y="5827825"/>
            <a:ext cx="179387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72" name="Oval 481"/>
          <p:cNvSpPr>
            <a:spLocks noChangeArrowheads="1"/>
          </p:cNvSpPr>
          <p:nvPr/>
        </p:nvSpPr>
        <p:spPr bwMode="auto">
          <a:xfrm>
            <a:off x="10069513" y="5797662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73" name="Oval 482"/>
          <p:cNvSpPr>
            <a:spLocks noChangeArrowheads="1"/>
          </p:cNvSpPr>
          <p:nvPr/>
        </p:nvSpPr>
        <p:spPr bwMode="auto">
          <a:xfrm>
            <a:off x="10248900" y="568495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74" name="Oval 483"/>
          <p:cNvSpPr>
            <a:spLocks noChangeArrowheads="1"/>
          </p:cNvSpPr>
          <p:nvPr/>
        </p:nvSpPr>
        <p:spPr bwMode="auto">
          <a:xfrm>
            <a:off x="10247313" y="5429250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75" name="Oval 484"/>
          <p:cNvSpPr>
            <a:spLocks noChangeArrowheads="1"/>
          </p:cNvSpPr>
          <p:nvPr/>
        </p:nvSpPr>
        <p:spPr bwMode="auto">
          <a:xfrm>
            <a:off x="10102851" y="528637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8976" name="Oval 485"/>
          <p:cNvSpPr>
            <a:spLocks noChangeArrowheads="1"/>
          </p:cNvSpPr>
          <p:nvPr/>
        </p:nvSpPr>
        <p:spPr bwMode="auto">
          <a:xfrm>
            <a:off x="9747323" y="5429362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77" name="Oval 486"/>
          <p:cNvSpPr>
            <a:spLocks noChangeArrowheads="1"/>
          </p:cNvSpPr>
          <p:nvPr/>
        </p:nvSpPr>
        <p:spPr bwMode="auto">
          <a:xfrm>
            <a:off x="9817175" y="5484813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78" name="Freeform 487"/>
          <p:cNvSpPr/>
          <p:nvPr/>
        </p:nvSpPr>
        <p:spPr bwMode="auto">
          <a:xfrm>
            <a:off x="8494713" y="5089637"/>
            <a:ext cx="392112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8979" name="Group 488"/>
          <p:cNvGrpSpPr/>
          <p:nvPr/>
        </p:nvGrpSpPr>
        <p:grpSpPr bwMode="auto">
          <a:xfrm>
            <a:off x="9429825" y="5165837"/>
            <a:ext cx="1109663" cy="854075"/>
            <a:chOff x="1263" y="2231"/>
            <a:chExt cx="1157" cy="1162"/>
          </a:xfrm>
        </p:grpSpPr>
        <p:sp>
          <p:nvSpPr>
            <p:cNvPr id="208997" name="Oval 489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98" name="Oval 490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8999" name="Oval 491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00" name="Oval 492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01" name="Oval 493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02" name="Oval 494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03" name="Oval 495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04" name="Oval 496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05" name="Oval 497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06" name="Oval 498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007" name="Oval 499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8980" name="AutoShape 500"/>
          <p:cNvSpPr>
            <a:spLocks noChangeArrowheads="1"/>
          </p:cNvSpPr>
          <p:nvPr/>
        </p:nvSpPr>
        <p:spPr bwMode="auto">
          <a:xfrm rot="632762">
            <a:off x="10247315" y="5599113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49" name="WordArt 501"/>
          <p:cNvSpPr>
            <a:spLocks noChangeArrowheads="1" noChangeShapeType="1" noTextEdit="1"/>
          </p:cNvSpPr>
          <p:nvPr/>
        </p:nvSpPr>
        <p:spPr bwMode="auto">
          <a:xfrm>
            <a:off x="5713416" y="4149725"/>
            <a:ext cx="1635125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295321886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2554" name="WordArt 506"/>
          <p:cNvSpPr>
            <a:spLocks noChangeArrowheads="1" noChangeShapeType="1" noTextEdit="1"/>
          </p:cNvSpPr>
          <p:nvPr/>
        </p:nvSpPr>
        <p:spPr bwMode="auto">
          <a:xfrm>
            <a:off x="9169474" y="4149725"/>
            <a:ext cx="1636713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295321206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2556" name="WordArt 508"/>
          <p:cNvSpPr>
            <a:spLocks noChangeArrowheads="1" noChangeShapeType="1" noTextEdit="1"/>
          </p:cNvSpPr>
          <p:nvPr/>
        </p:nvSpPr>
        <p:spPr bwMode="auto">
          <a:xfrm>
            <a:off x="9169474" y="6165850"/>
            <a:ext cx="1636713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295321006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2557" name="WordArt 509"/>
          <p:cNvSpPr>
            <a:spLocks noChangeArrowheads="1" noChangeShapeType="1" noTextEdit="1"/>
          </p:cNvSpPr>
          <p:nvPr/>
        </p:nvSpPr>
        <p:spPr bwMode="auto">
          <a:xfrm>
            <a:off x="5713416" y="6165850"/>
            <a:ext cx="1635125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FFFF"/>
                </a:solidFill>
                <a:latin typeface="Arial Black" panose="020B0A04020102020204"/>
              </a:rPr>
              <a:t>295321106</a:t>
            </a:r>
            <a:endParaRPr lang="en-US" sz="3600" kern="10" dirty="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208985" name="WordArt 510"/>
          <p:cNvSpPr>
            <a:spLocks noChangeArrowheads="1" noChangeShapeType="1" noTextEdit="1"/>
          </p:cNvSpPr>
          <p:nvPr/>
        </p:nvSpPr>
        <p:spPr bwMode="auto">
          <a:xfrm>
            <a:off x="1103313" y="1989250"/>
            <a:ext cx="28813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Comic Sans MS" panose="030F0702030302020204"/>
              </a:rPr>
              <a:t>TELEPHONE</a:t>
            </a:r>
            <a:endParaRPr lang="en-US" sz="3600" b="1" kern="10">
              <a:ln w="9525">
                <a:solidFill>
                  <a:srgbClr val="FFFFFF"/>
                </a:solidFill>
                <a:round/>
              </a:ln>
              <a:solidFill>
                <a:srgbClr val="FFFFFF"/>
              </a:solidFill>
              <a:latin typeface="Comic Sans MS" panose="030F0702030302020204"/>
            </a:endParaRPr>
          </a:p>
        </p:txBody>
      </p:sp>
      <p:grpSp>
        <p:nvGrpSpPr>
          <p:cNvPr id="2561" name="Group 513"/>
          <p:cNvGrpSpPr/>
          <p:nvPr/>
        </p:nvGrpSpPr>
        <p:grpSpPr bwMode="auto">
          <a:xfrm>
            <a:off x="11" y="3644903"/>
            <a:ext cx="1535113" cy="1008063"/>
            <a:chOff x="0" y="2296"/>
            <a:chExt cx="725" cy="635"/>
          </a:xfrm>
        </p:grpSpPr>
        <p:sp>
          <p:nvSpPr>
            <p:cNvPr id="208995" name="Oval 511"/>
            <p:cNvSpPr>
              <a:spLocks noChangeArrowheads="1"/>
            </p:cNvSpPr>
            <p:nvPr/>
          </p:nvSpPr>
          <p:spPr bwMode="auto">
            <a:xfrm>
              <a:off x="0" y="2296"/>
              <a:ext cx="725" cy="63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96" name="WordArt 512"/>
            <p:cNvSpPr>
              <a:spLocks noChangeArrowheads="1" noChangeShapeType="1" noTextEdit="1"/>
            </p:cNvSpPr>
            <p:nvPr/>
          </p:nvSpPr>
          <p:spPr bwMode="auto">
            <a:xfrm>
              <a:off x="113" y="2478"/>
              <a:ext cx="499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0000"/>
                    </a:solidFill>
                    <a:round/>
                  </a:ln>
                  <a:solidFill>
                    <a:srgbClr val="FF0000"/>
                  </a:solidFill>
                  <a:latin typeface="Forte"/>
                </a:rPr>
                <a:t>OOPS!</a:t>
              </a:r>
              <a:endParaRPr lang="en-US" sz="3600" kern="10">
                <a:ln w="1905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Forte"/>
              </a:endParaRPr>
            </a:p>
          </p:txBody>
        </p:sp>
      </p:grpSp>
      <p:grpSp>
        <p:nvGrpSpPr>
          <p:cNvPr id="2565" name="Group 517"/>
          <p:cNvGrpSpPr/>
          <p:nvPr/>
        </p:nvGrpSpPr>
        <p:grpSpPr bwMode="auto">
          <a:xfrm>
            <a:off x="11" y="3500438"/>
            <a:ext cx="1535113" cy="1008062"/>
            <a:chOff x="-159" y="1525"/>
            <a:chExt cx="725" cy="635"/>
          </a:xfrm>
        </p:grpSpPr>
        <p:sp>
          <p:nvSpPr>
            <p:cNvPr id="208993" name="Oval 515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-159" y="1525"/>
              <a:ext cx="725" cy="63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994" name="WordArt 516">
              <a:hlinkClick r:id="" action="ppaction://hlinkshowjump?jump=nextslide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23" y="1752"/>
              <a:ext cx="499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000000"/>
                    </a:solidFill>
                    <a:round/>
                  </a:ln>
                  <a:solidFill>
                    <a:srgbClr val="FF0000"/>
                  </a:solidFill>
                  <a:latin typeface="Forte"/>
                </a:rPr>
                <a:t>NEXT!</a:t>
              </a:r>
              <a:endParaRPr lang="en-US" sz="3600" kern="10" dirty="0">
                <a:ln w="1905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Forte"/>
              </a:endParaRPr>
            </a:p>
          </p:txBody>
        </p:sp>
      </p:grpSp>
      <p:sp>
        <p:nvSpPr>
          <p:cNvPr id="2566" name="WordArt 518"/>
          <p:cNvSpPr>
            <a:spLocks noChangeArrowheads="1" noChangeShapeType="1" noTextEdit="1"/>
          </p:cNvSpPr>
          <p:nvPr/>
        </p:nvSpPr>
        <p:spPr bwMode="auto">
          <a:xfrm>
            <a:off x="1103313" y="6021388"/>
            <a:ext cx="3073400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295321006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498337" y="2521825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8004247" y="2344077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450399" y="4960345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8004245" y="5138202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2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2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6"/>
                  </p:tgtEl>
                </p:cond>
              </p:nextCondLst>
            </p:seq>
          </p:childTnLst>
        </p:cTn>
      </p:par>
    </p:tnLst>
    <p:bldLst>
      <p:bldP spid="2549" grpId="0" animBg="1"/>
      <p:bldP spid="2554" grpId="0" animBg="1"/>
      <p:bldP spid="2557" grpId="0" animBg="1"/>
      <p:bldP spid="25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81000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09923" name="Group 3"/>
          <p:cNvGrpSpPr/>
          <p:nvPr/>
        </p:nvGrpSpPr>
        <p:grpSpPr bwMode="auto">
          <a:xfrm>
            <a:off x="623891" y="1412881"/>
            <a:ext cx="3935412" cy="5040313"/>
            <a:chOff x="846" y="1620"/>
            <a:chExt cx="1152" cy="2048"/>
          </a:xfrm>
        </p:grpSpPr>
        <p:sp>
          <p:nvSpPr>
            <p:cNvPr id="210093" name="AutoShape 4"/>
            <p:cNvSpPr>
              <a:spLocks noChangeArrowheads="1"/>
            </p:cNvSpPr>
            <p:nvPr/>
          </p:nvSpPr>
          <p:spPr bwMode="auto">
            <a:xfrm>
              <a:off x="930" y="1860"/>
              <a:ext cx="984" cy="180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094" name="AutoShape 5"/>
            <p:cNvSpPr>
              <a:spLocks noChangeArrowheads="1"/>
            </p:cNvSpPr>
            <p:nvPr/>
          </p:nvSpPr>
          <p:spPr bwMode="auto">
            <a:xfrm>
              <a:off x="846" y="3444"/>
              <a:ext cx="1152" cy="22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095" name="AutoShape 6"/>
            <p:cNvSpPr>
              <a:spLocks noChangeArrowheads="1"/>
            </p:cNvSpPr>
            <p:nvPr/>
          </p:nvSpPr>
          <p:spPr bwMode="auto">
            <a:xfrm rot="-5400000">
              <a:off x="1230" y="1320"/>
              <a:ext cx="384" cy="984"/>
            </a:xfrm>
            <a:prstGeom prst="flowChartDelay">
              <a:avLst/>
            </a:prstGeom>
            <a:solidFill>
              <a:srgbClr val="FF0000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096" name="AutoShape 7"/>
            <p:cNvSpPr>
              <a:spLocks noChangeArrowheads="1"/>
            </p:cNvSpPr>
            <p:nvPr/>
          </p:nvSpPr>
          <p:spPr bwMode="auto">
            <a:xfrm>
              <a:off x="882" y="1818"/>
              <a:ext cx="1074" cy="19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097" name="AutoShape 8"/>
            <p:cNvSpPr>
              <a:spLocks noChangeArrowheads="1"/>
            </p:cNvSpPr>
            <p:nvPr/>
          </p:nvSpPr>
          <p:spPr bwMode="auto">
            <a:xfrm>
              <a:off x="1008" y="2088"/>
              <a:ext cx="828" cy="1280"/>
            </a:xfrm>
            <a:prstGeom prst="roundRect">
              <a:avLst>
                <a:gd name="adj" fmla="val 10782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098" name="Oval 9"/>
            <p:cNvSpPr>
              <a:spLocks noChangeArrowheads="1"/>
            </p:cNvSpPr>
            <p:nvPr/>
          </p:nvSpPr>
          <p:spPr bwMode="auto">
            <a:xfrm>
              <a:off x="966" y="2628"/>
              <a:ext cx="96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099" name="AutoShape 10"/>
            <p:cNvSpPr>
              <a:spLocks noChangeArrowheads="1"/>
            </p:cNvSpPr>
            <p:nvPr/>
          </p:nvSpPr>
          <p:spPr bwMode="auto">
            <a:xfrm>
              <a:off x="996" y="2694"/>
              <a:ext cx="42" cy="186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9924" name="WordArt 11"/>
          <p:cNvSpPr>
            <a:spLocks noChangeArrowheads="1" noChangeShapeType="1" noTextEdit="1"/>
          </p:cNvSpPr>
          <p:nvPr/>
        </p:nvSpPr>
        <p:spPr bwMode="auto">
          <a:xfrm>
            <a:off x="814389" y="331900"/>
            <a:ext cx="106584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3366"/>
                </a:solidFill>
                <a:latin typeface="Forte"/>
              </a:rPr>
              <a:t>What's your phone number?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3366"/>
              </a:solidFill>
              <a:latin typeface="Forte"/>
            </a:endParaRPr>
          </a:p>
        </p:txBody>
      </p:sp>
      <p:sp>
        <p:nvSpPr>
          <p:cNvPr id="209925" name="AutoShape 13"/>
          <p:cNvSpPr>
            <a:spLocks noChangeArrowheads="1"/>
          </p:cNvSpPr>
          <p:nvPr/>
        </p:nvSpPr>
        <p:spPr bwMode="auto">
          <a:xfrm>
            <a:off x="4846639" y="1484315"/>
            <a:ext cx="6527800" cy="86518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571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9926" name="Text Box 14"/>
          <p:cNvSpPr txBox="1">
            <a:spLocks noChangeArrowheads="1"/>
          </p:cNvSpPr>
          <p:nvPr/>
        </p:nvSpPr>
        <p:spPr bwMode="auto">
          <a:xfrm>
            <a:off x="4945065" y="1484313"/>
            <a:ext cx="65293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sz="2400" b="1">
                <a:solidFill>
                  <a:srgbClr val="000000"/>
                </a:solidFill>
                <a:latin typeface="Comic Sans MS" panose="030F0702030302020204" pitchFamily="66" charset="0"/>
              </a:rPr>
              <a:t>It’s two-nine-six-four-seven-eight-two-one-two.</a:t>
            </a:r>
            <a:endParaRPr lang="pt-PT" sz="24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27" name="Line 15"/>
          <p:cNvSpPr>
            <a:spLocks noChangeShapeType="1"/>
          </p:cNvSpPr>
          <p:nvPr/>
        </p:nvSpPr>
        <p:spPr bwMode="auto">
          <a:xfrm flipH="1">
            <a:off x="3408365" y="2276587"/>
            <a:ext cx="1438275" cy="720725"/>
          </a:xfrm>
          <a:prstGeom prst="line">
            <a:avLst/>
          </a:prstGeom>
          <a:noFill/>
          <a:ln w="1143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12" name="Group 16"/>
          <p:cNvGrpSpPr/>
          <p:nvPr/>
        </p:nvGrpSpPr>
        <p:grpSpPr bwMode="auto">
          <a:xfrm>
            <a:off x="5327725" y="2636950"/>
            <a:ext cx="2525713" cy="600075"/>
            <a:chOff x="2504" y="1661"/>
            <a:chExt cx="1193" cy="378"/>
          </a:xfrm>
        </p:grpSpPr>
        <p:grpSp>
          <p:nvGrpSpPr>
            <p:cNvPr id="210086" name="Group 17"/>
            <p:cNvGrpSpPr/>
            <p:nvPr/>
          </p:nvGrpSpPr>
          <p:grpSpPr bwMode="auto">
            <a:xfrm>
              <a:off x="2504" y="1661"/>
              <a:ext cx="1193" cy="378"/>
              <a:chOff x="521" y="845"/>
              <a:chExt cx="3311" cy="1134"/>
            </a:xfrm>
          </p:grpSpPr>
          <p:sp>
            <p:nvSpPr>
              <p:cNvPr id="210089" name="AutoShape 18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090" name="AutoShape 19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091" name="AutoShape 20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092" name="AutoShape 21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0087" name="Rectangle 22"/>
            <p:cNvSpPr>
              <a:spLocks noChangeArrowheads="1"/>
            </p:cNvSpPr>
            <p:nvPr/>
          </p:nvSpPr>
          <p:spPr bwMode="auto">
            <a:xfrm>
              <a:off x="2936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088" name="Rectangle 23"/>
            <p:cNvSpPr>
              <a:spLocks noChangeArrowheads="1"/>
            </p:cNvSpPr>
            <p:nvPr/>
          </p:nvSpPr>
          <p:spPr bwMode="auto">
            <a:xfrm>
              <a:off x="3183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9929" name="Rectangle 24"/>
          <p:cNvSpPr>
            <a:spLocks noChangeArrowheads="1"/>
          </p:cNvSpPr>
          <p:nvPr/>
        </p:nvSpPr>
        <p:spPr bwMode="auto">
          <a:xfrm>
            <a:off x="5430840" y="4067175"/>
            <a:ext cx="2219325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9930" name="AutoShape 25"/>
          <p:cNvSpPr>
            <a:spLocks noChangeArrowheads="1"/>
          </p:cNvSpPr>
          <p:nvPr/>
        </p:nvSpPr>
        <p:spPr bwMode="auto">
          <a:xfrm rot="10800000">
            <a:off x="5430840" y="3070225"/>
            <a:ext cx="2219325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70125677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1" name="Oval 26"/>
          <p:cNvSpPr>
            <a:spLocks noChangeArrowheads="1"/>
          </p:cNvSpPr>
          <p:nvPr/>
        </p:nvSpPr>
        <p:spPr bwMode="auto">
          <a:xfrm>
            <a:off x="5969012" y="3155952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9932" name="Oval 27"/>
          <p:cNvSpPr>
            <a:spLocks noChangeArrowheads="1"/>
          </p:cNvSpPr>
          <p:nvPr/>
        </p:nvSpPr>
        <p:spPr bwMode="auto">
          <a:xfrm>
            <a:off x="6434152" y="3213100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33" name="Oval 28"/>
          <p:cNvSpPr>
            <a:spLocks noChangeArrowheads="1"/>
          </p:cNvSpPr>
          <p:nvPr/>
        </p:nvSpPr>
        <p:spPr bwMode="auto">
          <a:xfrm>
            <a:off x="6221413" y="3270362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34" name="Oval 29"/>
          <p:cNvSpPr>
            <a:spLocks noChangeArrowheads="1"/>
          </p:cNvSpPr>
          <p:nvPr/>
        </p:nvSpPr>
        <p:spPr bwMode="auto">
          <a:xfrm>
            <a:off x="6076951" y="341312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35" name="Oval 30"/>
          <p:cNvSpPr>
            <a:spLocks noChangeArrowheads="1"/>
          </p:cNvSpPr>
          <p:nvPr/>
        </p:nvSpPr>
        <p:spPr bwMode="auto">
          <a:xfrm>
            <a:off x="6076951" y="3582988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36" name="Oval 31"/>
          <p:cNvSpPr>
            <a:spLocks noChangeArrowheads="1"/>
          </p:cNvSpPr>
          <p:nvPr/>
        </p:nvSpPr>
        <p:spPr bwMode="auto">
          <a:xfrm>
            <a:off x="6184900" y="3725863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37" name="Oval 32"/>
          <p:cNvSpPr>
            <a:spLocks noChangeArrowheads="1"/>
          </p:cNvSpPr>
          <p:nvPr/>
        </p:nvSpPr>
        <p:spPr bwMode="auto">
          <a:xfrm>
            <a:off x="6399213" y="3811593"/>
            <a:ext cx="179387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38" name="Oval 33"/>
          <p:cNvSpPr>
            <a:spLocks noChangeArrowheads="1"/>
          </p:cNvSpPr>
          <p:nvPr/>
        </p:nvSpPr>
        <p:spPr bwMode="auto">
          <a:xfrm>
            <a:off x="6615113" y="3781428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39" name="Oval 34"/>
          <p:cNvSpPr>
            <a:spLocks noChangeArrowheads="1"/>
          </p:cNvSpPr>
          <p:nvPr/>
        </p:nvSpPr>
        <p:spPr bwMode="auto">
          <a:xfrm>
            <a:off x="6794500" y="3668715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40" name="Oval 35"/>
          <p:cNvSpPr>
            <a:spLocks noChangeArrowheads="1"/>
          </p:cNvSpPr>
          <p:nvPr/>
        </p:nvSpPr>
        <p:spPr bwMode="auto">
          <a:xfrm>
            <a:off x="6792913" y="3413125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41" name="Oval 36"/>
          <p:cNvSpPr>
            <a:spLocks noChangeArrowheads="1"/>
          </p:cNvSpPr>
          <p:nvPr/>
        </p:nvSpPr>
        <p:spPr bwMode="auto">
          <a:xfrm>
            <a:off x="6648451" y="3270250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42" name="Oval 37"/>
          <p:cNvSpPr>
            <a:spLocks noChangeArrowheads="1"/>
          </p:cNvSpPr>
          <p:nvPr/>
        </p:nvSpPr>
        <p:spPr bwMode="auto">
          <a:xfrm>
            <a:off x="6292864" y="3413130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9943" name="Oval 38"/>
          <p:cNvSpPr>
            <a:spLocks noChangeArrowheads="1"/>
          </p:cNvSpPr>
          <p:nvPr/>
        </p:nvSpPr>
        <p:spPr bwMode="auto">
          <a:xfrm>
            <a:off x="6362712" y="3468688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9944" name="Freeform 39"/>
          <p:cNvSpPr/>
          <p:nvPr/>
        </p:nvSpPr>
        <p:spPr bwMode="auto">
          <a:xfrm>
            <a:off x="5040313" y="3073402"/>
            <a:ext cx="392112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9945" name="Group 40"/>
          <p:cNvGrpSpPr/>
          <p:nvPr/>
        </p:nvGrpSpPr>
        <p:grpSpPr bwMode="auto">
          <a:xfrm>
            <a:off x="5975425" y="3149606"/>
            <a:ext cx="1109663" cy="854075"/>
            <a:chOff x="1263" y="2231"/>
            <a:chExt cx="1157" cy="1162"/>
          </a:xfrm>
        </p:grpSpPr>
        <p:sp>
          <p:nvSpPr>
            <p:cNvPr id="210075" name="Oval 41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076" name="Oval 42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77" name="Oval 43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78" name="Oval 44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79" name="Oval 45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80" name="Oval 46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81" name="Oval 47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82" name="Oval 48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83" name="Oval 49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84" name="Oval 50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85" name="Oval 51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9946" name="AutoShape 52"/>
          <p:cNvSpPr>
            <a:spLocks noChangeArrowheads="1"/>
          </p:cNvSpPr>
          <p:nvPr/>
        </p:nvSpPr>
        <p:spPr bwMode="auto">
          <a:xfrm rot="632762">
            <a:off x="6792915" y="3582988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09947" name="Group 53"/>
          <p:cNvGrpSpPr/>
          <p:nvPr/>
        </p:nvGrpSpPr>
        <p:grpSpPr bwMode="auto">
          <a:xfrm>
            <a:off x="8756725" y="2636950"/>
            <a:ext cx="2525713" cy="600075"/>
            <a:chOff x="4137" y="1661"/>
            <a:chExt cx="1193" cy="378"/>
          </a:xfrm>
        </p:grpSpPr>
        <p:grpSp>
          <p:nvGrpSpPr>
            <p:cNvPr id="210068" name="Group 54"/>
            <p:cNvGrpSpPr/>
            <p:nvPr/>
          </p:nvGrpSpPr>
          <p:grpSpPr bwMode="auto">
            <a:xfrm>
              <a:off x="4137" y="1661"/>
              <a:ext cx="1193" cy="378"/>
              <a:chOff x="521" y="845"/>
              <a:chExt cx="3311" cy="1134"/>
            </a:xfrm>
          </p:grpSpPr>
          <p:sp>
            <p:nvSpPr>
              <p:cNvPr id="210071" name="AutoShape 55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072" name="AutoShape 56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073" name="AutoShape 57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074" name="AutoShape 58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0069" name="Rectangle 59"/>
            <p:cNvSpPr>
              <a:spLocks noChangeArrowheads="1"/>
            </p:cNvSpPr>
            <p:nvPr/>
          </p:nvSpPr>
          <p:spPr bwMode="auto">
            <a:xfrm>
              <a:off x="4569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070" name="Rectangle 60"/>
            <p:cNvSpPr>
              <a:spLocks noChangeArrowheads="1"/>
            </p:cNvSpPr>
            <p:nvPr/>
          </p:nvSpPr>
          <p:spPr bwMode="auto">
            <a:xfrm>
              <a:off x="4816" y="185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9948" name="Rectangle 61"/>
          <p:cNvSpPr>
            <a:spLocks noChangeArrowheads="1"/>
          </p:cNvSpPr>
          <p:nvPr/>
        </p:nvSpPr>
        <p:spPr bwMode="auto">
          <a:xfrm>
            <a:off x="8878888" y="4076700"/>
            <a:ext cx="2219325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9949" name="AutoShape 62"/>
          <p:cNvSpPr>
            <a:spLocks noChangeArrowheads="1"/>
          </p:cNvSpPr>
          <p:nvPr/>
        </p:nvSpPr>
        <p:spPr bwMode="auto">
          <a:xfrm rot="10800000">
            <a:off x="8888488" y="3070225"/>
            <a:ext cx="2217737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68022588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50" name="Oval 63"/>
          <p:cNvSpPr>
            <a:spLocks noChangeArrowheads="1"/>
          </p:cNvSpPr>
          <p:nvPr/>
        </p:nvSpPr>
        <p:spPr bwMode="auto">
          <a:xfrm>
            <a:off x="9425062" y="3155952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9951" name="Oval 64"/>
          <p:cNvSpPr>
            <a:spLocks noChangeArrowheads="1"/>
          </p:cNvSpPr>
          <p:nvPr/>
        </p:nvSpPr>
        <p:spPr bwMode="auto">
          <a:xfrm>
            <a:off x="9891713" y="3213100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52" name="Oval 65"/>
          <p:cNvSpPr>
            <a:spLocks noChangeArrowheads="1"/>
          </p:cNvSpPr>
          <p:nvPr/>
        </p:nvSpPr>
        <p:spPr bwMode="auto">
          <a:xfrm>
            <a:off x="9677400" y="3270362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53" name="Oval 66"/>
          <p:cNvSpPr>
            <a:spLocks noChangeArrowheads="1"/>
          </p:cNvSpPr>
          <p:nvPr/>
        </p:nvSpPr>
        <p:spPr bwMode="auto">
          <a:xfrm>
            <a:off x="9533013" y="3413125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54" name="Oval 67"/>
          <p:cNvSpPr>
            <a:spLocks noChangeArrowheads="1"/>
          </p:cNvSpPr>
          <p:nvPr/>
        </p:nvSpPr>
        <p:spPr bwMode="auto">
          <a:xfrm>
            <a:off x="9533013" y="3582988"/>
            <a:ext cx="180975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55" name="Oval 68"/>
          <p:cNvSpPr>
            <a:spLocks noChangeArrowheads="1"/>
          </p:cNvSpPr>
          <p:nvPr/>
        </p:nvSpPr>
        <p:spPr bwMode="auto">
          <a:xfrm>
            <a:off x="9640888" y="3725863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56" name="Oval 69"/>
          <p:cNvSpPr>
            <a:spLocks noChangeArrowheads="1"/>
          </p:cNvSpPr>
          <p:nvPr/>
        </p:nvSpPr>
        <p:spPr bwMode="auto">
          <a:xfrm>
            <a:off x="9855203" y="3811593"/>
            <a:ext cx="179388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57" name="Oval 70"/>
          <p:cNvSpPr>
            <a:spLocks noChangeArrowheads="1"/>
          </p:cNvSpPr>
          <p:nvPr/>
        </p:nvSpPr>
        <p:spPr bwMode="auto">
          <a:xfrm>
            <a:off x="10071103" y="3781428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58" name="Oval 71"/>
          <p:cNvSpPr>
            <a:spLocks noChangeArrowheads="1"/>
          </p:cNvSpPr>
          <p:nvPr/>
        </p:nvSpPr>
        <p:spPr bwMode="auto">
          <a:xfrm>
            <a:off x="10250488" y="3668715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59" name="Oval 72"/>
          <p:cNvSpPr>
            <a:spLocks noChangeArrowheads="1"/>
          </p:cNvSpPr>
          <p:nvPr/>
        </p:nvSpPr>
        <p:spPr bwMode="auto">
          <a:xfrm>
            <a:off x="10248903" y="341312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60" name="Oval 73"/>
          <p:cNvSpPr>
            <a:spLocks noChangeArrowheads="1"/>
          </p:cNvSpPr>
          <p:nvPr/>
        </p:nvSpPr>
        <p:spPr bwMode="auto">
          <a:xfrm>
            <a:off x="10104513" y="3270250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61" name="Oval 74"/>
          <p:cNvSpPr>
            <a:spLocks noChangeArrowheads="1"/>
          </p:cNvSpPr>
          <p:nvPr/>
        </p:nvSpPr>
        <p:spPr bwMode="auto">
          <a:xfrm>
            <a:off x="9750499" y="3413130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9962" name="Oval 75"/>
          <p:cNvSpPr>
            <a:spLocks noChangeArrowheads="1"/>
          </p:cNvSpPr>
          <p:nvPr/>
        </p:nvSpPr>
        <p:spPr bwMode="auto">
          <a:xfrm>
            <a:off x="9818762" y="3468688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9963" name="Freeform 76"/>
          <p:cNvSpPr/>
          <p:nvPr/>
        </p:nvSpPr>
        <p:spPr bwMode="auto">
          <a:xfrm>
            <a:off x="8496374" y="3073402"/>
            <a:ext cx="392113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9964" name="Group 77"/>
          <p:cNvGrpSpPr/>
          <p:nvPr/>
        </p:nvGrpSpPr>
        <p:grpSpPr bwMode="auto">
          <a:xfrm>
            <a:off x="9431411" y="3149606"/>
            <a:ext cx="1109663" cy="854075"/>
            <a:chOff x="1263" y="2231"/>
            <a:chExt cx="1157" cy="1162"/>
          </a:xfrm>
        </p:grpSpPr>
        <p:sp>
          <p:nvSpPr>
            <p:cNvPr id="210057" name="Oval 78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058" name="Oval 79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59" name="Oval 80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60" name="Oval 81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61" name="Oval 82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62" name="Oval 83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63" name="Oval 84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64" name="Oval 85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65" name="Oval 86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66" name="Oval 87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67" name="Oval 88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9965" name="AutoShape 89"/>
          <p:cNvSpPr>
            <a:spLocks noChangeArrowheads="1"/>
          </p:cNvSpPr>
          <p:nvPr/>
        </p:nvSpPr>
        <p:spPr bwMode="auto">
          <a:xfrm rot="632762">
            <a:off x="10248903" y="3582988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09966" name="Group 90"/>
          <p:cNvGrpSpPr/>
          <p:nvPr/>
        </p:nvGrpSpPr>
        <p:grpSpPr bwMode="auto">
          <a:xfrm>
            <a:off x="5297488" y="4653075"/>
            <a:ext cx="2525712" cy="600075"/>
            <a:chOff x="2503" y="2931"/>
            <a:chExt cx="1193" cy="378"/>
          </a:xfrm>
        </p:grpSpPr>
        <p:grpSp>
          <p:nvGrpSpPr>
            <p:cNvPr id="210050" name="Group 91"/>
            <p:cNvGrpSpPr/>
            <p:nvPr/>
          </p:nvGrpSpPr>
          <p:grpSpPr bwMode="auto">
            <a:xfrm>
              <a:off x="2503" y="2931"/>
              <a:ext cx="1193" cy="378"/>
              <a:chOff x="521" y="845"/>
              <a:chExt cx="3311" cy="1134"/>
            </a:xfrm>
          </p:grpSpPr>
          <p:sp>
            <p:nvSpPr>
              <p:cNvPr id="210053" name="AutoShape 92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054" name="AutoShape 93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055" name="AutoShape 94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056" name="AutoShape 95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0051" name="Rectangle 96"/>
            <p:cNvSpPr>
              <a:spLocks noChangeArrowheads="1"/>
            </p:cNvSpPr>
            <p:nvPr/>
          </p:nvSpPr>
          <p:spPr bwMode="auto">
            <a:xfrm>
              <a:off x="2935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052" name="Rectangle 97"/>
            <p:cNvSpPr>
              <a:spLocks noChangeArrowheads="1"/>
            </p:cNvSpPr>
            <p:nvPr/>
          </p:nvSpPr>
          <p:spPr bwMode="auto">
            <a:xfrm>
              <a:off x="3182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9967" name="Rectangle 98"/>
          <p:cNvSpPr>
            <a:spLocks noChangeArrowheads="1"/>
          </p:cNvSpPr>
          <p:nvPr/>
        </p:nvSpPr>
        <p:spPr bwMode="auto">
          <a:xfrm>
            <a:off x="5422901" y="6092825"/>
            <a:ext cx="2217739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9968" name="AutoShape 99"/>
          <p:cNvSpPr>
            <a:spLocks noChangeArrowheads="1"/>
          </p:cNvSpPr>
          <p:nvPr/>
        </p:nvSpPr>
        <p:spPr bwMode="auto">
          <a:xfrm rot="10800000">
            <a:off x="5429249" y="5086350"/>
            <a:ext cx="2217739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68023866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69" name="Oval 100"/>
          <p:cNvSpPr>
            <a:spLocks noChangeArrowheads="1"/>
          </p:cNvSpPr>
          <p:nvPr/>
        </p:nvSpPr>
        <p:spPr bwMode="auto">
          <a:xfrm>
            <a:off x="5967413" y="5172187"/>
            <a:ext cx="1108075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9970" name="Oval 101"/>
          <p:cNvSpPr>
            <a:spLocks noChangeArrowheads="1"/>
          </p:cNvSpPr>
          <p:nvPr/>
        </p:nvSpPr>
        <p:spPr bwMode="auto">
          <a:xfrm>
            <a:off x="6432551" y="522922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71" name="Oval 102"/>
          <p:cNvSpPr>
            <a:spLocks noChangeArrowheads="1"/>
          </p:cNvSpPr>
          <p:nvPr/>
        </p:nvSpPr>
        <p:spPr bwMode="auto">
          <a:xfrm>
            <a:off x="6218239" y="5286487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72" name="Oval 103"/>
          <p:cNvSpPr>
            <a:spLocks noChangeArrowheads="1"/>
          </p:cNvSpPr>
          <p:nvPr/>
        </p:nvSpPr>
        <p:spPr bwMode="auto">
          <a:xfrm>
            <a:off x="6075365" y="5429250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73" name="Oval 104"/>
          <p:cNvSpPr>
            <a:spLocks noChangeArrowheads="1"/>
          </p:cNvSpPr>
          <p:nvPr/>
        </p:nvSpPr>
        <p:spPr bwMode="auto">
          <a:xfrm>
            <a:off x="6075365" y="5599225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74" name="Oval 105"/>
          <p:cNvSpPr>
            <a:spLocks noChangeArrowheads="1"/>
          </p:cNvSpPr>
          <p:nvPr/>
        </p:nvSpPr>
        <p:spPr bwMode="auto">
          <a:xfrm>
            <a:off x="6183313" y="574210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75" name="Oval 106"/>
          <p:cNvSpPr>
            <a:spLocks noChangeArrowheads="1"/>
          </p:cNvSpPr>
          <p:nvPr/>
        </p:nvSpPr>
        <p:spPr bwMode="auto">
          <a:xfrm>
            <a:off x="6396113" y="5827825"/>
            <a:ext cx="180975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76" name="Oval 107"/>
          <p:cNvSpPr>
            <a:spLocks noChangeArrowheads="1"/>
          </p:cNvSpPr>
          <p:nvPr/>
        </p:nvSpPr>
        <p:spPr bwMode="auto">
          <a:xfrm>
            <a:off x="6611944" y="5797662"/>
            <a:ext cx="180975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77" name="Oval 108"/>
          <p:cNvSpPr>
            <a:spLocks noChangeArrowheads="1"/>
          </p:cNvSpPr>
          <p:nvPr/>
        </p:nvSpPr>
        <p:spPr bwMode="auto">
          <a:xfrm>
            <a:off x="6792913" y="568495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78" name="Oval 109"/>
          <p:cNvSpPr>
            <a:spLocks noChangeArrowheads="1"/>
          </p:cNvSpPr>
          <p:nvPr/>
        </p:nvSpPr>
        <p:spPr bwMode="auto">
          <a:xfrm>
            <a:off x="6789812" y="5429250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79" name="Oval 110"/>
          <p:cNvSpPr>
            <a:spLocks noChangeArrowheads="1"/>
          </p:cNvSpPr>
          <p:nvPr/>
        </p:nvSpPr>
        <p:spPr bwMode="auto">
          <a:xfrm>
            <a:off x="6646865" y="5286375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80" name="Oval 111"/>
          <p:cNvSpPr>
            <a:spLocks noChangeArrowheads="1"/>
          </p:cNvSpPr>
          <p:nvPr/>
        </p:nvSpPr>
        <p:spPr bwMode="auto">
          <a:xfrm>
            <a:off x="6291272" y="5429362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9981" name="Oval 112"/>
          <p:cNvSpPr>
            <a:spLocks noChangeArrowheads="1"/>
          </p:cNvSpPr>
          <p:nvPr/>
        </p:nvSpPr>
        <p:spPr bwMode="auto">
          <a:xfrm>
            <a:off x="6361113" y="5484813"/>
            <a:ext cx="320675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9982" name="Freeform 113"/>
          <p:cNvSpPr/>
          <p:nvPr/>
        </p:nvSpPr>
        <p:spPr bwMode="auto">
          <a:xfrm>
            <a:off x="5037139" y="5089637"/>
            <a:ext cx="392112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9983" name="Group 114"/>
          <p:cNvGrpSpPr/>
          <p:nvPr/>
        </p:nvGrpSpPr>
        <p:grpSpPr bwMode="auto">
          <a:xfrm>
            <a:off x="5973765" y="5165837"/>
            <a:ext cx="1108075" cy="854075"/>
            <a:chOff x="1263" y="2231"/>
            <a:chExt cx="1157" cy="1162"/>
          </a:xfrm>
        </p:grpSpPr>
        <p:sp>
          <p:nvSpPr>
            <p:cNvPr id="210039" name="Oval 115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040" name="Oval 116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41" name="Oval 117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42" name="Oval 118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43" name="Oval 119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44" name="Oval 120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45" name="Oval 121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46" name="Oval 122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47" name="Oval 123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48" name="Oval 124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49" name="Oval 125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9984" name="AutoShape 126"/>
          <p:cNvSpPr>
            <a:spLocks noChangeArrowheads="1"/>
          </p:cNvSpPr>
          <p:nvPr/>
        </p:nvSpPr>
        <p:spPr bwMode="auto">
          <a:xfrm rot="632762">
            <a:off x="6789739" y="5599113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09985" name="Group 127"/>
          <p:cNvGrpSpPr/>
          <p:nvPr/>
        </p:nvGrpSpPr>
        <p:grpSpPr bwMode="auto">
          <a:xfrm>
            <a:off x="8755064" y="4653075"/>
            <a:ext cx="2524125" cy="600075"/>
            <a:chOff x="4136" y="2931"/>
            <a:chExt cx="1193" cy="378"/>
          </a:xfrm>
        </p:grpSpPr>
        <p:grpSp>
          <p:nvGrpSpPr>
            <p:cNvPr id="210032" name="Group 128"/>
            <p:cNvGrpSpPr/>
            <p:nvPr/>
          </p:nvGrpSpPr>
          <p:grpSpPr bwMode="auto">
            <a:xfrm>
              <a:off x="4136" y="2931"/>
              <a:ext cx="1193" cy="378"/>
              <a:chOff x="521" y="845"/>
              <a:chExt cx="3311" cy="1134"/>
            </a:xfrm>
          </p:grpSpPr>
          <p:sp>
            <p:nvSpPr>
              <p:cNvPr id="210035" name="AutoShape 129"/>
              <p:cNvSpPr>
                <a:spLocks noChangeArrowheads="1"/>
              </p:cNvSpPr>
              <p:nvPr/>
            </p:nvSpPr>
            <p:spPr bwMode="auto">
              <a:xfrm rot="-5400000">
                <a:off x="1678" y="-221"/>
                <a:ext cx="998" cy="3129"/>
              </a:xfrm>
              <a:prstGeom prst="flowChartDelay">
                <a:avLst/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036" name="AutoShape 130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037" name="AutoShape 131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680" cy="273"/>
              </a:xfrm>
              <a:prstGeom prst="roundRect">
                <a:avLst>
                  <a:gd name="adj" fmla="val 16667"/>
                </a:avLst>
              </a:prstGeom>
              <a:solidFill>
                <a:srgbClr val="99CC00"/>
              </a:solidFill>
              <a:ln w="762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038" name="AutoShape 132"/>
              <p:cNvSpPr>
                <a:spLocks noChangeArrowheads="1"/>
              </p:cNvSpPr>
              <p:nvPr/>
            </p:nvSpPr>
            <p:spPr bwMode="auto">
              <a:xfrm rot="-5400000">
                <a:off x="2019" y="527"/>
                <a:ext cx="272" cy="1996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0033" name="Rectangle 133"/>
            <p:cNvSpPr>
              <a:spLocks noChangeArrowheads="1"/>
            </p:cNvSpPr>
            <p:nvPr/>
          </p:nvSpPr>
          <p:spPr bwMode="auto">
            <a:xfrm>
              <a:off x="4568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034" name="Rectangle 134"/>
            <p:cNvSpPr>
              <a:spLocks noChangeArrowheads="1"/>
            </p:cNvSpPr>
            <p:nvPr/>
          </p:nvSpPr>
          <p:spPr bwMode="auto">
            <a:xfrm>
              <a:off x="4815" y="3120"/>
              <a:ext cx="62" cy="8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9986" name="Rectangle 135"/>
          <p:cNvSpPr>
            <a:spLocks noChangeArrowheads="1"/>
          </p:cNvSpPr>
          <p:nvPr/>
        </p:nvSpPr>
        <p:spPr bwMode="auto">
          <a:xfrm>
            <a:off x="8885240" y="6083300"/>
            <a:ext cx="2219325" cy="369888"/>
          </a:xfrm>
          <a:prstGeom prst="rect">
            <a:avLst/>
          </a:pr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9987" name="AutoShape 136"/>
          <p:cNvSpPr>
            <a:spLocks noChangeArrowheads="1"/>
          </p:cNvSpPr>
          <p:nvPr/>
        </p:nvSpPr>
        <p:spPr bwMode="auto">
          <a:xfrm rot="10800000">
            <a:off x="8885240" y="5086350"/>
            <a:ext cx="2219325" cy="996950"/>
          </a:xfrm>
          <a:custGeom>
            <a:avLst/>
            <a:gdLst>
              <a:gd name="T0" fmla="*/ 2147483647 w 21600"/>
              <a:gd name="T1" fmla="*/ 1061897600 h 21600"/>
              <a:gd name="T2" fmla="*/ 2147483647 w 21600"/>
              <a:gd name="T3" fmla="*/ 2123795200 h 21600"/>
              <a:gd name="T4" fmla="*/ 1470125677 w 21600"/>
              <a:gd name="T5" fmla="*/ 106189760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56 w 21600"/>
              <a:gd name="T13" fmla="*/ 3156 h 21600"/>
              <a:gd name="T14" fmla="*/ 18444 w 21600"/>
              <a:gd name="T15" fmla="*/ 184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12" y="21600"/>
                </a:lnTo>
                <a:lnTo>
                  <a:pt x="1888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762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88" name="Oval 137"/>
          <p:cNvSpPr>
            <a:spLocks noChangeArrowheads="1"/>
          </p:cNvSpPr>
          <p:nvPr/>
        </p:nvSpPr>
        <p:spPr bwMode="auto">
          <a:xfrm>
            <a:off x="9423475" y="5172187"/>
            <a:ext cx="1109663" cy="854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9989" name="Oval 138"/>
          <p:cNvSpPr>
            <a:spLocks noChangeArrowheads="1"/>
          </p:cNvSpPr>
          <p:nvPr/>
        </p:nvSpPr>
        <p:spPr bwMode="auto">
          <a:xfrm>
            <a:off x="9888613" y="5229225"/>
            <a:ext cx="180975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90" name="Oval 139"/>
          <p:cNvSpPr>
            <a:spLocks noChangeArrowheads="1"/>
          </p:cNvSpPr>
          <p:nvPr/>
        </p:nvSpPr>
        <p:spPr bwMode="auto">
          <a:xfrm>
            <a:off x="9675813" y="5286487"/>
            <a:ext cx="177800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91" name="Oval 140"/>
          <p:cNvSpPr>
            <a:spLocks noChangeArrowheads="1"/>
          </p:cNvSpPr>
          <p:nvPr/>
        </p:nvSpPr>
        <p:spPr bwMode="auto">
          <a:xfrm>
            <a:off x="9531351" y="5429250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92" name="Oval 141"/>
          <p:cNvSpPr>
            <a:spLocks noChangeArrowheads="1"/>
          </p:cNvSpPr>
          <p:nvPr/>
        </p:nvSpPr>
        <p:spPr bwMode="auto">
          <a:xfrm>
            <a:off x="9531351" y="5599225"/>
            <a:ext cx="179388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93" name="Oval 142"/>
          <p:cNvSpPr>
            <a:spLocks noChangeArrowheads="1"/>
          </p:cNvSpPr>
          <p:nvPr/>
        </p:nvSpPr>
        <p:spPr bwMode="auto">
          <a:xfrm>
            <a:off x="9639300" y="574210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94" name="Oval 143"/>
          <p:cNvSpPr>
            <a:spLocks noChangeArrowheads="1"/>
          </p:cNvSpPr>
          <p:nvPr/>
        </p:nvSpPr>
        <p:spPr bwMode="auto">
          <a:xfrm>
            <a:off x="9853613" y="5827825"/>
            <a:ext cx="179387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95" name="Oval 144"/>
          <p:cNvSpPr>
            <a:spLocks noChangeArrowheads="1"/>
          </p:cNvSpPr>
          <p:nvPr/>
        </p:nvSpPr>
        <p:spPr bwMode="auto">
          <a:xfrm>
            <a:off x="10069513" y="5797662"/>
            <a:ext cx="179387" cy="1428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96" name="Oval 145"/>
          <p:cNvSpPr>
            <a:spLocks noChangeArrowheads="1"/>
          </p:cNvSpPr>
          <p:nvPr/>
        </p:nvSpPr>
        <p:spPr bwMode="auto">
          <a:xfrm>
            <a:off x="10248900" y="5684950"/>
            <a:ext cx="177800" cy="141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97" name="Oval 146"/>
          <p:cNvSpPr>
            <a:spLocks noChangeArrowheads="1"/>
          </p:cNvSpPr>
          <p:nvPr/>
        </p:nvSpPr>
        <p:spPr bwMode="auto">
          <a:xfrm>
            <a:off x="10247313" y="5429250"/>
            <a:ext cx="179387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98" name="Oval 147"/>
          <p:cNvSpPr>
            <a:spLocks noChangeArrowheads="1"/>
          </p:cNvSpPr>
          <p:nvPr/>
        </p:nvSpPr>
        <p:spPr bwMode="auto">
          <a:xfrm>
            <a:off x="10102851" y="5286375"/>
            <a:ext cx="179388" cy="141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99" name="Oval 148"/>
          <p:cNvSpPr>
            <a:spLocks noChangeArrowheads="1"/>
          </p:cNvSpPr>
          <p:nvPr/>
        </p:nvSpPr>
        <p:spPr bwMode="auto">
          <a:xfrm>
            <a:off x="9747323" y="5429362"/>
            <a:ext cx="463551" cy="34131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0000" name="Oval 149"/>
          <p:cNvSpPr>
            <a:spLocks noChangeArrowheads="1"/>
          </p:cNvSpPr>
          <p:nvPr/>
        </p:nvSpPr>
        <p:spPr bwMode="auto">
          <a:xfrm>
            <a:off x="9817175" y="5484813"/>
            <a:ext cx="322263" cy="22860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0001" name="Freeform 150"/>
          <p:cNvSpPr/>
          <p:nvPr/>
        </p:nvSpPr>
        <p:spPr bwMode="auto">
          <a:xfrm>
            <a:off x="8494713" y="5089637"/>
            <a:ext cx="392112" cy="1196975"/>
          </a:xfrm>
          <a:custGeom>
            <a:avLst/>
            <a:gdLst>
              <a:gd name="T0" fmla="*/ 2147483647 w 452"/>
              <a:gd name="T1" fmla="*/ 2147483647 h 1901"/>
              <a:gd name="T2" fmla="*/ 2147483647 w 452"/>
              <a:gd name="T3" fmla="*/ 2147483647 h 1901"/>
              <a:gd name="T4" fmla="*/ 2147483647 w 452"/>
              <a:gd name="T5" fmla="*/ 2147483647 h 1901"/>
              <a:gd name="T6" fmla="*/ 2147483647 w 452"/>
              <a:gd name="T7" fmla="*/ 2147483647 h 1901"/>
              <a:gd name="T8" fmla="*/ 2147483647 w 452"/>
              <a:gd name="T9" fmla="*/ 2147483647 h 1901"/>
              <a:gd name="T10" fmla="*/ 2147483647 w 452"/>
              <a:gd name="T11" fmla="*/ 2147483647 h 1901"/>
              <a:gd name="T12" fmla="*/ 2147483647 w 452"/>
              <a:gd name="T13" fmla="*/ 2147483647 h 1901"/>
              <a:gd name="T14" fmla="*/ 2147483647 w 452"/>
              <a:gd name="T15" fmla="*/ 2147483647 h 1901"/>
              <a:gd name="T16" fmla="*/ 2147483647 w 452"/>
              <a:gd name="T17" fmla="*/ 2147483647 h 1901"/>
              <a:gd name="T18" fmla="*/ 2147483647 w 452"/>
              <a:gd name="T19" fmla="*/ 2147483647 h 1901"/>
              <a:gd name="T20" fmla="*/ 2147483647 w 452"/>
              <a:gd name="T21" fmla="*/ 2147483647 h 1901"/>
              <a:gd name="T22" fmla="*/ 2147483647 w 452"/>
              <a:gd name="T23" fmla="*/ 2147483647 h 1901"/>
              <a:gd name="T24" fmla="*/ 2147483647 w 452"/>
              <a:gd name="T25" fmla="*/ 2147483647 h 1901"/>
              <a:gd name="T26" fmla="*/ 2147483647 w 452"/>
              <a:gd name="T27" fmla="*/ 2147483647 h 1901"/>
              <a:gd name="T28" fmla="*/ 2147483647 w 452"/>
              <a:gd name="T29" fmla="*/ 2147483647 h 1901"/>
              <a:gd name="T30" fmla="*/ 2147483647 w 452"/>
              <a:gd name="T31" fmla="*/ 2147483647 h 1901"/>
              <a:gd name="T32" fmla="*/ 2147483647 w 452"/>
              <a:gd name="T33" fmla="*/ 2147483647 h 1901"/>
              <a:gd name="T34" fmla="*/ 2147483647 w 452"/>
              <a:gd name="T35" fmla="*/ 2147483647 h 1901"/>
              <a:gd name="T36" fmla="*/ 2147483647 w 452"/>
              <a:gd name="T37" fmla="*/ 2147483647 h 1901"/>
              <a:gd name="T38" fmla="*/ 2147483647 w 452"/>
              <a:gd name="T39" fmla="*/ 2147483647 h 1901"/>
              <a:gd name="T40" fmla="*/ 2147483647 w 452"/>
              <a:gd name="T41" fmla="*/ 2147483647 h 1901"/>
              <a:gd name="T42" fmla="*/ 2147483647 w 452"/>
              <a:gd name="T43" fmla="*/ 2147483647 h 1901"/>
              <a:gd name="T44" fmla="*/ 2147483647 w 452"/>
              <a:gd name="T45" fmla="*/ 2147483647 h 1901"/>
              <a:gd name="T46" fmla="*/ 2147483647 w 452"/>
              <a:gd name="T47" fmla="*/ 2147483647 h 1901"/>
              <a:gd name="T48" fmla="*/ 2147483647 w 452"/>
              <a:gd name="T49" fmla="*/ 2147483647 h 1901"/>
              <a:gd name="T50" fmla="*/ 2147483647 w 452"/>
              <a:gd name="T51" fmla="*/ 2147483647 h 1901"/>
              <a:gd name="T52" fmla="*/ 2147483647 w 452"/>
              <a:gd name="T53" fmla="*/ 2147483647 h 1901"/>
              <a:gd name="T54" fmla="*/ 2147483647 w 452"/>
              <a:gd name="T55" fmla="*/ 2147483647 h 1901"/>
              <a:gd name="T56" fmla="*/ 2147483647 w 452"/>
              <a:gd name="T57" fmla="*/ 2147483647 h 1901"/>
              <a:gd name="T58" fmla="*/ 2147483647 w 452"/>
              <a:gd name="T59" fmla="*/ 2147483647 h 1901"/>
              <a:gd name="T60" fmla="*/ 2147483647 w 452"/>
              <a:gd name="T61" fmla="*/ 2147483647 h 1901"/>
              <a:gd name="T62" fmla="*/ 2147483647 w 452"/>
              <a:gd name="T63" fmla="*/ 2147483647 h 19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52" h="1901">
                <a:moveTo>
                  <a:pt x="302" y="69"/>
                </a:moveTo>
                <a:cubicBezTo>
                  <a:pt x="297" y="61"/>
                  <a:pt x="294" y="50"/>
                  <a:pt x="286" y="45"/>
                </a:cubicBezTo>
                <a:cubicBezTo>
                  <a:pt x="272" y="36"/>
                  <a:pt x="239" y="29"/>
                  <a:pt x="239" y="29"/>
                </a:cubicBezTo>
                <a:cubicBezTo>
                  <a:pt x="226" y="32"/>
                  <a:pt x="213" y="40"/>
                  <a:pt x="200" y="37"/>
                </a:cubicBezTo>
                <a:cubicBezTo>
                  <a:pt x="136" y="20"/>
                  <a:pt x="231" y="0"/>
                  <a:pt x="160" y="21"/>
                </a:cubicBezTo>
                <a:cubicBezTo>
                  <a:pt x="138" y="86"/>
                  <a:pt x="160" y="11"/>
                  <a:pt x="160" y="156"/>
                </a:cubicBezTo>
                <a:cubicBezTo>
                  <a:pt x="160" y="167"/>
                  <a:pt x="159" y="179"/>
                  <a:pt x="152" y="187"/>
                </a:cubicBezTo>
                <a:cubicBezTo>
                  <a:pt x="140" y="201"/>
                  <a:pt x="105" y="219"/>
                  <a:pt x="105" y="219"/>
                </a:cubicBezTo>
                <a:cubicBezTo>
                  <a:pt x="42" y="198"/>
                  <a:pt x="27" y="255"/>
                  <a:pt x="10" y="306"/>
                </a:cubicBezTo>
                <a:cubicBezTo>
                  <a:pt x="16" y="391"/>
                  <a:pt x="11" y="464"/>
                  <a:pt x="105" y="495"/>
                </a:cubicBezTo>
                <a:cubicBezTo>
                  <a:pt x="123" y="522"/>
                  <a:pt x="129" y="542"/>
                  <a:pt x="136" y="574"/>
                </a:cubicBezTo>
                <a:cubicBezTo>
                  <a:pt x="109" y="615"/>
                  <a:pt x="117" y="628"/>
                  <a:pt x="65" y="645"/>
                </a:cubicBezTo>
                <a:cubicBezTo>
                  <a:pt x="57" y="650"/>
                  <a:pt x="51" y="661"/>
                  <a:pt x="42" y="661"/>
                </a:cubicBezTo>
                <a:cubicBezTo>
                  <a:pt x="4" y="661"/>
                  <a:pt x="27" y="618"/>
                  <a:pt x="10" y="669"/>
                </a:cubicBezTo>
                <a:cubicBezTo>
                  <a:pt x="0" y="744"/>
                  <a:pt x="12" y="769"/>
                  <a:pt x="34" y="842"/>
                </a:cubicBezTo>
                <a:cubicBezTo>
                  <a:pt x="40" y="860"/>
                  <a:pt x="39" y="882"/>
                  <a:pt x="50" y="897"/>
                </a:cubicBezTo>
                <a:cubicBezTo>
                  <a:pt x="56" y="906"/>
                  <a:pt x="71" y="902"/>
                  <a:pt x="81" y="905"/>
                </a:cubicBezTo>
                <a:cubicBezTo>
                  <a:pt x="113" y="897"/>
                  <a:pt x="145" y="891"/>
                  <a:pt x="176" y="882"/>
                </a:cubicBezTo>
                <a:cubicBezTo>
                  <a:pt x="216" y="907"/>
                  <a:pt x="218" y="964"/>
                  <a:pt x="200" y="1008"/>
                </a:cubicBezTo>
                <a:cubicBezTo>
                  <a:pt x="190" y="1033"/>
                  <a:pt x="153" y="1035"/>
                  <a:pt x="129" y="1047"/>
                </a:cubicBezTo>
                <a:cubicBezTo>
                  <a:pt x="88" y="1101"/>
                  <a:pt x="71" y="1184"/>
                  <a:pt x="136" y="1229"/>
                </a:cubicBezTo>
                <a:cubicBezTo>
                  <a:pt x="156" y="1257"/>
                  <a:pt x="180" y="1273"/>
                  <a:pt x="208" y="1292"/>
                </a:cubicBezTo>
                <a:cubicBezTo>
                  <a:pt x="249" y="1250"/>
                  <a:pt x="265" y="1255"/>
                  <a:pt x="318" y="1237"/>
                </a:cubicBezTo>
                <a:cubicBezTo>
                  <a:pt x="335" y="1251"/>
                  <a:pt x="371" y="1274"/>
                  <a:pt x="381" y="1300"/>
                </a:cubicBezTo>
                <a:cubicBezTo>
                  <a:pt x="388" y="1320"/>
                  <a:pt x="397" y="1363"/>
                  <a:pt x="397" y="1363"/>
                </a:cubicBezTo>
                <a:cubicBezTo>
                  <a:pt x="393" y="1465"/>
                  <a:pt x="427" y="1557"/>
                  <a:pt x="342" y="1607"/>
                </a:cubicBezTo>
                <a:cubicBezTo>
                  <a:pt x="307" y="1659"/>
                  <a:pt x="304" y="1672"/>
                  <a:pt x="286" y="1734"/>
                </a:cubicBezTo>
                <a:cubicBezTo>
                  <a:pt x="289" y="1758"/>
                  <a:pt x="286" y="1782"/>
                  <a:pt x="294" y="1805"/>
                </a:cubicBezTo>
                <a:cubicBezTo>
                  <a:pt x="298" y="1815"/>
                  <a:pt x="311" y="1820"/>
                  <a:pt x="318" y="1828"/>
                </a:cubicBezTo>
                <a:cubicBezTo>
                  <a:pt x="332" y="1844"/>
                  <a:pt x="335" y="1869"/>
                  <a:pt x="350" y="1884"/>
                </a:cubicBezTo>
                <a:cubicBezTo>
                  <a:pt x="367" y="1901"/>
                  <a:pt x="397" y="1896"/>
                  <a:pt x="421" y="1899"/>
                </a:cubicBezTo>
                <a:cubicBezTo>
                  <a:pt x="447" y="1891"/>
                  <a:pt x="438" y="1887"/>
                  <a:pt x="452" y="1899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0002" name="Group 151"/>
          <p:cNvGrpSpPr/>
          <p:nvPr/>
        </p:nvGrpSpPr>
        <p:grpSpPr bwMode="auto">
          <a:xfrm>
            <a:off x="9429825" y="5165837"/>
            <a:ext cx="1109663" cy="854075"/>
            <a:chOff x="1263" y="2231"/>
            <a:chExt cx="1157" cy="1162"/>
          </a:xfrm>
        </p:grpSpPr>
        <p:sp>
          <p:nvSpPr>
            <p:cNvPr id="210021" name="Oval 152"/>
            <p:cNvSpPr>
              <a:spLocks noChangeArrowheads="1"/>
            </p:cNvSpPr>
            <p:nvPr/>
          </p:nvSpPr>
          <p:spPr bwMode="auto">
            <a:xfrm>
              <a:off x="1263" y="2231"/>
              <a:ext cx="1157" cy="1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022" name="Oval 153"/>
            <p:cNvSpPr>
              <a:spLocks noChangeArrowheads="1"/>
            </p:cNvSpPr>
            <p:nvPr/>
          </p:nvSpPr>
          <p:spPr bwMode="auto">
            <a:xfrm>
              <a:off x="1749" y="2309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23" name="Oval 154"/>
            <p:cNvSpPr>
              <a:spLocks noChangeArrowheads="1"/>
            </p:cNvSpPr>
            <p:nvPr/>
          </p:nvSpPr>
          <p:spPr bwMode="auto">
            <a:xfrm>
              <a:off x="1526" y="2387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24" name="Oval 155"/>
            <p:cNvSpPr>
              <a:spLocks noChangeArrowheads="1"/>
            </p:cNvSpPr>
            <p:nvPr/>
          </p:nvSpPr>
          <p:spPr bwMode="auto">
            <a:xfrm>
              <a:off x="1376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25" name="Oval 156"/>
            <p:cNvSpPr>
              <a:spLocks noChangeArrowheads="1"/>
            </p:cNvSpPr>
            <p:nvPr/>
          </p:nvSpPr>
          <p:spPr bwMode="auto">
            <a:xfrm>
              <a:off x="1376" y="281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26" name="Oval 157"/>
            <p:cNvSpPr>
              <a:spLocks noChangeArrowheads="1"/>
            </p:cNvSpPr>
            <p:nvPr/>
          </p:nvSpPr>
          <p:spPr bwMode="auto">
            <a:xfrm>
              <a:off x="1488" y="3007"/>
              <a:ext cx="186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27" name="Oval 158"/>
            <p:cNvSpPr>
              <a:spLocks noChangeArrowheads="1"/>
            </p:cNvSpPr>
            <p:nvPr/>
          </p:nvSpPr>
          <p:spPr bwMode="auto">
            <a:xfrm>
              <a:off x="1712" y="312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28" name="Oval 159"/>
            <p:cNvSpPr>
              <a:spLocks noChangeArrowheads="1"/>
            </p:cNvSpPr>
            <p:nvPr/>
          </p:nvSpPr>
          <p:spPr bwMode="auto">
            <a:xfrm>
              <a:off x="1936" y="3083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29" name="Oval 160"/>
            <p:cNvSpPr>
              <a:spLocks noChangeArrowheads="1"/>
            </p:cNvSpPr>
            <p:nvPr/>
          </p:nvSpPr>
          <p:spPr bwMode="auto">
            <a:xfrm>
              <a:off x="2123" y="2929"/>
              <a:ext cx="186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30" name="Oval 161"/>
            <p:cNvSpPr>
              <a:spLocks noChangeArrowheads="1"/>
            </p:cNvSpPr>
            <p:nvPr/>
          </p:nvSpPr>
          <p:spPr bwMode="auto">
            <a:xfrm>
              <a:off x="2121" y="2580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0031" name="Oval 162"/>
            <p:cNvSpPr>
              <a:spLocks noChangeArrowheads="1"/>
            </p:cNvSpPr>
            <p:nvPr/>
          </p:nvSpPr>
          <p:spPr bwMode="auto">
            <a:xfrm>
              <a:off x="1971" y="2386"/>
              <a:ext cx="187" cy="1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0003" name="AutoShape 163"/>
          <p:cNvSpPr>
            <a:spLocks noChangeArrowheads="1"/>
          </p:cNvSpPr>
          <p:nvPr/>
        </p:nvSpPr>
        <p:spPr bwMode="auto">
          <a:xfrm rot="632762">
            <a:off x="10247315" y="5599113"/>
            <a:ext cx="393700" cy="57150"/>
          </a:xfrm>
          <a:prstGeom prst="flowChartTerminator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260" name="WordArt 164"/>
          <p:cNvSpPr>
            <a:spLocks noChangeArrowheads="1" noChangeShapeType="1" noTextEdit="1"/>
          </p:cNvSpPr>
          <p:nvPr/>
        </p:nvSpPr>
        <p:spPr bwMode="auto">
          <a:xfrm>
            <a:off x="9264725" y="6165850"/>
            <a:ext cx="1636713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296468712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4261" name="WordArt 165"/>
          <p:cNvSpPr>
            <a:spLocks noChangeArrowheads="1" noChangeShapeType="1" noTextEdit="1"/>
          </p:cNvSpPr>
          <p:nvPr/>
        </p:nvSpPr>
        <p:spPr bwMode="auto">
          <a:xfrm>
            <a:off x="9169474" y="4149725"/>
            <a:ext cx="1636713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296578212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4262" name="WordArt 166"/>
          <p:cNvSpPr>
            <a:spLocks noChangeArrowheads="1" noChangeShapeType="1" noTextEdit="1"/>
          </p:cNvSpPr>
          <p:nvPr/>
        </p:nvSpPr>
        <p:spPr bwMode="auto">
          <a:xfrm>
            <a:off x="5808664" y="4149725"/>
            <a:ext cx="1635125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296478212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4263" name="WordArt 167"/>
          <p:cNvSpPr>
            <a:spLocks noChangeArrowheads="1" noChangeShapeType="1" noTextEdit="1"/>
          </p:cNvSpPr>
          <p:nvPr/>
        </p:nvSpPr>
        <p:spPr bwMode="auto">
          <a:xfrm>
            <a:off x="5713416" y="6165850"/>
            <a:ext cx="1635125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296478121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210008" name="WordArt 168"/>
          <p:cNvSpPr>
            <a:spLocks noChangeArrowheads="1" noChangeShapeType="1" noTextEdit="1"/>
          </p:cNvSpPr>
          <p:nvPr/>
        </p:nvSpPr>
        <p:spPr bwMode="auto">
          <a:xfrm>
            <a:off x="1103313" y="1989250"/>
            <a:ext cx="28813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Comic Sans MS" panose="030F0702030302020204"/>
              </a:rPr>
              <a:t>TELEPHONE</a:t>
            </a:r>
            <a:endParaRPr lang="en-US" sz="3600" b="1" kern="10">
              <a:ln w="9525">
                <a:solidFill>
                  <a:srgbClr val="FFFFFF"/>
                </a:solidFill>
                <a:round/>
              </a:ln>
              <a:solidFill>
                <a:srgbClr val="FFFFFF"/>
              </a:solidFill>
              <a:latin typeface="Comic Sans MS" panose="030F0702030302020204"/>
            </a:endParaRPr>
          </a:p>
        </p:txBody>
      </p:sp>
      <p:grpSp>
        <p:nvGrpSpPr>
          <p:cNvPr id="4265" name="Group 169"/>
          <p:cNvGrpSpPr/>
          <p:nvPr/>
        </p:nvGrpSpPr>
        <p:grpSpPr bwMode="auto">
          <a:xfrm>
            <a:off x="11" y="3644903"/>
            <a:ext cx="1535113" cy="1008063"/>
            <a:chOff x="0" y="2296"/>
            <a:chExt cx="725" cy="635"/>
          </a:xfrm>
        </p:grpSpPr>
        <p:sp>
          <p:nvSpPr>
            <p:cNvPr id="210019" name="Oval 170"/>
            <p:cNvSpPr>
              <a:spLocks noChangeArrowheads="1"/>
            </p:cNvSpPr>
            <p:nvPr/>
          </p:nvSpPr>
          <p:spPr bwMode="auto">
            <a:xfrm>
              <a:off x="0" y="2296"/>
              <a:ext cx="725" cy="63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020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113" y="2478"/>
              <a:ext cx="499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0000"/>
                    </a:solidFill>
                    <a:round/>
                  </a:ln>
                  <a:solidFill>
                    <a:srgbClr val="FF0000"/>
                  </a:solidFill>
                  <a:latin typeface="Forte"/>
                </a:rPr>
                <a:t>OOPS!</a:t>
              </a:r>
              <a:endParaRPr lang="en-US" sz="3600" kern="10">
                <a:ln w="1905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Forte"/>
              </a:endParaRPr>
            </a:p>
          </p:txBody>
        </p:sp>
      </p:grpSp>
      <p:grpSp>
        <p:nvGrpSpPr>
          <p:cNvPr id="4268" name="Group 172"/>
          <p:cNvGrpSpPr/>
          <p:nvPr/>
        </p:nvGrpSpPr>
        <p:grpSpPr bwMode="auto">
          <a:xfrm>
            <a:off x="11" y="3500438"/>
            <a:ext cx="1535113" cy="1008062"/>
            <a:chOff x="-159" y="1525"/>
            <a:chExt cx="725" cy="635"/>
          </a:xfrm>
        </p:grpSpPr>
        <p:sp>
          <p:nvSpPr>
            <p:cNvPr id="210017" name="Oval 173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-159" y="1525"/>
              <a:ext cx="725" cy="63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018" name="WordArt 174">
              <a:hlinkClick r:id="" action="ppaction://hlinkshowjump?jump=nextslide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23" y="1752"/>
              <a:ext cx="499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0000"/>
                    </a:solidFill>
                    <a:round/>
                  </a:ln>
                  <a:solidFill>
                    <a:srgbClr val="FF0000"/>
                  </a:solidFill>
                  <a:latin typeface="Forte"/>
                </a:rPr>
                <a:t>NEXT!</a:t>
              </a:r>
              <a:endParaRPr lang="en-US" sz="3600" kern="10">
                <a:ln w="19050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Forte"/>
              </a:endParaRPr>
            </a:p>
          </p:txBody>
        </p:sp>
      </p:grpSp>
      <p:sp>
        <p:nvSpPr>
          <p:cNvPr id="4271" name="WordArt 175"/>
          <p:cNvSpPr>
            <a:spLocks noChangeArrowheads="1" noChangeShapeType="1" noTextEdit="1"/>
          </p:cNvSpPr>
          <p:nvPr/>
        </p:nvSpPr>
        <p:spPr bwMode="auto">
          <a:xfrm>
            <a:off x="1103313" y="6021388"/>
            <a:ext cx="3073400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 panose="020B0A04020102020204"/>
              </a:rPr>
              <a:t>296478212</a:t>
            </a:r>
            <a:endParaRPr lang="en-US" sz="3600" kern="10">
              <a:solidFill>
                <a:srgbClr val="FFFFFF"/>
              </a:solidFill>
              <a:latin typeface="Arial Black" panose="020B0A04020102020204"/>
            </a:endParaRPr>
          </a:p>
        </p:txBody>
      </p:sp>
      <p:pic>
        <p:nvPicPr>
          <p:cNvPr id="210012" name="Picture 176" descr="girl_beach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74" y="2852850"/>
            <a:ext cx="26019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Rectangle 179"/>
          <p:cNvSpPr/>
          <p:nvPr/>
        </p:nvSpPr>
        <p:spPr>
          <a:xfrm>
            <a:off x="4498337" y="2521825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8004247" y="2344077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450399" y="4960345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8004245" y="5138202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4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2"/>
                  </p:tgtEl>
                </p:cond>
              </p:nextCondLst>
            </p:seq>
          </p:childTnLst>
        </p:cTn>
      </p:par>
    </p:tnLst>
    <p:bldLst>
      <p:bldP spid="4260" grpId="0" animBg="1"/>
      <p:bldP spid="4261" grpId="0" animBg="1"/>
      <p:bldP spid="4263" grpId="0" animBg="1"/>
      <p:bldP spid="4271" grpId="0" animBg="1"/>
    </p:bldLst>
  </p:timing>
</p:sld>
</file>

<file path=ppt/theme/theme1.xml><?xml version="1.0" encoding="utf-8"?>
<a:theme xmlns:a="http://schemas.openxmlformats.org/drawingml/2006/main" name="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3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14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15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16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17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18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19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20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1558</Words>
  <Application>WPS Presentation</Application>
  <PresentationFormat>Custom</PresentationFormat>
  <Paragraphs>412</Paragraphs>
  <Slides>43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36</vt:i4>
      </vt:variant>
      <vt:variant>
        <vt:lpstr>幻灯片标题</vt:lpstr>
      </vt:variant>
      <vt:variant>
        <vt:i4>43</vt:i4>
      </vt:variant>
    </vt:vector>
  </HeadingPairs>
  <TitlesOfParts>
    <vt:vector size="94" baseType="lpstr">
      <vt:lpstr>Arial</vt:lpstr>
      <vt:lpstr>SimSun</vt:lpstr>
      <vt:lpstr>Wingdings</vt:lpstr>
      <vt:lpstr>Euphemia</vt:lpstr>
      <vt:lpstr>Segoe Print</vt:lpstr>
      <vt:lpstr>Calibri</vt:lpstr>
      <vt:lpstr>Arial</vt:lpstr>
      <vt:lpstr>Euphemia</vt:lpstr>
      <vt:lpstr>Comic Sans MS</vt:lpstr>
      <vt:lpstr>Bell MT</vt:lpstr>
      <vt:lpstr>Comic Sans MS</vt:lpstr>
      <vt:lpstr>Forte</vt:lpstr>
      <vt:lpstr>Arial Black</vt:lpstr>
      <vt:lpstr>Microsoft YaHei</vt:lpstr>
      <vt:lpstr>Arial Unicode MS</vt:lpstr>
      <vt:lpstr>Crianças Felizes 16x9</vt:lpstr>
      <vt:lpstr>Modelo de apresentação predefinido</vt:lpstr>
      <vt:lpstr>2_Modelo de apresentação predefinido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13_Modelo de apresentação predefinido</vt:lpstr>
      <vt:lpstr>14_Modelo de apresentação predefinido</vt:lpstr>
      <vt:lpstr>15_Modelo de apresentação predefinido</vt:lpstr>
      <vt:lpstr>16_Modelo de apresentação predefinido</vt:lpstr>
      <vt:lpstr>17_Modelo de apresentação predefinido</vt:lpstr>
      <vt:lpstr>18_Modelo de apresentação predefinido</vt:lpstr>
      <vt:lpstr>19_Modelo de apresentação predefinido</vt:lpstr>
      <vt:lpstr>20_Modelo de apresentação predefinido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Teamteacherchina;</dc:title>
  <dc:creator/>
  <cp:lastModifiedBy>Rossana Ruggiero</cp:lastModifiedBy>
  <cp:revision>2</cp:revision>
  <dcterms:created xsi:type="dcterms:W3CDTF">2013-07-31T14:58:00Z</dcterms:created>
  <dcterms:modified xsi:type="dcterms:W3CDTF">2022-04-06T10:51:58Z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CV">
    <vt:lpwstr>D68964515BB14C6BA3AD144EAE7BC55B</vt:lpwstr>
  </property>
  <property fmtid="{D5CDD505-2E9C-101B-9397-08002B2CF9AE}" pid="4" name="KSOProductBuildVer">
    <vt:lpwstr>1033-11.2.0.11042</vt:lpwstr>
  </property>
</Properties>
</file>