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  <p:sldMasterId id="2147483683" r:id="rId14"/>
    <p:sldMasterId id="2147483685" r:id="rId15"/>
    <p:sldMasterId id="2147483687" r:id="rId16"/>
    <p:sldMasterId id="2147483689" r:id="rId17"/>
    <p:sldMasterId id="2147483691" r:id="rId18"/>
    <p:sldMasterId id="2147483693" r:id="rId19"/>
    <p:sldMasterId id="2147483695" r:id="rId20"/>
    <p:sldMasterId id="2147483697" r:id="rId21"/>
    <p:sldMasterId id="2147483699" r:id="rId22"/>
  </p:sldMasterIdLst>
  <p:notesMasterIdLst>
    <p:notesMasterId r:id="rId24"/>
  </p:notesMasterIdLst>
  <p:handoutMasterIdLst>
    <p:handoutMasterId r:id="rId68"/>
  </p:handoutMasterIdLst>
  <p:sldIdLst>
    <p:sldId id="317" r:id="rId23"/>
    <p:sldId id="323" r:id="rId25"/>
    <p:sldId id="325" r:id="rId26"/>
    <p:sldId id="324" r:id="rId27"/>
    <p:sldId id="326" r:id="rId28"/>
    <p:sldId id="385" r:id="rId29"/>
    <p:sldId id="366" r:id="rId30"/>
    <p:sldId id="309" r:id="rId31"/>
    <p:sldId id="311" r:id="rId32"/>
    <p:sldId id="327" r:id="rId33"/>
    <p:sldId id="328" r:id="rId34"/>
    <p:sldId id="329" r:id="rId35"/>
    <p:sldId id="330" r:id="rId36"/>
    <p:sldId id="331" r:id="rId37"/>
    <p:sldId id="332" r:id="rId38"/>
    <p:sldId id="336" r:id="rId39"/>
    <p:sldId id="333" r:id="rId40"/>
    <p:sldId id="334" r:id="rId41"/>
    <p:sldId id="335" r:id="rId42"/>
    <p:sldId id="368" r:id="rId43"/>
    <p:sldId id="365" r:id="rId44"/>
    <p:sldId id="341" r:id="rId45"/>
    <p:sldId id="342" r:id="rId46"/>
    <p:sldId id="345" r:id="rId47"/>
    <p:sldId id="346" r:id="rId48"/>
    <p:sldId id="347" r:id="rId49"/>
    <p:sldId id="348" r:id="rId50"/>
    <p:sldId id="349" r:id="rId51"/>
    <p:sldId id="350" r:id="rId52"/>
    <p:sldId id="353" r:id="rId53"/>
    <p:sldId id="354" r:id="rId54"/>
    <p:sldId id="355" r:id="rId55"/>
    <p:sldId id="356" r:id="rId56"/>
    <p:sldId id="363" r:id="rId57"/>
    <p:sldId id="364" r:id="rId58"/>
    <p:sldId id="384" r:id="rId59"/>
    <p:sldId id="337" r:id="rId60"/>
    <p:sldId id="367" r:id="rId61"/>
    <p:sldId id="338" r:id="rId62"/>
    <p:sldId id="339" r:id="rId63"/>
    <p:sldId id="340" r:id="rId64"/>
    <p:sldId id="386" r:id="rId65"/>
    <p:sldId id="378" r:id="rId66"/>
    <p:sldId id="379" r:id="rId67"/>
  </p:sldIdLst>
  <p:sldSz cx="12192000" cy="6858000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063" autoAdjust="0"/>
  </p:normalViewPr>
  <p:slideViewPr>
    <p:cSldViewPr snapToGrid="0">
      <p:cViewPr>
        <p:scale>
          <a:sx n="70" d="100"/>
          <a:sy n="70" d="100"/>
        </p:scale>
        <p:origin x="-1027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69" Type="http://schemas.openxmlformats.org/officeDocument/2006/relationships/presProps" Target="presProps.xml"/><Relationship Id="rId68" Type="http://schemas.openxmlformats.org/officeDocument/2006/relationships/handoutMaster" Target="handoutMasters/handoutMaster1.xml"/><Relationship Id="rId67" Type="http://schemas.openxmlformats.org/officeDocument/2006/relationships/slide" Target="slides/slide44.xml"/><Relationship Id="rId66" Type="http://schemas.openxmlformats.org/officeDocument/2006/relationships/slide" Target="slides/slide43.xml"/><Relationship Id="rId65" Type="http://schemas.openxmlformats.org/officeDocument/2006/relationships/slide" Target="slides/slide42.xml"/><Relationship Id="rId64" Type="http://schemas.openxmlformats.org/officeDocument/2006/relationships/slide" Target="slides/slide41.xml"/><Relationship Id="rId63" Type="http://schemas.openxmlformats.org/officeDocument/2006/relationships/slide" Target="slides/slide40.xml"/><Relationship Id="rId62" Type="http://schemas.openxmlformats.org/officeDocument/2006/relationships/slide" Target="slides/slide39.xml"/><Relationship Id="rId61" Type="http://schemas.openxmlformats.org/officeDocument/2006/relationships/slide" Target="slides/slide38.xml"/><Relationship Id="rId60" Type="http://schemas.openxmlformats.org/officeDocument/2006/relationships/slide" Target="slides/slide37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6.xml"/><Relationship Id="rId58" Type="http://schemas.openxmlformats.org/officeDocument/2006/relationships/slide" Target="slides/slide35.xml"/><Relationship Id="rId57" Type="http://schemas.openxmlformats.org/officeDocument/2006/relationships/slide" Target="slides/slide34.xml"/><Relationship Id="rId56" Type="http://schemas.openxmlformats.org/officeDocument/2006/relationships/slide" Target="slides/slide33.xml"/><Relationship Id="rId55" Type="http://schemas.openxmlformats.org/officeDocument/2006/relationships/slide" Target="slides/slide32.xml"/><Relationship Id="rId54" Type="http://schemas.openxmlformats.org/officeDocument/2006/relationships/slide" Target="slides/slide31.xml"/><Relationship Id="rId53" Type="http://schemas.openxmlformats.org/officeDocument/2006/relationships/slide" Target="slides/slide30.xml"/><Relationship Id="rId52" Type="http://schemas.openxmlformats.org/officeDocument/2006/relationships/slide" Target="slides/slide29.xml"/><Relationship Id="rId51" Type="http://schemas.openxmlformats.org/officeDocument/2006/relationships/slide" Target="slides/slide28.xml"/><Relationship Id="rId50" Type="http://schemas.openxmlformats.org/officeDocument/2006/relationships/slide" Target="slides/slide27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6.xml"/><Relationship Id="rId48" Type="http://schemas.openxmlformats.org/officeDocument/2006/relationships/slide" Target="slides/slide25.xml"/><Relationship Id="rId47" Type="http://schemas.openxmlformats.org/officeDocument/2006/relationships/slide" Target="slides/slide24.xml"/><Relationship Id="rId46" Type="http://schemas.openxmlformats.org/officeDocument/2006/relationships/slide" Target="slides/slide23.xml"/><Relationship Id="rId45" Type="http://schemas.openxmlformats.org/officeDocument/2006/relationships/slide" Target="slides/slide22.xml"/><Relationship Id="rId44" Type="http://schemas.openxmlformats.org/officeDocument/2006/relationships/slide" Target="slides/slide21.xml"/><Relationship Id="rId43" Type="http://schemas.openxmlformats.org/officeDocument/2006/relationships/slide" Target="slides/slide20.xml"/><Relationship Id="rId42" Type="http://schemas.openxmlformats.org/officeDocument/2006/relationships/slide" Target="slides/slide19.xml"/><Relationship Id="rId41" Type="http://schemas.openxmlformats.org/officeDocument/2006/relationships/slide" Target="slides/slide18.xml"/><Relationship Id="rId40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6.xml"/><Relationship Id="rId38" Type="http://schemas.openxmlformats.org/officeDocument/2006/relationships/slide" Target="slides/slide15.xml"/><Relationship Id="rId37" Type="http://schemas.openxmlformats.org/officeDocument/2006/relationships/slide" Target="slides/slide14.xml"/><Relationship Id="rId36" Type="http://schemas.openxmlformats.org/officeDocument/2006/relationships/slide" Target="slides/slide13.xml"/><Relationship Id="rId35" Type="http://schemas.openxmlformats.org/officeDocument/2006/relationships/slide" Target="slides/slide12.xml"/><Relationship Id="rId34" Type="http://schemas.openxmlformats.org/officeDocument/2006/relationships/slide" Target="slides/slide11.xml"/><Relationship Id="rId33" Type="http://schemas.openxmlformats.org/officeDocument/2006/relationships/slide" Target="slides/slide10.xml"/><Relationship Id="rId32" Type="http://schemas.openxmlformats.org/officeDocument/2006/relationships/slide" Target="slides/slide9.xml"/><Relationship Id="rId31" Type="http://schemas.openxmlformats.org/officeDocument/2006/relationships/slide" Target="slides/slide8.xml"/><Relationship Id="rId30" Type="http://schemas.openxmlformats.org/officeDocument/2006/relationships/slide" Target="slides/slide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8" Type="http://schemas.openxmlformats.org/officeDocument/2006/relationships/slide" Target="slides/slide5.xml"/><Relationship Id="rId27" Type="http://schemas.openxmlformats.org/officeDocument/2006/relationships/slide" Target="slides/slide4.xml"/><Relationship Id="rId26" Type="http://schemas.openxmlformats.org/officeDocument/2006/relationships/slide" Target="slides/slide3.xml"/><Relationship Id="rId25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7F47F-CB54-48E3-9528-0E2CEB687898}" type="datetime1">
              <a:rPr lang="pt-PT"/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5B865-41D4-4D98-8C87-73CCFC820548}" type="datetime1">
              <a:rPr lang="pt-PT"/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F8985-B300-4FC5-A1CB-0FBDD81777DF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0081B-D64A-4D96-A60E-2207CEDFFE46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C4DF8-64D2-4F12-913D-AB5402B19106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6E95E-254F-440E-85EA-EA2AF810377A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8107F6-A8B9-43EF-9291-B29B6DAE4D64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0CB0A-2443-438C-95B8-DA4BADE2BD12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81E71-C76B-4753-AFDB-564BEB615F31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79AB4-150C-40F8-8B1A-A85939C4885B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66BA-793A-45BB-9170-4F0A2ED44A66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46C70-753B-4B6B-BD47-A23275DD3583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mtClean="0">
                <a:solidFill>
                  <a:prstClr val="black"/>
                </a:solidFill>
              </a:rPr>
              <a:t>‹#›</a:t>
            </a:r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mtClean="0">
                <a:solidFill>
                  <a:prstClr val="black"/>
                </a:solidFill>
              </a:rPr>
              <a:t>‹#›</a:t>
            </a:r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>
                <a:solidFill>
                  <a:srgbClr val="595959"/>
                </a:solidFill>
              </a:rPr>
              <a:t>‹#›</a:t>
            </a:r>
            <a:endParaRPr lang="pt-PT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8F4E6-4724-4FA9-909F-AC508C26F6DE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404BF-FC33-475B-8FA1-85690A764C99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9C5683-9626-4E99-9B75-3540E9FCAF37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49389-549E-4CA6-B63E-44B7987FF92C}" type="slidenum">
              <a:rPr lang="it-IT">
                <a:solidFill>
                  <a:srgbClr val="000000"/>
                </a:solidFill>
              </a:rPr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909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5909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9AEA-F67D-4D4A-996B-1FE93B02A6F9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A3B1-AB60-4093-AABF-59B3794A9264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5" y="304801"/>
            <a:ext cx="1715800" cy="5410200"/>
          </a:xfrm>
        </p:spPr>
        <p:txBody>
          <a:bodyPr vert="eaVert"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10495" y="304801"/>
            <a:ext cx="7502815" cy="5410200"/>
          </a:xfrm>
        </p:spPr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C3C9-6F39-42A8-9180-E990FC20CAC7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909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5909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A506-E6EE-4CA0-A97B-55CBAABB9FCD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2ED3-2028-4BE3-A2FF-C30343A28EB7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EFB1-EAF9-431B-A48D-BFC103762DC1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B416-8EAA-465A-A780-66138FA4687B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909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5909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01F4-CD8D-4B4B-85D7-077ACBAC5F6D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A9A0DA-3691-408F-8A77-A038760878A5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F693F-BBAE-472B-AC73-EF55649A6861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CF6E87-321D-41D3-BC9B-7805E349E986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5608-470F-4A4E-87D0-8B095115470B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9A42BF-5978-484F-8E44-20A09E129F8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4E9A71-50F6-4A3D-A4F9-E535BC113EC0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5252EF-6799-49E9-847E-B811CD4903B4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808A28-437C-44EA-856C-7E890C9FDB9D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20EC21-4F8E-4576-829E-F3C1C784CA98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DC8FE2-ABC5-4A61-8E99-F1232FDE7B0E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8BE2CC-82F1-447F-A301-A2B6A2426D47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562DD9-FF9D-4653-861C-4AEE8D8B154D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AF59E-9CA8-4051-BAEF-8B2368EB388E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4A1D5A-B7B6-4EBF-9306-A197A3DF0E0E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59" y="1601244"/>
            <a:ext cx="6400801" cy="2486025"/>
          </a:xfrm>
        </p:spPr>
        <p:txBody>
          <a:bodyPr rtlCol="0">
            <a:normAutofit/>
          </a:bodyPr>
          <a:lstStyle>
            <a:lvl1pPr algn="l" rtl="0">
              <a:defRPr sz="52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180059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5505-B994-475B-A055-B6CEE278687F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uphemi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3C06B3-A48B-404D-9C3E-5552C6B12290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56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3253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0D49-9A98-4F2C-88B8-C1E3CAA2C221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37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3225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6F84-DD54-4D99-90BA-1EE70479FC04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DD8B-AA77-48B0-A4FB-F181FCC4D2E1}" type="datetime1">
              <a:rPr lang="pt-PT"/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0EC3-B1D7-4B71-A0F3-52EA0782978A}" type="datetime1">
              <a:rPr lang="pt-PT"/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A91F-DAB0-456D-8458-8C5836E3F453}" type="datetime1">
              <a:rPr lang="pt-PT"/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20F1-635D-4CB4-8259-D104DDA36DC5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8308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4231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BE44-D1BF-402B-88F0-E6B7257F4B22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8308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4231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PT" noProof="0" dirty="0" smtClean="0"/>
              <a:t>Clique no ícone para adicionar uma imagem</a:t>
            </a:r>
            <a:endParaRPr lang="pt-PT" noProof="0" dirty="0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CF3A-7345-449C-A0F5-1DFADE285041}" type="datetime1">
              <a:rPr lang="pt-PT"/>
            </a:fld>
            <a:endParaRPr lang="pt-PT" dirty="0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EF7F5-D8D1-4BAC-A0E8-F66B08ECB850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23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FF98282-AA9C-4062-BF1F-D0D4C5EA2F0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6DAD2C5-77DE-4813-9A7C-7F7284049AE4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E0DBA94-183E-49A1-B5F9-065FA040FC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38F8A1D-4292-4A9A-8AE4-04417B8C290A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58A04EE-CB2E-42E9-BED3-9D8FF17D7DA6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F72EDE-791F-4148-8C26-AC4C30794846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9AD10F-85F3-4686-9DBC-F7A4BD05DE77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278740-CC3A-4258-B189-C246A1AFE827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6435E64-70E8-4606-9587-EC64C9ECB722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C26D51-5FBC-48F3-A9E5-C5EBD884CA1F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78974-504D-45D4-8E8E-02401CFFC0F5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23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286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7AB0F-F846-487D-B17D-56E5B64A88A4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3" y="6505575"/>
            <a:ext cx="68770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296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E81C5-4C26-4B8F-98A7-1405A5C1D81D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3" y="6505575"/>
            <a:ext cx="68770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DFF39-9524-450C-ACAA-5214DBC0A0EA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23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9B5BA-97DA-484F-BF1A-F893BE0D60B9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23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512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C0F9E-26C3-42CD-AFD3-B370C9976951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23" y="6505575"/>
            <a:ext cx="68754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77C7D53-430C-4EBB-8248-4F0AC72B0328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F5C3649-8A84-4BEF-AE25-D03C12EA7D8E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E0431C3-9AFC-4B87-9888-37E7AF9176C4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smtClean="0"/>
              <a:t>Titelmasterformat durch Klicken bearbeiten</a:t>
            </a:r>
            <a:endParaRPr lang="de-D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smtClean="0"/>
              <a:t>Textmasterformate durch Klicken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A05DBAB-2D90-49C1-81FE-23AC23ACB914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0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3.jpe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38.png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wmf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3" Type="http://schemas.openxmlformats.org/officeDocument/2006/relationships/notesSlide" Target="../notesSlides/notesSlide23.xml"/><Relationship Id="rId12" Type="http://schemas.openxmlformats.org/officeDocument/2006/relationships/slideLayout" Target="../slideLayouts/slideLayout31.xml"/><Relationship Id="rId11" Type="http://schemas.openxmlformats.org/officeDocument/2006/relationships/image" Target="../media/image8.png"/><Relationship Id="rId10" Type="http://schemas.openxmlformats.org/officeDocument/2006/relationships/image" Target="../media/image50.jpeg"/><Relationship Id="rId1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3" Type="http://schemas.openxmlformats.org/officeDocument/2006/relationships/notesSlide" Target="../notesSlides/notesSlide24.xml"/><Relationship Id="rId12" Type="http://schemas.openxmlformats.org/officeDocument/2006/relationships/slideLayout" Target="../slideLayouts/slideLayout32.xml"/><Relationship Id="rId11" Type="http://schemas.openxmlformats.org/officeDocument/2006/relationships/image" Target="../media/image8.png"/><Relationship Id="rId10" Type="http://schemas.openxmlformats.org/officeDocument/2006/relationships/image" Target="../media/image50.jpe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335213" y="333375"/>
            <a:ext cx="6883400" cy="4535488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0" dirty="0"/>
              <a:t>Don’t....</a:t>
            </a:r>
            <a:endParaRPr lang="pt-PT" sz="8000" dirty="0"/>
          </a:p>
        </p:txBody>
      </p:sp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5" y="358777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7" y="3430603"/>
            <a:ext cx="1174751" cy="881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7827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2" descr="Image result for good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25227" r="48566" b="25117"/>
          <a:stretch>
            <a:fillRect/>
          </a:stretch>
        </p:blipFill>
        <p:spPr bwMode="auto">
          <a:xfrm>
            <a:off x="2705101" y="1333500"/>
            <a:ext cx="2965451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1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24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Do…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648575" y="4508500"/>
            <a:ext cx="37592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5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7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8855" name="Picture 1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2" descr="Image result for good behav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522" b="25822"/>
          <a:stretch>
            <a:fillRect/>
          </a:stretch>
        </p:blipFill>
        <p:spPr bwMode="auto">
          <a:xfrm>
            <a:off x="2705101" y="1333500"/>
            <a:ext cx="2965451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9875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2" descr="Image result for good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27213" r="49585" b="27213"/>
          <a:stretch>
            <a:fillRect/>
          </a:stretch>
        </p:blipFill>
        <p:spPr bwMode="auto">
          <a:xfrm>
            <a:off x="2695586" y="830279"/>
            <a:ext cx="38782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24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Do…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648575" y="4508500"/>
            <a:ext cx="37592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5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7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0903" name="Picture 1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2" descr="Image result for good behav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627" r="4706" b="27800"/>
          <a:stretch>
            <a:fillRect/>
          </a:stretch>
        </p:blipFill>
        <p:spPr bwMode="auto">
          <a:xfrm>
            <a:off x="2695586" y="830279"/>
            <a:ext cx="38782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1923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 descr="Image result for good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23286" r="49216" b="25433"/>
          <a:stretch>
            <a:fillRect/>
          </a:stretch>
        </p:blipFill>
        <p:spPr bwMode="auto">
          <a:xfrm>
            <a:off x="2774961" y="915988"/>
            <a:ext cx="36290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24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Do…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648575" y="4508500"/>
            <a:ext cx="37592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5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7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2951" name="Picture 1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2" descr="Image result for good behav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7" t="23752" b="24968"/>
          <a:stretch>
            <a:fillRect/>
          </a:stretch>
        </p:blipFill>
        <p:spPr bwMode="auto">
          <a:xfrm>
            <a:off x="2774961" y="915988"/>
            <a:ext cx="36290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7504124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Do…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Nube"/>
          <p:cNvSpPr/>
          <p:nvPr/>
        </p:nvSpPr>
        <p:spPr>
          <a:xfrm>
            <a:off x="7648575" y="4508500"/>
            <a:ext cx="37592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8925" y="273845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2425" y="422117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3975" name="Picture 1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6" descr="G:\EĞİTSEL POGRAM ARŞİVİ\GÖRSEL MATERYALLERİM\yapma\yapma tükür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9" y="625475"/>
            <a:ext cx="32575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4995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30" descr="G:\EĞİTSEL POGRAM ARŞİVİ\GÖRSEL MATERYALLERİM\yapma\yapma sıraya geçmesini öğ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73" y="750904"/>
            <a:ext cx="321786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7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6019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8" descr="G:\EĞİTSEL POGRAM ARŞİVİ\GÖRSEL MATERYALLERİM\yapma\Yeni klasör\yapma gürültü yap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982663"/>
            <a:ext cx="4973637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7043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20" descr="G:\EĞİTSEL POGRAM ARŞİVİ\GÖRSEL MATERYALLERİM\yapma\yapma kapıyı hızla aç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968391"/>
            <a:ext cx="303371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1" descr="G:\EĞİTSEL POGRAM ARŞİVİ\GÖRSEL MATERYALLERİM\yapma\yapma ağacın dalını kır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10" y="2273303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" y="328629"/>
            <a:ext cx="6905625" cy="1773237"/>
          </a:xfrm>
          <a:prstGeom prst="wedgeRoundRectCallout">
            <a:avLst>
              <a:gd name="adj1" fmla="val -36164"/>
              <a:gd name="adj2" fmla="val 20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</a:t>
            </a:r>
            <a:r>
              <a:rPr lang="en-US" sz="3600" dirty="0">
                <a:latin typeface="Comic Sans MS" panose="030F0702030302020204" pitchFamily="66" charset="0"/>
              </a:rPr>
              <a:t> climb the tree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9188451" y="5153041"/>
            <a:ext cx="2274888" cy="658813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I’m sorry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0661" name="AutoShape 2" descr="Image result for fall out of tre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3" y="698516"/>
            <a:ext cx="3632200" cy="37052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98674" y="325635"/>
            <a:ext cx="9180513" cy="4164012"/>
          </a:xfrm>
          <a:prstGeom prst="wedgeEllipseCallout">
            <a:avLst>
              <a:gd name="adj1" fmla="val -54215"/>
              <a:gd name="adj2" fmla="val 5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Let’s 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‘no, don’t’ 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Freelancepuppeteers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https://www.youtube.com/watch?v=LyDl1qNmNQM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335213" y="333375"/>
            <a:ext cx="6883400" cy="4535488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0" dirty="0">
                <a:solidFill>
                  <a:srgbClr val="595959"/>
                </a:solidFill>
              </a:rPr>
              <a:t>Lets read a story</a:t>
            </a:r>
            <a:endParaRPr lang="pt-PT" sz="8000" dirty="0">
              <a:solidFill>
                <a:srgbClr val="595959"/>
              </a:solidFill>
            </a:endParaRPr>
          </a:p>
        </p:txBody>
      </p:sp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age result for lion rea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6513"/>
            <a:ext cx="54356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8575" y="5387991"/>
            <a:ext cx="1036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/>
              <a:t>Lions </a:t>
            </a:r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3600" dirty="0" smtClean="0"/>
              <a:t> read books, </a:t>
            </a:r>
            <a:r>
              <a:rPr lang="de-DE" sz="3600" dirty="0"/>
              <a:t>but </a:t>
            </a:r>
            <a:r>
              <a:rPr lang="de-DE" sz="3600" dirty="0" smtClean="0"/>
              <a:t>...</a:t>
            </a:r>
            <a:endParaRPr lang="de-DE" sz="3600" dirty="0"/>
          </a:p>
        </p:txBody>
      </p:sp>
      <p:sp>
        <p:nvSpPr>
          <p:cNvPr id="2" name="&quot;No&quot; Symbol 1"/>
          <p:cNvSpPr/>
          <p:nvPr/>
        </p:nvSpPr>
        <p:spPr>
          <a:xfrm>
            <a:off x="2238386" y="16"/>
            <a:ext cx="9223375" cy="5470525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... </a:t>
            </a:r>
            <a:r>
              <a:rPr lang="de-DE" dirty="0" smtClean="0"/>
              <a:t>I </a:t>
            </a:r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de-DE" dirty="0"/>
              <a:t>.</a:t>
            </a:r>
            <a:endParaRPr lang="de-DE" dirty="0"/>
          </a:p>
        </p:txBody>
      </p:sp>
      <p:pic>
        <p:nvPicPr>
          <p:cNvPr id="91139" name="Picture 2" descr="Image result for cute graphic rea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4" y="1371600"/>
            <a:ext cx="2774951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9" y="4868879"/>
            <a:ext cx="10363200" cy="12541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Pandas 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GB" sz="4000" dirty="0" smtClean="0"/>
              <a:t>play football (soccer), </a:t>
            </a:r>
            <a:r>
              <a:rPr lang="en-GB" sz="4000" dirty="0"/>
              <a:t>but </a:t>
            </a:r>
            <a:r>
              <a:rPr lang="en-GB" sz="4000" dirty="0" smtClean="0"/>
              <a:t>…</a:t>
            </a:r>
            <a:endParaRPr lang="de-DE" sz="4000" dirty="0"/>
          </a:p>
        </p:txBody>
      </p:sp>
      <p:pic>
        <p:nvPicPr>
          <p:cNvPr id="92163" name="Picture 2" descr="Image result for panda play socc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8" y="811213"/>
            <a:ext cx="75358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2238375" y="220663"/>
            <a:ext cx="7835900" cy="4824412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3313" y="549291"/>
            <a:ext cx="10363200" cy="1038225"/>
          </a:xfrm>
        </p:spPr>
        <p:txBody>
          <a:bodyPr/>
          <a:lstStyle/>
          <a:p>
            <a:pPr eaLnBrk="1" hangingPunct="1"/>
            <a:r>
              <a:rPr lang="en-GB" smtClean="0"/>
              <a:t>… I </a:t>
            </a:r>
            <a:r>
              <a:rPr lang="en-GB" b="1" u="sng" smtClean="0"/>
              <a:t>do</a:t>
            </a:r>
            <a:r>
              <a:rPr lang="en-GB" smtClean="0"/>
              <a:t>.</a:t>
            </a:r>
            <a:endParaRPr lang="de-DE" smtClean="0"/>
          </a:p>
        </p:txBody>
      </p:sp>
      <p:pic>
        <p:nvPicPr>
          <p:cNvPr id="93187" name="Picture 2" descr="Boy Playing Socc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35" y="2211388"/>
            <a:ext cx="24955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9" y="4724416"/>
            <a:ext cx="1036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Monkeys 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GB" sz="3600" dirty="0" smtClean="0"/>
              <a:t>sing</a:t>
            </a:r>
            <a:r>
              <a:rPr lang="en-GB" sz="3600" dirty="0"/>
              <a:t>, but </a:t>
            </a:r>
            <a:r>
              <a:rPr lang="en-GB" sz="3600" dirty="0" smtClean="0"/>
              <a:t>…</a:t>
            </a:r>
            <a:endParaRPr lang="de-DE" sz="3600" dirty="0"/>
          </a:p>
        </p:txBody>
      </p:sp>
      <p:pic>
        <p:nvPicPr>
          <p:cNvPr id="94211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16"/>
            <a:ext cx="427196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2238375" y="220663"/>
            <a:ext cx="7835900" cy="4824412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549291"/>
            <a:ext cx="10363200" cy="1470025"/>
          </a:xfrm>
        </p:spPr>
        <p:txBody>
          <a:bodyPr/>
          <a:lstStyle/>
          <a:p>
            <a:pPr eaLnBrk="1" hangingPunct="1"/>
            <a:r>
              <a:rPr lang="en-GB" sz="3600" smtClean="0"/>
              <a:t>… I </a:t>
            </a:r>
            <a:r>
              <a:rPr lang="en-GB" sz="3600" b="1" u="sng" smtClean="0"/>
              <a:t>do</a:t>
            </a:r>
            <a:r>
              <a:rPr lang="en-GB" sz="3600" smtClean="0"/>
              <a:t>.</a:t>
            </a:r>
            <a:endParaRPr lang="de-DE" sz="3600" smtClean="0"/>
          </a:p>
        </p:txBody>
      </p:sp>
      <p:pic>
        <p:nvPicPr>
          <p:cNvPr id="95235" name="Picture 2" descr="Image result for s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6"/>
          <a:stretch>
            <a:fillRect/>
          </a:stretch>
        </p:blipFill>
        <p:spPr bwMode="auto">
          <a:xfrm>
            <a:off x="5037137" y="1892300"/>
            <a:ext cx="217805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8063" y="5084779"/>
            <a:ext cx="10363200" cy="12541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/>
              <a:t>Pigs 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4000" dirty="0" smtClean="0"/>
              <a:t>play </a:t>
            </a:r>
            <a:r>
              <a:rPr lang="de-DE" sz="4000" dirty="0"/>
              <a:t>on the computer, but </a:t>
            </a:r>
            <a:r>
              <a:rPr lang="de-DE" sz="4000" dirty="0" smtClean="0"/>
              <a:t>...</a:t>
            </a:r>
            <a:endParaRPr lang="de-DE" sz="4000" dirty="0"/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98" y="765175"/>
            <a:ext cx="6102351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2238375" y="220663"/>
            <a:ext cx="7835900" cy="4824412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0651" y="476253"/>
            <a:ext cx="10363200" cy="792163"/>
          </a:xfrm>
        </p:spPr>
        <p:txBody>
          <a:bodyPr/>
          <a:lstStyle/>
          <a:p>
            <a:pPr eaLnBrk="1" hangingPunct="1"/>
            <a:r>
              <a:rPr lang="de-DE" sz="4000" smtClean="0"/>
              <a:t>... I </a:t>
            </a:r>
            <a:r>
              <a:rPr lang="de-DE" sz="4000" b="1" u="sng" smtClean="0"/>
              <a:t>do</a:t>
            </a:r>
            <a:r>
              <a:rPr lang="de-DE" sz="4000" smtClean="0"/>
              <a:t>.</a:t>
            </a:r>
            <a:endParaRPr lang="de-DE" sz="4000" smtClean="0"/>
          </a:p>
        </p:txBody>
      </p:sp>
      <p:pic>
        <p:nvPicPr>
          <p:cNvPr id="97283" name="Picture 2" descr="Image result for cute graphic comput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49" y="1919288"/>
            <a:ext cx="4295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7" y="328629"/>
            <a:ext cx="6905625" cy="1773237"/>
          </a:xfrm>
          <a:prstGeom prst="wedgeRoundRectCallout">
            <a:avLst>
              <a:gd name="adj1" fmla="val -36164"/>
              <a:gd name="adj2" fmla="val 20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</a:t>
            </a:r>
            <a:r>
              <a:rPr lang="en-US" sz="3600" dirty="0">
                <a:latin typeface="Comic Sans MS" panose="030F0702030302020204" pitchFamily="66" charset="0"/>
              </a:rPr>
              <a:t> run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9188451" y="5153041"/>
            <a:ext cx="2274888" cy="658813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I’m sorry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1684" name="AutoShape 2" descr="Image result for fall out of tre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5" name="Picture 24" descr="G:\EĞİTSEL POGRAM ARŞİVİ\GÖRSEL MATERYALLERİM\yapma\yapma koş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601920"/>
            <a:ext cx="2160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AutoShape 2" descr="Image result for run into each other"/>
          <p:cNvSpPr>
            <a:spLocks noChangeAspect="1" noChangeArrowheads="1"/>
          </p:cNvSpPr>
          <p:nvPr/>
        </p:nvSpPr>
        <p:spPr bwMode="auto">
          <a:xfrm>
            <a:off x="2667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49" y="1782763"/>
            <a:ext cx="4148139" cy="2330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9" y="4868879"/>
            <a:ext cx="1036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Rabbits 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4000" dirty="0" smtClean="0"/>
              <a:t>draw, </a:t>
            </a:r>
            <a:r>
              <a:rPr lang="de-DE" sz="4000" dirty="0"/>
              <a:t>but </a:t>
            </a:r>
            <a:r>
              <a:rPr lang="de-DE" sz="4000" dirty="0" smtClean="0"/>
              <a:t>...</a:t>
            </a:r>
            <a:endParaRPr lang="de-DE" sz="4000" dirty="0"/>
          </a:p>
        </p:txBody>
      </p:sp>
      <p:pic>
        <p:nvPicPr>
          <p:cNvPr id="98307" name="Picture 2" descr="Image result for animals draw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49" y="269875"/>
            <a:ext cx="866933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&quot;No&quot; Symbol 7"/>
          <p:cNvSpPr/>
          <p:nvPr/>
        </p:nvSpPr>
        <p:spPr>
          <a:xfrm>
            <a:off x="2238375" y="220663"/>
            <a:ext cx="7835900" cy="4824412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2813" y="765191"/>
            <a:ext cx="10363200" cy="1470025"/>
          </a:xfrm>
        </p:spPr>
        <p:txBody>
          <a:bodyPr/>
          <a:lstStyle/>
          <a:p>
            <a:pPr eaLnBrk="1" hangingPunct="1"/>
            <a:r>
              <a:rPr lang="de-DE" smtClean="0"/>
              <a:t>... I </a:t>
            </a:r>
            <a:r>
              <a:rPr lang="de-DE" b="1" u="sng" smtClean="0"/>
              <a:t>do</a:t>
            </a:r>
            <a:r>
              <a:rPr lang="de-DE" smtClean="0"/>
              <a:t>.</a:t>
            </a:r>
            <a:endParaRPr lang="de-DE" smtClean="0"/>
          </a:p>
        </p:txBody>
      </p:sp>
      <p:pic>
        <p:nvPicPr>
          <p:cNvPr id="99331" name="Picture 2" descr="Boy Painting on an Ease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6" y="2371725"/>
            <a:ext cx="27654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9" y="5084779"/>
            <a:ext cx="10363200" cy="125412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/>
              <a:t>t</a:t>
            </a:r>
            <a:r>
              <a:rPr lang="de-DE" sz="3600" dirty="0" smtClean="0"/>
              <a:t>igers 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3600" dirty="0" smtClean="0"/>
              <a:t>dance to </a:t>
            </a:r>
            <a:r>
              <a:rPr lang="de-DE" sz="3600" dirty="0"/>
              <a:t>music, </a:t>
            </a:r>
            <a:r>
              <a:rPr lang="de-DE" sz="3600" dirty="0" smtClean="0"/>
              <a:t>but ...</a:t>
            </a:r>
            <a:endParaRPr lang="de-DE" sz="3600" dirty="0"/>
          </a:p>
        </p:txBody>
      </p:sp>
      <p:pic>
        <p:nvPicPr>
          <p:cNvPr id="100355" name="Picture 2" descr="Image result for tiger danc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86" y="288941"/>
            <a:ext cx="50006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ute graphics 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7" y="3375041"/>
            <a:ext cx="24765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2525713" y="288941"/>
            <a:ext cx="7834312" cy="4824413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9" y="908066"/>
            <a:ext cx="10363200" cy="1470025"/>
          </a:xfrm>
        </p:spPr>
        <p:txBody>
          <a:bodyPr/>
          <a:lstStyle/>
          <a:p>
            <a:pPr eaLnBrk="1" hangingPunct="1"/>
            <a:r>
              <a:rPr lang="de-DE" sz="4000" smtClean="0"/>
              <a:t>... I </a:t>
            </a:r>
            <a:r>
              <a:rPr lang="de-DE" sz="4000" b="1" u="sng" smtClean="0"/>
              <a:t>do</a:t>
            </a:r>
            <a:r>
              <a:rPr lang="de-DE" sz="4000" smtClean="0"/>
              <a:t>.</a:t>
            </a:r>
            <a:endParaRPr lang="de-DE" sz="4000" smtClean="0"/>
          </a:p>
        </p:txBody>
      </p:sp>
      <p:pic>
        <p:nvPicPr>
          <p:cNvPr id="101379" name="Picture 2" descr="Image result for cute graphics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8" y="2228850"/>
            <a:ext cx="3095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Image result for cute graphics 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5" y="4371991"/>
            <a:ext cx="24765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0888" y="5480050"/>
            <a:ext cx="10363200" cy="1182688"/>
          </a:xfrm>
        </p:spPr>
        <p:txBody>
          <a:bodyPr/>
          <a:lstStyle/>
          <a:p>
            <a:pPr eaLnBrk="1" hangingPunct="1"/>
            <a:r>
              <a:rPr lang="de-DE" sz="4000" smtClean="0"/>
              <a:t>I go to </a:t>
            </a:r>
            <a:r>
              <a:rPr lang="de-DE" sz="4000" smtClean="0">
                <a:cs typeface="Arial" panose="020B0604020202020204" pitchFamily="34" charset="0"/>
              </a:rPr>
              <a:t>school, but ...</a:t>
            </a:r>
            <a:endParaRPr lang="de-DE" sz="4000" smtClean="0">
              <a:cs typeface="Arial" panose="020B0604020202020204" pitchFamily="34" charset="0"/>
            </a:endParaRPr>
          </a:p>
        </p:txBody>
      </p:sp>
      <p:pic>
        <p:nvPicPr>
          <p:cNvPr id="102403" name="Picture 2" descr="Image result for animal schoo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009900" y="963613"/>
            <a:ext cx="608488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0413" y="5710254"/>
            <a:ext cx="10363200" cy="10382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... </a:t>
            </a:r>
            <a:r>
              <a:rPr lang="de-DE" dirty="0" smtClean="0"/>
              <a:t>animals </a:t>
            </a:r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’</a:t>
            </a:r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03427" name="Picture 2" descr="Image result for animal schoo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2425700" y="390541"/>
            <a:ext cx="6831013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1138249" y="249238"/>
            <a:ext cx="9405937" cy="5619750"/>
          </a:xfrm>
          <a:prstGeom prst="noSmoking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98674" y="325635"/>
            <a:ext cx="9180513" cy="4164012"/>
          </a:xfrm>
          <a:prstGeom prst="wedgeEllipseCallout">
            <a:avLst>
              <a:gd name="adj1" fmla="val -54215"/>
              <a:gd name="adj2" fmla="val 5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Let’s 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‘no, don’t’ 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Freelancepuppeteers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https://www.youtube.com/watch?v=LyDl1qNmNQM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335213" y="333375"/>
            <a:ext cx="6883400" cy="4535488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0" dirty="0">
                <a:solidFill>
                  <a:srgbClr val="595959"/>
                </a:solidFill>
              </a:rPr>
              <a:t>Hidden</a:t>
            </a:r>
            <a:br>
              <a:rPr lang="pt-PT" sz="8000" dirty="0">
                <a:solidFill>
                  <a:srgbClr val="595959"/>
                </a:solidFill>
              </a:rPr>
            </a:br>
            <a:r>
              <a:rPr lang="pt-PT" sz="8000" dirty="0">
                <a:solidFill>
                  <a:srgbClr val="595959"/>
                </a:solidFill>
              </a:rPr>
              <a:t>Picture</a:t>
            </a:r>
            <a:br>
              <a:rPr lang="pt-PT" sz="8000" dirty="0">
                <a:solidFill>
                  <a:srgbClr val="595959"/>
                </a:solidFill>
              </a:rPr>
            </a:br>
            <a:r>
              <a:rPr lang="pt-PT" sz="8000" dirty="0">
                <a:solidFill>
                  <a:srgbClr val="595959"/>
                </a:solidFill>
              </a:rPr>
              <a:t>Game!!</a:t>
            </a:r>
            <a:endParaRPr lang="pt-PT" sz="8000" dirty="0">
              <a:solidFill>
                <a:srgbClr val="595959"/>
              </a:solidFill>
            </a:endParaRPr>
          </a:p>
        </p:txBody>
      </p:sp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1"/>
          <p:cNvGrpSpPr/>
          <p:nvPr/>
        </p:nvGrpSpPr>
        <p:grpSpPr bwMode="auto">
          <a:xfrm>
            <a:off x="3146435" y="1903413"/>
            <a:ext cx="5940425" cy="5683250"/>
            <a:chOff x="3470201" y="2585282"/>
            <a:chExt cx="2160587" cy="2879725"/>
          </a:xfrm>
        </p:grpSpPr>
        <p:pic>
          <p:nvPicPr>
            <p:cNvPr id="105479" name="Picture 24" descr="G:\EĞİTSEL POGRAM ARŞİVİ\GÖRSEL MATERYALLERİM\yapma\yapma koşma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01" y="2585282"/>
              <a:ext cx="2160587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0" name="Picture 2" descr="Image result for student c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20" y="2731327"/>
              <a:ext cx="1895557" cy="258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" y="-185738"/>
            <a:ext cx="6227763" cy="3892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11124" y="3706813"/>
            <a:ext cx="6227763" cy="417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6637" y="-185738"/>
            <a:ext cx="6227763" cy="4176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6637" y="3409966"/>
            <a:ext cx="6227763" cy="4176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1" descr="G:\EĞİTSEL POGRAM ARŞİVİ\GÖRSEL MATERYALLERİM\yapma\yapma ağacın dalını kır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66688"/>
            <a:ext cx="7258051" cy="72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" y="-44450"/>
            <a:ext cx="6227763" cy="389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11124" y="3409966"/>
            <a:ext cx="6227763" cy="417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6637" y="-185738"/>
            <a:ext cx="6227763" cy="417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6637" y="3409966"/>
            <a:ext cx="6227763" cy="417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7" y="328629"/>
            <a:ext cx="6905625" cy="1773237"/>
          </a:xfrm>
          <a:prstGeom prst="wedgeRoundRectCallout">
            <a:avLst>
              <a:gd name="adj1" fmla="val -36164"/>
              <a:gd name="adj2" fmla="val 20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</a:t>
            </a:r>
            <a:r>
              <a:rPr lang="en-US" sz="3600" dirty="0">
                <a:latin typeface="Comic Sans MS" panose="030F0702030302020204" pitchFamily="66" charset="0"/>
              </a:rPr>
              <a:t> pick the flowers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9188451" y="5153041"/>
            <a:ext cx="2274888" cy="658813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I’m sorry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2708" name="AutoShape 2" descr="Image result for fall out of tre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9" name="Picture 8" descr="G:\EĞİTSEL POGRAM ARŞİVİ\GÖRSEL MATERYALLERİM\yapma\Yeni klasör\yapma çiçekleri kopar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7" y="2551113"/>
            <a:ext cx="3498851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889" y="2101866"/>
            <a:ext cx="3981451" cy="21320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4" descr="G:\EĞİTSEL POGRAM ARŞİVİ\GÖRSEL MATERYALLERİM\yapma\yapma koş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6" y="395288"/>
            <a:ext cx="51403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11124" y="0"/>
            <a:ext cx="6227763" cy="3892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11124" y="3409966"/>
            <a:ext cx="6227763" cy="41767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6637" y="-185738"/>
            <a:ext cx="6227763" cy="41767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6637" y="3409966"/>
            <a:ext cx="6227763" cy="41767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G:\EĞİTSEL POGRAM ARŞİVİ\GÖRSEL MATERYALLERİM\yapma\Yeni klasör\yapma çiçekleri koparm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76294"/>
            <a:ext cx="86455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9524" y="-44450"/>
            <a:ext cx="6227763" cy="3892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11124" y="3706813"/>
            <a:ext cx="6227763" cy="417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6637" y="-185738"/>
            <a:ext cx="6227763" cy="4176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6637" y="3409966"/>
            <a:ext cx="6227763" cy="4176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98674" y="325635"/>
            <a:ext cx="9180513" cy="4164012"/>
          </a:xfrm>
          <a:prstGeom prst="wedgeEllipseCallout">
            <a:avLst>
              <a:gd name="adj1" fmla="val -54215"/>
              <a:gd name="adj2" fmla="val 5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Let’s 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‘no, don’t’ 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Freelancepuppeteers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https://www.youtube.com/watch?v=LyDl1qNmNQM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hamada oval 4"/>
          <p:cNvSpPr/>
          <p:nvPr/>
        </p:nvSpPr>
        <p:spPr>
          <a:xfrm>
            <a:off x="2151074" y="478035"/>
            <a:ext cx="9180513" cy="4164012"/>
          </a:xfrm>
          <a:prstGeom prst="wedgeEllipseCallout">
            <a:avLst>
              <a:gd name="adj1" fmla="val -54215"/>
              <a:gd name="adj2" fmla="val 5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Let’s 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‘courtesy song’ 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Scratch garden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https://www.youtube.com/watch?v=LyDl1qNmNQM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92088" y="1230313"/>
            <a:ext cx="4608512" cy="4360862"/>
          </a:xfrm>
          <a:prstGeom prst="wedgeRoundRectCallout">
            <a:avLst>
              <a:gd name="adj1" fmla="val -35403"/>
              <a:gd name="adj2" fmla="val 5591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  <a:t>It’s fat / thin.</a:t>
            </a: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It’s big </a:t>
            </a:r>
            <a: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  <a:t>/ small</a:t>
            </a: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  <a:t>It likes meat / grass</a:t>
            </a:r>
            <a:br>
              <a:rPr lang="en-US" sz="2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br>
              <a:rPr lang="en-US" sz="2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Its </a:t>
            </a:r>
            <a: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  <a:t>tail is long/short</a:t>
            </a: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b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US" sz="2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What </a:t>
            </a:r>
            <a:r>
              <a:rPr lang="en-US" sz="2200" dirty="0">
                <a:solidFill>
                  <a:prstClr val="white"/>
                </a:solidFill>
                <a:latin typeface="Comic Sans MS" panose="030F0702030302020204" pitchFamily="66" charset="0"/>
              </a:rPr>
              <a:t>is it?</a:t>
            </a:r>
            <a:endParaRPr lang="en-US" sz="2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306473" y="-49292"/>
            <a:ext cx="4629363" cy="1847136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Animal</a:t>
            </a:r>
            <a:b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Guess</a:t>
            </a:r>
            <a:b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  <a:endParaRPr lang="en-US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圆角矩形标注 3"/>
          <p:cNvSpPr/>
          <p:nvPr/>
        </p:nvSpPr>
        <p:spPr>
          <a:xfrm flipH="1">
            <a:off x="8032751" y="4905391"/>
            <a:ext cx="3657600" cy="59372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It’s a …</a:t>
            </a: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6359612" y="65"/>
            <a:ext cx="5832389" cy="4905633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rabbit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2 dog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3 cat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4 lion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5 tiger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6 bear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7 monkey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8 panda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9 hippo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10 pig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8790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74" y="2909904"/>
            <a:ext cx="21113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1" name="Picture 16" descr="Kết quả hình ảnh cho bear /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5" y="2293938"/>
            <a:ext cx="574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18" descr="Kết quả hình ảnh cho cat /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9" y="1309704"/>
            <a:ext cx="3460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22" descr="Kết quả hình ảnh cho monkey/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2693988"/>
            <a:ext cx="2873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24" y="1636713"/>
            <a:ext cx="327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5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23" y="3260725"/>
            <a:ext cx="42068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6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1958976"/>
            <a:ext cx="4937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7" name="Picture 2" descr="Image result for rabb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23" y="635016"/>
            <a:ext cx="4603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Imagem 5" descr="FARM_DOG3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98" y="1016000"/>
            <a:ext cx="28575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Imagem 5" descr="PIG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1" y="3717929"/>
            <a:ext cx="3698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23" y="5772150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60339" y="1914525"/>
            <a:ext cx="4608512" cy="299085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Is that a …. ?</a:t>
            </a:r>
            <a:endParaRPr lang="en-US" sz="36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815416" y="-14922"/>
            <a:ext cx="5832389" cy="2372497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Animal</a:t>
            </a:r>
            <a:b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Charades Game</a:t>
            </a:r>
            <a:endParaRPr lang="en-US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圆角矩形标注 3"/>
          <p:cNvSpPr/>
          <p:nvPr/>
        </p:nvSpPr>
        <p:spPr>
          <a:xfrm flipH="1">
            <a:off x="8032751" y="4905391"/>
            <a:ext cx="3657600" cy="59372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Yes / No</a:t>
            </a:r>
            <a:endParaRPr lang="en-US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6359612" y="37"/>
            <a:ext cx="5832389" cy="4905633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rabbit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2 dog =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3 cat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4 lion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5 tiger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6 bear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7 monkey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8 panda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9 hippo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10 pig = </a:t>
            </a:r>
            <a:endParaRPr lang="en-US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9814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74" y="2909904"/>
            <a:ext cx="21113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5" name="Picture 16" descr="Kết quả hình ảnh cho bear /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5" y="2293938"/>
            <a:ext cx="574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18" descr="Kết quả hình ảnh cho cat /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9" y="1309704"/>
            <a:ext cx="3460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7" name="Picture 22" descr="Kết quả hình ảnh cho monkey/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2693988"/>
            <a:ext cx="2873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24" y="1636713"/>
            <a:ext cx="327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9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23" y="3260725"/>
            <a:ext cx="420687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20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1958976"/>
            <a:ext cx="4937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21" name="Picture 2" descr="Image result for rabb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23" y="635016"/>
            <a:ext cx="4603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2" name="Imagem 5" descr="FARM_DOG3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98" y="1016000"/>
            <a:ext cx="28575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3" name="Imagem 5" descr="PIG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1" y="3717929"/>
            <a:ext cx="3698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3" y="554831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7" y="328629"/>
            <a:ext cx="6905625" cy="1773237"/>
          </a:xfrm>
          <a:prstGeom prst="wedgeRoundRectCallout">
            <a:avLst>
              <a:gd name="adj1" fmla="val -36164"/>
              <a:gd name="adj2" fmla="val 206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</a:t>
            </a:r>
            <a:r>
              <a:rPr lang="en-US" sz="3600" dirty="0">
                <a:latin typeface="Comic Sans MS" panose="030F0702030302020204" pitchFamily="66" charset="0"/>
              </a:rPr>
              <a:t> cry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9188451" y="5153041"/>
            <a:ext cx="2274888" cy="658813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I’m sorry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3732" name="AutoShape 2" descr="Image result for fall out of tre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AutoShape 2" descr="Image result for run into each other"/>
          <p:cNvSpPr>
            <a:spLocks noChangeAspect="1" noChangeArrowheads="1"/>
          </p:cNvSpPr>
          <p:nvPr/>
        </p:nvSpPr>
        <p:spPr bwMode="auto">
          <a:xfrm>
            <a:off x="2667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734" name="Group 3"/>
          <p:cNvGrpSpPr/>
          <p:nvPr/>
        </p:nvGrpSpPr>
        <p:grpSpPr bwMode="auto">
          <a:xfrm>
            <a:off x="3470275" y="2586039"/>
            <a:ext cx="2160588" cy="2879725"/>
            <a:chOff x="3470201" y="2585282"/>
            <a:chExt cx="2160587" cy="2879725"/>
          </a:xfrm>
        </p:grpSpPr>
        <p:pic>
          <p:nvPicPr>
            <p:cNvPr id="73736" name="Picture 24" descr="G:\EĞİTSEL POGRAM ARŞİVİ\GÖRSEL MATERYALLERİM\yapma\yapma koşma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01" y="2585282"/>
              <a:ext cx="2160587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7" name="Picture 2" descr="Image result for student c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720" y="2731327"/>
              <a:ext cx="1895557" cy="258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16" y="1555750"/>
            <a:ext cx="3830637" cy="28781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1998674" y="325635"/>
            <a:ext cx="9180513" cy="4164012"/>
          </a:xfrm>
          <a:prstGeom prst="wedgeEllipseCallout">
            <a:avLst>
              <a:gd name="adj1" fmla="val -54215"/>
              <a:gd name="adj2" fmla="val 5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Let’s 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‘no, don’t’ 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English singsing</a:t>
            </a:r>
            <a:endParaRPr lang="pt-P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https://www.youtube.com/watch?v=LyDl1qNmNQM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1828803" y="2097095"/>
            <a:ext cx="4446588" cy="2771775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0" dirty="0"/>
              <a:t>Do...</a:t>
            </a:r>
            <a:endParaRPr lang="pt-PT" sz="8000" dirty="0"/>
          </a:p>
        </p:txBody>
      </p:sp>
      <p:pic>
        <p:nvPicPr>
          <p:cNvPr id="74755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1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" y="4311666"/>
            <a:ext cx="1874839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5" y="358777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mada oval 4"/>
          <p:cNvSpPr/>
          <p:nvPr/>
        </p:nvSpPr>
        <p:spPr>
          <a:xfrm flipH="1">
            <a:off x="5638810" y="1162066"/>
            <a:ext cx="5192713" cy="2771775"/>
          </a:xfrm>
          <a:prstGeom prst="wedgeEllipseCallout">
            <a:avLst>
              <a:gd name="adj1" fmla="val -43533"/>
              <a:gd name="adj2" fmla="val -350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0" dirty="0"/>
              <a:t>Don’t...</a:t>
            </a:r>
            <a:endParaRPr lang="pt-PT" sz="8000" dirty="0"/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7" y="2832100"/>
            <a:ext cx="1173163" cy="882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9735" y="1666891"/>
            <a:ext cx="1174751" cy="881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5779" name="Picture 14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13" descr="Image result for good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25079" r="50125" b="24174"/>
          <a:stretch>
            <a:fillRect/>
          </a:stretch>
        </p:blipFill>
        <p:spPr bwMode="auto">
          <a:xfrm>
            <a:off x="2557463" y="1055688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8 Nube"/>
          <p:cNvSpPr/>
          <p:nvPr/>
        </p:nvSpPr>
        <p:spPr>
          <a:xfrm>
            <a:off x="7648585" y="2781300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9 Nube"/>
          <p:cNvSpPr/>
          <p:nvPr/>
        </p:nvSpPr>
        <p:spPr>
          <a:xfrm>
            <a:off x="7648585" y="4467225"/>
            <a:ext cx="3551239" cy="12652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13" y="4221179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1477" y="2492391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3 Flecha derecha">
            <a:hlinkClick r:id="" action="ppaction://hlinkshowjump?jump=nextslide"/>
          </p:cNvPr>
          <p:cNvSpPr/>
          <p:nvPr/>
        </p:nvSpPr>
        <p:spPr>
          <a:xfrm>
            <a:off x="10225088" y="5805488"/>
            <a:ext cx="1600200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</a:rPr>
              <a:t>NEXT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6803" name="Picture 13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670566"/>
            <a:ext cx="16303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3" descr="Image result for good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330" b="23924"/>
          <a:stretch>
            <a:fillRect/>
          </a:stretch>
        </p:blipFill>
        <p:spPr bwMode="auto">
          <a:xfrm>
            <a:off x="2509839" y="1055688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9 Nube"/>
          <p:cNvSpPr/>
          <p:nvPr/>
        </p:nvSpPr>
        <p:spPr>
          <a:xfrm>
            <a:off x="7504124" y="2954340"/>
            <a:ext cx="3552825" cy="1266825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Do…</a:t>
            </a:r>
            <a:endParaRPr lang="es-ES" sz="36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7 Nube"/>
          <p:cNvSpPr/>
          <p:nvPr/>
        </p:nvSpPr>
        <p:spPr>
          <a:xfrm>
            <a:off x="7648575" y="4508500"/>
            <a:ext cx="3759200" cy="133350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Don’t</a:t>
            </a:r>
            <a:r>
              <a:rPr lang="es-ES_tradnl" sz="3600" b="1" dirty="0">
                <a:solidFill>
                  <a:srgbClr val="000000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es-ES" sz="3600" b="1" dirty="0">
              <a:solidFill>
                <a:srgbClr val="000000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10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8925" y="2738454"/>
            <a:ext cx="1311275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2425" y="4221179"/>
            <a:ext cx="1325563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WPS Presentation</Application>
  <PresentationFormat>Custom</PresentationFormat>
  <Paragraphs>178</Paragraphs>
  <Slides>44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21</vt:i4>
      </vt:variant>
      <vt:variant>
        <vt:lpstr>幻灯片标题</vt:lpstr>
      </vt:variant>
      <vt:variant>
        <vt:i4>44</vt:i4>
      </vt:variant>
    </vt:vector>
  </HeadingPairs>
  <TitlesOfParts>
    <vt:vector size="77" baseType="lpstr">
      <vt:lpstr>Arial</vt:lpstr>
      <vt:lpstr>SimSun</vt:lpstr>
      <vt:lpstr>Wingdings</vt:lpstr>
      <vt:lpstr>Euphemia</vt:lpstr>
      <vt:lpstr>Segoe Print</vt:lpstr>
      <vt:lpstr>Euphemia</vt:lpstr>
      <vt:lpstr>Comic Sans MS</vt:lpstr>
      <vt:lpstr>Aharoni</vt:lpstr>
      <vt:lpstr>Yu Gothic UI Semibold</vt:lpstr>
      <vt:lpstr>Microsoft YaHei</vt:lpstr>
      <vt:lpstr>Arial Unicode MS</vt:lpstr>
      <vt:lpstr>Calibri</vt:lpstr>
      <vt:lpstr>Crianças Felizes 16x9</vt:lpstr>
      <vt:lpstr>1_Crianças Felizes 16x9</vt:lpstr>
      <vt:lpstr>2_Crianças Felizes 16x9</vt:lpstr>
      <vt:lpstr>3_Crianças Felizes 16x9</vt:lpstr>
      <vt:lpstr>4_Crianças Felizes 16x9</vt:lpstr>
      <vt:lpstr>Standarddesign</vt:lpstr>
      <vt:lpstr>1_Standarddesign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12_Standarddesign</vt:lpstr>
      <vt:lpstr>13_Standarddesign</vt:lpstr>
      <vt:lpstr>14_Standarddesign</vt:lpstr>
      <vt:lpstr>15_Standarddesign</vt:lpstr>
      <vt:lpstr>22_Standarddesign</vt:lpstr>
      <vt:lpstr>23_Standarddesign</vt:lpstr>
      <vt:lpstr>5_Crianças Felizes 16x9</vt:lpstr>
      <vt:lpstr>6_Crianças Felizes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Lions don’t read books, but ...</vt:lpstr>
      <vt:lpstr>... I do.</vt:lpstr>
      <vt:lpstr>Pandas don’t play football (soccer), but …</vt:lpstr>
      <vt:lpstr>… I do.</vt:lpstr>
      <vt:lpstr>Monkeys don’t sing, but …</vt:lpstr>
      <vt:lpstr>… I do.</vt:lpstr>
      <vt:lpstr>Pigs don’t play on the computer, but ...</vt:lpstr>
      <vt:lpstr>... I do.</vt:lpstr>
      <vt:lpstr>Rabbits don’t draw, but ...</vt:lpstr>
      <vt:lpstr>... I do.</vt:lpstr>
      <vt:lpstr>tigers don’t dance to music, but ...</vt:lpstr>
      <vt:lpstr>... I do.</vt:lpstr>
      <vt:lpstr>I go to school, but ...</vt:lpstr>
      <vt:lpstr>... animals don’t!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/>
  <cp:lastModifiedBy>Rossana Ruggiero</cp:lastModifiedBy>
  <cp:revision>2</cp:revision>
  <dcterms:created xsi:type="dcterms:W3CDTF">2013-07-31T14:58:00Z</dcterms:created>
  <dcterms:modified xsi:type="dcterms:W3CDTF">2022-04-06T13:15:22Z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CV">
    <vt:lpwstr>86FA02D1BDD64B3298A1A9111F754DB5</vt:lpwstr>
  </property>
  <property fmtid="{D5CDD505-2E9C-101B-9397-08002B2CF9AE}" pid="4" name="KSOProductBuildVer">
    <vt:lpwstr>1033-11.2.0.11042</vt:lpwstr>
  </property>
</Properties>
</file>