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 id="2147483660" r:id="rId2"/>
    <p:sldMasterId id="2147483673" r:id="rId3"/>
    <p:sldMasterId id="2147483681" r:id="rId4"/>
    <p:sldMasterId id="2147483689" r:id="rId5"/>
    <p:sldMasterId id="2147483693" r:id="rId6"/>
    <p:sldMasterId id="2147483697" r:id="rId7"/>
    <p:sldMasterId id="2147483701" r:id="rId8"/>
    <p:sldMasterId id="2147483724" r:id="rId9"/>
    <p:sldMasterId id="2147483747" r:id="rId10"/>
  </p:sldMasterIdLst>
  <p:notesMasterIdLst>
    <p:notesMasterId r:id="rId37"/>
  </p:notesMasterIdLst>
  <p:sldIdLst>
    <p:sldId id="421" r:id="rId11"/>
    <p:sldId id="348" r:id="rId12"/>
    <p:sldId id="418" r:id="rId13"/>
    <p:sldId id="423" r:id="rId14"/>
    <p:sldId id="422" r:id="rId15"/>
    <p:sldId id="424" r:id="rId16"/>
    <p:sldId id="342" r:id="rId17"/>
    <p:sldId id="382" r:id="rId18"/>
    <p:sldId id="401" r:id="rId19"/>
    <p:sldId id="383" r:id="rId20"/>
    <p:sldId id="375" r:id="rId21"/>
    <p:sldId id="384" r:id="rId22"/>
    <p:sldId id="385" r:id="rId23"/>
    <p:sldId id="386" r:id="rId24"/>
    <p:sldId id="387" r:id="rId25"/>
    <p:sldId id="388" r:id="rId26"/>
    <p:sldId id="390" r:id="rId27"/>
    <p:sldId id="392" r:id="rId28"/>
    <p:sldId id="416" r:id="rId29"/>
    <p:sldId id="298" r:id="rId30"/>
    <p:sldId id="409" r:id="rId31"/>
    <p:sldId id="420" r:id="rId32"/>
    <p:sldId id="414" r:id="rId33"/>
    <p:sldId id="419" r:id="rId34"/>
    <p:sldId id="403" r:id="rId35"/>
    <p:sldId id="364"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257" userDrawn="1">
          <p15:clr>
            <a:srgbClr val="A4A3A4"/>
          </p15:clr>
        </p15:guide>
        <p15:guide id="3" pos="7469" userDrawn="1">
          <p15:clr>
            <a:srgbClr val="A4A3A4"/>
          </p15:clr>
        </p15:guide>
        <p15:guide id="4" orient="horz" pos="5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7" clrIdx="0">
    <p:extLst/>
  </p:cmAuthor>
  <p:cmAuthor id="2" name="Lenovo" initials="L" lastIdx="1" clrIdx="1">
    <p:extLst/>
  </p:cmAuthor>
  <p:cmAuthor id="3" name="admin" initials="a" lastIdx="4" clrIdx="2">
    <p:extLst/>
  </p:cmAuthor>
  <p:cmAuthor id="4" name="Windows 用户" initials="W用" lastIdx="16"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A871"/>
    <a:srgbClr val="0472C1"/>
    <a:srgbClr val="6C8CD5"/>
    <a:srgbClr val="53585F"/>
    <a:srgbClr val="FCFCFC"/>
    <a:srgbClr val="6F5543"/>
    <a:srgbClr val="F16103"/>
    <a:srgbClr val="FFBF00"/>
    <a:srgbClr val="FCDA1D"/>
    <a:srgbClr val="FFA9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414" autoAdjust="0"/>
  </p:normalViewPr>
  <p:slideViewPr>
    <p:cSldViewPr snapToGrid="0">
      <p:cViewPr varScale="1">
        <p:scale>
          <a:sx n="70" d="100"/>
          <a:sy n="70" d="100"/>
        </p:scale>
        <p:origin x="588" y="78"/>
      </p:cViewPr>
      <p:guideLst>
        <p:guide orient="horz" pos="4110"/>
        <p:guide pos="257"/>
        <p:guide pos="7469"/>
        <p:guide orient="horz" pos="595"/>
      </p:guideLst>
    </p:cSldViewPr>
  </p:slideViewPr>
  <p:outlineViewPr>
    <p:cViewPr>
      <p:scale>
        <a:sx n="33" d="100"/>
        <a:sy n="33" d="100"/>
      </p:scale>
      <p:origin x="0" y="-402"/>
    </p:cViewPr>
  </p:outlineViewPr>
  <p:notesTextViewPr>
    <p:cViewPr>
      <p:scale>
        <a:sx n="100" d="100"/>
        <a:sy n="100" d="100"/>
      </p:scale>
      <p:origin x="0" y="0"/>
    </p:cViewPr>
  </p:notesTextViewPr>
  <p:sorterViewPr>
    <p:cViewPr>
      <p:scale>
        <a:sx n="100" d="100"/>
        <a:sy n="100" d="100"/>
      </p:scale>
      <p:origin x="0" y="-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81AB4-4986-4C08-83FA-7FD912AD31F4}" type="datetimeFigureOut">
              <a:rPr lang="zh-CN" altLang="en-US" smtClean="0"/>
              <a:t>2020/4/27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AF1AE-9B2F-4B43-8AF2-4DA08B297520}" type="slidenum">
              <a:rPr lang="zh-CN" altLang="en-US" smtClean="0"/>
              <a:t>‹#›</a:t>
            </a:fld>
            <a:endParaRPr lang="zh-CN" altLang="en-US"/>
          </a:p>
        </p:txBody>
      </p:sp>
    </p:spTree>
    <p:extLst>
      <p:ext uri="{BB962C8B-B14F-4D97-AF65-F5344CB8AC3E}">
        <p14:creationId xmlns:p14="http://schemas.microsoft.com/office/powerpoint/2010/main" val="95003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56510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532982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t>11</a:t>
            </a:fld>
            <a:endParaRPr lang="zh-CN" altLang="en-US"/>
          </a:p>
        </p:txBody>
      </p:sp>
    </p:spTree>
    <p:extLst>
      <p:ext uri="{BB962C8B-B14F-4D97-AF65-F5344CB8AC3E}">
        <p14:creationId xmlns:p14="http://schemas.microsoft.com/office/powerpoint/2010/main" val="2213488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103841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935345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535908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aseline="0" dirty="0">
              <a:solidFill>
                <a:schemeClr val="tx1"/>
              </a:solidFill>
            </a:endParaRPr>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61733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932576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solidFill>
                <a:srgbClr val="FF0000"/>
              </a:solidFill>
            </a:endParaRPr>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429289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t>18</a:t>
            </a:fld>
            <a:endParaRPr lang="zh-CN" altLang="en-US"/>
          </a:p>
        </p:txBody>
      </p:sp>
    </p:spTree>
    <p:extLst>
      <p:ext uri="{BB962C8B-B14F-4D97-AF65-F5344CB8AC3E}">
        <p14:creationId xmlns:p14="http://schemas.microsoft.com/office/powerpoint/2010/main" val="944042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4340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t>2</a:t>
            </a:fld>
            <a:endParaRPr lang="zh-CN" altLang="en-US"/>
          </a:p>
        </p:txBody>
      </p:sp>
    </p:spTree>
    <p:extLst>
      <p:ext uri="{BB962C8B-B14F-4D97-AF65-F5344CB8AC3E}">
        <p14:creationId xmlns:p14="http://schemas.microsoft.com/office/powerpoint/2010/main" val="1320225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en-US" altLang="zh-CN" baseline="0"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t>20</a:t>
            </a:fld>
            <a:endParaRPr lang="zh-CN" altLang="en-US"/>
          </a:p>
        </p:txBody>
      </p:sp>
    </p:spTree>
    <p:extLst>
      <p:ext uri="{BB962C8B-B14F-4D97-AF65-F5344CB8AC3E}">
        <p14:creationId xmlns:p14="http://schemas.microsoft.com/office/powerpoint/2010/main" val="736134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8023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111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483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25136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0" dirty="0">
              <a:sym typeface="Calibri" panose="020F0502020204030204"/>
            </a:endParaRPr>
          </a:p>
        </p:txBody>
      </p:sp>
    </p:spTree>
    <p:extLst>
      <p:ext uri="{BB962C8B-B14F-4D97-AF65-F5344CB8AC3E}">
        <p14:creationId xmlns:p14="http://schemas.microsoft.com/office/powerpoint/2010/main" val="1316252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3803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4684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345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142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7058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t>7</a:t>
            </a:fld>
            <a:endParaRPr lang="zh-CN" altLang="en-US"/>
          </a:p>
        </p:txBody>
      </p:sp>
    </p:spTree>
    <p:extLst>
      <p:ext uri="{BB962C8B-B14F-4D97-AF65-F5344CB8AC3E}">
        <p14:creationId xmlns:p14="http://schemas.microsoft.com/office/powerpoint/2010/main" val="210763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917953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800" baseline="0" dirty="0">
              <a:solidFill>
                <a:schemeClr val="tx1"/>
              </a:solidFill>
            </a:endParaRPr>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0445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tiff"/><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tiff"/><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259E236-EE12-439F-831B-88BD75BDEBE2}" type="datetimeFigureOut">
              <a:rPr lang="zh-CN" altLang="en-US" smtClean="0"/>
              <a:t>2020/4/27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334579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59E236-EE12-439F-831B-88BD75BDEBE2}" type="datetimeFigureOut">
              <a:rPr lang="zh-CN" altLang="en-US" smtClean="0"/>
              <a:t>2020/4/27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665556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59E236-EE12-439F-831B-88BD75BDEBE2}" type="datetimeFigureOut">
              <a:rPr lang="zh-CN" altLang="en-US" smtClean="0"/>
              <a:t>2020/4/27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4075195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4114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5104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8236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2329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189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7765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9275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092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59E236-EE12-439F-831B-88BD75BDEBE2}" type="datetimeFigureOut">
              <a:rPr lang="zh-CN" altLang="en-US" smtClean="0"/>
              <a:t>2020/4/27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140760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9269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9758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1580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5A11301-167F-AF42-98AE-11140FF23DF1}"/>
              </a:ext>
            </a:extLst>
          </p:cNvPr>
          <p:cNvSpPr>
            <a:spLocks noGrp="1"/>
          </p:cNvSpPr>
          <p:nvPr>
            <p:ph type="title"/>
          </p:nvPr>
        </p:nvSpPr>
        <p:spPr/>
        <p:txBody>
          <a:bodyPr/>
          <a:lstStyle/>
          <a:p>
            <a:r>
              <a:rPr kumimoji="1" lang="zh-CN" altLang="en-US"/>
              <a:t>单击此处编辑母版标题样式</a:t>
            </a:r>
          </a:p>
        </p:txBody>
      </p:sp>
      <p:sp>
        <p:nvSpPr>
          <p:cNvPr id="3" name="灯片编号占位符 2">
            <a:extLst>
              <a:ext uri="{FF2B5EF4-FFF2-40B4-BE49-F238E27FC236}">
                <a16:creationId xmlns="" xmlns:a16="http://schemas.microsoft.com/office/drawing/2014/main" id="{605CA7F2-E990-DB4E-934C-0DEAF3768C12}"/>
              </a:ext>
            </a:extLst>
          </p:cNvPr>
          <p:cNvSpPr>
            <a:spLocks noGrp="1"/>
          </p:cNvSpPr>
          <p:nvPr>
            <p:ph type="sldNum" sz="quarter" idx="10"/>
          </p:nvPr>
        </p:nvSpPr>
        <p:spPr/>
        <p:txBody>
          <a:bodyPr/>
          <a:lstStyle/>
          <a:p>
            <a:fld id="{86CB4B4D-7CA3-9044-876B-883B54F8677D}" type="slidenum">
              <a:rPr lang="en-US" altLang="zh-CN"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542876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pic>
        <p:nvPicPr>
          <p:cNvPr id="12" name="L7封面.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0"/>
            <a:ext cx="12192000" cy="6858000"/>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8974180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6"/>
            <a:ext cx="12192001" cy="6856629"/>
          </a:xfrm>
          <a:prstGeom prst="rect">
            <a:avLst/>
          </a:prstGeom>
          <a:ln w="12700">
            <a:miter lim="400000"/>
          </a:ln>
        </p:spPr>
      </p:pic>
      <p:pic>
        <p:nvPicPr>
          <p:cNvPr id="111" name="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sp>
        <p:nvSpPr>
          <p:cNvPr id="112" name="Shape 1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2042595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3508833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pic>
        <p:nvPicPr>
          <p:cNvPr id="12" name="L7封面.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0"/>
            <a:ext cx="12192000" cy="6858000"/>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7903775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6"/>
            <a:ext cx="12192001" cy="6856629"/>
          </a:xfrm>
          <a:prstGeom prst="rect">
            <a:avLst/>
          </a:prstGeom>
          <a:ln w="12700">
            <a:miter lim="400000"/>
          </a:ln>
        </p:spPr>
      </p:pic>
      <p:pic>
        <p:nvPicPr>
          <p:cNvPr id="111" name="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sp>
        <p:nvSpPr>
          <p:cNvPr id="112" name="Shape 1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208856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7030827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259E236-EE12-439F-831B-88BD75BDEBE2}" type="datetimeFigureOut">
              <a:rPr lang="zh-CN" altLang="en-US" smtClean="0"/>
              <a:t>2020/4/27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3368511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pic>
        <p:nvPicPr>
          <p:cNvPr id="12" name="L7封面.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0"/>
            <a:ext cx="12192000" cy="6858000"/>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3457226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6"/>
            <a:ext cx="12192001" cy="6856629"/>
          </a:xfrm>
          <a:prstGeom prst="rect">
            <a:avLst/>
          </a:prstGeom>
          <a:ln w="12700">
            <a:miter lim="400000"/>
          </a:ln>
        </p:spPr>
      </p:pic>
      <p:pic>
        <p:nvPicPr>
          <p:cNvPr id="111" name="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sp>
        <p:nvSpPr>
          <p:cNvPr id="112" name="Shape 1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9573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908235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pic>
        <p:nvPicPr>
          <p:cNvPr id="12" name="L7封面.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0"/>
            <a:ext cx="12192000" cy="6858000"/>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13434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6"/>
            <a:ext cx="12192001" cy="6856629"/>
          </a:xfrm>
          <a:prstGeom prst="rect">
            <a:avLst/>
          </a:prstGeom>
          <a:ln w="12700">
            <a:miter lim="400000"/>
          </a:ln>
        </p:spPr>
      </p:pic>
      <p:pic>
        <p:nvPicPr>
          <p:cNvPr id="111" name="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sp>
        <p:nvSpPr>
          <p:cNvPr id="112" name="Shape 1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769440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8822415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pic>
        <p:nvPicPr>
          <p:cNvPr id="12" name="L7封面.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0"/>
            <a:ext cx="12192000" cy="6858000"/>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4072804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6"/>
            <a:ext cx="12192001" cy="6856629"/>
          </a:xfrm>
          <a:prstGeom prst="rect">
            <a:avLst/>
          </a:prstGeom>
          <a:ln w="12700">
            <a:miter lim="400000"/>
          </a:ln>
        </p:spPr>
      </p:pic>
      <p:pic>
        <p:nvPicPr>
          <p:cNvPr id="111" name="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sp>
        <p:nvSpPr>
          <p:cNvPr id="112" name="Shape 1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7290511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357214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曲线框加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BFE96E5-F463-9B47-8C80-2963C4515E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013"/>
            <a:ext cx="12192000" cy="6767974"/>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p>
        </p:txBody>
      </p:sp>
      <p:pic>
        <p:nvPicPr>
          <p:cNvPr id="9" name="图片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183" y="347295"/>
            <a:ext cx="1378092" cy="918728"/>
          </a:xfrm>
          <a:prstGeom prst="rect">
            <a:avLst/>
          </a:prstGeom>
        </p:spPr>
      </p:pic>
    </p:spTree>
    <p:extLst>
      <p:ext uri="{BB962C8B-B14F-4D97-AF65-F5344CB8AC3E}">
        <p14:creationId xmlns:p14="http://schemas.microsoft.com/office/powerpoint/2010/main" val="1671997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79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259E236-EE12-439F-831B-88BD75BDEBE2}" type="datetimeFigureOut">
              <a:rPr lang="zh-CN" altLang="en-US" smtClean="0"/>
              <a:t>2020/4/27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3436726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直线框加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p>
        </p:txBody>
      </p:sp>
      <p:pic>
        <p:nvPicPr>
          <p:cNvPr id="9" name="图片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183" y="347295"/>
            <a:ext cx="1378092" cy="918728"/>
          </a:xfrm>
          <a:prstGeom prst="rect">
            <a:avLst/>
          </a:prstGeom>
        </p:spPr>
      </p:pic>
    </p:spTree>
    <p:extLst>
      <p:ext uri="{BB962C8B-B14F-4D97-AF65-F5344CB8AC3E}">
        <p14:creationId xmlns:p14="http://schemas.microsoft.com/office/powerpoint/2010/main" val="32987636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79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曲线框">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DBFE96E5-F463-9B47-8C80-2963C4515E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013"/>
            <a:ext cx="12192000" cy="6767974"/>
          </a:xfrm>
          <a:prstGeom prst="rect">
            <a:avLst/>
          </a:prstGeom>
        </p:spPr>
      </p:pic>
    </p:spTree>
    <p:extLst>
      <p:ext uri="{BB962C8B-B14F-4D97-AF65-F5344CB8AC3E}">
        <p14:creationId xmlns:p14="http://schemas.microsoft.com/office/powerpoint/2010/main" val="11263668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780EE267-0BA5-9444-A0C7-1655D47E17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872" y="73521"/>
            <a:ext cx="12036256" cy="6710959"/>
          </a:xfrm>
          <a:prstGeom prst="rect">
            <a:avLst/>
          </a:prstGeom>
        </p:spPr>
      </p:pic>
    </p:spTree>
    <p:extLst>
      <p:ext uri="{BB962C8B-B14F-4D97-AF65-F5344CB8AC3E}">
        <p14:creationId xmlns:p14="http://schemas.microsoft.com/office/powerpoint/2010/main" val="3287730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A417091-13EB-DC44-91A0-D1B4D0D04F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801" y="120137"/>
            <a:ext cx="11994399" cy="6617727"/>
          </a:xfrm>
          <a:prstGeom prst="rect">
            <a:avLst/>
          </a:prstGeom>
        </p:spPr>
      </p:pic>
    </p:spTree>
    <p:extLst>
      <p:ext uri="{BB962C8B-B14F-4D97-AF65-F5344CB8AC3E}">
        <p14:creationId xmlns:p14="http://schemas.microsoft.com/office/powerpoint/2010/main" val="4100677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361CE799-9285-4746-A69A-BBA7D74F90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44711" y="21981"/>
            <a:ext cx="12102579" cy="6814039"/>
          </a:xfrm>
          <a:prstGeom prst="rect">
            <a:avLst/>
          </a:prstGeom>
        </p:spPr>
      </p:pic>
    </p:spTree>
    <p:extLst>
      <p:ext uri="{BB962C8B-B14F-4D97-AF65-F5344CB8AC3E}">
        <p14:creationId xmlns:p14="http://schemas.microsoft.com/office/powerpoint/2010/main" val="4100146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4D63307-EE10-1E43-9A83-913D9F9FC11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84" y="140643"/>
            <a:ext cx="12242369" cy="6576715"/>
          </a:xfrm>
          <a:prstGeom prst="rect">
            <a:avLst/>
          </a:prstGeom>
        </p:spPr>
      </p:pic>
      <p:sp>
        <p:nvSpPr>
          <p:cNvPr id="11" name="标题 10"/>
          <p:cNvSpPr>
            <a:spLocks noGrp="1"/>
          </p:cNvSpPr>
          <p:nvPr>
            <p:ph type="title"/>
          </p:nvPr>
        </p:nvSpPr>
        <p:spPr>
          <a:xfrm>
            <a:off x="515938" y="444501"/>
            <a:ext cx="9511700" cy="907200"/>
          </a:xfrm>
        </p:spPr>
        <p:txBody>
          <a:bodyPr lIns="0" tIns="0" rIns="0" bIns="0">
            <a:noAutofit/>
          </a:bodyPr>
          <a:lstStyle>
            <a:lvl1pPr marL="0" algn="l" defTabSz="914400" rtl="0" eaLnBrk="1" latinLnBrk="0" hangingPunct="1">
              <a:lnSpc>
                <a:spcPct val="90000"/>
              </a:lnSpc>
              <a:spcBef>
                <a:spcPct val="0"/>
              </a:spcBef>
              <a:buNone/>
              <a:defRPr kumimoji="1" lang="zh-CN" altLang="en-US" sz="3600" b="1" kern="1200" dirty="0">
                <a:solidFill>
                  <a:srgbClr val="0070C0"/>
                </a:solidFill>
                <a:latin typeface="+mj-lt"/>
                <a:ea typeface="+mn-ea"/>
                <a:cs typeface="+mj-cs"/>
              </a:defRPr>
            </a:lvl1pPr>
          </a:lstStyle>
          <a:p>
            <a:r>
              <a:rPr lang="zh-CN" altLang="en-US" dirty="0"/>
              <a:t>单击此处编辑母版标题样式</a:t>
            </a:r>
          </a:p>
        </p:txBody>
      </p:sp>
    </p:spTree>
    <p:extLst>
      <p:ext uri="{BB962C8B-B14F-4D97-AF65-F5344CB8AC3E}">
        <p14:creationId xmlns:p14="http://schemas.microsoft.com/office/powerpoint/2010/main" val="1311538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直线框">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Tree>
    <p:extLst>
      <p:ext uri="{BB962C8B-B14F-4D97-AF65-F5344CB8AC3E}">
        <p14:creationId xmlns:p14="http://schemas.microsoft.com/office/powerpoint/2010/main" val="3877200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直线框">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7814577-70CA-BE40-B210-6B49FD948A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1075"/>
            <a:ext cx="12189984" cy="553091"/>
          </a:xfrm>
          <a:prstGeom prst="rect">
            <a:avLst/>
          </a:prstGeom>
        </p:spPr>
      </p:pic>
    </p:spTree>
    <p:extLst>
      <p:ext uri="{BB962C8B-B14F-4D97-AF65-F5344CB8AC3E}">
        <p14:creationId xmlns:p14="http://schemas.microsoft.com/office/powerpoint/2010/main" val="2436658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06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aughty Children">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
        <p:nvSpPr>
          <p:cNvPr id="2" name="标题 1">
            <a:extLst>
              <a:ext uri="{FF2B5EF4-FFF2-40B4-BE49-F238E27FC236}">
                <a16:creationId xmlns="" xmlns:a16="http://schemas.microsoft.com/office/drawing/2014/main" id="{E5A11301-167F-AF42-98AE-11140FF23DF1}"/>
              </a:ext>
            </a:extLst>
          </p:cNvPr>
          <p:cNvSpPr>
            <a:spLocks noGrp="1"/>
          </p:cNvSpPr>
          <p:nvPr>
            <p:ph type="title"/>
          </p:nvPr>
        </p:nvSpPr>
        <p:spPr>
          <a:xfrm>
            <a:off x="515938" y="444501"/>
            <a:ext cx="10435262" cy="660400"/>
          </a:xfrm>
        </p:spPr>
        <p:txBody>
          <a:bodyPr lIns="0" tIns="0" rIns="0" bIns="0" anchor="t">
            <a:noAutofit/>
          </a:bodyPr>
          <a:lstStyle>
            <a:lvl1pPr marL="0" algn="l" defTabSz="914400" rtl="0" eaLnBrk="1" latinLnBrk="0" hangingPunct="1">
              <a:lnSpc>
                <a:spcPct val="90000"/>
              </a:lnSpc>
              <a:spcBef>
                <a:spcPct val="0"/>
              </a:spcBef>
              <a:buNone/>
              <a:defRPr lang="zh-CN" altLang="en-US" sz="3600" b="1" kern="1200" dirty="0">
                <a:solidFill>
                  <a:srgbClr val="0070C0"/>
                </a:solidFill>
                <a:latin typeface="+mj-lt"/>
                <a:ea typeface="+mn-ea"/>
                <a:cs typeface="+mj-cs"/>
              </a:defRPr>
            </a:lvl1pPr>
          </a:lstStyle>
          <a:p>
            <a:r>
              <a:rPr kumimoji="1" lang="zh-CN" altLang="en-US" dirty="0"/>
              <a:t>单击此处编辑母版标题样式</a:t>
            </a:r>
          </a:p>
        </p:txBody>
      </p:sp>
    </p:spTree>
    <p:extLst>
      <p:ext uri="{BB962C8B-B14F-4D97-AF65-F5344CB8AC3E}">
        <p14:creationId xmlns:p14="http://schemas.microsoft.com/office/powerpoint/2010/main" val="1518725642"/>
      </p:ext>
    </p:extLst>
  </p:cSld>
  <p:clrMapOvr>
    <a:masterClrMapping/>
  </p:clrMapOvr>
  <p:extLst>
    <p:ext uri="{DCECCB84-F9BA-43D5-87BE-67443E8EF086}">
      <p15:sldGuideLst xmlns:p15="http://schemas.microsoft.com/office/powerpoint/2012/main">
        <p15:guide id="1" orient="horz" pos="368">
          <p15:clr>
            <a:srgbClr val="FBAE40"/>
          </p15:clr>
        </p15:guide>
        <p15:guide id="2" pos="3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259E236-EE12-439F-831B-88BD75BDEBE2}" type="datetimeFigureOut">
              <a:rPr lang="zh-CN" altLang="en-US" smtClean="0"/>
              <a:t>2020/4/27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36349546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174061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23794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682132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448241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657418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2454702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1215564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6743652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7891885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538364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259E236-EE12-439F-831B-88BD75BDEBE2}" type="datetimeFigureOut">
              <a:rPr lang="zh-CN" altLang="en-US" smtClean="0"/>
              <a:t>2020/4/27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1720994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043278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曲线框加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BFE96E5-F463-9B47-8C80-2963C4515E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013"/>
            <a:ext cx="12192000" cy="6767974"/>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p>
        </p:txBody>
      </p:sp>
      <p:pic>
        <p:nvPicPr>
          <p:cNvPr id="9" name="图片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183" y="347295"/>
            <a:ext cx="1378092" cy="918728"/>
          </a:xfrm>
          <a:prstGeom prst="rect">
            <a:avLst/>
          </a:prstGeom>
        </p:spPr>
      </p:pic>
    </p:spTree>
    <p:extLst>
      <p:ext uri="{BB962C8B-B14F-4D97-AF65-F5344CB8AC3E}">
        <p14:creationId xmlns:p14="http://schemas.microsoft.com/office/powerpoint/2010/main" val="2495639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79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直线框加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p>
        </p:txBody>
      </p:sp>
      <p:pic>
        <p:nvPicPr>
          <p:cNvPr id="9" name="图片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183" y="347295"/>
            <a:ext cx="1378092" cy="918728"/>
          </a:xfrm>
          <a:prstGeom prst="rect">
            <a:avLst/>
          </a:prstGeom>
        </p:spPr>
      </p:pic>
    </p:spTree>
    <p:extLst>
      <p:ext uri="{BB962C8B-B14F-4D97-AF65-F5344CB8AC3E}">
        <p14:creationId xmlns:p14="http://schemas.microsoft.com/office/powerpoint/2010/main" val="1940979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79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曲线框">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DBFE96E5-F463-9B47-8C80-2963C4515E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013"/>
            <a:ext cx="12192000" cy="6767974"/>
          </a:xfrm>
          <a:prstGeom prst="rect">
            <a:avLst/>
          </a:prstGeom>
        </p:spPr>
      </p:pic>
    </p:spTree>
    <p:extLst>
      <p:ext uri="{BB962C8B-B14F-4D97-AF65-F5344CB8AC3E}">
        <p14:creationId xmlns:p14="http://schemas.microsoft.com/office/powerpoint/2010/main" val="16959570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780EE267-0BA5-9444-A0C7-1655D47E17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872" y="73521"/>
            <a:ext cx="12036256" cy="6710959"/>
          </a:xfrm>
          <a:prstGeom prst="rect">
            <a:avLst/>
          </a:prstGeom>
        </p:spPr>
      </p:pic>
    </p:spTree>
    <p:extLst>
      <p:ext uri="{BB962C8B-B14F-4D97-AF65-F5344CB8AC3E}">
        <p14:creationId xmlns:p14="http://schemas.microsoft.com/office/powerpoint/2010/main" val="2960468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A417091-13EB-DC44-91A0-D1B4D0D04F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801" y="120137"/>
            <a:ext cx="11994399" cy="6617727"/>
          </a:xfrm>
          <a:prstGeom prst="rect">
            <a:avLst/>
          </a:prstGeom>
        </p:spPr>
      </p:pic>
    </p:spTree>
    <p:extLst>
      <p:ext uri="{BB962C8B-B14F-4D97-AF65-F5344CB8AC3E}">
        <p14:creationId xmlns:p14="http://schemas.microsoft.com/office/powerpoint/2010/main" val="44869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361CE799-9285-4746-A69A-BBA7D74F90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44711" y="21981"/>
            <a:ext cx="12102579" cy="6814039"/>
          </a:xfrm>
          <a:prstGeom prst="rect">
            <a:avLst/>
          </a:prstGeom>
        </p:spPr>
      </p:pic>
    </p:spTree>
    <p:extLst>
      <p:ext uri="{BB962C8B-B14F-4D97-AF65-F5344CB8AC3E}">
        <p14:creationId xmlns:p14="http://schemas.microsoft.com/office/powerpoint/2010/main" val="2998100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4D63307-EE10-1E43-9A83-913D9F9FC11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84" y="140643"/>
            <a:ext cx="12242369" cy="6576715"/>
          </a:xfrm>
          <a:prstGeom prst="rect">
            <a:avLst/>
          </a:prstGeom>
        </p:spPr>
      </p:pic>
      <p:sp>
        <p:nvSpPr>
          <p:cNvPr id="11" name="标题 10"/>
          <p:cNvSpPr>
            <a:spLocks noGrp="1"/>
          </p:cNvSpPr>
          <p:nvPr>
            <p:ph type="title"/>
          </p:nvPr>
        </p:nvSpPr>
        <p:spPr>
          <a:xfrm>
            <a:off x="515938" y="444501"/>
            <a:ext cx="9511700" cy="907200"/>
          </a:xfrm>
        </p:spPr>
        <p:txBody>
          <a:bodyPr lIns="0" tIns="0" rIns="0" bIns="0">
            <a:noAutofit/>
          </a:bodyPr>
          <a:lstStyle>
            <a:lvl1pPr marL="0" algn="l" defTabSz="914400" rtl="0" eaLnBrk="1" latinLnBrk="0" hangingPunct="1">
              <a:lnSpc>
                <a:spcPct val="90000"/>
              </a:lnSpc>
              <a:spcBef>
                <a:spcPct val="0"/>
              </a:spcBef>
              <a:buNone/>
              <a:defRPr kumimoji="1" lang="zh-CN" altLang="en-US" sz="3600" b="1" kern="1200" dirty="0">
                <a:solidFill>
                  <a:srgbClr val="0070C0"/>
                </a:solidFill>
                <a:latin typeface="+mj-lt"/>
                <a:ea typeface="+mn-ea"/>
                <a:cs typeface="+mj-cs"/>
              </a:defRPr>
            </a:lvl1pPr>
          </a:lstStyle>
          <a:p>
            <a:r>
              <a:rPr lang="zh-CN" altLang="en-US" dirty="0"/>
              <a:t>单击此处编辑母版标题样式</a:t>
            </a:r>
          </a:p>
        </p:txBody>
      </p:sp>
    </p:spTree>
    <p:extLst>
      <p:ext uri="{BB962C8B-B14F-4D97-AF65-F5344CB8AC3E}">
        <p14:creationId xmlns:p14="http://schemas.microsoft.com/office/powerpoint/2010/main" val="15934990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直线框">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Tree>
    <p:extLst>
      <p:ext uri="{BB962C8B-B14F-4D97-AF65-F5344CB8AC3E}">
        <p14:creationId xmlns:p14="http://schemas.microsoft.com/office/powerpoint/2010/main" val="663433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直线框">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7814577-70CA-BE40-B210-6B49FD948A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1075"/>
            <a:ext cx="12189984" cy="553091"/>
          </a:xfrm>
          <a:prstGeom prst="rect">
            <a:avLst/>
          </a:prstGeom>
        </p:spPr>
      </p:pic>
    </p:spTree>
    <p:extLst>
      <p:ext uri="{BB962C8B-B14F-4D97-AF65-F5344CB8AC3E}">
        <p14:creationId xmlns:p14="http://schemas.microsoft.com/office/powerpoint/2010/main" val="391851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259E236-EE12-439F-831B-88BD75BDEBE2}" type="datetimeFigureOut">
              <a:rPr lang="zh-CN" altLang="en-US" smtClean="0"/>
              <a:t>2020/4/27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6504184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6177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aughty Children">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
        <p:nvSpPr>
          <p:cNvPr id="2" name="标题 1">
            <a:extLst>
              <a:ext uri="{FF2B5EF4-FFF2-40B4-BE49-F238E27FC236}">
                <a16:creationId xmlns="" xmlns:a16="http://schemas.microsoft.com/office/drawing/2014/main" id="{E5A11301-167F-AF42-98AE-11140FF23DF1}"/>
              </a:ext>
            </a:extLst>
          </p:cNvPr>
          <p:cNvSpPr>
            <a:spLocks noGrp="1"/>
          </p:cNvSpPr>
          <p:nvPr>
            <p:ph type="title"/>
          </p:nvPr>
        </p:nvSpPr>
        <p:spPr>
          <a:xfrm>
            <a:off x="515938" y="444501"/>
            <a:ext cx="10435262" cy="660400"/>
          </a:xfrm>
        </p:spPr>
        <p:txBody>
          <a:bodyPr lIns="0" tIns="0" rIns="0" bIns="0" anchor="t">
            <a:noAutofit/>
          </a:bodyPr>
          <a:lstStyle>
            <a:lvl1pPr marL="0" algn="l" defTabSz="914400" rtl="0" eaLnBrk="1" latinLnBrk="0" hangingPunct="1">
              <a:lnSpc>
                <a:spcPct val="90000"/>
              </a:lnSpc>
              <a:spcBef>
                <a:spcPct val="0"/>
              </a:spcBef>
              <a:buNone/>
              <a:defRPr lang="zh-CN" altLang="en-US" sz="3600" b="1" kern="1200" dirty="0">
                <a:solidFill>
                  <a:srgbClr val="0070C0"/>
                </a:solidFill>
                <a:latin typeface="+mj-lt"/>
                <a:ea typeface="+mn-ea"/>
                <a:cs typeface="+mj-cs"/>
              </a:defRPr>
            </a:lvl1pPr>
          </a:lstStyle>
          <a:p>
            <a:r>
              <a:rPr kumimoji="1" lang="zh-CN" altLang="en-US" dirty="0"/>
              <a:t>单击此处编辑母版标题样式</a:t>
            </a:r>
          </a:p>
        </p:txBody>
      </p:sp>
    </p:spTree>
    <p:extLst>
      <p:ext uri="{BB962C8B-B14F-4D97-AF65-F5344CB8AC3E}">
        <p14:creationId xmlns:p14="http://schemas.microsoft.com/office/powerpoint/2010/main" val="239498627"/>
      </p:ext>
    </p:extLst>
  </p:cSld>
  <p:clrMapOvr>
    <a:masterClrMapping/>
  </p:clrMapOvr>
  <p:extLst>
    <p:ext uri="{DCECCB84-F9BA-43D5-87BE-67443E8EF086}">
      <p15:sldGuideLst xmlns:p15="http://schemas.microsoft.com/office/powerpoint/2012/main">
        <p15:guide id="1" orient="horz" pos="368">
          <p15:clr>
            <a:srgbClr val="FBAE40"/>
          </p15:clr>
        </p15:guide>
        <p15:guide id="2" pos="325">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374859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4110262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7217218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7773590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186651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583197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8677526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64856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59E236-EE12-439F-831B-88BD75BDEBE2}" type="datetimeFigureOut">
              <a:rPr lang="zh-CN" altLang="en-US" smtClean="0"/>
              <a:t>2020/4/27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5974342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6802604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2064657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4909949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pic>
        <p:nvPicPr>
          <p:cNvPr id="12" name="L7封面.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0"/>
            <a:ext cx="12192000" cy="6858000"/>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687" b="0" i="0" u="none" strike="noStrike" kern="1200" cap="none" spc="0" normalizeH="0" baseline="0" noProof="0">
                <a:ln>
                  <a:noFill/>
                </a:ln>
                <a:solidFill>
                  <a:srgbClr val="000000"/>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687" b="0" i="0" u="none" strike="noStrike" kern="1200" cap="none" spc="0" normalizeH="0" baseline="0" noProof="0" dirty="0">
              <a:ln>
                <a:noFill/>
              </a:ln>
              <a:solidFill>
                <a:srgbClr val="000000"/>
              </a:solidFill>
              <a:effectLst/>
              <a:uLnTx/>
              <a:uFillTx/>
              <a:latin typeface="Century Gothic"/>
              <a:cs typeface="+mn-cs"/>
            </a:endParaRPr>
          </a:p>
        </p:txBody>
      </p:sp>
    </p:spTree>
    <p:extLst>
      <p:ext uri="{BB962C8B-B14F-4D97-AF65-F5344CB8AC3E}">
        <p14:creationId xmlns:p14="http://schemas.microsoft.com/office/powerpoint/2010/main" val="159730685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86"/>
            <a:ext cx="12192001" cy="6856629"/>
          </a:xfrm>
          <a:prstGeom prst="rect">
            <a:avLst/>
          </a:prstGeom>
          <a:ln w="12700">
            <a:miter lim="400000"/>
          </a:ln>
        </p:spPr>
      </p:pic>
      <p:pic>
        <p:nvPicPr>
          <p:cNvPr id="111" name="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sp>
        <p:nvSpPr>
          <p:cNvPr id="112" name="Shape 112"/>
          <p:cNvSpPr>
            <a:spLocks noGrp="1"/>
          </p:cNvSpPr>
          <p:nvPr>
            <p:ph type="sldNum" sz="quarter" idx="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687" b="0" i="0" u="none" strike="noStrike" kern="1200" cap="none" spc="0" normalizeH="0" baseline="0" noProof="0">
                <a:ln>
                  <a:noFill/>
                </a:ln>
                <a:solidFill>
                  <a:srgbClr val="000000"/>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687" b="0" i="0" u="none" strike="noStrike" kern="1200" cap="none" spc="0" normalizeH="0" baseline="0" noProof="0">
              <a:ln>
                <a:noFill/>
              </a:ln>
              <a:solidFill>
                <a:srgbClr val="000000"/>
              </a:solidFill>
              <a:effectLst/>
              <a:uLnTx/>
              <a:uFillTx/>
              <a:latin typeface="Century Gothic"/>
              <a:cs typeface="+mn-cs"/>
            </a:endParaRPr>
          </a:p>
        </p:txBody>
      </p:sp>
    </p:spTree>
    <p:extLst>
      <p:ext uri="{BB962C8B-B14F-4D97-AF65-F5344CB8AC3E}">
        <p14:creationId xmlns:p14="http://schemas.microsoft.com/office/powerpoint/2010/main" val="384784252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687" b="0" i="0" u="none" strike="noStrike" kern="1200" cap="none" spc="0" normalizeH="0" baseline="0" noProof="0">
                <a:ln>
                  <a:noFill/>
                </a:ln>
                <a:solidFill>
                  <a:srgbClr val="000000"/>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687" b="0" i="0" u="none" strike="noStrike" kern="1200" cap="none" spc="0" normalizeH="0" baseline="0" noProof="0">
              <a:ln>
                <a:noFill/>
              </a:ln>
              <a:solidFill>
                <a:srgbClr val="000000"/>
              </a:solidFill>
              <a:effectLst/>
              <a:uLnTx/>
              <a:uFillTx/>
              <a:latin typeface="Century Gothic"/>
              <a:cs typeface="+mn-cs"/>
            </a:endParaRPr>
          </a:p>
        </p:txBody>
      </p:sp>
    </p:spTree>
    <p:extLst>
      <p:ext uri="{BB962C8B-B14F-4D97-AF65-F5344CB8AC3E}">
        <p14:creationId xmlns:p14="http://schemas.microsoft.com/office/powerpoint/2010/main" val="310360149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59E236-EE12-439F-831B-88BD75BDEBE2}" type="datetimeFigureOut">
              <a:rPr lang="zh-CN" altLang="en-US" smtClean="0"/>
              <a:t>2020/4/27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156559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theme" Target="../theme/theme8.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theme" Target="../theme/theme9.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9E236-EE12-439F-831B-88BD75BDEBE2}" type="datetimeFigureOut">
              <a:rPr lang="zh-CN" altLang="en-US" smtClean="0"/>
              <a:t>2020/4/27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832256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7"/>
            </a:lvl1pPr>
          </a:lstStyle>
          <a:p>
            <a:pPr marL="0" marR="0" lvl="0" indent="0" algn="ctr" defTabSz="547504" rtl="0" eaLnBrk="1" fontAlgn="auto" latinLnBrk="0" hangingPunct="0">
              <a:lnSpc>
                <a:spcPct val="100000"/>
              </a:lnSpc>
              <a:spcBef>
                <a:spcPts val="0"/>
              </a:spcBef>
              <a:spcAft>
                <a:spcPts val="0"/>
              </a:spcAft>
              <a:buClrTx/>
              <a:buSzTx/>
              <a:buFontTx/>
              <a:buNone/>
              <a:tabLst/>
              <a:defRPr/>
            </a:pPr>
            <a:fld id="{86CB4B4D-7CA3-9044-876B-883B54F8677D}" type="slidenum">
              <a:rPr kumimoji="0" lang="uk-UA" sz="1687" b="0" i="0" u="none" strike="noStrike" kern="0" cap="none" spc="0" normalizeH="0" baseline="0" noProof="0" smtClean="0">
                <a:ln>
                  <a:noFill/>
                </a:ln>
                <a:solidFill>
                  <a:srgbClr val="000000"/>
                </a:solidFill>
                <a:effectLst/>
                <a:uLnTx/>
                <a:uFillTx/>
                <a:latin typeface="Century Gothic"/>
                <a:cs typeface="+mn-cs"/>
                <a:sym typeface="Helvetica Light"/>
              </a:rPr>
              <a:pPr marL="0" marR="0" lvl="0" indent="0" algn="ctr" defTabSz="547504" rtl="0" eaLnBrk="1" fontAlgn="auto" latinLnBrk="0" hangingPunct="0">
                <a:lnSpc>
                  <a:spcPct val="100000"/>
                </a:lnSpc>
                <a:spcBef>
                  <a:spcPts val="0"/>
                </a:spcBef>
                <a:spcAft>
                  <a:spcPts val="0"/>
                </a:spcAft>
                <a:buClrTx/>
                <a:buSzTx/>
                <a:buFontTx/>
                <a:buNone/>
                <a:tabLst/>
                <a:defRPr/>
              </a:pPr>
              <a:t>‹#›</a:t>
            </a:fld>
            <a:endParaRPr kumimoji="0" lang="uk-UA" sz="1687" b="0" i="0" u="none" strike="noStrike" kern="0" cap="none" spc="0" normalizeH="0" baseline="0" noProof="0">
              <a:ln>
                <a:noFill/>
              </a:ln>
              <a:solidFill>
                <a:srgbClr val="000000"/>
              </a:solidFill>
              <a:effectLst/>
              <a:uLnTx/>
              <a:uFillTx/>
              <a:latin typeface="Century Gothic"/>
              <a:cs typeface="+mn-cs"/>
              <a:sym typeface="Helvetica Light"/>
            </a:endParaRPr>
          </a:p>
        </p:txBody>
      </p:sp>
    </p:spTree>
    <p:extLst>
      <p:ext uri="{BB962C8B-B14F-4D97-AF65-F5344CB8AC3E}">
        <p14:creationId xmlns:p14="http://schemas.microsoft.com/office/powerpoint/2010/main" val="129531503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Lst>
  <p:transition spd="med"/>
  <p:txStyles>
    <p:titleStyle>
      <a:lvl1pPr marL="0" marR="0" indent="0"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9pPr>
    </p:titleStyle>
    <p:bodyStyle>
      <a:lvl1pPr marL="416526"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1pPr>
      <a:lvl2pPr marL="833050"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2pPr>
      <a:lvl3pPr marL="124957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3pPr>
      <a:lvl4pPr marL="166610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4pPr>
      <a:lvl5pPr marL="208262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5pPr>
      <a:lvl6pPr marL="249915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6pPr>
      <a:lvl7pPr marL="291567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7pPr>
      <a:lvl8pPr marL="3332202"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8pPr>
      <a:lvl9pPr marL="374872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90B2-617A-46AA-8D20-04E0464F61B4}" type="datetimeFigureOut">
              <a:rPr lang="zh-CN" altLang="en-US" smtClean="0">
                <a:solidFill>
                  <a:prstClr val="black">
                    <a:tint val="75000"/>
                  </a:prstClr>
                </a:solidFill>
              </a:rPr>
              <a:pPr/>
              <a:t>2020/4/27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1528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7"/>
            </a:lvl1pPr>
          </a:lstStyle>
          <a:p>
            <a:pPr algn="ctr" defTabSz="547504" hangingPunct="0"/>
            <a:fld id="{86CB4B4D-7CA3-9044-876B-883B54F8677D}" type="slidenum">
              <a:rPr lang="uk-UA" kern="0" smtClean="0">
                <a:solidFill>
                  <a:srgbClr val="000000"/>
                </a:solidFill>
                <a:sym typeface="Helvetica Light"/>
              </a:rPr>
              <a:pPr algn="ctr" defTabSz="547504" hangingPunct="0"/>
              <a:t>‹#›</a:t>
            </a:fld>
            <a:endParaRPr lang="uk-UA" kern="0">
              <a:solidFill>
                <a:srgbClr val="000000"/>
              </a:solidFill>
              <a:sym typeface="Helvetica Light"/>
            </a:endParaRPr>
          </a:p>
        </p:txBody>
      </p:sp>
    </p:spTree>
    <p:extLst>
      <p:ext uri="{BB962C8B-B14F-4D97-AF65-F5344CB8AC3E}">
        <p14:creationId xmlns:p14="http://schemas.microsoft.com/office/powerpoint/2010/main" val="34785659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ransition spd="med"/>
  <p:txStyles>
    <p:titleStyle>
      <a:lvl1pPr marL="0" marR="0" indent="0"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9pPr>
    </p:titleStyle>
    <p:bodyStyle>
      <a:lvl1pPr marL="416526"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1pPr>
      <a:lvl2pPr marL="833050"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2pPr>
      <a:lvl3pPr marL="124957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3pPr>
      <a:lvl4pPr marL="166610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4pPr>
      <a:lvl5pPr marL="208262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5pPr>
      <a:lvl6pPr marL="249915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6pPr>
      <a:lvl7pPr marL="291567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7pPr>
      <a:lvl8pPr marL="3332202"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8pPr>
      <a:lvl9pPr marL="374872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7"/>
            </a:lvl1pPr>
          </a:lstStyle>
          <a:p>
            <a:pPr algn="ctr" defTabSz="547504" hangingPunct="0"/>
            <a:fld id="{86CB4B4D-7CA3-9044-876B-883B54F8677D}" type="slidenum">
              <a:rPr lang="uk-UA" kern="0" smtClean="0">
                <a:solidFill>
                  <a:srgbClr val="000000"/>
                </a:solidFill>
                <a:sym typeface="Helvetica Light"/>
              </a:rPr>
              <a:pPr algn="ctr" defTabSz="547504" hangingPunct="0"/>
              <a:t>‹#›</a:t>
            </a:fld>
            <a:endParaRPr lang="uk-UA" kern="0">
              <a:solidFill>
                <a:srgbClr val="000000"/>
              </a:solidFill>
              <a:sym typeface="Helvetica Light"/>
            </a:endParaRPr>
          </a:p>
        </p:txBody>
      </p:sp>
    </p:spTree>
    <p:extLst>
      <p:ext uri="{BB962C8B-B14F-4D97-AF65-F5344CB8AC3E}">
        <p14:creationId xmlns:p14="http://schemas.microsoft.com/office/powerpoint/2010/main" val="428084743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ransition spd="med"/>
  <p:txStyles>
    <p:titleStyle>
      <a:lvl1pPr marL="0" marR="0" indent="0"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9pPr>
    </p:titleStyle>
    <p:bodyStyle>
      <a:lvl1pPr marL="416526"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1pPr>
      <a:lvl2pPr marL="833050"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2pPr>
      <a:lvl3pPr marL="124957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3pPr>
      <a:lvl4pPr marL="166610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4pPr>
      <a:lvl5pPr marL="208262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5pPr>
      <a:lvl6pPr marL="249915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6pPr>
      <a:lvl7pPr marL="291567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7pPr>
      <a:lvl8pPr marL="3332202"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8pPr>
      <a:lvl9pPr marL="374872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7"/>
            </a:lvl1pPr>
          </a:lstStyle>
          <a:p>
            <a:pPr algn="ctr" defTabSz="547504" hangingPunct="0"/>
            <a:fld id="{86CB4B4D-7CA3-9044-876B-883B54F8677D}" type="slidenum">
              <a:rPr lang="uk-UA" kern="0" smtClean="0">
                <a:solidFill>
                  <a:srgbClr val="000000"/>
                </a:solidFill>
                <a:sym typeface="Helvetica Light"/>
              </a:rPr>
              <a:pPr algn="ctr" defTabSz="547504" hangingPunct="0"/>
              <a:t>‹#›</a:t>
            </a:fld>
            <a:endParaRPr lang="uk-UA" kern="0">
              <a:solidFill>
                <a:srgbClr val="000000"/>
              </a:solidFill>
              <a:sym typeface="Helvetica Light"/>
            </a:endParaRPr>
          </a:p>
        </p:txBody>
      </p:sp>
    </p:spTree>
    <p:extLst>
      <p:ext uri="{BB962C8B-B14F-4D97-AF65-F5344CB8AC3E}">
        <p14:creationId xmlns:p14="http://schemas.microsoft.com/office/powerpoint/2010/main" val="372968406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med"/>
  <p:txStyles>
    <p:titleStyle>
      <a:lvl1pPr marL="0" marR="0" indent="0"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9pPr>
    </p:titleStyle>
    <p:bodyStyle>
      <a:lvl1pPr marL="416526"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1pPr>
      <a:lvl2pPr marL="833050"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2pPr>
      <a:lvl3pPr marL="124957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3pPr>
      <a:lvl4pPr marL="166610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4pPr>
      <a:lvl5pPr marL="208262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5pPr>
      <a:lvl6pPr marL="249915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6pPr>
      <a:lvl7pPr marL="291567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7pPr>
      <a:lvl8pPr marL="3332202"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8pPr>
      <a:lvl9pPr marL="374872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7"/>
            </a:lvl1pPr>
          </a:lstStyle>
          <a:p>
            <a:pPr algn="ctr" defTabSz="547504" hangingPunct="0"/>
            <a:fld id="{86CB4B4D-7CA3-9044-876B-883B54F8677D}" type="slidenum">
              <a:rPr lang="uk-UA" kern="0" smtClean="0">
                <a:solidFill>
                  <a:srgbClr val="000000"/>
                </a:solidFill>
                <a:sym typeface="Helvetica Light"/>
              </a:rPr>
              <a:pPr algn="ctr" defTabSz="547504" hangingPunct="0"/>
              <a:t>‹#›</a:t>
            </a:fld>
            <a:endParaRPr lang="uk-UA" kern="0">
              <a:solidFill>
                <a:srgbClr val="000000"/>
              </a:solidFill>
              <a:sym typeface="Helvetica Light"/>
            </a:endParaRPr>
          </a:p>
        </p:txBody>
      </p:sp>
    </p:spTree>
    <p:extLst>
      <p:ext uri="{BB962C8B-B14F-4D97-AF65-F5344CB8AC3E}">
        <p14:creationId xmlns:p14="http://schemas.microsoft.com/office/powerpoint/2010/main" val="14163076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ransition spd="med"/>
  <p:txStyles>
    <p:titleStyle>
      <a:lvl1pPr marL="0" marR="0" indent="0"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9pPr>
    </p:titleStyle>
    <p:bodyStyle>
      <a:lvl1pPr marL="416526"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1pPr>
      <a:lvl2pPr marL="833050"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2pPr>
      <a:lvl3pPr marL="124957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3pPr>
      <a:lvl4pPr marL="166610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4pPr>
      <a:lvl5pPr marL="208262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5pPr>
      <a:lvl6pPr marL="249915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6pPr>
      <a:lvl7pPr marL="291567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7pPr>
      <a:lvl8pPr marL="3332202"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8pPr>
      <a:lvl9pPr marL="374872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7"/>
            </a:lvl1pPr>
          </a:lstStyle>
          <a:p>
            <a:pPr algn="ctr" defTabSz="547504" hangingPunct="0"/>
            <a:fld id="{86CB4B4D-7CA3-9044-876B-883B54F8677D}" type="slidenum">
              <a:rPr lang="uk-UA" kern="0" smtClean="0">
                <a:solidFill>
                  <a:srgbClr val="000000"/>
                </a:solidFill>
                <a:sym typeface="Helvetica Light"/>
              </a:rPr>
              <a:pPr algn="ctr" defTabSz="547504" hangingPunct="0"/>
              <a:t>‹#›</a:t>
            </a:fld>
            <a:endParaRPr lang="uk-UA" kern="0">
              <a:solidFill>
                <a:srgbClr val="000000"/>
              </a:solidFill>
              <a:sym typeface="Helvetica Light"/>
            </a:endParaRPr>
          </a:p>
        </p:txBody>
      </p:sp>
    </p:spTree>
    <p:extLst>
      <p:ext uri="{BB962C8B-B14F-4D97-AF65-F5344CB8AC3E}">
        <p14:creationId xmlns:p14="http://schemas.microsoft.com/office/powerpoint/2010/main" val="33947142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ransition spd="med"/>
  <p:txStyles>
    <p:titleStyle>
      <a:lvl1pPr marL="0" marR="0" indent="0"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9pPr>
    </p:titleStyle>
    <p:bodyStyle>
      <a:lvl1pPr marL="416526"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1pPr>
      <a:lvl2pPr marL="833050"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2pPr>
      <a:lvl3pPr marL="124957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3pPr>
      <a:lvl4pPr marL="166610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4pPr>
      <a:lvl5pPr marL="208262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5pPr>
      <a:lvl6pPr marL="249915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6pPr>
      <a:lvl7pPr marL="291567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7pPr>
      <a:lvl8pPr marL="3332202"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8pPr>
      <a:lvl9pPr marL="374872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52182391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2020/4/27</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19199987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notesSlide" Target="../notesSlides/notesSlide1.xml"/><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slideLayout" Target="../slideLayouts/slideLayout85.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tags" Target="../tags/tag1.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jpeg"/><Relationship Id="rId5" Type="http://schemas.openxmlformats.org/officeDocument/2006/relationships/image" Target="../media/image15.jpe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tiff"/><Relationship Id="rId14" Type="http://schemas.openxmlformats.org/officeDocument/2006/relationships/image" Target="../media/image24.png"/><Relationship Id="rId22" Type="http://schemas.openxmlformats.org/officeDocument/2006/relationships/image" Target="../media/image3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tiff"/><Relationship Id="rId7" Type="http://schemas.openxmlformats.org/officeDocument/2006/relationships/hyperlink" Target="https://pixabay.com/go/?t=image-list-shutterstock&amp;id=270100805" TargetMode="Externa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9.tiff"/><Relationship Id="rId11" Type="http://schemas.openxmlformats.org/officeDocument/2006/relationships/image" Target="../media/image73.jpeg"/><Relationship Id="rId5" Type="http://schemas.openxmlformats.org/officeDocument/2006/relationships/image" Target="../media/image36.tiff"/><Relationship Id="rId10" Type="http://schemas.microsoft.com/office/2007/relationships/hdphoto" Target="../media/hdphoto3.wdp"/><Relationship Id="rId4" Type="http://schemas.openxmlformats.org/officeDocument/2006/relationships/image" Target="../media/image71.jpeg"/><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tiff"/><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19.tiff"/><Relationship Id="rId5" Type="http://schemas.openxmlformats.org/officeDocument/2006/relationships/image" Target="../media/image36.tiff"/><Relationship Id="rId10"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19.tiff"/><Relationship Id="rId5" Type="http://schemas.openxmlformats.org/officeDocument/2006/relationships/image" Target="../media/image36.tiff"/><Relationship Id="rId4" Type="http://schemas.openxmlformats.org/officeDocument/2006/relationships/image" Target="../media/image76.jpe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tiff"/><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19.tiff"/><Relationship Id="rId5" Type="http://schemas.openxmlformats.org/officeDocument/2006/relationships/image" Target="../media/image36.tiff"/><Relationship Id="rId10" Type="http://schemas.openxmlformats.org/officeDocument/2006/relationships/image" Target="../media/image18.png"/><Relationship Id="rId4" Type="http://schemas.openxmlformats.org/officeDocument/2006/relationships/image" Target="../media/image77.jpeg"/><Relationship Id="rId9" Type="http://schemas.openxmlformats.org/officeDocument/2006/relationships/image" Target="../media/image78.jpe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tiff"/><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19.tiff"/><Relationship Id="rId5" Type="http://schemas.openxmlformats.org/officeDocument/2006/relationships/image" Target="../media/image36.tiff"/><Relationship Id="rId10" Type="http://schemas.openxmlformats.org/officeDocument/2006/relationships/image" Target="../media/image18.png"/><Relationship Id="rId4" Type="http://schemas.openxmlformats.org/officeDocument/2006/relationships/image" Target="../media/image79.jpeg"/><Relationship Id="rId9" Type="http://schemas.openxmlformats.org/officeDocument/2006/relationships/image" Target="../media/image80.jpe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tiff"/><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19.tiff"/><Relationship Id="rId5" Type="http://schemas.openxmlformats.org/officeDocument/2006/relationships/image" Target="../media/image36.tiff"/><Relationship Id="rId10"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19.tiff"/><Relationship Id="rId5" Type="http://schemas.openxmlformats.org/officeDocument/2006/relationships/image" Target="../media/image36.tiff"/><Relationship Id="rId4" Type="http://schemas.openxmlformats.org/officeDocument/2006/relationships/image" Target="../media/image83.jpe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tiff"/><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84.jpeg"/><Relationship Id="rId5" Type="http://schemas.openxmlformats.org/officeDocument/2006/relationships/image" Target="../media/image19.tiff"/><Relationship Id="rId4" Type="http://schemas.openxmlformats.org/officeDocument/2006/relationships/image" Target="../media/image36.tiff"/></Relationships>
</file>

<file path=ppt/slides/_rels/slide18.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8.tiff"/><Relationship Id="rId7" Type="http://schemas.openxmlformats.org/officeDocument/2006/relationships/image" Target="../media/image50.png"/><Relationship Id="rId12" Type="http://schemas.openxmlformats.org/officeDocument/2006/relationships/image" Target="../media/image90.jpe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18.png"/><Relationship Id="rId11" Type="http://schemas.openxmlformats.org/officeDocument/2006/relationships/image" Target="../media/image89.jpeg"/><Relationship Id="rId5" Type="http://schemas.openxmlformats.org/officeDocument/2006/relationships/image" Target="../media/image19.tiff"/><Relationship Id="rId10" Type="http://schemas.openxmlformats.org/officeDocument/2006/relationships/image" Target="../media/image88.jpeg"/><Relationship Id="rId4" Type="http://schemas.openxmlformats.org/officeDocument/2006/relationships/image" Target="../media/image36.tiff"/><Relationship Id="rId9" Type="http://schemas.openxmlformats.org/officeDocument/2006/relationships/image" Target="../media/image87.jpeg"/><Relationship Id="rId14" Type="http://schemas.openxmlformats.org/officeDocument/2006/relationships/image" Target="../media/image92.jpeg"/></Relationships>
</file>

<file path=ppt/slides/_rels/slide19.xml.rels><?xml version="1.0" encoding="UTF-8" standalone="yes"?>
<Relationships xmlns="http://schemas.openxmlformats.org/package/2006/relationships"><Relationship Id="rId8" Type="http://schemas.openxmlformats.org/officeDocument/2006/relationships/image" Target="../media/image96.jpg"/><Relationship Id="rId13" Type="http://schemas.openxmlformats.org/officeDocument/2006/relationships/image" Target="../media/image19.tiff"/><Relationship Id="rId18" Type="http://schemas.openxmlformats.org/officeDocument/2006/relationships/image" Target="../media/image104.png"/><Relationship Id="rId3" Type="http://schemas.openxmlformats.org/officeDocument/2006/relationships/image" Target="../media/image12.tiff"/><Relationship Id="rId21" Type="http://schemas.openxmlformats.org/officeDocument/2006/relationships/image" Target="../media/image107.png"/><Relationship Id="rId7" Type="http://schemas.openxmlformats.org/officeDocument/2006/relationships/image" Target="../media/image95.png"/><Relationship Id="rId12" Type="http://schemas.openxmlformats.org/officeDocument/2006/relationships/image" Target="../media/image99.png"/><Relationship Id="rId17" Type="http://schemas.openxmlformats.org/officeDocument/2006/relationships/image" Target="../media/image103.png"/><Relationship Id="rId2" Type="http://schemas.openxmlformats.org/officeDocument/2006/relationships/notesSlide" Target="../notesSlides/notesSlide19.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32.xml"/><Relationship Id="rId6" Type="http://schemas.openxmlformats.org/officeDocument/2006/relationships/image" Target="../media/image94.jpg"/><Relationship Id="rId11" Type="http://schemas.openxmlformats.org/officeDocument/2006/relationships/image" Target="../media/image50.png"/><Relationship Id="rId5" Type="http://schemas.openxmlformats.org/officeDocument/2006/relationships/image" Target="../media/image93.jpeg"/><Relationship Id="rId15" Type="http://schemas.openxmlformats.org/officeDocument/2006/relationships/image" Target="../media/image101.jpeg"/><Relationship Id="rId23" Type="http://schemas.openxmlformats.org/officeDocument/2006/relationships/image" Target="../media/image18.png"/><Relationship Id="rId10" Type="http://schemas.openxmlformats.org/officeDocument/2006/relationships/image" Target="../media/image98.png"/><Relationship Id="rId19" Type="http://schemas.openxmlformats.org/officeDocument/2006/relationships/image" Target="../media/image105.png"/><Relationship Id="rId4" Type="http://schemas.openxmlformats.org/officeDocument/2006/relationships/image" Target="../media/image36.tiff"/><Relationship Id="rId9" Type="http://schemas.openxmlformats.org/officeDocument/2006/relationships/image" Target="../media/image97.jpeg"/><Relationship Id="rId14" Type="http://schemas.openxmlformats.org/officeDocument/2006/relationships/image" Target="../media/image100.png"/><Relationship Id="rId22" Type="http://schemas.openxmlformats.org/officeDocument/2006/relationships/image" Target="../media/image108.png"/></Relationships>
</file>

<file path=ppt/slides/_rels/slide2.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3.tiff"/><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 Id="rId9" Type="http://schemas.openxmlformats.org/officeDocument/2006/relationships/image" Target="../media/image38.jpeg"/></Relationships>
</file>

<file path=ppt/slides/_rels/slide2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1.tiff"/><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9.tiff"/><Relationship Id="rId4" Type="http://schemas.openxmlformats.org/officeDocument/2006/relationships/image" Target="../media/image36.tiff"/></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0.jpeg"/><Relationship Id="rId7" Type="http://schemas.openxmlformats.org/officeDocument/2006/relationships/hyperlink" Target="http://image.baidu.com/search/detail?ct=503316480&amp;z=&amp;tn=baiduimagedetail&amp;ipn=d&amp;word=%E9%AB%98%E6%A5%BC%E5%8D%A1%E9%80%9A%E5%9B%BE%E7%89%87&amp;step_word=&amp;ie=utf-8&amp;in=&amp;cl=2&amp;lm=-1&amp;st=-1&amp;hd=&amp;latest=&amp;copyright=&amp;cs=204011560,4286444518&amp;os=3171125833,196376603&amp;simid=3395607746,126164180&amp;pn=0&amp;rn=1&amp;di=96800&amp;ln=498&amp;fr=&amp;fmq=1571833496868_R&amp;ic=&amp;s=undefined&amp;se=&amp;sme=&amp;tab=0&amp;width=&amp;height=&amp;face=undefined&amp;is=0,0&amp;istype=2&amp;ist=&amp;jit=&amp;bdtype=0&amp;spn=0&amp;pi=0&amp;gsm=0&amp;hs=2&amp;objurl=http://bpic.588ku.com/element_origin_min_pic/16/07/28/1257998ed581467.jpg&amp;rpstart=0&amp;rpnum=0&amp;adpicid=0&amp;force=undefined"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9.tiff"/><Relationship Id="rId5" Type="http://schemas.openxmlformats.org/officeDocument/2006/relationships/image" Target="../media/image36.tiff"/><Relationship Id="rId4" Type="http://schemas.openxmlformats.org/officeDocument/2006/relationships/image" Target="../media/image11.tiff"/><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0.tiff"/><Relationship Id="rId7" Type="http://schemas.openxmlformats.org/officeDocument/2006/relationships/hyperlink" Target="https://pixabay.com/go/?t=image-list-shutterstock&amp;id=119879638"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9.tiff"/><Relationship Id="rId10" Type="http://schemas.openxmlformats.org/officeDocument/2006/relationships/image" Target="../media/image113.jpg"/><Relationship Id="rId4" Type="http://schemas.openxmlformats.org/officeDocument/2006/relationships/image" Target="../media/image36.tiff"/><Relationship Id="rId9" Type="http://schemas.openxmlformats.org/officeDocument/2006/relationships/image" Target="../media/image112.jp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17.png"/><Relationship Id="rId3" Type="http://schemas.openxmlformats.org/officeDocument/2006/relationships/image" Target="../media/image9.tiff"/><Relationship Id="rId7" Type="http://schemas.openxmlformats.org/officeDocument/2006/relationships/image" Target="../media/image18.png"/><Relationship Id="rId12"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19.tiff"/><Relationship Id="rId11" Type="http://schemas.openxmlformats.org/officeDocument/2006/relationships/image" Target="../media/image116.png"/><Relationship Id="rId5" Type="http://schemas.openxmlformats.org/officeDocument/2006/relationships/image" Target="../media/image36.tiff"/><Relationship Id="rId15" Type="http://schemas.openxmlformats.org/officeDocument/2006/relationships/image" Target="../media/image119.tiff"/><Relationship Id="rId10" Type="http://schemas.openxmlformats.org/officeDocument/2006/relationships/image" Target="../media/image115.jpeg"/><Relationship Id="rId4" Type="http://schemas.openxmlformats.org/officeDocument/2006/relationships/image" Target="../media/image114.png"/><Relationship Id="rId9" Type="http://schemas.openxmlformats.org/officeDocument/2006/relationships/image" Target="../media/image50.png"/><Relationship Id="rId14" Type="http://schemas.openxmlformats.org/officeDocument/2006/relationships/image" Target="../media/image118.png"/></Relationships>
</file>

<file path=ppt/slides/_rels/slide2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36.tiff"/><Relationship Id="rId7"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64.xml"/><Relationship Id="rId6" Type="http://schemas.openxmlformats.org/officeDocument/2006/relationships/image" Target="../media/image120.jpeg"/><Relationship Id="rId5" Type="http://schemas.openxmlformats.org/officeDocument/2006/relationships/image" Target="../media/image18.png"/><Relationship Id="rId4" Type="http://schemas.openxmlformats.org/officeDocument/2006/relationships/image" Target="../media/image19.tiff"/></Relationships>
</file>

<file path=ppt/slides/_rels/slide25.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6.tiff"/><Relationship Id="rId7" Type="http://schemas.openxmlformats.org/officeDocument/2006/relationships/image" Target="../media/image36.tiff"/><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35.tiff"/><Relationship Id="rId10" Type="http://schemas.openxmlformats.org/officeDocument/2006/relationships/image" Target="../media/image124.png"/><Relationship Id="rId4" Type="http://schemas.openxmlformats.org/officeDocument/2006/relationships/image" Target="../media/image122.tiff"/><Relationship Id="rId9" Type="http://schemas.openxmlformats.org/officeDocument/2006/relationships/image" Target="../media/image123.png"/></Relationships>
</file>

<file path=ppt/slides/_rels/slide26.xml.rels><?xml version="1.0" encoding="UTF-8" standalone="yes"?>
<Relationships xmlns="http://schemas.openxmlformats.org/package/2006/relationships"><Relationship Id="rId8" Type="http://schemas.openxmlformats.org/officeDocument/2006/relationships/image" Target="../media/image128.tiff"/><Relationship Id="rId3" Type="http://schemas.openxmlformats.org/officeDocument/2006/relationships/image" Target="../media/image125.tiff"/><Relationship Id="rId7" Type="http://schemas.openxmlformats.org/officeDocument/2006/relationships/image" Target="../media/image19.tiff"/><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27.tiff"/><Relationship Id="rId4" Type="http://schemas.openxmlformats.org/officeDocument/2006/relationships/image" Target="../media/image126.tiff"/><Relationship Id="rId9" Type="http://schemas.openxmlformats.org/officeDocument/2006/relationships/image" Target="../media/image129.tiff"/></Relationships>
</file>

<file path=ppt/slides/_rels/slide3.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36.tiff"/><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3.xml"/><Relationship Id="rId16" Type="http://schemas.openxmlformats.org/officeDocument/2006/relationships/image" Target="../media/image48.png"/><Relationship Id="rId1" Type="http://schemas.openxmlformats.org/officeDocument/2006/relationships/slideLayout" Target="../slideLayouts/slideLayout56.xml"/><Relationship Id="rId6" Type="http://schemas.openxmlformats.org/officeDocument/2006/relationships/image" Target="../media/image13.tiff"/><Relationship Id="rId11" Type="http://schemas.openxmlformats.org/officeDocument/2006/relationships/image" Target="../media/image43.png"/><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18.png"/><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18" Type="http://schemas.openxmlformats.org/officeDocument/2006/relationships/image" Target="../media/image58.png"/><Relationship Id="rId3" Type="http://schemas.openxmlformats.org/officeDocument/2006/relationships/image" Target="../media/image51.png"/><Relationship Id="rId7" Type="http://schemas.openxmlformats.org/officeDocument/2006/relationships/image" Target="../media/image18.png"/><Relationship Id="rId12" Type="http://schemas.microsoft.com/office/2007/relationships/hdphoto" Target="../media/hdphoto1.wdp"/><Relationship Id="rId17" Type="http://schemas.openxmlformats.org/officeDocument/2006/relationships/image" Target="../media/image57.png"/><Relationship Id="rId2" Type="http://schemas.openxmlformats.org/officeDocument/2006/relationships/notesSlide" Target="../notesSlides/notesSlide4.xml"/><Relationship Id="rId16" Type="http://schemas.openxmlformats.org/officeDocument/2006/relationships/image" Target="../media/image56.png"/><Relationship Id="rId20" Type="http://schemas.openxmlformats.org/officeDocument/2006/relationships/image" Target="../media/image6.tiff"/><Relationship Id="rId1" Type="http://schemas.openxmlformats.org/officeDocument/2006/relationships/slideLayout" Target="../slideLayouts/slideLayout7.xml"/><Relationship Id="rId6" Type="http://schemas.openxmlformats.org/officeDocument/2006/relationships/hyperlink" Target="https://image.baidu.com/search/detail?ct=503316480&amp;z=0&amp;tn=baiduimagedetail&amp;ipn=d&amp;word=%E7%8E%A9%E5%85%B7%E9%B8%AD%E5%AD%90%E5%8D%A1%E9%80%9A&amp;step_word=&amp;ie=utf-8&amp;in=&amp;cl=2&amp;lm=-1&amp;st=-1&amp;hd=undefined&amp;latest=undefined&amp;copyright=undefined&amp;cs=2267071649,1792375329&amp;os=1496260043,1452203029&amp;simid=3121978402,3892446351&amp;pn=2&amp;rn=1&amp;di=55000&amp;ln=817&amp;fr=&amp;fmq=1576486979349_R&amp;ic=undefined&amp;s=undefined&amp;se=&amp;sme=&amp;tab=0&amp;width=undefined&amp;height=undefined&amp;face=undefined&amp;is=0,0&amp;istype=2&amp;ist=&amp;jit=&amp;bdtype=0&amp;spn=0&amp;pi=0&amp;gsm=0&amp;hs=2&amp;objurl=http://image.namedq.com/uploads/20190511/20/1557577542-IMfiJLAKXu.jpg&amp;rpstart=0&amp;rpnum=0&amp;adpicid=0&amp;force=undefined" TargetMode="External"/><Relationship Id="rId11" Type="http://schemas.openxmlformats.org/officeDocument/2006/relationships/image" Target="../media/image53.png"/><Relationship Id="rId5" Type="http://schemas.openxmlformats.org/officeDocument/2006/relationships/hyperlink" Target="https://image.baidu.com/search/detail?ct=503316480&amp;z=&amp;tn=baiduimagedetail&amp;ipn=d&amp;word=%E5%B0%8F%E7%AD%92%E6%B2%99%E5%AD%90%E5%80%92%E6%89%A3%E7%9A%84%E5%9B%BE%E7%89%87%E5%8D%A1%E9%80%9A&amp;step_word=&amp;ie=utf-8&amp;in=&amp;cl=2&amp;lm=-1&amp;st=-1&amp;hd=&amp;latest=&amp;copyright=&amp;cs=2121240679,1243208407&amp;os=1657096322,14710730&amp;simid=3331075492,307847504&amp;pn=2&amp;rn=1&amp;di=1980&amp;ln=683&amp;fr=&amp;fmq=1573033431528_R&amp;fm=result&amp;ic=&amp;s=undefined&amp;se=&amp;sme=&amp;tab=0&amp;width=&amp;height=&amp;face=undefined&amp;is=0,0&amp;istype=2&amp;ist=&amp;jit=&amp;bdtype=0&amp;spn=0&amp;pi=0&amp;gsm=0&amp;objurl=http://pic.51yuansu.com/pic3/cover/03/83/11/5c0e1a9a61834_610.jpg&amp;rpstart=0&amp;rpnum=0&amp;adpicid=0&amp;force=undefined" TargetMode="External"/><Relationship Id="rId15" Type="http://schemas.microsoft.com/office/2007/relationships/hdphoto" Target="../media/hdphoto2.wdp"/><Relationship Id="rId10" Type="http://schemas.openxmlformats.org/officeDocument/2006/relationships/image" Target="../media/image52.png"/><Relationship Id="rId19" Type="http://schemas.openxmlformats.org/officeDocument/2006/relationships/image" Target="../media/image59.png"/><Relationship Id="rId4" Type="http://schemas.openxmlformats.org/officeDocument/2006/relationships/image" Target="../media/image36.tiff"/><Relationship Id="rId9" Type="http://schemas.openxmlformats.org/officeDocument/2006/relationships/image" Target="../media/image19.tiff"/><Relationship Id="rId14" Type="http://schemas.openxmlformats.org/officeDocument/2006/relationships/image" Target="../media/image55.png"/></Relationships>
</file>

<file path=ppt/slides/_rels/slide5.xml.rels><?xml version="1.0" encoding="UTF-8" standalone="yes"?>
<Relationships xmlns="http://schemas.openxmlformats.org/package/2006/relationships"><Relationship Id="rId8" Type="http://schemas.openxmlformats.org/officeDocument/2006/relationships/hyperlink" Target="http://image.baidu.com/search/detail?ct=503316480&amp;z=0&amp;tn=baiduimagedetail&amp;ipn=d&amp;word=%E8%AE%AD%E7%8B%97%E9%9A%9C%E7%A2%8D%E7%89%A9%E5%8D%A1%E9%80%9A&amp;step_word=&amp;ie=utf-8&amp;in=&amp;cl=2&amp;lm=-1&amp;st=-1&amp;hd=0&amp;latest=0&amp;copyright=0&amp;cs=216918179,80928803&amp;os=1908806056,4062053180&amp;simid=3453475049,293599459&amp;pn=1&amp;rn=1&amp;di=71390&amp;ln=1128&amp;fr=&amp;fmq=1576475940370_R&amp;ic=0&amp;s=undefined&amp;se=&amp;sme=&amp;tab=0&amp;width=&amp;height=&amp;face=undefined&amp;is=0,0&amp;istype=2&amp;ist=&amp;jit=&amp;bdtype=0&amp;spn=0&amp;pi=0&amp;gsm=0&amp;hs=2&amp;objurl=http://pic.51yuansu.com/pic3/cover/03/44/30/5ba23f2f830c2_610.jpg&amp;rpstart=0&amp;rpnum=0&amp;adpicid=0&amp;force=undefined" TargetMode="External"/><Relationship Id="rId13" Type="http://schemas.microsoft.com/office/2007/relationships/hdphoto" Target="../media/hdphoto1.wdp"/><Relationship Id="rId3" Type="http://schemas.openxmlformats.org/officeDocument/2006/relationships/image" Target="../media/image60.png"/><Relationship Id="rId7" Type="http://schemas.openxmlformats.org/officeDocument/2006/relationships/hyperlink" Target="http://image.baidu.com/search/detail?ct=503316480&amp;z=0&amp;tn=baiduimagedetail&amp;ipn=d&amp;word=%E6%9C%A8%E5%A2%A9%E5%8D%A1%E9%80%9A&amp;step_word=&amp;ie=utf-8&amp;in=&amp;cl=2&amp;lm=-1&amp;st=-1&amp;hd=0&amp;latest=0&amp;copyright=0&amp;cs=335545506,3630891172&amp;os=2520026296,2054796811&amp;simid=0,0&amp;pn=1&amp;rn=1&amp;di=5390&amp;ln=1223&amp;fr=&amp;fmq=1576473612507_R&amp;ic=0&amp;s=undefined&amp;se=&amp;sme=&amp;tab=0&amp;width=&amp;height=&amp;face=undefined&amp;is=0,0&amp;istype=2&amp;ist=&amp;jit=&amp;bdtype=0&amp;spn=0&amp;pi=0&amp;gsm=0&amp;hs=2&amp;objurl=http://ku.90sjimg.com/element_origin_min_pic/18/08/19/a464a6a2ac914225789ae753c6804b5d.jpg!/fwfh/804x422/quality/90/unsharp/true/compress/true&amp;rpstart=0&amp;rpnum=0&amp;adpicid=0&amp;force=undefined" TargetMode="External"/><Relationship Id="rId12" Type="http://schemas.openxmlformats.org/officeDocument/2006/relationships/image" Target="../media/image62.png"/><Relationship Id="rId2" Type="http://schemas.openxmlformats.org/officeDocument/2006/relationships/notesSlide" Target="../notesSlides/notesSlide5.xml"/><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1.png"/><Relationship Id="rId5" Type="http://schemas.openxmlformats.org/officeDocument/2006/relationships/image" Target="../media/image36.tiff"/><Relationship Id="rId15" Type="http://schemas.openxmlformats.org/officeDocument/2006/relationships/image" Target="../media/image64.png"/><Relationship Id="rId10" Type="http://schemas.openxmlformats.org/officeDocument/2006/relationships/image" Target="../media/image19.tiff"/><Relationship Id="rId4" Type="http://schemas.openxmlformats.org/officeDocument/2006/relationships/image" Target="../media/image6.tiff"/><Relationship Id="rId9" Type="http://schemas.openxmlformats.org/officeDocument/2006/relationships/image" Target="../media/image50.png"/><Relationship Id="rId14"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65.png"/><Relationship Id="rId3" Type="http://schemas.openxmlformats.org/officeDocument/2006/relationships/image" Target="../media/image66.png"/><Relationship Id="rId7" Type="http://schemas.openxmlformats.org/officeDocument/2006/relationships/image" Target="../media/image18.png"/><Relationship Id="rId12"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image.baidu.com/search/detail?ct=503316480&amp;z=0&amp;tn=baiduimagedetail&amp;ipn=d&amp;word=%E5%B0%8F%E5%A5%B3%E5%AD%A9%E5%81%9A%E9%AC%BC%E8%84%B8%E5%8D%A1%E9%80%9A&amp;step_word=&amp;ie=utf-8&amp;in=&amp;cl=2&amp;lm=-1&amp;st=-1&amp;hd=&amp;latest=&amp;copyright=&amp;cs=2839515170,1889302368&amp;os=412427852,2241013970&amp;simid=0,0&amp;pn=0&amp;rn=1&amp;di=8580&amp;ln=599&amp;fr=&amp;fmq=1568392930823_R&amp;ic=&amp;s=undefined&amp;se=&amp;sme=&amp;tab=0&amp;width=&amp;height=&amp;face=undefined&amp;is=0,0&amp;istype=2&amp;ist=&amp;jit=&amp;bdtype=0&amp;spn=0&amp;pi=0&amp;gsm=0&amp;hs=2&amp;objurl=http://img.zcool.cn/community/00ea605962324ea8012193a3b25749.jpg&amp;rpstart=0&amp;rpnum=0&amp;adpicid=0&amp;force=undefined" TargetMode="External"/><Relationship Id="rId11" Type="http://schemas.openxmlformats.org/officeDocument/2006/relationships/image" Target="../media/image63.png"/><Relationship Id="rId5" Type="http://schemas.openxmlformats.org/officeDocument/2006/relationships/image" Target="../media/image36.tiff"/><Relationship Id="rId10" Type="http://schemas.openxmlformats.org/officeDocument/2006/relationships/image" Target="../media/image61.png"/><Relationship Id="rId4" Type="http://schemas.openxmlformats.org/officeDocument/2006/relationships/image" Target="../media/image6.tiff"/><Relationship Id="rId9" Type="http://schemas.openxmlformats.org/officeDocument/2006/relationships/image" Target="../media/image50.png"/><Relationship Id="rId14" Type="http://schemas.openxmlformats.org/officeDocument/2006/relationships/image" Target="../media/image67.jpe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9.tiff"/><Relationship Id="rId4" Type="http://schemas.openxmlformats.org/officeDocument/2006/relationships/image" Target="../media/image36.tiff"/></Relationships>
</file>

<file path=ppt/slides/_rels/slide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8.tiff"/><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9.tiff"/><Relationship Id="rId4" Type="http://schemas.openxmlformats.org/officeDocument/2006/relationships/image" Target="../media/image36.tiff"/></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9.tiff"/><Relationship Id="rId4" Type="http://schemas.openxmlformats.org/officeDocument/2006/relationships/image" Target="../media/image36.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5" cstate="screen">
            <a:extLst>
              <a:ext uri="{28A0092B-C50C-407E-A947-70E740481C1C}">
                <a14:useLocalDpi xmlns:a14="http://schemas.microsoft.com/office/drawing/2010/main"/>
              </a:ext>
            </a:extLst>
          </a:blip>
          <a:srcRect r="-73"/>
          <a:stretch/>
        </p:blipFill>
        <p:spPr>
          <a:xfrm>
            <a:off x="0" y="6329779"/>
            <a:ext cx="12245270" cy="542580"/>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082" y="-1940"/>
            <a:ext cx="6347879" cy="624366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19339" y="3178253"/>
            <a:ext cx="4872661" cy="3139159"/>
          </a:xfrm>
          <a:prstGeom prst="rect">
            <a:avLst/>
          </a:prstGeom>
        </p:spPr>
      </p:pic>
      <p:grpSp>
        <p:nvGrpSpPr>
          <p:cNvPr id="30" name="组合 29"/>
          <p:cNvGrpSpPr/>
          <p:nvPr/>
        </p:nvGrpSpPr>
        <p:grpSpPr>
          <a:xfrm>
            <a:off x="11247263" y="6479577"/>
            <a:ext cx="998007" cy="312687"/>
            <a:chOff x="7707356" y="6408789"/>
            <a:chExt cx="998007" cy="312687"/>
          </a:xfrm>
        </p:grpSpPr>
        <p:pic>
          <p:nvPicPr>
            <p:cNvPr id="31" name="图片 3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2" name="文本框 31"/>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rPr>
                <a:t>1/26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endParaRPr>
            </a:p>
          </p:txBody>
        </p:sp>
      </p:grpSp>
      <p:grpSp>
        <p:nvGrpSpPr>
          <p:cNvPr id="33" name="组合 32"/>
          <p:cNvGrpSpPr/>
          <p:nvPr/>
        </p:nvGrpSpPr>
        <p:grpSpPr>
          <a:xfrm>
            <a:off x="-59061" y="6516778"/>
            <a:ext cx="936238" cy="294424"/>
            <a:chOff x="11014501" y="6474446"/>
            <a:chExt cx="936238" cy="294424"/>
          </a:xfrm>
        </p:grpSpPr>
        <p:pic>
          <p:nvPicPr>
            <p:cNvPr id="34" name="图片 33">
              <a:extLst>
                <a:ext uri="{FF2B5EF4-FFF2-40B4-BE49-F238E27FC236}">
                  <a16:creationId xmlns="" xmlns:a16="http://schemas.microsoft.com/office/drawing/2014/main" id="{AD5EA7F3-ABAB-2E48-AE5C-40EA9ED125B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201295" y="6474446"/>
              <a:ext cx="749444" cy="294424"/>
            </a:xfrm>
            <a:prstGeom prst="rect">
              <a:avLst/>
            </a:prstGeom>
          </p:spPr>
        </p:pic>
        <p:sp>
          <p:nvSpPr>
            <p:cNvPr id="35" name="文本框 34">
              <a:extLst>
                <a:ext uri="{FF2B5EF4-FFF2-40B4-BE49-F238E27FC236}">
                  <a16:creationId xmlns="" xmlns:a16="http://schemas.microsoft.com/office/drawing/2014/main" id="{68BCB880-31DC-7346-B6D5-01DAA156375E}"/>
                </a:ext>
              </a:extLst>
            </p:cNvPr>
            <p:cNvSpPr txBox="1"/>
            <p:nvPr/>
          </p:nvSpPr>
          <p:spPr>
            <a:xfrm>
              <a:off x="11014501" y="6479718"/>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Century Gothic" panose="020B0502020202020204" pitchFamily="34" charset="0"/>
                  <a:cs typeface="+mn-cs"/>
                </a:rPr>
                <a:t>1:00</a:t>
              </a:r>
              <a:endParaRPr kumimoji="0" lang="zh-CN" altLang="en-US" sz="1100" b="1" i="0" u="none" strike="noStrike" kern="1200" cap="none" spc="0" normalizeH="0" baseline="0" noProof="0" dirty="0">
                <a:ln>
                  <a:noFill/>
                </a:ln>
                <a:solidFill>
                  <a:srgbClr val="000000"/>
                </a:solidFill>
                <a:effectLst/>
                <a:uLnTx/>
                <a:uFillTx/>
                <a:latin typeface="Century Gothic" panose="020B0502020202020204" pitchFamily="34" charset="0"/>
                <a:cs typeface="+mn-cs"/>
              </a:endParaRPr>
            </a:p>
          </p:txBody>
        </p:sp>
      </p:grpSp>
      <p:sp>
        <p:nvSpPr>
          <p:cNvPr id="27" name="矩形 26">
            <a:extLst>
              <a:ext uri="{FF2B5EF4-FFF2-40B4-BE49-F238E27FC236}">
                <a16:creationId xmlns="" xmlns:a16="http://schemas.microsoft.com/office/drawing/2014/main" id="{BEFE126A-459D-4A79-BD87-7550C4C715DC}"/>
              </a:ext>
            </a:extLst>
          </p:cNvPr>
          <p:cNvSpPr/>
          <p:nvPr/>
        </p:nvSpPr>
        <p:spPr>
          <a:xfrm>
            <a:off x="7319339" y="426745"/>
            <a:ext cx="5701684" cy="978729"/>
          </a:xfrm>
          <a:prstGeom prst="rect">
            <a:avLst/>
          </a:prstGeom>
        </p:spPr>
        <p:txBody>
          <a:bodyPr wrap="square">
            <a:spAutoFit/>
          </a:bodyPr>
          <a:lstStyle/>
          <a:p>
            <a:pPr defTabSz="456377" hangingPunct="0">
              <a:lnSpc>
                <a:spcPct val="80000"/>
              </a:lnSpc>
            </a:pPr>
            <a:r>
              <a:rPr lang="en-US" altLang="zh-CN" sz="7200" kern="0" dirty="0" smtClean="0">
                <a:ln w="0"/>
                <a:solidFill>
                  <a:srgbClr val="F16103"/>
                </a:solidFill>
                <a:effectLst>
                  <a:outerShdw blurRad="38100" dist="25400" dir="5400000" algn="ctr" rotWithShape="0">
                    <a:srgbClr val="6E747A">
                      <a:alpha val="43000"/>
                    </a:srgbClr>
                  </a:outerShdw>
                </a:effectLst>
                <a:latin typeface="Alegreya Sans Black" panose="00000A00000000000000" pitchFamily="2" charset="0"/>
                <a:sym typeface="Helvetica Light"/>
              </a:rPr>
              <a:t>The Chase</a:t>
            </a:r>
            <a:endParaRPr lang="zh-CN" altLang="en-US" sz="7200" kern="0" dirty="0">
              <a:ln w="0"/>
              <a:solidFill>
                <a:srgbClr val="F16103"/>
              </a:solidFill>
              <a:effectLst>
                <a:outerShdw blurRad="38100" dist="25400" dir="5400000" algn="ctr" rotWithShape="0">
                  <a:srgbClr val="6E747A">
                    <a:alpha val="43000"/>
                  </a:srgbClr>
                </a:outerShdw>
              </a:effectLst>
              <a:latin typeface="Alegreya Sans Black" panose="00000A00000000000000" pitchFamily="2" charset="0"/>
              <a:sym typeface="Helvetica Light"/>
            </a:endParaRPr>
          </a:p>
        </p:txBody>
      </p:sp>
      <p:sp>
        <p:nvSpPr>
          <p:cNvPr id="28" name="文本框 27"/>
          <p:cNvSpPr txBox="1"/>
          <p:nvPr/>
        </p:nvSpPr>
        <p:spPr>
          <a:xfrm>
            <a:off x="7166622" y="1626118"/>
            <a:ext cx="379736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US" altLang="zh-CN" sz="3200" b="1" i="0" u="none" strike="noStrike" cap="none" spc="0" normalizeH="0" baseline="0" dirty="0" smtClean="0">
                <a:ln>
                  <a:noFill/>
                </a:ln>
                <a:solidFill>
                  <a:srgbClr val="FFC000"/>
                </a:solidFill>
                <a:effectLst/>
                <a:uFillTx/>
                <a:latin typeface="Alegreya Sans Black" panose="00000A00000000000000" pitchFamily="2" charset="0"/>
                <a:sym typeface="Helvetica Light"/>
              </a:rPr>
              <a:t>ORT-GKA</a:t>
            </a:r>
          </a:p>
          <a:p>
            <a:pPr marL="0" marR="0" indent="0" algn="r" defTabSz="584200" rtl="0" fontAlgn="auto" latinLnBrk="0" hangingPunct="0">
              <a:lnSpc>
                <a:spcPct val="100000"/>
              </a:lnSpc>
              <a:spcBef>
                <a:spcPts val="0"/>
              </a:spcBef>
              <a:spcAft>
                <a:spcPts val="0"/>
              </a:spcAft>
              <a:buClrTx/>
              <a:buSzTx/>
              <a:buFontTx/>
              <a:buNone/>
              <a:tabLst/>
            </a:pPr>
            <a:r>
              <a:rPr lang="en-US" altLang="zh-CN" sz="3200" b="1" dirty="0" smtClean="0">
                <a:solidFill>
                  <a:srgbClr val="FFC000"/>
                </a:solidFill>
                <a:latin typeface="Alegreya Sans Black" panose="00000A00000000000000" pitchFamily="2" charset="0"/>
              </a:rPr>
              <a:t>Lesson 16</a:t>
            </a:r>
            <a:endParaRPr kumimoji="0" lang="zh-CN" altLang="en-US" sz="3200" b="1" i="0" u="none" strike="noStrike" cap="none" spc="0" normalizeH="0" baseline="0" dirty="0">
              <a:ln>
                <a:noFill/>
              </a:ln>
              <a:solidFill>
                <a:srgbClr val="FFC000"/>
              </a:solidFill>
              <a:effectLst/>
              <a:uFillTx/>
              <a:latin typeface="Alegreya Sans Black" panose="00000A00000000000000" pitchFamily="2" charset="0"/>
              <a:sym typeface="Helvetica Light"/>
            </a:endParaRPr>
          </a:p>
        </p:txBody>
      </p:sp>
      <p:sp>
        <p:nvSpPr>
          <p:cNvPr id="2" name="AutoShape 2" descr="âfruit stall cartoonâçå¾çæç´¢ç»æ"/>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4" name="图片 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37112" y="355274"/>
            <a:ext cx="3836199" cy="4468293"/>
          </a:xfrm>
          <a:prstGeom prst="rect">
            <a:avLst/>
          </a:prstGeom>
        </p:spPr>
      </p:pic>
      <p:pic>
        <p:nvPicPr>
          <p:cNvPr id="5" name="图片 4"/>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 y="-19050"/>
            <a:ext cx="2866293" cy="1599791"/>
          </a:xfrm>
          <a:prstGeom prst="rect">
            <a:avLst/>
          </a:prstGeom>
        </p:spPr>
      </p:pic>
      <p:pic>
        <p:nvPicPr>
          <p:cNvPr id="6" name="图片 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3544477">
            <a:off x="3680019" y="5023752"/>
            <a:ext cx="568540" cy="813726"/>
          </a:xfrm>
          <a:prstGeom prst="rect">
            <a:avLst/>
          </a:prstGeom>
        </p:spPr>
      </p:pic>
      <p:pic>
        <p:nvPicPr>
          <p:cNvPr id="8" name="图片 7"/>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96836" y="5165921"/>
            <a:ext cx="968461" cy="742294"/>
          </a:xfrm>
          <a:prstGeom prst="rect">
            <a:avLst/>
          </a:prstGeom>
        </p:spPr>
      </p:pic>
      <p:pic>
        <p:nvPicPr>
          <p:cNvPr id="9" name="图片 8"/>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507739" y="5344959"/>
            <a:ext cx="915680" cy="755199"/>
          </a:xfrm>
          <a:prstGeom prst="rect">
            <a:avLst/>
          </a:prstGeom>
        </p:spPr>
      </p:pic>
      <p:pic>
        <p:nvPicPr>
          <p:cNvPr id="10" name="图片 9"/>
          <p:cNvPicPr>
            <a:picLocks noChangeAspect="1"/>
          </p:cNvPicPr>
          <p:nvPr/>
        </p:nvPicPr>
        <p:blipFill rotWithShape="1">
          <a:blip r:embed="rId15" cstate="screen">
            <a:extLst>
              <a:ext uri="{28A0092B-C50C-407E-A947-70E740481C1C}">
                <a14:useLocalDpi xmlns:a14="http://schemas.microsoft.com/office/drawing/2010/main"/>
              </a:ext>
            </a:extLst>
          </a:blip>
          <a:srcRect t="-19408"/>
          <a:stretch/>
        </p:blipFill>
        <p:spPr>
          <a:xfrm>
            <a:off x="2978111" y="4556973"/>
            <a:ext cx="596073" cy="589339"/>
          </a:xfrm>
          <a:prstGeom prst="rect">
            <a:avLst/>
          </a:prstGeom>
        </p:spPr>
      </p:pic>
      <p:pic>
        <p:nvPicPr>
          <p:cNvPr id="11" name="图片 10"/>
          <p:cNvPicPr>
            <a:picLocks noChangeAspect="1"/>
          </p:cNvPicPr>
          <p:nvPr/>
        </p:nvPicPr>
        <p:blipFill rotWithShape="1">
          <a:blip r:embed="rId16" cstate="screen">
            <a:extLst>
              <a:ext uri="{28A0092B-C50C-407E-A947-70E740481C1C}">
                <a14:useLocalDpi xmlns:a14="http://schemas.microsoft.com/office/drawing/2010/main"/>
              </a:ext>
            </a:extLst>
          </a:blip>
          <a:srcRect t="-5504"/>
          <a:stretch/>
        </p:blipFill>
        <p:spPr>
          <a:xfrm>
            <a:off x="4580795" y="4754898"/>
            <a:ext cx="426129" cy="502383"/>
          </a:xfrm>
          <a:prstGeom prst="rect">
            <a:avLst/>
          </a:prstGeom>
        </p:spPr>
      </p:pic>
      <p:pic>
        <p:nvPicPr>
          <p:cNvPr id="12" name="图片 11"/>
          <p:cNvPicPr>
            <a:picLocks noChangeAspect="1"/>
          </p:cNvPicPr>
          <p:nvPr/>
        </p:nvPicPr>
        <p:blipFill rotWithShape="1">
          <a:blip r:embed="rId17" cstate="screen">
            <a:extLst>
              <a:ext uri="{28A0092B-C50C-407E-A947-70E740481C1C}">
                <a14:useLocalDpi xmlns:a14="http://schemas.microsoft.com/office/drawing/2010/main"/>
              </a:ext>
            </a:extLst>
          </a:blip>
          <a:srcRect r="-6717"/>
          <a:stretch/>
        </p:blipFill>
        <p:spPr>
          <a:xfrm rot="21015070">
            <a:off x="8031979" y="5123973"/>
            <a:ext cx="818524" cy="778157"/>
          </a:xfrm>
          <a:prstGeom prst="rect">
            <a:avLst/>
          </a:prstGeom>
        </p:spPr>
      </p:pic>
      <p:pic>
        <p:nvPicPr>
          <p:cNvPr id="29" name="图片 28"/>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rot="3544477">
            <a:off x="3096983" y="5032675"/>
            <a:ext cx="647629" cy="926922"/>
          </a:xfrm>
          <a:prstGeom prst="rect">
            <a:avLst/>
          </a:prstGeom>
        </p:spPr>
      </p:pic>
      <p:pic>
        <p:nvPicPr>
          <p:cNvPr id="36" name="图片 35"/>
          <p:cNvPicPr>
            <a:picLocks noChangeAspect="1"/>
          </p:cNvPicPr>
          <p:nvPr/>
        </p:nvPicPr>
        <p:blipFill rotWithShape="1">
          <a:blip r:embed="rId17" cstate="screen">
            <a:extLst>
              <a:ext uri="{28A0092B-C50C-407E-A947-70E740481C1C}">
                <a14:useLocalDpi xmlns:a14="http://schemas.microsoft.com/office/drawing/2010/main"/>
              </a:ext>
            </a:extLst>
          </a:blip>
          <a:srcRect r="-6717"/>
          <a:stretch/>
        </p:blipFill>
        <p:spPr>
          <a:xfrm rot="21015070">
            <a:off x="2556705" y="4195910"/>
            <a:ext cx="818524" cy="778157"/>
          </a:xfrm>
          <a:prstGeom prst="rect">
            <a:avLst/>
          </a:prstGeom>
        </p:spPr>
      </p:pic>
      <p:pic>
        <p:nvPicPr>
          <p:cNvPr id="13" name="图片 12"/>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2146122" y="4609490"/>
            <a:ext cx="557302" cy="521113"/>
          </a:xfrm>
          <a:prstGeom prst="rect">
            <a:avLst/>
          </a:prstGeom>
        </p:spPr>
      </p:pic>
      <p:pic>
        <p:nvPicPr>
          <p:cNvPr id="37" name="图片 36"/>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958082" y="4870046"/>
            <a:ext cx="557302" cy="521113"/>
          </a:xfrm>
          <a:prstGeom prst="rect">
            <a:avLst/>
          </a:prstGeom>
        </p:spPr>
      </p:pic>
      <p:pic>
        <p:nvPicPr>
          <p:cNvPr id="38" name="图片 37"/>
          <p:cNvPicPr>
            <a:picLocks noChangeAspect="1"/>
          </p:cNvPicPr>
          <p:nvPr/>
        </p:nvPicPr>
        <p:blipFill rotWithShape="1">
          <a:blip r:embed="rId15" cstate="screen">
            <a:extLst>
              <a:ext uri="{28A0092B-C50C-407E-A947-70E740481C1C}">
                <a14:useLocalDpi xmlns:a14="http://schemas.microsoft.com/office/drawing/2010/main"/>
              </a:ext>
            </a:extLst>
          </a:blip>
          <a:srcRect t="-19408"/>
          <a:stretch/>
        </p:blipFill>
        <p:spPr>
          <a:xfrm>
            <a:off x="497742" y="4611008"/>
            <a:ext cx="596073" cy="589339"/>
          </a:xfrm>
          <a:prstGeom prst="rect">
            <a:avLst/>
          </a:prstGeom>
        </p:spPr>
      </p:pic>
      <p:pic>
        <p:nvPicPr>
          <p:cNvPr id="39" name="图片 38"/>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1625762" y="4577198"/>
            <a:ext cx="747240" cy="572735"/>
          </a:xfrm>
          <a:prstGeom prst="rect">
            <a:avLst/>
          </a:prstGeom>
        </p:spPr>
      </p:pic>
      <p:pic>
        <p:nvPicPr>
          <p:cNvPr id="14" name="图片 13"/>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5560407" y="3553964"/>
            <a:ext cx="370302" cy="564121"/>
          </a:xfrm>
          <a:prstGeom prst="rect">
            <a:avLst/>
          </a:prstGeom>
        </p:spPr>
      </p:pic>
      <p:pic>
        <p:nvPicPr>
          <p:cNvPr id="40" name="图片 39"/>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243377" y="3814096"/>
            <a:ext cx="370302" cy="564121"/>
          </a:xfrm>
          <a:prstGeom prst="rect">
            <a:avLst/>
          </a:prstGeom>
        </p:spPr>
      </p:pic>
      <p:pic>
        <p:nvPicPr>
          <p:cNvPr id="41" name="图片 40"/>
          <p:cNvPicPr>
            <a:picLocks noChangeAspect="1"/>
          </p:cNvPicPr>
          <p:nvPr/>
        </p:nvPicPr>
        <p:blipFill rotWithShape="1">
          <a:blip r:embed="rId22" cstate="screen">
            <a:extLst>
              <a:ext uri="{28A0092B-C50C-407E-A947-70E740481C1C}">
                <a14:useLocalDpi xmlns:a14="http://schemas.microsoft.com/office/drawing/2010/main"/>
              </a:ext>
            </a:extLst>
          </a:blip>
          <a:srcRect t="-5504"/>
          <a:stretch/>
        </p:blipFill>
        <p:spPr>
          <a:xfrm rot="3209043">
            <a:off x="11195934" y="5746809"/>
            <a:ext cx="472857" cy="557473"/>
          </a:xfrm>
          <a:prstGeom prst="rect">
            <a:avLst/>
          </a:prstGeom>
        </p:spPr>
      </p:pic>
      <p:pic>
        <p:nvPicPr>
          <p:cNvPr id="42" name="图片 41"/>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651691" y="5639128"/>
            <a:ext cx="968461" cy="742294"/>
          </a:xfrm>
          <a:prstGeom prst="rect">
            <a:avLst/>
          </a:prstGeom>
        </p:spPr>
      </p:pic>
      <p:pic>
        <p:nvPicPr>
          <p:cNvPr id="43" name="图片 42"/>
          <p:cNvPicPr>
            <a:picLocks noChangeAspect="1"/>
          </p:cNvPicPr>
          <p:nvPr/>
        </p:nvPicPr>
        <p:blipFill rotWithShape="1">
          <a:blip r:embed="rId15" cstate="screen">
            <a:extLst>
              <a:ext uri="{28A0092B-C50C-407E-A947-70E740481C1C}">
                <a14:useLocalDpi xmlns:a14="http://schemas.microsoft.com/office/drawing/2010/main"/>
              </a:ext>
            </a:extLst>
          </a:blip>
          <a:srcRect t="-19408"/>
          <a:stretch/>
        </p:blipFill>
        <p:spPr>
          <a:xfrm>
            <a:off x="7808686" y="5816132"/>
            <a:ext cx="596073" cy="589339"/>
          </a:xfrm>
          <a:prstGeom prst="rect">
            <a:avLst/>
          </a:prstGeom>
        </p:spPr>
      </p:pic>
      <p:pic>
        <p:nvPicPr>
          <p:cNvPr id="45" name="图片 4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3544477">
            <a:off x="4600533" y="2696536"/>
            <a:ext cx="568540" cy="813726"/>
          </a:xfrm>
          <a:prstGeom prst="rect">
            <a:avLst/>
          </a:prstGeom>
        </p:spPr>
      </p:pic>
      <p:pic>
        <p:nvPicPr>
          <p:cNvPr id="47" name="图片 4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3544477">
            <a:off x="1365053" y="4850417"/>
            <a:ext cx="568540" cy="813726"/>
          </a:xfrm>
          <a:prstGeom prst="rect">
            <a:avLst/>
          </a:prstGeom>
        </p:spPr>
      </p:pic>
      <p:pic>
        <p:nvPicPr>
          <p:cNvPr id="48" name="图片 47"/>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3390172" y="2961031"/>
            <a:ext cx="747240" cy="572735"/>
          </a:xfrm>
          <a:prstGeom prst="rect">
            <a:avLst/>
          </a:prstGeom>
        </p:spPr>
      </p:pic>
      <p:pic>
        <p:nvPicPr>
          <p:cNvPr id="49" name="图片 48"/>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4193204" y="3296522"/>
            <a:ext cx="747240" cy="572735"/>
          </a:xfrm>
          <a:prstGeom prst="rect">
            <a:avLst/>
          </a:prstGeom>
        </p:spPr>
      </p:pic>
      <p:pic>
        <p:nvPicPr>
          <p:cNvPr id="50" name="图片 49"/>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4025478" y="4140304"/>
            <a:ext cx="370302" cy="564121"/>
          </a:xfrm>
          <a:prstGeom prst="rect">
            <a:avLst/>
          </a:prstGeom>
        </p:spPr>
      </p:pic>
      <p:pic>
        <p:nvPicPr>
          <p:cNvPr id="51" name="图片 50"/>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572865" y="4698042"/>
            <a:ext cx="370302" cy="564121"/>
          </a:xfrm>
          <a:prstGeom prst="rect">
            <a:avLst/>
          </a:prstGeom>
        </p:spPr>
      </p:pic>
      <p:pic>
        <p:nvPicPr>
          <p:cNvPr id="52" name="图片 51"/>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538044" y="3985601"/>
            <a:ext cx="952094" cy="785232"/>
          </a:xfrm>
          <a:prstGeom prst="rect">
            <a:avLst/>
          </a:prstGeom>
        </p:spPr>
      </p:pic>
      <p:pic>
        <p:nvPicPr>
          <p:cNvPr id="16" name="图片 15" descr="D:\课件\PPT\新建文件夹\狗狗.png狗狗"/>
          <p:cNvPicPr>
            <a:picLocks noChangeAspect="1"/>
          </p:cNvPicPr>
          <p:nvPr>
            <p:custDataLst>
              <p:tags r:id="rId1"/>
            </p:custDataLst>
          </p:nvPr>
        </p:nvPicPr>
        <p:blipFill>
          <a:blip r:embed="rId2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3316368" y="3244808"/>
            <a:ext cx="2210031" cy="1802017"/>
          </a:xfrm>
          <a:prstGeom prst="rect">
            <a:avLst/>
          </a:prstGeom>
        </p:spPr>
      </p:pic>
      <p:pic>
        <p:nvPicPr>
          <p:cNvPr id="53" name="图片 52"/>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0451685" y="5670801"/>
            <a:ext cx="557302" cy="521113"/>
          </a:xfrm>
          <a:prstGeom prst="rect">
            <a:avLst/>
          </a:prstGeom>
        </p:spPr>
      </p:pic>
      <p:pic>
        <p:nvPicPr>
          <p:cNvPr id="54" name="图片 53"/>
          <p:cNvPicPr>
            <a:picLocks noChangeAspect="1"/>
          </p:cNvPicPr>
          <p:nvPr/>
        </p:nvPicPr>
        <p:blipFill rotWithShape="1">
          <a:blip r:embed="rId15" cstate="screen">
            <a:extLst>
              <a:ext uri="{28A0092B-C50C-407E-A947-70E740481C1C}">
                <a14:useLocalDpi xmlns:a14="http://schemas.microsoft.com/office/drawing/2010/main"/>
              </a:ext>
            </a:extLst>
          </a:blip>
          <a:srcRect t="-19408"/>
          <a:stretch/>
        </p:blipFill>
        <p:spPr>
          <a:xfrm>
            <a:off x="8859538" y="5197840"/>
            <a:ext cx="596073" cy="589339"/>
          </a:xfrm>
          <a:prstGeom prst="rect">
            <a:avLst/>
          </a:prstGeom>
        </p:spPr>
      </p:pic>
      <p:pic>
        <p:nvPicPr>
          <p:cNvPr id="55" name="图片 5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3544477">
            <a:off x="9706663" y="5469963"/>
            <a:ext cx="568540" cy="813726"/>
          </a:xfrm>
          <a:prstGeom prst="rect">
            <a:avLst/>
          </a:prstGeom>
        </p:spPr>
      </p:pic>
      <p:pic>
        <p:nvPicPr>
          <p:cNvPr id="17" name="图片 16"/>
          <p:cNvPicPr>
            <a:picLocks noChangeAspect="1"/>
          </p:cNvPicPr>
          <p:nvPr/>
        </p:nvPicPr>
        <p:blipFill>
          <a:blip r:embed="rId24" cstate="screen">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rot="1405371">
            <a:off x="9387703" y="4347841"/>
            <a:ext cx="1458845" cy="1461089"/>
          </a:xfrm>
          <a:prstGeom prst="rect">
            <a:avLst/>
          </a:prstGeom>
        </p:spPr>
      </p:pic>
      <p:pic>
        <p:nvPicPr>
          <p:cNvPr id="57" name="图片 56"/>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rot="3544477">
            <a:off x="7934738" y="4340864"/>
            <a:ext cx="647629" cy="926922"/>
          </a:xfrm>
          <a:prstGeom prst="rect">
            <a:avLst/>
          </a:prstGeom>
        </p:spPr>
      </p:pic>
      <p:sp>
        <p:nvSpPr>
          <p:cNvPr id="56" name="矩形 55"/>
          <p:cNvSpPr/>
          <p:nvPr/>
        </p:nvSpPr>
        <p:spPr>
          <a:xfrm>
            <a:off x="6893549" y="1"/>
            <a:ext cx="5298451" cy="1073717"/>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8" name="矩形 57"/>
          <p:cNvSpPr/>
          <p:nvPr/>
        </p:nvSpPr>
        <p:spPr>
          <a:xfrm>
            <a:off x="6961807" y="0"/>
            <a:ext cx="4987607" cy="1071832"/>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Greet their partners; get a basic idea about the topic of today’s lesson.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Say </a:t>
            </a:r>
            <a:r>
              <a:rPr lang="en-US" altLang="zh-CN" sz="1100" b="1" dirty="0">
                <a:latin typeface="Century Gothic" panose="020B0502020202020204" pitchFamily="34" charset="0"/>
                <a:sym typeface="Helvetica Neue"/>
              </a:rPr>
              <a:t>hello to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greet each other.</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Guide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describe the pictures on the cover.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Introduce </a:t>
            </a:r>
            <a:r>
              <a:rPr lang="en-US" altLang="zh-CN" sz="1100" b="1" dirty="0">
                <a:latin typeface="Century Gothic" panose="020B0502020202020204" pitchFamily="34" charset="0"/>
                <a:sym typeface="Helvetica Neue"/>
              </a:rPr>
              <a:t>the topic of the lesson. </a:t>
            </a:r>
          </a:p>
        </p:txBody>
      </p:sp>
      <p:sp>
        <p:nvSpPr>
          <p:cNvPr id="59" name="直角三角形 58"/>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0" name="文本框 59"/>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182221303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6" grpId="0" animBg="1"/>
      <p:bldP spid="56" grpId="1" animBg="1"/>
      <p:bldP spid="58" grpId="0"/>
      <p:bldP spid="5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6651" y="198855"/>
            <a:ext cx="11828375" cy="6589750"/>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243" y="1530724"/>
            <a:ext cx="6705941" cy="4039895"/>
          </a:xfrm>
          <a:prstGeom prst="rect">
            <a:avLst/>
          </a:prstGeom>
        </p:spPr>
      </p:pic>
      <p:sp>
        <p:nvSpPr>
          <p:cNvPr id="4" name="矩形 3"/>
          <p:cNvSpPr/>
          <p:nvPr/>
        </p:nvSpPr>
        <p:spPr>
          <a:xfrm>
            <a:off x="7288760" y="230861"/>
            <a:ext cx="4721003"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grpSp>
        <p:nvGrpSpPr>
          <p:cNvPr id="16" name="组合 15"/>
          <p:cNvGrpSpPr/>
          <p:nvPr/>
        </p:nvGrpSpPr>
        <p:grpSpPr>
          <a:xfrm>
            <a:off x="9005172" y="6532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52" name="组合 51"/>
          <p:cNvGrpSpPr/>
          <p:nvPr/>
        </p:nvGrpSpPr>
        <p:grpSpPr>
          <a:xfrm>
            <a:off x="7456002" y="998332"/>
            <a:ext cx="4436598" cy="2436555"/>
            <a:chOff x="8371747" y="1071747"/>
            <a:chExt cx="3552057" cy="2436555"/>
          </a:xfrm>
        </p:grpSpPr>
        <p:sp>
          <p:nvSpPr>
            <p:cNvPr id="9" name="文本框 8"/>
            <p:cNvSpPr txBox="1"/>
            <p:nvPr/>
          </p:nvSpPr>
          <p:spPr>
            <a:xfrm>
              <a:off x="8409754" y="1569310"/>
              <a:ext cx="3476045" cy="1938992"/>
            </a:xfrm>
            <a:prstGeom prst="rect">
              <a:avLst/>
            </a:prstGeom>
            <a:solidFill>
              <a:schemeClr val="bg1"/>
            </a:solidFill>
            <a:ln w="38100">
              <a:solidFill>
                <a:srgbClr val="6C8CD5"/>
              </a:solidFill>
            </a:ln>
          </p:spPr>
          <p:txBody>
            <a:bodyPr wrap="square" rtlCol="0">
              <a:spAutoFit/>
            </a:bodyPr>
            <a:lstStyle/>
            <a:p>
              <a:pPr marL="457200" indent="-457200">
                <a:buFontTx/>
                <a:buAutoNum type="arabicPeriod"/>
              </a:pPr>
              <a:r>
                <a:rPr lang="en-US" altLang="zh-CN" sz="2400" b="1" dirty="0" smtClean="0">
                  <a:solidFill>
                    <a:srgbClr val="53585F"/>
                  </a:solidFill>
                  <a:latin typeface="Century Gothic" panose="020B0502020202020204" pitchFamily="34" charset="0"/>
                </a:rPr>
                <a:t>Where did Mum, Biff,</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and</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Floppy go?</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Why</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did</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they</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go</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there?</a:t>
              </a:r>
              <a:endParaRPr lang="en-US" altLang="zh-CN" sz="2400" b="1" dirty="0">
                <a:solidFill>
                  <a:srgbClr val="53585F"/>
                </a:solidFill>
                <a:latin typeface="Century Gothic" panose="020B0502020202020204" pitchFamily="34" charset="0"/>
              </a:endParaRPr>
            </a:p>
            <a:p>
              <a:pPr marL="457200" indent="-457200">
                <a:buFontTx/>
                <a:buAutoNum type="arabicPeriod"/>
              </a:pPr>
              <a:r>
                <a:rPr lang="en-US" altLang="zh-CN" sz="2400" b="1" dirty="0" smtClean="0">
                  <a:solidFill>
                    <a:srgbClr val="53585F"/>
                  </a:solidFill>
                  <a:latin typeface="Century Gothic" panose="020B0502020202020204" pitchFamily="34" charset="0"/>
                </a:rPr>
                <a:t>What did they get? How did Floppy feel?</a:t>
              </a:r>
              <a:endParaRPr lang="en-US" altLang="zh-CN" sz="2400" b="1" dirty="0">
                <a:solidFill>
                  <a:srgbClr val="53585F"/>
                </a:solidFill>
                <a:latin typeface="Century Gothic" panose="020B0502020202020204" pitchFamily="34" charset="0"/>
              </a:endParaRPr>
            </a:p>
          </p:txBody>
        </p:sp>
        <p:sp>
          <p:nvSpPr>
            <p:cNvPr id="19" name="圆角矩形 18"/>
            <p:cNvSpPr/>
            <p:nvPr/>
          </p:nvSpPr>
          <p:spPr>
            <a:xfrm>
              <a:off x="8371747" y="1071747"/>
              <a:ext cx="3552057"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cxnSp>
        <p:nvCxnSpPr>
          <p:cNvPr id="46" name="直接连接符 45"/>
          <p:cNvCxnSpPr/>
          <p:nvPr/>
        </p:nvCxnSpPr>
        <p:spPr>
          <a:xfrm>
            <a:off x="7285962" y="398077"/>
            <a:ext cx="27049" cy="6422534"/>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80711" y="6298256"/>
            <a:ext cx="962151" cy="294424"/>
            <a:chOff x="6963686" y="6363596"/>
            <a:chExt cx="962151" cy="294424"/>
          </a:xfrm>
        </p:grpSpPr>
        <p:pic>
          <p:nvPicPr>
            <p:cNvPr id="35" name="图片 34">
              <a:extLst>
                <a:ext uri="{FF2B5EF4-FFF2-40B4-BE49-F238E27FC236}">
                  <a16:creationId xmlns="" xmlns:a16="http://schemas.microsoft.com/office/drawing/2014/main" id="{AD5EA7F3-ABAB-2E48-AE5C-40EA9ED125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76393" y="6363596"/>
              <a:ext cx="749444" cy="294424"/>
            </a:xfrm>
            <a:prstGeom prst="rect">
              <a:avLst/>
            </a:prstGeom>
          </p:spPr>
        </p:pic>
        <p:sp>
          <p:nvSpPr>
            <p:cNvPr id="36" name="文本框 35">
              <a:extLst>
                <a:ext uri="{FF2B5EF4-FFF2-40B4-BE49-F238E27FC236}">
                  <a16:creationId xmlns="" xmlns:a16="http://schemas.microsoft.com/office/drawing/2014/main" id="{68BCB880-31DC-7346-B6D5-01DAA156375E}"/>
                </a:ext>
              </a:extLst>
            </p:cNvPr>
            <p:cNvSpPr txBox="1"/>
            <p:nvPr/>
          </p:nvSpPr>
          <p:spPr>
            <a:xfrm>
              <a:off x="6963686" y="6380003"/>
              <a:ext cx="790364" cy="261610"/>
            </a:xfrm>
            <a:prstGeom prst="rect">
              <a:avLst/>
            </a:prstGeom>
            <a:noFill/>
          </p:spPr>
          <p:txBody>
            <a:bodyPr wrap="square" rtlCol="0">
              <a:spAutoFit/>
            </a:bodyPr>
            <a:lstStyle/>
            <a:p>
              <a:pPr algn="ctr"/>
              <a:r>
                <a:rPr lang="en-US" altLang="zh-CN" sz="1100" b="1" dirty="0" smtClean="0">
                  <a:latin typeface="Century Gothic" panose="020B0502020202020204" pitchFamily="34" charset="0"/>
                </a:rPr>
                <a:t>3:00</a:t>
              </a:r>
              <a:endParaRPr lang="zh-CN" altLang="en-US" sz="1100" b="1" dirty="0">
                <a:latin typeface="Century Gothic" panose="020B0502020202020204" pitchFamily="34" charset="0"/>
              </a:endParaRPr>
            </a:p>
          </p:txBody>
        </p:sp>
      </p:grpSp>
      <p:sp>
        <p:nvSpPr>
          <p:cNvPr id="8" name="AutoShape 2" descr="https://image.shutterstock.com/image-photo/summer-sunny-forest-trees-green-260nw-270100805.jpg">
            <a:hlinkClick r:id="rId7"/>
          </p:cNvPr>
          <p:cNvSpPr>
            <a:spLocks noChangeAspect="1" noChangeArrowheads="1"/>
          </p:cNvSpPr>
          <p:nvPr/>
        </p:nvSpPr>
        <p:spPr bwMode="auto">
          <a:xfrm>
            <a:off x="428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AutoShape 4" descr="https://image.shutterstock.com/image-photo/summer-sunny-forest-trees-green-260nw-270100805.jpg">
            <a:hlinkClick r:id="rId7"/>
          </p:cNvPr>
          <p:cNvSpPr>
            <a:spLocks noChangeAspect="1" noChangeArrowheads="1"/>
          </p:cNvSpPr>
          <p:nvPr/>
        </p:nvSpPr>
        <p:spPr bwMode="auto">
          <a:xfrm>
            <a:off x="195263"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nvGrpSpPr>
          <p:cNvPr id="60" name="组合 59"/>
          <p:cNvGrpSpPr/>
          <p:nvPr/>
        </p:nvGrpSpPr>
        <p:grpSpPr>
          <a:xfrm>
            <a:off x="11061165" y="6300741"/>
            <a:ext cx="998007" cy="312687"/>
            <a:chOff x="7707356" y="6408789"/>
            <a:chExt cx="998007" cy="312687"/>
          </a:xfrm>
        </p:grpSpPr>
        <p:pic>
          <p:nvPicPr>
            <p:cNvPr id="61" name="图片 6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62" name="文本框 61"/>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10/26</a:t>
              </a:r>
              <a:endParaRPr lang="zh-CN" altLang="en-US" sz="1100" b="1" kern="0" dirty="0">
                <a:solidFill>
                  <a:srgbClr val="000000"/>
                </a:solidFill>
                <a:latin typeface="Century Gothic" panose="020B0502020202020204" pitchFamily="34" charset="0"/>
                <a:sym typeface="Helvetica Light"/>
              </a:endParaRPr>
            </a:p>
          </p:txBody>
        </p:sp>
      </p:grpSp>
      <p:sp>
        <p:nvSpPr>
          <p:cNvPr id="63" name="流程图: 过程 62"/>
          <p:cNvSpPr/>
          <p:nvPr/>
        </p:nvSpPr>
        <p:spPr>
          <a:xfrm>
            <a:off x="454243" y="1752170"/>
            <a:ext cx="3544645"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Mum and Biff went to the market.</a:t>
            </a:r>
            <a:endParaRPr lang="zh-CN" altLang="en-US" sz="2400" b="1" dirty="0">
              <a:solidFill>
                <a:srgbClr val="000000"/>
              </a:solidFill>
              <a:latin typeface="Century Gothic" panose="020B0502020202020204" pitchFamily="34" charset="0"/>
            </a:endParaRPr>
          </a:p>
        </p:txBody>
      </p:sp>
      <p:sp>
        <p:nvSpPr>
          <p:cNvPr id="65" name="流程图: 过程 64"/>
          <p:cNvSpPr/>
          <p:nvPr/>
        </p:nvSpPr>
        <p:spPr>
          <a:xfrm>
            <a:off x="3761138" y="4772858"/>
            <a:ext cx="3551873"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They got a new basket.</a:t>
            </a:r>
            <a:endParaRPr lang="zh-CN" altLang="en-US" sz="2400" b="1" dirty="0">
              <a:solidFill>
                <a:srgbClr val="000000"/>
              </a:solidFill>
              <a:latin typeface="Century Gothic" panose="020B0502020202020204" pitchFamily="34" charset="0"/>
            </a:endParaRPr>
          </a:p>
        </p:txBody>
      </p:sp>
      <p:grpSp>
        <p:nvGrpSpPr>
          <p:cNvPr id="75" name="组合 74"/>
          <p:cNvGrpSpPr/>
          <p:nvPr/>
        </p:nvGrpSpPr>
        <p:grpSpPr>
          <a:xfrm>
            <a:off x="8809990" y="5715357"/>
            <a:ext cx="1674211" cy="955719"/>
            <a:chOff x="8484203" y="-27120897"/>
            <a:chExt cx="1859000" cy="51040207"/>
          </a:xfrm>
        </p:grpSpPr>
        <p:sp>
          <p:nvSpPr>
            <p:cNvPr id="76" name="圆角矩形 75"/>
            <p:cNvSpPr/>
            <p:nvPr/>
          </p:nvSpPr>
          <p:spPr>
            <a:xfrm>
              <a:off x="8822970" y="-11521073"/>
              <a:ext cx="1520233" cy="35440383"/>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smtClean="0">
                  <a:solidFill>
                    <a:srgbClr val="FFFFFF"/>
                  </a:solidFill>
                  <a:latin typeface="Century Gothic" panose="020B0502020202020204" pitchFamily="34" charset="0"/>
                  <a:sym typeface="Helvetica Light"/>
                </a:rPr>
                <a:t>market</a:t>
              </a:r>
              <a:endParaRPr lang="zh-CN" altLang="en-US" sz="2400" b="1" dirty="0">
                <a:solidFill>
                  <a:srgbClr val="FFFFFF"/>
                </a:solidFill>
                <a:latin typeface="Century Gothic" panose="020B0502020202020204" pitchFamily="34" charset="0"/>
                <a:sym typeface="Helvetica Light"/>
              </a:endParaRPr>
            </a:p>
          </p:txBody>
        </p:sp>
        <p:pic>
          <p:nvPicPr>
            <p:cNvPr id="77" name="图片 76"/>
            <p:cNvPicPr>
              <a:picLocks noChangeAspect="1"/>
            </p:cNvPicPr>
            <p:nvPr/>
          </p:nvPicPr>
          <p:blipFill>
            <a:blip r:embed="rId9" cstate="screen">
              <a:extLst>
                <a:ext uri="{BEBA8EAE-BF5A-486C-A8C5-ECC9F3942E4B}">
                  <a14:imgProps xmlns:a14="http://schemas.microsoft.com/office/drawing/2010/main">
                    <a14:imgLayer r:embed="rId10">
                      <a14:imgEffect>
                        <a14:backgroundRemoval t="1198" b="97006" l="2703" r="100000"/>
                      </a14:imgEffect>
                    </a14:imgLayer>
                  </a14:imgProps>
                </a:ext>
                <a:ext uri="{28A0092B-C50C-407E-A947-70E740481C1C}">
                  <a14:useLocalDpi xmlns:a14="http://schemas.microsoft.com/office/drawing/2010/main"/>
                </a:ext>
              </a:extLst>
            </a:blip>
            <a:stretch>
              <a:fillRect/>
            </a:stretch>
          </p:blipFill>
          <p:spPr>
            <a:xfrm flipH="1">
              <a:off x="8484203" y="-27120897"/>
              <a:ext cx="731130" cy="34072947"/>
            </a:xfrm>
            <a:prstGeom prst="rect">
              <a:avLst/>
            </a:prstGeom>
          </p:spPr>
        </p:pic>
      </p:grpSp>
      <p:sp>
        <p:nvSpPr>
          <p:cNvPr id="67" name="标题 1"/>
          <p:cNvSpPr txBox="1">
            <a:spLocks/>
          </p:cNvSpPr>
          <p:nvPr/>
        </p:nvSpPr>
        <p:spPr>
          <a:xfrm>
            <a:off x="1150497" y="393285"/>
            <a:ext cx="318534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rgbClr val="0070C0"/>
                </a:solidFill>
                <a:latin typeface="Century Gothic" panose="020B0502020202020204" pitchFamily="34" charset="0"/>
              </a:rPr>
              <a:t>The Chase</a:t>
            </a:r>
            <a:endParaRPr lang="zh-CN" altLang="en-US" sz="3600" b="1" dirty="0">
              <a:solidFill>
                <a:srgbClr val="0070C0"/>
              </a:solidFill>
              <a:latin typeface="Century Gothic" panose="020B0502020202020204" pitchFamily="34" charset="0"/>
            </a:endParaRPr>
          </a:p>
        </p:txBody>
      </p:sp>
      <p:grpSp>
        <p:nvGrpSpPr>
          <p:cNvPr id="102" name="组合 101"/>
          <p:cNvGrpSpPr/>
          <p:nvPr/>
        </p:nvGrpSpPr>
        <p:grpSpPr>
          <a:xfrm>
            <a:off x="7523191" y="3638690"/>
            <a:ext cx="4356640" cy="1695758"/>
            <a:chOff x="8555430" y="1145114"/>
            <a:chExt cx="3314958" cy="1695758"/>
          </a:xfrm>
        </p:grpSpPr>
        <p:sp>
          <p:nvSpPr>
            <p:cNvPr id="103" name="文本框 102"/>
            <p:cNvSpPr txBox="1"/>
            <p:nvPr/>
          </p:nvSpPr>
          <p:spPr>
            <a:xfrm>
              <a:off x="8575070" y="1640543"/>
              <a:ext cx="3295317" cy="1200329"/>
            </a:xfrm>
            <a:prstGeom prst="rect">
              <a:avLst/>
            </a:prstGeom>
            <a:solidFill>
              <a:schemeClr val="bg1"/>
            </a:solidFill>
            <a:ln w="38100">
              <a:solidFill>
                <a:srgbClr val="6C8CD5"/>
              </a:solidFill>
            </a:ln>
          </p:spPr>
          <p:txBody>
            <a:bodyPr wrap="square" rtlCol="0">
              <a:spAutoFit/>
            </a:bodyPr>
            <a:lstStyle/>
            <a:p>
              <a:r>
                <a:rPr lang="en-US" altLang="zh-CN" sz="2400" b="1" dirty="0" smtClean="0">
                  <a:solidFill>
                    <a:schemeClr val="tx2"/>
                  </a:solidFill>
                  <a:latin typeface="Century Gothic" panose="020B0502020202020204" pitchFamily="34" charset="0"/>
                </a:rPr>
                <a:t>Do you like shopping at the</a:t>
              </a:r>
              <a:r>
                <a:rPr lang="en-US" altLang="zh-CN" sz="2400" b="1" dirty="0">
                  <a:solidFill>
                    <a:schemeClr val="tx2"/>
                  </a:solidFill>
                  <a:latin typeface="Century Gothic" panose="020B0502020202020204" pitchFamily="34" charset="0"/>
                </a:rPr>
                <a:t> </a:t>
              </a:r>
              <a:r>
                <a:rPr lang="en-US" altLang="zh-CN" sz="2400" b="1" dirty="0" smtClean="0">
                  <a:solidFill>
                    <a:schemeClr val="tx2"/>
                  </a:solidFill>
                  <a:latin typeface="Century Gothic" panose="020B0502020202020204" pitchFamily="34" charset="0"/>
                </a:rPr>
                <a:t>market? What do you often buy there?</a:t>
              </a:r>
              <a:endParaRPr lang="en-US" altLang="zh-CN" sz="2400" b="1" dirty="0">
                <a:solidFill>
                  <a:schemeClr val="tx2"/>
                </a:solidFill>
                <a:latin typeface="Century Gothic" panose="020B0502020202020204" pitchFamily="34" charset="0"/>
              </a:endParaRPr>
            </a:p>
          </p:txBody>
        </p:sp>
        <p:sp>
          <p:nvSpPr>
            <p:cNvPr id="104" name="圆角矩形 103"/>
            <p:cNvSpPr/>
            <p:nvPr/>
          </p:nvSpPr>
          <p:spPr>
            <a:xfrm>
              <a:off x="8555430" y="1145114"/>
              <a:ext cx="3314958"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bg1"/>
                  </a:solidFill>
                  <a:latin typeface="Century Gothic" panose="020B0502020202020204" pitchFamily="34" charset="0"/>
                  <a:sym typeface="Helvetica Light"/>
                </a:rPr>
                <a:t>Connections</a:t>
              </a:r>
              <a:endParaRPr lang="zh-CN" altLang="en-US" sz="2400" b="1" dirty="0">
                <a:solidFill>
                  <a:schemeClr val="bg1"/>
                </a:solidFill>
                <a:latin typeface="Century Gothic" panose="020B0502020202020204" pitchFamily="34" charset="0"/>
                <a:sym typeface="Helvetica Light"/>
              </a:endParaRPr>
            </a:p>
          </p:txBody>
        </p:sp>
      </p:grpSp>
      <p:grpSp>
        <p:nvGrpSpPr>
          <p:cNvPr id="90" name="组合 89"/>
          <p:cNvGrpSpPr/>
          <p:nvPr/>
        </p:nvGrpSpPr>
        <p:grpSpPr>
          <a:xfrm>
            <a:off x="8005585" y="1018848"/>
            <a:ext cx="3417662" cy="4260326"/>
            <a:chOff x="8120873" y="993881"/>
            <a:chExt cx="3417662" cy="4260326"/>
          </a:xfrm>
        </p:grpSpPr>
        <p:grpSp>
          <p:nvGrpSpPr>
            <p:cNvPr id="91" name="组合 90"/>
            <p:cNvGrpSpPr/>
            <p:nvPr/>
          </p:nvGrpSpPr>
          <p:grpSpPr>
            <a:xfrm>
              <a:off x="8120873" y="993881"/>
              <a:ext cx="3417662" cy="4260326"/>
              <a:chOff x="4792547" y="1576389"/>
              <a:chExt cx="3501745" cy="4260326"/>
            </a:xfrm>
          </p:grpSpPr>
          <p:grpSp>
            <p:nvGrpSpPr>
              <p:cNvPr id="93" name="组合 92"/>
              <p:cNvGrpSpPr/>
              <p:nvPr/>
            </p:nvGrpSpPr>
            <p:grpSpPr>
              <a:xfrm>
                <a:off x="4792547" y="1576389"/>
                <a:ext cx="3501745" cy="4260326"/>
                <a:chOff x="8334195" y="1367380"/>
                <a:chExt cx="3501745" cy="4260326"/>
              </a:xfrm>
            </p:grpSpPr>
            <p:grpSp>
              <p:nvGrpSpPr>
                <p:cNvPr id="96" name="组合 95"/>
                <p:cNvGrpSpPr/>
                <p:nvPr/>
              </p:nvGrpSpPr>
              <p:grpSpPr>
                <a:xfrm>
                  <a:off x="8334195" y="1509783"/>
                  <a:ext cx="3501745" cy="4117923"/>
                  <a:chOff x="6847513" y="1523383"/>
                  <a:chExt cx="4322546" cy="5117980"/>
                </a:xfrm>
              </p:grpSpPr>
              <p:sp>
                <p:nvSpPr>
                  <p:cNvPr id="100" name="图文框 25"/>
                  <p:cNvSpPr/>
                  <p:nvPr/>
                </p:nvSpPr>
                <p:spPr>
                  <a:xfrm>
                    <a:off x="6847513" y="1523383"/>
                    <a:ext cx="4322546"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23989 w 4322546"/>
                      <a:gd name="connsiteY5" fmla="*/ 556646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23989 w 4322546"/>
                      <a:gd name="connsiteY9" fmla="*/ 556646 h 51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1" name="矩形 100"/>
                  <p:cNvSpPr/>
                  <p:nvPr/>
                </p:nvSpPr>
                <p:spPr>
                  <a:xfrm>
                    <a:off x="7144722" y="2066904"/>
                    <a:ext cx="3822762"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grpSp>
              <p:nvGrpSpPr>
                <p:cNvPr id="97" name="组合 96"/>
                <p:cNvGrpSpPr/>
                <p:nvPr/>
              </p:nvGrpSpPr>
              <p:grpSpPr>
                <a:xfrm>
                  <a:off x="9039365" y="1367380"/>
                  <a:ext cx="2274785" cy="504469"/>
                  <a:chOff x="9519260" y="85625"/>
                  <a:chExt cx="2274785" cy="740629"/>
                </a:xfrm>
              </p:grpSpPr>
              <p:pic>
                <p:nvPicPr>
                  <p:cNvPr id="98" name="图片 97">
                    <a:extLst>
                      <a:ext uri="{FF2B5EF4-FFF2-40B4-BE49-F238E27FC236}">
                        <a16:creationId xmlns="" xmlns:a16="http://schemas.microsoft.com/office/drawing/2014/main" id="{83C6C948-3C3A-2D45-86B0-9246BD8ECEF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19260" y="85625"/>
                    <a:ext cx="2274785" cy="740629"/>
                  </a:xfrm>
                  <a:prstGeom prst="rect">
                    <a:avLst/>
                  </a:prstGeom>
                </p:spPr>
              </p:pic>
              <p:sp>
                <p:nvSpPr>
                  <p:cNvPr id="99" name="文本框 98"/>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94" name="流程图: 过程 93"/>
              <p:cNvSpPr/>
              <p:nvPr/>
            </p:nvSpPr>
            <p:spPr>
              <a:xfrm>
                <a:off x="5087268" y="4145521"/>
                <a:ext cx="3027548" cy="1286833"/>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en-US" altLang="zh-CN" sz="2400" b="1" dirty="0" smtClean="0">
                    <a:solidFill>
                      <a:prstClr val="black"/>
                    </a:solidFill>
                    <a:latin typeface="Century Gothic" panose="020B0502020202020204" pitchFamily="34" charset="0"/>
                  </a:rPr>
                  <a:t>She is shopping in a </a:t>
                </a:r>
                <a:r>
                  <a:rPr lang="en-US" altLang="zh-CN" sz="2400" b="1" dirty="0" smtClean="0">
                    <a:solidFill>
                      <a:srgbClr val="0070C0"/>
                    </a:solidFill>
                    <a:latin typeface="Century Gothic" panose="020B0502020202020204" pitchFamily="34" charset="0"/>
                  </a:rPr>
                  <a:t>market</a:t>
                </a:r>
                <a:r>
                  <a:rPr lang="en-US" altLang="zh-CN" sz="2400" b="1" dirty="0" smtClean="0">
                    <a:solidFill>
                      <a:prstClr val="black"/>
                    </a:solidFill>
                    <a:latin typeface="Century Gothic" panose="020B0502020202020204" pitchFamily="34" charset="0"/>
                  </a:rPr>
                  <a:t>.</a:t>
                </a:r>
                <a:r>
                  <a:rPr lang="en-US" altLang="zh-CN" sz="2400" b="1" dirty="0" smtClean="0">
                    <a:solidFill>
                      <a:srgbClr val="0070C0"/>
                    </a:solidFill>
                    <a:latin typeface="Century Gothic" panose="020B0502020202020204" pitchFamily="34" charset="0"/>
                  </a:rPr>
                  <a:t> </a:t>
                </a:r>
                <a:endParaRPr lang="en-US" altLang="zh-CN" sz="2400" b="1" dirty="0">
                  <a:solidFill>
                    <a:srgbClr val="0070C0"/>
                  </a:solidFill>
                  <a:latin typeface="Century Gothic" panose="020B0502020202020204" pitchFamily="34" charset="0"/>
                </a:endParaRPr>
              </a:p>
            </p:txBody>
          </p:sp>
          <p:sp>
            <p:nvSpPr>
              <p:cNvPr id="95" name="矩形 94"/>
              <p:cNvSpPr/>
              <p:nvPr/>
            </p:nvSpPr>
            <p:spPr>
              <a:xfrm>
                <a:off x="5891918" y="3680730"/>
                <a:ext cx="1455532" cy="738664"/>
              </a:xfrm>
              <a:prstGeom prst="rect">
                <a:avLst/>
              </a:prstGeom>
            </p:spPr>
            <p:txBody>
              <a:bodyPr wrap="none">
                <a:spAutoFit/>
              </a:bodyPr>
              <a:lstStyle/>
              <a:p>
                <a:pPr algn="ctr">
                  <a:lnSpc>
                    <a:spcPct val="150000"/>
                  </a:lnSpc>
                </a:pPr>
                <a:r>
                  <a:rPr lang="en-US" altLang="zh-CN" sz="2800" b="1" dirty="0" smtClean="0">
                    <a:solidFill>
                      <a:srgbClr val="FF0000"/>
                    </a:solidFill>
                    <a:latin typeface="Century Gothic" panose="020B0502020202020204" pitchFamily="34" charset="0"/>
                  </a:rPr>
                  <a:t>market</a:t>
                </a:r>
                <a:endParaRPr lang="en-US" altLang="zh-CN" sz="2800" b="1" dirty="0">
                  <a:solidFill>
                    <a:srgbClr val="FF0000"/>
                  </a:solidFill>
                  <a:latin typeface="Century Gothic" panose="020B0502020202020204" pitchFamily="34" charset="0"/>
                </a:endParaRPr>
              </a:p>
            </p:txBody>
          </p:sp>
        </p:grpSp>
        <p:pic>
          <p:nvPicPr>
            <p:cNvPr id="92" name="图片 9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57513" y="1763356"/>
              <a:ext cx="2344382" cy="1547292"/>
            </a:xfrm>
            <a:prstGeom prst="rect">
              <a:avLst/>
            </a:prstGeom>
          </p:spPr>
        </p:pic>
      </p:grpSp>
      <p:sp>
        <p:nvSpPr>
          <p:cNvPr id="41" name="矩形 40"/>
          <p:cNvSpPr/>
          <p:nvPr/>
        </p:nvSpPr>
        <p:spPr>
          <a:xfrm>
            <a:off x="6893549" y="0"/>
            <a:ext cx="5298452" cy="2520335"/>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矩形 41"/>
          <p:cNvSpPr/>
          <p:nvPr/>
        </p:nvSpPr>
        <p:spPr>
          <a:xfrm>
            <a:off x="6960719" y="76663"/>
            <a:ext cx="4987607" cy="2489143"/>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Understand the meaning of the vocabulary word </a:t>
            </a:r>
            <a:r>
              <a:rPr lang="en-US" altLang="zh-CN" sz="1100" b="1" i="1" dirty="0">
                <a:latin typeface="Century Gothic" panose="020B0502020202020204" pitchFamily="34" charset="0"/>
                <a:sym typeface="Helvetica Neue"/>
              </a:rPr>
              <a:t>market</a:t>
            </a:r>
            <a:r>
              <a:rPr lang="en-US" altLang="zh-CN" sz="1100" b="1" dirty="0">
                <a:latin typeface="Century Gothic" panose="020B0502020202020204" pitchFamily="34" charset="0"/>
                <a:sym typeface="Helvetica Neue"/>
              </a:rPr>
              <a:t>, then make sentences with it; understand the text; make connections; read the text fluently.</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a:latin typeface="Century Gothic" panose="020B0502020202020204" pitchFamily="34" charset="0"/>
                <a:sym typeface="Helvetica Neue"/>
              </a:rPr>
              <a:t>one S to read the first sentence in the text; click the penguin button and explain the word </a:t>
            </a:r>
            <a:r>
              <a:rPr lang="en-US" altLang="zh-CN" sz="1100" b="1" i="1" dirty="0">
                <a:latin typeface="Century Gothic" panose="020B0502020202020204" pitchFamily="34" charset="0"/>
                <a:sym typeface="Helvetica Neue"/>
              </a:rPr>
              <a:t>market</a:t>
            </a:r>
            <a:r>
              <a:rPr lang="en-US" altLang="zh-CN" sz="1100" b="1" dirty="0">
                <a:latin typeface="Century Gothic" panose="020B0502020202020204" pitchFamily="34" charset="0"/>
                <a:sym typeface="Helvetica Neue"/>
              </a:rPr>
              <a:t>;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it and make sentences with it;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talk about the first comprehension question.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a:latin typeface="Century Gothic" panose="020B0502020202020204" pitchFamily="34" charset="0"/>
                <a:sym typeface="Helvetica Neue"/>
              </a:rPr>
              <a:t>another S to read the second sentence in the text;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it and make sentences with it;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talk about the second comprehension question.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talk about the connections question.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text fluently.</a:t>
            </a:r>
          </a:p>
        </p:txBody>
      </p:sp>
      <p:sp>
        <p:nvSpPr>
          <p:cNvPr id="43" name="直角三角形 42"/>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4" name="文本框 43"/>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974330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5"/>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down)">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2" restart="whenNotActive" fill="hold" evtFilter="cancelBubble" nodeType="interactiveSeq">
                <p:stCondLst>
                  <p:cond evt="onClick" delay="0">
                    <p:tgtEl>
                      <p:spTgt spid="4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41" grpId="0" animBg="1"/>
      <p:bldP spid="41" grpId="1" animBg="1"/>
      <p:bldP spid="42" grpId="0"/>
      <p:bldP spid="4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598" y="132810"/>
            <a:ext cx="11828375" cy="6589750"/>
          </a:xfrm>
          <a:prstGeom prst="rect">
            <a:avLst/>
          </a:prstGeom>
        </p:spPr>
      </p:pic>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13456" y="1199225"/>
            <a:ext cx="7622677" cy="4606042"/>
          </a:xfrm>
          <a:prstGeom prst="rect">
            <a:avLst/>
          </a:prstGeom>
        </p:spPr>
      </p:pic>
      <p:sp>
        <p:nvSpPr>
          <p:cNvPr id="4" name="矩形 3"/>
          <p:cNvSpPr/>
          <p:nvPr/>
        </p:nvSpPr>
        <p:spPr>
          <a:xfrm>
            <a:off x="7877507" y="184262"/>
            <a:ext cx="3994962"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cxnSp>
        <p:nvCxnSpPr>
          <p:cNvPr id="15" name="直接连接符 14"/>
          <p:cNvCxnSpPr/>
          <p:nvPr/>
        </p:nvCxnSpPr>
        <p:spPr>
          <a:xfrm>
            <a:off x="7877507" y="132810"/>
            <a:ext cx="4089" cy="6613185"/>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089442" y="-2379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52" name="组合 51"/>
          <p:cNvGrpSpPr/>
          <p:nvPr/>
        </p:nvGrpSpPr>
        <p:grpSpPr>
          <a:xfrm>
            <a:off x="8150041" y="829252"/>
            <a:ext cx="3543802" cy="2065089"/>
            <a:chOff x="8555430" y="1145114"/>
            <a:chExt cx="3314958" cy="2065089"/>
          </a:xfrm>
        </p:grpSpPr>
        <p:sp>
          <p:nvSpPr>
            <p:cNvPr id="9" name="文本框 8"/>
            <p:cNvSpPr txBox="1"/>
            <p:nvPr/>
          </p:nvSpPr>
          <p:spPr>
            <a:xfrm>
              <a:off x="8575071" y="1640543"/>
              <a:ext cx="3275674" cy="1569660"/>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smtClean="0">
                  <a:solidFill>
                    <a:schemeClr val="tx2"/>
                  </a:solidFill>
                  <a:latin typeface="Century Gothic" panose="020B0502020202020204" pitchFamily="34" charset="0"/>
                </a:rPr>
                <a:t>Where did Mum</a:t>
              </a:r>
              <a:r>
                <a:rPr lang="zh-CN" altLang="en-US" sz="2400" b="1" dirty="0" smtClean="0">
                  <a:solidFill>
                    <a:schemeClr val="tx2"/>
                  </a:solidFill>
                  <a:latin typeface="Century Gothic" panose="020B0502020202020204" pitchFamily="34" charset="0"/>
                </a:rPr>
                <a:t> </a:t>
              </a:r>
              <a:r>
                <a:rPr lang="en-US" altLang="zh-CN" sz="2400" b="1" dirty="0" smtClean="0">
                  <a:solidFill>
                    <a:schemeClr val="tx2"/>
                  </a:solidFill>
                  <a:latin typeface="Century Gothic" panose="020B0502020202020204" pitchFamily="34" charset="0"/>
                </a:rPr>
                <a:t>and</a:t>
              </a:r>
              <a:r>
                <a:rPr lang="zh-CN" altLang="en-US" sz="2400" b="1" dirty="0" smtClean="0">
                  <a:solidFill>
                    <a:schemeClr val="tx2"/>
                  </a:solidFill>
                  <a:latin typeface="Century Gothic" panose="020B0502020202020204" pitchFamily="34" charset="0"/>
                </a:rPr>
                <a:t> </a:t>
              </a:r>
              <a:r>
                <a:rPr lang="en-US" altLang="zh-CN" sz="2400" b="1" dirty="0" smtClean="0">
                  <a:solidFill>
                    <a:schemeClr val="tx2"/>
                  </a:solidFill>
                  <a:latin typeface="Century Gothic" panose="020B0502020202020204" pitchFamily="34" charset="0"/>
                </a:rPr>
                <a:t>Biff go?</a:t>
              </a:r>
            </a:p>
            <a:p>
              <a:pPr marL="457200" indent="-457200">
                <a:buAutoNum type="arabicPeriod"/>
              </a:pPr>
              <a:r>
                <a:rPr lang="en-US" altLang="zh-CN" sz="2400" b="1" dirty="0" smtClean="0">
                  <a:solidFill>
                    <a:schemeClr val="tx2"/>
                  </a:solidFill>
                  <a:latin typeface="Century Gothic" panose="020B0502020202020204" pitchFamily="34" charset="0"/>
                </a:rPr>
                <a:t>What did Biff tell Floppy to do?</a:t>
              </a:r>
            </a:p>
          </p:txBody>
        </p:sp>
        <p:sp>
          <p:nvSpPr>
            <p:cNvPr id="19" name="圆角矩形 18"/>
            <p:cNvSpPr/>
            <p:nvPr/>
          </p:nvSpPr>
          <p:spPr>
            <a:xfrm>
              <a:off x="8555430" y="1145114"/>
              <a:ext cx="3314958"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bg1"/>
                  </a:solidFill>
                  <a:latin typeface="Century Gothic" panose="020B0502020202020204" pitchFamily="34" charset="0"/>
                  <a:sym typeface="Helvetica Light"/>
                </a:rPr>
                <a:t>Comprehension</a:t>
              </a:r>
              <a:endParaRPr lang="zh-CN" altLang="en-US" sz="2400" b="1" dirty="0">
                <a:solidFill>
                  <a:schemeClr val="bg1"/>
                </a:solidFill>
                <a:latin typeface="Century Gothic" panose="020B0502020202020204" pitchFamily="34" charset="0"/>
                <a:sym typeface="Helvetica Light"/>
              </a:endParaRPr>
            </a:p>
          </p:txBody>
        </p:sp>
      </p:grpSp>
      <p:grpSp>
        <p:nvGrpSpPr>
          <p:cNvPr id="7" name="组合 6"/>
          <p:cNvGrpSpPr/>
          <p:nvPr/>
        </p:nvGrpSpPr>
        <p:grpSpPr>
          <a:xfrm>
            <a:off x="126851" y="6248888"/>
            <a:ext cx="953684" cy="294424"/>
            <a:chOff x="6970733" y="6368704"/>
            <a:chExt cx="953684" cy="294424"/>
          </a:xfrm>
        </p:grpSpPr>
        <p:pic>
          <p:nvPicPr>
            <p:cNvPr id="37" name="图片 36">
              <a:extLst>
                <a:ext uri="{FF2B5EF4-FFF2-40B4-BE49-F238E27FC236}">
                  <a16:creationId xmlns="" xmlns:a16="http://schemas.microsoft.com/office/drawing/2014/main" id="{AD5EA7F3-ABAB-2E48-AE5C-40EA9ED125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74973" y="6368704"/>
              <a:ext cx="749444" cy="294424"/>
            </a:xfrm>
            <a:prstGeom prst="rect">
              <a:avLst/>
            </a:prstGeom>
          </p:spPr>
        </p:pic>
        <p:sp>
          <p:nvSpPr>
            <p:cNvPr id="38" name="文本框 37">
              <a:extLst>
                <a:ext uri="{FF2B5EF4-FFF2-40B4-BE49-F238E27FC236}">
                  <a16:creationId xmlns="" xmlns:a16="http://schemas.microsoft.com/office/drawing/2014/main" id="{68BCB880-31DC-7346-B6D5-01DAA156375E}"/>
                </a:ext>
              </a:extLst>
            </p:cNvPr>
            <p:cNvSpPr txBox="1"/>
            <p:nvPr/>
          </p:nvSpPr>
          <p:spPr>
            <a:xfrm>
              <a:off x="6970733" y="6385111"/>
              <a:ext cx="790364" cy="261610"/>
            </a:xfrm>
            <a:prstGeom prst="rect">
              <a:avLst/>
            </a:prstGeom>
            <a:noFill/>
          </p:spPr>
          <p:txBody>
            <a:bodyPr wrap="square" rtlCol="0">
              <a:spAutoFit/>
            </a:bodyPr>
            <a:lstStyle/>
            <a:p>
              <a:pPr algn="ctr"/>
              <a:r>
                <a:rPr lang="en-US" altLang="zh-CN" sz="1100" b="1" dirty="0" smtClean="0">
                  <a:latin typeface="Century Gothic" panose="020B0502020202020204" pitchFamily="34" charset="0"/>
                </a:rPr>
                <a:t>3:00</a:t>
              </a:r>
              <a:endParaRPr lang="zh-CN" altLang="en-US" sz="1100" b="1" dirty="0">
                <a:latin typeface="Century Gothic" panose="020B0502020202020204" pitchFamily="34" charset="0"/>
              </a:endParaRPr>
            </a:p>
          </p:txBody>
        </p:sp>
      </p:grpSp>
      <p:sp>
        <p:nvSpPr>
          <p:cNvPr id="42" name="流程图: 过程 41"/>
          <p:cNvSpPr/>
          <p:nvPr/>
        </p:nvSpPr>
        <p:spPr>
          <a:xfrm>
            <a:off x="441876" y="4885865"/>
            <a:ext cx="3525331"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Mum and Biff went to the toilet.</a:t>
            </a:r>
            <a:endParaRPr lang="zh-CN" altLang="en-US" sz="2400" b="1" dirty="0">
              <a:solidFill>
                <a:srgbClr val="000000"/>
              </a:solidFill>
              <a:latin typeface="Century Gothic" panose="020B0502020202020204" pitchFamily="34" charset="0"/>
            </a:endParaRPr>
          </a:p>
        </p:txBody>
      </p:sp>
      <p:sp>
        <p:nvSpPr>
          <p:cNvPr id="33" name="标题 1"/>
          <p:cNvSpPr txBox="1">
            <a:spLocks/>
          </p:cNvSpPr>
          <p:nvPr/>
        </p:nvSpPr>
        <p:spPr>
          <a:xfrm>
            <a:off x="1150497" y="393285"/>
            <a:ext cx="318534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rgbClr val="0070C0"/>
                </a:solidFill>
                <a:latin typeface="Century Gothic" panose="020B0502020202020204" pitchFamily="34" charset="0"/>
              </a:rPr>
              <a:t>The Chase</a:t>
            </a:r>
            <a:endParaRPr lang="zh-CN" altLang="en-US" sz="3600" b="1" dirty="0">
              <a:solidFill>
                <a:srgbClr val="0070C0"/>
              </a:solidFill>
              <a:latin typeface="Century Gothic" panose="020B0502020202020204" pitchFamily="34" charset="0"/>
            </a:endParaRPr>
          </a:p>
        </p:txBody>
      </p:sp>
      <p:sp>
        <p:nvSpPr>
          <p:cNvPr id="34" name="流程图: 过程 33"/>
          <p:cNvSpPr/>
          <p:nvPr/>
        </p:nvSpPr>
        <p:spPr>
          <a:xfrm>
            <a:off x="4136946" y="1293616"/>
            <a:ext cx="3855251"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“Stay Floppy,” said Biff.</a:t>
            </a:r>
            <a:endParaRPr lang="zh-CN" altLang="en-US" sz="2400" b="1" dirty="0">
              <a:solidFill>
                <a:srgbClr val="000000"/>
              </a:solidFill>
              <a:latin typeface="Century Gothic" panose="020B0502020202020204" pitchFamily="34" charset="0"/>
            </a:endParaRPr>
          </a:p>
        </p:txBody>
      </p:sp>
      <p:grpSp>
        <p:nvGrpSpPr>
          <p:cNvPr id="35" name="组合 34"/>
          <p:cNvGrpSpPr/>
          <p:nvPr/>
        </p:nvGrpSpPr>
        <p:grpSpPr>
          <a:xfrm>
            <a:off x="5915581" y="5733085"/>
            <a:ext cx="1955630" cy="897250"/>
            <a:chOff x="7769638" y="-6644823"/>
            <a:chExt cx="4398945" cy="20490769"/>
          </a:xfrm>
        </p:grpSpPr>
        <p:sp>
          <p:nvSpPr>
            <p:cNvPr id="36" name="圆角矩形 35"/>
            <p:cNvSpPr/>
            <p:nvPr/>
          </p:nvSpPr>
          <p:spPr>
            <a:xfrm>
              <a:off x="8426125" y="-1309230"/>
              <a:ext cx="3742458" cy="15155176"/>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smtClean="0">
                  <a:solidFill>
                    <a:srgbClr val="FFFFFF"/>
                  </a:solidFill>
                  <a:latin typeface="Century Gothic" panose="020B0502020202020204" pitchFamily="34" charset="0"/>
                  <a:sym typeface="Helvetica Light"/>
                </a:rPr>
                <a:t>toilet</a:t>
              </a:r>
              <a:endParaRPr lang="zh-CN" altLang="en-US" sz="2400" b="1" dirty="0">
                <a:solidFill>
                  <a:srgbClr val="FFFFFF"/>
                </a:solidFill>
                <a:latin typeface="Century Gothic" panose="020B0502020202020204" pitchFamily="34" charset="0"/>
                <a:sym typeface="Helvetica Light"/>
              </a:endParaRPr>
            </a:p>
          </p:txBody>
        </p:sp>
        <p:pic>
          <p:nvPicPr>
            <p:cNvPr id="39" name="图片 38"/>
            <p:cNvPicPr>
              <a:picLocks noChangeAspect="1"/>
            </p:cNvPicPr>
            <p:nvPr/>
          </p:nvPicPr>
          <p:blipFill>
            <a:blip r:embed="rId7" cstate="screen">
              <a:extLst>
                <a:ext uri="{BEBA8EAE-BF5A-486C-A8C5-ECC9F3942E4B}">
                  <a14:imgProps xmlns:a14="http://schemas.microsoft.com/office/drawing/2010/main">
                    <a14:imgLayer r:embed="rId8">
                      <a14:imgEffect>
                        <a14:backgroundRemoval t="1198" b="97006" l="2703" r="100000"/>
                      </a14:imgEffect>
                    </a14:imgLayer>
                  </a14:imgProps>
                </a:ext>
                <a:ext uri="{28A0092B-C50C-407E-A947-70E740481C1C}">
                  <a14:useLocalDpi xmlns:a14="http://schemas.microsoft.com/office/drawing/2010/main"/>
                </a:ext>
              </a:extLst>
            </a:blip>
            <a:stretch>
              <a:fillRect/>
            </a:stretch>
          </p:blipFill>
          <p:spPr>
            <a:xfrm flipH="1">
              <a:off x="7769638" y="-6644823"/>
              <a:ext cx="1383952" cy="13497120"/>
            </a:xfrm>
            <a:prstGeom prst="rect">
              <a:avLst/>
            </a:prstGeom>
          </p:spPr>
        </p:pic>
      </p:grpSp>
      <p:grpSp>
        <p:nvGrpSpPr>
          <p:cNvPr id="43" name="组合 42"/>
          <p:cNvGrpSpPr/>
          <p:nvPr/>
        </p:nvGrpSpPr>
        <p:grpSpPr>
          <a:xfrm>
            <a:off x="8087562" y="2985194"/>
            <a:ext cx="3637856" cy="3545357"/>
            <a:chOff x="8540471" y="1100651"/>
            <a:chExt cx="3390153" cy="3545357"/>
          </a:xfrm>
        </p:grpSpPr>
        <p:sp>
          <p:nvSpPr>
            <p:cNvPr id="61" name="文本框 60"/>
            <p:cNvSpPr txBox="1"/>
            <p:nvPr/>
          </p:nvSpPr>
          <p:spPr>
            <a:xfrm>
              <a:off x="8552141" y="1599020"/>
              <a:ext cx="3375740" cy="3046988"/>
            </a:xfrm>
            <a:prstGeom prst="rect">
              <a:avLst/>
            </a:prstGeom>
            <a:solidFill>
              <a:schemeClr val="bg1"/>
            </a:solidFill>
            <a:ln w="38100">
              <a:solidFill>
                <a:srgbClr val="6C8CD5"/>
              </a:solidFill>
            </a:ln>
          </p:spPr>
          <p:txBody>
            <a:bodyPr wrap="square" rtlCol="0">
              <a:spAutoFit/>
            </a:bodyPr>
            <a:lstStyle/>
            <a:p>
              <a:r>
                <a:rPr lang="en-US" altLang="zh-CN" sz="2400" b="1" dirty="0" smtClean="0">
                  <a:solidFill>
                    <a:srgbClr val="53585F"/>
                  </a:solidFill>
                  <a:latin typeface="Century Gothic" panose="020B0502020202020204" pitchFamily="34" charset="0"/>
                </a:rPr>
                <a:t>At </a:t>
              </a:r>
              <a:r>
                <a:rPr lang="en-US" altLang="zh-CN" sz="2400" b="1" dirty="0">
                  <a:solidFill>
                    <a:srgbClr val="53585F"/>
                  </a:solidFill>
                  <a:latin typeface="Century Gothic" panose="020B0502020202020204" pitchFamily="34" charset="0"/>
                </a:rPr>
                <a:t>the </a:t>
              </a:r>
              <a:r>
                <a:rPr lang="en-US" altLang="zh-CN" sz="2400" b="1" dirty="0" smtClean="0">
                  <a:solidFill>
                    <a:srgbClr val="53585F"/>
                  </a:solidFill>
                  <a:latin typeface="Century Gothic" panose="020B0502020202020204" pitchFamily="34" charset="0"/>
                </a:rPr>
                <a:t>beginning </a:t>
              </a:r>
              <a:r>
                <a:rPr lang="en-US" altLang="zh-CN" sz="2400" b="1" dirty="0">
                  <a:solidFill>
                    <a:srgbClr val="53585F"/>
                  </a:solidFill>
                  <a:latin typeface="Century Gothic" panose="020B0502020202020204" pitchFamily="34" charset="0"/>
                </a:rPr>
                <a:t>of the story, what happened?</a:t>
              </a:r>
            </a:p>
            <a:p>
              <a:pPr marL="457200" indent="-457200">
                <a:buAutoNum type="alphaUcPeriod"/>
              </a:pPr>
              <a:r>
                <a:rPr lang="en-US" altLang="zh-CN" sz="2400" dirty="0">
                  <a:solidFill>
                    <a:srgbClr val="53585F"/>
                  </a:solidFill>
                  <a:latin typeface="Century Gothic" panose="020B0502020202020204" pitchFamily="34" charset="0"/>
                </a:rPr>
                <a:t>Floppy </a:t>
              </a:r>
              <a:r>
                <a:rPr lang="en-US" altLang="zh-CN" sz="2400" dirty="0" smtClean="0">
                  <a:solidFill>
                    <a:srgbClr val="53585F"/>
                  </a:solidFill>
                  <a:latin typeface="Century Gothic" panose="020B0502020202020204" pitchFamily="34" charset="0"/>
                </a:rPr>
                <a:t>stayed at home and slept in his basket. </a:t>
              </a:r>
              <a:endParaRPr lang="en-US" altLang="zh-CN" sz="2400" dirty="0">
                <a:solidFill>
                  <a:srgbClr val="53585F"/>
                </a:solidFill>
                <a:latin typeface="Century Gothic" panose="020B0502020202020204" pitchFamily="34" charset="0"/>
              </a:endParaRPr>
            </a:p>
            <a:p>
              <a:pPr marL="457200" indent="-457200">
                <a:buAutoNum type="alphaUcPeriod" startAt="2"/>
              </a:pPr>
              <a:r>
                <a:rPr lang="en-US" altLang="zh-CN" sz="2400" dirty="0" smtClean="0">
                  <a:solidFill>
                    <a:srgbClr val="53585F"/>
                  </a:solidFill>
                  <a:latin typeface="Century Gothic" panose="020B0502020202020204" pitchFamily="34" charset="0"/>
                </a:rPr>
                <a:t>Floppy got a new basket and waited for Mum and Biff.</a:t>
              </a:r>
              <a:endParaRPr lang="en-US" altLang="zh-CN" sz="2400" b="1" dirty="0">
                <a:solidFill>
                  <a:srgbClr val="ED7D31"/>
                </a:solidFill>
                <a:latin typeface="Century Gothic" panose="020B0502020202020204" pitchFamily="34" charset="0"/>
              </a:endParaRPr>
            </a:p>
          </p:txBody>
        </p:sp>
        <p:sp>
          <p:nvSpPr>
            <p:cNvPr id="62" name="圆角矩形 61"/>
            <p:cNvSpPr/>
            <p:nvPr/>
          </p:nvSpPr>
          <p:spPr>
            <a:xfrm>
              <a:off x="8540471" y="1100651"/>
              <a:ext cx="3390153"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smtClean="0">
                  <a:solidFill>
                    <a:srgbClr val="FFFFFF"/>
                  </a:solidFill>
                  <a:latin typeface="Century Gothic" panose="020B0502020202020204" pitchFamily="34" charset="0"/>
                  <a:sym typeface="Helvetica Light"/>
                </a:rPr>
                <a:t>Plot: beginning</a:t>
              </a:r>
              <a:endParaRPr lang="zh-CN" altLang="en-US" sz="2400" b="1" dirty="0">
                <a:solidFill>
                  <a:srgbClr val="FFFFFF"/>
                </a:solidFill>
                <a:latin typeface="Century Gothic" panose="020B0502020202020204" pitchFamily="34" charset="0"/>
                <a:sym typeface="Helvetica Light"/>
              </a:endParaRPr>
            </a:p>
          </p:txBody>
        </p:sp>
      </p:grpSp>
      <p:grpSp>
        <p:nvGrpSpPr>
          <p:cNvPr id="44" name="组合 43"/>
          <p:cNvGrpSpPr/>
          <p:nvPr/>
        </p:nvGrpSpPr>
        <p:grpSpPr>
          <a:xfrm>
            <a:off x="11027297" y="6291914"/>
            <a:ext cx="998007" cy="312687"/>
            <a:chOff x="7707356" y="6408789"/>
            <a:chExt cx="998007" cy="312687"/>
          </a:xfrm>
        </p:grpSpPr>
        <p:pic>
          <p:nvPicPr>
            <p:cNvPr id="45" name="图片 4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46" name="文本框 45"/>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11/26</a:t>
              </a:r>
              <a:endParaRPr lang="zh-CN" altLang="en-US" sz="1100" b="1" kern="0" dirty="0">
                <a:solidFill>
                  <a:srgbClr val="000000"/>
                </a:solidFill>
                <a:latin typeface="Century Gothic" panose="020B0502020202020204" pitchFamily="34" charset="0"/>
                <a:sym typeface="Helvetica Light"/>
              </a:endParaRPr>
            </a:p>
          </p:txBody>
        </p:sp>
      </p:grpSp>
      <p:grpSp>
        <p:nvGrpSpPr>
          <p:cNvPr id="48" name="组合 47"/>
          <p:cNvGrpSpPr/>
          <p:nvPr/>
        </p:nvGrpSpPr>
        <p:grpSpPr>
          <a:xfrm>
            <a:off x="8189851" y="855031"/>
            <a:ext cx="3501745" cy="4260326"/>
            <a:chOff x="8178806" y="2304912"/>
            <a:chExt cx="3501745" cy="4260326"/>
          </a:xfrm>
        </p:grpSpPr>
        <p:grpSp>
          <p:nvGrpSpPr>
            <p:cNvPr id="49" name="组合 48"/>
            <p:cNvGrpSpPr/>
            <p:nvPr/>
          </p:nvGrpSpPr>
          <p:grpSpPr>
            <a:xfrm>
              <a:off x="8178806" y="2304912"/>
              <a:ext cx="3501745" cy="4260326"/>
              <a:chOff x="4792548" y="1576389"/>
              <a:chExt cx="3501745" cy="4260326"/>
            </a:xfrm>
          </p:grpSpPr>
          <p:grpSp>
            <p:nvGrpSpPr>
              <p:cNvPr id="51" name="组合 50"/>
              <p:cNvGrpSpPr/>
              <p:nvPr/>
            </p:nvGrpSpPr>
            <p:grpSpPr>
              <a:xfrm>
                <a:off x="4792548" y="1576389"/>
                <a:ext cx="3501745" cy="4260326"/>
                <a:chOff x="8334196" y="1367380"/>
                <a:chExt cx="3501745" cy="4260326"/>
              </a:xfrm>
            </p:grpSpPr>
            <p:grpSp>
              <p:nvGrpSpPr>
                <p:cNvPr id="55" name="组合 54"/>
                <p:cNvGrpSpPr/>
                <p:nvPr/>
              </p:nvGrpSpPr>
              <p:grpSpPr>
                <a:xfrm>
                  <a:off x="8334196" y="1509783"/>
                  <a:ext cx="3501745" cy="4117923"/>
                  <a:chOff x="6847515" y="1523383"/>
                  <a:chExt cx="4322547" cy="5117980"/>
                </a:xfrm>
              </p:grpSpPr>
              <p:sp>
                <p:nvSpPr>
                  <p:cNvPr id="59" name="图文框 25"/>
                  <p:cNvSpPr/>
                  <p:nvPr/>
                </p:nvSpPr>
                <p:spPr>
                  <a:xfrm>
                    <a:off x="6847515" y="1523383"/>
                    <a:ext cx="4322547"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23989 w 4322546"/>
                      <a:gd name="connsiteY5" fmla="*/ 556646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23989 w 4322546"/>
                      <a:gd name="connsiteY9" fmla="*/ 556646 h 51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60" name="矩形 59"/>
                  <p:cNvSpPr/>
                  <p:nvPr/>
                </p:nvSpPr>
                <p:spPr>
                  <a:xfrm>
                    <a:off x="7142640" y="2018756"/>
                    <a:ext cx="3822761"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grpSp>
              <p:nvGrpSpPr>
                <p:cNvPr id="56" name="组合 55"/>
                <p:cNvGrpSpPr/>
                <p:nvPr/>
              </p:nvGrpSpPr>
              <p:grpSpPr>
                <a:xfrm>
                  <a:off x="9039365" y="1367380"/>
                  <a:ext cx="2274785" cy="504469"/>
                  <a:chOff x="9519260" y="85625"/>
                  <a:chExt cx="2274785" cy="740629"/>
                </a:xfrm>
              </p:grpSpPr>
              <p:pic>
                <p:nvPicPr>
                  <p:cNvPr id="57" name="图片 56">
                    <a:extLst>
                      <a:ext uri="{FF2B5EF4-FFF2-40B4-BE49-F238E27FC236}">
                        <a16:creationId xmlns="" xmlns:a16="http://schemas.microsoft.com/office/drawing/2014/main" id="{83C6C948-3C3A-2D45-86B0-9246BD8ECEF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19260" y="85625"/>
                    <a:ext cx="2274785" cy="740629"/>
                  </a:xfrm>
                  <a:prstGeom prst="rect">
                    <a:avLst/>
                  </a:prstGeom>
                </p:spPr>
              </p:pic>
              <p:sp>
                <p:nvSpPr>
                  <p:cNvPr id="58" name="文本框 57"/>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53" name="流程图: 过程 52"/>
              <p:cNvSpPr/>
              <p:nvPr/>
            </p:nvSpPr>
            <p:spPr>
              <a:xfrm>
                <a:off x="5105338" y="4306477"/>
                <a:ext cx="2976935"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smtClean="0">
                    <a:solidFill>
                      <a:prstClr val="black"/>
                    </a:solidFill>
                    <a:latin typeface="Century Gothic" panose="020B0502020202020204" pitchFamily="34" charset="0"/>
                  </a:rPr>
                  <a:t>People like to use a clean </a:t>
                </a:r>
                <a:r>
                  <a:rPr lang="en-US" altLang="zh-CN" sz="2400" b="1" dirty="0" smtClean="0">
                    <a:solidFill>
                      <a:srgbClr val="0070C0"/>
                    </a:solidFill>
                    <a:latin typeface="Century Gothic" panose="020B0502020202020204" pitchFamily="34" charset="0"/>
                  </a:rPr>
                  <a:t>toilet</a:t>
                </a:r>
                <a:r>
                  <a:rPr lang="en-US" altLang="zh-CN" sz="2400" b="1" dirty="0" smtClean="0">
                    <a:solidFill>
                      <a:prstClr val="black"/>
                    </a:solidFill>
                    <a:latin typeface="Century Gothic" panose="020B0502020202020204" pitchFamily="34" charset="0"/>
                  </a:rPr>
                  <a:t>.</a:t>
                </a:r>
                <a:endParaRPr lang="zh-CN" altLang="en-US" sz="2400" b="1" dirty="0">
                  <a:solidFill>
                    <a:prstClr val="black"/>
                  </a:solidFill>
                  <a:latin typeface="Century Gothic" panose="020B0502020202020204" pitchFamily="34" charset="0"/>
                </a:endParaRPr>
              </a:p>
            </p:txBody>
          </p:sp>
          <p:sp>
            <p:nvSpPr>
              <p:cNvPr id="54" name="矩形 53"/>
              <p:cNvSpPr/>
              <p:nvPr/>
            </p:nvSpPr>
            <p:spPr>
              <a:xfrm>
                <a:off x="5786874" y="3719198"/>
                <a:ext cx="1567627" cy="738664"/>
              </a:xfrm>
              <a:prstGeom prst="rect">
                <a:avLst/>
              </a:prstGeom>
            </p:spPr>
            <p:txBody>
              <a:bodyPr wrap="square">
                <a:spAutoFit/>
              </a:bodyPr>
              <a:lstStyle/>
              <a:p>
                <a:pPr algn="ctr">
                  <a:lnSpc>
                    <a:spcPct val="150000"/>
                  </a:lnSpc>
                </a:pPr>
                <a:r>
                  <a:rPr lang="en-US" altLang="zh-CN" sz="2800" b="1" dirty="0" smtClean="0">
                    <a:solidFill>
                      <a:srgbClr val="FF0000"/>
                    </a:solidFill>
                    <a:latin typeface="Century Gothic" panose="020B0502020202020204" pitchFamily="34" charset="0"/>
                  </a:rPr>
                  <a:t>toilet</a:t>
                </a:r>
                <a:endParaRPr lang="en-US" altLang="zh-CN" sz="2800" b="1" dirty="0">
                  <a:solidFill>
                    <a:srgbClr val="FF0000"/>
                  </a:solidFill>
                  <a:latin typeface="Century Gothic" panose="020B0502020202020204" pitchFamily="34" charset="0"/>
                </a:endParaRPr>
              </a:p>
            </p:txBody>
          </p:sp>
        </p:grpSp>
        <p:pic>
          <p:nvPicPr>
            <p:cNvPr id="50" name="图片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45285" y="2971932"/>
              <a:ext cx="2358229" cy="1584246"/>
            </a:xfrm>
            <a:prstGeom prst="rect">
              <a:avLst/>
            </a:prstGeom>
          </p:spPr>
        </p:pic>
      </p:grpSp>
      <p:sp>
        <p:nvSpPr>
          <p:cNvPr id="40" name="矩形 39"/>
          <p:cNvSpPr/>
          <p:nvPr/>
        </p:nvSpPr>
        <p:spPr>
          <a:xfrm>
            <a:off x="6893550" y="1"/>
            <a:ext cx="5290292" cy="2307005"/>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矩形 40"/>
          <p:cNvSpPr/>
          <p:nvPr/>
        </p:nvSpPr>
        <p:spPr>
          <a:xfrm>
            <a:off x="6960719" y="76663"/>
            <a:ext cx="4987607" cy="2289409"/>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Understand the meaning of the vocabulary word </a:t>
            </a:r>
            <a:r>
              <a:rPr lang="en-US" altLang="zh-CN" sz="1100" b="1" i="1" dirty="0">
                <a:latin typeface="Century Gothic" panose="020B0502020202020204" pitchFamily="34" charset="0"/>
                <a:sym typeface="Helvetica Neue"/>
              </a:rPr>
              <a:t>toilet</a:t>
            </a:r>
            <a:r>
              <a:rPr lang="en-US" altLang="zh-CN" sz="1100" b="1" dirty="0">
                <a:latin typeface="Century Gothic" panose="020B0502020202020204" pitchFamily="34" charset="0"/>
                <a:sym typeface="Helvetica Neue"/>
              </a:rPr>
              <a:t> and make sentences with it; understand the text; identify the plot of the story by using the text and the illustration; read the text fluently.</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text together; click the penguin button and explain the word </a:t>
            </a:r>
            <a:r>
              <a:rPr lang="en-US" altLang="zh-CN" sz="1100" b="1" i="1" dirty="0">
                <a:latin typeface="Century Gothic" panose="020B0502020202020204" pitchFamily="34" charset="0"/>
                <a:sym typeface="Helvetica Neue"/>
              </a:rPr>
              <a:t>toilet</a:t>
            </a:r>
            <a:r>
              <a:rPr lang="en-US" altLang="zh-CN" sz="1100" b="1" dirty="0">
                <a:latin typeface="Century Gothic" panose="020B0502020202020204" pitchFamily="34" charset="0"/>
                <a:sym typeface="Helvetica Neue"/>
              </a:rPr>
              <a:t>;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it and make sentences with it; ask them to talk about the comprehension questions by using the text and the illustration.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Read </a:t>
            </a:r>
            <a:r>
              <a:rPr lang="en-US" altLang="zh-CN" sz="1100" b="1" dirty="0">
                <a:latin typeface="Century Gothic" panose="020B0502020202020204" pitchFamily="34" charset="0"/>
                <a:sym typeface="Helvetica Neue"/>
              </a:rPr>
              <a:t>the plot question to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ask them to read through the options in turns and to identify the beginning plot of the story by using the illustration and context clues.</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text fluently.</a:t>
            </a:r>
          </a:p>
        </p:txBody>
      </p:sp>
      <p:sp>
        <p:nvSpPr>
          <p:cNvPr id="63" name="直角三角形 62"/>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4" name="文本框 63"/>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288473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 restart="whenNotActive" fill="hold" evtFilter="cancelBubble" nodeType="interactiveSeq">
                <p:stCondLst>
                  <p:cond evt="onClick" delay="0">
                    <p:tgtEl>
                      <p:spTgt spid="6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40" grpId="0" animBg="1"/>
      <p:bldP spid="40" grpId="1" animBg="1"/>
      <p:bldP spid="41" grpId="0"/>
      <p:bldP spid="4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797" y="122485"/>
            <a:ext cx="11828375" cy="6589750"/>
          </a:xfrm>
          <a:prstGeom prst="rect">
            <a:avLst/>
          </a:prstGeom>
        </p:spPr>
      </p:pic>
      <p:pic>
        <p:nvPicPr>
          <p:cNvPr id="8" name="图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576" y="1661432"/>
            <a:ext cx="6649267" cy="4011561"/>
          </a:xfrm>
          <a:prstGeom prst="rect">
            <a:avLst/>
          </a:prstGeom>
        </p:spPr>
      </p:pic>
      <p:sp>
        <p:nvSpPr>
          <p:cNvPr id="4" name="矩形 3"/>
          <p:cNvSpPr/>
          <p:nvPr/>
        </p:nvSpPr>
        <p:spPr>
          <a:xfrm>
            <a:off x="7126086" y="143516"/>
            <a:ext cx="4933086"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grpSp>
        <p:nvGrpSpPr>
          <p:cNvPr id="51" name="组合 50"/>
          <p:cNvGrpSpPr/>
          <p:nvPr/>
        </p:nvGrpSpPr>
        <p:grpSpPr>
          <a:xfrm>
            <a:off x="7413469" y="1583752"/>
            <a:ext cx="4470195" cy="1335389"/>
            <a:chOff x="8386587" y="839307"/>
            <a:chExt cx="3568957" cy="1321983"/>
          </a:xfrm>
        </p:grpSpPr>
        <p:sp>
          <p:nvSpPr>
            <p:cNvPr id="53" name="文本框 52"/>
            <p:cNvSpPr txBox="1"/>
            <p:nvPr/>
          </p:nvSpPr>
          <p:spPr>
            <a:xfrm>
              <a:off x="8404860" y="1338635"/>
              <a:ext cx="3531367" cy="822655"/>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smtClean="0">
                  <a:solidFill>
                    <a:srgbClr val="53585F"/>
                  </a:solidFill>
                  <a:latin typeface="Century Gothic" panose="020B0502020202020204" pitchFamily="34" charset="0"/>
                </a:rPr>
                <a:t>What did Floppy see?</a:t>
              </a:r>
            </a:p>
            <a:p>
              <a:pPr marL="457200" indent="-457200">
                <a:buAutoNum type="arabicPeriod"/>
              </a:pPr>
              <a:r>
                <a:rPr lang="en-US" altLang="zh-CN" sz="2400" b="1" dirty="0" smtClean="0">
                  <a:solidFill>
                    <a:srgbClr val="53585F"/>
                  </a:solidFill>
                  <a:latin typeface="Century Gothic" panose="020B0502020202020204" pitchFamily="34" charset="0"/>
                </a:rPr>
                <a:t>What did Floppy do?</a:t>
              </a:r>
              <a:endParaRPr lang="en-US" altLang="zh-CN" sz="2400" b="1" dirty="0">
                <a:solidFill>
                  <a:srgbClr val="53585F"/>
                </a:solidFill>
                <a:latin typeface="Century Gothic" panose="020B0502020202020204" pitchFamily="34" charset="0"/>
              </a:endParaRPr>
            </a:p>
          </p:txBody>
        </p:sp>
        <p:sp>
          <p:nvSpPr>
            <p:cNvPr id="54" name="圆角矩形 53"/>
            <p:cNvSpPr/>
            <p:nvPr/>
          </p:nvSpPr>
          <p:spPr>
            <a:xfrm>
              <a:off x="8386587" y="839307"/>
              <a:ext cx="3568957" cy="516888"/>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cxnSp>
        <p:nvCxnSpPr>
          <p:cNvPr id="15" name="直接连接符 14"/>
          <p:cNvCxnSpPr/>
          <p:nvPr/>
        </p:nvCxnSpPr>
        <p:spPr>
          <a:xfrm>
            <a:off x="7170932" y="190236"/>
            <a:ext cx="4089" cy="6613185"/>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8892120" y="-30847"/>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233205" y="6265358"/>
            <a:ext cx="962151" cy="294424"/>
            <a:chOff x="7072097" y="6351610"/>
            <a:chExt cx="962151" cy="294424"/>
          </a:xfrm>
        </p:grpSpPr>
        <p:pic>
          <p:nvPicPr>
            <p:cNvPr id="33" name="图片 32">
              <a:extLst>
                <a:ext uri="{FF2B5EF4-FFF2-40B4-BE49-F238E27FC236}">
                  <a16:creationId xmlns="" xmlns:a16="http://schemas.microsoft.com/office/drawing/2014/main" id="{AD5EA7F3-ABAB-2E48-AE5C-40EA9ED125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84804" y="6351610"/>
              <a:ext cx="749444" cy="294424"/>
            </a:xfrm>
            <a:prstGeom prst="rect">
              <a:avLst/>
            </a:prstGeom>
          </p:spPr>
        </p:pic>
        <p:sp>
          <p:nvSpPr>
            <p:cNvPr id="38" name="文本框 37">
              <a:extLst>
                <a:ext uri="{FF2B5EF4-FFF2-40B4-BE49-F238E27FC236}">
                  <a16:creationId xmlns="" xmlns:a16="http://schemas.microsoft.com/office/drawing/2014/main" id="{68BCB880-31DC-7346-B6D5-01DAA156375E}"/>
                </a:ext>
              </a:extLst>
            </p:cNvPr>
            <p:cNvSpPr txBox="1"/>
            <p:nvPr/>
          </p:nvSpPr>
          <p:spPr>
            <a:xfrm>
              <a:off x="7072097" y="6368017"/>
              <a:ext cx="790364" cy="261610"/>
            </a:xfrm>
            <a:prstGeom prst="rect">
              <a:avLst/>
            </a:prstGeom>
            <a:noFill/>
          </p:spPr>
          <p:txBody>
            <a:bodyPr wrap="square" rtlCol="0">
              <a:spAutoFit/>
            </a:bodyPr>
            <a:lstStyle/>
            <a:p>
              <a:pPr algn="ctr"/>
              <a:r>
                <a:rPr lang="en-US" altLang="zh-CN" sz="1100" b="1" dirty="0" smtClean="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43" name="组合 42"/>
          <p:cNvGrpSpPr/>
          <p:nvPr/>
        </p:nvGrpSpPr>
        <p:grpSpPr>
          <a:xfrm>
            <a:off x="11061165" y="6284708"/>
            <a:ext cx="998007" cy="312687"/>
            <a:chOff x="7707356" y="6408789"/>
            <a:chExt cx="998007" cy="312687"/>
          </a:xfrm>
        </p:grpSpPr>
        <p:pic>
          <p:nvPicPr>
            <p:cNvPr id="44" name="图片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45" name="文本框 44"/>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12/26</a:t>
              </a:r>
              <a:endParaRPr lang="zh-CN" altLang="en-US" sz="1100" b="1" kern="0" dirty="0">
                <a:solidFill>
                  <a:srgbClr val="000000"/>
                </a:solidFill>
                <a:latin typeface="Century Gothic" panose="020B0502020202020204" pitchFamily="34" charset="0"/>
                <a:sym typeface="Helvetica Light"/>
              </a:endParaRPr>
            </a:p>
          </p:txBody>
        </p:sp>
      </p:grpSp>
      <p:sp>
        <p:nvSpPr>
          <p:cNvPr id="31" name="流程图: 过程 30"/>
          <p:cNvSpPr/>
          <p:nvPr/>
        </p:nvSpPr>
        <p:spPr>
          <a:xfrm>
            <a:off x="665709" y="1851493"/>
            <a:ext cx="3035156"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Floppy </a:t>
            </a:r>
            <a:r>
              <a:rPr lang="en-US" altLang="zh-CN" sz="2400" b="1" dirty="0" smtClean="0">
                <a:solidFill>
                  <a:prstClr val="black"/>
                </a:solidFill>
                <a:latin typeface="Century Gothic" panose="020B0502020202020204" pitchFamily="34" charset="0"/>
              </a:rPr>
              <a:t>saw a cat.</a:t>
            </a:r>
            <a:endParaRPr lang="zh-CN" altLang="en-US" sz="2400" b="1" dirty="0">
              <a:solidFill>
                <a:srgbClr val="000000"/>
              </a:solidFill>
              <a:latin typeface="Century Gothic" panose="020B0502020202020204" pitchFamily="34" charset="0"/>
            </a:endParaRPr>
          </a:p>
        </p:txBody>
      </p:sp>
      <p:sp>
        <p:nvSpPr>
          <p:cNvPr id="41" name="标题 1"/>
          <p:cNvSpPr txBox="1">
            <a:spLocks/>
          </p:cNvSpPr>
          <p:nvPr/>
        </p:nvSpPr>
        <p:spPr>
          <a:xfrm>
            <a:off x="1150497" y="393285"/>
            <a:ext cx="318534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rgbClr val="0070C0"/>
                </a:solidFill>
                <a:latin typeface="Century Gothic" panose="020B0502020202020204" pitchFamily="34" charset="0"/>
              </a:rPr>
              <a:t>The Chase</a:t>
            </a:r>
            <a:endParaRPr lang="zh-CN" altLang="en-US" sz="3600" b="1" dirty="0">
              <a:solidFill>
                <a:srgbClr val="0070C0"/>
              </a:solidFill>
              <a:latin typeface="Century Gothic" panose="020B0502020202020204" pitchFamily="34" charset="0"/>
            </a:endParaRPr>
          </a:p>
        </p:txBody>
      </p:sp>
      <p:sp>
        <p:nvSpPr>
          <p:cNvPr id="42" name="流程图: 过程 41"/>
          <p:cNvSpPr/>
          <p:nvPr/>
        </p:nvSpPr>
        <p:spPr>
          <a:xfrm>
            <a:off x="4090182" y="4749806"/>
            <a:ext cx="2349067"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He chased it.</a:t>
            </a:r>
            <a:endParaRPr lang="zh-CN" altLang="en-US" sz="2400" b="1" dirty="0">
              <a:solidFill>
                <a:srgbClr val="000000"/>
              </a:solidFill>
              <a:latin typeface="Century Gothic" panose="020B0502020202020204" pitchFamily="34" charset="0"/>
            </a:endParaRPr>
          </a:p>
        </p:txBody>
      </p:sp>
      <p:grpSp>
        <p:nvGrpSpPr>
          <p:cNvPr id="29" name="组合 56"/>
          <p:cNvGrpSpPr/>
          <p:nvPr/>
        </p:nvGrpSpPr>
        <p:grpSpPr>
          <a:xfrm>
            <a:off x="7413469" y="3748787"/>
            <a:ext cx="4446000" cy="1047186"/>
            <a:chOff x="8486908" y="1035622"/>
            <a:chExt cx="3248365" cy="1317585"/>
          </a:xfrm>
        </p:grpSpPr>
        <p:sp>
          <p:nvSpPr>
            <p:cNvPr id="30" name="文本框 29"/>
            <p:cNvSpPr txBox="1"/>
            <p:nvPr/>
          </p:nvSpPr>
          <p:spPr>
            <a:xfrm>
              <a:off x="8548341" y="1679394"/>
              <a:ext cx="3186932" cy="673813"/>
            </a:xfrm>
            <a:prstGeom prst="rect">
              <a:avLst/>
            </a:prstGeom>
            <a:solidFill>
              <a:schemeClr val="bg1"/>
            </a:solidFill>
            <a:ln w="38100">
              <a:solidFill>
                <a:srgbClr val="ED7D31"/>
              </a:solidFill>
            </a:ln>
          </p:spPr>
          <p:txBody>
            <a:bodyPr wrap="square" rtlCol="0">
              <a:spAutoFit/>
            </a:bodyPr>
            <a:lstStyle/>
            <a:p>
              <a:pPr algn="ctr">
                <a:lnSpc>
                  <a:spcPct val="120000"/>
                </a:lnSpc>
              </a:pPr>
              <a:r>
                <a:rPr lang="en-US" altLang="zh-CN" sz="2400" b="1" dirty="0">
                  <a:solidFill>
                    <a:srgbClr val="53585F"/>
                  </a:solidFill>
                  <a:latin typeface="Century Gothic" panose="020B0502020202020204" pitchFamily="34" charset="0"/>
                </a:rPr>
                <a:t>Read </a:t>
              </a:r>
              <a:r>
                <a:rPr lang="en-US" altLang="zh-CN" sz="2400" b="1" dirty="0" smtClean="0">
                  <a:solidFill>
                    <a:srgbClr val="53585F"/>
                  </a:solidFill>
                  <a:latin typeface="Century Gothic" panose="020B0502020202020204" pitchFamily="34" charset="0"/>
                </a:rPr>
                <a:t>with automaticity.</a:t>
              </a:r>
              <a:endParaRPr lang="en-US" altLang="zh-CN" sz="2400" b="1" dirty="0">
                <a:solidFill>
                  <a:srgbClr val="53585F"/>
                </a:solidFill>
                <a:latin typeface="Century Gothic" panose="020B0502020202020204" pitchFamily="34" charset="0"/>
              </a:endParaRPr>
            </a:p>
          </p:txBody>
        </p:sp>
        <p:sp>
          <p:nvSpPr>
            <p:cNvPr id="32" name="圆角矩形 31"/>
            <p:cNvSpPr/>
            <p:nvPr/>
          </p:nvSpPr>
          <p:spPr>
            <a:xfrm>
              <a:off x="8486908" y="1035622"/>
              <a:ext cx="3248365" cy="656950"/>
            </a:xfrm>
            <a:prstGeom prst="roundRect">
              <a:avLst/>
            </a:prstGeom>
            <a:solidFill>
              <a:srgbClr val="ED7D3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Decoding</a:t>
              </a:r>
              <a:endParaRPr lang="zh-CN" altLang="en-US" sz="2400" b="1" dirty="0">
                <a:solidFill>
                  <a:srgbClr val="FFFFFF"/>
                </a:solidFill>
                <a:latin typeface="Century Gothic" panose="020B0502020202020204" pitchFamily="34" charset="0"/>
                <a:sym typeface="Helvetica Light"/>
              </a:endParaRPr>
            </a:p>
          </p:txBody>
        </p:sp>
      </p:grpSp>
      <p:sp>
        <p:nvSpPr>
          <p:cNvPr id="24" name="矩形 23"/>
          <p:cNvSpPr/>
          <p:nvPr/>
        </p:nvSpPr>
        <p:spPr>
          <a:xfrm>
            <a:off x="6893549" y="1"/>
            <a:ext cx="5320423" cy="1765109"/>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矩形 24"/>
          <p:cNvSpPr/>
          <p:nvPr/>
        </p:nvSpPr>
        <p:spPr>
          <a:xfrm>
            <a:off x="6960719" y="76663"/>
            <a:ext cx="4987607" cy="1690206"/>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Understand the text; read the text automatically and fluently.</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identify </a:t>
            </a:r>
            <a:r>
              <a:rPr lang="en-US" altLang="zh-CN" sz="1100" b="1" dirty="0" smtClean="0">
                <a:latin typeface="Century Gothic" panose="020B0502020202020204" pitchFamily="34" charset="0"/>
                <a:sym typeface="Helvetica Neue"/>
              </a:rPr>
              <a:t>the </a:t>
            </a:r>
            <a:r>
              <a:rPr lang="en-US" altLang="zh-CN" sz="1100" b="1" dirty="0">
                <a:latin typeface="Century Gothic" panose="020B0502020202020204" pitchFamily="34" charset="0"/>
                <a:sym typeface="Helvetica Neue"/>
              </a:rPr>
              <a:t>words they already </a:t>
            </a:r>
            <a:r>
              <a:rPr lang="en-US" altLang="zh-CN" sz="1100" b="1" dirty="0" smtClean="0">
                <a:latin typeface="Century Gothic" panose="020B0502020202020204" pitchFamily="34" charset="0"/>
                <a:sym typeface="Helvetica Neue"/>
              </a:rPr>
              <a:t>know in </a:t>
            </a:r>
            <a:r>
              <a:rPr lang="en-US" altLang="zh-CN" sz="1100" b="1" dirty="0">
                <a:latin typeface="Century Gothic" panose="020B0502020202020204" pitchFamily="34" charset="0"/>
                <a:sym typeface="Helvetica Neue"/>
              </a:rPr>
              <a:t>turns ;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vocabulary words accurately by asking, “Which words do you know in this sentence?"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through the words quickly. Read the text aloud to them.</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a:latin typeface="Century Gothic" panose="020B0502020202020204" pitchFamily="34" charset="0"/>
                <a:sym typeface="Helvetica Neue"/>
              </a:rPr>
              <a:t>them to talk about the comprehension question by using the text and the illustration.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take turns reading the text automatically and fluently.</a:t>
            </a:r>
          </a:p>
        </p:txBody>
      </p:sp>
      <p:sp>
        <p:nvSpPr>
          <p:cNvPr id="26" name="直角三角形 25"/>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7" name="文本框 26"/>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3799159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4" grpId="0" animBg="1"/>
      <p:bldP spid="24" grpId="1" animBg="1"/>
      <p:bldP spid="25" grpId="0"/>
      <p:bldP spid="2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585" y="48752"/>
            <a:ext cx="11941697" cy="6666115"/>
          </a:xfrm>
          <a:prstGeom prst="rect">
            <a:avLst/>
          </a:prstGeom>
        </p:spPr>
      </p:pic>
      <p:pic>
        <p:nvPicPr>
          <p:cNvPr id="8" name="图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843" y="1514052"/>
            <a:ext cx="7185578" cy="4342446"/>
          </a:xfrm>
          <a:prstGeom prst="rect">
            <a:avLst/>
          </a:prstGeom>
        </p:spPr>
      </p:pic>
      <p:sp>
        <p:nvSpPr>
          <p:cNvPr id="4" name="矩形 3"/>
          <p:cNvSpPr/>
          <p:nvPr/>
        </p:nvSpPr>
        <p:spPr>
          <a:xfrm>
            <a:off x="7839548" y="48752"/>
            <a:ext cx="4245148" cy="6625221"/>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grpSp>
        <p:nvGrpSpPr>
          <p:cNvPr id="52" name="组合 51"/>
          <p:cNvGrpSpPr/>
          <p:nvPr/>
        </p:nvGrpSpPr>
        <p:grpSpPr>
          <a:xfrm>
            <a:off x="8046894" y="792428"/>
            <a:ext cx="3941113" cy="3976875"/>
            <a:chOff x="8384120" y="1116694"/>
            <a:chExt cx="3519999" cy="3698560"/>
          </a:xfrm>
        </p:grpSpPr>
        <p:sp>
          <p:nvSpPr>
            <p:cNvPr id="9" name="文本框 8"/>
            <p:cNvSpPr txBox="1"/>
            <p:nvPr/>
          </p:nvSpPr>
          <p:spPr>
            <a:xfrm>
              <a:off x="8449214" y="1638019"/>
              <a:ext cx="3454905" cy="3177235"/>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a:solidFill>
                    <a:srgbClr val="53585F"/>
                  </a:solidFill>
                  <a:latin typeface="Century Gothic" panose="020B0502020202020204" pitchFamily="34" charset="0"/>
                </a:rPr>
                <a:t>Where did the cat go when Floppy chased it? </a:t>
              </a:r>
            </a:p>
            <a:p>
              <a:pPr marL="457200" indent="-457200">
                <a:buAutoNum type="arabicPeriod"/>
              </a:pPr>
              <a:r>
                <a:rPr lang="en-US" altLang="zh-CN" sz="2400" b="1" dirty="0" smtClean="0">
                  <a:solidFill>
                    <a:srgbClr val="53585F"/>
                  </a:solidFill>
                  <a:latin typeface="Century Gothic" panose="020B0502020202020204" pitchFamily="34" charset="0"/>
                </a:rPr>
                <a:t>What happened to the oranges in the stall?</a:t>
              </a:r>
            </a:p>
            <a:p>
              <a:pPr marL="457200" indent="-457200">
                <a:buAutoNum type="arabicPeriod"/>
              </a:pPr>
              <a:r>
                <a:rPr lang="en-US" altLang="zh-CN" sz="2400" b="1" dirty="0" smtClean="0">
                  <a:solidFill>
                    <a:srgbClr val="53585F"/>
                  </a:solidFill>
                  <a:latin typeface="Century Gothic" panose="020B0502020202020204" pitchFamily="34" charset="0"/>
                </a:rPr>
                <a:t>How did the man feel?</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Who was he? What</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did</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he</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think of Floppy?</a:t>
              </a:r>
              <a:r>
                <a:rPr lang="zh-CN" altLang="en-US" sz="2400" b="1" dirty="0" smtClean="0">
                  <a:solidFill>
                    <a:srgbClr val="53585F"/>
                  </a:solidFill>
                  <a:latin typeface="Century Gothic" panose="020B0502020202020204" pitchFamily="34" charset="0"/>
                </a:rPr>
                <a:t> </a:t>
              </a:r>
              <a:endParaRPr lang="en-US" altLang="zh-CN" sz="2400" b="1" dirty="0">
                <a:solidFill>
                  <a:srgbClr val="53585F"/>
                </a:solidFill>
                <a:latin typeface="Century Gothic" panose="020B0502020202020204" pitchFamily="34" charset="0"/>
              </a:endParaRPr>
            </a:p>
          </p:txBody>
        </p:sp>
        <p:sp>
          <p:nvSpPr>
            <p:cNvPr id="19" name="圆角矩形 18"/>
            <p:cNvSpPr/>
            <p:nvPr/>
          </p:nvSpPr>
          <p:spPr>
            <a:xfrm>
              <a:off x="8384120" y="1116694"/>
              <a:ext cx="3486582" cy="51230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cxnSp>
        <p:nvCxnSpPr>
          <p:cNvPr id="15" name="直接连接符 14"/>
          <p:cNvCxnSpPr/>
          <p:nvPr/>
        </p:nvCxnSpPr>
        <p:spPr>
          <a:xfrm>
            <a:off x="7828631" y="123210"/>
            <a:ext cx="14479" cy="6550763"/>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096421" y="-2379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251398" y="6266726"/>
            <a:ext cx="958368" cy="294424"/>
            <a:chOff x="7197852" y="6300191"/>
            <a:chExt cx="958368" cy="294424"/>
          </a:xfrm>
        </p:grpSpPr>
        <p:pic>
          <p:nvPicPr>
            <p:cNvPr id="27" name="图片 26">
              <a:extLst>
                <a:ext uri="{FF2B5EF4-FFF2-40B4-BE49-F238E27FC236}">
                  <a16:creationId xmlns="" xmlns:a16="http://schemas.microsoft.com/office/drawing/2014/main" id="{AD5EA7F3-ABAB-2E48-AE5C-40EA9ED125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06776" y="6300191"/>
              <a:ext cx="749444" cy="294424"/>
            </a:xfrm>
            <a:prstGeom prst="rect">
              <a:avLst/>
            </a:prstGeom>
          </p:spPr>
        </p:pic>
        <p:sp>
          <p:nvSpPr>
            <p:cNvPr id="32" name="文本框 31">
              <a:extLst>
                <a:ext uri="{FF2B5EF4-FFF2-40B4-BE49-F238E27FC236}">
                  <a16:creationId xmlns="" xmlns:a16="http://schemas.microsoft.com/office/drawing/2014/main" id="{68BCB880-31DC-7346-B6D5-01DAA156375E}"/>
                </a:ext>
              </a:extLst>
            </p:cNvPr>
            <p:cNvSpPr txBox="1"/>
            <p:nvPr/>
          </p:nvSpPr>
          <p:spPr>
            <a:xfrm>
              <a:off x="7197852" y="6314076"/>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a:t>
              </a:r>
              <a:r>
                <a:rPr lang="en-US" altLang="zh-CN" sz="1100" b="1" dirty="0" smtClean="0">
                  <a:latin typeface="Century Gothic" panose="020B0502020202020204" pitchFamily="34" charset="0"/>
                </a:rPr>
                <a:t>:00</a:t>
              </a:r>
              <a:endParaRPr lang="zh-CN" altLang="en-US" sz="1100" b="1" dirty="0">
                <a:latin typeface="Century Gothic" panose="020B0502020202020204" pitchFamily="34" charset="0"/>
              </a:endParaRPr>
            </a:p>
          </p:txBody>
        </p:sp>
      </p:grpSp>
      <p:sp>
        <p:nvSpPr>
          <p:cNvPr id="59" name="流程图: 过程 58"/>
          <p:cNvSpPr/>
          <p:nvPr/>
        </p:nvSpPr>
        <p:spPr>
          <a:xfrm>
            <a:off x="300993" y="1044674"/>
            <a:ext cx="5353457"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The cat jumped over the oranges.</a:t>
            </a:r>
            <a:endParaRPr lang="zh-CN" altLang="en-US" sz="2400" b="1" dirty="0">
              <a:solidFill>
                <a:srgbClr val="000000"/>
              </a:solidFill>
              <a:latin typeface="Century Gothic" panose="020B0502020202020204" pitchFamily="34" charset="0"/>
            </a:endParaRPr>
          </a:p>
        </p:txBody>
      </p:sp>
      <p:sp>
        <p:nvSpPr>
          <p:cNvPr id="60" name="流程图: 过程 59"/>
          <p:cNvSpPr/>
          <p:nvPr/>
        </p:nvSpPr>
        <p:spPr>
          <a:xfrm>
            <a:off x="4078988" y="4757902"/>
            <a:ext cx="4060967"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Crash went the oranges.</a:t>
            </a:r>
            <a:endParaRPr lang="zh-CN" altLang="en-US" sz="2400" b="1" dirty="0">
              <a:solidFill>
                <a:srgbClr val="000000"/>
              </a:solidFill>
              <a:latin typeface="Century Gothic" panose="020B0502020202020204" pitchFamily="34" charset="0"/>
            </a:endParaRPr>
          </a:p>
        </p:txBody>
      </p:sp>
      <p:sp>
        <p:nvSpPr>
          <p:cNvPr id="37" name="标题 1"/>
          <p:cNvSpPr txBox="1">
            <a:spLocks/>
          </p:cNvSpPr>
          <p:nvPr/>
        </p:nvSpPr>
        <p:spPr>
          <a:xfrm>
            <a:off x="1150497" y="393285"/>
            <a:ext cx="318534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rgbClr val="0070C0"/>
                </a:solidFill>
                <a:latin typeface="Century Gothic" panose="020B0502020202020204" pitchFamily="34" charset="0"/>
              </a:rPr>
              <a:t>The Chase</a:t>
            </a:r>
            <a:endParaRPr lang="zh-CN" altLang="en-US" sz="3600" b="1" dirty="0">
              <a:solidFill>
                <a:srgbClr val="0070C0"/>
              </a:solidFill>
              <a:latin typeface="Century Gothic" panose="020B0502020202020204" pitchFamily="34" charset="0"/>
            </a:endParaRPr>
          </a:p>
        </p:txBody>
      </p:sp>
      <p:grpSp>
        <p:nvGrpSpPr>
          <p:cNvPr id="38" name="组合 37"/>
          <p:cNvGrpSpPr/>
          <p:nvPr/>
        </p:nvGrpSpPr>
        <p:grpSpPr>
          <a:xfrm>
            <a:off x="5452884" y="5641792"/>
            <a:ext cx="1955630" cy="897250"/>
            <a:chOff x="7769638" y="-6644823"/>
            <a:chExt cx="4398945" cy="20490769"/>
          </a:xfrm>
        </p:grpSpPr>
        <p:sp>
          <p:nvSpPr>
            <p:cNvPr id="39" name="圆角矩形 38"/>
            <p:cNvSpPr/>
            <p:nvPr/>
          </p:nvSpPr>
          <p:spPr>
            <a:xfrm>
              <a:off x="8426125" y="-1309230"/>
              <a:ext cx="3742458" cy="15155176"/>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smtClean="0">
                  <a:solidFill>
                    <a:srgbClr val="FFFFFF"/>
                  </a:solidFill>
                  <a:latin typeface="Century Gothic" panose="020B0502020202020204" pitchFamily="34" charset="0"/>
                  <a:sym typeface="Helvetica Light"/>
                </a:rPr>
                <a:t>oranges</a:t>
              </a:r>
              <a:endParaRPr lang="zh-CN" altLang="en-US" sz="2400" b="1" dirty="0">
                <a:solidFill>
                  <a:srgbClr val="FFFFFF"/>
                </a:solidFill>
                <a:latin typeface="Century Gothic" panose="020B0502020202020204" pitchFamily="34" charset="0"/>
                <a:sym typeface="Helvetica Light"/>
              </a:endParaRPr>
            </a:p>
          </p:txBody>
        </p:sp>
        <p:pic>
          <p:nvPicPr>
            <p:cNvPr id="40" name="图片 39"/>
            <p:cNvPicPr>
              <a:picLocks noChangeAspect="1"/>
            </p:cNvPicPr>
            <p:nvPr/>
          </p:nvPicPr>
          <p:blipFill>
            <a:blip r:embed="rId7" cstate="screen">
              <a:extLst>
                <a:ext uri="{BEBA8EAE-BF5A-486C-A8C5-ECC9F3942E4B}">
                  <a14:imgProps xmlns:a14="http://schemas.microsoft.com/office/drawing/2010/main">
                    <a14:imgLayer r:embed="rId8">
                      <a14:imgEffect>
                        <a14:backgroundRemoval t="1198" b="97006" l="2703" r="100000"/>
                      </a14:imgEffect>
                    </a14:imgLayer>
                  </a14:imgProps>
                </a:ext>
                <a:ext uri="{28A0092B-C50C-407E-A947-70E740481C1C}">
                  <a14:useLocalDpi xmlns:a14="http://schemas.microsoft.com/office/drawing/2010/main"/>
                </a:ext>
              </a:extLst>
            </a:blip>
            <a:stretch>
              <a:fillRect/>
            </a:stretch>
          </p:blipFill>
          <p:spPr>
            <a:xfrm flipH="1">
              <a:off x="7769638" y="-6644823"/>
              <a:ext cx="1383952" cy="13497120"/>
            </a:xfrm>
            <a:prstGeom prst="rect">
              <a:avLst/>
            </a:prstGeom>
          </p:spPr>
        </p:pic>
      </p:grpSp>
      <p:grpSp>
        <p:nvGrpSpPr>
          <p:cNvPr id="56" name="组合 55"/>
          <p:cNvGrpSpPr/>
          <p:nvPr/>
        </p:nvGrpSpPr>
        <p:grpSpPr>
          <a:xfrm>
            <a:off x="8055644" y="5398518"/>
            <a:ext cx="2604066" cy="1015420"/>
            <a:chOff x="8425475" y="944674"/>
            <a:chExt cx="3233851" cy="1277616"/>
          </a:xfrm>
        </p:grpSpPr>
        <p:sp>
          <p:nvSpPr>
            <p:cNvPr id="57" name="文本框 56"/>
            <p:cNvSpPr txBox="1"/>
            <p:nvPr/>
          </p:nvSpPr>
          <p:spPr>
            <a:xfrm>
              <a:off x="8433864" y="1548477"/>
              <a:ext cx="3193719" cy="673813"/>
            </a:xfrm>
            <a:prstGeom prst="rect">
              <a:avLst/>
            </a:prstGeom>
            <a:solidFill>
              <a:schemeClr val="bg1"/>
            </a:solidFill>
            <a:ln w="38100">
              <a:solidFill>
                <a:srgbClr val="0C77C3"/>
              </a:solidFill>
            </a:ln>
          </p:spPr>
          <p:txBody>
            <a:bodyPr wrap="square" rtlCol="0">
              <a:spAutoFit/>
            </a:bodyPr>
            <a:lstStyle/>
            <a:p>
              <a:pPr algn="ctr">
                <a:lnSpc>
                  <a:spcPct val="120000"/>
                </a:lnSpc>
              </a:pPr>
              <a:r>
                <a:rPr lang="en-US" altLang="zh-CN" sz="2400" b="1" dirty="0" smtClean="0">
                  <a:solidFill>
                    <a:srgbClr val="53585F"/>
                  </a:solidFill>
                  <a:latin typeface="Century Gothic" panose="020B0502020202020204" pitchFamily="34" charset="0"/>
                </a:rPr>
                <a:t>jumped </a:t>
              </a:r>
              <a:endParaRPr lang="en-US" altLang="zh-CN" sz="2400" b="1" dirty="0">
                <a:solidFill>
                  <a:srgbClr val="53585F"/>
                </a:solidFill>
                <a:latin typeface="Century Gothic" panose="020B0502020202020204" pitchFamily="34" charset="0"/>
              </a:endParaRPr>
            </a:p>
          </p:txBody>
        </p:sp>
        <p:sp>
          <p:nvSpPr>
            <p:cNvPr id="58" name="圆角矩形 57"/>
            <p:cNvSpPr/>
            <p:nvPr/>
          </p:nvSpPr>
          <p:spPr>
            <a:xfrm>
              <a:off x="8425475" y="944674"/>
              <a:ext cx="3233851" cy="656950"/>
            </a:xfrm>
            <a:prstGeom prst="roundRect">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Sight Words</a:t>
              </a:r>
              <a:endParaRPr lang="zh-CN" altLang="en-US" sz="2400" b="1" dirty="0">
                <a:solidFill>
                  <a:srgbClr val="FFFFFF"/>
                </a:solidFill>
                <a:latin typeface="Century Gothic" panose="020B0502020202020204" pitchFamily="34" charset="0"/>
                <a:sym typeface="Helvetica Light"/>
              </a:endParaRPr>
            </a:p>
          </p:txBody>
        </p:sp>
      </p:grpSp>
      <p:grpSp>
        <p:nvGrpSpPr>
          <p:cNvPr id="41" name="组合 40"/>
          <p:cNvGrpSpPr/>
          <p:nvPr/>
        </p:nvGrpSpPr>
        <p:grpSpPr>
          <a:xfrm>
            <a:off x="8290165" y="806778"/>
            <a:ext cx="3501745" cy="4260326"/>
            <a:chOff x="8178806" y="2304912"/>
            <a:chExt cx="3501745" cy="4260326"/>
          </a:xfrm>
        </p:grpSpPr>
        <p:grpSp>
          <p:nvGrpSpPr>
            <p:cNvPr id="42" name="组合 41"/>
            <p:cNvGrpSpPr/>
            <p:nvPr/>
          </p:nvGrpSpPr>
          <p:grpSpPr>
            <a:xfrm>
              <a:off x="8178806" y="2304912"/>
              <a:ext cx="3501745" cy="4260326"/>
              <a:chOff x="4792548" y="1576389"/>
              <a:chExt cx="3501745" cy="4260326"/>
            </a:xfrm>
          </p:grpSpPr>
          <p:grpSp>
            <p:nvGrpSpPr>
              <p:cNvPr id="44" name="组合 43"/>
              <p:cNvGrpSpPr/>
              <p:nvPr/>
            </p:nvGrpSpPr>
            <p:grpSpPr>
              <a:xfrm>
                <a:off x="4792548" y="1576389"/>
                <a:ext cx="3501745" cy="4260326"/>
                <a:chOff x="8334196" y="1367380"/>
                <a:chExt cx="3501745" cy="4260326"/>
              </a:xfrm>
            </p:grpSpPr>
            <p:grpSp>
              <p:nvGrpSpPr>
                <p:cNvPr id="47" name="组合 46"/>
                <p:cNvGrpSpPr/>
                <p:nvPr/>
              </p:nvGrpSpPr>
              <p:grpSpPr>
                <a:xfrm>
                  <a:off x="8334196" y="1509783"/>
                  <a:ext cx="3501745" cy="4117923"/>
                  <a:chOff x="6847515" y="1523383"/>
                  <a:chExt cx="4322547" cy="5117980"/>
                </a:xfrm>
              </p:grpSpPr>
              <p:sp>
                <p:nvSpPr>
                  <p:cNvPr id="54" name="图文框 25"/>
                  <p:cNvSpPr/>
                  <p:nvPr/>
                </p:nvSpPr>
                <p:spPr>
                  <a:xfrm>
                    <a:off x="6847515" y="1523383"/>
                    <a:ext cx="4322547"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23989 w 4322546"/>
                      <a:gd name="connsiteY5" fmla="*/ 556646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23989 w 4322546"/>
                      <a:gd name="connsiteY9" fmla="*/ 556646 h 51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55" name="矩形 54"/>
                  <p:cNvSpPr/>
                  <p:nvPr/>
                </p:nvSpPr>
                <p:spPr>
                  <a:xfrm>
                    <a:off x="7142640" y="2018756"/>
                    <a:ext cx="3822761"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grpSp>
              <p:nvGrpSpPr>
                <p:cNvPr id="48" name="组合 47"/>
                <p:cNvGrpSpPr/>
                <p:nvPr/>
              </p:nvGrpSpPr>
              <p:grpSpPr>
                <a:xfrm>
                  <a:off x="9039365" y="1367380"/>
                  <a:ext cx="2274785" cy="504469"/>
                  <a:chOff x="9519260" y="85625"/>
                  <a:chExt cx="2274785" cy="740629"/>
                </a:xfrm>
              </p:grpSpPr>
              <p:pic>
                <p:nvPicPr>
                  <p:cNvPr id="50" name="图片 49">
                    <a:extLst>
                      <a:ext uri="{FF2B5EF4-FFF2-40B4-BE49-F238E27FC236}">
                        <a16:creationId xmlns="" xmlns:a16="http://schemas.microsoft.com/office/drawing/2014/main" id="{83C6C948-3C3A-2D45-86B0-9246BD8ECEF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19260" y="85625"/>
                    <a:ext cx="2274785" cy="740629"/>
                  </a:xfrm>
                  <a:prstGeom prst="rect">
                    <a:avLst/>
                  </a:prstGeom>
                </p:spPr>
              </p:pic>
              <p:sp>
                <p:nvSpPr>
                  <p:cNvPr id="53" name="文本框 52"/>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45" name="流程图: 过程 44"/>
              <p:cNvSpPr/>
              <p:nvPr/>
            </p:nvSpPr>
            <p:spPr>
              <a:xfrm>
                <a:off x="5036265" y="4221681"/>
                <a:ext cx="3092230"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smtClean="0">
                    <a:solidFill>
                      <a:prstClr val="black"/>
                    </a:solidFill>
                    <a:latin typeface="Century Gothic" panose="020B0502020202020204" pitchFamily="34" charset="0"/>
                  </a:rPr>
                  <a:t>The girl is picking </a:t>
                </a:r>
                <a:r>
                  <a:rPr lang="en-US" altLang="zh-CN" sz="2400" b="1" dirty="0" smtClean="0">
                    <a:solidFill>
                      <a:srgbClr val="0070C0"/>
                    </a:solidFill>
                    <a:latin typeface="Century Gothic" panose="020B0502020202020204" pitchFamily="34" charset="0"/>
                  </a:rPr>
                  <a:t>oranges</a:t>
                </a:r>
                <a:r>
                  <a:rPr lang="en-US" altLang="zh-CN" sz="2400" b="1" dirty="0">
                    <a:solidFill>
                      <a:prstClr val="black"/>
                    </a:solidFill>
                    <a:latin typeface="Century Gothic" panose="020B0502020202020204" pitchFamily="34" charset="0"/>
                  </a:rPr>
                  <a:t>.</a:t>
                </a:r>
                <a:endParaRPr lang="zh-CN" altLang="en-US" sz="2400" b="1" dirty="0">
                  <a:solidFill>
                    <a:prstClr val="black"/>
                  </a:solidFill>
                  <a:latin typeface="Century Gothic" panose="020B0502020202020204" pitchFamily="34" charset="0"/>
                </a:endParaRPr>
              </a:p>
            </p:txBody>
          </p:sp>
          <p:sp>
            <p:nvSpPr>
              <p:cNvPr id="46" name="矩形 45"/>
              <p:cNvSpPr/>
              <p:nvPr/>
            </p:nvSpPr>
            <p:spPr>
              <a:xfrm>
                <a:off x="5793027" y="3732316"/>
                <a:ext cx="1757973" cy="738664"/>
              </a:xfrm>
              <a:prstGeom prst="rect">
                <a:avLst/>
              </a:prstGeom>
            </p:spPr>
            <p:txBody>
              <a:bodyPr wrap="square">
                <a:spAutoFit/>
              </a:bodyPr>
              <a:lstStyle/>
              <a:p>
                <a:pPr algn="ctr">
                  <a:lnSpc>
                    <a:spcPct val="150000"/>
                  </a:lnSpc>
                </a:pPr>
                <a:r>
                  <a:rPr lang="en-US" altLang="zh-CN" sz="2800" b="1" dirty="0" smtClean="0">
                    <a:solidFill>
                      <a:srgbClr val="FF0000"/>
                    </a:solidFill>
                    <a:latin typeface="Century Gothic" panose="020B0502020202020204" pitchFamily="34" charset="0"/>
                  </a:rPr>
                  <a:t>oranges</a:t>
                </a:r>
                <a:endParaRPr lang="en-US" altLang="zh-CN" sz="2800" b="1" dirty="0">
                  <a:solidFill>
                    <a:srgbClr val="FF0000"/>
                  </a:solidFill>
                  <a:latin typeface="Century Gothic" panose="020B0502020202020204" pitchFamily="34" charset="0"/>
                </a:endParaRPr>
              </a:p>
            </p:txBody>
          </p:sp>
        </p:grpSp>
        <p:pic>
          <p:nvPicPr>
            <p:cNvPr id="43" name="图片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47797" y="2964873"/>
              <a:ext cx="2495569" cy="1661086"/>
            </a:xfrm>
            <a:prstGeom prst="rect">
              <a:avLst/>
            </a:prstGeom>
          </p:spPr>
        </p:pic>
      </p:grpSp>
      <p:grpSp>
        <p:nvGrpSpPr>
          <p:cNvPr id="34" name="组合 33"/>
          <p:cNvGrpSpPr/>
          <p:nvPr/>
        </p:nvGrpSpPr>
        <p:grpSpPr>
          <a:xfrm>
            <a:off x="11069397" y="6282082"/>
            <a:ext cx="998007" cy="312687"/>
            <a:chOff x="7707356" y="6408789"/>
            <a:chExt cx="998007" cy="312687"/>
          </a:xfrm>
        </p:grpSpPr>
        <p:pic>
          <p:nvPicPr>
            <p:cNvPr id="35" name="图片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6" name="文本框 35"/>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13/26</a:t>
              </a:r>
              <a:endParaRPr lang="zh-CN" altLang="en-US" sz="1100" b="1" kern="0" dirty="0">
                <a:solidFill>
                  <a:srgbClr val="000000"/>
                </a:solidFill>
                <a:latin typeface="Century Gothic" panose="020B0502020202020204" pitchFamily="34" charset="0"/>
                <a:sym typeface="Helvetica Light"/>
              </a:endParaRPr>
            </a:p>
          </p:txBody>
        </p:sp>
      </p:grpSp>
      <p:sp>
        <p:nvSpPr>
          <p:cNvPr id="49" name="矩形 48"/>
          <p:cNvSpPr/>
          <p:nvPr/>
        </p:nvSpPr>
        <p:spPr>
          <a:xfrm>
            <a:off x="6893550" y="1"/>
            <a:ext cx="5290292" cy="2113508"/>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1" name="矩形 50"/>
          <p:cNvSpPr/>
          <p:nvPr/>
        </p:nvSpPr>
        <p:spPr>
          <a:xfrm>
            <a:off x="6960719" y="76663"/>
            <a:ext cx="4987607" cy="2089675"/>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Understand the meaning of the vocabulary word </a:t>
            </a:r>
            <a:r>
              <a:rPr lang="en-US" altLang="zh-CN" sz="1100" b="1" i="1" dirty="0">
                <a:latin typeface="Century Gothic" panose="020B0502020202020204" pitchFamily="34" charset="0"/>
                <a:sym typeface="Helvetica Neue"/>
              </a:rPr>
              <a:t>oranges</a:t>
            </a:r>
            <a:r>
              <a:rPr lang="en-US" altLang="zh-CN" sz="1100" b="1" dirty="0">
                <a:latin typeface="Century Gothic" panose="020B0502020202020204" pitchFamily="34" charset="0"/>
                <a:sym typeface="Helvetica Neue"/>
              </a:rPr>
              <a:t> and make sentences with it; read the sight word accurately; understand the text; read the text fluently.</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Read </a:t>
            </a:r>
            <a:r>
              <a:rPr lang="en-US" altLang="zh-CN" sz="1100" b="1" dirty="0">
                <a:latin typeface="Century Gothic" panose="020B0502020202020204" pitchFamily="34" charset="0"/>
                <a:sym typeface="Helvetica Neue"/>
              </a:rPr>
              <a:t>the text aloud to Ss.</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Read </a:t>
            </a:r>
            <a:r>
              <a:rPr lang="en-US" altLang="zh-CN" sz="1100" b="1" dirty="0">
                <a:latin typeface="Century Gothic" panose="020B0502020202020204" pitchFamily="34" charset="0"/>
                <a:sym typeface="Helvetica Neue"/>
              </a:rPr>
              <a:t>the text aloud to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click the penguin button and explain the word </a:t>
            </a:r>
            <a:r>
              <a:rPr lang="en-US" altLang="zh-CN" sz="1100" b="1" i="1" dirty="0">
                <a:latin typeface="Century Gothic" panose="020B0502020202020204" pitchFamily="34" charset="0"/>
                <a:sym typeface="Helvetica Neue"/>
              </a:rPr>
              <a:t>oranges</a:t>
            </a:r>
            <a:r>
              <a:rPr lang="en-US" altLang="zh-CN" sz="1100" b="1" dirty="0">
                <a:latin typeface="Century Gothic" panose="020B0502020202020204" pitchFamily="34" charset="0"/>
                <a:sym typeface="Helvetica Neue"/>
              </a:rPr>
              <a:t>;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it and make sentences with it.</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sight word accurately.</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talk about the comprehension questions by using the illustration.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text fluently.</a:t>
            </a:r>
          </a:p>
        </p:txBody>
      </p:sp>
      <p:sp>
        <p:nvSpPr>
          <p:cNvPr id="61" name="直角三角形 60"/>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2" name="文本框 61"/>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4047176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2" restart="whenNotActive" fill="hold" evtFilter="cancelBubble" nodeType="interactiveSeq">
                <p:stCondLst>
                  <p:cond evt="onClick" delay="0">
                    <p:tgtEl>
                      <p:spTgt spid="6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49" grpId="0" animBg="1"/>
      <p:bldP spid="49" grpId="1" animBg="1"/>
      <p:bldP spid="51" grpId="0"/>
      <p:bldP spid="5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358" y="65539"/>
            <a:ext cx="11828375" cy="6678024"/>
          </a:xfrm>
          <a:prstGeom prst="rect">
            <a:avLst/>
          </a:prstGeom>
        </p:spPr>
      </p:pic>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239" y="1328116"/>
            <a:ext cx="7155191" cy="4336518"/>
          </a:xfrm>
          <a:prstGeom prst="rect">
            <a:avLst/>
          </a:prstGeom>
        </p:spPr>
      </p:pic>
      <p:sp>
        <p:nvSpPr>
          <p:cNvPr id="4" name="矩形 3"/>
          <p:cNvSpPr/>
          <p:nvPr/>
        </p:nvSpPr>
        <p:spPr>
          <a:xfrm>
            <a:off x="7730292" y="115990"/>
            <a:ext cx="4218193" cy="6577121"/>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cxnSp>
        <p:nvCxnSpPr>
          <p:cNvPr id="15" name="直接连接符 14"/>
          <p:cNvCxnSpPr/>
          <p:nvPr/>
        </p:nvCxnSpPr>
        <p:spPr>
          <a:xfrm>
            <a:off x="7695832" y="141523"/>
            <a:ext cx="3970" cy="6455470"/>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8089354" y="893455"/>
            <a:ext cx="3686098" cy="3544567"/>
            <a:chOff x="8214495" y="1147075"/>
            <a:chExt cx="3207498" cy="2780656"/>
          </a:xfrm>
        </p:grpSpPr>
        <p:sp>
          <p:nvSpPr>
            <p:cNvPr id="63" name="文本框 62"/>
            <p:cNvSpPr txBox="1"/>
            <p:nvPr/>
          </p:nvSpPr>
          <p:spPr>
            <a:xfrm>
              <a:off x="8240747" y="1537418"/>
              <a:ext cx="3133578" cy="2390313"/>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smtClean="0">
                  <a:solidFill>
                    <a:srgbClr val="53585F"/>
                  </a:solidFill>
                  <a:latin typeface="Century Gothic" panose="020B0502020202020204" pitchFamily="34" charset="0"/>
                </a:rPr>
                <a:t>Where did the cat go when Floppy chased it? </a:t>
              </a:r>
              <a:endParaRPr lang="en-US" altLang="zh-CN" sz="2400" b="1" dirty="0">
                <a:solidFill>
                  <a:srgbClr val="53585F"/>
                </a:solidFill>
                <a:latin typeface="Century Gothic" panose="020B0502020202020204" pitchFamily="34" charset="0"/>
              </a:endParaRPr>
            </a:p>
            <a:p>
              <a:pPr marL="457200" indent="-457200">
                <a:buAutoNum type="arabicPeriod"/>
              </a:pPr>
              <a:r>
                <a:rPr lang="en-US" altLang="zh-CN" sz="2400" b="1" dirty="0">
                  <a:solidFill>
                    <a:srgbClr val="53585F"/>
                  </a:solidFill>
                  <a:latin typeface="Century Gothic" panose="020B0502020202020204" pitchFamily="34" charset="0"/>
                </a:rPr>
                <a:t>How did the woman </a:t>
              </a:r>
              <a:r>
                <a:rPr lang="en-US" altLang="zh-CN" sz="2400" b="1" dirty="0" smtClean="0">
                  <a:solidFill>
                    <a:srgbClr val="53585F"/>
                  </a:solidFill>
                  <a:latin typeface="Century Gothic" panose="020B0502020202020204" pitchFamily="34" charset="0"/>
                </a:rPr>
                <a:t>feel </a:t>
              </a:r>
              <a:r>
                <a:rPr lang="en-US" altLang="zh-CN" sz="2400" b="1" dirty="0">
                  <a:solidFill>
                    <a:srgbClr val="53585F"/>
                  </a:solidFill>
                  <a:latin typeface="Century Gothic" panose="020B0502020202020204" pitchFamily="34" charset="0"/>
                </a:rPr>
                <a:t>when Floppy chased the cat? Why did she look like that? </a:t>
              </a:r>
            </a:p>
          </p:txBody>
        </p:sp>
        <p:sp>
          <p:nvSpPr>
            <p:cNvPr id="64" name="圆角矩形 63"/>
            <p:cNvSpPr/>
            <p:nvPr/>
          </p:nvSpPr>
          <p:spPr>
            <a:xfrm>
              <a:off x="8214495" y="1147075"/>
              <a:ext cx="3207498" cy="40960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grpSp>
        <p:nvGrpSpPr>
          <p:cNvPr id="16" name="组合 15"/>
          <p:cNvGrpSpPr/>
          <p:nvPr/>
        </p:nvGrpSpPr>
        <p:grpSpPr>
          <a:xfrm>
            <a:off x="9110937" y="-2379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7" name="组合 6"/>
          <p:cNvGrpSpPr/>
          <p:nvPr/>
        </p:nvGrpSpPr>
        <p:grpSpPr>
          <a:xfrm>
            <a:off x="216693" y="6254753"/>
            <a:ext cx="953684" cy="294424"/>
            <a:chOff x="7238534" y="6300191"/>
            <a:chExt cx="953684" cy="294424"/>
          </a:xfrm>
        </p:grpSpPr>
        <p:pic>
          <p:nvPicPr>
            <p:cNvPr id="56" name="图片 55">
              <a:extLst>
                <a:ext uri="{FF2B5EF4-FFF2-40B4-BE49-F238E27FC236}">
                  <a16:creationId xmlns="" xmlns:a16="http://schemas.microsoft.com/office/drawing/2014/main" id="{AD5EA7F3-ABAB-2E48-AE5C-40EA9ED125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42774" y="6300191"/>
              <a:ext cx="749444" cy="294424"/>
            </a:xfrm>
            <a:prstGeom prst="rect">
              <a:avLst/>
            </a:prstGeom>
          </p:spPr>
        </p:pic>
        <p:sp>
          <p:nvSpPr>
            <p:cNvPr id="57" name="文本框 56">
              <a:extLst>
                <a:ext uri="{FF2B5EF4-FFF2-40B4-BE49-F238E27FC236}">
                  <a16:creationId xmlns="" xmlns:a16="http://schemas.microsoft.com/office/drawing/2014/main" id="{68BCB880-31DC-7346-B6D5-01DAA156375E}"/>
                </a:ext>
              </a:extLst>
            </p:cNvPr>
            <p:cNvSpPr txBox="1"/>
            <p:nvPr/>
          </p:nvSpPr>
          <p:spPr>
            <a:xfrm>
              <a:off x="7238534" y="6316598"/>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a:t>
              </a:r>
              <a:r>
                <a:rPr lang="en-US" altLang="zh-CN" sz="1100" b="1" dirty="0" smtClean="0">
                  <a:latin typeface="Century Gothic" panose="020B0502020202020204" pitchFamily="34" charset="0"/>
                </a:rPr>
                <a:t>:00</a:t>
              </a:r>
              <a:endParaRPr lang="zh-CN" altLang="en-US" sz="1100" b="1" dirty="0">
                <a:latin typeface="Century Gothic" panose="020B0502020202020204" pitchFamily="34" charset="0"/>
              </a:endParaRPr>
            </a:p>
          </p:txBody>
        </p:sp>
      </p:grpSp>
      <p:sp>
        <p:nvSpPr>
          <p:cNvPr id="29" name="流程图: 过程 28"/>
          <p:cNvSpPr/>
          <p:nvPr/>
        </p:nvSpPr>
        <p:spPr>
          <a:xfrm>
            <a:off x="670754" y="1165045"/>
            <a:ext cx="4743710"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The cat jumped over some plates.</a:t>
            </a:r>
            <a:endParaRPr lang="zh-CN" altLang="en-US" sz="2400" b="1" dirty="0">
              <a:solidFill>
                <a:srgbClr val="000000"/>
              </a:solidFill>
              <a:latin typeface="Century Gothic" panose="020B0502020202020204" pitchFamily="34" charset="0"/>
            </a:endParaRPr>
          </a:p>
        </p:txBody>
      </p:sp>
      <p:sp>
        <p:nvSpPr>
          <p:cNvPr id="30" name="流程图: 过程 29"/>
          <p:cNvSpPr/>
          <p:nvPr/>
        </p:nvSpPr>
        <p:spPr>
          <a:xfrm>
            <a:off x="4113361" y="4650053"/>
            <a:ext cx="3493643"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Crash went the plates.</a:t>
            </a:r>
            <a:endParaRPr lang="zh-CN" altLang="en-US" sz="2400" b="1" dirty="0">
              <a:solidFill>
                <a:srgbClr val="000000"/>
              </a:solidFill>
              <a:latin typeface="Century Gothic" panose="020B0502020202020204" pitchFamily="34" charset="0"/>
            </a:endParaRPr>
          </a:p>
        </p:txBody>
      </p:sp>
      <p:sp>
        <p:nvSpPr>
          <p:cNvPr id="39" name="标题 1"/>
          <p:cNvSpPr txBox="1">
            <a:spLocks/>
          </p:cNvSpPr>
          <p:nvPr/>
        </p:nvSpPr>
        <p:spPr>
          <a:xfrm>
            <a:off x="1150497" y="393285"/>
            <a:ext cx="318534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rgbClr val="0070C0"/>
                </a:solidFill>
                <a:latin typeface="Century Gothic" panose="020B0502020202020204" pitchFamily="34" charset="0"/>
              </a:rPr>
              <a:t>The Chase</a:t>
            </a:r>
            <a:endParaRPr lang="zh-CN" altLang="en-US" sz="3600" b="1" dirty="0">
              <a:solidFill>
                <a:srgbClr val="0070C0"/>
              </a:solidFill>
              <a:latin typeface="Century Gothic" panose="020B0502020202020204" pitchFamily="34" charset="0"/>
            </a:endParaRPr>
          </a:p>
        </p:txBody>
      </p:sp>
      <p:grpSp>
        <p:nvGrpSpPr>
          <p:cNvPr id="40" name="组合 39"/>
          <p:cNvGrpSpPr/>
          <p:nvPr/>
        </p:nvGrpSpPr>
        <p:grpSpPr>
          <a:xfrm>
            <a:off x="7904749" y="4573312"/>
            <a:ext cx="1955630" cy="897250"/>
            <a:chOff x="7769638" y="-6644823"/>
            <a:chExt cx="4398945" cy="20490769"/>
          </a:xfrm>
        </p:grpSpPr>
        <p:sp>
          <p:nvSpPr>
            <p:cNvPr id="41" name="圆角矩形 40"/>
            <p:cNvSpPr/>
            <p:nvPr/>
          </p:nvSpPr>
          <p:spPr>
            <a:xfrm>
              <a:off x="8426125" y="-1309230"/>
              <a:ext cx="3742458" cy="15155176"/>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smtClean="0">
                  <a:solidFill>
                    <a:srgbClr val="FFFFFF"/>
                  </a:solidFill>
                  <a:latin typeface="Century Gothic" panose="020B0502020202020204" pitchFamily="34" charset="0"/>
                  <a:sym typeface="Helvetica Light"/>
                </a:rPr>
                <a:t>plates</a:t>
              </a:r>
              <a:endParaRPr lang="zh-CN" altLang="en-US" sz="2400" b="1" dirty="0">
                <a:solidFill>
                  <a:srgbClr val="FFFFFF"/>
                </a:solidFill>
                <a:latin typeface="Century Gothic" panose="020B0502020202020204" pitchFamily="34" charset="0"/>
                <a:sym typeface="Helvetica Light"/>
              </a:endParaRPr>
            </a:p>
          </p:txBody>
        </p:sp>
        <p:pic>
          <p:nvPicPr>
            <p:cNvPr id="42" name="图片 41"/>
            <p:cNvPicPr>
              <a:picLocks noChangeAspect="1"/>
            </p:cNvPicPr>
            <p:nvPr/>
          </p:nvPicPr>
          <p:blipFill>
            <a:blip r:embed="rId7" cstate="screen">
              <a:extLst>
                <a:ext uri="{BEBA8EAE-BF5A-486C-A8C5-ECC9F3942E4B}">
                  <a14:imgProps xmlns:a14="http://schemas.microsoft.com/office/drawing/2010/main">
                    <a14:imgLayer r:embed="rId8">
                      <a14:imgEffect>
                        <a14:backgroundRemoval t="1198" b="97006" l="2703" r="100000"/>
                      </a14:imgEffect>
                    </a14:imgLayer>
                  </a14:imgProps>
                </a:ext>
                <a:ext uri="{28A0092B-C50C-407E-A947-70E740481C1C}">
                  <a14:useLocalDpi xmlns:a14="http://schemas.microsoft.com/office/drawing/2010/main"/>
                </a:ext>
              </a:extLst>
            </a:blip>
            <a:stretch>
              <a:fillRect/>
            </a:stretch>
          </p:blipFill>
          <p:spPr>
            <a:xfrm flipH="1">
              <a:off x="7769638" y="-6644823"/>
              <a:ext cx="1383952" cy="13497120"/>
            </a:xfrm>
            <a:prstGeom prst="rect">
              <a:avLst/>
            </a:prstGeom>
          </p:spPr>
        </p:pic>
      </p:grpSp>
      <p:grpSp>
        <p:nvGrpSpPr>
          <p:cNvPr id="43" name="组合 42"/>
          <p:cNvGrpSpPr/>
          <p:nvPr/>
        </p:nvGrpSpPr>
        <p:grpSpPr>
          <a:xfrm>
            <a:off x="8184381" y="160889"/>
            <a:ext cx="3501745" cy="4260326"/>
            <a:chOff x="8178806" y="2304912"/>
            <a:chExt cx="3501745" cy="4260326"/>
          </a:xfrm>
        </p:grpSpPr>
        <p:grpSp>
          <p:nvGrpSpPr>
            <p:cNvPr id="44" name="组合 43"/>
            <p:cNvGrpSpPr/>
            <p:nvPr/>
          </p:nvGrpSpPr>
          <p:grpSpPr>
            <a:xfrm>
              <a:off x="8178806" y="2304912"/>
              <a:ext cx="3501745" cy="4260326"/>
              <a:chOff x="4792548" y="1576389"/>
              <a:chExt cx="3501745" cy="4260326"/>
            </a:xfrm>
          </p:grpSpPr>
          <p:grpSp>
            <p:nvGrpSpPr>
              <p:cNvPr id="46" name="组合 45"/>
              <p:cNvGrpSpPr/>
              <p:nvPr/>
            </p:nvGrpSpPr>
            <p:grpSpPr>
              <a:xfrm>
                <a:off x="4792548" y="1576389"/>
                <a:ext cx="3501745" cy="4260326"/>
                <a:chOff x="8334196" y="1367380"/>
                <a:chExt cx="3501745" cy="4260326"/>
              </a:xfrm>
            </p:grpSpPr>
            <p:grpSp>
              <p:nvGrpSpPr>
                <p:cNvPr id="49" name="组合 48"/>
                <p:cNvGrpSpPr/>
                <p:nvPr/>
              </p:nvGrpSpPr>
              <p:grpSpPr>
                <a:xfrm>
                  <a:off x="8334196" y="1509783"/>
                  <a:ext cx="3501745" cy="4117923"/>
                  <a:chOff x="6847515" y="1523383"/>
                  <a:chExt cx="4322547" cy="5117980"/>
                </a:xfrm>
              </p:grpSpPr>
              <p:sp>
                <p:nvSpPr>
                  <p:cNvPr id="54" name="图文框 25"/>
                  <p:cNvSpPr/>
                  <p:nvPr/>
                </p:nvSpPr>
                <p:spPr>
                  <a:xfrm>
                    <a:off x="6847515" y="1523383"/>
                    <a:ext cx="4322547"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23989 w 4322546"/>
                      <a:gd name="connsiteY5" fmla="*/ 556646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23989 w 4322546"/>
                      <a:gd name="connsiteY9" fmla="*/ 556646 h 51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55" name="矩形 54"/>
                  <p:cNvSpPr/>
                  <p:nvPr/>
                </p:nvSpPr>
                <p:spPr>
                  <a:xfrm>
                    <a:off x="7142640" y="2018756"/>
                    <a:ext cx="3822761"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grpSp>
              <p:nvGrpSpPr>
                <p:cNvPr id="51" name="组合 50"/>
                <p:cNvGrpSpPr/>
                <p:nvPr/>
              </p:nvGrpSpPr>
              <p:grpSpPr>
                <a:xfrm>
                  <a:off x="9039365" y="1367380"/>
                  <a:ext cx="2274785" cy="504469"/>
                  <a:chOff x="9519260" y="85625"/>
                  <a:chExt cx="2274785" cy="740629"/>
                </a:xfrm>
              </p:grpSpPr>
              <p:pic>
                <p:nvPicPr>
                  <p:cNvPr id="52" name="图片 51">
                    <a:extLst>
                      <a:ext uri="{FF2B5EF4-FFF2-40B4-BE49-F238E27FC236}">
                        <a16:creationId xmlns="" xmlns:a16="http://schemas.microsoft.com/office/drawing/2014/main" id="{83C6C948-3C3A-2D45-86B0-9246BD8ECEF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19260" y="85625"/>
                    <a:ext cx="2274785" cy="740629"/>
                  </a:xfrm>
                  <a:prstGeom prst="rect">
                    <a:avLst/>
                  </a:prstGeom>
                </p:spPr>
              </p:pic>
              <p:sp>
                <p:nvSpPr>
                  <p:cNvPr id="53" name="文本框 52"/>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47" name="流程图: 过程 46"/>
              <p:cNvSpPr/>
              <p:nvPr/>
            </p:nvSpPr>
            <p:spPr>
              <a:xfrm>
                <a:off x="5036265" y="4221681"/>
                <a:ext cx="3092230"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smtClean="0">
                    <a:solidFill>
                      <a:prstClr val="black"/>
                    </a:solidFill>
                    <a:latin typeface="Century Gothic" panose="020B0502020202020204" pitchFamily="34" charset="0"/>
                  </a:rPr>
                  <a:t>There are many colorful </a:t>
                </a:r>
                <a:r>
                  <a:rPr lang="en-US" altLang="zh-CN" sz="2400" b="1" dirty="0" smtClean="0">
                    <a:solidFill>
                      <a:srgbClr val="0070C0"/>
                    </a:solidFill>
                    <a:latin typeface="Century Gothic" panose="020B0502020202020204" pitchFamily="34" charset="0"/>
                  </a:rPr>
                  <a:t>plates</a:t>
                </a:r>
                <a:r>
                  <a:rPr lang="en-US" altLang="zh-CN" sz="2400" b="1" dirty="0" smtClean="0">
                    <a:solidFill>
                      <a:prstClr val="black"/>
                    </a:solidFill>
                    <a:latin typeface="Century Gothic" panose="020B0502020202020204" pitchFamily="34" charset="0"/>
                  </a:rPr>
                  <a:t>.</a:t>
                </a:r>
                <a:endParaRPr lang="zh-CN" altLang="en-US" sz="2400" b="1" dirty="0">
                  <a:solidFill>
                    <a:prstClr val="black"/>
                  </a:solidFill>
                  <a:latin typeface="Century Gothic" panose="020B0502020202020204" pitchFamily="34" charset="0"/>
                </a:endParaRPr>
              </a:p>
            </p:txBody>
          </p:sp>
          <p:sp>
            <p:nvSpPr>
              <p:cNvPr id="48" name="矩形 47"/>
              <p:cNvSpPr/>
              <p:nvPr/>
            </p:nvSpPr>
            <p:spPr>
              <a:xfrm>
                <a:off x="5806316" y="3727466"/>
                <a:ext cx="1567627" cy="655308"/>
              </a:xfrm>
              <a:prstGeom prst="rect">
                <a:avLst/>
              </a:prstGeom>
            </p:spPr>
            <p:txBody>
              <a:bodyPr wrap="square">
                <a:spAutoFit/>
              </a:bodyPr>
              <a:lstStyle/>
              <a:p>
                <a:pPr algn="ctr">
                  <a:lnSpc>
                    <a:spcPct val="150000"/>
                  </a:lnSpc>
                </a:pPr>
                <a:r>
                  <a:rPr lang="en-US" altLang="zh-CN" sz="2800" b="1" dirty="0" smtClean="0">
                    <a:solidFill>
                      <a:srgbClr val="FF0000"/>
                    </a:solidFill>
                    <a:latin typeface="Century Gothic" panose="020B0502020202020204" pitchFamily="34" charset="0"/>
                  </a:rPr>
                  <a:t>plates</a:t>
                </a:r>
                <a:endParaRPr lang="en-US" altLang="zh-CN" sz="2800" b="1" dirty="0">
                  <a:solidFill>
                    <a:srgbClr val="FF0000"/>
                  </a:solidFill>
                  <a:latin typeface="Century Gothic" panose="020B0502020202020204" pitchFamily="34" charset="0"/>
                </a:endParaRPr>
              </a:p>
            </p:txBody>
          </p:sp>
        </p:grpSp>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8967" y="2934379"/>
              <a:ext cx="2587290" cy="1726734"/>
            </a:xfrm>
            <a:prstGeom prst="rect">
              <a:avLst/>
            </a:prstGeom>
          </p:spPr>
        </p:pic>
      </p:grpSp>
      <p:grpSp>
        <p:nvGrpSpPr>
          <p:cNvPr id="61" name="组合 60"/>
          <p:cNvGrpSpPr/>
          <p:nvPr/>
        </p:nvGrpSpPr>
        <p:grpSpPr>
          <a:xfrm>
            <a:off x="8115083" y="5622659"/>
            <a:ext cx="2616310" cy="960063"/>
            <a:chOff x="8413394" y="1014324"/>
            <a:chExt cx="3249056" cy="1207965"/>
          </a:xfrm>
        </p:grpSpPr>
        <p:sp>
          <p:nvSpPr>
            <p:cNvPr id="65" name="文本框 64"/>
            <p:cNvSpPr txBox="1"/>
            <p:nvPr/>
          </p:nvSpPr>
          <p:spPr>
            <a:xfrm>
              <a:off x="8433865" y="1548477"/>
              <a:ext cx="3193721" cy="673812"/>
            </a:xfrm>
            <a:prstGeom prst="rect">
              <a:avLst/>
            </a:prstGeom>
            <a:solidFill>
              <a:schemeClr val="bg1"/>
            </a:solidFill>
            <a:ln w="38100">
              <a:solidFill>
                <a:srgbClr val="0C77C3"/>
              </a:solidFill>
            </a:ln>
          </p:spPr>
          <p:txBody>
            <a:bodyPr wrap="square" rtlCol="0">
              <a:spAutoFit/>
            </a:bodyPr>
            <a:lstStyle/>
            <a:p>
              <a:pPr algn="ctr">
                <a:lnSpc>
                  <a:spcPct val="120000"/>
                </a:lnSpc>
              </a:pPr>
              <a:r>
                <a:rPr lang="en-US" altLang="zh-CN" sz="2400" b="1" dirty="0" smtClean="0">
                  <a:solidFill>
                    <a:srgbClr val="53585F"/>
                  </a:solidFill>
                  <a:latin typeface="Century Gothic" panose="020B0502020202020204" pitchFamily="34" charset="0"/>
                </a:rPr>
                <a:t>crash </a:t>
              </a:r>
              <a:endParaRPr lang="en-US" altLang="zh-CN" sz="2400" b="1" dirty="0">
                <a:solidFill>
                  <a:srgbClr val="53585F"/>
                </a:solidFill>
                <a:latin typeface="Century Gothic" panose="020B0502020202020204" pitchFamily="34" charset="0"/>
              </a:endParaRPr>
            </a:p>
          </p:txBody>
        </p:sp>
        <p:sp>
          <p:nvSpPr>
            <p:cNvPr id="70" name="圆角矩形 69"/>
            <p:cNvSpPr/>
            <p:nvPr/>
          </p:nvSpPr>
          <p:spPr>
            <a:xfrm>
              <a:off x="8413394" y="1014324"/>
              <a:ext cx="3249056" cy="656950"/>
            </a:xfrm>
            <a:prstGeom prst="roundRect">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smtClean="0">
                  <a:solidFill>
                    <a:srgbClr val="FFFFFF"/>
                  </a:solidFill>
                  <a:latin typeface="Century Gothic" panose="020B0502020202020204" pitchFamily="34" charset="0"/>
                  <a:sym typeface="Helvetica Light"/>
                </a:rPr>
                <a:t>Unfamiliar </a:t>
              </a:r>
              <a:r>
                <a:rPr lang="en-US" altLang="zh-CN" sz="2400" b="1" dirty="0">
                  <a:solidFill>
                    <a:srgbClr val="FFFFFF"/>
                  </a:solidFill>
                  <a:latin typeface="Century Gothic" panose="020B0502020202020204" pitchFamily="34" charset="0"/>
                  <a:sym typeface="Helvetica Light"/>
                </a:rPr>
                <a:t>Words</a:t>
              </a:r>
              <a:endParaRPr lang="zh-CN" altLang="en-US" sz="2400" b="1" dirty="0">
                <a:solidFill>
                  <a:srgbClr val="FFFFFF"/>
                </a:solidFill>
                <a:latin typeface="Century Gothic" panose="020B0502020202020204" pitchFamily="34" charset="0"/>
                <a:sym typeface="Helvetica Light"/>
              </a:endParaRPr>
            </a:p>
          </p:txBody>
        </p:sp>
      </p:grpSp>
      <p:grpSp>
        <p:nvGrpSpPr>
          <p:cNvPr id="50" name="组合 49"/>
          <p:cNvGrpSpPr/>
          <p:nvPr/>
        </p:nvGrpSpPr>
        <p:grpSpPr>
          <a:xfrm>
            <a:off x="11064995" y="6286179"/>
            <a:ext cx="998007" cy="312687"/>
            <a:chOff x="7707356" y="6408789"/>
            <a:chExt cx="998007" cy="312687"/>
          </a:xfrm>
        </p:grpSpPr>
        <p:pic>
          <p:nvPicPr>
            <p:cNvPr id="58" name="图片 5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59" name="文本框 5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14/26</a:t>
              </a:r>
              <a:endParaRPr lang="zh-CN" altLang="en-US" sz="1100" b="1" kern="0" dirty="0">
                <a:solidFill>
                  <a:srgbClr val="000000"/>
                </a:solidFill>
                <a:latin typeface="Century Gothic" panose="020B0502020202020204" pitchFamily="34" charset="0"/>
                <a:sym typeface="Helvetica Light"/>
              </a:endParaRPr>
            </a:p>
          </p:txBody>
        </p:sp>
      </p:grpSp>
      <p:sp>
        <p:nvSpPr>
          <p:cNvPr id="60" name="矩形 59"/>
          <p:cNvSpPr/>
          <p:nvPr/>
        </p:nvSpPr>
        <p:spPr>
          <a:xfrm>
            <a:off x="6893549" y="1"/>
            <a:ext cx="5314699" cy="2126365"/>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6" name="矩形 65"/>
          <p:cNvSpPr/>
          <p:nvPr/>
        </p:nvSpPr>
        <p:spPr>
          <a:xfrm>
            <a:off x="6904170" y="76003"/>
            <a:ext cx="4987607" cy="2089675"/>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Understand the meaning of the vocabulary word </a:t>
            </a:r>
            <a:r>
              <a:rPr lang="en-US" altLang="zh-CN" sz="1100" b="1" i="1" dirty="0">
                <a:latin typeface="Century Gothic" panose="020B0502020202020204" pitchFamily="34" charset="0"/>
                <a:sym typeface="Helvetica Neue"/>
              </a:rPr>
              <a:t>plates</a:t>
            </a:r>
            <a:r>
              <a:rPr lang="en-US" altLang="zh-CN" sz="1100" b="1" dirty="0">
                <a:latin typeface="Century Gothic" panose="020B0502020202020204" pitchFamily="34" charset="0"/>
                <a:sym typeface="Helvetica Neue"/>
              </a:rPr>
              <a:t> and make sentences with it; understand the meaning of the unfamiliar word; understand the text; read the text fluently.</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Read </a:t>
            </a:r>
            <a:r>
              <a:rPr lang="en-US" altLang="zh-CN" sz="1100" b="1" dirty="0">
                <a:latin typeface="Century Gothic" panose="020B0502020202020204" pitchFamily="34" charset="0"/>
                <a:sym typeface="Helvetica Neue"/>
              </a:rPr>
              <a:t>the text aloud to Ss.</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Read </a:t>
            </a:r>
            <a:r>
              <a:rPr lang="en-US" altLang="zh-CN" sz="1100" b="1" dirty="0">
                <a:latin typeface="Century Gothic" panose="020B0502020202020204" pitchFamily="34" charset="0"/>
                <a:sym typeface="Helvetica Neue"/>
              </a:rPr>
              <a:t>the text aloud to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click the penguin button and explain the word </a:t>
            </a:r>
            <a:r>
              <a:rPr lang="en-US" altLang="zh-CN" sz="1100" b="1" i="1" dirty="0">
                <a:latin typeface="Century Gothic" panose="020B0502020202020204" pitchFamily="34" charset="0"/>
                <a:sym typeface="Helvetica Neue"/>
              </a:rPr>
              <a:t>plates</a:t>
            </a:r>
            <a:r>
              <a:rPr lang="en-US" altLang="zh-CN" sz="1100" b="1" dirty="0">
                <a:latin typeface="Century Gothic" panose="020B0502020202020204" pitchFamily="34" charset="0"/>
                <a:sym typeface="Helvetica Neue"/>
              </a:rPr>
              <a:t>;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it and make sentences with it.</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Explain </a:t>
            </a:r>
            <a:r>
              <a:rPr lang="en-US" altLang="zh-CN" sz="1100" b="1" dirty="0">
                <a:latin typeface="Century Gothic" panose="020B0502020202020204" pitchFamily="34" charset="0"/>
                <a:sym typeface="Helvetica Neue"/>
              </a:rPr>
              <a:t>the unfamiliar word crash.</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talk about the comprehension questions by using the illustration.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text fluently.</a:t>
            </a:r>
          </a:p>
        </p:txBody>
      </p:sp>
      <p:sp>
        <p:nvSpPr>
          <p:cNvPr id="67" name="直角三角形 6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8" name="文本框 67"/>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1819616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 restart="whenNotActive" fill="hold" evtFilter="cancelBubble" nodeType="interactiveSeq">
                <p:stCondLst>
                  <p:cond evt="onClick" delay="0">
                    <p:tgtEl>
                      <p:spTgt spid="6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bldLst>
      <p:bldP spid="60" grpId="0" animBg="1"/>
      <p:bldP spid="60" grpId="1" animBg="1"/>
      <p:bldP spid="66" grpId="0"/>
      <p:bldP spid="6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9350" y="139289"/>
            <a:ext cx="11828375" cy="6589750"/>
          </a:xfrm>
          <a:prstGeom prst="rect">
            <a:avLst/>
          </a:prstGeom>
        </p:spPr>
      </p:pic>
      <p:pic>
        <p:nvPicPr>
          <p:cNvPr id="8" name="图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14462" y="1276744"/>
            <a:ext cx="7161768" cy="4337977"/>
          </a:xfrm>
          <a:prstGeom prst="rect">
            <a:avLst/>
          </a:prstGeom>
        </p:spPr>
      </p:pic>
      <p:sp>
        <p:nvSpPr>
          <p:cNvPr id="4" name="矩形 3"/>
          <p:cNvSpPr/>
          <p:nvPr/>
        </p:nvSpPr>
        <p:spPr>
          <a:xfrm>
            <a:off x="7763291" y="185152"/>
            <a:ext cx="4213767"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grpSp>
        <p:nvGrpSpPr>
          <p:cNvPr id="40" name="组合 39"/>
          <p:cNvGrpSpPr/>
          <p:nvPr/>
        </p:nvGrpSpPr>
        <p:grpSpPr>
          <a:xfrm>
            <a:off x="7826285" y="848121"/>
            <a:ext cx="4181086" cy="2784516"/>
            <a:chOff x="8263216" y="1186101"/>
            <a:chExt cx="3606657" cy="2784516"/>
          </a:xfrm>
        </p:grpSpPr>
        <p:sp>
          <p:nvSpPr>
            <p:cNvPr id="41" name="文本框 40"/>
            <p:cNvSpPr txBox="1"/>
            <p:nvPr/>
          </p:nvSpPr>
          <p:spPr>
            <a:xfrm>
              <a:off x="8288909" y="1662293"/>
              <a:ext cx="3552000" cy="2308324"/>
            </a:xfrm>
            <a:prstGeom prst="rect">
              <a:avLst/>
            </a:prstGeom>
            <a:solidFill>
              <a:schemeClr val="bg1"/>
            </a:solidFill>
            <a:ln w="38100">
              <a:solidFill>
                <a:srgbClr val="6C8CD5"/>
              </a:solidFill>
            </a:ln>
          </p:spPr>
          <p:txBody>
            <a:bodyPr wrap="square" rtlCol="0">
              <a:spAutoFit/>
            </a:bodyPr>
            <a:lstStyle/>
            <a:p>
              <a:pPr marL="457200" indent="-457200">
                <a:lnSpc>
                  <a:spcPct val="120000"/>
                </a:lnSpc>
                <a:buAutoNum type="arabicPeriod"/>
              </a:pPr>
              <a:r>
                <a:rPr lang="en-US" altLang="zh-CN" sz="2400" b="1" dirty="0" smtClean="0">
                  <a:solidFill>
                    <a:srgbClr val="53585F"/>
                  </a:solidFill>
                  <a:latin typeface="Century Gothic" panose="020B0502020202020204" pitchFamily="34" charset="0"/>
                </a:rPr>
                <a:t>Where did Floppy and the cat go?</a:t>
              </a:r>
              <a:endParaRPr lang="en-US" altLang="zh-CN" sz="2400" b="1" dirty="0">
                <a:solidFill>
                  <a:srgbClr val="53585F"/>
                </a:solidFill>
                <a:latin typeface="Century Gothic" panose="020B0502020202020204" pitchFamily="34" charset="0"/>
              </a:endParaRPr>
            </a:p>
            <a:p>
              <a:pPr marL="457200" indent="-457200">
                <a:lnSpc>
                  <a:spcPct val="120000"/>
                </a:lnSpc>
                <a:buAutoNum type="arabicPeriod"/>
              </a:pPr>
              <a:r>
                <a:rPr lang="en-US" altLang="zh-CN" sz="2400" b="1" dirty="0" smtClean="0">
                  <a:solidFill>
                    <a:srgbClr val="53585F"/>
                  </a:solidFill>
                  <a:latin typeface="Century Gothic" panose="020B0502020202020204" pitchFamily="34" charset="0"/>
                </a:rPr>
                <a:t>What </a:t>
              </a:r>
              <a:r>
                <a:rPr lang="en-US" altLang="zh-CN" sz="2400" b="1" dirty="0">
                  <a:solidFill>
                    <a:srgbClr val="53585F"/>
                  </a:solidFill>
                  <a:latin typeface="Century Gothic" panose="020B0502020202020204" pitchFamily="34" charset="0"/>
                </a:rPr>
                <a:t>did the old man do to the cat? Why did he do that? </a:t>
              </a:r>
            </a:p>
          </p:txBody>
        </p:sp>
        <p:sp>
          <p:nvSpPr>
            <p:cNvPr id="46" name="圆角矩形 45"/>
            <p:cNvSpPr/>
            <p:nvPr/>
          </p:nvSpPr>
          <p:spPr>
            <a:xfrm>
              <a:off x="8263216" y="1186101"/>
              <a:ext cx="3606657"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cxnSp>
        <p:nvCxnSpPr>
          <p:cNvPr id="15" name="直接连接符 14"/>
          <p:cNvCxnSpPr/>
          <p:nvPr/>
        </p:nvCxnSpPr>
        <p:spPr>
          <a:xfrm>
            <a:off x="7674818" y="169011"/>
            <a:ext cx="1412" cy="6487341"/>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096427" y="-2379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256082" y="6261025"/>
            <a:ext cx="953684" cy="294424"/>
            <a:chOff x="7173656" y="6296884"/>
            <a:chExt cx="953684" cy="294424"/>
          </a:xfrm>
        </p:grpSpPr>
        <p:pic>
          <p:nvPicPr>
            <p:cNvPr id="35" name="图片 34">
              <a:extLst>
                <a:ext uri="{FF2B5EF4-FFF2-40B4-BE49-F238E27FC236}">
                  <a16:creationId xmlns="" xmlns:a16="http://schemas.microsoft.com/office/drawing/2014/main" id="{AD5EA7F3-ABAB-2E48-AE5C-40EA9ED125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77896" y="6296884"/>
              <a:ext cx="749444" cy="294424"/>
            </a:xfrm>
            <a:prstGeom prst="rect">
              <a:avLst/>
            </a:prstGeom>
          </p:spPr>
        </p:pic>
        <p:sp>
          <p:nvSpPr>
            <p:cNvPr id="36" name="文本框 35">
              <a:extLst>
                <a:ext uri="{FF2B5EF4-FFF2-40B4-BE49-F238E27FC236}">
                  <a16:creationId xmlns="" xmlns:a16="http://schemas.microsoft.com/office/drawing/2014/main" id="{68BCB880-31DC-7346-B6D5-01DAA156375E}"/>
                </a:ext>
              </a:extLst>
            </p:cNvPr>
            <p:cNvSpPr txBox="1"/>
            <p:nvPr/>
          </p:nvSpPr>
          <p:spPr>
            <a:xfrm>
              <a:off x="7173656" y="6313291"/>
              <a:ext cx="790364" cy="261610"/>
            </a:xfrm>
            <a:prstGeom prst="rect">
              <a:avLst/>
            </a:prstGeom>
            <a:noFill/>
          </p:spPr>
          <p:txBody>
            <a:bodyPr wrap="square" rtlCol="0">
              <a:spAutoFit/>
            </a:bodyPr>
            <a:lstStyle/>
            <a:p>
              <a:pPr algn="ctr"/>
              <a:r>
                <a:rPr lang="en-US" altLang="zh-CN" sz="1100" b="1" dirty="0" smtClean="0">
                  <a:latin typeface="Century Gothic" panose="020B0502020202020204" pitchFamily="34" charset="0"/>
                </a:rPr>
                <a:t>3:30</a:t>
              </a:r>
              <a:endParaRPr lang="zh-CN" altLang="en-US" sz="1100" b="1" dirty="0">
                <a:latin typeface="Century Gothic" panose="020B0502020202020204" pitchFamily="34" charset="0"/>
              </a:endParaRPr>
            </a:p>
          </p:txBody>
        </p:sp>
      </p:grpSp>
      <p:grpSp>
        <p:nvGrpSpPr>
          <p:cNvPr id="29" name="组合 28"/>
          <p:cNvGrpSpPr/>
          <p:nvPr/>
        </p:nvGrpSpPr>
        <p:grpSpPr>
          <a:xfrm>
            <a:off x="5555868" y="5614721"/>
            <a:ext cx="1955630" cy="897250"/>
            <a:chOff x="7769638" y="-6644823"/>
            <a:chExt cx="4398945" cy="20490769"/>
          </a:xfrm>
        </p:grpSpPr>
        <p:sp>
          <p:nvSpPr>
            <p:cNvPr id="30" name="圆角矩形 29"/>
            <p:cNvSpPr/>
            <p:nvPr/>
          </p:nvSpPr>
          <p:spPr>
            <a:xfrm>
              <a:off x="8426125" y="-1309230"/>
              <a:ext cx="3742458" cy="15155176"/>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smtClean="0">
                  <a:solidFill>
                    <a:srgbClr val="FFFFFF"/>
                  </a:solidFill>
                  <a:latin typeface="Century Gothic" panose="020B0502020202020204" pitchFamily="34" charset="0"/>
                  <a:sym typeface="Helvetica Light"/>
                </a:rPr>
                <a:t>clothes</a:t>
              </a:r>
              <a:endParaRPr lang="zh-CN" altLang="en-US" sz="2400" b="1" dirty="0">
                <a:solidFill>
                  <a:srgbClr val="FFFFFF"/>
                </a:solidFill>
                <a:latin typeface="Century Gothic" panose="020B0502020202020204" pitchFamily="34" charset="0"/>
                <a:sym typeface="Helvetica Light"/>
              </a:endParaRPr>
            </a:p>
          </p:txBody>
        </p:sp>
        <p:pic>
          <p:nvPicPr>
            <p:cNvPr id="37" name="图片 36"/>
            <p:cNvPicPr>
              <a:picLocks noChangeAspect="1"/>
            </p:cNvPicPr>
            <p:nvPr/>
          </p:nvPicPr>
          <p:blipFill>
            <a:blip r:embed="rId7" cstate="screen">
              <a:extLst>
                <a:ext uri="{BEBA8EAE-BF5A-486C-A8C5-ECC9F3942E4B}">
                  <a14:imgProps xmlns:a14="http://schemas.microsoft.com/office/drawing/2010/main">
                    <a14:imgLayer r:embed="rId8">
                      <a14:imgEffect>
                        <a14:backgroundRemoval t="1198" b="97006" l="2703" r="100000"/>
                      </a14:imgEffect>
                    </a14:imgLayer>
                  </a14:imgProps>
                </a:ext>
                <a:ext uri="{28A0092B-C50C-407E-A947-70E740481C1C}">
                  <a14:useLocalDpi xmlns:a14="http://schemas.microsoft.com/office/drawing/2010/main"/>
                </a:ext>
              </a:extLst>
            </a:blip>
            <a:stretch>
              <a:fillRect/>
            </a:stretch>
          </p:blipFill>
          <p:spPr>
            <a:xfrm flipH="1">
              <a:off x="7769638" y="-6644823"/>
              <a:ext cx="1383952" cy="13497120"/>
            </a:xfrm>
            <a:prstGeom prst="rect">
              <a:avLst/>
            </a:prstGeom>
          </p:spPr>
        </p:pic>
      </p:grpSp>
      <p:sp>
        <p:nvSpPr>
          <p:cNvPr id="52" name="流程图: 过程 51"/>
          <p:cNvSpPr/>
          <p:nvPr/>
        </p:nvSpPr>
        <p:spPr>
          <a:xfrm>
            <a:off x="4141096" y="1568799"/>
            <a:ext cx="4039063"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“Got you!” said a man.</a:t>
            </a:r>
            <a:endParaRPr lang="zh-CN" altLang="en-US" sz="2400" b="1" dirty="0">
              <a:solidFill>
                <a:srgbClr val="000000"/>
              </a:solidFill>
              <a:latin typeface="Century Gothic" panose="020B0502020202020204" pitchFamily="34" charset="0"/>
            </a:endParaRPr>
          </a:p>
        </p:txBody>
      </p:sp>
      <p:sp>
        <p:nvSpPr>
          <p:cNvPr id="54" name="标题 1"/>
          <p:cNvSpPr txBox="1">
            <a:spLocks/>
          </p:cNvSpPr>
          <p:nvPr/>
        </p:nvSpPr>
        <p:spPr>
          <a:xfrm>
            <a:off x="1150497" y="393285"/>
            <a:ext cx="318534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rgbClr val="0070C0"/>
                </a:solidFill>
                <a:latin typeface="Century Gothic" panose="020B0502020202020204" pitchFamily="34" charset="0"/>
              </a:rPr>
              <a:t>The Chase</a:t>
            </a:r>
            <a:endParaRPr lang="zh-CN" altLang="en-US" sz="3600" b="1" dirty="0">
              <a:solidFill>
                <a:srgbClr val="0070C0"/>
              </a:solidFill>
              <a:latin typeface="Century Gothic" panose="020B0502020202020204" pitchFamily="34" charset="0"/>
            </a:endParaRPr>
          </a:p>
        </p:txBody>
      </p:sp>
      <p:sp>
        <p:nvSpPr>
          <p:cNvPr id="56" name="流程图: 过程 55"/>
          <p:cNvSpPr/>
          <p:nvPr/>
        </p:nvSpPr>
        <p:spPr>
          <a:xfrm>
            <a:off x="460322" y="5553476"/>
            <a:ext cx="4323466"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The cat jumped over some clothes.</a:t>
            </a:r>
            <a:endParaRPr lang="zh-CN" altLang="en-US" sz="2400" b="1" dirty="0">
              <a:solidFill>
                <a:srgbClr val="000000"/>
              </a:solidFill>
              <a:latin typeface="Century Gothic" panose="020B0502020202020204" pitchFamily="34" charset="0"/>
            </a:endParaRPr>
          </a:p>
        </p:txBody>
      </p:sp>
      <p:grpSp>
        <p:nvGrpSpPr>
          <p:cNvPr id="61" name="组合 59"/>
          <p:cNvGrpSpPr/>
          <p:nvPr/>
        </p:nvGrpSpPr>
        <p:grpSpPr>
          <a:xfrm>
            <a:off x="7848450" y="3754399"/>
            <a:ext cx="4125344" cy="2404824"/>
            <a:chOff x="8532760" y="1133196"/>
            <a:chExt cx="3411593" cy="2435430"/>
          </a:xfrm>
        </p:grpSpPr>
        <p:sp>
          <p:nvSpPr>
            <p:cNvPr id="62" name="文本框 61"/>
            <p:cNvSpPr txBox="1"/>
            <p:nvPr/>
          </p:nvSpPr>
          <p:spPr>
            <a:xfrm>
              <a:off x="8560820" y="1604957"/>
              <a:ext cx="3359014" cy="1963669"/>
            </a:xfrm>
            <a:prstGeom prst="rect">
              <a:avLst/>
            </a:prstGeom>
            <a:solidFill>
              <a:schemeClr val="bg1"/>
            </a:solidFill>
            <a:ln w="38100">
              <a:solidFill>
                <a:srgbClr val="6C8CD5"/>
              </a:solidFill>
            </a:ln>
          </p:spPr>
          <p:txBody>
            <a:bodyPr wrap="square" rtlCol="0">
              <a:spAutoFit/>
            </a:bodyPr>
            <a:lstStyle/>
            <a:p>
              <a:r>
                <a:rPr lang="en-US" altLang="zh-CN" sz="2400" b="1" dirty="0" smtClean="0">
                  <a:solidFill>
                    <a:srgbClr val="53585F"/>
                  </a:solidFill>
                  <a:latin typeface="Century Gothic" panose="020B0502020202020204" pitchFamily="34" charset="0"/>
                </a:rPr>
                <a:t>In </a:t>
              </a:r>
              <a:r>
                <a:rPr lang="en-US" altLang="zh-CN" sz="2400" b="1" dirty="0">
                  <a:solidFill>
                    <a:srgbClr val="53585F"/>
                  </a:solidFill>
                  <a:latin typeface="Century Gothic" panose="020B0502020202020204" pitchFamily="34" charset="0"/>
                </a:rPr>
                <a:t>the middle of the story, what </a:t>
              </a:r>
              <a:r>
                <a:rPr lang="en-US" altLang="zh-CN" sz="2400" b="1" dirty="0" smtClean="0">
                  <a:solidFill>
                    <a:srgbClr val="53585F"/>
                  </a:solidFill>
                  <a:latin typeface="Century Gothic" panose="020B0502020202020204" pitchFamily="34" charset="0"/>
                </a:rPr>
                <a:t>happened?</a:t>
              </a:r>
              <a:endParaRPr lang="en-US" altLang="zh-CN" sz="2400" b="1" dirty="0">
                <a:solidFill>
                  <a:srgbClr val="53585F"/>
                </a:solidFill>
                <a:latin typeface="Century Gothic" panose="020B0502020202020204" pitchFamily="34" charset="0"/>
              </a:endParaRPr>
            </a:p>
            <a:p>
              <a:pPr marL="457200" indent="-457200">
                <a:buAutoNum type="alphaUcPeriod"/>
              </a:pPr>
              <a:r>
                <a:rPr lang="en-US" altLang="zh-CN" sz="2400" dirty="0">
                  <a:solidFill>
                    <a:srgbClr val="53585F"/>
                  </a:solidFill>
                  <a:latin typeface="Century Gothic" panose="020B0502020202020204" pitchFamily="34" charset="0"/>
                </a:rPr>
                <a:t>T</a:t>
              </a:r>
              <a:r>
                <a:rPr lang="en-US" altLang="zh-CN" sz="2400" dirty="0" smtClean="0">
                  <a:solidFill>
                    <a:srgbClr val="53585F"/>
                  </a:solidFill>
                  <a:latin typeface="Century Gothic" panose="020B0502020202020204" pitchFamily="34" charset="0"/>
                </a:rPr>
                <a:t>he </a:t>
              </a:r>
              <a:r>
                <a:rPr lang="en-US" altLang="zh-CN" sz="2400" dirty="0">
                  <a:solidFill>
                    <a:srgbClr val="53585F"/>
                  </a:solidFill>
                  <a:latin typeface="Century Gothic" panose="020B0502020202020204" pitchFamily="34" charset="0"/>
                </a:rPr>
                <a:t>cat </a:t>
              </a:r>
              <a:r>
                <a:rPr lang="en-US" altLang="zh-CN" sz="2400" dirty="0" smtClean="0">
                  <a:solidFill>
                    <a:srgbClr val="53585F"/>
                  </a:solidFill>
                  <a:latin typeface="Century Gothic" panose="020B0502020202020204" pitchFamily="34" charset="0"/>
                </a:rPr>
                <a:t>jumped over many stalls.</a:t>
              </a:r>
              <a:endParaRPr lang="en-US" altLang="zh-CN" sz="2400" dirty="0">
                <a:solidFill>
                  <a:srgbClr val="53585F"/>
                </a:solidFill>
                <a:latin typeface="Century Gothic" panose="020B0502020202020204" pitchFamily="34" charset="0"/>
              </a:endParaRPr>
            </a:p>
            <a:p>
              <a:pPr marL="457200" indent="-457200">
                <a:buAutoNum type="alphaUcPeriod" startAt="2"/>
              </a:pPr>
              <a:r>
                <a:rPr lang="en-US" altLang="zh-CN" sz="2400" dirty="0">
                  <a:solidFill>
                    <a:srgbClr val="53585F"/>
                  </a:solidFill>
                  <a:latin typeface="Century Gothic" panose="020B0502020202020204" pitchFamily="34" charset="0"/>
                </a:rPr>
                <a:t>Floppy </a:t>
              </a:r>
              <a:r>
                <a:rPr lang="en-US" altLang="zh-CN" sz="2400" dirty="0" smtClean="0">
                  <a:solidFill>
                    <a:srgbClr val="53585F"/>
                  </a:solidFill>
                  <a:latin typeface="Century Gothic" panose="020B0502020202020204" pitchFamily="34" charset="0"/>
                </a:rPr>
                <a:t>caught the cat.</a:t>
              </a:r>
              <a:endParaRPr lang="en-US" altLang="zh-CN" sz="2400" b="1" dirty="0">
                <a:solidFill>
                  <a:srgbClr val="ED7D31"/>
                </a:solidFill>
                <a:latin typeface="Century Gothic" panose="020B0502020202020204" pitchFamily="34" charset="0"/>
              </a:endParaRPr>
            </a:p>
          </p:txBody>
        </p:sp>
        <p:sp>
          <p:nvSpPr>
            <p:cNvPr id="63" name="圆角矩形 62"/>
            <p:cNvSpPr/>
            <p:nvPr/>
          </p:nvSpPr>
          <p:spPr>
            <a:xfrm>
              <a:off x="8532760" y="1133196"/>
              <a:ext cx="3411593" cy="528774"/>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smtClean="0">
                  <a:solidFill>
                    <a:srgbClr val="FFFFFF"/>
                  </a:solidFill>
                  <a:latin typeface="Century Gothic" panose="020B0502020202020204" pitchFamily="34" charset="0"/>
                  <a:sym typeface="Helvetica Light"/>
                </a:rPr>
                <a:t>Plot: middle</a:t>
              </a:r>
              <a:endParaRPr lang="zh-CN" altLang="en-US" sz="2400" b="1" dirty="0">
                <a:solidFill>
                  <a:srgbClr val="FFFFFF"/>
                </a:solidFill>
                <a:latin typeface="Century Gothic" panose="020B0502020202020204" pitchFamily="34" charset="0"/>
                <a:sym typeface="Helvetica Light"/>
              </a:endParaRPr>
            </a:p>
          </p:txBody>
        </p:sp>
      </p:grpSp>
      <p:grpSp>
        <p:nvGrpSpPr>
          <p:cNvPr id="42" name="组合 41"/>
          <p:cNvGrpSpPr/>
          <p:nvPr/>
        </p:nvGrpSpPr>
        <p:grpSpPr>
          <a:xfrm>
            <a:off x="11039676" y="6282740"/>
            <a:ext cx="998007" cy="312687"/>
            <a:chOff x="7707356" y="6408789"/>
            <a:chExt cx="998007" cy="312687"/>
          </a:xfrm>
        </p:grpSpPr>
        <p:pic>
          <p:nvPicPr>
            <p:cNvPr id="43" name="图片 4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44" name="文本框 43"/>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15/26</a:t>
              </a:r>
              <a:endParaRPr lang="zh-CN" altLang="en-US" sz="1100" b="1" kern="0" dirty="0">
                <a:solidFill>
                  <a:srgbClr val="000000"/>
                </a:solidFill>
                <a:latin typeface="Century Gothic" panose="020B0502020202020204" pitchFamily="34" charset="0"/>
                <a:sym typeface="Helvetica Light"/>
              </a:endParaRPr>
            </a:p>
          </p:txBody>
        </p:sp>
      </p:grpSp>
      <p:grpSp>
        <p:nvGrpSpPr>
          <p:cNvPr id="49" name="组合 48"/>
          <p:cNvGrpSpPr/>
          <p:nvPr/>
        </p:nvGrpSpPr>
        <p:grpSpPr>
          <a:xfrm>
            <a:off x="8119301" y="889803"/>
            <a:ext cx="3501745" cy="4260326"/>
            <a:chOff x="8178806" y="2304912"/>
            <a:chExt cx="3501745" cy="4260326"/>
          </a:xfrm>
        </p:grpSpPr>
        <p:grpSp>
          <p:nvGrpSpPr>
            <p:cNvPr id="50" name="组合 49"/>
            <p:cNvGrpSpPr/>
            <p:nvPr/>
          </p:nvGrpSpPr>
          <p:grpSpPr>
            <a:xfrm>
              <a:off x="8178806" y="2304912"/>
              <a:ext cx="3501745" cy="4260326"/>
              <a:chOff x="4792548" y="1576389"/>
              <a:chExt cx="3501745" cy="4260326"/>
            </a:xfrm>
          </p:grpSpPr>
          <p:grpSp>
            <p:nvGrpSpPr>
              <p:cNvPr id="53" name="组合 52"/>
              <p:cNvGrpSpPr/>
              <p:nvPr/>
            </p:nvGrpSpPr>
            <p:grpSpPr>
              <a:xfrm>
                <a:off x="4792548" y="1576389"/>
                <a:ext cx="3501745" cy="4260326"/>
                <a:chOff x="8334196" y="1367380"/>
                <a:chExt cx="3501745" cy="4260326"/>
              </a:xfrm>
            </p:grpSpPr>
            <p:grpSp>
              <p:nvGrpSpPr>
                <p:cNvPr id="66" name="组合 65"/>
                <p:cNvGrpSpPr/>
                <p:nvPr/>
              </p:nvGrpSpPr>
              <p:grpSpPr>
                <a:xfrm>
                  <a:off x="8334196" y="1509783"/>
                  <a:ext cx="3501745" cy="4117923"/>
                  <a:chOff x="6847515" y="1523383"/>
                  <a:chExt cx="4322547" cy="5117980"/>
                </a:xfrm>
              </p:grpSpPr>
              <p:sp>
                <p:nvSpPr>
                  <p:cNvPr id="70" name="图文框 25"/>
                  <p:cNvSpPr/>
                  <p:nvPr/>
                </p:nvSpPr>
                <p:spPr>
                  <a:xfrm>
                    <a:off x="6847515" y="1523383"/>
                    <a:ext cx="4322547"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23989 w 4322546"/>
                      <a:gd name="connsiteY5" fmla="*/ 556646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23989 w 4322546"/>
                      <a:gd name="connsiteY9" fmla="*/ 556646 h 51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71" name="矩形 70"/>
                  <p:cNvSpPr/>
                  <p:nvPr/>
                </p:nvSpPr>
                <p:spPr>
                  <a:xfrm>
                    <a:off x="7142640" y="2018756"/>
                    <a:ext cx="3822761"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grpSp>
              <p:nvGrpSpPr>
                <p:cNvPr id="67" name="组合 66"/>
                <p:cNvGrpSpPr/>
                <p:nvPr/>
              </p:nvGrpSpPr>
              <p:grpSpPr>
                <a:xfrm>
                  <a:off x="9039365" y="1367380"/>
                  <a:ext cx="2274785" cy="504469"/>
                  <a:chOff x="9519260" y="85625"/>
                  <a:chExt cx="2274785" cy="740629"/>
                </a:xfrm>
              </p:grpSpPr>
              <p:pic>
                <p:nvPicPr>
                  <p:cNvPr id="68" name="图片 67">
                    <a:extLst>
                      <a:ext uri="{FF2B5EF4-FFF2-40B4-BE49-F238E27FC236}">
                        <a16:creationId xmlns="" xmlns:a16="http://schemas.microsoft.com/office/drawing/2014/main" id="{83C6C948-3C3A-2D45-86B0-9246BD8ECEF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19260" y="85625"/>
                    <a:ext cx="2274785" cy="740629"/>
                  </a:xfrm>
                  <a:prstGeom prst="rect">
                    <a:avLst/>
                  </a:prstGeom>
                </p:spPr>
              </p:pic>
              <p:sp>
                <p:nvSpPr>
                  <p:cNvPr id="69" name="文本框 68"/>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55" name="流程图: 过程 54"/>
              <p:cNvSpPr/>
              <p:nvPr/>
            </p:nvSpPr>
            <p:spPr>
              <a:xfrm>
                <a:off x="5036265" y="4322376"/>
                <a:ext cx="3092230"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smtClean="0">
                    <a:solidFill>
                      <a:prstClr val="black"/>
                    </a:solidFill>
                    <a:latin typeface="Century Gothic" panose="020B0502020202020204" pitchFamily="34" charset="0"/>
                  </a:rPr>
                  <a:t>She is choosing the </a:t>
                </a:r>
                <a:r>
                  <a:rPr lang="en-US" altLang="zh-CN" sz="2400" b="1" dirty="0" smtClean="0">
                    <a:solidFill>
                      <a:srgbClr val="0070C0"/>
                    </a:solidFill>
                    <a:latin typeface="Century Gothic" panose="020B0502020202020204" pitchFamily="34" charset="0"/>
                  </a:rPr>
                  <a:t>clothes </a:t>
                </a:r>
                <a:r>
                  <a:rPr lang="en-US" altLang="zh-CN" sz="2400" b="1" dirty="0" smtClean="0">
                    <a:solidFill>
                      <a:prstClr val="black"/>
                    </a:solidFill>
                    <a:latin typeface="Century Gothic" panose="020B0502020202020204" pitchFamily="34" charset="0"/>
                  </a:rPr>
                  <a:t>she wants to wear.</a:t>
                </a:r>
                <a:endParaRPr lang="zh-CN" altLang="en-US" sz="2400" b="1" dirty="0">
                  <a:solidFill>
                    <a:prstClr val="black"/>
                  </a:solidFill>
                  <a:latin typeface="Century Gothic" panose="020B0502020202020204" pitchFamily="34" charset="0"/>
                </a:endParaRPr>
              </a:p>
            </p:txBody>
          </p:sp>
          <p:sp>
            <p:nvSpPr>
              <p:cNvPr id="65" name="矩形 64"/>
              <p:cNvSpPr/>
              <p:nvPr/>
            </p:nvSpPr>
            <p:spPr>
              <a:xfrm>
                <a:off x="5793067" y="3768401"/>
                <a:ext cx="1567627" cy="738664"/>
              </a:xfrm>
              <a:prstGeom prst="rect">
                <a:avLst/>
              </a:prstGeom>
            </p:spPr>
            <p:txBody>
              <a:bodyPr wrap="square">
                <a:spAutoFit/>
              </a:bodyPr>
              <a:lstStyle/>
              <a:p>
                <a:pPr algn="ctr">
                  <a:lnSpc>
                    <a:spcPct val="150000"/>
                  </a:lnSpc>
                </a:pPr>
                <a:r>
                  <a:rPr lang="en-US" altLang="zh-CN" sz="2800" b="1" dirty="0" smtClean="0">
                    <a:solidFill>
                      <a:srgbClr val="FF0000"/>
                    </a:solidFill>
                    <a:latin typeface="Century Gothic" panose="020B0502020202020204" pitchFamily="34" charset="0"/>
                  </a:rPr>
                  <a:t>clothes</a:t>
                </a:r>
                <a:endParaRPr lang="en-US" altLang="zh-CN" sz="2800" b="1" dirty="0">
                  <a:solidFill>
                    <a:srgbClr val="FF0000"/>
                  </a:solidFill>
                  <a:latin typeface="Century Gothic" panose="020B0502020202020204" pitchFamily="34" charset="0"/>
                </a:endParaRPr>
              </a:p>
            </p:txBody>
          </p:sp>
        </p:grpSp>
        <p:pic>
          <p:nvPicPr>
            <p:cNvPr id="51" name="图片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2571" y="2988487"/>
              <a:ext cx="2605699" cy="1736047"/>
            </a:xfrm>
            <a:prstGeom prst="rect">
              <a:avLst/>
            </a:prstGeom>
          </p:spPr>
        </p:pic>
      </p:grpSp>
      <p:sp>
        <p:nvSpPr>
          <p:cNvPr id="39" name="矩形 38"/>
          <p:cNvSpPr/>
          <p:nvPr/>
        </p:nvSpPr>
        <p:spPr>
          <a:xfrm>
            <a:off x="6893550" y="1"/>
            <a:ext cx="5290292" cy="2366071"/>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矩形 44"/>
          <p:cNvSpPr/>
          <p:nvPr/>
        </p:nvSpPr>
        <p:spPr>
          <a:xfrm>
            <a:off x="6960719" y="76663"/>
            <a:ext cx="4987607" cy="2289409"/>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Understand the meaning of the vocabulary word </a:t>
            </a:r>
            <a:r>
              <a:rPr lang="en-US" altLang="zh-CN" sz="1100" b="1" i="1" dirty="0">
                <a:latin typeface="Century Gothic" panose="020B0502020202020204" pitchFamily="34" charset="0"/>
                <a:sym typeface="Helvetica Neue"/>
              </a:rPr>
              <a:t>clothes</a:t>
            </a:r>
            <a:r>
              <a:rPr lang="en-US" altLang="zh-CN" sz="1100" b="1" dirty="0">
                <a:latin typeface="Century Gothic" panose="020B0502020202020204" pitchFamily="34" charset="0"/>
                <a:sym typeface="Helvetica Neue"/>
              </a:rPr>
              <a:t> and make sentences with it; understand the text; identify the plot of the story by using the text and the illustration; read the text fluently.</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text together; click the penguin button and explain the word </a:t>
            </a:r>
            <a:r>
              <a:rPr lang="en-US" altLang="zh-CN" sz="1100" b="1" i="1" dirty="0">
                <a:latin typeface="Century Gothic" panose="020B0502020202020204" pitchFamily="34" charset="0"/>
                <a:sym typeface="Helvetica Neue"/>
              </a:rPr>
              <a:t>clothes</a:t>
            </a:r>
            <a:r>
              <a:rPr lang="en-US" altLang="zh-CN" sz="1100" b="1" dirty="0">
                <a:latin typeface="Century Gothic" panose="020B0502020202020204" pitchFamily="34" charset="0"/>
                <a:sym typeface="Helvetica Neue"/>
              </a:rPr>
              <a:t>;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it and make sentences with it; ask them to talk about the comprehension questions by using the text and the illustration.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Read </a:t>
            </a:r>
            <a:r>
              <a:rPr lang="en-US" altLang="zh-CN" sz="1100" b="1" dirty="0">
                <a:latin typeface="Century Gothic" panose="020B0502020202020204" pitchFamily="34" charset="0"/>
                <a:sym typeface="Helvetica Neue"/>
              </a:rPr>
              <a:t>the plot question to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ask them to read the options in turns and to identify the middle plot of the story by using the illustration and context clues.</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text fluently.</a:t>
            </a:r>
          </a:p>
        </p:txBody>
      </p:sp>
      <p:sp>
        <p:nvSpPr>
          <p:cNvPr id="47" name="直角三角形 4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8" name="文本框 47"/>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1421867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2" restart="whenNotActive" fill="hold" evtFilter="cancelBubble" nodeType="interactiveSeq">
                <p:stCondLst>
                  <p:cond evt="onClick" delay="0">
                    <p:tgtEl>
                      <p:spTgt spid="4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39" grpId="0" animBg="1"/>
      <p:bldP spid="39" grpId="1" animBg="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826" y="127643"/>
            <a:ext cx="11828375" cy="6589750"/>
          </a:xfrm>
          <a:prstGeom prst="rect">
            <a:avLst/>
          </a:prstGeom>
        </p:spPr>
      </p:pic>
      <p:pic>
        <p:nvPicPr>
          <p:cNvPr id="8" name="图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585" y="1400257"/>
            <a:ext cx="6718646" cy="4044522"/>
          </a:xfrm>
          <a:prstGeom prst="rect">
            <a:avLst/>
          </a:prstGeom>
        </p:spPr>
      </p:pic>
      <p:sp>
        <p:nvSpPr>
          <p:cNvPr id="4" name="矩形 3"/>
          <p:cNvSpPr/>
          <p:nvPr/>
        </p:nvSpPr>
        <p:spPr>
          <a:xfrm>
            <a:off x="7176621" y="179610"/>
            <a:ext cx="4840580" cy="6598643"/>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grpSp>
        <p:nvGrpSpPr>
          <p:cNvPr id="62" name="组合 61"/>
          <p:cNvGrpSpPr/>
          <p:nvPr/>
        </p:nvGrpSpPr>
        <p:grpSpPr>
          <a:xfrm>
            <a:off x="7436331" y="923755"/>
            <a:ext cx="4358504" cy="2758676"/>
            <a:chOff x="8246695" y="1145339"/>
            <a:chExt cx="3818614" cy="2758676"/>
          </a:xfrm>
        </p:grpSpPr>
        <p:sp>
          <p:nvSpPr>
            <p:cNvPr id="63" name="文本框 62"/>
            <p:cNvSpPr txBox="1"/>
            <p:nvPr/>
          </p:nvSpPr>
          <p:spPr>
            <a:xfrm>
              <a:off x="8284354" y="1595691"/>
              <a:ext cx="3739493" cy="2308324"/>
            </a:xfrm>
            <a:prstGeom prst="rect">
              <a:avLst/>
            </a:prstGeom>
            <a:solidFill>
              <a:schemeClr val="bg1"/>
            </a:solidFill>
            <a:ln w="38100">
              <a:solidFill>
                <a:srgbClr val="6C8CD5"/>
              </a:solidFill>
            </a:ln>
          </p:spPr>
          <p:txBody>
            <a:bodyPr wrap="square" rtlCol="0">
              <a:spAutoFit/>
            </a:bodyPr>
            <a:lstStyle/>
            <a:p>
              <a:pPr marL="457200" indent="-457200">
                <a:lnSpc>
                  <a:spcPct val="120000"/>
                </a:lnSpc>
                <a:buAutoNum type="arabicPeriod"/>
              </a:pPr>
              <a:r>
                <a:rPr lang="en-US" altLang="zh-CN" sz="2400" b="1" dirty="0" smtClean="0">
                  <a:solidFill>
                    <a:srgbClr val="53585F"/>
                  </a:solidFill>
                  <a:latin typeface="Century Gothic" panose="020B0502020202020204" pitchFamily="34" charset="0"/>
                </a:rPr>
                <a:t>How </a:t>
              </a:r>
              <a:r>
                <a:rPr lang="en-US" altLang="zh-CN" sz="2400" b="1" dirty="0">
                  <a:solidFill>
                    <a:srgbClr val="53585F"/>
                  </a:solidFill>
                  <a:latin typeface="Century Gothic" panose="020B0502020202020204" pitchFamily="34" charset="0"/>
                </a:rPr>
                <a:t>did e</a:t>
              </a:r>
              <a:r>
                <a:rPr lang="en-US" altLang="zh-CN" sz="2400" b="1" dirty="0" smtClean="0">
                  <a:solidFill>
                    <a:srgbClr val="53585F"/>
                  </a:solidFill>
                  <a:latin typeface="Century Gothic" panose="020B0502020202020204" pitchFamily="34" charset="0"/>
                </a:rPr>
                <a:t>veryone feel?</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Why</a:t>
              </a:r>
              <a:r>
                <a:rPr lang="en-US" altLang="zh-CN" sz="2400" b="1" dirty="0">
                  <a:solidFill>
                    <a:srgbClr val="53585F"/>
                  </a:solidFill>
                  <a:latin typeface="Century Gothic" panose="020B0502020202020204" pitchFamily="34" charset="0"/>
                </a:rPr>
                <a:t>?</a:t>
              </a:r>
            </a:p>
            <a:p>
              <a:pPr marL="457200" indent="-457200">
                <a:lnSpc>
                  <a:spcPct val="120000"/>
                </a:lnSpc>
                <a:buAutoNum type="arabicPeriod"/>
              </a:pPr>
              <a:r>
                <a:rPr lang="en-US" altLang="zh-CN" sz="2400" b="1" dirty="0">
                  <a:solidFill>
                    <a:srgbClr val="53585F"/>
                  </a:solidFill>
                  <a:latin typeface="Century Gothic" panose="020B0502020202020204" pitchFamily="34" charset="0"/>
                </a:rPr>
                <a:t>What did </a:t>
              </a:r>
              <a:r>
                <a:rPr lang="en-US" altLang="zh-CN" sz="2400" b="1" dirty="0" smtClean="0">
                  <a:solidFill>
                    <a:srgbClr val="53585F"/>
                  </a:solidFill>
                  <a:latin typeface="Century Gothic" panose="020B0502020202020204" pitchFamily="34" charset="0"/>
                </a:rPr>
                <a:t>everyone think</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of</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Floppy? How did Floppy feel?</a:t>
              </a:r>
            </a:p>
          </p:txBody>
        </p:sp>
        <p:sp>
          <p:nvSpPr>
            <p:cNvPr id="64" name="圆角矩形 63"/>
            <p:cNvSpPr/>
            <p:nvPr/>
          </p:nvSpPr>
          <p:spPr>
            <a:xfrm>
              <a:off x="8246695" y="1145339"/>
              <a:ext cx="3818614"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cxnSp>
        <p:nvCxnSpPr>
          <p:cNvPr id="15" name="直接连接符 14"/>
          <p:cNvCxnSpPr/>
          <p:nvPr/>
        </p:nvCxnSpPr>
        <p:spPr>
          <a:xfrm>
            <a:off x="7212554" y="253100"/>
            <a:ext cx="1412" cy="6487341"/>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110936" y="-2379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188346" y="6258149"/>
            <a:ext cx="970618" cy="294424"/>
            <a:chOff x="7125415" y="6313366"/>
            <a:chExt cx="970618" cy="294424"/>
          </a:xfrm>
        </p:grpSpPr>
        <p:pic>
          <p:nvPicPr>
            <p:cNvPr id="23" name="图片 22">
              <a:extLst>
                <a:ext uri="{FF2B5EF4-FFF2-40B4-BE49-F238E27FC236}">
                  <a16:creationId xmlns="" xmlns:a16="http://schemas.microsoft.com/office/drawing/2014/main" id="{AD5EA7F3-ABAB-2E48-AE5C-40EA9ED125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46589" y="6313366"/>
              <a:ext cx="749444" cy="294424"/>
            </a:xfrm>
            <a:prstGeom prst="rect">
              <a:avLst/>
            </a:prstGeom>
          </p:spPr>
        </p:pic>
        <p:sp>
          <p:nvSpPr>
            <p:cNvPr id="24" name="文本框 23">
              <a:extLst>
                <a:ext uri="{FF2B5EF4-FFF2-40B4-BE49-F238E27FC236}">
                  <a16:creationId xmlns="" xmlns:a16="http://schemas.microsoft.com/office/drawing/2014/main" id="{68BCB880-31DC-7346-B6D5-01DAA156375E}"/>
                </a:ext>
              </a:extLst>
            </p:cNvPr>
            <p:cNvSpPr txBox="1"/>
            <p:nvPr/>
          </p:nvSpPr>
          <p:spPr>
            <a:xfrm>
              <a:off x="7125415" y="6329773"/>
              <a:ext cx="790364" cy="261610"/>
            </a:xfrm>
            <a:prstGeom prst="rect">
              <a:avLst/>
            </a:prstGeom>
            <a:noFill/>
          </p:spPr>
          <p:txBody>
            <a:bodyPr wrap="square" rtlCol="0">
              <a:spAutoFit/>
            </a:bodyPr>
            <a:lstStyle/>
            <a:p>
              <a:pPr algn="ctr"/>
              <a:r>
                <a:rPr lang="en-US" altLang="zh-CN" sz="1100" b="1" dirty="0" smtClean="0">
                  <a:latin typeface="Century Gothic" panose="020B0502020202020204" pitchFamily="34" charset="0"/>
                </a:rPr>
                <a:t>2:00</a:t>
              </a:r>
              <a:endParaRPr lang="zh-CN" altLang="en-US" sz="1100" b="1" dirty="0">
                <a:latin typeface="Century Gothic" panose="020B0502020202020204" pitchFamily="34" charset="0"/>
              </a:endParaRPr>
            </a:p>
          </p:txBody>
        </p:sp>
      </p:grpSp>
      <p:sp>
        <p:nvSpPr>
          <p:cNvPr id="40" name="流程图: 过程 39"/>
          <p:cNvSpPr/>
          <p:nvPr/>
        </p:nvSpPr>
        <p:spPr>
          <a:xfrm>
            <a:off x="396029" y="1492699"/>
            <a:ext cx="4152695"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Everyone was cross.</a:t>
            </a:r>
            <a:endParaRPr lang="zh-CN" altLang="en-US" sz="2400" b="1" dirty="0">
              <a:solidFill>
                <a:srgbClr val="000000"/>
              </a:solidFill>
              <a:latin typeface="Century Gothic" panose="020B0502020202020204" pitchFamily="34" charset="0"/>
            </a:endParaRPr>
          </a:p>
        </p:txBody>
      </p:sp>
      <p:sp>
        <p:nvSpPr>
          <p:cNvPr id="41" name="流程图: 过程 40"/>
          <p:cNvSpPr/>
          <p:nvPr/>
        </p:nvSpPr>
        <p:spPr>
          <a:xfrm>
            <a:off x="3768406" y="4709797"/>
            <a:ext cx="3332717"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“What a </a:t>
            </a:r>
            <a:r>
              <a:rPr lang="en-US" altLang="zh-CN" sz="2400" b="1" dirty="0" smtClean="0">
                <a:solidFill>
                  <a:prstClr val="black"/>
                </a:solidFill>
                <a:latin typeface="Century Gothic" panose="020B0502020202020204" pitchFamily="34" charset="0"/>
              </a:rPr>
              <a:t>bad </a:t>
            </a:r>
            <a:r>
              <a:rPr lang="en-US" altLang="zh-CN" sz="2400" b="1" dirty="0">
                <a:solidFill>
                  <a:prstClr val="black"/>
                </a:solidFill>
                <a:latin typeface="Century Gothic" panose="020B0502020202020204" pitchFamily="34" charset="0"/>
              </a:rPr>
              <a:t>dog!”</a:t>
            </a:r>
          </a:p>
          <a:p>
            <a:pPr>
              <a:lnSpc>
                <a:spcPct val="120000"/>
              </a:lnSpc>
            </a:pPr>
            <a:r>
              <a:rPr lang="en-US" altLang="zh-CN" sz="2400" b="1" dirty="0" smtClean="0">
                <a:solidFill>
                  <a:prstClr val="black"/>
                </a:solidFill>
                <a:latin typeface="Century Gothic" panose="020B0502020202020204" pitchFamily="34" charset="0"/>
              </a:rPr>
              <a:t>everyone said.</a:t>
            </a:r>
            <a:endParaRPr lang="zh-CN" altLang="en-US" sz="2400" b="1" dirty="0">
              <a:solidFill>
                <a:srgbClr val="000000"/>
              </a:solidFill>
              <a:latin typeface="Century Gothic" panose="020B0502020202020204" pitchFamily="34" charset="0"/>
            </a:endParaRPr>
          </a:p>
        </p:txBody>
      </p:sp>
      <p:sp>
        <p:nvSpPr>
          <p:cNvPr id="57" name="标题 1"/>
          <p:cNvSpPr txBox="1">
            <a:spLocks/>
          </p:cNvSpPr>
          <p:nvPr/>
        </p:nvSpPr>
        <p:spPr>
          <a:xfrm>
            <a:off x="1150497" y="393285"/>
            <a:ext cx="318534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rgbClr val="0070C0"/>
                </a:solidFill>
                <a:latin typeface="Century Gothic" panose="020B0502020202020204" pitchFamily="34" charset="0"/>
              </a:rPr>
              <a:t>The Chase</a:t>
            </a:r>
            <a:endParaRPr lang="zh-CN" altLang="en-US" sz="3600" b="1" dirty="0">
              <a:solidFill>
                <a:srgbClr val="0070C0"/>
              </a:solidFill>
              <a:latin typeface="Century Gothic" panose="020B0502020202020204" pitchFamily="34" charset="0"/>
            </a:endParaRPr>
          </a:p>
        </p:txBody>
      </p:sp>
      <p:grpSp>
        <p:nvGrpSpPr>
          <p:cNvPr id="25" name="组合 48"/>
          <p:cNvGrpSpPr/>
          <p:nvPr/>
        </p:nvGrpSpPr>
        <p:grpSpPr>
          <a:xfrm>
            <a:off x="7479314" y="4485232"/>
            <a:ext cx="4337850" cy="1005114"/>
            <a:chOff x="8486908" y="1035622"/>
            <a:chExt cx="3248366" cy="1264648"/>
          </a:xfrm>
        </p:grpSpPr>
        <p:sp>
          <p:nvSpPr>
            <p:cNvPr id="29" name="文本框 28"/>
            <p:cNvSpPr txBox="1"/>
            <p:nvPr/>
          </p:nvSpPr>
          <p:spPr>
            <a:xfrm>
              <a:off x="8499164" y="1626456"/>
              <a:ext cx="3236110" cy="673814"/>
            </a:xfrm>
            <a:prstGeom prst="rect">
              <a:avLst/>
            </a:prstGeom>
            <a:solidFill>
              <a:schemeClr val="bg1"/>
            </a:solidFill>
            <a:ln w="38100">
              <a:solidFill>
                <a:srgbClr val="ED7D31"/>
              </a:solidFill>
            </a:ln>
          </p:spPr>
          <p:txBody>
            <a:bodyPr wrap="square" rtlCol="0">
              <a:spAutoFit/>
            </a:bodyPr>
            <a:lstStyle/>
            <a:p>
              <a:pPr algn="ctr">
                <a:lnSpc>
                  <a:spcPct val="120000"/>
                </a:lnSpc>
              </a:pPr>
              <a:r>
                <a:rPr lang="en-US" altLang="zh-CN" sz="2400" b="1" dirty="0">
                  <a:solidFill>
                    <a:srgbClr val="53585F"/>
                  </a:solidFill>
                  <a:latin typeface="Century Gothic" panose="020B0502020202020204" pitchFamily="34" charset="0"/>
                </a:rPr>
                <a:t>Read with automaticity.</a:t>
              </a:r>
            </a:p>
          </p:txBody>
        </p:sp>
        <p:sp>
          <p:nvSpPr>
            <p:cNvPr id="30" name="圆角矩形 29"/>
            <p:cNvSpPr/>
            <p:nvPr/>
          </p:nvSpPr>
          <p:spPr>
            <a:xfrm>
              <a:off x="8486908" y="1035622"/>
              <a:ext cx="3248365" cy="656950"/>
            </a:xfrm>
            <a:prstGeom prst="roundRect">
              <a:avLst/>
            </a:prstGeom>
            <a:solidFill>
              <a:srgbClr val="ED7D3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Decoding</a:t>
              </a:r>
              <a:endParaRPr lang="zh-CN" altLang="en-US" sz="2400" b="1" dirty="0">
                <a:solidFill>
                  <a:srgbClr val="FFFFFF"/>
                </a:solidFill>
                <a:latin typeface="Century Gothic" panose="020B0502020202020204" pitchFamily="34" charset="0"/>
                <a:sym typeface="Helvetica Light"/>
              </a:endParaRPr>
            </a:p>
          </p:txBody>
        </p:sp>
      </p:grpSp>
      <p:grpSp>
        <p:nvGrpSpPr>
          <p:cNvPr id="26" name="组合 25"/>
          <p:cNvGrpSpPr/>
          <p:nvPr/>
        </p:nvGrpSpPr>
        <p:grpSpPr>
          <a:xfrm>
            <a:off x="11052698" y="6283447"/>
            <a:ext cx="998007" cy="312687"/>
            <a:chOff x="7707356" y="6408789"/>
            <a:chExt cx="998007" cy="312687"/>
          </a:xfrm>
        </p:grpSpPr>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28" name="文本框 27"/>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16/26</a:t>
              </a:r>
              <a:endParaRPr lang="zh-CN" altLang="en-US" sz="1100" b="1" kern="0" dirty="0">
                <a:solidFill>
                  <a:srgbClr val="000000"/>
                </a:solidFill>
                <a:latin typeface="Century Gothic" panose="020B0502020202020204" pitchFamily="34" charset="0"/>
                <a:sym typeface="Helvetica Light"/>
              </a:endParaRPr>
            </a:p>
          </p:txBody>
        </p:sp>
      </p:grpSp>
      <p:sp>
        <p:nvSpPr>
          <p:cNvPr id="31" name="矩形 30"/>
          <p:cNvSpPr/>
          <p:nvPr/>
        </p:nvSpPr>
        <p:spPr>
          <a:xfrm>
            <a:off x="6893550" y="1"/>
            <a:ext cx="5290292" cy="2293494"/>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矩形 31"/>
          <p:cNvSpPr/>
          <p:nvPr/>
        </p:nvSpPr>
        <p:spPr>
          <a:xfrm>
            <a:off x="6960719" y="76663"/>
            <a:ext cx="4987607" cy="2089675"/>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Understand the text; make connections; read the </a:t>
            </a:r>
            <a:r>
              <a:rPr lang="en-US" altLang="zh-CN" sz="1100" b="1" dirty="0" smtClean="0">
                <a:latin typeface="Century Gothic" panose="020B0502020202020204" pitchFamily="34" charset="0"/>
                <a:sym typeface="Helvetica Neue"/>
              </a:rPr>
              <a:t>text automatically and fluently.</a:t>
            </a:r>
            <a:endParaRPr lang="en-US" altLang="zh-CN" sz="1100" b="1" dirty="0">
              <a:latin typeface="Century Gothic" panose="020B0502020202020204" pitchFamily="34" charset="0"/>
              <a:sym typeface="Helvetica Neue"/>
            </a:endParaRP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identify in turns the words they already know;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vocabulary words accurately by asking, “Which words do you know in this sentence?”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words quickly. Read the text aloud to them.</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a:latin typeface="Century Gothic" panose="020B0502020202020204" pitchFamily="34" charset="0"/>
                <a:sym typeface="Helvetica Neue"/>
              </a:rPr>
              <a:t>them to talk about the comprehension question by using the text and the illustration.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talk about the connections question.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take turns reading the text automatically and fluently.</a:t>
            </a:r>
          </a:p>
        </p:txBody>
      </p:sp>
      <p:sp>
        <p:nvSpPr>
          <p:cNvPr id="33" name="直角三角形 32"/>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4" name="文本框 33"/>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2657965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1" grpId="0" animBg="1"/>
      <p:bldP spid="31" grpId="1" animBg="1"/>
      <p:bldP spid="32" grpId="0"/>
      <p:bldP spid="3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384" y="101625"/>
            <a:ext cx="11828375" cy="6589750"/>
          </a:xfrm>
          <a:prstGeom prst="rect">
            <a:avLst/>
          </a:prstGeom>
        </p:spPr>
      </p:pic>
      <p:sp>
        <p:nvSpPr>
          <p:cNvPr id="4" name="矩形 3"/>
          <p:cNvSpPr/>
          <p:nvPr/>
        </p:nvSpPr>
        <p:spPr>
          <a:xfrm>
            <a:off x="6481447" y="142994"/>
            <a:ext cx="5535753"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cxnSp>
        <p:nvCxnSpPr>
          <p:cNvPr id="15" name="直接连接符 14"/>
          <p:cNvCxnSpPr/>
          <p:nvPr/>
        </p:nvCxnSpPr>
        <p:spPr>
          <a:xfrm>
            <a:off x="6466226" y="134827"/>
            <a:ext cx="1412" cy="6487341"/>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123742" y="-22906"/>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52" name="组合 51"/>
          <p:cNvGrpSpPr/>
          <p:nvPr/>
        </p:nvGrpSpPr>
        <p:grpSpPr>
          <a:xfrm>
            <a:off x="6497274" y="844961"/>
            <a:ext cx="5451100" cy="2797421"/>
            <a:chOff x="8363973" y="1140480"/>
            <a:chExt cx="3466949" cy="2797421"/>
          </a:xfrm>
        </p:grpSpPr>
        <p:sp>
          <p:nvSpPr>
            <p:cNvPr id="9" name="文本框 8"/>
            <p:cNvSpPr txBox="1"/>
            <p:nvPr/>
          </p:nvSpPr>
          <p:spPr>
            <a:xfrm>
              <a:off x="8381772" y="1629577"/>
              <a:ext cx="3449150" cy="2308324"/>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smtClean="0">
                  <a:solidFill>
                    <a:srgbClr val="53585F"/>
                  </a:solidFill>
                  <a:latin typeface="Century Gothic" panose="020B0502020202020204" pitchFamily="34" charset="0"/>
                </a:rPr>
                <a:t>What </a:t>
              </a:r>
              <a:r>
                <a:rPr lang="en-US" altLang="zh-CN" sz="2400" b="1" dirty="0">
                  <a:solidFill>
                    <a:srgbClr val="53585F"/>
                  </a:solidFill>
                  <a:latin typeface="Century Gothic" panose="020B0502020202020204" pitchFamily="34" charset="0"/>
                </a:rPr>
                <a:t>did </a:t>
              </a:r>
              <a:r>
                <a:rPr lang="en-US" altLang="zh-CN" sz="2400" b="1" dirty="0" smtClean="0">
                  <a:solidFill>
                    <a:srgbClr val="53585F"/>
                  </a:solidFill>
                  <a:latin typeface="Century Gothic" panose="020B0502020202020204" pitchFamily="34" charset="0"/>
                </a:rPr>
                <a:t>Mum think of Floppy? Why</a:t>
              </a:r>
              <a:r>
                <a:rPr lang="en-US" altLang="zh-CN" sz="2400" b="1" dirty="0">
                  <a:solidFill>
                    <a:srgbClr val="53585F"/>
                  </a:solidFill>
                  <a:latin typeface="Century Gothic" panose="020B0502020202020204" pitchFamily="34" charset="0"/>
                </a:rPr>
                <a:t>?</a:t>
              </a:r>
              <a:r>
                <a:rPr lang="en-US" altLang="zh-CN" sz="2400" b="1" dirty="0" smtClean="0">
                  <a:solidFill>
                    <a:srgbClr val="53585F"/>
                  </a:solidFill>
                  <a:latin typeface="Century Gothic" panose="020B0502020202020204" pitchFamily="34" charset="0"/>
                </a:rPr>
                <a:t> </a:t>
              </a:r>
            </a:p>
            <a:p>
              <a:pPr marL="457200" indent="-457200">
                <a:buAutoNum type="arabicPeriod"/>
              </a:pPr>
              <a:r>
                <a:rPr lang="en-US" altLang="zh-CN" sz="2400" b="1" dirty="0" smtClean="0">
                  <a:solidFill>
                    <a:srgbClr val="53585F"/>
                  </a:solidFill>
                  <a:latin typeface="Century Gothic" panose="020B0502020202020204" pitchFamily="34" charset="0"/>
                </a:rPr>
                <a:t>How did Floppy feel? Why?</a:t>
              </a:r>
            </a:p>
            <a:p>
              <a:pPr marL="457200" indent="-457200">
                <a:buAutoNum type="arabicPeriod"/>
              </a:pPr>
              <a:r>
                <a:rPr lang="en-US" altLang="zh-CN" sz="2400" b="1" dirty="0" smtClean="0">
                  <a:solidFill>
                    <a:srgbClr val="53585F"/>
                  </a:solidFill>
                  <a:latin typeface="Century Gothic" panose="020B0502020202020204" pitchFamily="34" charset="0"/>
                </a:rPr>
                <a:t>How</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do</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you</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think</a:t>
              </a:r>
              <a:r>
                <a:rPr lang="zh-CN" altLang="en-US" sz="2400" b="1" dirty="0" smtClean="0">
                  <a:solidFill>
                    <a:srgbClr val="53585F"/>
                  </a:solidFill>
                  <a:latin typeface="Century Gothic" panose="020B0502020202020204" pitchFamily="34" charset="0"/>
                </a:rPr>
                <a:t> </a:t>
              </a:r>
              <a:r>
                <a:rPr lang="en-US" altLang="zh-CN" sz="2400" b="1" dirty="0">
                  <a:solidFill>
                    <a:srgbClr val="53585F"/>
                  </a:solidFill>
                  <a:latin typeface="Century Gothic" panose="020B0502020202020204" pitchFamily="34" charset="0"/>
                </a:rPr>
                <a:t>Mum would</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feel</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if</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she</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found</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out</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about what</a:t>
              </a:r>
              <a:r>
                <a:rPr lang="zh-CN" altLang="en-US" sz="2400" b="1" dirty="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happened?</a:t>
              </a:r>
              <a:endParaRPr lang="en-US" altLang="zh-CN" sz="2400" b="1" dirty="0">
                <a:solidFill>
                  <a:srgbClr val="53585F"/>
                </a:solidFill>
                <a:latin typeface="Century Gothic" panose="020B0502020202020204" pitchFamily="34" charset="0"/>
              </a:endParaRPr>
            </a:p>
          </p:txBody>
        </p:sp>
        <p:sp>
          <p:nvSpPr>
            <p:cNvPr id="19" name="圆角矩形 18"/>
            <p:cNvSpPr/>
            <p:nvPr/>
          </p:nvSpPr>
          <p:spPr>
            <a:xfrm>
              <a:off x="8363973" y="1140480"/>
              <a:ext cx="3466949"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grpSp>
        <p:nvGrpSpPr>
          <p:cNvPr id="6" name="组合 5"/>
          <p:cNvGrpSpPr/>
          <p:nvPr/>
        </p:nvGrpSpPr>
        <p:grpSpPr>
          <a:xfrm>
            <a:off x="196813" y="6224118"/>
            <a:ext cx="953684" cy="294424"/>
            <a:chOff x="7138803" y="6283317"/>
            <a:chExt cx="953684" cy="294424"/>
          </a:xfrm>
        </p:grpSpPr>
        <p:pic>
          <p:nvPicPr>
            <p:cNvPr id="27" name="图片 26">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43043" y="6283317"/>
              <a:ext cx="749444" cy="294424"/>
            </a:xfrm>
            <a:prstGeom prst="rect">
              <a:avLst/>
            </a:prstGeom>
          </p:spPr>
        </p:pic>
        <p:sp>
          <p:nvSpPr>
            <p:cNvPr id="28" name="文本框 27">
              <a:extLst>
                <a:ext uri="{FF2B5EF4-FFF2-40B4-BE49-F238E27FC236}">
                  <a16:creationId xmlns="" xmlns:a16="http://schemas.microsoft.com/office/drawing/2014/main" id="{68BCB880-31DC-7346-B6D5-01DAA156375E}"/>
                </a:ext>
              </a:extLst>
            </p:cNvPr>
            <p:cNvSpPr txBox="1"/>
            <p:nvPr/>
          </p:nvSpPr>
          <p:spPr>
            <a:xfrm>
              <a:off x="7138803" y="6299724"/>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a:t>
              </a:r>
              <a:r>
                <a:rPr lang="en-US" altLang="zh-CN" sz="1100" b="1" dirty="0" smtClean="0">
                  <a:latin typeface="Century Gothic" panose="020B0502020202020204" pitchFamily="34" charset="0"/>
                </a:rPr>
                <a:t>:30</a:t>
              </a:r>
              <a:endParaRPr lang="zh-CN" altLang="en-US" sz="1100" b="1" dirty="0">
                <a:latin typeface="Century Gothic" panose="020B0502020202020204" pitchFamily="34" charset="0"/>
              </a:endParaRPr>
            </a:p>
          </p:txBody>
        </p:sp>
      </p:grpSp>
      <p:sp>
        <p:nvSpPr>
          <p:cNvPr id="26" name="标题 1"/>
          <p:cNvSpPr txBox="1">
            <a:spLocks/>
          </p:cNvSpPr>
          <p:nvPr/>
        </p:nvSpPr>
        <p:spPr>
          <a:xfrm>
            <a:off x="1150497" y="393285"/>
            <a:ext cx="318534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rgbClr val="0070C0"/>
                </a:solidFill>
                <a:latin typeface="Century Gothic" panose="020B0502020202020204" pitchFamily="34" charset="0"/>
              </a:rPr>
              <a:t>The Chase</a:t>
            </a:r>
            <a:endParaRPr lang="zh-CN" altLang="en-US" sz="3600" b="1" dirty="0">
              <a:solidFill>
                <a:srgbClr val="0070C0"/>
              </a:solidFill>
              <a:latin typeface="Century Gothic" panose="020B0502020202020204" pitchFamily="34" charset="0"/>
            </a:endParaRPr>
          </a:p>
        </p:txBody>
      </p:sp>
      <p:pic>
        <p:nvPicPr>
          <p:cNvPr id="8" name="图片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9299" y="1263784"/>
            <a:ext cx="4632233" cy="4229429"/>
          </a:xfrm>
          <a:prstGeom prst="rect">
            <a:avLst/>
          </a:prstGeom>
        </p:spPr>
      </p:pic>
      <p:sp>
        <p:nvSpPr>
          <p:cNvPr id="33" name="流程图: 过程 32"/>
          <p:cNvSpPr/>
          <p:nvPr/>
        </p:nvSpPr>
        <p:spPr>
          <a:xfrm>
            <a:off x="1319391" y="5171271"/>
            <a:ext cx="4913074" cy="88001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smtClean="0">
                <a:solidFill>
                  <a:prstClr val="black"/>
                </a:solidFill>
                <a:latin typeface="Century Gothic" panose="020B0502020202020204" pitchFamily="34" charset="0"/>
              </a:rPr>
              <a:t>“What a good dog!” said Mum.</a:t>
            </a:r>
            <a:endParaRPr lang="en-US" altLang="zh-CN" sz="2400" b="1" dirty="0">
              <a:solidFill>
                <a:prstClr val="black"/>
              </a:solidFill>
              <a:latin typeface="Century Gothic" panose="020B0502020202020204" pitchFamily="34" charset="0"/>
            </a:endParaRPr>
          </a:p>
        </p:txBody>
      </p:sp>
      <p:grpSp>
        <p:nvGrpSpPr>
          <p:cNvPr id="37" name="组合 36"/>
          <p:cNvGrpSpPr/>
          <p:nvPr/>
        </p:nvGrpSpPr>
        <p:grpSpPr>
          <a:xfrm>
            <a:off x="11061165" y="6284708"/>
            <a:ext cx="998007" cy="312687"/>
            <a:chOff x="7707356" y="6408789"/>
            <a:chExt cx="998007" cy="312687"/>
          </a:xfrm>
        </p:grpSpPr>
        <p:pic>
          <p:nvPicPr>
            <p:cNvPr id="38" name="图片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9" name="文本框 3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17/26</a:t>
              </a:r>
              <a:endParaRPr lang="zh-CN" altLang="en-US" sz="1100" b="1" kern="0" dirty="0">
                <a:solidFill>
                  <a:srgbClr val="000000"/>
                </a:solidFill>
                <a:latin typeface="Century Gothic" panose="020B0502020202020204" pitchFamily="34" charset="0"/>
                <a:sym typeface="Helvetica Light"/>
              </a:endParaRPr>
            </a:p>
          </p:txBody>
        </p:sp>
      </p:grpSp>
      <p:grpSp>
        <p:nvGrpSpPr>
          <p:cNvPr id="25" name="组合 24"/>
          <p:cNvGrpSpPr/>
          <p:nvPr/>
        </p:nvGrpSpPr>
        <p:grpSpPr>
          <a:xfrm>
            <a:off x="6518790" y="4808777"/>
            <a:ext cx="5436051" cy="1368872"/>
            <a:chOff x="8540471" y="1097327"/>
            <a:chExt cx="3390153" cy="1386294"/>
          </a:xfrm>
        </p:grpSpPr>
        <p:sp>
          <p:nvSpPr>
            <p:cNvPr id="29" name="文本框 28"/>
            <p:cNvSpPr txBox="1"/>
            <p:nvPr/>
          </p:nvSpPr>
          <p:spPr>
            <a:xfrm>
              <a:off x="8558615" y="1642047"/>
              <a:ext cx="3372009" cy="841574"/>
            </a:xfrm>
            <a:prstGeom prst="rect">
              <a:avLst/>
            </a:prstGeom>
            <a:solidFill>
              <a:schemeClr val="bg1"/>
            </a:solidFill>
            <a:ln w="38100">
              <a:solidFill>
                <a:srgbClr val="6C8CD5"/>
              </a:solidFill>
            </a:ln>
          </p:spPr>
          <p:txBody>
            <a:bodyPr wrap="square" rtlCol="0">
              <a:spAutoFit/>
            </a:bodyPr>
            <a:lstStyle/>
            <a:p>
              <a:r>
                <a:rPr lang="en-US" altLang="zh-CN" sz="2400" b="1" dirty="0">
                  <a:solidFill>
                    <a:srgbClr val="53585F"/>
                  </a:solidFill>
                  <a:latin typeface="Century Gothic" panose="020B0502020202020204" pitchFamily="34" charset="0"/>
                </a:rPr>
                <a:t>Do you think Floppy was a good dog or a bad dog? Why?</a:t>
              </a:r>
            </a:p>
          </p:txBody>
        </p:sp>
        <p:sp>
          <p:nvSpPr>
            <p:cNvPr id="30" name="圆角矩形 29"/>
            <p:cNvSpPr/>
            <p:nvPr/>
          </p:nvSpPr>
          <p:spPr>
            <a:xfrm>
              <a:off x="8540471" y="1097327"/>
              <a:ext cx="3390153" cy="528773"/>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smtClean="0">
                  <a:solidFill>
                    <a:srgbClr val="FFFFFF"/>
                  </a:solidFill>
                  <a:latin typeface="Century Gothic" panose="020B0502020202020204" pitchFamily="34" charset="0"/>
                  <a:sym typeface="Helvetica Light"/>
                </a:rPr>
                <a:t>Discussions</a:t>
              </a:r>
              <a:endParaRPr lang="zh-CN" altLang="en-US" sz="2400" b="1" dirty="0">
                <a:solidFill>
                  <a:srgbClr val="FFFFFF"/>
                </a:solidFill>
                <a:latin typeface="Century Gothic" panose="020B0502020202020204" pitchFamily="34" charset="0"/>
                <a:sym typeface="Helvetica Light"/>
              </a:endParaRPr>
            </a:p>
          </p:txBody>
        </p:sp>
      </p:grpSp>
      <p:sp>
        <p:nvSpPr>
          <p:cNvPr id="41" name="文本框 40"/>
          <p:cNvSpPr txBox="1"/>
          <p:nvPr/>
        </p:nvSpPr>
        <p:spPr>
          <a:xfrm>
            <a:off x="6897134" y="4289071"/>
            <a:ext cx="4405550" cy="2308324"/>
          </a:xfrm>
          <a:prstGeom prst="rect">
            <a:avLst/>
          </a:prstGeom>
          <a:solidFill>
            <a:schemeClr val="bg1"/>
          </a:solidFill>
          <a:ln w="38100">
            <a:solidFill>
              <a:srgbClr val="6C8CD5"/>
            </a:solidFill>
          </a:ln>
        </p:spPr>
        <p:txBody>
          <a:bodyPr wrap="square" rtlCol="0">
            <a:spAutoFit/>
          </a:bodyPr>
          <a:lstStyle/>
          <a:p>
            <a:r>
              <a:rPr lang="en-US" altLang="zh-CN" sz="2400" b="1" dirty="0" smtClean="0">
                <a:solidFill>
                  <a:srgbClr val="53585F"/>
                </a:solidFill>
                <a:latin typeface="Century Gothic" panose="020B0502020202020204" pitchFamily="34" charset="0"/>
              </a:rPr>
              <a:t>At </a:t>
            </a:r>
            <a:r>
              <a:rPr lang="en-US" altLang="zh-CN" sz="2400" b="1" dirty="0">
                <a:solidFill>
                  <a:srgbClr val="53585F"/>
                </a:solidFill>
                <a:latin typeface="Century Gothic" panose="020B0502020202020204" pitchFamily="34" charset="0"/>
              </a:rPr>
              <a:t>the end of the story, </a:t>
            </a:r>
            <a:r>
              <a:rPr lang="en-US" altLang="zh-CN" sz="2400" b="1" dirty="0" smtClean="0">
                <a:solidFill>
                  <a:srgbClr val="53585F"/>
                </a:solidFill>
                <a:latin typeface="Century Gothic" panose="020B0502020202020204" pitchFamily="34" charset="0"/>
              </a:rPr>
              <a:t>what happened</a:t>
            </a:r>
            <a:r>
              <a:rPr lang="en-US" altLang="zh-CN" sz="2400" b="1" dirty="0">
                <a:solidFill>
                  <a:srgbClr val="53585F"/>
                </a:solidFill>
                <a:latin typeface="Century Gothic" panose="020B0502020202020204" pitchFamily="34" charset="0"/>
              </a:rPr>
              <a:t>?</a:t>
            </a:r>
          </a:p>
          <a:p>
            <a:r>
              <a:rPr lang="en-US" altLang="zh-CN" sz="2400" dirty="0" smtClean="0">
                <a:solidFill>
                  <a:srgbClr val="53585F"/>
                </a:solidFill>
                <a:latin typeface="Century Gothic" panose="020B0502020202020204" pitchFamily="34" charset="0"/>
              </a:rPr>
              <a:t>People at the market: ___________.</a:t>
            </a:r>
            <a:endParaRPr lang="en-US" altLang="zh-CN" sz="2400" dirty="0">
              <a:solidFill>
                <a:srgbClr val="53585F"/>
              </a:solidFill>
              <a:latin typeface="Century Gothic" panose="020B0502020202020204" pitchFamily="34" charset="0"/>
            </a:endParaRPr>
          </a:p>
          <a:p>
            <a:r>
              <a:rPr lang="en-US" altLang="zh-CN" sz="2400" dirty="0" smtClean="0">
                <a:solidFill>
                  <a:srgbClr val="53585F"/>
                </a:solidFill>
                <a:latin typeface="Century Gothic" panose="020B0502020202020204" pitchFamily="34" charset="0"/>
              </a:rPr>
              <a:t>Mum: __________.</a:t>
            </a:r>
            <a:endParaRPr lang="en-US" altLang="zh-CN" sz="2400" b="1" dirty="0">
              <a:solidFill>
                <a:srgbClr val="ED7D31"/>
              </a:solidFill>
              <a:latin typeface="Century Gothic" panose="020B0502020202020204" pitchFamily="34" charset="0"/>
            </a:endParaRPr>
          </a:p>
          <a:p>
            <a:r>
              <a:rPr lang="en-US" altLang="zh-CN" sz="2400" dirty="0" smtClean="0">
                <a:solidFill>
                  <a:schemeClr val="tx2">
                    <a:lumMod val="75000"/>
                  </a:schemeClr>
                </a:solidFill>
                <a:latin typeface="Century Gothic" panose="020B0502020202020204" pitchFamily="34" charset="0"/>
              </a:rPr>
              <a:t>Floppy: __________.</a:t>
            </a:r>
          </a:p>
        </p:txBody>
      </p:sp>
      <p:grpSp>
        <p:nvGrpSpPr>
          <p:cNvPr id="10" name="组合 9"/>
          <p:cNvGrpSpPr/>
          <p:nvPr/>
        </p:nvGrpSpPr>
        <p:grpSpPr>
          <a:xfrm>
            <a:off x="6873299" y="3757243"/>
            <a:ext cx="4911285" cy="734567"/>
            <a:chOff x="6801539" y="3870415"/>
            <a:chExt cx="4911285" cy="734567"/>
          </a:xfrm>
        </p:grpSpPr>
        <p:sp>
          <p:nvSpPr>
            <p:cNvPr id="42" name="圆角矩形 41"/>
            <p:cNvSpPr/>
            <p:nvPr/>
          </p:nvSpPr>
          <p:spPr>
            <a:xfrm>
              <a:off x="6801539" y="3870415"/>
              <a:ext cx="4453220" cy="522127"/>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smtClean="0">
                  <a:solidFill>
                    <a:srgbClr val="FFFFFF"/>
                  </a:solidFill>
                  <a:latin typeface="Century Gothic" panose="020B0502020202020204" pitchFamily="34" charset="0"/>
                  <a:sym typeface="Helvetica Light"/>
                </a:rPr>
                <a:t>Plot: end</a:t>
              </a:r>
              <a:endParaRPr lang="zh-CN" altLang="en-US" sz="2400" b="1" dirty="0">
                <a:solidFill>
                  <a:srgbClr val="FFFFFF"/>
                </a:solidFill>
                <a:latin typeface="Century Gothic" panose="020B0502020202020204" pitchFamily="34" charset="0"/>
                <a:sym typeface="Helvetica Light"/>
              </a:endParaRPr>
            </a:p>
          </p:txBody>
        </p:sp>
        <p:pic>
          <p:nvPicPr>
            <p:cNvPr id="31" name="图片 3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rot="19665294">
              <a:off x="11150549" y="4067154"/>
              <a:ext cx="562275" cy="537828"/>
            </a:xfrm>
            <a:prstGeom prst="rect">
              <a:avLst/>
            </a:prstGeom>
          </p:spPr>
        </p:pic>
      </p:grpSp>
      <p:sp>
        <p:nvSpPr>
          <p:cNvPr id="32" name="矩形 31"/>
          <p:cNvSpPr/>
          <p:nvPr/>
        </p:nvSpPr>
        <p:spPr>
          <a:xfrm>
            <a:off x="6893549" y="1"/>
            <a:ext cx="5317971" cy="1916708"/>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矩形 33"/>
          <p:cNvSpPr/>
          <p:nvPr/>
        </p:nvSpPr>
        <p:spPr>
          <a:xfrm>
            <a:off x="6893198" y="68121"/>
            <a:ext cx="4987607" cy="1889941"/>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Understand the text; make discussions; identify the plot of the story by using the text and the illustration; read the text fluently.</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read the text aloud together; have them talk more about the two comprehension questions by using the text and the illustration clues.</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Read </a:t>
            </a:r>
            <a:r>
              <a:rPr lang="en-US" altLang="zh-CN" sz="1100" b="1" dirty="0">
                <a:latin typeface="Century Gothic" panose="020B0502020202020204" pitchFamily="34" charset="0"/>
                <a:sym typeface="Helvetica Neue"/>
              </a:rPr>
              <a:t>the plot question to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ask them to identify the ending plot of the story by using the illustration and context clues.</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a:latin typeface="Century Gothic" panose="020B0502020202020204" pitchFamily="34" charset="0"/>
                <a:sym typeface="Helvetica Neue"/>
              </a:rPr>
              <a:t>them to talk more about the discussion question.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read the text fluently.</a:t>
            </a:r>
          </a:p>
        </p:txBody>
      </p:sp>
      <p:sp>
        <p:nvSpPr>
          <p:cNvPr id="35" name="直角三角形 34"/>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6" name="文本框 35"/>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17632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34"/>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41" grpId="0" animBg="1"/>
      <p:bldP spid="41" grpId="1" animBg="1"/>
      <p:bldP spid="32" grpId="0" animBg="1"/>
      <p:bldP spid="32" grpId="1" animBg="1"/>
      <p:bldP spid="34" grpId="0"/>
      <p:bldP spid="3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747" y="220225"/>
            <a:ext cx="11828375" cy="6589750"/>
          </a:xfrm>
          <a:prstGeom prst="rect">
            <a:avLst/>
          </a:prstGeom>
        </p:spPr>
      </p:pic>
      <p:grpSp>
        <p:nvGrpSpPr>
          <p:cNvPr id="40" name="组合 39"/>
          <p:cNvGrpSpPr/>
          <p:nvPr/>
        </p:nvGrpSpPr>
        <p:grpSpPr>
          <a:xfrm>
            <a:off x="9076552" y="-36576"/>
            <a:ext cx="2374889" cy="773220"/>
            <a:chOff x="9453849" y="106830"/>
            <a:chExt cx="2374889" cy="773220"/>
          </a:xfrm>
        </p:grpSpPr>
        <p:pic>
          <p:nvPicPr>
            <p:cNvPr id="41" name="图片 40">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44" name="文本框 43"/>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4" name="组合 3"/>
          <p:cNvGrpSpPr/>
          <p:nvPr/>
        </p:nvGrpSpPr>
        <p:grpSpPr>
          <a:xfrm>
            <a:off x="220339" y="6291401"/>
            <a:ext cx="942162" cy="294424"/>
            <a:chOff x="10978489" y="6328672"/>
            <a:chExt cx="942162" cy="294424"/>
          </a:xfrm>
        </p:grpSpPr>
        <p:pic>
          <p:nvPicPr>
            <p:cNvPr id="29" name="图片 28">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71207" y="6328672"/>
              <a:ext cx="749444" cy="294424"/>
            </a:xfrm>
            <a:prstGeom prst="rect">
              <a:avLst/>
            </a:prstGeom>
          </p:spPr>
        </p:pic>
        <p:sp>
          <p:nvSpPr>
            <p:cNvPr id="30" name="文本框 29">
              <a:extLst>
                <a:ext uri="{FF2B5EF4-FFF2-40B4-BE49-F238E27FC236}">
                  <a16:creationId xmlns="" xmlns:a16="http://schemas.microsoft.com/office/drawing/2014/main" id="{68BCB880-31DC-7346-B6D5-01DAA156375E}"/>
                </a:ext>
              </a:extLst>
            </p:cNvPr>
            <p:cNvSpPr txBox="1"/>
            <p:nvPr/>
          </p:nvSpPr>
          <p:spPr>
            <a:xfrm>
              <a:off x="10978489" y="6345079"/>
              <a:ext cx="790364" cy="261610"/>
            </a:xfrm>
            <a:prstGeom prst="rect">
              <a:avLst/>
            </a:prstGeom>
            <a:noFill/>
          </p:spPr>
          <p:txBody>
            <a:bodyPr wrap="square" rtlCol="0">
              <a:spAutoFit/>
            </a:bodyPr>
            <a:lstStyle/>
            <a:p>
              <a:pPr algn="ctr"/>
              <a:r>
                <a:rPr lang="en-US" altLang="zh-CN" sz="1100" b="1" dirty="0" smtClean="0">
                  <a:latin typeface="Century Gothic" panose="020B0502020202020204" pitchFamily="34" charset="0"/>
                </a:rPr>
                <a:t>2:30</a:t>
              </a:r>
              <a:endParaRPr lang="zh-CN" altLang="en-US" sz="1100" b="1" dirty="0">
                <a:latin typeface="Century Gothic" panose="020B0502020202020204" pitchFamily="34" charset="0"/>
              </a:endParaRPr>
            </a:p>
          </p:txBody>
        </p:sp>
      </p:grpSp>
      <p:grpSp>
        <p:nvGrpSpPr>
          <p:cNvPr id="31" name="组合 30"/>
          <p:cNvGrpSpPr/>
          <p:nvPr/>
        </p:nvGrpSpPr>
        <p:grpSpPr>
          <a:xfrm>
            <a:off x="11043375" y="6290736"/>
            <a:ext cx="998007" cy="312687"/>
            <a:chOff x="7707356" y="6408789"/>
            <a:chExt cx="998007" cy="312687"/>
          </a:xfrm>
        </p:grpSpPr>
        <p:pic>
          <p:nvPicPr>
            <p:cNvPr id="32" name="图片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3" name="文本框 32"/>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18/26</a:t>
              </a:r>
              <a:endParaRPr lang="zh-CN" altLang="en-US" sz="1100" b="1" kern="0" dirty="0">
                <a:solidFill>
                  <a:srgbClr val="000000"/>
                </a:solidFill>
                <a:latin typeface="Century Gothic" panose="020B0502020202020204" pitchFamily="34" charset="0"/>
                <a:sym typeface="Helvetica Light"/>
              </a:endParaRPr>
            </a:p>
          </p:txBody>
        </p:sp>
      </p:grpSp>
      <p:sp>
        <p:nvSpPr>
          <p:cNvPr id="34" name="标题 1"/>
          <p:cNvSpPr txBox="1">
            <a:spLocks/>
          </p:cNvSpPr>
          <p:nvPr/>
        </p:nvSpPr>
        <p:spPr>
          <a:xfrm>
            <a:off x="4455287" y="283849"/>
            <a:ext cx="260179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Let’s retell!</a:t>
            </a:r>
            <a:endParaRPr lang="zh-CN" altLang="en-US" sz="3600" b="1" dirty="0">
              <a:solidFill>
                <a:srgbClr val="0070C0"/>
              </a:solidFill>
              <a:latin typeface="Century Gothic" panose="020B0502020202020204" pitchFamily="34" charset="0"/>
            </a:endParaRPr>
          </a:p>
        </p:txBody>
      </p:sp>
      <p:sp>
        <p:nvSpPr>
          <p:cNvPr id="55" name="矩形 54"/>
          <p:cNvSpPr/>
          <p:nvPr/>
        </p:nvSpPr>
        <p:spPr>
          <a:xfrm>
            <a:off x="8174697" y="5316484"/>
            <a:ext cx="3448880" cy="1421928"/>
          </a:xfrm>
          <a:prstGeom prst="rect">
            <a:avLst/>
          </a:prstGeom>
          <a:ln>
            <a:noFill/>
          </a:ln>
        </p:spPr>
        <p:txBody>
          <a:bodyPr wrap="square">
            <a:spAutoFit/>
          </a:bodyPr>
          <a:lstStyle/>
          <a:p>
            <a:pPr defTabSz="584200" hangingPunct="0">
              <a:lnSpc>
                <a:spcPct val="120000"/>
              </a:lnSpc>
            </a:pPr>
            <a:r>
              <a:rPr lang="en-US" altLang="zh-CN" sz="2400" b="1" dirty="0" smtClean="0">
                <a:solidFill>
                  <a:srgbClr val="0070C0"/>
                </a:solidFill>
                <a:latin typeface="Century Gothic" panose="020B0502020202020204" pitchFamily="34" charset="0"/>
                <a:sym typeface="Helvetica Light"/>
              </a:rPr>
              <a:t>People at the market said, “_____.”</a:t>
            </a:r>
          </a:p>
          <a:p>
            <a:pPr defTabSz="584200" hangingPunct="0">
              <a:lnSpc>
                <a:spcPct val="120000"/>
              </a:lnSpc>
            </a:pPr>
            <a:r>
              <a:rPr lang="en-US" altLang="zh-CN" sz="2400" b="1" dirty="0" smtClean="0">
                <a:solidFill>
                  <a:srgbClr val="0070C0"/>
                </a:solidFill>
                <a:latin typeface="Century Gothic" panose="020B0502020202020204" pitchFamily="34" charset="0"/>
                <a:sym typeface="Helvetica Light"/>
              </a:rPr>
              <a:t>Mum said, “_____.”</a:t>
            </a:r>
            <a:endParaRPr lang="en-US" altLang="zh-CN" sz="2400" b="1" dirty="0">
              <a:solidFill>
                <a:srgbClr val="0070C0"/>
              </a:solidFill>
              <a:latin typeface="Century Gothic" panose="020B0502020202020204" pitchFamily="34" charset="0"/>
              <a:sym typeface="Helvetica Light"/>
            </a:endParaRPr>
          </a:p>
        </p:txBody>
      </p:sp>
      <p:sp>
        <p:nvSpPr>
          <p:cNvPr id="49" name="圆角矩形 48"/>
          <p:cNvSpPr/>
          <p:nvPr/>
        </p:nvSpPr>
        <p:spPr>
          <a:xfrm>
            <a:off x="8233182" y="1369753"/>
            <a:ext cx="2803775" cy="3850067"/>
          </a:xfrm>
          <a:prstGeom prst="roundRect">
            <a:avLst/>
          </a:prstGeom>
          <a:noFill/>
          <a:ln w="28575" cap="flat">
            <a:solidFill>
              <a:srgbClr val="FFBF00"/>
            </a:solidFill>
            <a:prstDash val="dash"/>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1" name="矩形 50"/>
          <p:cNvSpPr/>
          <p:nvPr/>
        </p:nvSpPr>
        <p:spPr>
          <a:xfrm>
            <a:off x="4437625" y="6216783"/>
            <a:ext cx="3770102" cy="535531"/>
          </a:xfrm>
          <a:prstGeom prst="rect">
            <a:avLst/>
          </a:prstGeom>
          <a:ln>
            <a:noFill/>
          </a:ln>
        </p:spPr>
        <p:txBody>
          <a:bodyPr wrap="square">
            <a:spAutoFit/>
          </a:bodyPr>
          <a:lstStyle/>
          <a:p>
            <a:pPr defTabSz="584200" hangingPunct="0">
              <a:lnSpc>
                <a:spcPct val="120000"/>
              </a:lnSpc>
            </a:pPr>
            <a:r>
              <a:rPr lang="en-US" altLang="zh-CN" sz="2400" b="1" dirty="0" smtClean="0">
                <a:solidFill>
                  <a:srgbClr val="0070C0"/>
                </a:solidFill>
                <a:latin typeface="Century Gothic" panose="020B0502020202020204" pitchFamily="34" charset="0"/>
                <a:sym typeface="Helvetica Light"/>
              </a:rPr>
              <a:t>____ jumped over </a:t>
            </a:r>
            <a:r>
              <a:rPr lang="en-US" altLang="zh-CN" sz="2400" b="1" dirty="0">
                <a:solidFill>
                  <a:srgbClr val="0070C0"/>
                </a:solidFill>
                <a:latin typeface="Century Gothic" panose="020B0502020202020204" pitchFamily="34" charset="0"/>
                <a:sym typeface="Helvetica Light"/>
              </a:rPr>
              <a:t>____.</a:t>
            </a:r>
          </a:p>
        </p:txBody>
      </p:sp>
      <p:sp>
        <p:nvSpPr>
          <p:cNvPr id="46" name="矩形 45"/>
          <p:cNvSpPr/>
          <p:nvPr/>
        </p:nvSpPr>
        <p:spPr>
          <a:xfrm>
            <a:off x="846879" y="5380744"/>
            <a:ext cx="3861948" cy="978729"/>
          </a:xfrm>
          <a:prstGeom prst="rect">
            <a:avLst/>
          </a:prstGeom>
          <a:ln>
            <a:noFill/>
          </a:ln>
        </p:spPr>
        <p:txBody>
          <a:bodyPr wrap="square">
            <a:spAutoFit/>
          </a:bodyPr>
          <a:lstStyle/>
          <a:p>
            <a:pPr defTabSz="584200" hangingPunct="0">
              <a:lnSpc>
                <a:spcPct val="120000"/>
              </a:lnSpc>
            </a:pPr>
            <a:r>
              <a:rPr lang="en-US" altLang="zh-CN" sz="2400" b="1" dirty="0">
                <a:solidFill>
                  <a:srgbClr val="0070C0"/>
                </a:solidFill>
                <a:latin typeface="Century Gothic" panose="020B0502020202020204" pitchFamily="34" charset="0"/>
                <a:sym typeface="Helvetica Light"/>
              </a:rPr>
              <a:t>Floppy </a:t>
            </a:r>
            <a:r>
              <a:rPr lang="en-US" altLang="zh-CN" sz="2400" b="1" dirty="0" smtClean="0">
                <a:solidFill>
                  <a:srgbClr val="0070C0"/>
                </a:solidFill>
                <a:latin typeface="Century Gothic" panose="020B0502020202020204" pitchFamily="34" charset="0"/>
                <a:sym typeface="Helvetica Light"/>
              </a:rPr>
              <a:t>wanted _____.</a:t>
            </a:r>
          </a:p>
          <a:p>
            <a:pPr defTabSz="584200" hangingPunct="0">
              <a:lnSpc>
                <a:spcPct val="120000"/>
              </a:lnSpc>
            </a:pPr>
            <a:r>
              <a:rPr lang="en-US" altLang="zh-CN" sz="2400" b="1" dirty="0" smtClean="0">
                <a:solidFill>
                  <a:srgbClr val="0070C0"/>
                </a:solidFill>
                <a:latin typeface="Century Gothic" panose="020B0502020202020204" pitchFamily="34" charset="0"/>
                <a:sym typeface="Helvetica Light"/>
              </a:rPr>
              <a:t>Mum went to _____.</a:t>
            </a:r>
            <a:endParaRPr lang="en-US" altLang="zh-CN" sz="2400" b="1" dirty="0">
              <a:solidFill>
                <a:srgbClr val="0070C0"/>
              </a:solidFill>
              <a:latin typeface="Century Gothic" panose="020B0502020202020204" pitchFamily="34" charset="0"/>
              <a:sym typeface="Helvetica Light"/>
            </a:endParaRPr>
          </a:p>
        </p:txBody>
      </p:sp>
      <p:sp>
        <p:nvSpPr>
          <p:cNvPr id="53" name="圆角矩形 52"/>
          <p:cNvSpPr/>
          <p:nvPr/>
        </p:nvSpPr>
        <p:spPr>
          <a:xfrm>
            <a:off x="738639" y="1369753"/>
            <a:ext cx="2819539" cy="3966328"/>
          </a:xfrm>
          <a:prstGeom prst="roundRect">
            <a:avLst/>
          </a:prstGeom>
          <a:noFill/>
          <a:ln w="28575" cap="flat">
            <a:solidFill>
              <a:srgbClr val="FFBF00"/>
            </a:solidFill>
            <a:prstDash val="dash"/>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圆角矩形 34"/>
          <p:cNvSpPr/>
          <p:nvPr/>
        </p:nvSpPr>
        <p:spPr>
          <a:xfrm>
            <a:off x="4447404" y="1369752"/>
            <a:ext cx="3194425" cy="4760283"/>
          </a:xfrm>
          <a:prstGeom prst="roundRect">
            <a:avLst/>
          </a:prstGeom>
          <a:noFill/>
          <a:ln w="28575" cap="flat">
            <a:solidFill>
              <a:srgbClr val="FFBF00"/>
            </a:solidFill>
            <a:prstDash val="dash"/>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矩形 38"/>
          <p:cNvSpPr/>
          <p:nvPr/>
        </p:nvSpPr>
        <p:spPr>
          <a:xfrm>
            <a:off x="1261173" y="725173"/>
            <a:ext cx="1840581" cy="535531"/>
          </a:xfrm>
          <a:prstGeom prst="rect">
            <a:avLst/>
          </a:prstGeom>
          <a:ln>
            <a:noFill/>
          </a:ln>
        </p:spPr>
        <p:txBody>
          <a:bodyPr wrap="square">
            <a:spAutoFit/>
          </a:bodyPr>
          <a:lstStyle/>
          <a:p>
            <a:pPr defTabSz="584200" hangingPunct="0">
              <a:lnSpc>
                <a:spcPct val="120000"/>
              </a:lnSpc>
            </a:pPr>
            <a:r>
              <a:rPr lang="en-US" altLang="zh-CN" sz="2600" b="1" dirty="0">
                <a:solidFill>
                  <a:srgbClr val="ED7D31"/>
                </a:solidFill>
                <a:latin typeface="Century Gothic" panose="020B0502020202020204" pitchFamily="34" charset="0"/>
                <a:sym typeface="Helvetica Light"/>
              </a:rPr>
              <a:t>Beginning</a:t>
            </a:r>
          </a:p>
        </p:txBody>
      </p:sp>
      <p:sp>
        <p:nvSpPr>
          <p:cNvPr id="42" name="矩形 41"/>
          <p:cNvSpPr/>
          <p:nvPr/>
        </p:nvSpPr>
        <p:spPr>
          <a:xfrm>
            <a:off x="5216503" y="742961"/>
            <a:ext cx="1466686" cy="572464"/>
          </a:xfrm>
          <a:prstGeom prst="rect">
            <a:avLst/>
          </a:prstGeom>
          <a:ln>
            <a:noFill/>
          </a:ln>
        </p:spPr>
        <p:txBody>
          <a:bodyPr wrap="square">
            <a:spAutoFit/>
          </a:bodyPr>
          <a:lstStyle/>
          <a:p>
            <a:pPr defTabSz="584200" hangingPunct="0">
              <a:lnSpc>
                <a:spcPct val="120000"/>
              </a:lnSpc>
            </a:pPr>
            <a:r>
              <a:rPr lang="en-US" altLang="zh-CN" sz="2600" b="1" dirty="0">
                <a:solidFill>
                  <a:srgbClr val="ED7D31"/>
                </a:solidFill>
                <a:latin typeface="Century Gothic" panose="020B0502020202020204" pitchFamily="34" charset="0"/>
                <a:sym typeface="Helvetica Light"/>
              </a:rPr>
              <a:t>Middle</a:t>
            </a:r>
          </a:p>
        </p:txBody>
      </p:sp>
      <p:sp>
        <p:nvSpPr>
          <p:cNvPr id="43" name="矩形 42"/>
          <p:cNvSpPr/>
          <p:nvPr/>
        </p:nvSpPr>
        <p:spPr>
          <a:xfrm>
            <a:off x="9292359" y="808853"/>
            <a:ext cx="1031234" cy="572464"/>
          </a:xfrm>
          <a:prstGeom prst="rect">
            <a:avLst/>
          </a:prstGeom>
          <a:ln>
            <a:noFill/>
          </a:ln>
        </p:spPr>
        <p:txBody>
          <a:bodyPr wrap="square">
            <a:spAutoFit/>
          </a:bodyPr>
          <a:lstStyle/>
          <a:p>
            <a:pPr defTabSz="584200" hangingPunct="0">
              <a:lnSpc>
                <a:spcPct val="120000"/>
              </a:lnSpc>
            </a:pPr>
            <a:r>
              <a:rPr lang="en-US" altLang="zh-CN" sz="2600" b="1" dirty="0">
                <a:solidFill>
                  <a:srgbClr val="ED7D31"/>
                </a:solidFill>
                <a:latin typeface="Century Gothic" panose="020B0502020202020204" pitchFamily="34" charset="0"/>
                <a:sym typeface="Helvetica Light"/>
              </a:rPr>
              <a:t>End</a:t>
            </a:r>
          </a:p>
        </p:txBody>
      </p:sp>
      <p:pic>
        <p:nvPicPr>
          <p:cNvPr id="58" name="图片 5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2305" y="273646"/>
            <a:ext cx="887432" cy="591621"/>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97706" y="1465614"/>
            <a:ext cx="2534660" cy="1531766"/>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75890" y="2907241"/>
            <a:ext cx="2780727" cy="1685303"/>
          </a:xfrm>
          <a:prstGeom prst="rect">
            <a:avLst/>
          </a:prstGeom>
        </p:spPr>
      </p:pic>
      <p:pic>
        <p:nvPicPr>
          <p:cNvPr id="9" name="图片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10703" y="3681113"/>
            <a:ext cx="2414665" cy="1459074"/>
          </a:xfrm>
          <a:prstGeom prst="rect">
            <a:avLst/>
          </a:prstGeom>
        </p:spPr>
      </p:pic>
      <p:pic>
        <p:nvPicPr>
          <p:cNvPr id="10" name="图片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86634" y="3265655"/>
            <a:ext cx="2096869" cy="1914532"/>
          </a:xfrm>
          <a:prstGeom prst="rect">
            <a:avLst/>
          </a:prstGeom>
        </p:spPr>
      </p:pic>
      <p:pic>
        <p:nvPicPr>
          <p:cNvPr id="11" name="图片 1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10580" y="1698285"/>
            <a:ext cx="2648978" cy="1594644"/>
          </a:xfrm>
          <a:prstGeom prst="rect">
            <a:avLst/>
          </a:prstGeom>
        </p:spPr>
      </p:pic>
      <p:pic>
        <p:nvPicPr>
          <p:cNvPr id="12" name="图片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1107" y="1663669"/>
            <a:ext cx="2271419" cy="2032170"/>
          </a:xfrm>
          <a:prstGeom prst="rect">
            <a:avLst/>
          </a:prstGeom>
        </p:spPr>
      </p:pic>
      <p:pic>
        <p:nvPicPr>
          <p:cNvPr id="36" name="图片 3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675890" y="4338026"/>
            <a:ext cx="2780727" cy="1684323"/>
          </a:xfrm>
          <a:prstGeom prst="rect">
            <a:avLst/>
          </a:prstGeom>
        </p:spPr>
      </p:pic>
      <p:sp>
        <p:nvSpPr>
          <p:cNvPr id="37" name="矩形 36"/>
          <p:cNvSpPr/>
          <p:nvPr/>
        </p:nvSpPr>
        <p:spPr>
          <a:xfrm>
            <a:off x="6893549" y="1"/>
            <a:ext cx="5298451" cy="1073717"/>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矩形 44"/>
          <p:cNvSpPr/>
          <p:nvPr/>
        </p:nvSpPr>
        <p:spPr>
          <a:xfrm>
            <a:off x="6960719" y="76663"/>
            <a:ext cx="4987607" cy="891270"/>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Retell the story with visual support and assistance.</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recall the story; model first.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work together to retell the story by using the visual aids. Help them if necessary.</a:t>
            </a:r>
          </a:p>
        </p:txBody>
      </p:sp>
      <p:sp>
        <p:nvSpPr>
          <p:cNvPr id="47" name="直角三角形 4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8" name="文本框 47"/>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1062072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37" grpId="0" animBg="1"/>
      <p:bldP spid="37" grpId="1" animBg="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84D63307-EE10-1E43-9A83-913D9F9FC1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69" y="-46514"/>
            <a:ext cx="12201191" cy="6704147"/>
          </a:xfrm>
          <a:prstGeom prst="rect">
            <a:avLst/>
          </a:prstGeom>
        </p:spPr>
      </p:pic>
      <p:sp>
        <p:nvSpPr>
          <p:cNvPr id="10" name="文本框 9"/>
          <p:cNvSpPr txBox="1"/>
          <p:nvPr/>
        </p:nvSpPr>
        <p:spPr>
          <a:xfrm>
            <a:off x="5648174" y="274337"/>
            <a:ext cx="300137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Century Gothic" panose="020B0502020202020204" pitchFamily="34" charset="0"/>
                <a:sym typeface="Helvetica Light"/>
              </a:rPr>
              <a:t>Let’s guess!</a:t>
            </a:r>
            <a:endParaRPr kumimoji="0" lang="zh-CN" altLang="en-US" sz="3600" b="1" i="0" u="none" strike="noStrike" kern="1200" cap="none" spc="0" normalizeH="0" baseline="0" noProof="0" dirty="0">
              <a:ln>
                <a:noFill/>
              </a:ln>
              <a:solidFill>
                <a:srgbClr val="0070C0"/>
              </a:solidFill>
              <a:effectLst/>
              <a:uLnTx/>
              <a:uFillTx/>
              <a:latin typeface="Century Gothic" panose="020B0502020202020204" pitchFamily="34" charset="0"/>
              <a:sym typeface="Helvetica Light"/>
            </a:endParaRPr>
          </a:p>
        </p:txBody>
      </p:sp>
      <p:grpSp>
        <p:nvGrpSpPr>
          <p:cNvPr id="23" name="组合 22"/>
          <p:cNvGrpSpPr/>
          <p:nvPr/>
        </p:nvGrpSpPr>
        <p:grpSpPr>
          <a:xfrm>
            <a:off x="9057919" y="-2224"/>
            <a:ext cx="2374889" cy="773220"/>
            <a:chOff x="9362719" y="73976"/>
            <a:chExt cx="2374889" cy="773220"/>
          </a:xfrm>
        </p:grpSpPr>
        <p:pic>
          <p:nvPicPr>
            <p:cNvPr id="25" name="图片 24">
              <a:extLst>
                <a:ext uri="{FF2B5EF4-FFF2-40B4-BE49-F238E27FC236}">
                  <a16:creationId xmlns="" xmlns:a16="http://schemas.microsoft.com/office/drawing/2014/main" id="{90CEB928-54B7-6041-B1E4-0BFA7A9F5A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62719" y="73976"/>
              <a:ext cx="2374889" cy="773220"/>
            </a:xfrm>
            <a:prstGeom prst="rect">
              <a:avLst/>
            </a:prstGeom>
          </p:spPr>
        </p:pic>
        <p:sp>
          <p:nvSpPr>
            <p:cNvPr id="31" name="文本框 30"/>
            <p:cNvSpPr txBox="1"/>
            <p:nvPr/>
          </p:nvSpPr>
          <p:spPr>
            <a:xfrm>
              <a:off x="9362719" y="197395"/>
              <a:ext cx="217385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rPr>
                <a:t>Vocabulary</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endParaRPr>
            </a:p>
          </p:txBody>
        </p:sp>
      </p:grpSp>
      <p:pic>
        <p:nvPicPr>
          <p:cNvPr id="81" name="图片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903" y="884308"/>
            <a:ext cx="3726548" cy="2480444"/>
          </a:xfrm>
          <a:prstGeom prst="roundRect">
            <a:avLst/>
          </a:prstGeom>
          <a:ln w="76200">
            <a:solidFill>
              <a:schemeClr val="bg1"/>
            </a:solidFill>
          </a:ln>
        </p:spPr>
      </p:pic>
      <p:sp>
        <p:nvSpPr>
          <p:cNvPr id="7" name="圆角矩形 6"/>
          <p:cNvSpPr/>
          <p:nvPr/>
        </p:nvSpPr>
        <p:spPr>
          <a:xfrm>
            <a:off x="8295779" y="2820219"/>
            <a:ext cx="3063352" cy="658336"/>
          </a:xfrm>
          <a:prstGeom prst="round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3200" b="1" i="0" u="none" strike="noStrike" cap="none" spc="0" normalizeH="0" baseline="0" dirty="0" smtClean="0">
                <a:ln>
                  <a:noFill/>
                </a:ln>
                <a:effectLst/>
                <a:uFillTx/>
                <a:latin typeface="Century Gothic" panose="020B0502020202020204" pitchFamily="34" charset="0"/>
                <a:sym typeface="Helvetica Light"/>
              </a:rPr>
              <a:t>O</a:t>
            </a:r>
            <a:endParaRPr kumimoji="0" lang="zh-CN" altLang="en-US" sz="3200" b="1" i="0" u="none" strike="noStrike" cap="none" spc="0" normalizeH="0" baseline="0" dirty="0">
              <a:ln>
                <a:noFill/>
              </a:ln>
              <a:effectLst/>
              <a:uFillTx/>
              <a:latin typeface="Century Gothic" panose="020B0502020202020204" pitchFamily="34" charset="0"/>
              <a:sym typeface="Helvetica Light"/>
            </a:endParaRPr>
          </a:p>
        </p:txBody>
      </p:sp>
      <p:sp>
        <p:nvSpPr>
          <p:cNvPr id="82" name="圆角矩形 81"/>
          <p:cNvSpPr/>
          <p:nvPr/>
        </p:nvSpPr>
        <p:spPr>
          <a:xfrm>
            <a:off x="8287133" y="2820576"/>
            <a:ext cx="3096396" cy="658336"/>
          </a:xfrm>
          <a:prstGeom prst="round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3200" b="1" dirty="0" smtClean="0">
                <a:latin typeface="Century Gothic" panose="020B0502020202020204" pitchFamily="34" charset="0"/>
                <a:sym typeface="Helvetica Light"/>
              </a:rPr>
              <a:t>oranges</a:t>
            </a:r>
            <a:endParaRPr kumimoji="0" lang="zh-CN" altLang="en-US" sz="3200" b="1" i="0" u="none" strike="noStrike" cap="none" spc="0" normalizeH="0" baseline="0" dirty="0">
              <a:ln>
                <a:noFill/>
              </a:ln>
              <a:effectLst/>
              <a:uFillTx/>
              <a:latin typeface="Century Gothic" panose="020B0502020202020204" pitchFamily="34" charset="0"/>
              <a:sym typeface="Helvetica Light"/>
            </a:endParaRPr>
          </a:p>
        </p:txBody>
      </p:sp>
      <p:pic>
        <p:nvPicPr>
          <p:cNvPr id="98" name="图片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2067" y="905653"/>
            <a:ext cx="3649575" cy="2431529"/>
          </a:xfrm>
          <a:prstGeom prst="roundRect">
            <a:avLst/>
          </a:prstGeom>
          <a:ln w="76200">
            <a:solidFill>
              <a:schemeClr val="bg1"/>
            </a:solidFill>
          </a:ln>
        </p:spPr>
      </p:pic>
      <p:sp>
        <p:nvSpPr>
          <p:cNvPr id="29" name="圆角矩形 28"/>
          <p:cNvSpPr/>
          <p:nvPr/>
        </p:nvSpPr>
        <p:spPr>
          <a:xfrm>
            <a:off x="7952204" y="2679155"/>
            <a:ext cx="3125686" cy="726440"/>
          </a:xfrm>
          <a:prstGeom prst="round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3600" b="1" dirty="0">
                <a:latin typeface="Century Gothic" panose="020B0502020202020204" pitchFamily="34" charset="0"/>
                <a:sym typeface="Helvetica Light"/>
              </a:rPr>
              <a:t>C</a:t>
            </a:r>
            <a:endParaRPr kumimoji="0" lang="zh-CN" altLang="en-US" sz="3600" b="1" i="0" u="none" strike="noStrike" cap="none" spc="0" normalizeH="0" baseline="0" dirty="0">
              <a:ln>
                <a:noFill/>
              </a:ln>
              <a:effectLst/>
              <a:uFillTx/>
              <a:latin typeface="Century Gothic" panose="020B0502020202020204" pitchFamily="34" charset="0"/>
              <a:sym typeface="Helvetica Light"/>
            </a:endParaRPr>
          </a:p>
        </p:txBody>
      </p:sp>
      <p:sp>
        <p:nvSpPr>
          <p:cNvPr id="99" name="圆角矩形 98"/>
          <p:cNvSpPr/>
          <p:nvPr/>
        </p:nvSpPr>
        <p:spPr>
          <a:xfrm>
            <a:off x="7947153" y="2682314"/>
            <a:ext cx="3135787" cy="726440"/>
          </a:xfrm>
          <a:prstGeom prst="round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3600" b="1" dirty="0" smtClean="0">
                <a:latin typeface="Century Gothic" panose="020B0502020202020204" pitchFamily="34" charset="0"/>
                <a:sym typeface="Helvetica Light"/>
              </a:rPr>
              <a:t>clothes</a:t>
            </a:r>
            <a:endParaRPr kumimoji="0" lang="zh-CN" altLang="en-US" sz="3600" b="1" i="0" u="none" strike="noStrike" cap="none" spc="0" normalizeH="0" baseline="0" dirty="0">
              <a:ln>
                <a:noFill/>
              </a:ln>
              <a:effectLst/>
              <a:uFillTx/>
              <a:latin typeface="Century Gothic" panose="020B0502020202020204" pitchFamily="34" charset="0"/>
              <a:sym typeface="Helvetica Light"/>
            </a:endParaRPr>
          </a:p>
        </p:txBody>
      </p:sp>
      <p:pic>
        <p:nvPicPr>
          <p:cNvPr id="101" name="图片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8705" y="913075"/>
            <a:ext cx="3844577" cy="2582920"/>
          </a:xfrm>
          <a:prstGeom prst="roundRect">
            <a:avLst/>
          </a:prstGeom>
          <a:ln w="76200">
            <a:solidFill>
              <a:srgbClr val="FFFFFF"/>
            </a:solidFill>
          </a:ln>
        </p:spPr>
      </p:pic>
      <p:sp>
        <p:nvSpPr>
          <p:cNvPr id="30" name="圆角矩形 29"/>
          <p:cNvSpPr/>
          <p:nvPr/>
        </p:nvSpPr>
        <p:spPr>
          <a:xfrm>
            <a:off x="8327953" y="2827657"/>
            <a:ext cx="3100175" cy="658336"/>
          </a:xfrm>
          <a:prstGeom prst="roundRect">
            <a:avLst/>
          </a:prstGeom>
          <a:solidFill>
            <a:schemeClr val="bg1"/>
          </a:solid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3200" b="1" dirty="0">
                <a:latin typeface="Century Gothic" panose="020B0502020202020204" pitchFamily="34" charset="0"/>
                <a:sym typeface="Helvetica Light"/>
              </a:rPr>
              <a:t>T</a:t>
            </a:r>
            <a:endParaRPr kumimoji="0" lang="zh-CN" altLang="en-US" sz="3200" b="1" i="0" u="none" strike="noStrike" cap="none" spc="0" normalizeH="0" baseline="0" dirty="0">
              <a:ln>
                <a:noFill/>
              </a:ln>
              <a:effectLst/>
              <a:uFillTx/>
              <a:latin typeface="Century Gothic" panose="020B0502020202020204" pitchFamily="34" charset="0"/>
              <a:sym typeface="Helvetica Light"/>
            </a:endParaRPr>
          </a:p>
        </p:txBody>
      </p:sp>
      <p:sp>
        <p:nvSpPr>
          <p:cNvPr id="103" name="圆角矩形 102"/>
          <p:cNvSpPr/>
          <p:nvPr/>
        </p:nvSpPr>
        <p:spPr>
          <a:xfrm>
            <a:off x="8327952" y="2854092"/>
            <a:ext cx="3100175" cy="658336"/>
          </a:xfrm>
          <a:prstGeom prst="roundRect">
            <a:avLst/>
          </a:prstGeom>
          <a:solidFill>
            <a:schemeClr val="bg1"/>
          </a:solid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3200" b="1" i="0" u="none" strike="noStrike" cap="none" spc="0" normalizeH="0" baseline="0" dirty="0" smtClean="0">
                <a:ln>
                  <a:noFill/>
                </a:ln>
                <a:effectLst/>
                <a:uFillTx/>
                <a:latin typeface="Century Gothic" panose="020B0502020202020204" pitchFamily="34" charset="0"/>
                <a:sym typeface="Helvetica Light"/>
              </a:rPr>
              <a:t>toilet</a:t>
            </a:r>
            <a:endParaRPr kumimoji="0" lang="zh-CN" altLang="en-US" sz="3200" b="1" i="0" u="none" strike="noStrike" cap="none" spc="0" normalizeH="0" baseline="0" dirty="0">
              <a:ln>
                <a:noFill/>
              </a:ln>
              <a:effectLst/>
              <a:uFillTx/>
              <a:latin typeface="Century Gothic" panose="020B0502020202020204" pitchFamily="34" charset="0"/>
              <a:sym typeface="Helvetica Light"/>
            </a:endParaRPr>
          </a:p>
        </p:txBody>
      </p:sp>
      <p:pic>
        <p:nvPicPr>
          <p:cNvPr id="104" name="图片 10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6917" y="945799"/>
            <a:ext cx="3748399" cy="2473943"/>
          </a:xfrm>
          <a:prstGeom prst="roundRect">
            <a:avLst/>
          </a:prstGeom>
          <a:ln w="76200">
            <a:solidFill>
              <a:srgbClr val="FFFFFF"/>
            </a:solidFill>
          </a:ln>
        </p:spPr>
      </p:pic>
      <p:pic>
        <p:nvPicPr>
          <p:cNvPr id="106" name="图片 10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58789" y="906890"/>
            <a:ext cx="3784878" cy="2525994"/>
          </a:xfrm>
          <a:prstGeom prst="roundRect">
            <a:avLst/>
          </a:prstGeom>
          <a:ln w="76200">
            <a:solidFill>
              <a:srgbClr val="FFFFFF"/>
            </a:solidFill>
          </a:ln>
        </p:spPr>
      </p:pic>
      <p:sp>
        <p:nvSpPr>
          <p:cNvPr id="32" name="圆角矩形 31"/>
          <p:cNvSpPr/>
          <p:nvPr/>
        </p:nvSpPr>
        <p:spPr>
          <a:xfrm>
            <a:off x="8249291" y="2751495"/>
            <a:ext cx="3086675" cy="658336"/>
          </a:xfrm>
          <a:prstGeom prst="roundRect">
            <a:avLst/>
          </a:prstGeom>
          <a:solidFill>
            <a:schemeClr val="bg1"/>
          </a:solid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3200" b="1" dirty="0">
                <a:latin typeface="Century Gothic" panose="020B0502020202020204" pitchFamily="34" charset="0"/>
                <a:sym typeface="Helvetica Light"/>
              </a:rPr>
              <a:t>M</a:t>
            </a:r>
            <a:endParaRPr kumimoji="0" lang="zh-CN" altLang="en-US" sz="3200" b="1" i="0" u="none" strike="noStrike" cap="none" spc="0" normalizeH="0" baseline="0" dirty="0">
              <a:ln>
                <a:noFill/>
              </a:ln>
              <a:effectLst/>
              <a:uFillTx/>
              <a:latin typeface="Century Gothic" panose="020B0502020202020204" pitchFamily="34" charset="0"/>
              <a:sym typeface="Helvetica Light"/>
            </a:endParaRPr>
          </a:p>
        </p:txBody>
      </p:sp>
      <p:sp>
        <p:nvSpPr>
          <p:cNvPr id="34" name="圆角矩形 33"/>
          <p:cNvSpPr/>
          <p:nvPr/>
        </p:nvSpPr>
        <p:spPr>
          <a:xfrm>
            <a:off x="8252445" y="2767928"/>
            <a:ext cx="3077970" cy="658336"/>
          </a:xfrm>
          <a:prstGeom prst="roundRect">
            <a:avLst/>
          </a:prstGeom>
          <a:solidFill>
            <a:schemeClr val="bg1"/>
          </a:solid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3200" b="1" i="0" u="none" strike="noStrike" cap="none" spc="0" normalizeH="0" baseline="0" dirty="0" smtClean="0">
                <a:ln>
                  <a:noFill/>
                </a:ln>
                <a:effectLst/>
                <a:uFillTx/>
                <a:latin typeface="Century Gothic" panose="020B0502020202020204" pitchFamily="34" charset="0"/>
                <a:sym typeface="Helvetica Light"/>
              </a:rPr>
              <a:t>P</a:t>
            </a:r>
            <a:endParaRPr kumimoji="0" lang="zh-CN" altLang="en-US" sz="3200" b="1" i="0" u="none" strike="noStrike" cap="none" spc="0" normalizeH="0" baseline="0" dirty="0">
              <a:ln>
                <a:noFill/>
              </a:ln>
              <a:effectLst/>
              <a:uFillTx/>
              <a:latin typeface="Century Gothic" panose="020B0502020202020204" pitchFamily="34" charset="0"/>
              <a:sym typeface="Helvetica Light"/>
            </a:endParaRPr>
          </a:p>
        </p:txBody>
      </p:sp>
      <p:sp>
        <p:nvSpPr>
          <p:cNvPr id="107" name="圆角矩形 106"/>
          <p:cNvSpPr/>
          <p:nvPr/>
        </p:nvSpPr>
        <p:spPr>
          <a:xfrm>
            <a:off x="8204193" y="2767928"/>
            <a:ext cx="3141082" cy="658336"/>
          </a:xfrm>
          <a:prstGeom prst="roundRect">
            <a:avLst/>
          </a:prstGeom>
          <a:solidFill>
            <a:schemeClr val="bg1"/>
          </a:solid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3200" b="1" i="0" u="none" strike="noStrike" cap="none" spc="0" normalizeH="0" baseline="0" dirty="0" smtClean="0">
                <a:ln>
                  <a:noFill/>
                </a:ln>
                <a:effectLst/>
                <a:uFillTx/>
                <a:latin typeface="Century Gothic" panose="020B0502020202020204" pitchFamily="34" charset="0"/>
                <a:sym typeface="Helvetica Light"/>
              </a:rPr>
              <a:t>plates</a:t>
            </a:r>
            <a:endParaRPr kumimoji="0" lang="zh-CN" altLang="en-US" sz="3200" b="1" i="0" u="none" strike="noStrike" cap="none" spc="0" normalizeH="0" baseline="0" dirty="0">
              <a:ln>
                <a:noFill/>
              </a:ln>
              <a:effectLst/>
              <a:uFillTx/>
              <a:latin typeface="Century Gothic" panose="020B0502020202020204" pitchFamily="34" charset="0"/>
              <a:sym typeface="Helvetica Light"/>
            </a:endParaRPr>
          </a:p>
        </p:txBody>
      </p:sp>
      <p:sp>
        <p:nvSpPr>
          <p:cNvPr id="105" name="圆角矩形 104"/>
          <p:cNvSpPr/>
          <p:nvPr/>
        </p:nvSpPr>
        <p:spPr>
          <a:xfrm>
            <a:off x="8287732" y="2759529"/>
            <a:ext cx="3009792" cy="658336"/>
          </a:xfrm>
          <a:prstGeom prst="roundRect">
            <a:avLst/>
          </a:prstGeom>
          <a:solidFill>
            <a:schemeClr val="bg1"/>
          </a:solid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3200" b="1" dirty="0" smtClean="0">
                <a:latin typeface="Century Gothic" panose="020B0502020202020204" pitchFamily="34" charset="0"/>
                <a:sym typeface="Helvetica Light"/>
              </a:rPr>
              <a:t>market</a:t>
            </a:r>
            <a:endParaRPr kumimoji="0" lang="zh-CN" altLang="en-US" sz="3200" b="1" i="0" u="none" strike="noStrike" cap="none" spc="0" normalizeH="0" baseline="0" dirty="0">
              <a:ln>
                <a:noFill/>
              </a:ln>
              <a:effectLst/>
              <a:uFillTx/>
              <a:latin typeface="Century Gothic" panose="020B0502020202020204" pitchFamily="34" charset="0"/>
              <a:sym typeface="Helvetica Light"/>
            </a:endParaRPr>
          </a:p>
        </p:txBody>
      </p:sp>
      <p:pic>
        <p:nvPicPr>
          <p:cNvPr id="57" name="图片 56"/>
          <p:cNvPicPr>
            <a:picLocks noChangeAspect="1"/>
          </p:cNvPicPr>
          <p:nvPr/>
        </p:nvPicPr>
        <p:blipFill rotWithShape="1">
          <a:blip r:embed="rId10" cstate="screen">
            <a:extLst>
              <a:ext uri="{28A0092B-C50C-407E-A947-70E740481C1C}">
                <a14:useLocalDpi xmlns:a14="http://schemas.microsoft.com/office/drawing/2010/main"/>
              </a:ext>
            </a:extLst>
          </a:blip>
          <a:srcRect t="74770"/>
          <a:stretch/>
        </p:blipFill>
        <p:spPr>
          <a:xfrm>
            <a:off x="0" y="3974723"/>
            <a:ext cx="12232832" cy="2888841"/>
          </a:xfrm>
          <a:prstGeom prst="rect">
            <a:avLst/>
          </a:prstGeom>
        </p:spPr>
      </p:pic>
      <p:pic>
        <p:nvPicPr>
          <p:cNvPr id="42" name="图片 4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30619" y="306533"/>
            <a:ext cx="887432" cy="591621"/>
          </a:xfrm>
          <a:prstGeom prst="rect">
            <a:avLst/>
          </a:prstGeom>
        </p:spPr>
      </p:pic>
      <p:pic>
        <p:nvPicPr>
          <p:cNvPr id="43" name="图片 4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30582" y="595494"/>
            <a:ext cx="6415186" cy="6415186"/>
          </a:xfrm>
          <a:prstGeom prst="rect">
            <a:avLst/>
          </a:prstGeom>
        </p:spPr>
      </p:pic>
      <p:grpSp>
        <p:nvGrpSpPr>
          <p:cNvPr id="87" name="组合 86"/>
          <p:cNvGrpSpPr/>
          <p:nvPr/>
        </p:nvGrpSpPr>
        <p:grpSpPr>
          <a:xfrm>
            <a:off x="145217" y="6176285"/>
            <a:ext cx="996019" cy="294424"/>
            <a:chOff x="10817056" y="6234543"/>
            <a:chExt cx="996019" cy="294424"/>
          </a:xfrm>
        </p:grpSpPr>
        <p:pic>
          <p:nvPicPr>
            <p:cNvPr id="88" name="图片 87">
              <a:extLst>
                <a:ext uri="{FF2B5EF4-FFF2-40B4-BE49-F238E27FC236}">
                  <a16:creationId xmlns="" xmlns:a16="http://schemas.microsoft.com/office/drawing/2014/main" id="{AD5EA7F3-ABAB-2E48-AE5C-40EA9ED125B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1063631" y="6234543"/>
              <a:ext cx="749444" cy="294424"/>
            </a:xfrm>
            <a:prstGeom prst="rect">
              <a:avLst/>
            </a:prstGeom>
          </p:spPr>
        </p:pic>
        <p:sp>
          <p:nvSpPr>
            <p:cNvPr id="89" name="文本框 88">
              <a:extLst>
                <a:ext uri="{FF2B5EF4-FFF2-40B4-BE49-F238E27FC236}">
                  <a16:creationId xmlns="" xmlns:a16="http://schemas.microsoft.com/office/drawing/2014/main" id="{68BCB880-31DC-7346-B6D5-01DAA156375E}"/>
                </a:ext>
              </a:extLst>
            </p:cNvPr>
            <p:cNvSpPr txBox="1"/>
            <p:nvPr/>
          </p:nvSpPr>
          <p:spPr>
            <a:xfrm>
              <a:off x="10817056" y="6250950"/>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Century Gothic" panose="020B0502020202020204" pitchFamily="34" charset="0"/>
                </a:rPr>
                <a:t>1:00</a:t>
              </a:r>
              <a:endParaRPr kumimoji="0" lang="zh-CN" altLang="en-US" sz="11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sp>
        <p:nvSpPr>
          <p:cNvPr id="9" name="矩形 8"/>
          <p:cNvSpPr/>
          <p:nvPr/>
        </p:nvSpPr>
        <p:spPr>
          <a:xfrm>
            <a:off x="1450250" y="4258083"/>
            <a:ext cx="825193" cy="504680"/>
          </a:xfrm>
          <a:prstGeom prst="rect">
            <a:avLst/>
          </a:prstGeom>
          <a:solidFill>
            <a:srgbClr val="6F554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2" name="矩形 61"/>
          <p:cNvSpPr/>
          <p:nvPr/>
        </p:nvSpPr>
        <p:spPr>
          <a:xfrm>
            <a:off x="1335901" y="4999785"/>
            <a:ext cx="939541" cy="670396"/>
          </a:xfrm>
          <a:prstGeom prst="rect">
            <a:avLst/>
          </a:prstGeom>
          <a:solidFill>
            <a:srgbClr val="6F554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4" name="矩形 63"/>
          <p:cNvSpPr/>
          <p:nvPr/>
        </p:nvSpPr>
        <p:spPr>
          <a:xfrm>
            <a:off x="2374526" y="4960808"/>
            <a:ext cx="943279" cy="709373"/>
          </a:xfrm>
          <a:prstGeom prst="rect">
            <a:avLst/>
          </a:prstGeom>
          <a:solidFill>
            <a:srgbClr val="6F554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5" name="矩形 64"/>
          <p:cNvSpPr/>
          <p:nvPr/>
        </p:nvSpPr>
        <p:spPr>
          <a:xfrm>
            <a:off x="3343574" y="5063154"/>
            <a:ext cx="1043925" cy="628991"/>
          </a:xfrm>
          <a:prstGeom prst="rect">
            <a:avLst/>
          </a:prstGeom>
          <a:solidFill>
            <a:srgbClr val="6F554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6" name="矩形 65"/>
          <p:cNvSpPr/>
          <p:nvPr/>
        </p:nvSpPr>
        <p:spPr>
          <a:xfrm>
            <a:off x="4431437" y="5063154"/>
            <a:ext cx="894556" cy="601526"/>
          </a:xfrm>
          <a:prstGeom prst="rect">
            <a:avLst/>
          </a:prstGeom>
          <a:solidFill>
            <a:srgbClr val="6F554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图片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50250" y="4070691"/>
            <a:ext cx="925161" cy="723660"/>
          </a:xfrm>
          <a:prstGeom prst="rect">
            <a:avLst/>
          </a:prstGeom>
        </p:spPr>
      </p:pic>
      <p:grpSp>
        <p:nvGrpSpPr>
          <p:cNvPr id="15" name="组合 14"/>
          <p:cNvGrpSpPr/>
          <p:nvPr/>
        </p:nvGrpSpPr>
        <p:grpSpPr>
          <a:xfrm>
            <a:off x="11918234" y="2722995"/>
            <a:ext cx="2425699" cy="3465284"/>
            <a:chOff x="13058266" y="2844209"/>
            <a:chExt cx="2425699" cy="3465284"/>
          </a:xfrm>
        </p:grpSpPr>
        <p:pic>
          <p:nvPicPr>
            <p:cNvPr id="2" name="图片 1"/>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058266" y="2844209"/>
              <a:ext cx="2425699" cy="3465284"/>
            </a:xfrm>
            <a:prstGeom prst="rect">
              <a:avLst/>
            </a:prstGeom>
          </p:spPr>
        </p:pic>
        <p:pic>
          <p:nvPicPr>
            <p:cNvPr id="67" name="图片 6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838129" y="4410175"/>
              <a:ext cx="865970" cy="723660"/>
            </a:xfrm>
            <a:prstGeom prst="rect">
              <a:avLst/>
            </a:prstGeom>
          </p:spPr>
        </p:pic>
      </p:grpSp>
      <p:grpSp>
        <p:nvGrpSpPr>
          <p:cNvPr id="11" name="组合 10"/>
          <p:cNvGrpSpPr/>
          <p:nvPr/>
        </p:nvGrpSpPr>
        <p:grpSpPr>
          <a:xfrm>
            <a:off x="11917557" y="2788626"/>
            <a:ext cx="2425699" cy="3465284"/>
            <a:chOff x="14170584" y="2829619"/>
            <a:chExt cx="2425699" cy="3465284"/>
          </a:xfrm>
        </p:grpSpPr>
        <p:pic>
          <p:nvPicPr>
            <p:cNvPr id="72" name="图片 71"/>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170584" y="2829619"/>
              <a:ext cx="2425699" cy="3465284"/>
            </a:xfrm>
            <a:prstGeom prst="rect">
              <a:avLst/>
            </a:prstGeom>
          </p:spPr>
        </p:pic>
        <p:pic>
          <p:nvPicPr>
            <p:cNvPr id="68" name="图片 6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41788" y="4483971"/>
              <a:ext cx="883288" cy="738132"/>
            </a:xfrm>
            <a:prstGeom prst="rect">
              <a:avLst/>
            </a:prstGeom>
          </p:spPr>
        </p:pic>
      </p:grpSp>
      <p:grpSp>
        <p:nvGrpSpPr>
          <p:cNvPr id="12" name="组合 11"/>
          <p:cNvGrpSpPr/>
          <p:nvPr/>
        </p:nvGrpSpPr>
        <p:grpSpPr>
          <a:xfrm>
            <a:off x="11896372" y="2811317"/>
            <a:ext cx="2425699" cy="3465284"/>
            <a:chOff x="13818768" y="5377955"/>
            <a:chExt cx="2425699" cy="3465284"/>
          </a:xfrm>
        </p:grpSpPr>
        <p:pic>
          <p:nvPicPr>
            <p:cNvPr id="75" name="图片 74"/>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818768" y="5377955"/>
              <a:ext cx="2425699" cy="3465284"/>
            </a:xfrm>
            <a:prstGeom prst="rect">
              <a:avLst/>
            </a:prstGeom>
          </p:spPr>
        </p:pic>
        <p:pic>
          <p:nvPicPr>
            <p:cNvPr id="69" name="图片 6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512500" y="7043254"/>
              <a:ext cx="969885" cy="810498"/>
            </a:xfrm>
            <a:prstGeom prst="rect">
              <a:avLst/>
            </a:prstGeom>
          </p:spPr>
        </p:pic>
      </p:grpSp>
      <p:grpSp>
        <p:nvGrpSpPr>
          <p:cNvPr id="13" name="组合 12"/>
          <p:cNvGrpSpPr/>
          <p:nvPr/>
        </p:nvGrpSpPr>
        <p:grpSpPr>
          <a:xfrm>
            <a:off x="11887194" y="2767928"/>
            <a:ext cx="2425699" cy="3465284"/>
            <a:chOff x="10775536" y="5416251"/>
            <a:chExt cx="2425699" cy="3465284"/>
          </a:xfrm>
        </p:grpSpPr>
        <p:pic>
          <p:nvPicPr>
            <p:cNvPr id="73" name="图片 72"/>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775536" y="5416251"/>
              <a:ext cx="2425699" cy="3465284"/>
            </a:xfrm>
            <a:prstGeom prst="rect">
              <a:avLst/>
            </a:prstGeom>
          </p:spPr>
        </p:pic>
        <p:pic>
          <p:nvPicPr>
            <p:cNvPr id="70" name="图片 6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370338" y="6960306"/>
              <a:ext cx="1236092" cy="1032957"/>
            </a:xfrm>
            <a:prstGeom prst="rect">
              <a:avLst/>
            </a:prstGeom>
          </p:spPr>
        </p:pic>
      </p:grpSp>
      <p:grpSp>
        <p:nvGrpSpPr>
          <p:cNvPr id="14" name="组合 13"/>
          <p:cNvGrpSpPr/>
          <p:nvPr/>
        </p:nvGrpSpPr>
        <p:grpSpPr>
          <a:xfrm>
            <a:off x="11910041" y="2737475"/>
            <a:ext cx="2425699" cy="3465284"/>
            <a:chOff x="7060953" y="5832409"/>
            <a:chExt cx="2425699" cy="3465284"/>
          </a:xfrm>
        </p:grpSpPr>
        <p:pic>
          <p:nvPicPr>
            <p:cNvPr id="74" name="图片 73"/>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060953" y="5832409"/>
              <a:ext cx="2425699" cy="3465284"/>
            </a:xfrm>
            <a:prstGeom prst="rect">
              <a:avLst/>
            </a:prstGeom>
          </p:spPr>
        </p:pic>
        <p:pic>
          <p:nvPicPr>
            <p:cNvPr id="71" name="图片 7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95206" y="7418026"/>
              <a:ext cx="1157192" cy="967023"/>
            </a:xfrm>
            <a:prstGeom prst="rect">
              <a:avLst/>
            </a:prstGeom>
          </p:spPr>
        </p:pic>
      </p:grpSp>
      <p:pic>
        <p:nvPicPr>
          <p:cNvPr id="59" name="图片 5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79768" y="3968103"/>
            <a:ext cx="1054164" cy="880927"/>
          </a:xfrm>
          <a:prstGeom prst="rect">
            <a:avLst/>
          </a:prstGeom>
        </p:spPr>
      </p:pic>
      <p:pic>
        <p:nvPicPr>
          <p:cNvPr id="60" name="图片 5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83665" y="3932330"/>
            <a:ext cx="1054164" cy="880927"/>
          </a:xfrm>
          <a:prstGeom prst="rect">
            <a:avLst/>
          </a:prstGeom>
        </p:spPr>
      </p:pic>
      <p:pic>
        <p:nvPicPr>
          <p:cNvPr id="61" name="图片 6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303537" y="3894416"/>
            <a:ext cx="1054164" cy="880927"/>
          </a:xfrm>
          <a:prstGeom prst="rect">
            <a:avLst/>
          </a:prstGeom>
        </p:spPr>
      </p:pic>
      <p:pic>
        <p:nvPicPr>
          <p:cNvPr id="4" name="图片 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32473" y="4782023"/>
            <a:ext cx="1056531" cy="882905"/>
          </a:xfrm>
          <a:prstGeom prst="rect">
            <a:avLst/>
          </a:prstGeom>
        </p:spPr>
      </p:pic>
      <p:pic>
        <p:nvPicPr>
          <p:cNvPr id="5" name="图片 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04541" y="4794351"/>
            <a:ext cx="1054164" cy="880927"/>
          </a:xfrm>
          <a:prstGeom prst="rect">
            <a:avLst/>
          </a:prstGeom>
        </p:spPr>
      </p:pic>
      <p:pic>
        <p:nvPicPr>
          <p:cNvPr id="6" name="图片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15581" y="4625454"/>
            <a:ext cx="1236092" cy="1032957"/>
          </a:xfrm>
          <a:prstGeom prst="rect">
            <a:avLst/>
          </a:prstGeom>
        </p:spPr>
      </p:pic>
      <p:pic>
        <p:nvPicPr>
          <p:cNvPr id="8" name="图片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418840" y="4650791"/>
            <a:ext cx="1157192" cy="967023"/>
          </a:xfrm>
          <a:prstGeom prst="rect">
            <a:avLst/>
          </a:prstGeom>
        </p:spPr>
      </p:pic>
      <p:grpSp>
        <p:nvGrpSpPr>
          <p:cNvPr id="49" name="组合 48"/>
          <p:cNvGrpSpPr/>
          <p:nvPr/>
        </p:nvGrpSpPr>
        <p:grpSpPr>
          <a:xfrm>
            <a:off x="10950051" y="6158022"/>
            <a:ext cx="998007" cy="312687"/>
            <a:chOff x="7707356" y="6408789"/>
            <a:chExt cx="998007" cy="312687"/>
          </a:xfrm>
        </p:grpSpPr>
        <p:pic>
          <p:nvPicPr>
            <p:cNvPr id="50" name="图片 49"/>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51" name="文本框 50"/>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lang="en-US" altLang="zh-CN" sz="1100" b="1" kern="0" dirty="0">
                  <a:solidFill>
                    <a:srgbClr val="000000"/>
                  </a:solidFill>
                  <a:latin typeface="Century Gothic" panose="020B0502020202020204" pitchFamily="34" charset="0"/>
                  <a:sym typeface="Helvetica Light"/>
                </a:rPr>
                <a:t>19</a:t>
              </a: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sym typeface="Helvetica Light"/>
                </a:rPr>
                <a:t>/26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sym typeface="Helvetica Light"/>
              </a:endParaRPr>
            </a:p>
          </p:txBody>
        </p:sp>
      </p:grpSp>
      <p:sp>
        <p:nvSpPr>
          <p:cNvPr id="63" name="矩形 62"/>
          <p:cNvSpPr/>
          <p:nvPr/>
        </p:nvSpPr>
        <p:spPr>
          <a:xfrm>
            <a:off x="6893549" y="-7532"/>
            <a:ext cx="5298451" cy="2224353"/>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6" name="矩形 75"/>
          <p:cNvSpPr/>
          <p:nvPr/>
        </p:nvSpPr>
        <p:spPr>
          <a:xfrm>
            <a:off x="6960719" y="76663"/>
            <a:ext cx="4987607" cy="2089675"/>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Check Ss’ understanding of the words in this lesson.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completely review all the learned words in this lesson.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Tell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help the lady in the picture fill the baskets.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The </a:t>
            </a:r>
            <a:r>
              <a:rPr lang="en-US" altLang="zh-CN" sz="1100" b="1" dirty="0">
                <a:latin typeface="Century Gothic" panose="020B0502020202020204" pitchFamily="34" charset="0"/>
                <a:sym typeface="Helvetica Neue"/>
              </a:rPr>
              <a:t>steps are as follows:</a:t>
            </a:r>
          </a:p>
          <a:p>
            <a:pPr marL="228600" lvl="0" indent="-228600" defTabSz="357165">
              <a:lnSpc>
                <a:spcPct val="117999"/>
              </a:lnSpc>
              <a:buFont typeface="+mj-lt"/>
              <a:buAutoNum type="arabicPeriod"/>
            </a:pPr>
            <a:r>
              <a:rPr lang="en-US" altLang="zh-CN" sz="1100" b="1" dirty="0">
                <a:latin typeface="Century Gothic" panose="020B0502020202020204" pitchFamily="34" charset="0"/>
                <a:sym typeface="Helvetica Neue"/>
              </a:rPr>
              <a:t>First, click the picture and 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identify the picture with the capital letter. Then, click the picture to reveal the entire word. Next, click the picture again to make it disappear, and then the lady will show up to fill the basket.).</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Announce </a:t>
            </a:r>
            <a:r>
              <a:rPr lang="en-US" altLang="zh-CN" sz="1100" b="1" dirty="0">
                <a:latin typeface="Century Gothic" panose="020B0502020202020204" pitchFamily="34" charset="0"/>
                <a:sym typeface="Helvetica Neue"/>
              </a:rPr>
              <a:t>the winner of the competition. </a:t>
            </a:r>
          </a:p>
          <a:p>
            <a:pPr lvl="0" defTabSz="357165">
              <a:lnSpc>
                <a:spcPct val="117999"/>
              </a:lnSpc>
            </a:pPr>
            <a:r>
              <a:rPr lang="en-US" altLang="zh-CN" sz="1100" b="1" dirty="0">
                <a:latin typeface="Century Gothic" panose="020B0502020202020204" pitchFamily="34" charset="0"/>
                <a:sym typeface="Helvetica Neue"/>
              </a:rPr>
              <a:t>Note: If time is limited, skip this section. </a:t>
            </a:r>
          </a:p>
        </p:txBody>
      </p:sp>
      <p:sp>
        <p:nvSpPr>
          <p:cNvPr id="77" name="直角三角形 7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8" name="文本框 77"/>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276830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9"/>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3.33333E-6 2.96296E-6 L -0.54023 0.00717 " pathEditMode="relative" rAng="0" ptsTypes="AA">
                                      <p:cBhvr>
                                        <p:cTn id="22" dur="2000" fill="hold"/>
                                        <p:tgtEl>
                                          <p:spTgt spid="15"/>
                                        </p:tgtEl>
                                        <p:attrNameLst>
                                          <p:attrName>ppt_x</p:attrName>
                                          <p:attrName>ppt_y</p:attrName>
                                        </p:attrNameLst>
                                      </p:cBhvr>
                                      <p:rCtr x="-27018" y="347"/>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2"/>
                                        </p:tgtEl>
                                        <p:attrNameLst>
                                          <p:attrName>style.visibility</p:attrName>
                                        </p:attrNameLst>
                                      </p:cBhvr>
                                      <p:to>
                                        <p:strVal val="hidden"/>
                                      </p:to>
                                    </p:set>
                                  </p:childTnLst>
                                </p:cTn>
                              </p:par>
                              <p:par>
                                <p:cTn id="47" presetID="42" presetClass="path" presetSubtype="0" accel="50000" decel="50000" fill="hold" nodeType="withEffect">
                                  <p:stCondLst>
                                    <p:cond delay="0"/>
                                  </p:stCondLst>
                                  <p:childTnLst>
                                    <p:animMotion origin="layout" path="M -4.375E-6 2.22222E-6 L -0.53138 -0.00116 " pathEditMode="relative" rAng="0" ptsTypes="AA">
                                      <p:cBhvr>
                                        <p:cTn id="48" dur="2000" fill="hold"/>
                                        <p:tgtEl>
                                          <p:spTgt spid="11"/>
                                        </p:tgtEl>
                                        <p:attrNameLst>
                                          <p:attrName>ppt_x</p:attrName>
                                          <p:attrName>ppt_y</p:attrName>
                                        </p:attrNameLst>
                                      </p:cBhvr>
                                      <p:rCtr x="-26576" y="-69"/>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0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03"/>
                                        </p:tgtEl>
                                        <p:attrNameLst>
                                          <p:attrName>style.visibility</p:attrName>
                                        </p:attrNameLst>
                                      </p:cBhvr>
                                      <p:to>
                                        <p:strVal val="hidden"/>
                                      </p:to>
                                    </p:set>
                                  </p:childTnLst>
                                </p:cTn>
                              </p:par>
                              <p:par>
                                <p:cTn id="73" presetID="42" presetClass="path" presetSubtype="0" accel="50000" decel="50000" fill="hold" nodeType="withEffect">
                                  <p:stCondLst>
                                    <p:cond delay="0"/>
                                  </p:stCondLst>
                                  <p:childTnLst>
                                    <p:animMotion origin="layout" path="M 4.79167E-6 -3.7037E-6 L -0.53191 -0.00208 " pathEditMode="relative" rAng="0" ptsTypes="AA">
                                      <p:cBhvr>
                                        <p:cTn id="74" dur="2000" fill="hold"/>
                                        <p:tgtEl>
                                          <p:spTgt spid="12"/>
                                        </p:tgtEl>
                                        <p:attrNameLst>
                                          <p:attrName>ppt_x</p:attrName>
                                          <p:attrName>ppt_y</p:attrName>
                                        </p:attrNameLst>
                                      </p:cBhvr>
                                      <p:rCtr x="-26602" y="-116"/>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1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2"/>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04"/>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05"/>
                                        </p:tgtEl>
                                        <p:attrNameLst>
                                          <p:attrName>style.visibility</p:attrName>
                                        </p:attrNameLst>
                                      </p:cBhvr>
                                      <p:to>
                                        <p:strVal val="hidden"/>
                                      </p:to>
                                    </p:set>
                                  </p:childTnLst>
                                </p:cTn>
                              </p:par>
                              <p:par>
                                <p:cTn id="99" presetID="42" presetClass="path" presetSubtype="0" accel="50000" decel="50000" fill="hold" nodeType="withEffect">
                                  <p:stCondLst>
                                    <p:cond delay="0"/>
                                  </p:stCondLst>
                                  <p:childTnLst>
                                    <p:animMotion origin="layout" path="M 3.95833E-6 4.07407E-6 L -0.53177 0.00069 " pathEditMode="relative" rAng="0" ptsTypes="AA">
                                      <p:cBhvr>
                                        <p:cTn id="100" dur="2000" fill="hold"/>
                                        <p:tgtEl>
                                          <p:spTgt spid="13"/>
                                        </p:tgtEl>
                                        <p:attrNameLst>
                                          <p:attrName>ppt_x</p:attrName>
                                          <p:attrName>ppt_y</p:attrName>
                                        </p:attrNameLst>
                                      </p:cBhvr>
                                      <p:rCtr x="-26589" y="23"/>
                                    </p:animMotion>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6"/>
                                        </p:tgtEl>
                                        <p:attrNameLst>
                                          <p:attrName>style.visibility</p:attrName>
                                        </p:attrNameLst>
                                      </p:cBhvr>
                                      <p:to>
                                        <p:strVal val="visible"/>
                                      </p:to>
                                    </p:set>
                                  </p:childTnLst>
                                </p:cTn>
                              </p:par>
                              <p:par>
                                <p:cTn id="105" presetID="1" presetClass="exit" presetSubtype="0" fill="hold" nodeType="withEffect">
                                  <p:stCondLst>
                                    <p:cond delay="0"/>
                                  </p:stCondLst>
                                  <p:childTnLst>
                                    <p:set>
                                      <p:cBhvr>
                                        <p:cTn id="106" dur="1" fill="hold">
                                          <p:stCondLst>
                                            <p:cond delay="0"/>
                                          </p:stCondLst>
                                        </p:cTn>
                                        <p:tgtEl>
                                          <p:spTgt spid="1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0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0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106"/>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3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107"/>
                                        </p:tgtEl>
                                        <p:attrNameLst>
                                          <p:attrName>style.visibility</p:attrName>
                                        </p:attrNameLst>
                                      </p:cBhvr>
                                      <p:to>
                                        <p:strVal val="hidden"/>
                                      </p:to>
                                    </p:set>
                                  </p:childTnLst>
                                </p:cTn>
                              </p:par>
                              <p:par>
                                <p:cTn id="125" presetID="42" presetClass="path" presetSubtype="0" accel="50000" decel="50000" fill="hold" nodeType="withEffect">
                                  <p:stCondLst>
                                    <p:cond delay="0"/>
                                  </p:stCondLst>
                                  <p:childTnLst>
                                    <p:animMotion origin="layout" path="M 1.25E-6 4.44444E-6 L -0.53073 0.00787 " pathEditMode="relative" rAng="0" ptsTypes="AA">
                                      <p:cBhvr>
                                        <p:cTn id="126" dur="2000" fill="hold"/>
                                        <p:tgtEl>
                                          <p:spTgt spid="14"/>
                                        </p:tgtEl>
                                        <p:attrNameLst>
                                          <p:attrName>ppt_x</p:attrName>
                                          <p:attrName>ppt_y</p:attrName>
                                        </p:attrNameLst>
                                      </p:cBhvr>
                                      <p:rCtr x="-26536" y="394"/>
                                    </p:animMotion>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8"/>
                                        </p:tgtEl>
                                        <p:attrNameLst>
                                          <p:attrName>style.visibility</p:attrName>
                                        </p:attrNameLst>
                                      </p:cBhvr>
                                      <p:to>
                                        <p:strVal val="visible"/>
                                      </p:to>
                                    </p:set>
                                  </p:childTnLst>
                                </p:cTn>
                              </p:par>
                              <p:par>
                                <p:cTn id="131" presetID="1" presetClass="exit" presetSubtype="0" fill="hold" nodeType="withEffect">
                                  <p:stCondLst>
                                    <p:cond delay="0"/>
                                  </p:stCondLst>
                                  <p:childTnLst>
                                    <p:set>
                                      <p:cBhvr>
                                        <p:cTn id="13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78"/>
                    </p:tgtEl>
                  </p:cond>
                </p:stCondLst>
                <p:endSync evt="end" delay="0">
                  <p:rtn val="all"/>
                </p:endSync>
                <p:childTnLst>
                  <p:par>
                    <p:cTn id="134" fill="hold">
                      <p:stCondLst>
                        <p:cond delay="0"/>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6"/>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63"/>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76"/>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7" grpId="0" animBg="1"/>
      <p:bldP spid="7" grpId="1" animBg="1"/>
      <p:bldP spid="82" grpId="0" animBg="1"/>
      <p:bldP spid="82" grpId="1" animBg="1"/>
      <p:bldP spid="29" grpId="0" animBg="1"/>
      <p:bldP spid="29" grpId="1" animBg="1"/>
      <p:bldP spid="99" grpId="0" animBg="1"/>
      <p:bldP spid="99" grpId="1" animBg="1"/>
      <p:bldP spid="30" grpId="0" animBg="1"/>
      <p:bldP spid="30" grpId="1" animBg="1"/>
      <p:bldP spid="103" grpId="0" animBg="1"/>
      <p:bldP spid="103" grpId="1" animBg="1"/>
      <p:bldP spid="32" grpId="0" animBg="1"/>
      <p:bldP spid="32" grpId="1" animBg="1"/>
      <p:bldP spid="34" grpId="0" animBg="1"/>
      <p:bldP spid="34" grpId="1" animBg="1"/>
      <p:bldP spid="107" grpId="0" animBg="1"/>
      <p:bldP spid="107" grpId="1" animBg="1"/>
      <p:bldP spid="105" grpId="0" animBg="1"/>
      <p:bldP spid="105" grpId="1" animBg="1"/>
      <p:bldP spid="63" grpId="0" animBg="1"/>
      <p:bldP spid="63" grpId="1" animBg="1"/>
      <p:bldP spid="76" grpId="0"/>
      <p:bldP spid="7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87814577-70CA-BE40-B210-6B49FD948A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1075"/>
            <a:ext cx="12189984" cy="553091"/>
          </a:xfrm>
          <a:prstGeom prst="rect">
            <a:avLst/>
          </a:prstGeom>
        </p:spPr>
      </p:pic>
      <p:pic>
        <p:nvPicPr>
          <p:cNvPr id="17" name="图片 16">
            <a:extLst>
              <a:ext uri="{FF2B5EF4-FFF2-40B4-BE49-F238E27FC236}">
                <a16:creationId xmlns="" xmlns:a16="http://schemas.microsoft.com/office/drawing/2014/main" id="{A60F6545-0B6C-FD46-800F-1266EBAA48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70663" y="758746"/>
            <a:ext cx="8362007" cy="6099254"/>
          </a:xfrm>
          <a:prstGeom prst="rect">
            <a:avLst/>
          </a:prstGeom>
        </p:spPr>
      </p:pic>
      <p:sp>
        <p:nvSpPr>
          <p:cNvPr id="12" name="矩形 11"/>
          <p:cNvSpPr/>
          <p:nvPr/>
        </p:nvSpPr>
        <p:spPr>
          <a:xfrm>
            <a:off x="4814455" y="1332764"/>
            <a:ext cx="6567005" cy="4154984"/>
          </a:xfrm>
          <a:prstGeom prst="rect">
            <a:avLst/>
          </a:prstGeom>
        </p:spPr>
        <p:txBody>
          <a:bodyPr wrap="square">
            <a:spAutoFit/>
          </a:bodyPr>
          <a:lstStyle/>
          <a:p>
            <a:pPr marL="355600" lvl="0" indent="-355600">
              <a:buFont typeface="Wingdings" panose="05000000000000000000" pitchFamily="2" charset="2"/>
              <a:buChar char="Ø"/>
            </a:pPr>
            <a:r>
              <a:rPr lang="en-US" altLang="zh-CN" sz="2400" b="1" dirty="0">
                <a:solidFill>
                  <a:srgbClr val="0070C0"/>
                </a:solidFill>
                <a:latin typeface="Century Gothic" panose="020B0502020202020204" pitchFamily="34" charset="0"/>
              </a:rPr>
              <a:t>Blend </a:t>
            </a:r>
            <a:r>
              <a:rPr lang="en-US" altLang="zh-CN" sz="2400" b="1" dirty="0" smtClean="0">
                <a:solidFill>
                  <a:srgbClr val="0070C0"/>
                </a:solidFill>
                <a:latin typeface="Century Gothic" panose="020B0502020202020204" pitchFamily="34" charset="0"/>
              </a:rPr>
              <a:t>syllables by saying words aloud.</a:t>
            </a:r>
            <a:endParaRPr lang="en-US" altLang="zh-CN" sz="2400" b="1" dirty="0">
              <a:solidFill>
                <a:srgbClr val="0070C0"/>
              </a:solidFill>
              <a:latin typeface="Century Gothic" panose="020B0502020202020204" pitchFamily="34" charset="0"/>
            </a:endParaRPr>
          </a:p>
          <a:p>
            <a:pPr marL="342900" lvl="0" indent="-342900">
              <a:buFont typeface="Wingdings" panose="05000000000000000000" pitchFamily="2" charset="2"/>
              <a:buChar char="Ø"/>
            </a:pPr>
            <a:endParaRPr lang="en-US" altLang="zh-CN" sz="2400" b="1" dirty="0">
              <a:solidFill>
                <a:srgbClr val="0070C0"/>
              </a:solidFill>
              <a:latin typeface="Century Gothic" panose="020B0502020202020204" pitchFamily="34" charset="0"/>
            </a:endParaRPr>
          </a:p>
          <a:p>
            <a:pPr marL="342900" indent="-342900">
              <a:buFont typeface="Wingdings" panose="05000000000000000000" pitchFamily="2" charset="2"/>
              <a:buChar char="Ø"/>
            </a:pPr>
            <a:r>
              <a:rPr lang="en-US" altLang="zh-CN" sz="2400" b="1" dirty="0" smtClean="0">
                <a:solidFill>
                  <a:srgbClr val="0070C0"/>
                </a:solidFill>
                <a:latin typeface="Century Gothic" panose="020B0502020202020204" pitchFamily="34" charset="0"/>
              </a:rPr>
              <a:t>Learn the different </a:t>
            </a:r>
            <a:r>
              <a:rPr lang="en-US" altLang="zh-CN" sz="2400" b="1" dirty="0">
                <a:solidFill>
                  <a:srgbClr val="0070C0"/>
                </a:solidFill>
                <a:latin typeface="Century Gothic" panose="020B0502020202020204" pitchFamily="34" charset="0"/>
              </a:rPr>
              <a:t>words </a:t>
            </a:r>
            <a:r>
              <a:rPr lang="en-US" altLang="zh-CN" sz="2400" b="1" i="1" dirty="0" smtClean="0">
                <a:solidFill>
                  <a:srgbClr val="0070C0"/>
                </a:solidFill>
                <a:latin typeface="Century Gothic" panose="020B0502020202020204" pitchFamily="34" charset="0"/>
              </a:rPr>
              <a:t>market</a:t>
            </a:r>
            <a:r>
              <a:rPr lang="en-US" altLang="zh-CN" sz="2400" b="1" i="1" dirty="0">
                <a:solidFill>
                  <a:srgbClr val="0070C0"/>
                </a:solidFill>
                <a:latin typeface="Century Gothic" panose="020B0502020202020204" pitchFamily="34" charset="0"/>
              </a:rPr>
              <a:t>, </a:t>
            </a:r>
            <a:r>
              <a:rPr lang="en-US" altLang="zh-CN" sz="2400" b="1" i="1" dirty="0" smtClean="0">
                <a:solidFill>
                  <a:srgbClr val="0070C0"/>
                </a:solidFill>
                <a:latin typeface="Century Gothic" panose="020B0502020202020204" pitchFamily="34" charset="0"/>
              </a:rPr>
              <a:t>toilet, plates, oranges, </a:t>
            </a:r>
            <a:r>
              <a:rPr lang="en-US" altLang="zh-CN" sz="2400" b="1" dirty="0">
                <a:solidFill>
                  <a:srgbClr val="0070C0"/>
                </a:solidFill>
                <a:latin typeface="Century Gothic" panose="020B0502020202020204" pitchFamily="34" charset="0"/>
              </a:rPr>
              <a:t>and</a:t>
            </a:r>
            <a:r>
              <a:rPr lang="en-US" altLang="zh-CN" sz="2400" b="1" i="1" dirty="0">
                <a:solidFill>
                  <a:srgbClr val="0070C0"/>
                </a:solidFill>
                <a:latin typeface="Century Gothic" panose="020B0502020202020204" pitchFamily="34" charset="0"/>
              </a:rPr>
              <a:t> </a:t>
            </a:r>
            <a:r>
              <a:rPr lang="en-US" altLang="zh-CN" sz="2400" b="1" i="1" dirty="0" smtClean="0">
                <a:solidFill>
                  <a:srgbClr val="0070C0"/>
                </a:solidFill>
                <a:latin typeface="Century Gothic" panose="020B0502020202020204" pitchFamily="34" charset="0"/>
              </a:rPr>
              <a:t>clothes,</a:t>
            </a:r>
            <a:r>
              <a:rPr lang="en-US" altLang="zh-CN" sz="2400" b="1" dirty="0" smtClean="0">
                <a:solidFill>
                  <a:srgbClr val="0070C0"/>
                </a:solidFill>
                <a:latin typeface="Century Gothic" panose="020B0502020202020204" pitchFamily="34" charset="0"/>
              </a:rPr>
              <a:t> </a:t>
            </a:r>
            <a:r>
              <a:rPr lang="en-US" altLang="zh-CN" sz="2400" b="1" dirty="0">
                <a:solidFill>
                  <a:srgbClr val="0070C0"/>
                </a:solidFill>
                <a:latin typeface="Century Gothic" panose="020B0502020202020204" pitchFamily="34" charset="0"/>
              </a:rPr>
              <a:t>and make sentences with</a:t>
            </a:r>
            <a:r>
              <a:rPr lang="zh-CN" altLang="en-US" sz="2400" b="1" dirty="0">
                <a:solidFill>
                  <a:srgbClr val="0070C0"/>
                </a:solidFill>
                <a:latin typeface="Century Gothic" panose="020B0502020202020204" pitchFamily="34" charset="0"/>
              </a:rPr>
              <a:t> </a:t>
            </a:r>
            <a:r>
              <a:rPr lang="en-US" altLang="zh-CN" sz="2400" b="1" dirty="0">
                <a:solidFill>
                  <a:srgbClr val="0070C0"/>
                </a:solidFill>
                <a:latin typeface="Century Gothic" panose="020B0502020202020204" pitchFamily="34" charset="0"/>
              </a:rPr>
              <a:t>them.</a:t>
            </a:r>
          </a:p>
          <a:p>
            <a:pPr marL="342900" indent="-342900">
              <a:buFont typeface="Wingdings" panose="05000000000000000000" pitchFamily="2" charset="2"/>
              <a:buChar char="Ø"/>
            </a:pPr>
            <a:endParaRPr lang="en-US" altLang="zh-CN" sz="2400" b="1" dirty="0">
              <a:solidFill>
                <a:srgbClr val="0070C0"/>
              </a:solidFill>
              <a:latin typeface="Century Gothic" panose="020B0502020202020204" pitchFamily="34" charset="0"/>
            </a:endParaRPr>
          </a:p>
          <a:p>
            <a:pPr marL="342900" lvl="0" indent="-342900">
              <a:buFont typeface="Wingdings" panose="05000000000000000000" pitchFamily="2" charset="2"/>
              <a:buChar char="Ø"/>
            </a:pPr>
            <a:r>
              <a:rPr lang="en-US" altLang="zh-CN" sz="2400" b="1" dirty="0" smtClean="0">
                <a:solidFill>
                  <a:srgbClr val="0070C0"/>
                </a:solidFill>
                <a:latin typeface="Century Gothic" panose="020B0502020202020204" pitchFamily="34" charset="0"/>
              </a:rPr>
              <a:t>Read </a:t>
            </a:r>
            <a:r>
              <a:rPr lang="en-US" altLang="zh-CN" sz="2400" b="1" dirty="0">
                <a:solidFill>
                  <a:srgbClr val="0070C0"/>
                </a:solidFill>
                <a:latin typeface="Century Gothic" panose="020B0502020202020204" pitchFamily="34" charset="0"/>
              </a:rPr>
              <a:t>the story</a:t>
            </a:r>
            <a:r>
              <a:rPr lang="zh-CN" altLang="en-US" sz="2400" b="1" dirty="0">
                <a:solidFill>
                  <a:srgbClr val="0070C0"/>
                </a:solidFill>
                <a:latin typeface="Century Gothic" panose="020B0502020202020204" pitchFamily="34" charset="0"/>
              </a:rPr>
              <a:t> </a:t>
            </a:r>
            <a:r>
              <a:rPr lang="en-US" altLang="zh-CN" sz="2400" b="1" i="1" dirty="0">
                <a:solidFill>
                  <a:srgbClr val="0070C0"/>
                </a:solidFill>
                <a:latin typeface="Century Gothic" panose="020B0502020202020204" pitchFamily="34" charset="0"/>
              </a:rPr>
              <a:t>T</a:t>
            </a:r>
            <a:r>
              <a:rPr lang="en-US" altLang="zh-CN" sz="2400" b="1" i="1" dirty="0" smtClean="0">
                <a:solidFill>
                  <a:srgbClr val="0070C0"/>
                </a:solidFill>
                <a:latin typeface="Century Gothic" panose="020B0502020202020204" pitchFamily="34" charset="0"/>
              </a:rPr>
              <a:t>he Chase </a:t>
            </a:r>
            <a:r>
              <a:rPr lang="en-US" altLang="zh-CN" sz="2400" b="1" dirty="0" smtClean="0">
                <a:solidFill>
                  <a:srgbClr val="0070C0"/>
                </a:solidFill>
                <a:latin typeface="Century Gothic" panose="020B0502020202020204" pitchFamily="34" charset="0"/>
              </a:rPr>
              <a:t>and </a:t>
            </a:r>
            <a:r>
              <a:rPr lang="en-US" altLang="zh-CN" sz="2400" b="1" dirty="0">
                <a:solidFill>
                  <a:srgbClr val="0070C0"/>
                </a:solidFill>
                <a:latin typeface="Century Gothic" panose="020B0502020202020204" pitchFamily="34" charset="0"/>
              </a:rPr>
              <a:t>identify </a:t>
            </a:r>
            <a:r>
              <a:rPr lang="en-US" altLang="zh-CN" sz="2400" b="1" dirty="0" smtClean="0">
                <a:solidFill>
                  <a:srgbClr val="0070C0"/>
                </a:solidFill>
                <a:latin typeface="Century Gothic" panose="020B0502020202020204" pitchFamily="34" charset="0"/>
              </a:rPr>
              <a:t>the </a:t>
            </a:r>
            <a:r>
              <a:rPr lang="en-US" altLang="zh-CN" sz="2400" b="1" dirty="0">
                <a:solidFill>
                  <a:srgbClr val="0070C0"/>
                </a:solidFill>
                <a:latin typeface="Century Gothic" panose="020B0502020202020204" pitchFamily="34" charset="0"/>
              </a:rPr>
              <a:t>plot </a:t>
            </a:r>
            <a:r>
              <a:rPr lang="en-US" altLang="zh-CN" sz="2400" b="1" dirty="0" smtClean="0">
                <a:solidFill>
                  <a:srgbClr val="0070C0"/>
                </a:solidFill>
                <a:latin typeface="Century Gothic" panose="020B0502020202020204" pitchFamily="34" charset="0"/>
              </a:rPr>
              <a:t>by using </a:t>
            </a:r>
            <a:r>
              <a:rPr lang="en-US" altLang="zh-CN" sz="2400" b="1" dirty="0">
                <a:solidFill>
                  <a:srgbClr val="0070C0"/>
                </a:solidFill>
                <a:latin typeface="Century Gothic" panose="020B0502020202020204" pitchFamily="34" charset="0"/>
              </a:rPr>
              <a:t>the text </a:t>
            </a:r>
            <a:r>
              <a:rPr lang="en-US" altLang="zh-CN" sz="2400" b="1" dirty="0" smtClean="0">
                <a:solidFill>
                  <a:srgbClr val="0070C0"/>
                </a:solidFill>
                <a:latin typeface="Century Gothic" panose="020B0502020202020204" pitchFamily="34" charset="0"/>
              </a:rPr>
              <a:t>and pictures</a:t>
            </a:r>
            <a:r>
              <a:rPr lang="en-US" altLang="zh-CN" sz="2400" b="1" dirty="0">
                <a:solidFill>
                  <a:srgbClr val="0070C0"/>
                </a:solidFill>
                <a:latin typeface="Century Gothic" panose="020B0502020202020204" pitchFamily="34" charset="0"/>
              </a:rPr>
              <a:t>.</a:t>
            </a:r>
          </a:p>
          <a:p>
            <a:pPr marL="342900" lvl="0" indent="-342900">
              <a:buFont typeface="Wingdings" panose="05000000000000000000" pitchFamily="2" charset="2"/>
              <a:buChar char="Ø"/>
            </a:pPr>
            <a:endParaRPr lang="en-US" altLang="zh-CN" sz="2400" b="1" dirty="0">
              <a:solidFill>
                <a:srgbClr val="0070C0"/>
              </a:solidFill>
              <a:latin typeface="Century Gothic" panose="020B0502020202020204" pitchFamily="34" charset="0"/>
            </a:endParaRPr>
          </a:p>
          <a:p>
            <a:pPr marL="342900" lvl="0" indent="-342900">
              <a:buFont typeface="Wingdings" panose="05000000000000000000" pitchFamily="2" charset="2"/>
              <a:buChar char="Ø"/>
            </a:pPr>
            <a:r>
              <a:rPr lang="en-US" altLang="zh-CN" sz="2400" b="1" dirty="0" smtClean="0">
                <a:solidFill>
                  <a:srgbClr val="0070C0"/>
                </a:solidFill>
                <a:latin typeface="Century Gothic" panose="020B0502020202020204" pitchFamily="34" charset="0"/>
              </a:rPr>
              <a:t>Practice </a:t>
            </a:r>
            <a:r>
              <a:rPr lang="en-US" altLang="zh-CN" sz="2400" b="1" dirty="0">
                <a:solidFill>
                  <a:srgbClr val="0070C0"/>
                </a:solidFill>
                <a:latin typeface="Century Gothic" panose="020B0502020202020204" pitchFamily="34" charset="0"/>
              </a:rPr>
              <a:t>using the sentence </a:t>
            </a:r>
            <a:r>
              <a:rPr lang="en-US" altLang="zh-CN" sz="2400" b="1" dirty="0" smtClean="0">
                <a:solidFill>
                  <a:srgbClr val="0070C0"/>
                </a:solidFill>
                <a:latin typeface="Century Gothic" panose="020B0502020202020204" pitchFamily="34" charset="0"/>
              </a:rPr>
              <a:t>structure </a:t>
            </a:r>
            <a:r>
              <a:rPr lang="en-US" altLang="zh-CN" sz="2400" b="1" i="1" dirty="0" smtClean="0">
                <a:solidFill>
                  <a:srgbClr val="0070C0"/>
                </a:solidFill>
                <a:latin typeface="Century Gothic" panose="020B0502020202020204" pitchFamily="34" charset="0"/>
              </a:rPr>
              <a:t>____ jumped over the ____.</a:t>
            </a:r>
            <a:endParaRPr lang="zh-CN" altLang="en-US" sz="2400" b="1" i="1" dirty="0">
              <a:solidFill>
                <a:srgbClr val="0070C0"/>
              </a:solidFill>
              <a:latin typeface="Century Gothic" panose="020B0502020202020204" pitchFamily="34" charset="0"/>
            </a:endParaRPr>
          </a:p>
        </p:txBody>
      </p:sp>
      <p:grpSp>
        <p:nvGrpSpPr>
          <p:cNvPr id="2" name="组合 1"/>
          <p:cNvGrpSpPr/>
          <p:nvPr/>
        </p:nvGrpSpPr>
        <p:grpSpPr>
          <a:xfrm>
            <a:off x="8699631" y="-9163"/>
            <a:ext cx="2796579" cy="964367"/>
            <a:chOff x="9238157" y="41014"/>
            <a:chExt cx="2796579" cy="964367"/>
          </a:xfrm>
        </p:grpSpPr>
        <p:pic>
          <p:nvPicPr>
            <p:cNvPr id="19" name="图片 18">
              <a:extLst>
                <a:ext uri="{FF2B5EF4-FFF2-40B4-BE49-F238E27FC236}">
                  <a16:creationId xmlns="" xmlns:a16="http://schemas.microsoft.com/office/drawing/2014/main" id="{83C6C948-3C3A-2D45-86B0-9246BD8ECEF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95421" y="110256"/>
              <a:ext cx="2639315" cy="859312"/>
            </a:xfrm>
            <a:prstGeom prst="rect">
              <a:avLst/>
            </a:prstGeom>
          </p:spPr>
        </p:pic>
        <p:sp>
          <p:nvSpPr>
            <p:cNvPr id="21" name="文本框 20"/>
            <p:cNvSpPr txBox="1"/>
            <p:nvPr/>
          </p:nvSpPr>
          <p:spPr>
            <a:xfrm>
              <a:off x="9238157" y="41014"/>
              <a:ext cx="266977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Learning</a:t>
              </a:r>
            </a:p>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 Goals</a:t>
              </a:r>
              <a:endParaRPr lang="zh-CN" altLang="en-US" sz="2800" b="1" dirty="0">
                <a:solidFill>
                  <a:schemeClr val="bg1"/>
                </a:solidFill>
                <a:latin typeface="Century Gothic" panose="020B0502020202020204" pitchFamily="34" charset="0"/>
                <a:sym typeface="Helvetica Light"/>
              </a:endParaRPr>
            </a:p>
          </p:txBody>
        </p:sp>
      </p:grpSp>
      <p:grpSp>
        <p:nvGrpSpPr>
          <p:cNvPr id="4" name="组合 3"/>
          <p:cNvGrpSpPr/>
          <p:nvPr/>
        </p:nvGrpSpPr>
        <p:grpSpPr>
          <a:xfrm>
            <a:off x="154713" y="879831"/>
            <a:ext cx="2523767" cy="2523767"/>
            <a:chOff x="561113" y="737591"/>
            <a:chExt cx="2523767" cy="2523767"/>
          </a:xfrm>
        </p:grpSpPr>
        <p:pic>
          <p:nvPicPr>
            <p:cNvPr id="22" name="图片 21">
              <a:extLst>
                <a:ext uri="{FF2B5EF4-FFF2-40B4-BE49-F238E27FC236}">
                  <a16:creationId xmlns="" xmlns:a16="http://schemas.microsoft.com/office/drawing/2014/main" id="{7430EC95-0947-5C42-9619-8C955F82127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1113" y="737591"/>
              <a:ext cx="2523767" cy="2523767"/>
            </a:xfrm>
            <a:prstGeom prst="rect">
              <a:avLst/>
            </a:prstGeom>
          </p:spPr>
        </p:pic>
        <p:sp>
          <p:nvSpPr>
            <p:cNvPr id="24" name="矩形 23"/>
            <p:cNvSpPr/>
            <p:nvPr/>
          </p:nvSpPr>
          <p:spPr>
            <a:xfrm>
              <a:off x="629602" y="1141334"/>
              <a:ext cx="2412551" cy="1754326"/>
            </a:xfrm>
            <a:prstGeom prst="rect">
              <a:avLst/>
            </a:prstGeom>
          </p:spPr>
          <p:txBody>
            <a:bodyPr wrap="square">
              <a:spAutoFit/>
            </a:bodyPr>
            <a:lstStyle/>
            <a:p>
              <a:pPr algn="ctr"/>
              <a:r>
                <a:rPr lang="en-US" altLang="zh-CN" sz="3600" b="1" dirty="0">
                  <a:solidFill>
                    <a:srgbClr val="0070C0"/>
                  </a:solidFill>
                  <a:latin typeface="Century Gothic" panose="020B0502020202020204" pitchFamily="34" charset="0"/>
                </a:rPr>
                <a:t>We are </a:t>
              </a:r>
            </a:p>
            <a:p>
              <a:pPr algn="ctr"/>
              <a:r>
                <a:rPr lang="en-US" altLang="zh-CN" sz="3600" b="1" dirty="0">
                  <a:solidFill>
                    <a:srgbClr val="0070C0"/>
                  </a:solidFill>
                  <a:latin typeface="Century Gothic" panose="020B0502020202020204" pitchFamily="34" charset="0"/>
                </a:rPr>
                <a:t>going to </a:t>
              </a:r>
              <a:r>
                <a:rPr lang="en-US" altLang="zh-CN" sz="3600" b="1" dirty="0" smtClean="0">
                  <a:solidFill>
                    <a:srgbClr val="0070C0"/>
                  </a:solidFill>
                  <a:latin typeface="Century Gothic" panose="020B0502020202020204" pitchFamily="34" charset="0"/>
                </a:rPr>
                <a:t>. . .</a:t>
              </a:r>
              <a:endParaRPr lang="en-US" altLang="zh-CN" sz="3600" b="1" dirty="0">
                <a:solidFill>
                  <a:srgbClr val="0070C0"/>
                </a:solidFill>
                <a:latin typeface="Century Gothic" panose="020B0502020202020204" pitchFamily="34" charset="0"/>
              </a:endParaRPr>
            </a:p>
          </p:txBody>
        </p:sp>
      </p:grpSp>
      <p:grpSp>
        <p:nvGrpSpPr>
          <p:cNvPr id="33" name="组合 32"/>
          <p:cNvGrpSpPr/>
          <p:nvPr/>
        </p:nvGrpSpPr>
        <p:grpSpPr>
          <a:xfrm>
            <a:off x="11255730" y="6496511"/>
            <a:ext cx="998007" cy="312687"/>
            <a:chOff x="7707356" y="6408789"/>
            <a:chExt cx="998007" cy="312687"/>
          </a:xfrm>
        </p:grpSpPr>
        <p:pic>
          <p:nvPicPr>
            <p:cNvPr id="34" name="图片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5" name="文本框 34"/>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2/26</a:t>
              </a:r>
              <a:endParaRPr lang="zh-CN" altLang="en-US" sz="1100" b="1" kern="0" dirty="0">
                <a:solidFill>
                  <a:srgbClr val="000000"/>
                </a:solidFill>
                <a:latin typeface="Century Gothic" panose="020B0502020202020204" pitchFamily="34" charset="0"/>
                <a:sym typeface="Helvetica Light"/>
              </a:endParaRPr>
            </a:p>
          </p:txBody>
        </p:sp>
      </p:grpSp>
      <p:grpSp>
        <p:nvGrpSpPr>
          <p:cNvPr id="25" name="组合 24"/>
          <p:cNvGrpSpPr/>
          <p:nvPr/>
        </p:nvGrpSpPr>
        <p:grpSpPr>
          <a:xfrm>
            <a:off x="-85751" y="6514774"/>
            <a:ext cx="953172" cy="294424"/>
            <a:chOff x="10997567" y="6474446"/>
            <a:chExt cx="953172" cy="294424"/>
          </a:xfrm>
        </p:grpSpPr>
        <p:pic>
          <p:nvPicPr>
            <p:cNvPr id="26" name="图片 25">
              <a:extLst>
                <a:ext uri="{FF2B5EF4-FFF2-40B4-BE49-F238E27FC236}">
                  <a16:creationId xmlns="" xmlns:a16="http://schemas.microsoft.com/office/drawing/2014/main" id="{AD5EA7F3-ABAB-2E48-AE5C-40EA9ED125B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201295" y="6474446"/>
              <a:ext cx="749444" cy="294424"/>
            </a:xfrm>
            <a:prstGeom prst="rect">
              <a:avLst/>
            </a:prstGeom>
          </p:spPr>
        </p:pic>
        <p:sp>
          <p:nvSpPr>
            <p:cNvPr id="36" name="文本框 35">
              <a:extLst>
                <a:ext uri="{FF2B5EF4-FFF2-40B4-BE49-F238E27FC236}">
                  <a16:creationId xmlns="" xmlns:a16="http://schemas.microsoft.com/office/drawing/2014/main" id="{68BCB880-31DC-7346-B6D5-01DAA156375E}"/>
                </a:ext>
              </a:extLst>
            </p:cNvPr>
            <p:cNvSpPr txBox="1"/>
            <p:nvPr/>
          </p:nvSpPr>
          <p:spPr>
            <a:xfrm>
              <a:off x="10997567" y="6479718"/>
              <a:ext cx="790364" cy="261610"/>
            </a:xfrm>
            <a:prstGeom prst="rect">
              <a:avLst/>
            </a:prstGeom>
            <a:noFill/>
          </p:spPr>
          <p:txBody>
            <a:bodyPr wrap="square" rtlCol="0">
              <a:spAutoFit/>
            </a:bodyPr>
            <a:lstStyle/>
            <a:p>
              <a:pPr algn="ctr"/>
              <a:r>
                <a:rPr lang="en-US" altLang="zh-CN" sz="1100" b="1" dirty="0" smtClean="0">
                  <a:latin typeface="Century Gothic" panose="020B0502020202020204" pitchFamily="34" charset="0"/>
                </a:rPr>
                <a:t>0:30</a:t>
              </a:r>
              <a:endParaRPr lang="zh-CN" altLang="en-US" sz="1100" b="1" dirty="0">
                <a:latin typeface="Century Gothic" panose="020B0502020202020204" pitchFamily="34" charset="0"/>
              </a:endParaRPr>
            </a:p>
          </p:txBody>
        </p:sp>
      </p:grpSp>
      <p:pic>
        <p:nvPicPr>
          <p:cNvPr id="1026" name="Picture 2" descr="âa cat wearing a hat cartoonâçå¾çæç´¢ç»æ"/>
          <p:cNvPicPr>
            <a:picLocks noChangeAspect="1" noChangeArrowheads="1"/>
          </p:cNvPicPr>
          <p:nvPr/>
        </p:nvPicPr>
        <p:blipFill rotWithShape="1">
          <a:blip r:embed="rId9" cstate="screen">
            <a:clrChange>
              <a:clrFrom>
                <a:srgbClr val="F1F1F1"/>
              </a:clrFrom>
              <a:clrTo>
                <a:srgbClr val="F1F1F1">
                  <a:alpha val="0"/>
                </a:srgbClr>
              </a:clrTo>
            </a:clrChange>
            <a:extLst>
              <a:ext uri="{28A0092B-C50C-407E-A947-70E740481C1C}">
                <a14:useLocalDpi xmlns:a14="http://schemas.microsoft.com/office/drawing/2010/main"/>
              </a:ext>
            </a:extLst>
          </a:blip>
          <a:srcRect/>
          <a:stretch/>
        </p:blipFill>
        <p:spPr bwMode="auto">
          <a:xfrm>
            <a:off x="415801" y="3857491"/>
            <a:ext cx="3367237" cy="2951707"/>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p:cNvSpPr/>
          <p:nvPr/>
        </p:nvSpPr>
        <p:spPr>
          <a:xfrm>
            <a:off x="6893550" y="1"/>
            <a:ext cx="5290292" cy="879829"/>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7" name="矩形 36"/>
          <p:cNvSpPr/>
          <p:nvPr/>
        </p:nvSpPr>
        <p:spPr>
          <a:xfrm>
            <a:off x="6893549" y="75850"/>
            <a:ext cx="4987607" cy="472630"/>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Get to know and understand what will be learned in this lesson. </a:t>
            </a:r>
          </a:p>
          <a:p>
            <a:pPr lvl="0" defTabSz="357165">
              <a:lnSpc>
                <a:spcPct val="117999"/>
              </a:lnSpc>
            </a:pPr>
            <a:r>
              <a:rPr lang="en-US" altLang="zh-CN" sz="1100" b="1" dirty="0">
                <a:latin typeface="Century Gothic" panose="020B0502020202020204" pitchFamily="34" charset="0"/>
                <a:sym typeface="Helvetica Neue"/>
              </a:rPr>
              <a:t>Go through the learning goals with Ss.</a:t>
            </a:r>
          </a:p>
        </p:txBody>
      </p:sp>
      <p:sp>
        <p:nvSpPr>
          <p:cNvPr id="38" name="直角三角形 37"/>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9" name="文本框 38"/>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10783853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1" grpId="0" animBg="1"/>
      <p:bldP spid="31" grpId="1" animBg="1"/>
      <p:bldP spid="37" grpId="0"/>
      <p:bldP spid="3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361CE799-9285-4746-A69A-BBA7D74F90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145" y="102484"/>
            <a:ext cx="11911262" cy="6713589"/>
          </a:xfrm>
          <a:prstGeom prst="rect">
            <a:avLst/>
          </a:prstGeom>
        </p:spPr>
      </p:pic>
      <p:sp>
        <p:nvSpPr>
          <p:cNvPr id="9" name="矩形 8"/>
          <p:cNvSpPr/>
          <p:nvPr/>
        </p:nvSpPr>
        <p:spPr>
          <a:xfrm>
            <a:off x="980199" y="1314284"/>
            <a:ext cx="7147801" cy="1643527"/>
          </a:xfrm>
          <a:prstGeom prst="rect">
            <a:avLst/>
          </a:prstGeom>
        </p:spPr>
        <p:txBody>
          <a:bodyPr wrap="square">
            <a:spAutoFit/>
          </a:bodyPr>
          <a:lstStyle/>
          <a:p>
            <a:pPr>
              <a:lnSpc>
                <a:spcPct val="120000"/>
              </a:lnSpc>
            </a:pPr>
            <a:r>
              <a:rPr lang="en-US" altLang="zh-CN" sz="2800" b="1" dirty="0" smtClean="0">
                <a:latin typeface="Century Gothic" panose="020B0502020202020204" pitchFamily="34" charset="0"/>
              </a:rPr>
              <a:t>—Where did _____ go when </a:t>
            </a:r>
          </a:p>
          <a:p>
            <a:pPr>
              <a:lnSpc>
                <a:spcPct val="120000"/>
              </a:lnSpc>
            </a:pPr>
            <a:r>
              <a:rPr lang="en-US" altLang="zh-CN" sz="2800" b="1" dirty="0">
                <a:latin typeface="Century Gothic" panose="020B0502020202020204" pitchFamily="34" charset="0"/>
              </a:rPr>
              <a:t> </a:t>
            </a:r>
            <a:r>
              <a:rPr lang="en-US" altLang="zh-CN" sz="2800" b="1" dirty="0" smtClean="0">
                <a:latin typeface="Century Gothic" panose="020B0502020202020204" pitchFamily="34" charset="0"/>
              </a:rPr>
              <a:t>   Floppy chased the cat?</a:t>
            </a:r>
            <a:endParaRPr lang="en-US" altLang="zh-CN" sz="2800" b="1" dirty="0">
              <a:latin typeface="Century Gothic" panose="020B0502020202020204" pitchFamily="34" charset="0"/>
            </a:endParaRPr>
          </a:p>
          <a:p>
            <a:pPr>
              <a:lnSpc>
                <a:spcPct val="120000"/>
              </a:lnSpc>
            </a:pPr>
            <a:r>
              <a:rPr lang="en-US" altLang="zh-CN" sz="2800" b="1" dirty="0" smtClean="0">
                <a:latin typeface="Century Gothic" panose="020B0502020202020204" pitchFamily="34" charset="0"/>
              </a:rPr>
              <a:t>—_____ jumped over the _____.</a:t>
            </a:r>
            <a:endParaRPr lang="zh-CN" altLang="en-US" sz="2800" b="1" dirty="0">
              <a:solidFill>
                <a:srgbClr val="0070C0"/>
              </a:solidFill>
              <a:latin typeface="Century Gothic" panose="020B0502020202020204" pitchFamily="34" charset="0"/>
            </a:endParaRPr>
          </a:p>
        </p:txBody>
      </p:sp>
      <p:sp>
        <p:nvSpPr>
          <p:cNvPr id="28" name="文本框 27"/>
          <p:cNvSpPr txBox="1"/>
          <p:nvPr/>
        </p:nvSpPr>
        <p:spPr>
          <a:xfrm>
            <a:off x="1046680" y="3655643"/>
            <a:ext cx="2087006" cy="138499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Biff</a:t>
            </a:r>
          </a:p>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Chip</a:t>
            </a:r>
          </a:p>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Kipper</a:t>
            </a:r>
          </a:p>
        </p:txBody>
      </p:sp>
      <p:grpSp>
        <p:nvGrpSpPr>
          <p:cNvPr id="2" name="组合 1"/>
          <p:cNvGrpSpPr/>
          <p:nvPr/>
        </p:nvGrpSpPr>
        <p:grpSpPr>
          <a:xfrm>
            <a:off x="8457912" y="-110553"/>
            <a:ext cx="3260604" cy="964367"/>
            <a:chOff x="8303845" y="-66996"/>
            <a:chExt cx="3260604" cy="964367"/>
          </a:xfrm>
        </p:grpSpPr>
        <p:pic>
          <p:nvPicPr>
            <p:cNvPr id="16" name="图片 15">
              <a:extLst>
                <a:ext uri="{FF2B5EF4-FFF2-40B4-BE49-F238E27FC236}">
                  <a16:creationId xmlns="" xmlns:a16="http://schemas.microsoft.com/office/drawing/2014/main" id="{53EB2CB1-CADB-1B4F-8DA2-93E4092780F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4141" y="22262"/>
              <a:ext cx="2639315" cy="859312"/>
            </a:xfrm>
            <a:prstGeom prst="rect">
              <a:avLst/>
            </a:prstGeom>
          </p:spPr>
        </p:pic>
        <p:sp>
          <p:nvSpPr>
            <p:cNvPr id="17" name="文本框 34"/>
            <p:cNvSpPr txBox="1"/>
            <p:nvPr/>
          </p:nvSpPr>
          <p:spPr>
            <a:xfrm>
              <a:off x="8303845" y="-66996"/>
              <a:ext cx="326060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Listening &amp;</a:t>
              </a:r>
            </a:p>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 Speaking</a:t>
              </a:r>
              <a:endParaRPr lang="zh-CN" altLang="en-US" sz="2800" b="1" dirty="0">
                <a:solidFill>
                  <a:schemeClr val="bg1"/>
                </a:solidFill>
                <a:latin typeface="Century Gothic" panose="020B0502020202020204" pitchFamily="34" charset="0"/>
                <a:sym typeface="Helvetica Light"/>
              </a:endParaRPr>
            </a:p>
          </p:txBody>
        </p:sp>
      </p:grpSp>
      <p:grpSp>
        <p:nvGrpSpPr>
          <p:cNvPr id="3" name="组合 2"/>
          <p:cNvGrpSpPr/>
          <p:nvPr/>
        </p:nvGrpSpPr>
        <p:grpSpPr>
          <a:xfrm>
            <a:off x="407988" y="6215701"/>
            <a:ext cx="1000031" cy="294424"/>
            <a:chOff x="10813044" y="6234543"/>
            <a:chExt cx="1000031" cy="294424"/>
          </a:xfrm>
        </p:grpSpPr>
        <p:pic>
          <p:nvPicPr>
            <p:cNvPr id="21" name="图片 20">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63631" y="6234543"/>
              <a:ext cx="749444" cy="294424"/>
            </a:xfrm>
            <a:prstGeom prst="rect">
              <a:avLst/>
            </a:prstGeom>
          </p:spPr>
        </p:pic>
        <p:sp>
          <p:nvSpPr>
            <p:cNvPr id="22" name="文本框 21">
              <a:extLst>
                <a:ext uri="{FF2B5EF4-FFF2-40B4-BE49-F238E27FC236}">
                  <a16:creationId xmlns="" xmlns:a16="http://schemas.microsoft.com/office/drawing/2014/main" id="{68BCB880-31DC-7346-B6D5-01DAA156375E}"/>
                </a:ext>
              </a:extLst>
            </p:cNvPr>
            <p:cNvSpPr txBox="1"/>
            <p:nvPr/>
          </p:nvSpPr>
          <p:spPr>
            <a:xfrm>
              <a:off x="10813044" y="6250950"/>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24" name="组合 23"/>
          <p:cNvGrpSpPr/>
          <p:nvPr/>
        </p:nvGrpSpPr>
        <p:grpSpPr>
          <a:xfrm>
            <a:off x="10832833" y="6193847"/>
            <a:ext cx="998007" cy="312687"/>
            <a:chOff x="7707356" y="6408789"/>
            <a:chExt cx="998007" cy="312687"/>
          </a:xfrm>
        </p:grpSpPr>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26" name="文本框 25"/>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20/26</a:t>
              </a:r>
              <a:endParaRPr lang="zh-CN" altLang="en-US" sz="1100" b="1" kern="0" dirty="0">
                <a:solidFill>
                  <a:srgbClr val="000000"/>
                </a:solidFill>
                <a:latin typeface="Century Gothic" panose="020B0502020202020204" pitchFamily="34" charset="0"/>
                <a:sym typeface="Helvetica Light"/>
              </a:endParaRPr>
            </a:p>
          </p:txBody>
        </p:sp>
      </p:grpSp>
      <p:sp>
        <p:nvSpPr>
          <p:cNvPr id="27" name="文本框 26"/>
          <p:cNvSpPr txBox="1"/>
          <p:nvPr/>
        </p:nvSpPr>
        <p:spPr>
          <a:xfrm>
            <a:off x="4942170" y="615669"/>
            <a:ext cx="216921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US" altLang="zh-CN" sz="3600" b="1" dirty="0">
                <a:solidFill>
                  <a:srgbClr val="0070C0"/>
                </a:solidFill>
                <a:latin typeface="Century Gothic" panose="020B0502020202020204" pitchFamily="34" charset="0"/>
                <a:sym typeface="Helvetica Light"/>
              </a:rPr>
              <a:t>Let’s talk!</a:t>
            </a:r>
            <a:endParaRPr lang="zh-CN" altLang="en-US" sz="3600" b="1" dirty="0">
              <a:solidFill>
                <a:srgbClr val="0070C0"/>
              </a:solidFill>
              <a:latin typeface="Century Gothic" panose="020B0502020202020204" pitchFamily="34" charset="0"/>
              <a:sym typeface="Helvetica Light"/>
            </a:endParaRPr>
          </a:p>
        </p:txBody>
      </p:sp>
      <p:sp>
        <p:nvSpPr>
          <p:cNvPr id="30" name="文本框 29"/>
          <p:cNvSpPr txBox="1"/>
          <p:nvPr/>
        </p:nvSpPr>
        <p:spPr>
          <a:xfrm>
            <a:off x="2737833" y="3639236"/>
            <a:ext cx="1129280"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TV</a:t>
            </a:r>
          </a:p>
        </p:txBody>
      </p:sp>
      <p:graphicFrame>
        <p:nvGraphicFramePr>
          <p:cNvPr id="23" name="表格 22"/>
          <p:cNvGraphicFramePr>
            <a:graphicFrameLocks noGrp="1"/>
          </p:cNvGraphicFramePr>
          <p:nvPr>
            <p:extLst>
              <p:ext uri="{D42A27DB-BD31-4B8C-83A1-F6EECF244321}">
                <p14:modId xmlns:p14="http://schemas.microsoft.com/office/powerpoint/2010/main" val="3481909853"/>
              </p:ext>
            </p:extLst>
          </p:nvPr>
        </p:nvGraphicFramePr>
        <p:xfrm>
          <a:off x="1032715" y="3322031"/>
          <a:ext cx="4342394" cy="2488666"/>
        </p:xfrm>
        <a:graphic>
          <a:graphicData uri="http://schemas.openxmlformats.org/drawingml/2006/table">
            <a:tbl>
              <a:tblPr firstRow="1" bandRow="1">
                <a:tableStyleId>{91EBBBCC-DAD2-459C-BE2E-F6DE35CF9A28}</a:tableStyleId>
              </a:tblPr>
              <a:tblGrid>
                <a:gridCol w="2171197">
                  <a:extLst>
                    <a:ext uri="{9D8B030D-6E8A-4147-A177-3AD203B41FA5}">
                      <a16:colId xmlns="" xmlns:a16="http://schemas.microsoft.com/office/drawing/2014/main" val="20000"/>
                    </a:ext>
                  </a:extLst>
                </a:gridCol>
                <a:gridCol w="2171197">
                  <a:extLst>
                    <a:ext uri="{9D8B030D-6E8A-4147-A177-3AD203B41FA5}">
                      <a16:colId xmlns="" xmlns:a16="http://schemas.microsoft.com/office/drawing/2014/main" val="20001"/>
                    </a:ext>
                  </a:extLst>
                </a:gridCol>
              </a:tblGrid>
              <a:tr h="350253">
                <a:tc gridSpan="2">
                  <a:txBody>
                    <a:bodyPr/>
                    <a:lstStyle/>
                    <a:p>
                      <a:pPr algn="ctr"/>
                      <a:r>
                        <a:rPr lang="en-US" altLang="zh-CN" sz="2400" dirty="0">
                          <a:latin typeface="Century Gothic" panose="020B0502020202020204" pitchFamily="34" charset="0"/>
                        </a:rPr>
                        <a:t>Helping</a:t>
                      </a:r>
                      <a:r>
                        <a:rPr lang="en-US" altLang="zh-CN" sz="2400" baseline="0" dirty="0">
                          <a:latin typeface="Century Gothic" panose="020B0502020202020204" pitchFamily="34" charset="0"/>
                        </a:rPr>
                        <a:t> Words</a:t>
                      </a:r>
                      <a:endParaRPr lang="zh-CN" altLang="en-US" sz="2400" dirty="0">
                        <a:solidFill>
                          <a:srgbClr val="002060"/>
                        </a:solidFill>
                        <a:latin typeface="Century Gothic" panose="020B0502020202020204" pitchFamily="34" charset="0"/>
                      </a:endParaRPr>
                    </a:p>
                  </a:txBody>
                  <a:tcPr>
                    <a:lnB w="12700" cap="flat" cmpd="sng" algn="ctr">
                      <a:solidFill>
                        <a:srgbClr val="FFC000"/>
                      </a:solidFill>
                      <a:prstDash val="solid"/>
                      <a:round/>
                      <a:headEnd type="none" w="med" len="med"/>
                      <a:tailEnd type="none" w="med" len="med"/>
                    </a:lnB>
                    <a:solidFill>
                      <a:srgbClr val="FFA904"/>
                    </a:solidFill>
                  </a:tcPr>
                </a:tc>
                <a:tc hMerge="1">
                  <a:txBody>
                    <a:bodyPr/>
                    <a:lstStyle/>
                    <a:p>
                      <a:endParaRPr lang="zh-CN" altLang="en-US" dirty="0"/>
                    </a:p>
                  </a:txBody>
                  <a:tcPr/>
                </a:tc>
                <a:extLst>
                  <a:ext uri="{0D108BD9-81ED-4DB2-BD59-A6C34878D82A}">
                    <a16:rowId xmlns="" xmlns:a16="http://schemas.microsoft.com/office/drawing/2014/main" val="10000"/>
                  </a:ext>
                </a:extLst>
              </a:tr>
              <a:tr h="2031466">
                <a:tc>
                  <a:txBody>
                    <a:bodyPr/>
                    <a:lstStyle/>
                    <a:p>
                      <a:pPr marL="342900" indent="-342900" algn="l" defTabSz="914400" rtl="0" eaLnBrk="1" latinLnBrk="0" hangingPunct="1">
                        <a:buFont typeface="Arial" panose="020B0604020202020204" pitchFamily="34" charset="0"/>
                        <a:buChar char="•"/>
                      </a:pPr>
                      <a:r>
                        <a:rPr lang="en-US" altLang="zh-CN" sz="2400" b="1" kern="1200" dirty="0" smtClean="0">
                          <a:solidFill>
                            <a:schemeClr val="dk1"/>
                          </a:solidFill>
                          <a:latin typeface="Century Gothic" panose="020B0502020202020204" pitchFamily="34" charset="0"/>
                          <a:ea typeface="+mn-ea"/>
                          <a:cs typeface="+mn-cs"/>
                        </a:rPr>
                        <a:t>Floppy</a:t>
                      </a:r>
                    </a:p>
                    <a:p>
                      <a:pPr marL="342900" indent="-342900" algn="l" defTabSz="914400" rtl="0" eaLnBrk="1" latinLnBrk="0" hangingPunct="1">
                        <a:buFont typeface="Arial" panose="020B0604020202020204" pitchFamily="34" charset="0"/>
                        <a:buChar char="•"/>
                      </a:pPr>
                      <a:r>
                        <a:rPr lang="en-US" altLang="zh-CN" sz="2400" b="1" kern="1200" dirty="0" smtClean="0">
                          <a:solidFill>
                            <a:schemeClr val="dk1"/>
                          </a:solidFill>
                          <a:latin typeface="Century Gothic" panose="020B0502020202020204" pitchFamily="34" charset="0"/>
                          <a:ea typeface="+mn-ea"/>
                          <a:cs typeface="+mn-cs"/>
                        </a:rPr>
                        <a:t>the cat</a:t>
                      </a:r>
                      <a:endParaRPr lang="en-US" altLang="zh-CN" sz="2400" b="1" kern="1200" dirty="0">
                        <a:solidFill>
                          <a:schemeClr val="dk1"/>
                        </a:solidFill>
                        <a:latin typeface="Century Gothic" panose="020B0502020202020204" pitchFamily="34" charset="0"/>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342900" indent="-342900" algn="l">
                        <a:buFont typeface="Arial" panose="020B0604020202020204" pitchFamily="34" charset="0"/>
                        <a:buChar char="•"/>
                      </a:pPr>
                      <a:r>
                        <a:rPr lang="en-US" altLang="zh-CN" sz="2400" b="1" dirty="0" smtClean="0">
                          <a:solidFill>
                            <a:schemeClr val="dk1"/>
                          </a:solidFill>
                          <a:latin typeface="Century Gothic" panose="020B0502020202020204" pitchFamily="34" charset="0"/>
                        </a:rPr>
                        <a:t>oranges</a:t>
                      </a:r>
                    </a:p>
                    <a:p>
                      <a:pPr marL="342900" indent="-342900" algn="l">
                        <a:buFont typeface="Arial" panose="020B0604020202020204" pitchFamily="34" charset="0"/>
                        <a:buChar char="•"/>
                      </a:pPr>
                      <a:r>
                        <a:rPr lang="en-US" altLang="zh-CN" sz="2400" b="1" dirty="0" smtClean="0">
                          <a:solidFill>
                            <a:schemeClr val="dk1"/>
                          </a:solidFill>
                          <a:latin typeface="Century Gothic" panose="020B0502020202020204" pitchFamily="34" charset="0"/>
                        </a:rPr>
                        <a:t>plates</a:t>
                      </a:r>
                    </a:p>
                    <a:p>
                      <a:pPr marL="342900" indent="-342900" algn="l">
                        <a:buFont typeface="Arial" panose="020B0604020202020204" pitchFamily="34" charset="0"/>
                        <a:buChar char="•"/>
                      </a:pPr>
                      <a:r>
                        <a:rPr lang="en-US" altLang="zh-CN" sz="2400" b="1" dirty="0" smtClean="0">
                          <a:solidFill>
                            <a:schemeClr val="dk1"/>
                          </a:solidFill>
                          <a:latin typeface="Century Gothic" panose="020B0502020202020204" pitchFamily="34" charset="0"/>
                        </a:rPr>
                        <a:t>clothes</a:t>
                      </a:r>
                      <a:endParaRPr lang="en-US" altLang="zh-CN" sz="2400" b="1" dirty="0">
                        <a:latin typeface="Century Gothic" panose="020B0502020202020204" pitchFamily="34" charset="0"/>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pic>
        <p:nvPicPr>
          <p:cNvPr id="31" name="图片 3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3418" y="639495"/>
            <a:ext cx="887432" cy="591621"/>
          </a:xfrm>
          <a:prstGeom prst="rect">
            <a:avLst/>
          </a:prstGeom>
        </p:spPr>
      </p:pic>
      <p:pic>
        <p:nvPicPr>
          <p:cNvPr id="32" name="图片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0059" y="2403565"/>
            <a:ext cx="4837398" cy="2923375"/>
          </a:xfrm>
          <a:prstGeom prst="rect">
            <a:avLst/>
          </a:prstGeom>
        </p:spPr>
      </p:pic>
      <p:sp>
        <p:nvSpPr>
          <p:cNvPr id="29" name="矩形 28"/>
          <p:cNvSpPr/>
          <p:nvPr/>
        </p:nvSpPr>
        <p:spPr>
          <a:xfrm>
            <a:off x="6893549" y="1"/>
            <a:ext cx="5298451" cy="1073717"/>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矩形 32"/>
          <p:cNvSpPr/>
          <p:nvPr/>
        </p:nvSpPr>
        <p:spPr>
          <a:xfrm>
            <a:off x="6960719" y="76663"/>
            <a:ext cx="4987607" cy="891270"/>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Talk about where Floppy and the cat went in the story.</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work in pairs to talk about the given illustration by using the sentence structure and helping words; model first.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Assist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if necessary.</a:t>
            </a:r>
          </a:p>
        </p:txBody>
      </p:sp>
      <p:sp>
        <p:nvSpPr>
          <p:cNvPr id="34" name="直角三角形 33"/>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5" name="文本框 34"/>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126783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9" grpId="0" animBg="1"/>
      <p:bldP spid="29" grpId="1" animBg="1"/>
      <p:bldP spid="33" grpId="0"/>
      <p:bldP spid="3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âbusy market cartoonâçå¾çæç´¢ç»æ"/>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307"/>
            <a:ext cx="12192000" cy="6960525"/>
          </a:xfrm>
          <a:prstGeom prst="rect">
            <a:avLst/>
          </a:prstGeom>
          <a:noFill/>
          <a:extLst>
            <a:ext uri="{909E8E84-426E-40DD-AFC4-6F175D3DCCD1}">
              <a14:hiddenFill xmlns:a14="http://schemas.microsoft.com/office/drawing/2010/main">
                <a:solidFill>
                  <a:srgbClr val="FFFFFF"/>
                </a:solidFill>
              </a14:hiddenFill>
            </a:ext>
          </a:extLst>
        </p:spPr>
      </p:pic>
      <p:pic>
        <p:nvPicPr>
          <p:cNvPr id="62" name="图片 61">
            <a:extLst>
              <a:ext uri="{FF2B5EF4-FFF2-40B4-BE49-F238E27FC236}">
                <a16:creationId xmlns="" xmlns:a16="http://schemas.microsoft.com/office/drawing/2014/main" id="{361CE799-9285-4746-A69A-BBA7D74F90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410" y="-43149"/>
            <a:ext cx="12379786" cy="6901650"/>
          </a:xfrm>
          <a:prstGeom prst="rect">
            <a:avLst/>
          </a:prstGeom>
        </p:spPr>
      </p:pic>
      <p:sp>
        <p:nvSpPr>
          <p:cNvPr id="8" name="AutoShape 2" descr="âpandaâçå¾çæç´¢ç»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 name="AutoShape 4" descr="âpandaâçå¾çæç´¢ç»æ"/>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nvGrpSpPr>
          <p:cNvPr id="20" name="组合 19"/>
          <p:cNvGrpSpPr/>
          <p:nvPr/>
        </p:nvGrpSpPr>
        <p:grpSpPr>
          <a:xfrm>
            <a:off x="8289206" y="-43149"/>
            <a:ext cx="3413005" cy="1067479"/>
            <a:chOff x="8239045" y="-19269"/>
            <a:chExt cx="3260604" cy="964367"/>
          </a:xfrm>
        </p:grpSpPr>
        <p:pic>
          <p:nvPicPr>
            <p:cNvPr id="23" name="图片 22">
              <a:extLst>
                <a:ext uri="{FF2B5EF4-FFF2-40B4-BE49-F238E27FC236}">
                  <a16:creationId xmlns="" xmlns:a16="http://schemas.microsoft.com/office/drawing/2014/main" id="{53EB2CB1-CADB-1B4F-8DA2-93E4092780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84141" y="22262"/>
              <a:ext cx="2639315" cy="859312"/>
            </a:xfrm>
            <a:prstGeom prst="rect">
              <a:avLst/>
            </a:prstGeom>
          </p:spPr>
        </p:pic>
        <p:sp>
          <p:nvSpPr>
            <p:cNvPr id="25" name="文本框 34"/>
            <p:cNvSpPr txBox="1"/>
            <p:nvPr/>
          </p:nvSpPr>
          <p:spPr>
            <a:xfrm>
              <a:off x="8239045" y="-19269"/>
              <a:ext cx="326060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rPr>
                <a:t>Listening &amp;</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rPr>
                <a:t> Speaking</a:t>
              </a:r>
              <a:endParaRPr kumimoji="0" lang="zh-CN" altLang="en-US"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endParaRPr>
            </a:p>
          </p:txBody>
        </p:sp>
      </p:grpSp>
      <p:grpSp>
        <p:nvGrpSpPr>
          <p:cNvPr id="5" name="组合 4"/>
          <p:cNvGrpSpPr/>
          <p:nvPr/>
        </p:nvGrpSpPr>
        <p:grpSpPr>
          <a:xfrm>
            <a:off x="268825" y="6268939"/>
            <a:ext cx="996019" cy="294424"/>
            <a:chOff x="10777108" y="6154075"/>
            <a:chExt cx="996019" cy="294424"/>
          </a:xfrm>
        </p:grpSpPr>
        <p:pic>
          <p:nvPicPr>
            <p:cNvPr id="72" name="图片 71">
              <a:extLst>
                <a:ext uri="{FF2B5EF4-FFF2-40B4-BE49-F238E27FC236}">
                  <a16:creationId xmlns="" xmlns:a16="http://schemas.microsoft.com/office/drawing/2014/main" id="{AD5EA7F3-ABAB-2E48-AE5C-40EA9ED125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023683" y="6154075"/>
              <a:ext cx="749444" cy="294424"/>
            </a:xfrm>
            <a:prstGeom prst="rect">
              <a:avLst/>
            </a:prstGeom>
          </p:spPr>
        </p:pic>
        <p:sp>
          <p:nvSpPr>
            <p:cNvPr id="73" name="文本框 72">
              <a:extLst>
                <a:ext uri="{FF2B5EF4-FFF2-40B4-BE49-F238E27FC236}">
                  <a16:creationId xmlns="" xmlns:a16="http://schemas.microsoft.com/office/drawing/2014/main" id="{68BCB880-31DC-7346-B6D5-01DAA156375E}"/>
                </a:ext>
              </a:extLst>
            </p:cNvPr>
            <p:cNvSpPr txBox="1"/>
            <p:nvPr/>
          </p:nvSpPr>
          <p:spPr>
            <a:xfrm>
              <a:off x="10777108" y="6170482"/>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rPr>
                <a:t>     2:30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64" name="AutoShape 2" descr="data:image/jpeg;base64,/9j/4AAQSkZJRgABAQEASABIAAD/2wBDAAgGBgcGBQgHBwcJCQgKDBQNDAsLDBkSEw8UHRofHh0aHBwgJC4nICIsIxwcKDcpLDAxNDQ0Hyc5PTgyPC4zNDL/2wBDAQkJCQwLDBgNDRgyIRwhMjIyMjIyMjIyMjIyMjIyMjIyMjIyMjIyMjIyMjIyMjIyMjIyMjIyMjIyMjIyMjIyMjL/wAARCAEsAlgDASIAAhEBAxEB/8QAHAABAAICAwEAAAAAAAAAAAAAAAUGAwcBAgQI/8QATRAAAQMDAgQBBwcGCwcFAQAAAAECAwQFEQYSEyExQVEUIjJSYXGRBxUWM4Gx0SMkNEKhwSVDU1RicnOSk7LhFzZEY4KDoyY1dZSi8P/EABoBAQACAwEAAAAAAAAAAAAAAAADBQECBAb/xAA0EQEAAgECBAIIBQQDAQAAAAAAAQIDBBEFEiExMkETFSIzUVJxsRRhgZHBIzRCoQYkgvD/2gAMAwEAAhEDEQA/AN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VW6ht1DKsUs2ZE6tYm7HvNb3rSN7Ts2pS152rG6VBA/S61r+vJ/hqdk1Za/5V32sUj/ABGL5oS/hs3yynAQ0ep7XI5GpUIir03IqEpHPHKmWuRU9im9clbeGd0d8d6eKNmUAG7QAAAAAAAAAAAAAAAAAAAAAAAAAAAAAADpK7bGqgdcvkVUZyROqqFgmX+Nan2Kd6Vc0zHeKKqkJQ61s9wslxu0DqhaW3uc2dXRKjst64TuBLeTzp/Gt+BifUPp5UZMmN3ouTopF1WuLNSaZpNQSuqEoat6MiVIl35VVTm3t0PffJGrZ+M31mOavvA97XI9uUOx4LZKslO1V8D3gAAAAAAAAAAAAAAAAAAAAAAAAAAAAAAAAAAAAAAAAAAAAOksrIYXyyuRsbEVznL0RAO4I22X63XbiJR1CPVnpIqYXHj7iSAAADw3ipdSWuomYuHtYu1fBTV6qquVXLlVXKr4qbG1KuLLUf1TXHcpuJTPPEL3hMRyTLo2aJ8jo2ysdI3qxHJlPehy2WN7layRjnN6o1yKqEDaaWePVVxqJIHsifna9W4R3NOh30rbayS83RUpns3vyjnt2oqbl7nHbFWImd+2zt9PMbbxt3TbXsei7HtdjrtdksenbpJE9IHOVWovm5XoVmwaMr7Uyq489M5Zno5Niry69SfpLVUU1U2Rzo1RPBSXS5aYs/i6OTV5K5tP+bYUT98aKnc7kbRV0axtYq4cnLCki1yOTKF9S9bxvWd4UMxMTtLkAGzAAAAAAAAAAAAAAAAAAAAAAAAAAABhqfqVMxiqPqlA5ov0GPn+qa9sVns8OhdTUkOooailnlkWeqSLCU6r1RU74NhUaZoY08W/ia+sWlpqPQ2pbe6522R9ZLI5s0c2Y4s+uvbAGK7WeyzfJZZ6KTUkUNBFM1Yq9YlVsq5dyx2/0LrfkRNPYRyOanDw5O/TmUu6aUmqPkus9nbdLax9PK1y1D5sQvw5Vw13deZdL63bp7ZlFxw0ynRegHazrmmb7iTIyzJimb7iTAAxTzsgic97ka1qZVV7FTqdZIkqpDTq9iLycrsZIsuamLxymw6fJm8EbriCkfTKX+ap/fOE1lNn9GT++Q/jcHxT+r9R8q8Arls1NFWv2Oasb/VVc59xYI5EkblDopet681Z6OW+O2O3LaNpdwAbtAAAAAAAAAAAAAAAAAAAAAAAAAAAAAAAAAitTORum7hzRPyK454PVdK5tttlTWOTckTFdjxU0jctQz193ZDWTzPnqGq5qZ8xqJ2NbW2bVjdNaVqH091XYuNzcLz9ptyFVdE1V64Pndt7pWUktYjpmxwycNyo3nu9hs7Rmp5qhvkVW9Xq1qLG93XHgprSfJm0ea+g4Rcoip3OSRohdULiy1HuT7zXfdPebC1UuLLP7dv3mvU5qnvKTiXvI+j0HCvdTP5oCzVtTU6guME07pIYl8xiryb52C46MfLPYOPNI6R8lRLzXwR2ET9hVLPWw1V1roo6KKB8TsOlZ1f52OZcdJzRz6dppYoGwsc+TzGrnnvVFX7Tk1Paem3b7MZZ/px7W/WUlDX0tRLPFFO176f61ERfM9/wOrLlRSUbqtlVGtMxcOl7IpHWy3SU9ZdpVngelSq7UY/Ks6+l4Hlp7PUR6SqKDi07pZHKqPbJ5nVO/wBhB6Onx+Di5pT6zsdSeUQyI5mze17e6E5Za1aqnaqr2KzFC6l0+yB6tV8dPtXauUz7FJfS+fJmlxwvw2j83LqO8LKAC1c4AAAAAAAAAAAAAAAAAAAAAAAAAABiqecKmUw1PKFQO1Gn5hH/AFVNdWHSF5otCantc9ExlVXSyOp40kRUei9OfY2LRL+Yxr/QX95rHT14vMvyd6rqp62tfVwSypBI/O9idtvIDLdtHXqq+SizWSKhY64U0rXyQ8RqI1Ec5evTuXi/NVmndrkw5vDRU9vI19ebveovkgsdbFXVza+SdiSzNzxHJl2c8smwb6qrp3LlVV/Jqqr9gHazLmmb7iTIq0OalM3n2JPiM8UAgtUyObapmouM4Rfia9kfw43vxna1XY8cJkvmqnotukRFTt95QptvAl3527HbsdcY5lLxHrlhf8L6YZRTL+x9gkuvkz0ax23hbkyvPHUyVd6ZSU9BMtO5yVioiIjsbM/eR8aWn6Iyo1avyDeu5VxxM5QzXH5t8jtPlC1PD3N8n2dc4TG45+Sm/bzl0ekvt38oWSmesVUxyLzR2DY9olWSnaq+BraP9Ibn1jYtk/Rm+4seG+7n6qzivvY+iWABYqsAAAAAAAAAAAAAAAAAAAAAAAAAAAAAAABAazqIodM1bJJGtdI1GsRV5uXPY0vJQNkusFesiosLFYjMclz3yWnV1xkuOoKhNyrFA5Yo29kx1/aQOF8CC07ymrG0IhbE1bZPRJUuxLNxVft6ezBbNNqsd0iRF6NwRRlp5301QyaNVRzFygierMx06N2rVR0tBx5n7WNTmpBv1czeqR0r1b2VXIikdcrklbZqVWryc7Kp9hWbncY7XROqpY3vY1yJtZjPP3nXSsTG8qHW6vLTL6PGs12vyXOifTpCrN2Oe7PQrvAciou5DzVV4go0ouJHKvleEZtx5ucdfiZHXOBl4bbFbIs7mb0ciebjr+4iy6PDlne8MYeMa/BXak9Po8FDZmWutqahsr3uqFyqORMJzzy+JbNMU0dFp+khjl4rG7lR/Lnlyr2Iqo+qVT36NifDpS2skYrHIxVc1yYVPPXsUPEcXorzG/wem0WsnV6St7RtO8sVqtlZSvvTpqdWLUq5Yuaef6X4nljtNdHomWgWlf5U5+Ui743Id7OyqZS3x0rJ0crncPei8+TvRMGaxmg8/nCVPE/pb8bvic/XfvHeG3ROsidBp+OKRqteynRrmr1RcE5plMUrSEduSwM3qu7ydmd3XOE6k7ptPzVvuLPhfht9XPqO8J8AFo5wAAAAAAAAAAAAAAAAAAAAAAAADocbk8UA5MVR9Spk3J4oYalU4K8wO9FyoY/Y1Sj2bXFwuGjtQ3iWlpWzW6SRsTGIu1+1P1i70S/mESrz8z8TX1jutjn0Lqaen08ynpIZZEqKVJlVKhe657ZAz3LXlxpPk4tWoWUlK6qq5WsfG5F2Nyqpy79i23r8vYVV6ekjHKiePJSj3W72KL5LbPWzacZNbpJWpFQ8dUSJcrz3d/8AUvN4VHWLLU2tVGKieHTkc+qmYw2mPgkwxE5KxPxVqKolhTEciohk8uqV/jlKNfKfWr7vM61StSiXHCRqtTCY55ynXJH+SfKKvWZyf9bPwPOUrntWLemj91va+Ks7ej/02FUPWqYrJnK5q9UyeNbbSParHRZRyKipuXopSfJflG/ll/vs/AndMQ6oiqZlv0jXQK1OGiq1Xbs+ztgjzYskV57ZYnb80mLNG/LWkwrq0dvZpepp216pScZ2Z9noLu9HHs6He401DJR2hstdwmRuasLtmeLyTHu6GR9kn+Yam3caLiSTOej+e1Muzg5rrNNVUtsibNE1aRUVyu6OwidDui0fN5p+SdvD5R907H9e1O+42JZP0ZvuNdxr+cNX+mbDs0jWUrVVcYQsOG+7n6q3ivvY+iYGSOnvNFCx6+UReYiq5EeiqiFEqvlCrHVKrTU8SQIvJH5yqfuLSuO1uyizavFh8UtmAr1h1DHdqZsiJsd0c1V6KWBFymTWY2naU9LResWr2lycK5E6rg4e5GNVVNZaj1lVz1klNb5VhgYqtV7fSev7kNqUm87Qh1GppgrzWbErbjT0NNJPPIjI2JlVUq8Xyg0EtSkaxzRsVcI9yJg1/UXWvqoFhnqpZI1VF2vXPNDx9ieuCIjqqMvFbzaPRx0b3pqtlQxHNciovPKHoKLpG6MdTRQLMjnMaiKmeZeGORzUVDmmNp2XmO8XrFodgAYbgAAAAAAAAAAAAAAAAAA+etcPn3V7qdZUkWqXnHndjcvgRVykqmz2hsTpkR2OJtz7PS/1JXV1wnt76qogc1H+VOb5yZTGVPDW3Oop622wsVm2pRFky3Ph0IUzhslQur3xK6XydI87eezODrYp6iapuCTvlc1smGI/OETK9DPFcJ36klt67OA1m5OXPJxZ7lPcXVaTIxEhk2t2J259TAvsDl+bKZue/wC4jNRMo5LQ5ldPJBAr25fG3cue3IkoP0CnT/8AuhGaipWVlq4MlXFTN4jV4kvTvyO2ngeZ1v8AdsFzgoHzWhs9W+JzFTgIjM8Tp18OxldDRu1a2ZapfLGw48n2csY65OlyoWz11pctZBFwFRUY9ecnT0fgd0oc6sdXeUwr+R2cHd+UTl1wbOfeNu/lKSqV2wOXw5/sJfTVRJWacttTMiI+WJHO2p7VIesVEpnq7O1EXOPDCk1p1IE05bvJkc2Dydqxo/0kbz6nnOL+9/Z6vg28aGvXzl4bZequqtt0qJXMV9K5yR4b4J38TpJfqyPSUd0xGtS5+1fN83GcdDPQ19umtVwqIaDhQRuVJo8J+U5czpNW2lumYaiSgVaB7kRsCImUXK+04do38Pm7v1SNVI6SzLI70nxNcvhlcKTmnP0VpB16t+aHKxNrdjdqeCcsfsJ3Tv6K33Frwv3dvq5tR4oToALRzgB4bpd6Kz03HrZUY1eTW9XOXwRBETM7Q1taKxvadnuOjpomORr5GNcvRFciKpTJvlHoljlbFSVCP2rw3OxhV7ZNeVFXUVdS6oqJXySuXKucuVyTUw2nurs/E8ePbk6t8gpWh9QTVdMtDVyLI+JcMe5cqrfBVLqRWjlnZ34ckZaRePMABhIAAAAAAAAAAAYaqpjpYHyyORrGplV8EMxXtWPVLRMiL4feYnszCBrNZVckzvJY2Mj7b0yqnk+lVzz6Uf8AcKLfdRyWerjgZRcXczfvc5URfYmDxW/WE9ZcIKZ1uRGyvRuWOVVT2+4i9qeqX2Y6Nj/Su5+tF/cOzNVV+cSpG9q9URMKa8u+q5bbcpaRlAj0jx573Km7l1THY7WXVEt1uKUr6HhorVXiMcqo3Hjke1tuez2b+s87amy00yLlro8r+8otifpVdC6ldRw3NLaksnljZHJxFXvsLNopVdpxEVeSSyInsQhbPpqyUuj7/b6e/snpKuR61FUitXgKvVF7cvaSxO8IpjaUddX6UT5LbOtTDdFsyzMSnYxycZFyuN3s6l5vG35iXZlG4ZjPhywVS46ZslT8nlrtcuoY4qCCRroq7LcSqiry8O69PAtd5ajbGrUXciIxEXxTkc+s9xf6JMHva/VqDUGm7tXXmapp9QMp4X4VkMkrmKxMdMJ2Iz6H3xU87U0H/wBl/wCJL33RNDdLvNXS3Z1PJNhVjcrVxyxyyvJCO/2c23vfU+DPxKTDnrGOIm/l8qxyY7TafZ/2wppC+dtTwf8A2X/iWHSdjuNqqaiWsvDayN7UakbHq9EXxXPRexCf7Obd2vyfBn4k9pfStJYaqeenuD6p0jUYqctqJnPNE7mmozVtjmItv/52Zw45i8TMf7VqSirF0nW0/AlWodUPc2P9ZU3na6UVVLQ2VkUErnROasu3q3knU5kutZ9F6yt4/wCcR1D2NftTkiOxg5uV0q6ehs8kU+19S5qSrtTzsoh0Rz9O3efs7fY27z2j7rI1USVF7bjHe75UPRKGCRzIWp5+1cK5fwOzuSqieJFXGF8VUrlRcP8AORS04PETWd/i87/yi161jkePIBxlFVURU5LhfYXrxHdYNNXeG3TIyVVaj3Z3dkNrUdS2aJqoqLyNFGzNIVMrqKFkiqqo3HM5c9Ij2o819wvUWvE4p7Qs1zV3kciMXDlaqIv2Gj3sdG9zHphzVVFT2m+Jo+LFj2Gs9WWinpplqVfwnPXHL9ZfcYw35Z2ScS085aRaJ7KiDMkG6GV7H5VjFXknTkY7RQVlVa4JnI1dzGqxd2VcmOq+0nnLWJ2lU10Ga2P0kRuy0VTJS1kU0Tla5rk6G4rPVLPA1V8DWNvsVQ+pasreSLnCGzrNSrBA3Kc8HPmtEz0W/DcGTFSefzSwAIVkAAAAAAAAAAAAAAAAABeigaIucUVRXVLZY2SNWZy4cmUzlTyvp4JHsc+FjnR+gqt5t9xg1RcZrcsk0KMVzqlWrvTKYyp56u5TU91oKVrI9lQiK9VTmnuINpT7wkEp4UqFnSJiTKmFkROanENNBTq9YYWRq9cu2pjKnhp7jLLfqmgcxiRRM3I5PSXp+JzZrlLco6h0rGM4cm1NndDG0nReof0KmT2L+4i9R26oultZBSta56So5UcuOSIpKx/otN/VX9xB6rmqIbdAtM+Vj1nRFWLOcY9h3U8Ly+q3nWdHe5Wypqbtap4mNdFTfWLuRFTp0Q5jt9Smrp7g6NEp3Q7GvymVXCcsdTHdJ6mPUlphjklbE9F4jWr5q+85pqmofrGtp1lkWnZDlsf6qLyNkHt8nfy/lKVzd9JIxFRFc1zcryRMopPWKDyXT9ugV7X8OmY1XM6LhO3sK7dUVbbUNaiq5Y3oiImcrtUsNjYsWm7cxyKxW0bEVHJ08083xaf6u2/w+z1nCIj8DT6z90bb4bW3T1xbBWTOpXudxpXR4cxcJnCdzrV01sdpSkgfXvZR7kWOfh5Vy8+3Y5obbFHpmupmXGmkbM52Z0VdjenUV1rSbTNFRpXUrUY5FSZzsMf16L9px7xzd/P+HZ5Ja4oiWpzUXKbWoi+PQsGn24pG+4gLkmLeqe1qFhsKfmjfcWvC/dT9XPqPFCYABZucNR63rJarUs8b1XZBiNjeyJjKm3DXWvbDL5b86U7FcyRESVqdUVO5NgmIt1V/Esd74fZUUDCmNszHTSxL5ro3Nau5equTKY+B1zaI7y87XDkvEzEdnvt1zqrXVNqKWTa9q5wqZRfYpuCxXmK926OoYiNeqYez1V7oaUwqrjubB+T9kreJ12cyDPEbfmtuE2yTaaz4V+AByrwAAAAAAAAAAArerV/guX7PvLIVvVv/ALXKvu+8xPZmO7T1/uV5o6uOO30aSQKzKv4XEy7PT2Hjtt31HNcYI56BEhc7EirBsw3xye6+w6ikq41tMjkp9mFSN6NXd3zk8dvptXNr4HVUz/J0ciypI9rk29yKOySe7teLrfqe5yw0lCjqduEjfwN+5Mdc/uMljud8qrikVdRJHTq1Vc/g8Pbjp7/cdbvBqmS5Sut8r0pOXDSN6JhPai9zvZoNTR3BFucr1pNq7kkejufbGO4/xPNunRSf+nMeM0hV7FpG6UOg9TW2ZtL5TXSyOiRsyK1UXpuXsWfRSKunF8eNIU/T2nrzS/J/qqhqLdUR1VVNI6nid6UiKnLHMkr2R27st20ddan5K7NZI20vldNMx8iOnRGYRVXk7ovUvN4asdi2L1ajE+417d9OXqf5IbHa4rdUPr4JmOlgT02Jucq55+02Fd2q2wbXJhUaxFRfsINZ7i/0SYPe1+rS+pbBp+qv1RUVuoEpKiTCvhdh23l+z3EV9GdLY56qZ/hoSuo00Wt9qfnF1WlblONwN2N2O/txgi9ugE/Wua/3ipwWyejr1t2+EO3JFeeekfu6/RnSvbVbP7iFn0bZ7Pbqupltt4SuldGjXtbhEameuE6+8rW3QHr3P/8ARZdGt0wlfUfMjqhanhpv4+cozPbPtNNVa84p3m36xDfBFfSR0j90U+6yppuqrfJ6beyd7Uj4fmKiPxzTxO1xuclPSWmRsFO5ahWo5Hsyjcono+B0kraT6NVdStuj4DZ3tWn3Lhy7sZydrjWU0VHaXSW+OVsrm8NquVOFyTp4m0RHw8/4WG87eLyj7rCxMzInbcS9zpKaOzunqGI5rURUTuq+wiY/r2/1kLXLb23GzOp352uanNOqKWHDOlJ3+Kq41E2naOs7NcQpDLOjditz0TOTpaLU+qrLiqSO2Nqnt4aImM4TmTUmlqhm9vHka79V8aYVq+P+hn0RTyJU3RlQrXyNrXI9zUwirhOeOxa5L+1vWVBo9PMYprmrHVxS6XkdI1X7nJ4dC+2a3JSxpnkp4dQ3iGxUDHMjR88i4javT3qVei13Xx1CeUxxPhVeaMbtVPcOW945mJzabS29HHSZbS7FG1vap65sUkHN0Sr5meqL4EzT6rtrpGRPq42vdjCKpKuZFVt7KaRvSd3TeMeek033hpqSiuFHBLK2nSRqsckkecOxjq1en2Fr0RSRz6et25M/m7Cw3q1RR2yqcjUReC//ACqRWhW7dO2xfGmYv7DFrTad5b4cNcNIpXyWuK2RRqio1D2tYjEwiHKeihyYSAAAAAAAAAAAAAAAAAAAHC+ivuOTrJyjd/VUD541FU0tMivq6byhjp1RG+C56mGqqKNl2ooZaXfUPaixSeoeu726G5uWOZz2tbKr02LjmY5rbFPcKetc96PgTDWpjC+85+ifqw089G++VUMdMrapjfPm9ZBZpqKaKd1FTuhakmHov6y+JmhtsUFynrmveskyYc1cYQWy2x2yOSOOR70kfvVXY5KZ6MdV1Z+j039VSMvt0ntcFO+BjHLLLw1R6L0JJvKGn/qL95E6hqKSBlGlXRpUo+baxFft2Ly5ndXwvL6radXO8bslZdJqe/0dvYxixzt3OcudydenwFNdJJ7/AFlvWGNI4Go5Hp6S9OvxOlXNSJqijgkpFfVLGqsn342Jz5YOKCaik1FcGRUr2VTE/KzK/KPTKdE7djKDljl7eX8vZdZnU1unmZjdHG56Z6ZRCz0D3z2ameqIkklM1VROiKrP9SrXhYUtlQtRuWFI3cRG9duOeC0w7WWaPg7kalKmxO+NnL7TzXFffft9nr+E7/gMf6/dDUtkrYNKVludGzymZ6q1qO5LlU7/AGHFys1bUadt1FFC100DmrI3cmE5HmpqisboapmdLUeUJIuHKq7085PtMt1q6uGxWd0U8zZZHNR7mquXcu5yxzc3eO/8OronLpyosf02ljsSfmbfcVu78qRP7RpKLXvtemKmsjRFkjj83PivJPvLbhUb4v1cmqtFZm0+ULIr2o5Gq5EVeiKvNSsar1YljVtLSsbJWPTcu7pGnZV9prCorampqHVE1RI+VVyrlcuTrU1M9XLxaiV0smEbucuVwhd1wbTvLzmbis2rNaRtKxQa9vcUyPklimZnnG6NERftToXb5/guul6mvp4kdLHE5XQu57XInf2dzURbNDTyR3B8Kc45EwqdlM5aViN2ug1Ga+Scdp3if9K5FVp5U2WpVqxbsyZwiY7+4sVBaaGTWNxSGJjk4FM+J7kyrUc1yLj4E1cNBxzVrnwIxsT1yrcciMtNpbYNcVdDCruEtJTyIiuVUb5zkw3PRPYQZLxaei10eDJhrMXtun10LSOkR27CdVRCxW+3QW6BIoWoid1PWnRDkjdUREdgABkAAAAAAAAOFciJlTkh9SLUfM1U2mVUmWNUbjr9hmI3lra3LWZetl0pJJXRR1ET3t6ta5FVCF1XK19rl2r1x95quKoloahkzXOjka5ERV658CXivVdWNkhqZVka5OWU6LkkyYtq7xLg03EIyXilqzEzKt6itFZXVkc0Nyip40Zt4ckqs556pz5nitdgroLnBM68QOax25zI5lc5yeGD0amttsqq6KasuraSXh4Rjm7spnrjseC1WeysulM+K9tllY9HMjazarlTtk5I8K2mOr2XuyV1VdJZ2XaGKN+FbHJMrFYmOmPAyWCzVlFcuPJdYZ42sVHRRSq/d78nlvtqtE94mlqby2nmfhXxOZu28v2e4yadtVpp7s2aku7aqZrFxE1u3kvVfaZ/xNureWiv93P+7IUzT015X5OtWOnfcFq0ml4Cyb+Iidtnf3YLnopcacVc8+NIVHT+qLzVfJ/qm5VFxfJU0c0rYJVamY0Tp2N69oR27vNepb0nyP2KSJ9xSuWZnFVm/iqm53pd8dDYt3z8xc85wzOevY1/eNU3qn+SWyXeK4yMr6iZjZZ0a3L0Vy8sYx2NgXdznWHc5cuVrFVfFeRBrPcX+iTB72v1aX1LfdOU19qIK6weVVDMI+ZVRu5cft95E/SPSKejpdF/7iFkvmtbdbLxPRT2p1RJDhHSORqZ78spnBG/7Q7P2sSf+P8AApcNbejr/Tnt8ywyTHPPtR+yN+kekV66W/8AIn4ln0ZdrJX1dTDa7QtFI1iOe5MORyZ6ZT29iLX5RLP3sKf+P8Ce0tqihvlTPBS291K6NqPVURu13PHVO5rqa29FO9Jj/wBbtsMxzx7UfshXts62Gpbvl+b+M7iLz3bt3P29TmuS0rS23yl0iRoqeS4zzXCYz+wwSUEH0aq6X5wg4bp3uWowu1q7ui/cdrjQwzUdpY+vhiSFzVa5yLiXknQkjb4z/wDQ7/a27R2j7rFF9e3PXchsOzNR9I1F8DXkfOdvL9Y2JZP0ZvuLDhvu5+qt4r72Po9NTRxcJV2oUfTLUbdb6idrlIn/AOUNg1P1Kmv9NJ/C19Xxub/8qFiq2XWlumq6eCeJFc6HOW+KKa+qX+SQPmla5GMTny9uDdF1ictskcxm6RGKrU8VxyNMX2omda6llXlr3KiN3txldyZRCemS0Un8lVqtJjyZ6779Xba7dt2rnwNpaVnnWhhZKqq5rURVUibVY2VDWuVqKvuLhQW5tK3CIa5MvPCfSaKNPaZ333db6v8ABNV/YP8A8qla0N/u5a/ZTMT9hZb/AP8AtFUn/If/AJVK1ob/AHdtXtpWL+widy8J6Ke45OE6J7jkAAAAAAAAAAAAAAAAAAAB1l5RPX+ip2Mc/Knl/qL9wHz7dLlFbla+Vj3JJIrE2dlOJbjDDcoaFzX8WVu5qpjCJ7TBe4KOp4CVdTwESXcz+k7wE9NSvv8AT1D6rbUsZhkHrJ4/eQdE3VmguUM9bUUjGvSSBMvVUwi+47W+4Q3KJ0sCPRrXbV3phcnlo6WljuVdNFVpJLIipIzl+TO9kpKejpHMpqpKljpNyvTHXwB1Xpv1cH9n+8iL/wCQK+gbXcfKzfkuF63Lr7OhLp0iTwjI2726KvnonSVTYFhk3tauPPXKcufuO6vheW1MxGrmZY6hKB2qqbiPn8uSPzGtTzMc+vtOLc2g+frk+nlmdVLyma9vmt59lM0tuY/UkVx8pYj2R7eB3VOfM4t9sSkutfV+UskWoX0GpzZz7mUE2ry9/JkvUC1NrqIGvYxZI3NRz1wiZ8S15dTWjzXedFTJhyeKM6lO1Gx8ljq42NV73RKiNamVXmhcpXrBa3PRqOWOnztcnJcNTkp5nifv5+v8Q9jwz+xx/r95QDLzXfQt9ydUZqkfhJFanTdjp0M1zu1ZS0FokjlaklS5qSKrUXdlE/E6LdnfQ5K91HSq5X44Oz8n6XgZrncEgitGaKnl8oc3k9vKPOPR8Opy7e14fOXTv0SN4/Rmon8qhPUdFHXWWWkmTMcsatUgLt9TGn/NQtVnT80b7i44X0w/q5dTETbaWp7np+sttU6Jzd7UXzXp3QiH0NSmobbB5zWVEMuUXo7bhTfc1LDP9bGjvehrv5QXU1r1JpqpcqRRNbUNVUTxamERO6lpOW09FZTh+CkzO2+6vpY5lqkp2yRulX9RHJn4F80rpt1uXjzph69E8DW6w1dPUxyvjljlykiK7k5F6/E3JZKySutsc0qYcqG2Xfp13R6CI9r2OVIlIuKbPlId/Ttka/CZU/eXcpN7835RaR3rWtyfCZF/eQrFdW+gnuOTrH9W33HYAAAAAAAAADHLNHCxXyORrU5qqr0Id+q7SyTZ5bFn7cBpfLSnimITh5q2JJIVTqdILlT1DEfHI17V6K1cocPuFLnYs0efDemQzzV27tR6hoK2Ouh8pRHRuro0a5vREzyJWa2JT0bpkRExjsTGsGwq23ubjnXw/eeS73OkZRPpUk3SLjk1M45i07wj3xYIibz0/NTLnp6gu1Q2oqOK2RG7MxvxlPaYKXSdrpKqKoYk73xu3NR8mUz8CYbNG5cIuF9pkOfeY6OnFlxZY3xzEoat0vbrhWSVUqTNkkXL9j8Iq+J2t+m7dbKtKqBJnStRUasj8omepLgc0peWGxtE8tOZ8JpCGs+tFr9I3+6/NFNCtvke3gNXLZcd15EzolP/AE7he8zzLR6OstDZ6+1QU70pK9znVDVlVVcq9cL2Jq9oQW7q7ctbupPk7teoEs9NJ5VI1nkrl8yPKqnLl7C13l3EsivxjcjFx4ZPJUaMslVp2lsUtPI6gpXI6JnFXKKi5TK9e57L21GWZzG9G7UT3IQaz3F/okwe9r9VRfBDK7dJDE9emXMRVOvkdL/NoP8ADb+BmB4mL2jzek5Kz5MK0dKv/Cwf4bTJFFHEv5OJjEVeexqJ9x2CclQzz2nvLHLWO0NdSWio+jdVQo+DiPne9q8RNmFdnmp2uNrnqKO0xsfAjqZzVfueiIuET0fEwyWys+itXR+Tu8ofUPckeUyqK/KL4dDtdbfUy0VmY2HK07mrLlfRwiF/TeZiInz/AIQZLUx45veNoiI+6yxriZq/0s/tL/ZaqJtO1FcicvE1bLUySOVUXa3PJEMaSSIuUe5PtUs9HithptZ4/iX/ACLDly/0qzMR5t1TzMdCuFKHpp2bvff/AJOT/KhAUl7r6Tk2oe5ndj1yh1tl3mt81xl4aK+pq3TNyuUwqIde6PFxbBeszbps24rWyQI1VToUD5QLZHHpusmTCqmzHv3oRz9WXdy+bUNYnZGsQ8d2vNdeLXNQ1EjFSTb5+3mmFRf3DdrXjGnm207tj2NmxiITj5WRtVznIiJ1VV6FPs99pUpXTK9GtYmXIvVCrXvUVXd5nJudHTIvmxov7V8VG6bU8QxYaRaOu/ZdL7f7c6iqIG1UbpHRvajWrnmqKQejLhBT2e3U0sjGTRwMY5irhUVE6FOCdTG6qjjeTfwxs3hFOyRqYVDKaqsWpKihmZDPIr4F5ZdzVn+hsqiq21MaKi5yhldaXV01Near1gAy6gAAAAAAAAAAAAAAAAxVK4pJl8GO+4ymCtXFDUL/AMp33KYHzvebbNcFpuE5icGXc7f39wmt00mooLgis4MbNqpnzs4X8STBBun2RNFbJ6e4XGoeseyoRdm1ef2mSw0E1uouBPs38RXeYuUxyJI5Z6bfeNzZaP5P+zQhr5b6qtuFskgh3xwS7pFyibUyn4EynpM/s0IO9x1El5tCxMldG2TMisRcIme+Dvr4XlM8/wDat+v2ZHUFSusm1/BXyVIdnF5YzjodbLQVNNd7rPPA6Nk8mY3L+smV6HDWzrrd7lSXyfgcl57M4+B10+tQtwuyzcbbxvyfEzjGV6ZMo7b8k9fKExP1YWOueyO3VD5Y+JG2JVczONyY5oVyfnIwslc2B1BO2perIFjVJHJ2aeV4j/dS9pw/pw/F+v3QUtXbk0dHO62/mbnpimbJ0Xd1z+09FzmoGPs7J6N8iyObwMPxwl5dfHsdZqW0O0xBTvrHst+5Nk2earlfZ7z0V9Jb5qm2eUVaxyRKi07c/WdDn3rv5+aXq9F2+ri/tC12n9Eb7ijaouUdspqaWRjn7psIjfce61a9oGQtZLS1DE8Uw4uuG+4hW6zVYcWTlvbZezX/AMorU+fNKvx/xUrfiwuFuvdvuqfmlS17uqsXk5PsUqXykpip0vJ6tywv2sU72KXreN6zunqKxUdTRwyTMR7sdVJuGFkESRxtw1OiHmtS5tsXuPaZbBStRpt15aXevQVDfg5ilze9sbHPe5GtamVVVwiIa71HfKCp1JbaymlWWOkinjlVreu9G4xnrzaEWXPjxe8ts2HCuYWL7DuRFmv9vusbY6ebEzU5xvTDvs8SXDamSuSOas7wAANwAAAABrXWdwqqi4rSNSRKeJE5Ii4cvivjjoVXY7wX4G2660pVLz7kcumY/Axsp9Rwr02Sb2v3a7iqKmBj2RSSMa/0kaqpkxK16rlUXPibJ+jMfgPozH4DZHPBt+nPPRruSeplp44XySKyOVsrfFFTwMO1y9UX4GyvozH4D6Mx+qNm1+ETeIi2SZ2a12r4L8D1QK5WKiovLpyNgLpiP1TlmmYs+iYmu6fR8O/C5Oett1EwowvgX5dNReqcppqLHooa+jhb+kNH1dPT2FGTzxRu4r12veiLjPUn/nKh/nlP/iIV1dMxZ9FPgPozF6qfA3iNmkzusXzlQ/zyn/xEI+919HJa5EZVQuXc3kj0XuRn0Zi9VPgc/RmL1TTLjjJSaT5s0ty2i3wRHlMH8qz4jymD+WZ8SZTTUSJ6KfALpqLPop8Cn9R4/nlY+sr/ACobymD+VZ8R5VBn65nxJr6NRY9FPgdU0zFn0U+A9R4/mlj1lb5VIdhXOXKdVPJWI57mtaiqic+XibDXTUXqoE01F6p24dBXFaLRO+zm4hqba3TzgnpE/BrPhv8AVX4Dhv8AVX4Gy/o1F6pz9Goseih3bPNeo8fzS1nw3+qvwHDf6q/A2Wmmos+icrpqL1Rseo8fzy1lwn+ovwHDf6i/A2ammok/VC6aiX9VBseo8fzy1ojZWoqIjkReS+068N/qr8DZv0aiRPRQ4+jUWfRGxPBKT/nLWnCf6i/AcN/qr8DZq6aix6KHCaai9VBseo6fPLWfCf6q/A2BpOolWljbJnKJjmexdNRZ9EkqG2NpeiDZ2aPh9dLabVtvuk06IcgGVgAAAAAAAAAAAAAAAAHnuHK21S+EL/uU9B5bmuLVVr/yX/cpgaNABzugOzPTb7zqdo/rG+9DMErP+u3+zaQt2rKmHUFqp4ZnsilVeIxvR3PuTX8Yn9Rv3HKtRVRdqKqdORYV8LyGovFdRaZjdCwVtS/WVRRLO5aZkSOSLsi4TmcaeuFTXT3FKidZGwzbI0XHmpzJvY1HbtqI7xxzOGsYzOxjWblyu1ETJnZDOSsxtt5Qxy/XR+9PvLFcqd9XbqmmjVqPlYrUV3Qrrv0mL3p95a16qeS4jMxqZmHutDH/AEMMfkr1VYqqbTFLbGPh40TkVzlVdq4z0+J6LjaqiquVqnjWPh0qosmVwvbp4kyDk9NZNywp3yhL+Y29PGdf8pAUv1Ke4sOvIJaiK3MiYrlSVyr8Dw0dhuD4UxTu6eBf8Oj+hDyvGNFmz55mkdHmilkhlbJE9zHtXKOauFQlb1fJb5a7bFUKiVVDVtn37eUjURU+Jw3Tdyd/EKhk+it0cnKPH2ZO7Zw6fRa/BM8nTf8AN1+lN4RqMjrHRMTo1jURCQt2urlTSNSr21UXfKbX/YqHmbpG5u/izK3RlxXqiIOqSmj4hW3Nz/7Z9V6obdY4qWieqUytR8nZVd4L7iplqbomuVMKqGRuhKxer0M7MZ+GarPfnyWjdVYZZIJmSxPcyRi5a5q4VFNq6aviXigasmEqGcpE8V8UKy3QU69ZEJqw6ams9SsnFy1eqCIdmg0ObTWne28StAAMrYAAAAAAAAAAD7AAAAAAAAAAAAAAAAAAAAAAAAAAAAAAAAAAAAAAAAAAAAAAAAAAAAAAAADHPE2aCSJ7dzXtVqp4opkAFCrtFRumVaeJGM7IiqeNdESeBskGNoZ3lrVdEy+BwzRczXouF5KbLwMIOWDeVMlsD1pkajUR+MZ7kaunapF5Pd8TYm1F7HGxnqoZ3lHOOk9ZhrlbBWp0e/4nX5jrvXf8TY/CZ6qDhM9VDO8sehx/LDW/zHXI5HbnbkXKZPQ6O8tX65f7qGwODH6qHXyeJf1UIbYcd53tWJTRe1YisT0hr/8AhlP4zP8A0Ico68eLf7iF+8li9VPgPJYvVQ0/C4flhn0l/iosdJXVk8XlLWqjFymG4LtRQpHTtRWp08DKlPG1co1DIiInQmpStI5axtDWZmZ3k2p4Ic4TwANmAAAAAAAAAAAAAAAAAAAABkADjdyON6A3dgcI5FGU8QOQcbk8RlAOQYpp46eJ0ssjY42plXOXCIV+p1vZ4Hq1kks2O8TOX7QiyZ8WLx2iFlBWqbW1oqHo10ssKr/KswnxQn4aiOaNskb2vY7mjmrlF+0GPPjy+C27MAi5ASgAAAAAAAAAAAAAAAAAAAAAAAAAAAAAAAAAAAAAAAAAAAAAAACrg4z7F+BUdXammtr20NEu2dzdz5MZ2IvRE9pQ5LjWyyLI+rqHPXusjjG6q1PFceC80iN5hunchzuTxNXWzWNwoWOZPmqZt8zeuFavv7ocSa2vL5NzJoo2+q2JMDdj1zp+WJnfdtLKeIymcFHs2t+PIkFyayJV6TM5N+1OxB3nVldcZnsp5X09LnDWMXCuTxco3b5OK4K44vE77+Tam72BHIvc0pDca2CRJIqudrk7pIpe9LankuSrSVaotS1u5r05b0Tr9o3Y0vFcee/JMbTK4g6MdlDuZWgAAAAAAAAAAAAAAAAAAAAAKuCoam1d83SuoqFGvqW+m93NGL4e1S1VL3RwSPY1XOa1VRqd1RORp6S13WWR0klDUq96q5yrGvNVMSq+J6jLjpFMUTvLrU3a4Vj1fPWzvVe29UT4JyOKa7XCkejoKydip23qqfBeR2Sz3Ff+Dm/undLFc3dKOT4GHneXUzPNtO/6rJR68cyiclXT76lvJqs5Nf7/AAImq1leal6qyoSBvZsTUTH2qeRNOXb+ZP8Aihymm7r3pFT3uQOq+bX3rFerPBq69QPRVrFlT1ZWoqFus2r6e4McyoRKedjVcqZy1yJ1VF/cUxNM3NesDU970MrdKXR36sTffKgSafLrsU9pmPzYr9fqi9Vauc5W0zV/JRZ5InivipEE79Ern34H+Kh2TSVw7vgT/r/0DmyaXV5bTa1ZmZQBMafv01nqmorldSvXEkfh7U9p6U0hXL1mgT7V/AyN0ZVuXnVQJ9jvwDbDo9ZivF6VmJbHgmSRqOaqKiplF8UPSnQirVBJTUNPBI5HvjjRiuTvglE6Gz1tJmaxMuQAGwAAAAAAAAAAAAAAAAAAAAAAAAAAAAAAAAAAAAAAAAAABwvQ5AELcLDbq6d09RSMkld1eqrlSMfpS1qv6In2PUtitRTqsaeAQW02G07zWP2VL6JWv+au/wAVTo7SNtXpBIn/AHFLfwk8BwkDX8Hg+SP2U5dHW5f1Zk9zzG7RdvXo6pT/AK0/AunBTwHBTwGzWdDp5/whSF0XRdpKj4oeu2aWgt9fHVRzTK5mcI7GFymC2cFAkSINiuh09Zi0V6w4iyiGY4RMHIdYAAAAAAAAAAAAAAAAAAAAA6uTKHmkgV/j8T1jCAR3kaL2HkTfAkMIc4QCP8ib6v7DnyNvgh78IMAeHyNvgc+SJ4HtAHj8lTwOfJU8D1gDyeSp4HZKZE7HpAGNkaNM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Z">
            <a:hlinkClick r:id="rId7"/>
          </p:cNvPr>
          <p:cNvSpPr>
            <a:spLocks noChangeAspect="1" noChangeArrowheads="1"/>
          </p:cNvSpPr>
          <p:nvPr/>
        </p:nvSpPr>
        <p:spPr bwMode="auto">
          <a:xfrm>
            <a:off x="381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文本框 40"/>
          <p:cNvSpPr txBox="1"/>
          <p:nvPr/>
        </p:nvSpPr>
        <p:spPr>
          <a:xfrm>
            <a:off x="5085303" y="482943"/>
            <a:ext cx="2180469" cy="656590"/>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US" altLang="zh-CN" sz="3600" b="1" dirty="0">
                <a:solidFill>
                  <a:srgbClr val="0070C0"/>
                </a:solidFill>
                <a:latin typeface="Century Gothic" panose="020B0502020202020204" pitchFamily="34" charset="0"/>
                <a:sym typeface="Helvetica Light"/>
              </a:rPr>
              <a:t>Let’s talk!</a:t>
            </a:r>
            <a:endParaRPr lang="zh-CN" altLang="en-US" sz="3600" b="1" dirty="0">
              <a:solidFill>
                <a:srgbClr val="0070C0"/>
              </a:solidFill>
              <a:latin typeface="Century Gothic" panose="020B0502020202020204" pitchFamily="34" charset="0"/>
              <a:sym typeface="Helvetica Light"/>
            </a:endParaRPr>
          </a:p>
        </p:txBody>
      </p:sp>
      <p:grpSp>
        <p:nvGrpSpPr>
          <p:cNvPr id="63" name="组合 62"/>
          <p:cNvGrpSpPr/>
          <p:nvPr/>
        </p:nvGrpSpPr>
        <p:grpSpPr>
          <a:xfrm>
            <a:off x="10935729" y="6229119"/>
            <a:ext cx="998007" cy="312687"/>
            <a:chOff x="7707356" y="6408789"/>
            <a:chExt cx="998007" cy="312687"/>
          </a:xfrm>
        </p:grpSpPr>
        <p:pic>
          <p:nvPicPr>
            <p:cNvPr id="65" name="图片 6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67" name="文本框 66"/>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rPr>
                <a:t>21/26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endParaRPr>
            </a:p>
          </p:txBody>
        </p:sp>
      </p:grpSp>
      <p:grpSp>
        <p:nvGrpSpPr>
          <p:cNvPr id="42" name="组合 41"/>
          <p:cNvGrpSpPr/>
          <p:nvPr/>
        </p:nvGrpSpPr>
        <p:grpSpPr>
          <a:xfrm>
            <a:off x="3509179" y="1461264"/>
            <a:ext cx="5341178" cy="3066282"/>
            <a:chOff x="2934901" y="1233223"/>
            <a:chExt cx="5277742" cy="3974348"/>
          </a:xfrm>
          <a:solidFill>
            <a:schemeClr val="bg1"/>
          </a:solidFill>
        </p:grpSpPr>
        <p:sp>
          <p:nvSpPr>
            <p:cNvPr id="44" name="圆角矩形 43"/>
            <p:cNvSpPr/>
            <p:nvPr/>
          </p:nvSpPr>
          <p:spPr>
            <a:xfrm>
              <a:off x="2934901" y="1233223"/>
              <a:ext cx="5277742" cy="3974348"/>
            </a:xfrm>
            <a:prstGeom prst="roundRect">
              <a:avLst/>
            </a:prstGeom>
            <a:grpFill/>
            <a:ln>
              <a:solidFill>
                <a:srgbClr val="FFFFFF"/>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矩形 44"/>
            <p:cNvSpPr/>
            <p:nvPr/>
          </p:nvSpPr>
          <p:spPr>
            <a:xfrm>
              <a:off x="3094842" y="1294615"/>
              <a:ext cx="5023682" cy="1555801"/>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dirty="0">
                  <a:solidFill>
                    <a:prstClr val="black"/>
                  </a:solidFill>
                  <a:latin typeface="Century Gothic" panose="020B0502020202020204" pitchFamily="34" charset="0"/>
                  <a:ea typeface="宋体" panose="02010600030101010101" pitchFamily="2" charset="-122"/>
                </a:rPr>
                <a:t>—</a:t>
              </a:r>
              <a:r>
                <a:rPr lang="en-US" altLang="zh-CN" sz="2400" b="1" dirty="0" smtClean="0">
                  <a:solidFill>
                    <a:prstClr val="black"/>
                  </a:solidFill>
                  <a:latin typeface="Century Gothic" panose="020B0502020202020204" pitchFamily="34" charset="0"/>
                  <a:ea typeface="宋体" panose="02010600030101010101" pitchFamily="2" charset="-122"/>
                </a:rPr>
                <a:t>Where else might Floppy go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dirty="0">
                  <a:solidFill>
                    <a:prstClr val="black"/>
                  </a:solidFill>
                  <a:latin typeface="Century Gothic" panose="020B0502020202020204" pitchFamily="34" charset="0"/>
                  <a:ea typeface="宋体" panose="02010600030101010101" pitchFamily="2" charset="-122"/>
                </a:rPr>
                <a:t> </a:t>
              </a:r>
              <a:r>
                <a:rPr lang="en-US" altLang="zh-CN" sz="2400" b="1" dirty="0" smtClean="0">
                  <a:solidFill>
                    <a:prstClr val="black"/>
                  </a:solidFill>
                  <a:latin typeface="Century Gothic" panose="020B0502020202020204" pitchFamily="34" charset="0"/>
                  <a:ea typeface="宋体" panose="02010600030101010101" pitchFamily="2" charset="-122"/>
                </a:rPr>
                <a:t>   in the market?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dirty="0" smtClean="0">
                  <a:solidFill>
                    <a:prstClr val="black"/>
                  </a:solidFill>
                  <a:latin typeface="Century Gothic" panose="020B0502020202020204" pitchFamily="34" charset="0"/>
                  <a:ea typeface="宋体" panose="02010600030101010101" pitchFamily="2" charset="-122"/>
                </a:rPr>
                <a:t>—</a:t>
              </a:r>
              <a:r>
                <a:rPr lang="en-US" altLang="zh-CN" sz="2400" b="1" dirty="0">
                  <a:solidFill>
                    <a:prstClr val="black"/>
                  </a:solidFill>
                  <a:latin typeface="Century Gothic" panose="020B0502020202020204" pitchFamily="34" charset="0"/>
                  <a:ea typeface="宋体" panose="02010600030101010101" pitchFamily="2" charset="-122"/>
                </a:rPr>
                <a:t>I </a:t>
              </a:r>
              <a:r>
                <a:rPr lang="en-US" altLang="zh-CN" sz="2400" b="1" dirty="0" smtClean="0">
                  <a:solidFill>
                    <a:prstClr val="black"/>
                  </a:solidFill>
                  <a:latin typeface="Century Gothic" panose="020B0502020202020204" pitchFamily="34" charset="0"/>
                  <a:ea typeface="宋体" panose="02010600030101010101" pitchFamily="2" charset="-122"/>
                </a:rPr>
                <a:t>think he might go to the </a:t>
              </a:r>
              <a:r>
                <a:rPr kumimoji="0" lang="en-US" altLang="zh-CN" sz="2400" b="1" i="0" u="none" strike="noStrike" kern="1200" cap="none" spc="0" normalizeH="0" baseline="0" noProof="0" dirty="0" smtClean="0">
                  <a:ln>
                    <a:noFill/>
                  </a:ln>
                  <a:solidFill>
                    <a:prstClr val="black"/>
                  </a:solidFill>
                  <a:effectLst/>
                  <a:uLnTx/>
                  <a:uFillTx/>
                  <a:latin typeface="Century Gothic" panose="020B0502020202020204" pitchFamily="34" charset="0"/>
                  <a:ea typeface="宋体" panose="02010600030101010101" pitchFamily="2" charset="-122"/>
                  <a:cs typeface="+mn-cs"/>
                </a:rPr>
                <a:t>_____.</a:t>
              </a:r>
              <a:endParaRPr kumimoji="0" lang="zh-CN" altLang="en-US" sz="24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46" name="文本框 45"/>
            <p:cNvSpPr txBox="1"/>
            <p:nvPr/>
          </p:nvSpPr>
          <p:spPr>
            <a:xfrm>
              <a:off x="3319509" y="2892246"/>
              <a:ext cx="4591036" cy="2034508"/>
            </a:xfrm>
            <a:prstGeom prst="rect">
              <a:avLst/>
            </a:prstGeom>
            <a:grp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400" b="1" dirty="0">
                  <a:solidFill>
                    <a:srgbClr val="4472C4"/>
                  </a:solidFill>
                  <a:latin typeface="Century Gothic" panose="020B0502020202020204" pitchFamily="34" charset="0"/>
                  <a:ea typeface="宋体" panose="02010600030101010101" pitchFamily="2" charset="-122"/>
                </a:rPr>
                <a:t>f</a:t>
              </a:r>
              <a:r>
                <a:rPr lang="en-US" altLang="zh-CN" sz="2400" b="1" dirty="0" smtClean="0">
                  <a:solidFill>
                    <a:srgbClr val="4472C4"/>
                  </a:solidFill>
                  <a:latin typeface="Century Gothic" panose="020B0502020202020204" pitchFamily="34" charset="0"/>
                  <a:ea typeface="宋体" panose="02010600030101010101" pitchFamily="2" charset="-122"/>
                </a:rPr>
                <a:t>ruit stall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400" b="1" dirty="0">
                  <a:solidFill>
                    <a:srgbClr val="4472C4"/>
                  </a:solidFill>
                  <a:latin typeface="Century Gothic" panose="020B0502020202020204" pitchFamily="34" charset="0"/>
                  <a:ea typeface="宋体" panose="02010600030101010101" pitchFamily="2" charset="-122"/>
                </a:rPr>
                <a:t>f</a:t>
              </a:r>
              <a:r>
                <a:rPr lang="en-US" altLang="zh-CN" sz="2400" b="1" dirty="0" smtClean="0">
                  <a:solidFill>
                    <a:srgbClr val="4472C4"/>
                  </a:solidFill>
                  <a:latin typeface="Century Gothic" panose="020B0502020202020204" pitchFamily="34" charset="0"/>
                  <a:ea typeface="宋体" panose="02010600030101010101" pitchFamily="2" charset="-122"/>
                </a:rPr>
                <a:t>lower stall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400" b="1" dirty="0">
                  <a:solidFill>
                    <a:srgbClr val="4472C4"/>
                  </a:solidFill>
                  <a:latin typeface="Century Gothic" panose="020B0502020202020204" pitchFamily="34" charset="0"/>
                  <a:ea typeface="宋体" panose="02010600030101010101" pitchFamily="2" charset="-122"/>
                </a:rPr>
                <a:t>f</a:t>
              </a:r>
              <a:r>
                <a:rPr lang="en-US" altLang="zh-CN" sz="2400" b="1" dirty="0" smtClean="0">
                  <a:solidFill>
                    <a:srgbClr val="4472C4"/>
                  </a:solidFill>
                  <a:latin typeface="Century Gothic" panose="020B0502020202020204" pitchFamily="34" charset="0"/>
                  <a:ea typeface="宋体" panose="02010600030101010101" pitchFamily="2" charset="-122"/>
                </a:rPr>
                <a:t>ish stall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400" b="1" dirty="0" smtClean="0">
                  <a:solidFill>
                    <a:srgbClr val="4472C4"/>
                  </a:solidFill>
                  <a:latin typeface="Century Gothic" panose="020B0502020202020204" pitchFamily="34" charset="0"/>
                  <a:ea typeface="宋体" panose="02010600030101010101" pitchFamily="2" charset="-122"/>
                </a:rPr>
                <a:t>. . .</a:t>
              </a:r>
              <a:endParaRPr lang="en-US" altLang="zh-CN" sz="2400" b="1" dirty="0">
                <a:solidFill>
                  <a:srgbClr val="4472C4"/>
                </a:solidFill>
                <a:latin typeface="Century Gothic" panose="020B0502020202020204" pitchFamily="34" charset="0"/>
                <a:ea typeface="宋体" panose="02010600030101010101" pitchFamily="2" charset="-122"/>
              </a:endParaRPr>
            </a:p>
          </p:txBody>
        </p:sp>
      </p:grpSp>
      <p:pic>
        <p:nvPicPr>
          <p:cNvPr id="40" name="图片 3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80396" y="541165"/>
            <a:ext cx="887432" cy="591621"/>
          </a:xfrm>
          <a:prstGeom prst="rect">
            <a:avLst/>
          </a:prstGeom>
        </p:spPr>
      </p:pic>
      <p:sp>
        <p:nvSpPr>
          <p:cNvPr id="24" name="矩形 23"/>
          <p:cNvSpPr/>
          <p:nvPr/>
        </p:nvSpPr>
        <p:spPr>
          <a:xfrm>
            <a:off x="6893549" y="1"/>
            <a:ext cx="5309012" cy="1567135"/>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矩形 25"/>
          <p:cNvSpPr/>
          <p:nvPr/>
        </p:nvSpPr>
        <p:spPr>
          <a:xfrm>
            <a:off x="6960719" y="76663"/>
            <a:ext cx="4987607" cy="1490473"/>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Talk about where else Floppy might go in the market.</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observe the pictures carefully.</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talk about where else Floppy might go in the market.</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Click </a:t>
            </a:r>
            <a:r>
              <a:rPr lang="en-US" altLang="zh-CN" sz="1100" b="1" i="1" dirty="0">
                <a:latin typeface="Century Gothic" panose="020B0502020202020204" pitchFamily="34" charset="0"/>
                <a:sym typeface="Helvetica Neue"/>
              </a:rPr>
              <a:t>Let’s talk! </a:t>
            </a:r>
            <a:r>
              <a:rPr lang="en-US" altLang="zh-CN" sz="1100" b="1" dirty="0">
                <a:latin typeface="Century Gothic" panose="020B0502020202020204" pitchFamily="34" charset="0"/>
                <a:sym typeface="Helvetica Neue"/>
              </a:rPr>
              <a:t>and 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talk about the given pictures by using the given language structure; model first. Assist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if necessary.</a:t>
            </a:r>
          </a:p>
          <a:p>
            <a:pPr lvl="0" defTabSz="357165">
              <a:lnSpc>
                <a:spcPct val="117999"/>
              </a:lnSpc>
            </a:pPr>
            <a:r>
              <a:rPr lang="en-US" altLang="zh-CN" sz="1100" b="1" dirty="0">
                <a:latin typeface="Century Gothic" panose="020B0502020202020204" pitchFamily="34" charset="0"/>
                <a:sym typeface="Helvetica Neue"/>
              </a:rPr>
              <a:t>Notes: T can click </a:t>
            </a:r>
            <a:r>
              <a:rPr lang="en-US" altLang="zh-CN" sz="1100" b="1" i="1" dirty="0">
                <a:latin typeface="Century Gothic" panose="020B0502020202020204" pitchFamily="34" charset="0"/>
                <a:sym typeface="Helvetica Neue"/>
              </a:rPr>
              <a:t>Let’s talk! </a:t>
            </a:r>
            <a:r>
              <a:rPr lang="en-US" altLang="zh-CN" sz="1100" b="1" dirty="0">
                <a:latin typeface="Century Gothic" panose="020B0502020202020204" pitchFamily="34" charset="0"/>
                <a:sym typeface="Helvetica Neue"/>
              </a:rPr>
              <a:t>to present the sentence structure, and then click it again to make it disappear.</a:t>
            </a:r>
          </a:p>
        </p:txBody>
      </p:sp>
      <p:sp>
        <p:nvSpPr>
          <p:cNvPr id="27" name="直角三角形 2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8" name="文本框 27"/>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2603004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500" autoRev="1" fill="remove"/>
                                        <p:tgtEl>
                                          <p:spTgt spid="41"/>
                                        </p:tgtEl>
                                        <p:attrNameLst>
                                          <p:attrName>style.color</p:attrName>
                                        </p:attrNameLst>
                                      </p:cBhvr>
                                      <p:to>
                                        <a:schemeClr val="bg1"/>
                                      </p:to>
                                    </p:animClr>
                                    <p:animClr clrSpc="rgb" dir="cw">
                                      <p:cBhvr>
                                        <p:cTn id="7" dur="500" autoRev="1" fill="remove"/>
                                        <p:tgtEl>
                                          <p:spTgt spid="41"/>
                                        </p:tgtEl>
                                        <p:attrNameLst>
                                          <p:attrName>fillcolor</p:attrName>
                                        </p:attrNameLst>
                                      </p:cBhvr>
                                      <p:to>
                                        <a:schemeClr val="bg1"/>
                                      </p:to>
                                    </p:animClr>
                                    <p:set>
                                      <p:cBhvr>
                                        <p:cTn id="8" dur="500" autoRev="1" fill="remove"/>
                                        <p:tgtEl>
                                          <p:spTgt spid="41"/>
                                        </p:tgtEl>
                                        <p:attrNameLst>
                                          <p:attrName>fill.type</p:attrName>
                                        </p:attrNameLst>
                                      </p:cBhvr>
                                      <p:to>
                                        <p:strVal val="solid"/>
                                      </p:to>
                                    </p:set>
                                    <p:set>
                                      <p:cBhvr>
                                        <p:cTn id="9" dur="500" autoRev="1" fill="remove"/>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1"/>
                    </p:tgtEl>
                  </p:cond>
                </p:stCondLst>
                <p:endSync evt="end" delay="0">
                  <p:rtn val="all"/>
                </p:endSync>
                <p:childTnLst>
                  <p:par>
                    <p:cTn id="11" fill="hold">
                      <p:stCondLst>
                        <p:cond delay="0"/>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41" grpId="0" animBg="1"/>
      <p:bldP spid="24" grpId="0" animBg="1"/>
      <p:bldP spid="24" grpId="1" animBg="1"/>
      <p:bldP spid="26" grpId="0"/>
      <p:bldP spid="2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4A417091-13EB-DC44-91A0-D1B4D0D04F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06" y="169056"/>
            <a:ext cx="11998559" cy="6620022"/>
          </a:xfrm>
          <a:prstGeom prst="rect">
            <a:avLst/>
          </a:prstGeom>
        </p:spPr>
      </p:pic>
      <p:sp>
        <p:nvSpPr>
          <p:cNvPr id="37" name="Freeform 5"/>
          <p:cNvSpPr>
            <a:spLocks/>
          </p:cNvSpPr>
          <p:nvPr/>
        </p:nvSpPr>
        <p:spPr bwMode="auto">
          <a:xfrm>
            <a:off x="1260727" y="968819"/>
            <a:ext cx="9533732" cy="618372"/>
          </a:xfrm>
          <a:custGeom>
            <a:avLst/>
            <a:gdLst>
              <a:gd name="T0" fmla="*/ 7636 w 7678"/>
              <a:gd name="T1" fmla="*/ 141 h 445"/>
              <a:gd name="T2" fmla="*/ 7556 w 7678"/>
              <a:gd name="T3" fmla="*/ 190 h 445"/>
              <a:gd name="T4" fmla="*/ 7412 w 7678"/>
              <a:gd name="T5" fmla="*/ 243 h 445"/>
              <a:gd name="T6" fmla="*/ 7231 w 7678"/>
              <a:gd name="T7" fmla="*/ 281 h 445"/>
              <a:gd name="T8" fmla="*/ 6923 w 7678"/>
              <a:gd name="T9" fmla="*/ 302 h 445"/>
              <a:gd name="T10" fmla="*/ 6493 w 7678"/>
              <a:gd name="T11" fmla="*/ 283 h 445"/>
              <a:gd name="T12" fmla="*/ 6004 w 7678"/>
              <a:gd name="T13" fmla="*/ 221 h 445"/>
              <a:gd name="T14" fmla="*/ 5520 w 7678"/>
              <a:gd name="T15" fmla="*/ 135 h 445"/>
              <a:gd name="T16" fmla="*/ 5035 w 7678"/>
              <a:gd name="T17" fmla="*/ 67 h 445"/>
              <a:gd name="T18" fmla="*/ 4548 w 7678"/>
              <a:gd name="T19" fmla="*/ 30 h 445"/>
              <a:gd name="T20" fmla="*/ 3935 w 7678"/>
              <a:gd name="T21" fmla="*/ 49 h 445"/>
              <a:gd name="T22" fmla="*/ 3448 w 7678"/>
              <a:gd name="T23" fmla="*/ 105 h 445"/>
              <a:gd name="T24" fmla="*/ 2358 w 7678"/>
              <a:gd name="T25" fmla="*/ 276 h 445"/>
              <a:gd name="T26" fmla="*/ 1507 w 7678"/>
              <a:gd name="T27" fmla="*/ 401 h 445"/>
              <a:gd name="T28" fmla="*/ 1016 w 7678"/>
              <a:gd name="T29" fmla="*/ 441 h 445"/>
              <a:gd name="T30" fmla="*/ 645 w 7678"/>
              <a:gd name="T31" fmla="*/ 441 h 445"/>
              <a:gd name="T32" fmla="*/ 400 w 7678"/>
              <a:gd name="T33" fmla="*/ 416 h 445"/>
              <a:gd name="T34" fmla="*/ 217 w 7678"/>
              <a:gd name="T35" fmla="*/ 371 h 445"/>
              <a:gd name="T36" fmla="*/ 105 w 7678"/>
              <a:gd name="T37" fmla="*/ 316 h 445"/>
              <a:gd name="T38" fmla="*/ 42 w 7678"/>
              <a:gd name="T39" fmla="*/ 264 h 445"/>
              <a:gd name="T40" fmla="*/ 8 w 7678"/>
              <a:gd name="T41" fmla="*/ 207 h 445"/>
              <a:gd name="T42" fmla="*/ 2 w 7678"/>
              <a:gd name="T43" fmla="*/ 164 h 445"/>
              <a:gd name="T44" fmla="*/ 0 w 7678"/>
              <a:gd name="T45" fmla="*/ 150 h 445"/>
              <a:gd name="T46" fmla="*/ 2 w 7678"/>
              <a:gd name="T47" fmla="*/ 120 h 445"/>
              <a:gd name="T48" fmla="*/ 42 w 7678"/>
              <a:gd name="T49" fmla="*/ 57 h 445"/>
              <a:gd name="T50" fmla="*/ 107 w 7678"/>
              <a:gd name="T51" fmla="*/ 23 h 445"/>
              <a:gd name="T52" fmla="*/ 211 w 7678"/>
              <a:gd name="T53" fmla="*/ 4 h 445"/>
              <a:gd name="T54" fmla="*/ 419 w 7678"/>
              <a:gd name="T55" fmla="*/ 10 h 445"/>
              <a:gd name="T56" fmla="*/ 489 w 7678"/>
              <a:gd name="T57" fmla="*/ 21 h 445"/>
              <a:gd name="T58" fmla="*/ 350 w 7678"/>
              <a:gd name="T59" fmla="*/ 15 h 445"/>
              <a:gd name="T60" fmla="*/ 213 w 7678"/>
              <a:gd name="T61" fmla="*/ 19 h 445"/>
              <a:gd name="T62" fmla="*/ 99 w 7678"/>
              <a:gd name="T63" fmla="*/ 49 h 445"/>
              <a:gd name="T64" fmla="*/ 48 w 7678"/>
              <a:gd name="T65" fmla="*/ 86 h 445"/>
              <a:gd name="T66" fmla="*/ 27 w 7678"/>
              <a:gd name="T67" fmla="*/ 126 h 445"/>
              <a:gd name="T68" fmla="*/ 29 w 7678"/>
              <a:gd name="T69" fmla="*/ 154 h 445"/>
              <a:gd name="T70" fmla="*/ 29 w 7678"/>
              <a:gd name="T71" fmla="*/ 165 h 445"/>
              <a:gd name="T72" fmla="*/ 34 w 7678"/>
              <a:gd name="T73" fmla="*/ 198 h 445"/>
              <a:gd name="T74" fmla="*/ 74 w 7678"/>
              <a:gd name="T75" fmla="*/ 255 h 445"/>
              <a:gd name="T76" fmla="*/ 173 w 7678"/>
              <a:gd name="T77" fmla="*/ 316 h 445"/>
              <a:gd name="T78" fmla="*/ 346 w 7678"/>
              <a:gd name="T79" fmla="*/ 365 h 445"/>
              <a:gd name="T80" fmla="*/ 586 w 7678"/>
              <a:gd name="T81" fmla="*/ 394 h 445"/>
              <a:gd name="T82" fmla="*/ 891 w 7678"/>
              <a:gd name="T83" fmla="*/ 396 h 445"/>
              <a:gd name="T84" fmla="*/ 1380 w 7678"/>
              <a:gd name="T85" fmla="*/ 358 h 445"/>
              <a:gd name="T86" fmla="*/ 2350 w 7678"/>
              <a:gd name="T87" fmla="*/ 224 h 445"/>
              <a:gd name="T88" fmla="*/ 3322 w 7678"/>
              <a:gd name="T89" fmla="*/ 87 h 445"/>
              <a:gd name="T90" fmla="*/ 3933 w 7678"/>
              <a:gd name="T91" fmla="*/ 29 h 445"/>
              <a:gd name="T92" fmla="*/ 4302 w 7678"/>
              <a:gd name="T93" fmla="*/ 13 h 445"/>
              <a:gd name="T94" fmla="*/ 4609 w 7678"/>
              <a:gd name="T95" fmla="*/ 15 h 445"/>
              <a:gd name="T96" fmla="*/ 4793 w 7678"/>
              <a:gd name="T97" fmla="*/ 23 h 445"/>
              <a:gd name="T98" fmla="*/ 5282 w 7678"/>
              <a:gd name="T99" fmla="*/ 63 h 445"/>
              <a:gd name="T100" fmla="*/ 6011 w 7678"/>
              <a:gd name="T101" fmla="*/ 173 h 445"/>
              <a:gd name="T102" fmla="*/ 6375 w 7678"/>
              <a:gd name="T103" fmla="*/ 226 h 445"/>
              <a:gd name="T104" fmla="*/ 6862 w 7678"/>
              <a:gd name="T105" fmla="*/ 264 h 445"/>
              <a:gd name="T106" fmla="*/ 7227 w 7678"/>
              <a:gd name="T107" fmla="*/ 255 h 445"/>
              <a:gd name="T108" fmla="*/ 7465 w 7678"/>
              <a:gd name="T109" fmla="*/ 209 h 445"/>
              <a:gd name="T110" fmla="*/ 7579 w 7678"/>
              <a:gd name="T111" fmla="*/ 165 h 445"/>
              <a:gd name="T112" fmla="*/ 7653 w 7678"/>
              <a:gd name="T113" fmla="*/ 116 h 445"/>
              <a:gd name="T114" fmla="*/ 7676 w 7678"/>
              <a:gd name="T115" fmla="*/ 91 h 445"/>
              <a:gd name="T116" fmla="*/ 7678 w 7678"/>
              <a:gd name="T117" fmla="*/ 9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78" h="445">
                <a:moveTo>
                  <a:pt x="7678" y="95"/>
                </a:moveTo>
                <a:lnTo>
                  <a:pt x="7678" y="95"/>
                </a:lnTo>
                <a:lnTo>
                  <a:pt x="7670" y="108"/>
                </a:lnTo>
                <a:lnTo>
                  <a:pt x="7659" y="120"/>
                </a:lnTo>
                <a:lnTo>
                  <a:pt x="7636" y="141"/>
                </a:lnTo>
                <a:lnTo>
                  <a:pt x="7636" y="141"/>
                </a:lnTo>
                <a:lnTo>
                  <a:pt x="7611" y="160"/>
                </a:lnTo>
                <a:lnTo>
                  <a:pt x="7585" y="177"/>
                </a:lnTo>
                <a:lnTo>
                  <a:pt x="7585" y="177"/>
                </a:lnTo>
                <a:lnTo>
                  <a:pt x="7556" y="190"/>
                </a:lnTo>
                <a:lnTo>
                  <a:pt x="7530" y="203"/>
                </a:lnTo>
                <a:lnTo>
                  <a:pt x="7501" y="215"/>
                </a:lnTo>
                <a:lnTo>
                  <a:pt x="7471" y="226"/>
                </a:lnTo>
                <a:lnTo>
                  <a:pt x="7471" y="226"/>
                </a:lnTo>
                <a:lnTo>
                  <a:pt x="7412" y="243"/>
                </a:lnTo>
                <a:lnTo>
                  <a:pt x="7353" y="259"/>
                </a:lnTo>
                <a:lnTo>
                  <a:pt x="7353" y="259"/>
                </a:lnTo>
                <a:lnTo>
                  <a:pt x="7292" y="272"/>
                </a:lnTo>
                <a:lnTo>
                  <a:pt x="7231" y="281"/>
                </a:lnTo>
                <a:lnTo>
                  <a:pt x="7231" y="281"/>
                </a:lnTo>
                <a:lnTo>
                  <a:pt x="7168" y="289"/>
                </a:lnTo>
                <a:lnTo>
                  <a:pt x="7107" y="295"/>
                </a:lnTo>
                <a:lnTo>
                  <a:pt x="7046" y="299"/>
                </a:lnTo>
                <a:lnTo>
                  <a:pt x="6984" y="300"/>
                </a:lnTo>
                <a:lnTo>
                  <a:pt x="6923" y="302"/>
                </a:lnTo>
                <a:lnTo>
                  <a:pt x="6862" y="302"/>
                </a:lnTo>
                <a:lnTo>
                  <a:pt x="6738" y="300"/>
                </a:lnTo>
                <a:lnTo>
                  <a:pt x="6738" y="300"/>
                </a:lnTo>
                <a:lnTo>
                  <a:pt x="6614" y="293"/>
                </a:lnTo>
                <a:lnTo>
                  <a:pt x="6493" y="283"/>
                </a:lnTo>
                <a:lnTo>
                  <a:pt x="6369" y="272"/>
                </a:lnTo>
                <a:lnTo>
                  <a:pt x="6247" y="257"/>
                </a:lnTo>
                <a:lnTo>
                  <a:pt x="6247" y="257"/>
                </a:lnTo>
                <a:lnTo>
                  <a:pt x="6125" y="240"/>
                </a:lnTo>
                <a:lnTo>
                  <a:pt x="6004" y="221"/>
                </a:lnTo>
                <a:lnTo>
                  <a:pt x="6004" y="221"/>
                </a:lnTo>
                <a:lnTo>
                  <a:pt x="5882" y="198"/>
                </a:lnTo>
                <a:lnTo>
                  <a:pt x="5762" y="177"/>
                </a:lnTo>
                <a:lnTo>
                  <a:pt x="5762" y="177"/>
                </a:lnTo>
                <a:lnTo>
                  <a:pt x="5520" y="135"/>
                </a:lnTo>
                <a:lnTo>
                  <a:pt x="5400" y="114"/>
                </a:lnTo>
                <a:lnTo>
                  <a:pt x="5279" y="97"/>
                </a:lnTo>
                <a:lnTo>
                  <a:pt x="5279" y="97"/>
                </a:lnTo>
                <a:lnTo>
                  <a:pt x="5157" y="80"/>
                </a:lnTo>
                <a:lnTo>
                  <a:pt x="5035" y="67"/>
                </a:lnTo>
                <a:lnTo>
                  <a:pt x="4913" y="53"/>
                </a:lnTo>
                <a:lnTo>
                  <a:pt x="4791" y="44"/>
                </a:lnTo>
                <a:lnTo>
                  <a:pt x="4791" y="44"/>
                </a:lnTo>
                <a:lnTo>
                  <a:pt x="4670" y="36"/>
                </a:lnTo>
                <a:lnTo>
                  <a:pt x="4548" y="30"/>
                </a:lnTo>
                <a:lnTo>
                  <a:pt x="4424" y="29"/>
                </a:lnTo>
                <a:lnTo>
                  <a:pt x="4302" y="30"/>
                </a:lnTo>
                <a:lnTo>
                  <a:pt x="4179" y="34"/>
                </a:lnTo>
                <a:lnTo>
                  <a:pt x="4057" y="40"/>
                </a:lnTo>
                <a:lnTo>
                  <a:pt x="3935" y="49"/>
                </a:lnTo>
                <a:lnTo>
                  <a:pt x="3813" y="61"/>
                </a:lnTo>
                <a:lnTo>
                  <a:pt x="3813" y="61"/>
                </a:lnTo>
                <a:lnTo>
                  <a:pt x="3692" y="74"/>
                </a:lnTo>
                <a:lnTo>
                  <a:pt x="3570" y="89"/>
                </a:lnTo>
                <a:lnTo>
                  <a:pt x="3448" y="105"/>
                </a:lnTo>
                <a:lnTo>
                  <a:pt x="3326" y="124"/>
                </a:lnTo>
                <a:lnTo>
                  <a:pt x="3085" y="160"/>
                </a:lnTo>
                <a:lnTo>
                  <a:pt x="2843" y="198"/>
                </a:lnTo>
                <a:lnTo>
                  <a:pt x="2843" y="198"/>
                </a:lnTo>
                <a:lnTo>
                  <a:pt x="2358" y="276"/>
                </a:lnTo>
                <a:lnTo>
                  <a:pt x="1872" y="352"/>
                </a:lnTo>
                <a:lnTo>
                  <a:pt x="1872" y="352"/>
                </a:lnTo>
                <a:lnTo>
                  <a:pt x="1751" y="369"/>
                </a:lnTo>
                <a:lnTo>
                  <a:pt x="1629" y="386"/>
                </a:lnTo>
                <a:lnTo>
                  <a:pt x="1507" y="401"/>
                </a:lnTo>
                <a:lnTo>
                  <a:pt x="1385" y="415"/>
                </a:lnTo>
                <a:lnTo>
                  <a:pt x="1385" y="415"/>
                </a:lnTo>
                <a:lnTo>
                  <a:pt x="1262" y="426"/>
                </a:lnTo>
                <a:lnTo>
                  <a:pt x="1140" y="435"/>
                </a:lnTo>
                <a:lnTo>
                  <a:pt x="1016" y="441"/>
                </a:lnTo>
                <a:lnTo>
                  <a:pt x="892" y="445"/>
                </a:lnTo>
                <a:lnTo>
                  <a:pt x="892" y="445"/>
                </a:lnTo>
                <a:lnTo>
                  <a:pt x="769" y="445"/>
                </a:lnTo>
                <a:lnTo>
                  <a:pt x="708" y="445"/>
                </a:lnTo>
                <a:lnTo>
                  <a:pt x="645" y="441"/>
                </a:lnTo>
                <a:lnTo>
                  <a:pt x="584" y="437"/>
                </a:lnTo>
                <a:lnTo>
                  <a:pt x="523" y="432"/>
                </a:lnTo>
                <a:lnTo>
                  <a:pt x="460" y="426"/>
                </a:lnTo>
                <a:lnTo>
                  <a:pt x="400" y="416"/>
                </a:lnTo>
                <a:lnTo>
                  <a:pt x="400" y="416"/>
                </a:lnTo>
                <a:lnTo>
                  <a:pt x="339" y="405"/>
                </a:lnTo>
                <a:lnTo>
                  <a:pt x="278" y="390"/>
                </a:lnTo>
                <a:lnTo>
                  <a:pt x="278" y="390"/>
                </a:lnTo>
                <a:lnTo>
                  <a:pt x="247" y="380"/>
                </a:lnTo>
                <a:lnTo>
                  <a:pt x="217" y="371"/>
                </a:lnTo>
                <a:lnTo>
                  <a:pt x="188" y="359"/>
                </a:lnTo>
                <a:lnTo>
                  <a:pt x="160" y="346"/>
                </a:lnTo>
                <a:lnTo>
                  <a:pt x="160" y="346"/>
                </a:lnTo>
                <a:lnTo>
                  <a:pt x="131" y="333"/>
                </a:lnTo>
                <a:lnTo>
                  <a:pt x="105" y="316"/>
                </a:lnTo>
                <a:lnTo>
                  <a:pt x="105" y="316"/>
                </a:lnTo>
                <a:lnTo>
                  <a:pt x="78" y="297"/>
                </a:lnTo>
                <a:lnTo>
                  <a:pt x="53" y="276"/>
                </a:lnTo>
                <a:lnTo>
                  <a:pt x="53" y="276"/>
                </a:lnTo>
                <a:lnTo>
                  <a:pt x="42" y="264"/>
                </a:lnTo>
                <a:lnTo>
                  <a:pt x="32" y="251"/>
                </a:lnTo>
                <a:lnTo>
                  <a:pt x="23" y="238"/>
                </a:lnTo>
                <a:lnTo>
                  <a:pt x="15" y="223"/>
                </a:lnTo>
                <a:lnTo>
                  <a:pt x="15" y="223"/>
                </a:lnTo>
                <a:lnTo>
                  <a:pt x="8" y="207"/>
                </a:lnTo>
                <a:lnTo>
                  <a:pt x="4" y="190"/>
                </a:lnTo>
                <a:lnTo>
                  <a:pt x="4" y="190"/>
                </a:lnTo>
                <a:lnTo>
                  <a:pt x="2" y="173"/>
                </a:lnTo>
                <a:lnTo>
                  <a:pt x="2" y="173"/>
                </a:lnTo>
                <a:lnTo>
                  <a:pt x="2" y="164"/>
                </a:lnTo>
                <a:lnTo>
                  <a:pt x="2" y="164"/>
                </a:lnTo>
                <a:lnTo>
                  <a:pt x="2" y="154"/>
                </a:lnTo>
                <a:lnTo>
                  <a:pt x="2" y="162"/>
                </a:lnTo>
                <a:lnTo>
                  <a:pt x="2" y="162"/>
                </a:lnTo>
                <a:lnTo>
                  <a:pt x="0" y="150"/>
                </a:lnTo>
                <a:lnTo>
                  <a:pt x="0" y="150"/>
                </a:lnTo>
                <a:lnTo>
                  <a:pt x="0" y="141"/>
                </a:lnTo>
                <a:lnTo>
                  <a:pt x="0" y="141"/>
                </a:lnTo>
                <a:lnTo>
                  <a:pt x="2" y="120"/>
                </a:lnTo>
                <a:lnTo>
                  <a:pt x="2" y="120"/>
                </a:lnTo>
                <a:lnTo>
                  <a:pt x="8" y="101"/>
                </a:lnTo>
                <a:lnTo>
                  <a:pt x="17" y="84"/>
                </a:lnTo>
                <a:lnTo>
                  <a:pt x="17" y="84"/>
                </a:lnTo>
                <a:lnTo>
                  <a:pt x="29" y="68"/>
                </a:lnTo>
                <a:lnTo>
                  <a:pt x="42" y="57"/>
                </a:lnTo>
                <a:lnTo>
                  <a:pt x="57" y="46"/>
                </a:lnTo>
                <a:lnTo>
                  <a:pt x="74" y="36"/>
                </a:lnTo>
                <a:lnTo>
                  <a:pt x="74" y="36"/>
                </a:lnTo>
                <a:lnTo>
                  <a:pt x="89" y="29"/>
                </a:lnTo>
                <a:lnTo>
                  <a:pt x="107" y="23"/>
                </a:lnTo>
                <a:lnTo>
                  <a:pt x="141" y="13"/>
                </a:lnTo>
                <a:lnTo>
                  <a:pt x="141" y="13"/>
                </a:lnTo>
                <a:lnTo>
                  <a:pt x="177" y="8"/>
                </a:lnTo>
                <a:lnTo>
                  <a:pt x="211" y="4"/>
                </a:lnTo>
                <a:lnTo>
                  <a:pt x="211" y="4"/>
                </a:lnTo>
                <a:lnTo>
                  <a:pt x="245" y="2"/>
                </a:lnTo>
                <a:lnTo>
                  <a:pt x="280" y="0"/>
                </a:lnTo>
                <a:lnTo>
                  <a:pt x="350" y="4"/>
                </a:lnTo>
                <a:lnTo>
                  <a:pt x="350" y="4"/>
                </a:lnTo>
                <a:lnTo>
                  <a:pt x="419" y="10"/>
                </a:lnTo>
                <a:lnTo>
                  <a:pt x="487" y="19"/>
                </a:lnTo>
                <a:lnTo>
                  <a:pt x="487" y="19"/>
                </a:lnTo>
                <a:lnTo>
                  <a:pt x="489" y="19"/>
                </a:lnTo>
                <a:lnTo>
                  <a:pt x="489" y="21"/>
                </a:lnTo>
                <a:lnTo>
                  <a:pt x="489" y="21"/>
                </a:lnTo>
                <a:lnTo>
                  <a:pt x="489" y="23"/>
                </a:lnTo>
                <a:lnTo>
                  <a:pt x="487" y="23"/>
                </a:lnTo>
                <a:lnTo>
                  <a:pt x="487" y="23"/>
                </a:lnTo>
                <a:lnTo>
                  <a:pt x="419" y="17"/>
                </a:lnTo>
                <a:lnTo>
                  <a:pt x="350" y="15"/>
                </a:lnTo>
                <a:lnTo>
                  <a:pt x="350" y="15"/>
                </a:lnTo>
                <a:lnTo>
                  <a:pt x="282" y="15"/>
                </a:lnTo>
                <a:lnTo>
                  <a:pt x="247" y="17"/>
                </a:lnTo>
                <a:lnTo>
                  <a:pt x="213" y="19"/>
                </a:lnTo>
                <a:lnTo>
                  <a:pt x="213" y="19"/>
                </a:lnTo>
                <a:lnTo>
                  <a:pt x="179" y="25"/>
                </a:lnTo>
                <a:lnTo>
                  <a:pt x="147" y="32"/>
                </a:lnTo>
                <a:lnTo>
                  <a:pt x="147" y="32"/>
                </a:lnTo>
                <a:lnTo>
                  <a:pt x="114" y="42"/>
                </a:lnTo>
                <a:lnTo>
                  <a:pt x="99" y="49"/>
                </a:lnTo>
                <a:lnTo>
                  <a:pt x="84" y="55"/>
                </a:lnTo>
                <a:lnTo>
                  <a:pt x="84" y="55"/>
                </a:lnTo>
                <a:lnTo>
                  <a:pt x="70" y="65"/>
                </a:lnTo>
                <a:lnTo>
                  <a:pt x="57" y="74"/>
                </a:lnTo>
                <a:lnTo>
                  <a:pt x="48" y="86"/>
                </a:lnTo>
                <a:lnTo>
                  <a:pt x="38" y="97"/>
                </a:lnTo>
                <a:lnTo>
                  <a:pt x="38" y="97"/>
                </a:lnTo>
                <a:lnTo>
                  <a:pt x="30" y="110"/>
                </a:lnTo>
                <a:lnTo>
                  <a:pt x="27" y="126"/>
                </a:lnTo>
                <a:lnTo>
                  <a:pt x="27" y="126"/>
                </a:lnTo>
                <a:lnTo>
                  <a:pt x="27" y="141"/>
                </a:lnTo>
                <a:lnTo>
                  <a:pt x="27" y="141"/>
                </a:lnTo>
                <a:lnTo>
                  <a:pt x="27" y="146"/>
                </a:lnTo>
                <a:lnTo>
                  <a:pt x="27" y="146"/>
                </a:lnTo>
                <a:lnTo>
                  <a:pt x="29" y="154"/>
                </a:lnTo>
                <a:lnTo>
                  <a:pt x="29" y="156"/>
                </a:lnTo>
                <a:lnTo>
                  <a:pt x="29" y="160"/>
                </a:lnTo>
                <a:lnTo>
                  <a:pt x="29" y="160"/>
                </a:lnTo>
                <a:lnTo>
                  <a:pt x="29" y="165"/>
                </a:lnTo>
                <a:lnTo>
                  <a:pt x="29" y="165"/>
                </a:lnTo>
                <a:lnTo>
                  <a:pt x="29" y="171"/>
                </a:lnTo>
                <a:lnTo>
                  <a:pt x="29" y="171"/>
                </a:lnTo>
                <a:lnTo>
                  <a:pt x="30" y="184"/>
                </a:lnTo>
                <a:lnTo>
                  <a:pt x="30" y="184"/>
                </a:lnTo>
                <a:lnTo>
                  <a:pt x="34" y="198"/>
                </a:lnTo>
                <a:lnTo>
                  <a:pt x="40" y="209"/>
                </a:lnTo>
                <a:lnTo>
                  <a:pt x="40" y="209"/>
                </a:lnTo>
                <a:lnTo>
                  <a:pt x="48" y="223"/>
                </a:lnTo>
                <a:lnTo>
                  <a:pt x="55" y="234"/>
                </a:lnTo>
                <a:lnTo>
                  <a:pt x="74" y="255"/>
                </a:lnTo>
                <a:lnTo>
                  <a:pt x="74" y="255"/>
                </a:lnTo>
                <a:lnTo>
                  <a:pt x="97" y="274"/>
                </a:lnTo>
                <a:lnTo>
                  <a:pt x="120" y="289"/>
                </a:lnTo>
                <a:lnTo>
                  <a:pt x="147" y="304"/>
                </a:lnTo>
                <a:lnTo>
                  <a:pt x="173" y="316"/>
                </a:lnTo>
                <a:lnTo>
                  <a:pt x="173" y="316"/>
                </a:lnTo>
                <a:lnTo>
                  <a:pt x="202" y="327"/>
                </a:lnTo>
                <a:lnTo>
                  <a:pt x="230" y="337"/>
                </a:lnTo>
                <a:lnTo>
                  <a:pt x="287" y="354"/>
                </a:lnTo>
                <a:lnTo>
                  <a:pt x="346" y="365"/>
                </a:lnTo>
                <a:lnTo>
                  <a:pt x="405" y="375"/>
                </a:lnTo>
                <a:lnTo>
                  <a:pt x="405" y="375"/>
                </a:lnTo>
                <a:lnTo>
                  <a:pt x="466" y="384"/>
                </a:lnTo>
                <a:lnTo>
                  <a:pt x="527" y="390"/>
                </a:lnTo>
                <a:lnTo>
                  <a:pt x="586" y="394"/>
                </a:lnTo>
                <a:lnTo>
                  <a:pt x="647" y="396"/>
                </a:lnTo>
                <a:lnTo>
                  <a:pt x="647" y="396"/>
                </a:lnTo>
                <a:lnTo>
                  <a:pt x="769" y="397"/>
                </a:lnTo>
                <a:lnTo>
                  <a:pt x="891" y="396"/>
                </a:lnTo>
                <a:lnTo>
                  <a:pt x="891" y="396"/>
                </a:lnTo>
                <a:lnTo>
                  <a:pt x="1014" y="390"/>
                </a:lnTo>
                <a:lnTo>
                  <a:pt x="1136" y="380"/>
                </a:lnTo>
                <a:lnTo>
                  <a:pt x="1258" y="371"/>
                </a:lnTo>
                <a:lnTo>
                  <a:pt x="1380" y="358"/>
                </a:lnTo>
                <a:lnTo>
                  <a:pt x="1380" y="358"/>
                </a:lnTo>
                <a:lnTo>
                  <a:pt x="1499" y="344"/>
                </a:lnTo>
                <a:lnTo>
                  <a:pt x="1621" y="329"/>
                </a:lnTo>
                <a:lnTo>
                  <a:pt x="1743" y="314"/>
                </a:lnTo>
                <a:lnTo>
                  <a:pt x="1865" y="295"/>
                </a:lnTo>
                <a:lnTo>
                  <a:pt x="2350" y="224"/>
                </a:lnTo>
                <a:lnTo>
                  <a:pt x="2350" y="224"/>
                </a:lnTo>
                <a:lnTo>
                  <a:pt x="2835" y="152"/>
                </a:lnTo>
                <a:lnTo>
                  <a:pt x="2835" y="152"/>
                </a:lnTo>
                <a:lnTo>
                  <a:pt x="3079" y="118"/>
                </a:lnTo>
                <a:lnTo>
                  <a:pt x="3322" y="87"/>
                </a:lnTo>
                <a:lnTo>
                  <a:pt x="3566" y="61"/>
                </a:lnTo>
                <a:lnTo>
                  <a:pt x="3688" y="48"/>
                </a:lnTo>
                <a:lnTo>
                  <a:pt x="3811" y="38"/>
                </a:lnTo>
                <a:lnTo>
                  <a:pt x="3811" y="38"/>
                </a:lnTo>
                <a:lnTo>
                  <a:pt x="3933" y="29"/>
                </a:lnTo>
                <a:lnTo>
                  <a:pt x="4057" y="21"/>
                </a:lnTo>
                <a:lnTo>
                  <a:pt x="4057" y="21"/>
                </a:lnTo>
                <a:lnTo>
                  <a:pt x="4179" y="17"/>
                </a:lnTo>
                <a:lnTo>
                  <a:pt x="4302" y="13"/>
                </a:lnTo>
                <a:lnTo>
                  <a:pt x="4302" y="13"/>
                </a:lnTo>
                <a:lnTo>
                  <a:pt x="4424" y="13"/>
                </a:lnTo>
                <a:lnTo>
                  <a:pt x="4485" y="13"/>
                </a:lnTo>
                <a:lnTo>
                  <a:pt x="4548" y="13"/>
                </a:lnTo>
                <a:lnTo>
                  <a:pt x="4548" y="13"/>
                </a:lnTo>
                <a:lnTo>
                  <a:pt x="4609" y="15"/>
                </a:lnTo>
                <a:lnTo>
                  <a:pt x="4670" y="17"/>
                </a:lnTo>
                <a:lnTo>
                  <a:pt x="4670" y="17"/>
                </a:lnTo>
                <a:lnTo>
                  <a:pt x="4732" y="19"/>
                </a:lnTo>
                <a:lnTo>
                  <a:pt x="4793" y="23"/>
                </a:lnTo>
                <a:lnTo>
                  <a:pt x="4793" y="23"/>
                </a:lnTo>
                <a:lnTo>
                  <a:pt x="4915" y="30"/>
                </a:lnTo>
                <a:lnTo>
                  <a:pt x="5039" y="38"/>
                </a:lnTo>
                <a:lnTo>
                  <a:pt x="5161" y="49"/>
                </a:lnTo>
                <a:lnTo>
                  <a:pt x="5282" y="63"/>
                </a:lnTo>
                <a:lnTo>
                  <a:pt x="5282" y="63"/>
                </a:lnTo>
                <a:lnTo>
                  <a:pt x="5404" y="78"/>
                </a:lnTo>
                <a:lnTo>
                  <a:pt x="5528" y="93"/>
                </a:lnTo>
                <a:lnTo>
                  <a:pt x="5648" y="112"/>
                </a:lnTo>
                <a:lnTo>
                  <a:pt x="5770" y="131"/>
                </a:lnTo>
                <a:lnTo>
                  <a:pt x="6011" y="173"/>
                </a:lnTo>
                <a:lnTo>
                  <a:pt x="6133" y="192"/>
                </a:lnTo>
                <a:lnTo>
                  <a:pt x="6133" y="192"/>
                </a:lnTo>
                <a:lnTo>
                  <a:pt x="6253" y="209"/>
                </a:lnTo>
                <a:lnTo>
                  <a:pt x="6253" y="209"/>
                </a:lnTo>
                <a:lnTo>
                  <a:pt x="6375" y="226"/>
                </a:lnTo>
                <a:lnTo>
                  <a:pt x="6496" y="240"/>
                </a:lnTo>
                <a:lnTo>
                  <a:pt x="6618" y="251"/>
                </a:lnTo>
                <a:lnTo>
                  <a:pt x="6740" y="261"/>
                </a:lnTo>
                <a:lnTo>
                  <a:pt x="6740" y="261"/>
                </a:lnTo>
                <a:lnTo>
                  <a:pt x="6862" y="264"/>
                </a:lnTo>
                <a:lnTo>
                  <a:pt x="6984" y="266"/>
                </a:lnTo>
                <a:lnTo>
                  <a:pt x="7044" y="266"/>
                </a:lnTo>
                <a:lnTo>
                  <a:pt x="7105" y="262"/>
                </a:lnTo>
                <a:lnTo>
                  <a:pt x="7166" y="259"/>
                </a:lnTo>
                <a:lnTo>
                  <a:pt x="7227" y="255"/>
                </a:lnTo>
                <a:lnTo>
                  <a:pt x="7227" y="255"/>
                </a:lnTo>
                <a:lnTo>
                  <a:pt x="7288" y="247"/>
                </a:lnTo>
                <a:lnTo>
                  <a:pt x="7347" y="238"/>
                </a:lnTo>
                <a:lnTo>
                  <a:pt x="7408" y="224"/>
                </a:lnTo>
                <a:lnTo>
                  <a:pt x="7465" y="209"/>
                </a:lnTo>
                <a:lnTo>
                  <a:pt x="7465" y="209"/>
                </a:lnTo>
                <a:lnTo>
                  <a:pt x="7495" y="200"/>
                </a:lnTo>
                <a:lnTo>
                  <a:pt x="7524" y="190"/>
                </a:lnTo>
                <a:lnTo>
                  <a:pt x="7551" y="179"/>
                </a:lnTo>
                <a:lnTo>
                  <a:pt x="7579" y="165"/>
                </a:lnTo>
                <a:lnTo>
                  <a:pt x="7579" y="165"/>
                </a:lnTo>
                <a:lnTo>
                  <a:pt x="7606" y="150"/>
                </a:lnTo>
                <a:lnTo>
                  <a:pt x="7631" y="135"/>
                </a:lnTo>
                <a:lnTo>
                  <a:pt x="7631" y="135"/>
                </a:lnTo>
                <a:lnTo>
                  <a:pt x="7653" y="116"/>
                </a:lnTo>
                <a:lnTo>
                  <a:pt x="7665" y="105"/>
                </a:lnTo>
                <a:lnTo>
                  <a:pt x="7674" y="93"/>
                </a:lnTo>
                <a:lnTo>
                  <a:pt x="7674" y="93"/>
                </a:lnTo>
                <a:lnTo>
                  <a:pt x="7674" y="93"/>
                </a:lnTo>
                <a:lnTo>
                  <a:pt x="7676" y="91"/>
                </a:lnTo>
                <a:lnTo>
                  <a:pt x="7678" y="91"/>
                </a:lnTo>
                <a:lnTo>
                  <a:pt x="7678" y="91"/>
                </a:lnTo>
                <a:lnTo>
                  <a:pt x="7678" y="93"/>
                </a:lnTo>
                <a:lnTo>
                  <a:pt x="7678" y="95"/>
                </a:lnTo>
                <a:lnTo>
                  <a:pt x="7678" y="9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pic>
        <p:nvPicPr>
          <p:cNvPr id="9" name="图片 8">
            <a:extLst>
              <a:ext uri="{FF2B5EF4-FFF2-40B4-BE49-F238E27FC236}">
                <a16:creationId xmlns="" xmlns:a16="http://schemas.microsoft.com/office/drawing/2014/main" id="{8155CD99-EE5D-F044-8990-936F720DDD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27715" y="50515"/>
            <a:ext cx="2374889" cy="773220"/>
          </a:xfrm>
          <a:prstGeom prst="rect">
            <a:avLst/>
          </a:prstGeom>
        </p:spPr>
      </p:pic>
      <p:sp>
        <p:nvSpPr>
          <p:cNvPr id="10" name="文本框 9"/>
          <p:cNvSpPr txBox="1"/>
          <p:nvPr/>
        </p:nvSpPr>
        <p:spPr>
          <a:xfrm>
            <a:off x="9136282" y="117798"/>
            <a:ext cx="194831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ea typeface="宋体" panose="02010600030101010101" pitchFamily="2" charset="-122"/>
                <a:cs typeface="+mn-cs"/>
                <a:sym typeface="Helvetica Light"/>
              </a:rPr>
              <a:t>Value</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宋体" panose="02010600030101010101" pitchFamily="2" charset="-122"/>
              <a:cs typeface="+mn-cs"/>
              <a:sym typeface="Helvetica Light"/>
            </a:endParaRPr>
          </a:p>
        </p:txBody>
      </p:sp>
      <p:sp>
        <p:nvSpPr>
          <p:cNvPr id="25" name="矩形 24"/>
          <p:cNvSpPr/>
          <p:nvPr/>
        </p:nvSpPr>
        <p:spPr>
          <a:xfrm>
            <a:off x="1891910" y="5137403"/>
            <a:ext cx="3939930" cy="830997"/>
          </a:xfrm>
          <a:prstGeom prst="rect">
            <a:avLst/>
          </a:prstGeom>
        </p:spPr>
        <p:txBody>
          <a:bodyPr wrap="square">
            <a:spAutoFit/>
          </a:bodyPr>
          <a:lstStyle/>
          <a:p>
            <a:pPr lvl="0" algn="ctr">
              <a:defRPr/>
            </a:pPr>
            <a:r>
              <a:rPr lang="en-US" altLang="zh-CN" sz="2400" b="1" kern="0" dirty="0" smtClean="0">
                <a:solidFill>
                  <a:srgbClr val="002060"/>
                </a:solidFill>
                <a:latin typeface="Century Gothic" panose="020B0502020202020204" pitchFamily="34" charset="0"/>
              </a:rPr>
              <a:t>make</a:t>
            </a:r>
            <a:r>
              <a:rPr lang="en-US" altLang="zh-CN" sz="2400" b="1" kern="0" noProof="0" dirty="0" smtClean="0">
                <a:solidFill>
                  <a:srgbClr val="002060"/>
                </a:solidFill>
                <a:latin typeface="Century Gothic" panose="020B0502020202020204" pitchFamily="34" charset="0"/>
              </a:rPr>
              <a:t> it stand in a corner as a punishment</a:t>
            </a:r>
            <a:endParaRPr kumimoji="0" lang="zh-CN" altLang="en-US" sz="2400" b="1" i="0" u="none" strike="noStrike" kern="0" cap="none" spc="0" normalizeH="0" baseline="0" noProof="0" dirty="0">
              <a:ln>
                <a:noFill/>
              </a:ln>
              <a:solidFill>
                <a:srgbClr val="002060"/>
              </a:solidFill>
              <a:effectLst/>
              <a:uLnTx/>
              <a:uFillTx/>
              <a:latin typeface="Century Gothic" panose="020B0502020202020204" pitchFamily="34" charset="0"/>
              <a:ea typeface="宋体" panose="02010600030101010101" pitchFamily="2" charset="-122"/>
              <a:cs typeface="+mn-cs"/>
            </a:endParaRPr>
          </a:p>
        </p:txBody>
      </p:sp>
      <p:sp>
        <p:nvSpPr>
          <p:cNvPr id="26" name="矩形 25"/>
          <p:cNvSpPr/>
          <p:nvPr/>
        </p:nvSpPr>
        <p:spPr>
          <a:xfrm>
            <a:off x="6744419" y="5215414"/>
            <a:ext cx="359444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kern="0" dirty="0">
                <a:solidFill>
                  <a:srgbClr val="002060"/>
                </a:solidFill>
                <a:latin typeface="Century Gothic" panose="020B0502020202020204" pitchFamily="34" charset="0"/>
                <a:ea typeface="宋体" panose="02010600030101010101" pitchFamily="2" charset="-122"/>
              </a:rPr>
              <a:t>t</a:t>
            </a:r>
            <a:r>
              <a:rPr lang="en-US" altLang="zh-CN" sz="2400" b="1" kern="0" dirty="0" smtClean="0">
                <a:solidFill>
                  <a:srgbClr val="002060"/>
                </a:solidFill>
                <a:latin typeface="Century Gothic" panose="020B0502020202020204" pitchFamily="34" charset="0"/>
                <a:ea typeface="宋体" panose="02010600030101010101" pitchFamily="2" charset="-122"/>
              </a:rPr>
              <a:t>rain it</a:t>
            </a:r>
            <a:endParaRPr kumimoji="0" lang="zh-CN" altLang="en-US" sz="2400" b="1" i="0" u="none" strike="noStrike" kern="0" cap="none" spc="0" normalizeH="0" baseline="0" noProof="0" dirty="0">
              <a:ln>
                <a:noFill/>
              </a:ln>
              <a:solidFill>
                <a:srgbClr val="002060"/>
              </a:solidFill>
              <a:effectLst/>
              <a:uLnTx/>
              <a:uFillTx/>
              <a:latin typeface="Century Gothic" panose="020B0502020202020204" pitchFamily="34" charset="0"/>
              <a:ea typeface="宋体" panose="02010600030101010101" pitchFamily="2" charset="-122"/>
              <a:cs typeface="+mn-cs"/>
            </a:endParaRPr>
          </a:p>
        </p:txBody>
      </p:sp>
      <p:grpSp>
        <p:nvGrpSpPr>
          <p:cNvPr id="2" name="组合 1"/>
          <p:cNvGrpSpPr/>
          <p:nvPr/>
        </p:nvGrpSpPr>
        <p:grpSpPr>
          <a:xfrm>
            <a:off x="511904" y="5968400"/>
            <a:ext cx="996019" cy="294424"/>
            <a:chOff x="10088580" y="5941580"/>
            <a:chExt cx="996019" cy="294424"/>
          </a:xfrm>
        </p:grpSpPr>
        <p:pic>
          <p:nvPicPr>
            <p:cNvPr id="22" name="图片 21">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35155" y="5941580"/>
              <a:ext cx="749444" cy="294424"/>
            </a:xfrm>
            <a:prstGeom prst="rect">
              <a:avLst/>
            </a:prstGeom>
          </p:spPr>
        </p:pic>
        <p:sp>
          <p:nvSpPr>
            <p:cNvPr id="23" name="文本框 26">
              <a:extLst>
                <a:ext uri="{FF2B5EF4-FFF2-40B4-BE49-F238E27FC236}">
                  <a16:creationId xmlns="" xmlns:a16="http://schemas.microsoft.com/office/drawing/2014/main" id="{68BCB880-31DC-7346-B6D5-01DAA156375E}"/>
                </a:ext>
              </a:extLst>
            </p:cNvPr>
            <p:cNvSpPr txBox="1"/>
            <p:nvPr/>
          </p:nvSpPr>
          <p:spPr>
            <a:xfrm>
              <a:off x="10088580" y="5957987"/>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rPr>
                <a:t>2:00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grpSp>
        <p:nvGrpSpPr>
          <p:cNvPr id="27" name="组合 26"/>
          <p:cNvGrpSpPr/>
          <p:nvPr/>
        </p:nvGrpSpPr>
        <p:grpSpPr>
          <a:xfrm>
            <a:off x="10488443" y="5993954"/>
            <a:ext cx="998007" cy="312687"/>
            <a:chOff x="7707356" y="6408789"/>
            <a:chExt cx="998007" cy="312687"/>
          </a:xfrm>
        </p:grpSpPr>
        <p:pic>
          <p:nvPicPr>
            <p:cNvPr id="28" name="图片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29" name="文本框 2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rPr>
                <a:t>22/26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endParaRPr>
            </a:p>
          </p:txBody>
        </p:sp>
      </p:grpSp>
      <p:sp>
        <p:nvSpPr>
          <p:cNvPr id="4" name="AutoShape 2" descr="https://image.shutterstock.com/image-photo/woman-feeding-hungry-pet-cat-260nw-119879638.jpg">
            <a:hlinkClick r:id="rId7"/>
          </p:cNvPr>
          <p:cNvSpPr>
            <a:spLocks noChangeAspect="1" noChangeArrowheads="1"/>
          </p:cNvSpPr>
          <p:nvPr/>
        </p:nvSpPr>
        <p:spPr bwMode="auto">
          <a:xfrm>
            <a:off x="428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6" name="文本框 35"/>
          <p:cNvSpPr txBox="1"/>
          <p:nvPr/>
        </p:nvSpPr>
        <p:spPr>
          <a:xfrm flipH="1">
            <a:off x="1191704" y="1670595"/>
            <a:ext cx="9774109" cy="503403"/>
          </a:xfrm>
          <a:prstGeom prst="rect">
            <a:avLst/>
          </a:prstGeom>
          <a:noFill/>
        </p:spPr>
        <p:txBody>
          <a:bodyPr wrap="square" rtlCol="0">
            <a:noAutofit/>
          </a:bodyPr>
          <a:lstStyle/>
          <a:p>
            <a:pPr lvl="0" algn="ctr">
              <a:defRPr/>
            </a:pPr>
            <a:r>
              <a:rPr lang="en-US" altLang="zh-CN" sz="2800" b="1" dirty="0">
                <a:solidFill>
                  <a:srgbClr val="0472C1"/>
                </a:solidFill>
                <a:latin typeface="Century Gothic" panose="020B0502020202020204" pitchFamily="34" charset="0"/>
              </a:rPr>
              <a:t>When your dog is very naughty, what </a:t>
            </a:r>
            <a:r>
              <a:rPr lang="en-US" altLang="zh-CN" sz="2800" b="1" dirty="0" smtClean="0">
                <a:solidFill>
                  <a:srgbClr val="0472C1"/>
                </a:solidFill>
                <a:latin typeface="Century Gothic" panose="020B0502020202020204" pitchFamily="34" charset="0"/>
              </a:rPr>
              <a:t>do </a:t>
            </a:r>
            <a:r>
              <a:rPr lang="en-US" altLang="zh-CN" sz="2800" b="1" dirty="0">
                <a:solidFill>
                  <a:srgbClr val="0472C1"/>
                </a:solidFill>
                <a:latin typeface="Century Gothic" panose="020B0502020202020204" pitchFamily="34" charset="0"/>
              </a:rPr>
              <a:t>you </a:t>
            </a:r>
            <a:r>
              <a:rPr lang="en-US" altLang="zh-CN" sz="2800" b="1" dirty="0" smtClean="0">
                <a:solidFill>
                  <a:srgbClr val="0472C1"/>
                </a:solidFill>
                <a:latin typeface="Century Gothic" panose="020B0502020202020204" pitchFamily="34" charset="0"/>
              </a:rPr>
              <a:t>do?</a:t>
            </a:r>
            <a:endParaRPr lang="en-US" altLang="zh-CN" sz="2800" b="1" dirty="0">
              <a:solidFill>
                <a:srgbClr val="0472C1"/>
              </a:solidFill>
              <a:latin typeface="Century Gothic" panose="020B0502020202020204" pitchFamily="34" charset="0"/>
            </a:endParaRPr>
          </a:p>
        </p:txBody>
      </p:sp>
      <p:pic>
        <p:nvPicPr>
          <p:cNvPr id="38" name="图片 37"/>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1274951" y="486965"/>
            <a:ext cx="930736" cy="1050222"/>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80981" y="2550945"/>
            <a:ext cx="3334578" cy="2287521"/>
          </a:xfrm>
          <a:prstGeom prst="roundRect">
            <a:avLst/>
          </a:prstGeom>
          <a:ln w="76200">
            <a:solidFill>
              <a:srgbClr val="FFA904"/>
            </a:solidFill>
          </a:ln>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4451" y="2491593"/>
            <a:ext cx="3503450" cy="2336801"/>
          </a:xfrm>
          <a:prstGeom prst="roundRect">
            <a:avLst/>
          </a:prstGeom>
          <a:ln w="76200">
            <a:solidFill>
              <a:srgbClr val="FFA904"/>
            </a:solidFill>
          </a:ln>
        </p:spPr>
      </p:pic>
      <p:sp>
        <p:nvSpPr>
          <p:cNvPr id="24" name="矩形 23"/>
          <p:cNvSpPr/>
          <p:nvPr/>
        </p:nvSpPr>
        <p:spPr>
          <a:xfrm>
            <a:off x="6893549" y="1"/>
            <a:ext cx="5298451" cy="136740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矩形 33"/>
          <p:cNvSpPr/>
          <p:nvPr/>
        </p:nvSpPr>
        <p:spPr>
          <a:xfrm>
            <a:off x="6960719" y="76663"/>
            <a:ext cx="4987607" cy="1290738"/>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Talk about the values in the story: disciplining a naughty dog.</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about the given task; model first.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Guide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talk about the question with the help of the given pictures.</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Encourage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talk more about the following question: what can you do when your dog is naughty?</a:t>
            </a:r>
          </a:p>
        </p:txBody>
      </p:sp>
      <p:sp>
        <p:nvSpPr>
          <p:cNvPr id="35" name="直角三角形 34"/>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9" name="文本框 38"/>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26223850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24" grpId="0" animBg="1"/>
      <p:bldP spid="24" grpId="1" animBg="1"/>
      <p:bldP spid="34" grpId="0"/>
      <p:bldP spid="3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 xmlns:a16="http://schemas.microsoft.com/office/drawing/2014/main" id="{780EE267-0BA5-9444-A0C7-1655D47E17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2036"/>
            <a:ext cx="12044128" cy="6773500"/>
          </a:xfrm>
          <a:prstGeom prst="rect">
            <a:avLst/>
          </a:prstGeom>
        </p:spPr>
      </p:pic>
      <p:grpSp>
        <p:nvGrpSpPr>
          <p:cNvPr id="85" name="组合 84"/>
          <p:cNvGrpSpPr/>
          <p:nvPr/>
        </p:nvGrpSpPr>
        <p:grpSpPr>
          <a:xfrm>
            <a:off x="774961" y="2437186"/>
            <a:ext cx="10863749" cy="2584188"/>
            <a:chOff x="914308" y="822739"/>
            <a:chExt cx="11309358" cy="3864347"/>
          </a:xfrm>
        </p:grpSpPr>
        <p:pic>
          <p:nvPicPr>
            <p:cNvPr id="97" name="图片 96" descr="D:\课件\PPT\20200113\17.png17"/>
            <p:cNvPicPr>
              <a:picLocks noChangeAspect="1"/>
            </p:cNvPicPr>
            <p:nvPr/>
          </p:nvPicPr>
          <p:blipFill rotWithShape="1">
            <a:blip r:embed="rId4" cstate="screen">
              <a:extLst>
                <a:ext uri="{28A0092B-C50C-407E-A947-70E740481C1C}">
                  <a14:useLocalDpi xmlns:a14="http://schemas.microsoft.com/office/drawing/2010/main"/>
                </a:ext>
              </a:extLst>
            </a:blip>
            <a:srcRect l="7359" t="12749" r="9816" b="32498"/>
            <a:stretch/>
          </p:blipFill>
          <p:spPr>
            <a:xfrm>
              <a:off x="1171074" y="822739"/>
              <a:ext cx="10266947" cy="3817211"/>
            </a:xfrm>
            <a:prstGeom prst="rect">
              <a:avLst/>
            </a:prstGeom>
          </p:spPr>
        </p:pic>
        <p:pic>
          <p:nvPicPr>
            <p:cNvPr id="102" name="图片 101" descr="D:\课件\PPT\20200113\17.png17"/>
            <p:cNvPicPr>
              <a:picLocks noChangeAspect="1"/>
            </p:cNvPicPr>
            <p:nvPr/>
          </p:nvPicPr>
          <p:blipFill rotWithShape="1">
            <a:blip r:embed="rId4" cstate="screen">
              <a:extLst>
                <a:ext uri="{28A0092B-C50C-407E-A947-70E740481C1C}">
                  <a14:useLocalDpi xmlns:a14="http://schemas.microsoft.com/office/drawing/2010/main"/>
                </a:ext>
              </a:extLst>
            </a:blip>
            <a:srcRect l="5290" t="81481" r="3475" b="9419"/>
            <a:stretch/>
          </p:blipFill>
          <p:spPr>
            <a:xfrm>
              <a:off x="914308" y="4052656"/>
              <a:ext cx="11309358" cy="634430"/>
            </a:xfrm>
            <a:prstGeom prst="rect">
              <a:avLst/>
            </a:prstGeom>
          </p:spPr>
        </p:pic>
      </p:grpSp>
      <p:sp>
        <p:nvSpPr>
          <p:cNvPr id="53" name="文本框 52">
            <a:extLst>
              <a:ext uri="{FF2B5EF4-FFF2-40B4-BE49-F238E27FC236}">
                <a16:creationId xmlns="" xmlns:a16="http://schemas.microsoft.com/office/drawing/2014/main" id="{180AC6A1-8867-4D96-BD5D-D2699480133E}"/>
              </a:ext>
            </a:extLst>
          </p:cNvPr>
          <p:cNvSpPr txBox="1"/>
          <p:nvPr/>
        </p:nvSpPr>
        <p:spPr>
          <a:xfrm>
            <a:off x="3350603" y="797107"/>
            <a:ext cx="61151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rPr>
              <a:t>Get ready to present!</a:t>
            </a:r>
            <a:endParaRPr kumimoji="0" lang="zh-CN" altLang="en-US" sz="36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endParaRPr>
          </a:p>
        </p:txBody>
      </p:sp>
      <p:sp>
        <p:nvSpPr>
          <p:cNvPr id="12" name="流程图: 可选过程 11"/>
          <p:cNvSpPr/>
          <p:nvPr/>
        </p:nvSpPr>
        <p:spPr>
          <a:xfrm>
            <a:off x="7881904" y="5382802"/>
            <a:ext cx="3305395" cy="919401"/>
          </a:xfrm>
          <a:prstGeom prst="flowChartAlternateProcess">
            <a:avLst/>
          </a:prstGeom>
          <a:noFill/>
          <a:ln w="12700">
            <a:solidFill>
              <a:srgbClr val="FFBF00"/>
            </a:solidFill>
            <a:prstDash val="dash"/>
          </a:ln>
        </p:spPr>
        <p:txBody>
          <a:bodyPr wrap="square">
            <a:spAutoFit/>
          </a:bodyPr>
          <a:lstStyle/>
          <a:p>
            <a:pPr lvl="0">
              <a:defRPr/>
            </a:pPr>
            <a:r>
              <a:rPr kumimoji="1" lang="en-US" altLang="zh-CN" sz="2400" b="1" dirty="0">
                <a:solidFill>
                  <a:srgbClr val="ED7D31"/>
                </a:solidFill>
                <a:latin typeface="Century Gothic" panose="020B0502020202020204" pitchFamily="34" charset="0"/>
                <a:ea typeface="宋体" panose="02010600030101010101" pitchFamily="2" charset="-122"/>
              </a:rPr>
              <a:t>What did Floppy do in the market?</a:t>
            </a:r>
          </a:p>
        </p:txBody>
      </p:sp>
      <p:grpSp>
        <p:nvGrpSpPr>
          <p:cNvPr id="59" name="组合 58"/>
          <p:cNvGrpSpPr/>
          <p:nvPr/>
        </p:nvGrpSpPr>
        <p:grpSpPr>
          <a:xfrm>
            <a:off x="9312946" y="54923"/>
            <a:ext cx="2374889" cy="773220"/>
            <a:chOff x="9336672" y="106701"/>
            <a:chExt cx="2374889" cy="773220"/>
          </a:xfrm>
        </p:grpSpPr>
        <p:pic>
          <p:nvPicPr>
            <p:cNvPr id="60" name="图片 59">
              <a:extLst>
                <a:ext uri="{FF2B5EF4-FFF2-40B4-BE49-F238E27FC236}">
                  <a16:creationId xmlns="" xmlns:a16="http://schemas.microsoft.com/office/drawing/2014/main" id="{53EB2CB1-CADB-1B4F-8DA2-93E4092780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36672" y="106701"/>
              <a:ext cx="2374889" cy="773220"/>
            </a:xfrm>
            <a:prstGeom prst="rect">
              <a:avLst/>
            </a:prstGeom>
          </p:spPr>
        </p:pic>
        <p:sp>
          <p:nvSpPr>
            <p:cNvPr id="61" name="文本框 34"/>
            <p:cNvSpPr txBox="1"/>
            <p:nvPr/>
          </p:nvSpPr>
          <p:spPr>
            <a:xfrm>
              <a:off x="9336672" y="208939"/>
              <a:ext cx="21389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rPr>
                <a:t>Oral Writing</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endParaRPr>
            </a:p>
          </p:txBody>
        </p:sp>
      </p:grpSp>
      <p:grpSp>
        <p:nvGrpSpPr>
          <p:cNvPr id="3" name="组合 2"/>
          <p:cNvGrpSpPr/>
          <p:nvPr/>
        </p:nvGrpSpPr>
        <p:grpSpPr>
          <a:xfrm>
            <a:off x="404591" y="6358349"/>
            <a:ext cx="957107" cy="294424"/>
            <a:chOff x="10869256" y="6156713"/>
            <a:chExt cx="957107" cy="294424"/>
          </a:xfrm>
        </p:grpSpPr>
        <p:pic>
          <p:nvPicPr>
            <p:cNvPr id="58" name="图片 57">
              <a:extLst>
                <a:ext uri="{FF2B5EF4-FFF2-40B4-BE49-F238E27FC236}">
                  <a16:creationId xmlns="" xmlns:a16="http://schemas.microsoft.com/office/drawing/2014/main" id="{AD5EA7F3-ABAB-2E48-AE5C-40EA9ED125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076919" y="6156713"/>
              <a:ext cx="749444" cy="294424"/>
            </a:xfrm>
            <a:prstGeom prst="rect">
              <a:avLst/>
            </a:prstGeom>
          </p:spPr>
        </p:pic>
        <p:sp>
          <p:nvSpPr>
            <p:cNvPr id="62" name="文本框 26">
              <a:extLst>
                <a:ext uri="{FF2B5EF4-FFF2-40B4-BE49-F238E27FC236}">
                  <a16:creationId xmlns="" xmlns:a16="http://schemas.microsoft.com/office/drawing/2014/main" id="{68BCB880-31DC-7346-B6D5-01DAA156375E}"/>
                </a:ext>
              </a:extLst>
            </p:cNvPr>
            <p:cNvSpPr txBox="1"/>
            <p:nvPr/>
          </p:nvSpPr>
          <p:spPr>
            <a:xfrm>
              <a:off x="10869256" y="6173120"/>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Century Gothic" panose="020B0502020202020204" pitchFamily="34" charset="0"/>
                </a:rPr>
                <a:t>2:00</a:t>
              </a:r>
              <a:endParaRPr kumimoji="0" lang="zh-CN" altLang="en-US" sz="11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grpSp>
        <p:nvGrpSpPr>
          <p:cNvPr id="64" name="组合 63"/>
          <p:cNvGrpSpPr/>
          <p:nvPr/>
        </p:nvGrpSpPr>
        <p:grpSpPr>
          <a:xfrm>
            <a:off x="10895459" y="6361206"/>
            <a:ext cx="998007" cy="312687"/>
            <a:chOff x="7707356" y="6408789"/>
            <a:chExt cx="998007" cy="312687"/>
          </a:xfrm>
        </p:grpSpPr>
        <p:pic>
          <p:nvPicPr>
            <p:cNvPr id="66" name="图片 6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67" name="文本框 66"/>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sym typeface="Helvetica Light"/>
                </a:rPr>
                <a:t>23/26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sym typeface="Helvetica Light"/>
              </a:endParaRPr>
            </a:p>
          </p:txBody>
        </p:sp>
      </p:grpSp>
      <p:sp>
        <p:nvSpPr>
          <p:cNvPr id="44" name="矩形 43"/>
          <p:cNvSpPr/>
          <p:nvPr/>
        </p:nvSpPr>
        <p:spPr>
          <a:xfrm>
            <a:off x="2963208" y="5340242"/>
            <a:ext cx="4085544" cy="535531"/>
          </a:xfrm>
          <a:prstGeom prst="rect">
            <a:avLst/>
          </a:prstGeom>
          <a:ln>
            <a:noFill/>
          </a:ln>
        </p:spPr>
        <p:txBody>
          <a:bodyPr wrap="square">
            <a:spAutoFit/>
          </a:bodyPr>
          <a:lstStyle/>
          <a:p>
            <a:pPr defTabSz="584200" hangingPunct="0">
              <a:lnSpc>
                <a:spcPct val="120000"/>
              </a:lnSpc>
            </a:pPr>
            <a:r>
              <a:rPr lang="en-US" altLang="zh-CN" sz="2400" b="1" dirty="0" smtClean="0">
                <a:solidFill>
                  <a:srgbClr val="0070C0"/>
                </a:solidFill>
                <a:latin typeface="Century Gothic" panose="020B0502020202020204" pitchFamily="34" charset="0"/>
                <a:sym typeface="Helvetica Light"/>
              </a:rPr>
              <a:t>Floppy _____ a cat. </a:t>
            </a:r>
            <a:endParaRPr lang="en-US" altLang="zh-CN" sz="2400" b="1" dirty="0">
              <a:solidFill>
                <a:srgbClr val="0070C0"/>
              </a:solidFill>
              <a:latin typeface="Century Gothic" panose="020B0502020202020204" pitchFamily="34" charset="0"/>
              <a:sym typeface="Helvetica Light"/>
            </a:endParaRPr>
          </a:p>
        </p:txBody>
      </p:sp>
      <p:grpSp>
        <p:nvGrpSpPr>
          <p:cNvPr id="7" name="组合 6"/>
          <p:cNvGrpSpPr/>
          <p:nvPr/>
        </p:nvGrpSpPr>
        <p:grpSpPr>
          <a:xfrm>
            <a:off x="964085" y="4918248"/>
            <a:ext cx="1084574" cy="585325"/>
            <a:chOff x="2025246" y="3925196"/>
            <a:chExt cx="1071720" cy="731742"/>
          </a:xfrm>
        </p:grpSpPr>
        <p:sp>
          <p:nvSpPr>
            <p:cNvPr id="86" name="椭圆 85"/>
            <p:cNvSpPr/>
            <p:nvPr/>
          </p:nvSpPr>
          <p:spPr>
            <a:xfrm>
              <a:off x="2025246" y="3999067"/>
              <a:ext cx="1071720" cy="657871"/>
            </a:xfrm>
            <a:prstGeom prst="ellipse">
              <a:avLst/>
            </a:prstGeom>
            <a:solidFill>
              <a:schemeClr val="bg1"/>
            </a:solidFill>
            <a:ln w="38100" cap="flat">
              <a:solidFill>
                <a:srgbClr val="FFBC0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Helvetica Light"/>
                <a:sym typeface="Helvetica Light"/>
              </a:endParaRPr>
            </a:p>
          </p:txBody>
        </p:sp>
        <p:sp>
          <p:nvSpPr>
            <p:cNvPr id="88" name="矩形 87"/>
            <p:cNvSpPr/>
            <p:nvPr/>
          </p:nvSpPr>
          <p:spPr>
            <a:xfrm>
              <a:off x="2099864" y="3925196"/>
              <a:ext cx="922483" cy="654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smtClean="0">
                  <a:solidFill>
                    <a:srgbClr val="ED7D31"/>
                  </a:solidFill>
                  <a:latin typeface="Century Gothic" panose="020B0502020202020204" pitchFamily="34" charset="0"/>
                </a:rPr>
                <a:t>saw</a:t>
              </a:r>
              <a:endParaRPr kumimoji="0" lang="zh-CN" altLang="en-US" sz="2800" b="0" i="0" u="none" strike="noStrike" kern="1200" cap="none" spc="0" normalizeH="0" baseline="0" noProof="0" dirty="0">
                <a:ln>
                  <a:noFill/>
                </a:ln>
                <a:solidFill>
                  <a:srgbClr val="000000"/>
                </a:solidFill>
                <a:effectLst/>
                <a:uLnTx/>
                <a:uFillTx/>
                <a:latin typeface="Helvetica Light"/>
              </a:endParaRPr>
            </a:p>
          </p:txBody>
        </p:sp>
      </p:grpSp>
      <p:sp>
        <p:nvSpPr>
          <p:cNvPr id="10" name="任意多边形 9"/>
          <p:cNvSpPr/>
          <p:nvPr/>
        </p:nvSpPr>
        <p:spPr>
          <a:xfrm>
            <a:off x="2369127" y="2137192"/>
            <a:ext cx="3799272" cy="2559499"/>
          </a:xfrm>
          <a:custGeom>
            <a:avLst/>
            <a:gdLst>
              <a:gd name="connsiteX0" fmla="*/ 0 w 3799272"/>
              <a:gd name="connsiteY0" fmla="*/ 2559499 h 2559499"/>
              <a:gd name="connsiteX1" fmla="*/ 3532909 w 3799272"/>
              <a:gd name="connsiteY1" fmla="*/ 176517 h 2559499"/>
              <a:gd name="connsiteX2" fmla="*/ 3546764 w 3799272"/>
              <a:gd name="connsiteY2" fmla="*/ 176517 h 2559499"/>
              <a:gd name="connsiteX3" fmla="*/ 3546764 w 3799272"/>
              <a:gd name="connsiteY3" fmla="*/ 176517 h 2559499"/>
            </a:gdLst>
            <a:ahLst/>
            <a:cxnLst>
              <a:cxn ang="0">
                <a:pos x="connsiteX0" y="connsiteY0"/>
              </a:cxn>
              <a:cxn ang="0">
                <a:pos x="connsiteX1" y="connsiteY1"/>
              </a:cxn>
              <a:cxn ang="0">
                <a:pos x="connsiteX2" y="connsiteY2"/>
              </a:cxn>
              <a:cxn ang="0">
                <a:pos x="connsiteX3" y="connsiteY3"/>
              </a:cxn>
            </a:cxnLst>
            <a:rect l="l" t="t" r="r" b="b"/>
            <a:pathLst>
              <a:path w="3799272" h="2559499">
                <a:moveTo>
                  <a:pt x="0" y="2559499"/>
                </a:moveTo>
                <a:lnTo>
                  <a:pt x="3532909" y="176517"/>
                </a:lnTo>
                <a:cubicBezTo>
                  <a:pt x="4124036" y="-220647"/>
                  <a:pt x="3546764" y="176517"/>
                  <a:pt x="3546764" y="176517"/>
                </a:cubicBezTo>
                <a:lnTo>
                  <a:pt x="3546764" y="176517"/>
                </a:ln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3" name="任意多边形 12"/>
          <p:cNvSpPr/>
          <p:nvPr/>
        </p:nvSpPr>
        <p:spPr>
          <a:xfrm>
            <a:off x="2286000" y="2272145"/>
            <a:ext cx="7841673" cy="2549237"/>
          </a:xfrm>
          <a:custGeom>
            <a:avLst/>
            <a:gdLst>
              <a:gd name="connsiteX0" fmla="*/ 0 w 7841673"/>
              <a:gd name="connsiteY0" fmla="*/ 2493819 h 2549237"/>
              <a:gd name="connsiteX1" fmla="*/ 41564 w 7841673"/>
              <a:gd name="connsiteY1" fmla="*/ 2410691 h 2549237"/>
              <a:gd name="connsiteX2" fmla="*/ 69273 w 7841673"/>
              <a:gd name="connsiteY2" fmla="*/ 2369128 h 2549237"/>
              <a:gd name="connsiteX3" fmla="*/ 138545 w 7841673"/>
              <a:gd name="connsiteY3" fmla="*/ 2230582 h 2549237"/>
              <a:gd name="connsiteX4" fmla="*/ 152400 w 7841673"/>
              <a:gd name="connsiteY4" fmla="*/ 2189019 h 2549237"/>
              <a:gd name="connsiteX5" fmla="*/ 166255 w 7841673"/>
              <a:gd name="connsiteY5" fmla="*/ 2119746 h 2549237"/>
              <a:gd name="connsiteX6" fmla="*/ 193964 w 7841673"/>
              <a:gd name="connsiteY6" fmla="*/ 2078182 h 2549237"/>
              <a:gd name="connsiteX7" fmla="*/ 221673 w 7841673"/>
              <a:gd name="connsiteY7" fmla="*/ 1995055 h 2549237"/>
              <a:gd name="connsiteX8" fmla="*/ 235527 w 7841673"/>
              <a:gd name="connsiteY8" fmla="*/ 1953491 h 2549237"/>
              <a:gd name="connsiteX9" fmla="*/ 249382 w 7841673"/>
              <a:gd name="connsiteY9" fmla="*/ 1898073 h 2549237"/>
              <a:gd name="connsiteX10" fmla="*/ 263236 w 7841673"/>
              <a:gd name="connsiteY10" fmla="*/ 1856510 h 2549237"/>
              <a:gd name="connsiteX11" fmla="*/ 304800 w 7841673"/>
              <a:gd name="connsiteY11" fmla="*/ 1745673 h 2549237"/>
              <a:gd name="connsiteX12" fmla="*/ 318655 w 7841673"/>
              <a:gd name="connsiteY12" fmla="*/ 1676400 h 2549237"/>
              <a:gd name="connsiteX13" fmla="*/ 346364 w 7841673"/>
              <a:gd name="connsiteY13" fmla="*/ 1620982 h 2549237"/>
              <a:gd name="connsiteX14" fmla="*/ 374073 w 7841673"/>
              <a:gd name="connsiteY14" fmla="*/ 1496291 h 2549237"/>
              <a:gd name="connsiteX15" fmla="*/ 401782 w 7841673"/>
              <a:gd name="connsiteY15" fmla="*/ 1454728 h 2549237"/>
              <a:gd name="connsiteX16" fmla="*/ 443345 w 7841673"/>
              <a:gd name="connsiteY16" fmla="*/ 1371600 h 2549237"/>
              <a:gd name="connsiteX17" fmla="*/ 471055 w 7841673"/>
              <a:gd name="connsiteY17" fmla="*/ 1343891 h 2549237"/>
              <a:gd name="connsiteX18" fmla="*/ 498764 w 7841673"/>
              <a:gd name="connsiteY18" fmla="*/ 1302328 h 2549237"/>
              <a:gd name="connsiteX19" fmla="*/ 554182 w 7841673"/>
              <a:gd name="connsiteY19" fmla="*/ 1274619 h 2549237"/>
              <a:gd name="connsiteX20" fmla="*/ 595745 w 7841673"/>
              <a:gd name="connsiteY20" fmla="*/ 1233055 h 2549237"/>
              <a:gd name="connsiteX21" fmla="*/ 637309 w 7841673"/>
              <a:gd name="connsiteY21" fmla="*/ 1219200 h 2549237"/>
              <a:gd name="connsiteX22" fmla="*/ 748145 w 7841673"/>
              <a:gd name="connsiteY22" fmla="*/ 1149928 h 2549237"/>
              <a:gd name="connsiteX23" fmla="*/ 748145 w 7841673"/>
              <a:gd name="connsiteY23" fmla="*/ 1149928 h 2549237"/>
              <a:gd name="connsiteX24" fmla="*/ 775855 w 7841673"/>
              <a:gd name="connsiteY24" fmla="*/ 1122219 h 2549237"/>
              <a:gd name="connsiteX25" fmla="*/ 872836 w 7841673"/>
              <a:gd name="connsiteY25" fmla="*/ 1094510 h 2549237"/>
              <a:gd name="connsiteX26" fmla="*/ 1052945 w 7841673"/>
              <a:gd name="connsiteY26" fmla="*/ 1039091 h 2549237"/>
              <a:gd name="connsiteX27" fmla="*/ 1094509 w 7841673"/>
              <a:gd name="connsiteY27" fmla="*/ 1011382 h 2549237"/>
              <a:gd name="connsiteX28" fmla="*/ 1122218 w 7841673"/>
              <a:gd name="connsiteY28" fmla="*/ 858982 h 2549237"/>
              <a:gd name="connsiteX29" fmla="*/ 1136073 w 7841673"/>
              <a:gd name="connsiteY29" fmla="*/ 817419 h 2549237"/>
              <a:gd name="connsiteX30" fmla="*/ 1177636 w 7841673"/>
              <a:gd name="connsiteY30" fmla="*/ 775855 h 2549237"/>
              <a:gd name="connsiteX31" fmla="*/ 1191491 w 7841673"/>
              <a:gd name="connsiteY31" fmla="*/ 720437 h 2549237"/>
              <a:gd name="connsiteX32" fmla="*/ 1233055 w 7841673"/>
              <a:gd name="connsiteY32" fmla="*/ 706582 h 2549237"/>
              <a:gd name="connsiteX33" fmla="*/ 1343891 w 7841673"/>
              <a:gd name="connsiteY33" fmla="*/ 651164 h 2549237"/>
              <a:gd name="connsiteX34" fmla="*/ 1385455 w 7841673"/>
              <a:gd name="connsiteY34" fmla="*/ 637310 h 2549237"/>
              <a:gd name="connsiteX35" fmla="*/ 1482436 w 7841673"/>
              <a:gd name="connsiteY35" fmla="*/ 595746 h 2549237"/>
              <a:gd name="connsiteX36" fmla="*/ 1537855 w 7841673"/>
              <a:gd name="connsiteY36" fmla="*/ 581891 h 2549237"/>
              <a:gd name="connsiteX37" fmla="*/ 1579418 w 7841673"/>
              <a:gd name="connsiteY37" fmla="*/ 568037 h 2549237"/>
              <a:gd name="connsiteX38" fmla="*/ 1690255 w 7841673"/>
              <a:gd name="connsiteY38" fmla="*/ 540328 h 2549237"/>
              <a:gd name="connsiteX39" fmla="*/ 1731818 w 7841673"/>
              <a:gd name="connsiteY39" fmla="*/ 526473 h 2549237"/>
              <a:gd name="connsiteX40" fmla="*/ 1801091 w 7841673"/>
              <a:gd name="connsiteY40" fmla="*/ 498764 h 2549237"/>
              <a:gd name="connsiteX41" fmla="*/ 1870364 w 7841673"/>
              <a:gd name="connsiteY41" fmla="*/ 484910 h 2549237"/>
              <a:gd name="connsiteX42" fmla="*/ 1967345 w 7841673"/>
              <a:gd name="connsiteY42" fmla="*/ 429491 h 2549237"/>
              <a:gd name="connsiteX43" fmla="*/ 2008909 w 7841673"/>
              <a:gd name="connsiteY43" fmla="*/ 401782 h 2549237"/>
              <a:gd name="connsiteX44" fmla="*/ 2105891 w 7841673"/>
              <a:gd name="connsiteY44" fmla="*/ 374073 h 2549237"/>
              <a:gd name="connsiteX45" fmla="*/ 2230582 w 7841673"/>
              <a:gd name="connsiteY45" fmla="*/ 304800 h 2549237"/>
              <a:gd name="connsiteX46" fmla="*/ 2286000 w 7841673"/>
              <a:gd name="connsiteY46" fmla="*/ 290946 h 2549237"/>
              <a:gd name="connsiteX47" fmla="*/ 2396836 w 7841673"/>
              <a:gd name="connsiteY47" fmla="*/ 249382 h 2549237"/>
              <a:gd name="connsiteX48" fmla="*/ 2493818 w 7841673"/>
              <a:gd name="connsiteY48" fmla="*/ 207819 h 2549237"/>
              <a:gd name="connsiteX49" fmla="*/ 2576945 w 7841673"/>
              <a:gd name="connsiteY49" fmla="*/ 193964 h 2549237"/>
              <a:gd name="connsiteX50" fmla="*/ 2618509 w 7841673"/>
              <a:gd name="connsiteY50" fmla="*/ 180110 h 2549237"/>
              <a:gd name="connsiteX51" fmla="*/ 2729345 w 7841673"/>
              <a:gd name="connsiteY51" fmla="*/ 152400 h 2549237"/>
              <a:gd name="connsiteX52" fmla="*/ 2854036 w 7841673"/>
              <a:gd name="connsiteY52" fmla="*/ 110837 h 2549237"/>
              <a:gd name="connsiteX53" fmla="*/ 2895600 w 7841673"/>
              <a:gd name="connsiteY53" fmla="*/ 96982 h 2549237"/>
              <a:gd name="connsiteX54" fmla="*/ 2951018 w 7841673"/>
              <a:gd name="connsiteY54" fmla="*/ 83128 h 2549237"/>
              <a:gd name="connsiteX55" fmla="*/ 3034145 w 7841673"/>
              <a:gd name="connsiteY55" fmla="*/ 55419 h 2549237"/>
              <a:gd name="connsiteX56" fmla="*/ 3200400 w 7841673"/>
              <a:gd name="connsiteY56" fmla="*/ 41564 h 2549237"/>
              <a:gd name="connsiteX57" fmla="*/ 3380509 w 7841673"/>
              <a:gd name="connsiteY57" fmla="*/ 13855 h 2549237"/>
              <a:gd name="connsiteX58" fmla="*/ 3463636 w 7841673"/>
              <a:gd name="connsiteY58" fmla="*/ 0 h 2549237"/>
              <a:gd name="connsiteX59" fmla="*/ 4073236 w 7841673"/>
              <a:gd name="connsiteY59" fmla="*/ 27710 h 2549237"/>
              <a:gd name="connsiteX60" fmla="*/ 4184073 w 7841673"/>
              <a:gd name="connsiteY60" fmla="*/ 41564 h 2549237"/>
              <a:gd name="connsiteX61" fmla="*/ 4350327 w 7841673"/>
              <a:gd name="connsiteY61" fmla="*/ 55419 h 2549237"/>
              <a:gd name="connsiteX62" fmla="*/ 4572000 w 7841673"/>
              <a:gd name="connsiteY62" fmla="*/ 83128 h 2549237"/>
              <a:gd name="connsiteX63" fmla="*/ 4613564 w 7841673"/>
              <a:gd name="connsiteY63" fmla="*/ 96982 h 2549237"/>
              <a:gd name="connsiteX64" fmla="*/ 4682836 w 7841673"/>
              <a:gd name="connsiteY64" fmla="*/ 110837 h 2549237"/>
              <a:gd name="connsiteX65" fmla="*/ 4752109 w 7841673"/>
              <a:gd name="connsiteY65" fmla="*/ 138546 h 2549237"/>
              <a:gd name="connsiteX66" fmla="*/ 4807527 w 7841673"/>
              <a:gd name="connsiteY66" fmla="*/ 152400 h 2549237"/>
              <a:gd name="connsiteX67" fmla="*/ 4876800 w 7841673"/>
              <a:gd name="connsiteY67" fmla="*/ 193964 h 2549237"/>
              <a:gd name="connsiteX68" fmla="*/ 4918364 w 7841673"/>
              <a:gd name="connsiteY68" fmla="*/ 207819 h 2549237"/>
              <a:gd name="connsiteX69" fmla="*/ 5112327 w 7841673"/>
              <a:gd name="connsiteY69" fmla="*/ 346364 h 2549237"/>
              <a:gd name="connsiteX70" fmla="*/ 5209309 w 7841673"/>
              <a:gd name="connsiteY70" fmla="*/ 387928 h 2549237"/>
              <a:gd name="connsiteX71" fmla="*/ 5375564 w 7841673"/>
              <a:gd name="connsiteY71" fmla="*/ 512619 h 2549237"/>
              <a:gd name="connsiteX72" fmla="*/ 5430982 w 7841673"/>
              <a:gd name="connsiteY72" fmla="*/ 540328 h 2549237"/>
              <a:gd name="connsiteX73" fmla="*/ 5486400 w 7841673"/>
              <a:gd name="connsiteY73" fmla="*/ 581891 h 2549237"/>
              <a:gd name="connsiteX74" fmla="*/ 5680364 w 7841673"/>
              <a:gd name="connsiteY74" fmla="*/ 706582 h 2549237"/>
              <a:gd name="connsiteX75" fmla="*/ 5721927 w 7841673"/>
              <a:gd name="connsiteY75" fmla="*/ 720437 h 2549237"/>
              <a:gd name="connsiteX76" fmla="*/ 5874327 w 7841673"/>
              <a:gd name="connsiteY76" fmla="*/ 775855 h 2549237"/>
              <a:gd name="connsiteX77" fmla="*/ 6082145 w 7841673"/>
              <a:gd name="connsiteY77" fmla="*/ 886691 h 2549237"/>
              <a:gd name="connsiteX78" fmla="*/ 6331527 w 7841673"/>
              <a:gd name="connsiteY78" fmla="*/ 1011382 h 2549237"/>
              <a:gd name="connsiteX79" fmla="*/ 6567055 w 7841673"/>
              <a:gd name="connsiteY79" fmla="*/ 1108364 h 2549237"/>
              <a:gd name="connsiteX80" fmla="*/ 6747164 w 7841673"/>
              <a:gd name="connsiteY80" fmla="*/ 1205346 h 2549237"/>
              <a:gd name="connsiteX81" fmla="*/ 6802582 w 7841673"/>
              <a:gd name="connsiteY81" fmla="*/ 1233055 h 2549237"/>
              <a:gd name="connsiteX82" fmla="*/ 6941127 w 7841673"/>
              <a:gd name="connsiteY82" fmla="*/ 1357746 h 2549237"/>
              <a:gd name="connsiteX83" fmla="*/ 7107382 w 7841673"/>
              <a:gd name="connsiteY83" fmla="*/ 1482437 h 2549237"/>
              <a:gd name="connsiteX84" fmla="*/ 7273636 w 7841673"/>
              <a:gd name="connsiteY84" fmla="*/ 1634837 h 2549237"/>
              <a:gd name="connsiteX85" fmla="*/ 7301345 w 7841673"/>
              <a:gd name="connsiteY85" fmla="*/ 1690255 h 2549237"/>
              <a:gd name="connsiteX86" fmla="*/ 7356764 w 7841673"/>
              <a:gd name="connsiteY86" fmla="*/ 1745673 h 2549237"/>
              <a:gd name="connsiteX87" fmla="*/ 7384473 w 7841673"/>
              <a:gd name="connsiteY87" fmla="*/ 1787237 h 2549237"/>
              <a:gd name="connsiteX88" fmla="*/ 7495309 w 7841673"/>
              <a:gd name="connsiteY88" fmla="*/ 1911928 h 2549237"/>
              <a:gd name="connsiteX89" fmla="*/ 7509164 w 7841673"/>
              <a:gd name="connsiteY89" fmla="*/ 1967346 h 2549237"/>
              <a:gd name="connsiteX90" fmla="*/ 7550727 w 7841673"/>
              <a:gd name="connsiteY90" fmla="*/ 2008910 h 2549237"/>
              <a:gd name="connsiteX91" fmla="*/ 7633855 w 7841673"/>
              <a:gd name="connsiteY91" fmla="*/ 2119746 h 2549237"/>
              <a:gd name="connsiteX92" fmla="*/ 7675418 w 7841673"/>
              <a:gd name="connsiteY92" fmla="*/ 2175164 h 2549237"/>
              <a:gd name="connsiteX93" fmla="*/ 7730836 w 7841673"/>
              <a:gd name="connsiteY93" fmla="*/ 2272146 h 2549237"/>
              <a:gd name="connsiteX94" fmla="*/ 7758545 w 7841673"/>
              <a:gd name="connsiteY94" fmla="*/ 2369128 h 2549237"/>
              <a:gd name="connsiteX95" fmla="*/ 7786255 w 7841673"/>
              <a:gd name="connsiteY95" fmla="*/ 2410691 h 2549237"/>
              <a:gd name="connsiteX96" fmla="*/ 7800109 w 7841673"/>
              <a:gd name="connsiteY96" fmla="*/ 2452255 h 2549237"/>
              <a:gd name="connsiteX97" fmla="*/ 7827818 w 7841673"/>
              <a:gd name="connsiteY97" fmla="*/ 2493819 h 2549237"/>
              <a:gd name="connsiteX98" fmla="*/ 7841673 w 7841673"/>
              <a:gd name="connsiteY98" fmla="*/ 2549237 h 254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841673" h="2549237">
                <a:moveTo>
                  <a:pt x="0" y="2493819"/>
                </a:moveTo>
                <a:cubicBezTo>
                  <a:pt x="13855" y="2466110"/>
                  <a:pt x="26519" y="2437772"/>
                  <a:pt x="41564" y="2410691"/>
                </a:cubicBezTo>
                <a:cubicBezTo>
                  <a:pt x="49650" y="2396136"/>
                  <a:pt x="62510" y="2384344"/>
                  <a:pt x="69273" y="2369128"/>
                </a:cubicBezTo>
                <a:cubicBezTo>
                  <a:pt x="132930" y="2225898"/>
                  <a:pt x="56811" y="2339563"/>
                  <a:pt x="138545" y="2230582"/>
                </a:cubicBezTo>
                <a:cubicBezTo>
                  <a:pt x="143163" y="2216728"/>
                  <a:pt x="148858" y="2203187"/>
                  <a:pt x="152400" y="2189019"/>
                </a:cubicBezTo>
                <a:cubicBezTo>
                  <a:pt x="158112" y="2166174"/>
                  <a:pt x="157987" y="2141795"/>
                  <a:pt x="166255" y="2119746"/>
                </a:cubicBezTo>
                <a:cubicBezTo>
                  <a:pt x="172102" y="2104155"/>
                  <a:pt x="184728" y="2092037"/>
                  <a:pt x="193964" y="2078182"/>
                </a:cubicBezTo>
                <a:lnTo>
                  <a:pt x="221673" y="1995055"/>
                </a:lnTo>
                <a:cubicBezTo>
                  <a:pt x="226291" y="1981200"/>
                  <a:pt x="231985" y="1967659"/>
                  <a:pt x="235527" y="1953491"/>
                </a:cubicBezTo>
                <a:cubicBezTo>
                  <a:pt x="240145" y="1935018"/>
                  <a:pt x="244151" y="1916382"/>
                  <a:pt x="249382" y="1898073"/>
                </a:cubicBezTo>
                <a:cubicBezTo>
                  <a:pt x="253394" y="1884031"/>
                  <a:pt x="259694" y="1870678"/>
                  <a:pt x="263236" y="1856510"/>
                </a:cubicBezTo>
                <a:cubicBezTo>
                  <a:pt x="287204" y="1760638"/>
                  <a:pt x="259187" y="1814093"/>
                  <a:pt x="304800" y="1745673"/>
                </a:cubicBezTo>
                <a:cubicBezTo>
                  <a:pt x="309418" y="1722582"/>
                  <a:pt x="311208" y="1698740"/>
                  <a:pt x="318655" y="1676400"/>
                </a:cubicBezTo>
                <a:cubicBezTo>
                  <a:pt x="325186" y="1656807"/>
                  <a:pt x="340429" y="1640764"/>
                  <a:pt x="346364" y="1620982"/>
                </a:cubicBezTo>
                <a:cubicBezTo>
                  <a:pt x="362329" y="1567764"/>
                  <a:pt x="351485" y="1541466"/>
                  <a:pt x="374073" y="1496291"/>
                </a:cubicBezTo>
                <a:cubicBezTo>
                  <a:pt x="381520" y="1481398"/>
                  <a:pt x="392546" y="1468582"/>
                  <a:pt x="401782" y="1454728"/>
                </a:cubicBezTo>
                <a:cubicBezTo>
                  <a:pt x="416414" y="1410829"/>
                  <a:pt x="412651" y="1409967"/>
                  <a:pt x="443345" y="1371600"/>
                </a:cubicBezTo>
                <a:cubicBezTo>
                  <a:pt x="451505" y="1361400"/>
                  <a:pt x="462895" y="1354091"/>
                  <a:pt x="471055" y="1343891"/>
                </a:cubicBezTo>
                <a:cubicBezTo>
                  <a:pt x="481457" y="1330889"/>
                  <a:pt x="485972" y="1312988"/>
                  <a:pt x="498764" y="1302328"/>
                </a:cubicBezTo>
                <a:cubicBezTo>
                  <a:pt x="514630" y="1289106"/>
                  <a:pt x="535709" y="1283855"/>
                  <a:pt x="554182" y="1274619"/>
                </a:cubicBezTo>
                <a:cubicBezTo>
                  <a:pt x="568036" y="1260764"/>
                  <a:pt x="579443" y="1243923"/>
                  <a:pt x="595745" y="1233055"/>
                </a:cubicBezTo>
                <a:cubicBezTo>
                  <a:pt x="607896" y="1224954"/>
                  <a:pt x="624488" y="1226193"/>
                  <a:pt x="637309" y="1219200"/>
                </a:cubicBezTo>
                <a:cubicBezTo>
                  <a:pt x="675557" y="1198338"/>
                  <a:pt x="711200" y="1173019"/>
                  <a:pt x="748145" y="1149928"/>
                </a:cubicBezTo>
                <a:lnTo>
                  <a:pt x="748145" y="1149928"/>
                </a:lnTo>
                <a:cubicBezTo>
                  <a:pt x="757382" y="1140692"/>
                  <a:pt x="763918" y="1127524"/>
                  <a:pt x="775855" y="1122219"/>
                </a:cubicBezTo>
                <a:cubicBezTo>
                  <a:pt x="806578" y="1108564"/>
                  <a:pt x="840400" y="1103356"/>
                  <a:pt x="872836" y="1094510"/>
                </a:cubicBezTo>
                <a:cubicBezTo>
                  <a:pt x="923909" y="1080581"/>
                  <a:pt x="1017984" y="1062398"/>
                  <a:pt x="1052945" y="1039091"/>
                </a:cubicBezTo>
                <a:lnTo>
                  <a:pt x="1094509" y="1011382"/>
                </a:lnTo>
                <a:cubicBezTo>
                  <a:pt x="1103745" y="960582"/>
                  <a:pt x="1111399" y="909469"/>
                  <a:pt x="1122218" y="858982"/>
                </a:cubicBezTo>
                <a:cubicBezTo>
                  <a:pt x="1125278" y="844702"/>
                  <a:pt x="1127972" y="829570"/>
                  <a:pt x="1136073" y="817419"/>
                </a:cubicBezTo>
                <a:cubicBezTo>
                  <a:pt x="1146941" y="801116"/>
                  <a:pt x="1163782" y="789710"/>
                  <a:pt x="1177636" y="775855"/>
                </a:cubicBezTo>
                <a:cubicBezTo>
                  <a:pt x="1182254" y="757382"/>
                  <a:pt x="1179596" y="735306"/>
                  <a:pt x="1191491" y="720437"/>
                </a:cubicBezTo>
                <a:cubicBezTo>
                  <a:pt x="1200614" y="709033"/>
                  <a:pt x="1219760" y="712625"/>
                  <a:pt x="1233055" y="706582"/>
                </a:cubicBezTo>
                <a:cubicBezTo>
                  <a:pt x="1270659" y="689489"/>
                  <a:pt x="1304704" y="664226"/>
                  <a:pt x="1343891" y="651164"/>
                </a:cubicBezTo>
                <a:cubicBezTo>
                  <a:pt x="1357746" y="646546"/>
                  <a:pt x="1372032" y="643063"/>
                  <a:pt x="1385455" y="637310"/>
                </a:cubicBezTo>
                <a:cubicBezTo>
                  <a:pt x="1459356" y="605638"/>
                  <a:pt x="1417446" y="614314"/>
                  <a:pt x="1482436" y="595746"/>
                </a:cubicBezTo>
                <a:cubicBezTo>
                  <a:pt x="1500745" y="590515"/>
                  <a:pt x="1519546" y="587122"/>
                  <a:pt x="1537855" y="581891"/>
                </a:cubicBezTo>
                <a:cubicBezTo>
                  <a:pt x="1551897" y="577879"/>
                  <a:pt x="1565329" y="571879"/>
                  <a:pt x="1579418" y="568037"/>
                </a:cubicBezTo>
                <a:cubicBezTo>
                  <a:pt x="1616159" y="558017"/>
                  <a:pt x="1654127" y="552371"/>
                  <a:pt x="1690255" y="540328"/>
                </a:cubicBezTo>
                <a:cubicBezTo>
                  <a:pt x="1704109" y="535710"/>
                  <a:pt x="1718144" y="531601"/>
                  <a:pt x="1731818" y="526473"/>
                </a:cubicBezTo>
                <a:cubicBezTo>
                  <a:pt x="1755104" y="517741"/>
                  <a:pt x="1777270" y="505910"/>
                  <a:pt x="1801091" y="498764"/>
                </a:cubicBezTo>
                <a:cubicBezTo>
                  <a:pt x="1823646" y="491998"/>
                  <a:pt x="1847273" y="489528"/>
                  <a:pt x="1870364" y="484910"/>
                </a:cubicBezTo>
                <a:cubicBezTo>
                  <a:pt x="1971609" y="417410"/>
                  <a:pt x="1844322" y="499789"/>
                  <a:pt x="1967345" y="429491"/>
                </a:cubicBezTo>
                <a:cubicBezTo>
                  <a:pt x="1981802" y="421230"/>
                  <a:pt x="1994016" y="409228"/>
                  <a:pt x="2008909" y="401782"/>
                </a:cubicBezTo>
                <a:cubicBezTo>
                  <a:pt x="2028781" y="391846"/>
                  <a:pt x="2088141" y="378511"/>
                  <a:pt x="2105891" y="374073"/>
                </a:cubicBezTo>
                <a:cubicBezTo>
                  <a:pt x="2180313" y="324459"/>
                  <a:pt x="2166571" y="323089"/>
                  <a:pt x="2230582" y="304800"/>
                </a:cubicBezTo>
                <a:cubicBezTo>
                  <a:pt x="2248891" y="299569"/>
                  <a:pt x="2267527" y="295564"/>
                  <a:pt x="2286000" y="290946"/>
                </a:cubicBezTo>
                <a:cubicBezTo>
                  <a:pt x="2440286" y="213803"/>
                  <a:pt x="2245931" y="305971"/>
                  <a:pt x="2396836" y="249382"/>
                </a:cubicBezTo>
                <a:cubicBezTo>
                  <a:pt x="2458445" y="226279"/>
                  <a:pt x="2437521" y="220330"/>
                  <a:pt x="2493818" y="207819"/>
                </a:cubicBezTo>
                <a:cubicBezTo>
                  <a:pt x="2521240" y="201725"/>
                  <a:pt x="2549523" y="200058"/>
                  <a:pt x="2576945" y="193964"/>
                </a:cubicBezTo>
                <a:cubicBezTo>
                  <a:pt x="2591201" y="190796"/>
                  <a:pt x="2604420" y="183953"/>
                  <a:pt x="2618509" y="180110"/>
                </a:cubicBezTo>
                <a:cubicBezTo>
                  <a:pt x="2655250" y="170090"/>
                  <a:pt x="2695283" y="169431"/>
                  <a:pt x="2729345" y="152400"/>
                </a:cubicBezTo>
                <a:cubicBezTo>
                  <a:pt x="2821532" y="106307"/>
                  <a:pt x="2746604" y="137695"/>
                  <a:pt x="2854036" y="110837"/>
                </a:cubicBezTo>
                <a:cubicBezTo>
                  <a:pt x="2868204" y="107295"/>
                  <a:pt x="2881558" y="100994"/>
                  <a:pt x="2895600" y="96982"/>
                </a:cubicBezTo>
                <a:cubicBezTo>
                  <a:pt x="2913909" y="91751"/>
                  <a:pt x="2932780" y="88599"/>
                  <a:pt x="2951018" y="83128"/>
                </a:cubicBezTo>
                <a:cubicBezTo>
                  <a:pt x="2978994" y="74735"/>
                  <a:pt x="3005335" y="60221"/>
                  <a:pt x="3034145" y="55419"/>
                </a:cubicBezTo>
                <a:cubicBezTo>
                  <a:pt x="3088999" y="46277"/>
                  <a:pt x="3144982" y="46182"/>
                  <a:pt x="3200400" y="41564"/>
                </a:cubicBezTo>
                <a:cubicBezTo>
                  <a:pt x="3291775" y="11107"/>
                  <a:pt x="3209061" y="35287"/>
                  <a:pt x="3380509" y="13855"/>
                </a:cubicBezTo>
                <a:cubicBezTo>
                  <a:pt x="3408383" y="10371"/>
                  <a:pt x="3435927" y="4618"/>
                  <a:pt x="3463636" y="0"/>
                </a:cubicBezTo>
                <a:lnTo>
                  <a:pt x="4073236" y="27710"/>
                </a:lnTo>
                <a:cubicBezTo>
                  <a:pt x="4110407" y="29855"/>
                  <a:pt x="4147025" y="37859"/>
                  <a:pt x="4184073" y="41564"/>
                </a:cubicBezTo>
                <a:cubicBezTo>
                  <a:pt x="4239407" y="47097"/>
                  <a:pt x="4294967" y="50147"/>
                  <a:pt x="4350327" y="55419"/>
                </a:cubicBezTo>
                <a:cubicBezTo>
                  <a:pt x="4455111" y="65398"/>
                  <a:pt x="4474508" y="69200"/>
                  <a:pt x="4572000" y="83128"/>
                </a:cubicBezTo>
                <a:cubicBezTo>
                  <a:pt x="4585855" y="87746"/>
                  <a:pt x="4599396" y="93440"/>
                  <a:pt x="4613564" y="96982"/>
                </a:cubicBezTo>
                <a:cubicBezTo>
                  <a:pt x="4636409" y="102693"/>
                  <a:pt x="4660281" y="104070"/>
                  <a:pt x="4682836" y="110837"/>
                </a:cubicBezTo>
                <a:cubicBezTo>
                  <a:pt x="4706657" y="117983"/>
                  <a:pt x="4728515" y="130682"/>
                  <a:pt x="4752109" y="138546"/>
                </a:cubicBezTo>
                <a:cubicBezTo>
                  <a:pt x="4770173" y="144567"/>
                  <a:pt x="4789054" y="147782"/>
                  <a:pt x="4807527" y="152400"/>
                </a:cubicBezTo>
                <a:cubicBezTo>
                  <a:pt x="4830618" y="166255"/>
                  <a:pt x="4852714" y="181921"/>
                  <a:pt x="4876800" y="193964"/>
                </a:cubicBezTo>
                <a:cubicBezTo>
                  <a:pt x="4889862" y="200495"/>
                  <a:pt x="4906103" y="199885"/>
                  <a:pt x="4918364" y="207819"/>
                </a:cubicBezTo>
                <a:cubicBezTo>
                  <a:pt x="4985071" y="250982"/>
                  <a:pt x="5039297" y="315065"/>
                  <a:pt x="5112327" y="346364"/>
                </a:cubicBezTo>
                <a:cubicBezTo>
                  <a:pt x="5144654" y="360219"/>
                  <a:pt x="5179572" y="369147"/>
                  <a:pt x="5209309" y="387928"/>
                </a:cubicBezTo>
                <a:cubicBezTo>
                  <a:pt x="5267878" y="424919"/>
                  <a:pt x="5313604" y="481639"/>
                  <a:pt x="5375564" y="512619"/>
                </a:cubicBezTo>
                <a:cubicBezTo>
                  <a:pt x="5394037" y="521855"/>
                  <a:pt x="5413468" y="529382"/>
                  <a:pt x="5430982" y="540328"/>
                </a:cubicBezTo>
                <a:cubicBezTo>
                  <a:pt x="5450563" y="552566"/>
                  <a:pt x="5467415" y="568748"/>
                  <a:pt x="5486400" y="581891"/>
                </a:cubicBezTo>
                <a:cubicBezTo>
                  <a:pt x="5505758" y="595293"/>
                  <a:pt x="5637116" y="684958"/>
                  <a:pt x="5680364" y="706582"/>
                </a:cubicBezTo>
                <a:cubicBezTo>
                  <a:pt x="5693426" y="713113"/>
                  <a:pt x="5708368" y="715013"/>
                  <a:pt x="5721927" y="720437"/>
                </a:cubicBezTo>
                <a:cubicBezTo>
                  <a:pt x="5858213" y="774951"/>
                  <a:pt x="5772985" y="750519"/>
                  <a:pt x="5874327" y="775855"/>
                </a:cubicBezTo>
                <a:cubicBezTo>
                  <a:pt x="5963983" y="865511"/>
                  <a:pt x="5880522" y="792601"/>
                  <a:pt x="6082145" y="886691"/>
                </a:cubicBezTo>
                <a:cubicBezTo>
                  <a:pt x="6166365" y="925994"/>
                  <a:pt x="6243357" y="981992"/>
                  <a:pt x="6331527" y="1011382"/>
                </a:cubicBezTo>
                <a:cubicBezTo>
                  <a:pt x="6456642" y="1053087"/>
                  <a:pt x="6408987" y="1033978"/>
                  <a:pt x="6567055" y="1108364"/>
                </a:cubicBezTo>
                <a:cubicBezTo>
                  <a:pt x="6673498" y="1158455"/>
                  <a:pt x="6635286" y="1144322"/>
                  <a:pt x="6747164" y="1205346"/>
                </a:cubicBezTo>
                <a:cubicBezTo>
                  <a:pt x="6765295" y="1215236"/>
                  <a:pt x="6785398" y="1221599"/>
                  <a:pt x="6802582" y="1233055"/>
                </a:cubicBezTo>
                <a:cubicBezTo>
                  <a:pt x="6908677" y="1303785"/>
                  <a:pt x="6838442" y="1273182"/>
                  <a:pt x="6941127" y="1357746"/>
                </a:cubicBezTo>
                <a:cubicBezTo>
                  <a:pt x="6994601" y="1401783"/>
                  <a:pt x="7052354" y="1440357"/>
                  <a:pt x="7107382" y="1482437"/>
                </a:cubicBezTo>
                <a:cubicBezTo>
                  <a:pt x="7167221" y="1528196"/>
                  <a:pt x="7225523" y="1576032"/>
                  <a:pt x="7273636" y="1634837"/>
                </a:cubicBezTo>
                <a:cubicBezTo>
                  <a:pt x="7286714" y="1650822"/>
                  <a:pt x="7288953" y="1673733"/>
                  <a:pt x="7301345" y="1690255"/>
                </a:cubicBezTo>
                <a:cubicBezTo>
                  <a:pt x="7317020" y="1711155"/>
                  <a:pt x="7339762" y="1725838"/>
                  <a:pt x="7356764" y="1745673"/>
                </a:cubicBezTo>
                <a:cubicBezTo>
                  <a:pt x="7367600" y="1758315"/>
                  <a:pt x="7373411" y="1774792"/>
                  <a:pt x="7384473" y="1787237"/>
                </a:cubicBezTo>
                <a:cubicBezTo>
                  <a:pt x="7511008" y="1929589"/>
                  <a:pt x="7432422" y="1817596"/>
                  <a:pt x="7495309" y="1911928"/>
                </a:cubicBezTo>
                <a:cubicBezTo>
                  <a:pt x="7499927" y="1930401"/>
                  <a:pt x="7499717" y="1950814"/>
                  <a:pt x="7509164" y="1967346"/>
                </a:cubicBezTo>
                <a:cubicBezTo>
                  <a:pt x="7518885" y="1984358"/>
                  <a:pt x="7538320" y="1993746"/>
                  <a:pt x="7550727" y="2008910"/>
                </a:cubicBezTo>
                <a:cubicBezTo>
                  <a:pt x="7579971" y="2044653"/>
                  <a:pt x="7606146" y="2082801"/>
                  <a:pt x="7633855" y="2119746"/>
                </a:cubicBezTo>
                <a:cubicBezTo>
                  <a:pt x="7647709" y="2138219"/>
                  <a:pt x="7665092" y="2154511"/>
                  <a:pt x="7675418" y="2175164"/>
                </a:cubicBezTo>
                <a:cubicBezTo>
                  <a:pt x="7710574" y="2245475"/>
                  <a:pt x="7691671" y="2213398"/>
                  <a:pt x="7730836" y="2272146"/>
                </a:cubicBezTo>
                <a:cubicBezTo>
                  <a:pt x="7735273" y="2289894"/>
                  <a:pt x="7748610" y="2349258"/>
                  <a:pt x="7758545" y="2369128"/>
                </a:cubicBezTo>
                <a:cubicBezTo>
                  <a:pt x="7765992" y="2384021"/>
                  <a:pt x="7777018" y="2396837"/>
                  <a:pt x="7786255" y="2410691"/>
                </a:cubicBezTo>
                <a:cubicBezTo>
                  <a:pt x="7790873" y="2424546"/>
                  <a:pt x="7793578" y="2439193"/>
                  <a:pt x="7800109" y="2452255"/>
                </a:cubicBezTo>
                <a:cubicBezTo>
                  <a:pt x="7807555" y="2467148"/>
                  <a:pt x="7821259" y="2478514"/>
                  <a:pt x="7827818" y="2493819"/>
                </a:cubicBezTo>
                <a:cubicBezTo>
                  <a:pt x="7835319" y="2511321"/>
                  <a:pt x="7841673" y="2549237"/>
                  <a:pt x="7841673" y="2549237"/>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4" name="任意多边形 13"/>
          <p:cNvSpPr/>
          <p:nvPr/>
        </p:nvSpPr>
        <p:spPr>
          <a:xfrm>
            <a:off x="2272145" y="2105891"/>
            <a:ext cx="7953314" cy="2618509"/>
          </a:xfrm>
          <a:custGeom>
            <a:avLst/>
            <a:gdLst>
              <a:gd name="connsiteX0" fmla="*/ 0 w 7953314"/>
              <a:gd name="connsiteY0" fmla="*/ 2618509 h 2618509"/>
              <a:gd name="connsiteX1" fmla="*/ 69273 w 7953314"/>
              <a:gd name="connsiteY1" fmla="*/ 2493818 h 2618509"/>
              <a:gd name="connsiteX2" fmla="*/ 138546 w 7953314"/>
              <a:gd name="connsiteY2" fmla="*/ 2369127 h 2618509"/>
              <a:gd name="connsiteX3" fmla="*/ 166255 w 7953314"/>
              <a:gd name="connsiteY3" fmla="*/ 2327564 h 2618509"/>
              <a:gd name="connsiteX4" fmla="*/ 235528 w 7953314"/>
              <a:gd name="connsiteY4" fmla="*/ 2272145 h 2618509"/>
              <a:gd name="connsiteX5" fmla="*/ 332510 w 7953314"/>
              <a:gd name="connsiteY5" fmla="*/ 2189018 h 2618509"/>
              <a:gd name="connsiteX6" fmla="*/ 415637 w 7953314"/>
              <a:gd name="connsiteY6" fmla="*/ 2133600 h 2618509"/>
              <a:gd name="connsiteX7" fmla="*/ 457200 w 7953314"/>
              <a:gd name="connsiteY7" fmla="*/ 2092036 h 2618509"/>
              <a:gd name="connsiteX8" fmla="*/ 540328 w 7953314"/>
              <a:gd name="connsiteY8" fmla="*/ 2036618 h 2618509"/>
              <a:gd name="connsiteX9" fmla="*/ 568037 w 7953314"/>
              <a:gd name="connsiteY9" fmla="*/ 1995054 h 2618509"/>
              <a:gd name="connsiteX10" fmla="*/ 609600 w 7953314"/>
              <a:gd name="connsiteY10" fmla="*/ 1981200 h 2618509"/>
              <a:gd name="connsiteX11" fmla="*/ 637310 w 7953314"/>
              <a:gd name="connsiteY11" fmla="*/ 1953491 h 2618509"/>
              <a:gd name="connsiteX12" fmla="*/ 720437 w 7953314"/>
              <a:gd name="connsiteY12" fmla="*/ 1898073 h 2618509"/>
              <a:gd name="connsiteX13" fmla="*/ 831273 w 7953314"/>
              <a:gd name="connsiteY13" fmla="*/ 1814945 h 2618509"/>
              <a:gd name="connsiteX14" fmla="*/ 872837 w 7953314"/>
              <a:gd name="connsiteY14" fmla="*/ 1773382 h 2618509"/>
              <a:gd name="connsiteX15" fmla="*/ 900546 w 7953314"/>
              <a:gd name="connsiteY15" fmla="*/ 1731818 h 2618509"/>
              <a:gd name="connsiteX16" fmla="*/ 942110 w 7953314"/>
              <a:gd name="connsiteY16" fmla="*/ 1704109 h 2618509"/>
              <a:gd name="connsiteX17" fmla="*/ 983673 w 7953314"/>
              <a:gd name="connsiteY17" fmla="*/ 1662545 h 2618509"/>
              <a:gd name="connsiteX18" fmla="*/ 1025237 w 7953314"/>
              <a:gd name="connsiteY18" fmla="*/ 1634836 h 2618509"/>
              <a:gd name="connsiteX19" fmla="*/ 1094510 w 7953314"/>
              <a:gd name="connsiteY19" fmla="*/ 1565564 h 2618509"/>
              <a:gd name="connsiteX20" fmla="*/ 1136073 w 7953314"/>
              <a:gd name="connsiteY20" fmla="*/ 1537854 h 2618509"/>
              <a:gd name="connsiteX21" fmla="*/ 1219200 w 7953314"/>
              <a:gd name="connsiteY21" fmla="*/ 1482436 h 2618509"/>
              <a:gd name="connsiteX22" fmla="*/ 1330037 w 7953314"/>
              <a:gd name="connsiteY22" fmla="*/ 1399309 h 2618509"/>
              <a:gd name="connsiteX23" fmla="*/ 1427019 w 7953314"/>
              <a:gd name="connsiteY23" fmla="*/ 1330036 h 2618509"/>
              <a:gd name="connsiteX24" fmla="*/ 1482437 w 7953314"/>
              <a:gd name="connsiteY24" fmla="*/ 1302327 h 2618509"/>
              <a:gd name="connsiteX25" fmla="*/ 1496291 w 7953314"/>
              <a:gd name="connsiteY25" fmla="*/ 1260764 h 2618509"/>
              <a:gd name="connsiteX26" fmla="*/ 1537855 w 7953314"/>
              <a:gd name="connsiteY26" fmla="*/ 1233054 h 2618509"/>
              <a:gd name="connsiteX27" fmla="*/ 1579419 w 7953314"/>
              <a:gd name="connsiteY27" fmla="*/ 1191491 h 2618509"/>
              <a:gd name="connsiteX28" fmla="*/ 1620982 w 7953314"/>
              <a:gd name="connsiteY28" fmla="*/ 1177636 h 2618509"/>
              <a:gd name="connsiteX29" fmla="*/ 1704110 w 7953314"/>
              <a:gd name="connsiteY29" fmla="*/ 1136073 h 2618509"/>
              <a:gd name="connsiteX30" fmla="*/ 1745673 w 7953314"/>
              <a:gd name="connsiteY30" fmla="*/ 1108364 h 2618509"/>
              <a:gd name="connsiteX31" fmla="*/ 1773382 w 7953314"/>
              <a:gd name="connsiteY31" fmla="*/ 1080654 h 2618509"/>
              <a:gd name="connsiteX32" fmla="*/ 1814946 w 7953314"/>
              <a:gd name="connsiteY32" fmla="*/ 1066800 h 2618509"/>
              <a:gd name="connsiteX33" fmla="*/ 1939637 w 7953314"/>
              <a:gd name="connsiteY33" fmla="*/ 983673 h 2618509"/>
              <a:gd name="connsiteX34" fmla="*/ 1981200 w 7953314"/>
              <a:gd name="connsiteY34" fmla="*/ 955964 h 2618509"/>
              <a:gd name="connsiteX35" fmla="*/ 2064328 w 7953314"/>
              <a:gd name="connsiteY35" fmla="*/ 914400 h 2618509"/>
              <a:gd name="connsiteX36" fmla="*/ 2105891 w 7953314"/>
              <a:gd name="connsiteY36" fmla="*/ 900545 h 2618509"/>
              <a:gd name="connsiteX37" fmla="*/ 2189019 w 7953314"/>
              <a:gd name="connsiteY37" fmla="*/ 831273 h 2618509"/>
              <a:gd name="connsiteX38" fmla="*/ 2244437 w 7953314"/>
              <a:gd name="connsiteY38" fmla="*/ 803564 h 2618509"/>
              <a:gd name="connsiteX39" fmla="*/ 2341419 w 7953314"/>
              <a:gd name="connsiteY39" fmla="*/ 762000 h 2618509"/>
              <a:gd name="connsiteX40" fmla="*/ 2466110 w 7953314"/>
              <a:gd name="connsiteY40" fmla="*/ 692727 h 2618509"/>
              <a:gd name="connsiteX41" fmla="*/ 2521528 w 7953314"/>
              <a:gd name="connsiteY41" fmla="*/ 651164 h 2618509"/>
              <a:gd name="connsiteX42" fmla="*/ 2563091 w 7953314"/>
              <a:gd name="connsiteY42" fmla="*/ 637309 h 2618509"/>
              <a:gd name="connsiteX43" fmla="*/ 2660073 w 7953314"/>
              <a:gd name="connsiteY43" fmla="*/ 568036 h 2618509"/>
              <a:gd name="connsiteX44" fmla="*/ 2743200 w 7953314"/>
              <a:gd name="connsiteY44" fmla="*/ 540327 h 2618509"/>
              <a:gd name="connsiteX45" fmla="*/ 2784764 w 7953314"/>
              <a:gd name="connsiteY45" fmla="*/ 512618 h 2618509"/>
              <a:gd name="connsiteX46" fmla="*/ 2867891 w 7953314"/>
              <a:gd name="connsiteY46" fmla="*/ 484909 h 2618509"/>
              <a:gd name="connsiteX47" fmla="*/ 2951019 w 7953314"/>
              <a:gd name="connsiteY47" fmla="*/ 429491 h 2618509"/>
              <a:gd name="connsiteX48" fmla="*/ 3048000 w 7953314"/>
              <a:gd name="connsiteY48" fmla="*/ 374073 h 2618509"/>
              <a:gd name="connsiteX49" fmla="*/ 3131128 w 7953314"/>
              <a:gd name="connsiteY49" fmla="*/ 346364 h 2618509"/>
              <a:gd name="connsiteX50" fmla="*/ 3228110 w 7953314"/>
              <a:gd name="connsiteY50" fmla="*/ 304800 h 2618509"/>
              <a:gd name="connsiteX51" fmla="*/ 3311237 w 7953314"/>
              <a:gd name="connsiteY51" fmla="*/ 277091 h 2618509"/>
              <a:gd name="connsiteX52" fmla="*/ 3352800 w 7953314"/>
              <a:gd name="connsiteY52" fmla="*/ 249382 h 2618509"/>
              <a:gd name="connsiteX53" fmla="*/ 3380510 w 7953314"/>
              <a:gd name="connsiteY53" fmla="*/ 221673 h 2618509"/>
              <a:gd name="connsiteX54" fmla="*/ 3435928 w 7953314"/>
              <a:gd name="connsiteY54" fmla="*/ 207818 h 2618509"/>
              <a:gd name="connsiteX55" fmla="*/ 3477491 w 7953314"/>
              <a:gd name="connsiteY55" fmla="*/ 180109 h 2618509"/>
              <a:gd name="connsiteX56" fmla="*/ 3519055 w 7953314"/>
              <a:gd name="connsiteY56" fmla="*/ 166254 h 2618509"/>
              <a:gd name="connsiteX57" fmla="*/ 3616037 w 7953314"/>
              <a:gd name="connsiteY57" fmla="*/ 138545 h 2618509"/>
              <a:gd name="connsiteX58" fmla="*/ 3713019 w 7953314"/>
              <a:gd name="connsiteY58" fmla="*/ 96982 h 2618509"/>
              <a:gd name="connsiteX59" fmla="*/ 3851564 w 7953314"/>
              <a:gd name="connsiteY59" fmla="*/ 55418 h 2618509"/>
              <a:gd name="connsiteX60" fmla="*/ 3893128 w 7953314"/>
              <a:gd name="connsiteY60" fmla="*/ 41564 h 2618509"/>
              <a:gd name="connsiteX61" fmla="*/ 4031673 w 7953314"/>
              <a:gd name="connsiteY61" fmla="*/ 27709 h 2618509"/>
              <a:gd name="connsiteX62" fmla="*/ 4100946 w 7953314"/>
              <a:gd name="connsiteY62" fmla="*/ 13854 h 2618509"/>
              <a:gd name="connsiteX63" fmla="*/ 4211782 w 7953314"/>
              <a:gd name="connsiteY63" fmla="*/ 0 h 2618509"/>
              <a:gd name="connsiteX64" fmla="*/ 4405746 w 7953314"/>
              <a:gd name="connsiteY64" fmla="*/ 13854 h 2618509"/>
              <a:gd name="connsiteX65" fmla="*/ 4516582 w 7953314"/>
              <a:gd name="connsiteY65" fmla="*/ 41564 h 2618509"/>
              <a:gd name="connsiteX66" fmla="*/ 4641273 w 7953314"/>
              <a:gd name="connsiteY66" fmla="*/ 110836 h 2618509"/>
              <a:gd name="connsiteX67" fmla="*/ 4765964 w 7953314"/>
              <a:gd name="connsiteY67" fmla="*/ 180109 h 2618509"/>
              <a:gd name="connsiteX68" fmla="*/ 4793673 w 7953314"/>
              <a:gd name="connsiteY68" fmla="*/ 221673 h 2618509"/>
              <a:gd name="connsiteX69" fmla="*/ 4835237 w 7953314"/>
              <a:gd name="connsiteY69" fmla="*/ 235527 h 2618509"/>
              <a:gd name="connsiteX70" fmla="*/ 4932219 w 7953314"/>
              <a:gd name="connsiteY70" fmla="*/ 277091 h 2618509"/>
              <a:gd name="connsiteX71" fmla="*/ 4973782 w 7953314"/>
              <a:gd name="connsiteY71" fmla="*/ 318654 h 2618509"/>
              <a:gd name="connsiteX72" fmla="*/ 5015346 w 7953314"/>
              <a:gd name="connsiteY72" fmla="*/ 332509 h 2618509"/>
              <a:gd name="connsiteX73" fmla="*/ 5098473 w 7953314"/>
              <a:gd name="connsiteY73" fmla="*/ 387927 h 2618509"/>
              <a:gd name="connsiteX74" fmla="*/ 5181600 w 7953314"/>
              <a:gd name="connsiteY74" fmla="*/ 443345 h 2618509"/>
              <a:gd name="connsiteX75" fmla="*/ 5223164 w 7953314"/>
              <a:gd name="connsiteY75" fmla="*/ 484909 h 2618509"/>
              <a:gd name="connsiteX76" fmla="*/ 5278582 w 7953314"/>
              <a:gd name="connsiteY76" fmla="*/ 498764 h 2618509"/>
              <a:gd name="connsiteX77" fmla="*/ 5320146 w 7953314"/>
              <a:gd name="connsiteY77" fmla="*/ 526473 h 2618509"/>
              <a:gd name="connsiteX78" fmla="*/ 5375564 w 7953314"/>
              <a:gd name="connsiteY78" fmla="*/ 554182 h 2618509"/>
              <a:gd name="connsiteX79" fmla="*/ 5486400 w 7953314"/>
              <a:gd name="connsiteY79" fmla="*/ 623454 h 2618509"/>
              <a:gd name="connsiteX80" fmla="*/ 5514110 w 7953314"/>
              <a:gd name="connsiteY80" fmla="*/ 665018 h 2618509"/>
              <a:gd name="connsiteX81" fmla="*/ 5611091 w 7953314"/>
              <a:gd name="connsiteY81" fmla="*/ 720436 h 2618509"/>
              <a:gd name="connsiteX82" fmla="*/ 5694219 w 7953314"/>
              <a:gd name="connsiteY82" fmla="*/ 775854 h 2618509"/>
              <a:gd name="connsiteX83" fmla="*/ 5791200 w 7953314"/>
              <a:gd name="connsiteY83" fmla="*/ 817418 h 2618509"/>
              <a:gd name="connsiteX84" fmla="*/ 5860473 w 7953314"/>
              <a:gd name="connsiteY84" fmla="*/ 872836 h 2618509"/>
              <a:gd name="connsiteX85" fmla="*/ 5971310 w 7953314"/>
              <a:gd name="connsiteY85" fmla="*/ 928254 h 2618509"/>
              <a:gd name="connsiteX86" fmla="*/ 6109855 w 7953314"/>
              <a:gd name="connsiteY86" fmla="*/ 1011382 h 2618509"/>
              <a:gd name="connsiteX87" fmla="*/ 6248400 w 7953314"/>
              <a:gd name="connsiteY87" fmla="*/ 1080654 h 2618509"/>
              <a:gd name="connsiteX88" fmla="*/ 6289964 w 7953314"/>
              <a:gd name="connsiteY88" fmla="*/ 1108364 h 2618509"/>
              <a:gd name="connsiteX89" fmla="*/ 6345382 w 7953314"/>
              <a:gd name="connsiteY89" fmla="*/ 1163782 h 2618509"/>
              <a:gd name="connsiteX90" fmla="*/ 6428510 w 7953314"/>
              <a:gd name="connsiteY90" fmla="*/ 1205345 h 2618509"/>
              <a:gd name="connsiteX91" fmla="*/ 6497782 w 7953314"/>
              <a:gd name="connsiteY91" fmla="*/ 1260764 h 2618509"/>
              <a:gd name="connsiteX92" fmla="*/ 6622473 w 7953314"/>
              <a:gd name="connsiteY92" fmla="*/ 1343891 h 2618509"/>
              <a:gd name="connsiteX93" fmla="*/ 6705600 w 7953314"/>
              <a:gd name="connsiteY93" fmla="*/ 1399309 h 2618509"/>
              <a:gd name="connsiteX94" fmla="*/ 6774873 w 7953314"/>
              <a:gd name="connsiteY94" fmla="*/ 1440873 h 2618509"/>
              <a:gd name="connsiteX95" fmla="*/ 6858000 w 7953314"/>
              <a:gd name="connsiteY95" fmla="*/ 1510145 h 2618509"/>
              <a:gd name="connsiteX96" fmla="*/ 6941128 w 7953314"/>
              <a:gd name="connsiteY96" fmla="*/ 1565564 h 2618509"/>
              <a:gd name="connsiteX97" fmla="*/ 7010400 w 7953314"/>
              <a:gd name="connsiteY97" fmla="*/ 1620982 h 2618509"/>
              <a:gd name="connsiteX98" fmla="*/ 7079673 w 7953314"/>
              <a:gd name="connsiteY98" fmla="*/ 1676400 h 2618509"/>
              <a:gd name="connsiteX99" fmla="*/ 7121237 w 7953314"/>
              <a:gd name="connsiteY99" fmla="*/ 1690254 h 2618509"/>
              <a:gd name="connsiteX100" fmla="*/ 7204364 w 7953314"/>
              <a:gd name="connsiteY100" fmla="*/ 1759527 h 2618509"/>
              <a:gd name="connsiteX101" fmla="*/ 7315200 w 7953314"/>
              <a:gd name="connsiteY101" fmla="*/ 1828800 h 2618509"/>
              <a:gd name="connsiteX102" fmla="*/ 7384473 w 7953314"/>
              <a:gd name="connsiteY102" fmla="*/ 1884218 h 2618509"/>
              <a:gd name="connsiteX103" fmla="*/ 7426037 w 7953314"/>
              <a:gd name="connsiteY103" fmla="*/ 1925782 h 2618509"/>
              <a:gd name="connsiteX104" fmla="*/ 7481455 w 7953314"/>
              <a:gd name="connsiteY104" fmla="*/ 1967345 h 2618509"/>
              <a:gd name="connsiteX105" fmla="*/ 7523019 w 7953314"/>
              <a:gd name="connsiteY105" fmla="*/ 2008909 h 2618509"/>
              <a:gd name="connsiteX106" fmla="*/ 7564582 w 7953314"/>
              <a:gd name="connsiteY106" fmla="*/ 2036618 h 2618509"/>
              <a:gd name="connsiteX107" fmla="*/ 7661564 w 7953314"/>
              <a:gd name="connsiteY107" fmla="*/ 2119745 h 2618509"/>
              <a:gd name="connsiteX108" fmla="*/ 7689273 w 7953314"/>
              <a:gd name="connsiteY108" fmla="*/ 2161309 h 2618509"/>
              <a:gd name="connsiteX109" fmla="*/ 7703128 w 7953314"/>
              <a:gd name="connsiteY109" fmla="*/ 2202873 h 2618509"/>
              <a:gd name="connsiteX110" fmla="*/ 7744691 w 7953314"/>
              <a:gd name="connsiteY110" fmla="*/ 2244436 h 2618509"/>
              <a:gd name="connsiteX111" fmla="*/ 7800110 w 7953314"/>
              <a:gd name="connsiteY111" fmla="*/ 2327564 h 2618509"/>
              <a:gd name="connsiteX112" fmla="*/ 7813964 w 7953314"/>
              <a:gd name="connsiteY112" fmla="*/ 2369127 h 2618509"/>
              <a:gd name="connsiteX113" fmla="*/ 7910946 w 7953314"/>
              <a:gd name="connsiteY113" fmla="*/ 2507673 h 2618509"/>
              <a:gd name="connsiteX114" fmla="*/ 7952510 w 7953314"/>
              <a:gd name="connsiteY114" fmla="*/ 2590800 h 2618509"/>
              <a:gd name="connsiteX115" fmla="*/ 7952510 w 7953314"/>
              <a:gd name="connsiteY115" fmla="*/ 2618509 h 261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953314" h="2618509">
                <a:moveTo>
                  <a:pt x="0" y="2618509"/>
                </a:moveTo>
                <a:cubicBezTo>
                  <a:pt x="26276" y="2574716"/>
                  <a:pt x="49396" y="2540196"/>
                  <a:pt x="69273" y="2493818"/>
                </a:cubicBezTo>
                <a:cubicBezTo>
                  <a:pt x="113167" y="2391400"/>
                  <a:pt x="30544" y="2531129"/>
                  <a:pt x="138546" y="2369127"/>
                </a:cubicBezTo>
                <a:cubicBezTo>
                  <a:pt x="147782" y="2355273"/>
                  <a:pt x="154481" y="2339338"/>
                  <a:pt x="166255" y="2327564"/>
                </a:cubicBezTo>
                <a:cubicBezTo>
                  <a:pt x="246860" y="2246956"/>
                  <a:pt x="130675" y="2359522"/>
                  <a:pt x="235528" y="2272145"/>
                </a:cubicBezTo>
                <a:cubicBezTo>
                  <a:pt x="343167" y="2182446"/>
                  <a:pt x="202786" y="2279825"/>
                  <a:pt x="332510" y="2189018"/>
                </a:cubicBezTo>
                <a:cubicBezTo>
                  <a:pt x="359792" y="2169921"/>
                  <a:pt x="392089" y="2157148"/>
                  <a:pt x="415637" y="2133600"/>
                </a:cubicBezTo>
                <a:cubicBezTo>
                  <a:pt x="429491" y="2119745"/>
                  <a:pt x="441734" y="2104065"/>
                  <a:pt x="457200" y="2092036"/>
                </a:cubicBezTo>
                <a:cubicBezTo>
                  <a:pt x="483487" y="2071590"/>
                  <a:pt x="540328" y="2036618"/>
                  <a:pt x="540328" y="2036618"/>
                </a:cubicBezTo>
                <a:cubicBezTo>
                  <a:pt x="549564" y="2022763"/>
                  <a:pt x="555035" y="2005456"/>
                  <a:pt x="568037" y="1995054"/>
                </a:cubicBezTo>
                <a:cubicBezTo>
                  <a:pt x="579441" y="1985931"/>
                  <a:pt x="597077" y="1988713"/>
                  <a:pt x="609600" y="1981200"/>
                </a:cubicBezTo>
                <a:cubicBezTo>
                  <a:pt x="620801" y="1974480"/>
                  <a:pt x="626860" y="1961328"/>
                  <a:pt x="637310" y="1953491"/>
                </a:cubicBezTo>
                <a:cubicBezTo>
                  <a:pt x="663952" y="1933510"/>
                  <a:pt x="696889" y="1921621"/>
                  <a:pt x="720437" y="1898073"/>
                </a:cubicBezTo>
                <a:cubicBezTo>
                  <a:pt x="800036" y="1818474"/>
                  <a:pt x="758730" y="1839127"/>
                  <a:pt x="831273" y="1814945"/>
                </a:cubicBezTo>
                <a:cubicBezTo>
                  <a:pt x="845128" y="1801091"/>
                  <a:pt x="860294" y="1788434"/>
                  <a:pt x="872837" y="1773382"/>
                </a:cubicBezTo>
                <a:cubicBezTo>
                  <a:pt x="883497" y="1760590"/>
                  <a:pt x="888772" y="1743592"/>
                  <a:pt x="900546" y="1731818"/>
                </a:cubicBezTo>
                <a:cubicBezTo>
                  <a:pt x="912320" y="1720044"/>
                  <a:pt x="929318" y="1714769"/>
                  <a:pt x="942110" y="1704109"/>
                </a:cubicBezTo>
                <a:cubicBezTo>
                  <a:pt x="957162" y="1691566"/>
                  <a:pt x="968621" y="1675088"/>
                  <a:pt x="983673" y="1662545"/>
                </a:cubicBezTo>
                <a:cubicBezTo>
                  <a:pt x="996465" y="1651885"/>
                  <a:pt x="1012706" y="1645801"/>
                  <a:pt x="1025237" y="1634836"/>
                </a:cubicBezTo>
                <a:cubicBezTo>
                  <a:pt x="1049813" y="1613332"/>
                  <a:pt x="1067339" y="1583679"/>
                  <a:pt x="1094510" y="1565564"/>
                </a:cubicBezTo>
                <a:cubicBezTo>
                  <a:pt x="1108364" y="1556327"/>
                  <a:pt x="1123281" y="1548514"/>
                  <a:pt x="1136073" y="1537854"/>
                </a:cubicBezTo>
                <a:cubicBezTo>
                  <a:pt x="1205258" y="1480200"/>
                  <a:pt x="1146159" y="1506784"/>
                  <a:pt x="1219200" y="1482436"/>
                </a:cubicBezTo>
                <a:cubicBezTo>
                  <a:pt x="1298800" y="1402837"/>
                  <a:pt x="1257493" y="1423491"/>
                  <a:pt x="1330037" y="1399309"/>
                </a:cubicBezTo>
                <a:cubicBezTo>
                  <a:pt x="1353831" y="1381463"/>
                  <a:pt x="1398653" y="1346245"/>
                  <a:pt x="1427019" y="1330036"/>
                </a:cubicBezTo>
                <a:cubicBezTo>
                  <a:pt x="1444951" y="1319789"/>
                  <a:pt x="1463964" y="1311563"/>
                  <a:pt x="1482437" y="1302327"/>
                </a:cubicBezTo>
                <a:cubicBezTo>
                  <a:pt x="1487055" y="1288473"/>
                  <a:pt x="1487168" y="1272168"/>
                  <a:pt x="1496291" y="1260764"/>
                </a:cubicBezTo>
                <a:cubicBezTo>
                  <a:pt x="1506693" y="1247761"/>
                  <a:pt x="1525063" y="1243714"/>
                  <a:pt x="1537855" y="1233054"/>
                </a:cubicBezTo>
                <a:cubicBezTo>
                  <a:pt x="1552907" y="1220511"/>
                  <a:pt x="1563116" y="1202359"/>
                  <a:pt x="1579419" y="1191491"/>
                </a:cubicBezTo>
                <a:cubicBezTo>
                  <a:pt x="1591570" y="1183390"/>
                  <a:pt x="1607920" y="1184167"/>
                  <a:pt x="1620982" y="1177636"/>
                </a:cubicBezTo>
                <a:cubicBezTo>
                  <a:pt x="1728401" y="1123926"/>
                  <a:pt x="1599648" y="1170892"/>
                  <a:pt x="1704110" y="1136073"/>
                </a:cubicBezTo>
                <a:cubicBezTo>
                  <a:pt x="1717964" y="1126837"/>
                  <a:pt x="1732671" y="1118766"/>
                  <a:pt x="1745673" y="1108364"/>
                </a:cubicBezTo>
                <a:cubicBezTo>
                  <a:pt x="1755873" y="1100204"/>
                  <a:pt x="1762181" y="1087375"/>
                  <a:pt x="1773382" y="1080654"/>
                </a:cubicBezTo>
                <a:cubicBezTo>
                  <a:pt x="1785905" y="1073140"/>
                  <a:pt x="1801091" y="1071418"/>
                  <a:pt x="1814946" y="1066800"/>
                </a:cubicBezTo>
                <a:lnTo>
                  <a:pt x="1939637" y="983673"/>
                </a:lnTo>
                <a:cubicBezTo>
                  <a:pt x="1953491" y="974437"/>
                  <a:pt x="1965404" y="961230"/>
                  <a:pt x="1981200" y="955964"/>
                </a:cubicBezTo>
                <a:cubicBezTo>
                  <a:pt x="2085669" y="921140"/>
                  <a:pt x="1956901" y="968114"/>
                  <a:pt x="2064328" y="914400"/>
                </a:cubicBezTo>
                <a:cubicBezTo>
                  <a:pt x="2077390" y="907869"/>
                  <a:pt x="2092829" y="907076"/>
                  <a:pt x="2105891" y="900545"/>
                </a:cubicBezTo>
                <a:cubicBezTo>
                  <a:pt x="2179191" y="863895"/>
                  <a:pt x="2117521" y="882343"/>
                  <a:pt x="2189019" y="831273"/>
                </a:cubicBezTo>
                <a:cubicBezTo>
                  <a:pt x="2205825" y="819269"/>
                  <a:pt x="2226505" y="813811"/>
                  <a:pt x="2244437" y="803564"/>
                </a:cubicBezTo>
                <a:cubicBezTo>
                  <a:pt x="2318854" y="761039"/>
                  <a:pt x="2250393" y="784755"/>
                  <a:pt x="2341419" y="762000"/>
                </a:cubicBezTo>
                <a:cubicBezTo>
                  <a:pt x="2436697" y="698481"/>
                  <a:pt x="2392953" y="717113"/>
                  <a:pt x="2466110" y="692727"/>
                </a:cubicBezTo>
                <a:cubicBezTo>
                  <a:pt x="2484583" y="678873"/>
                  <a:pt x="2501480" y="662620"/>
                  <a:pt x="2521528" y="651164"/>
                </a:cubicBezTo>
                <a:cubicBezTo>
                  <a:pt x="2534208" y="643918"/>
                  <a:pt x="2550411" y="644555"/>
                  <a:pt x="2563091" y="637309"/>
                </a:cubicBezTo>
                <a:cubicBezTo>
                  <a:pt x="2580992" y="627080"/>
                  <a:pt x="2635956" y="578755"/>
                  <a:pt x="2660073" y="568036"/>
                </a:cubicBezTo>
                <a:cubicBezTo>
                  <a:pt x="2686763" y="556174"/>
                  <a:pt x="2718898" y="556528"/>
                  <a:pt x="2743200" y="540327"/>
                </a:cubicBezTo>
                <a:cubicBezTo>
                  <a:pt x="2757055" y="531091"/>
                  <a:pt x="2769548" y="519381"/>
                  <a:pt x="2784764" y="512618"/>
                </a:cubicBezTo>
                <a:cubicBezTo>
                  <a:pt x="2811454" y="500756"/>
                  <a:pt x="2867891" y="484909"/>
                  <a:pt x="2867891" y="484909"/>
                </a:cubicBezTo>
                <a:cubicBezTo>
                  <a:pt x="2946684" y="406116"/>
                  <a:pt x="2870815" y="469592"/>
                  <a:pt x="2951019" y="429491"/>
                </a:cubicBezTo>
                <a:cubicBezTo>
                  <a:pt x="3051000" y="379501"/>
                  <a:pt x="2926544" y="422655"/>
                  <a:pt x="3048000" y="374073"/>
                </a:cubicBezTo>
                <a:cubicBezTo>
                  <a:pt x="3075119" y="363225"/>
                  <a:pt x="3131128" y="346364"/>
                  <a:pt x="3131128" y="346364"/>
                </a:cubicBezTo>
                <a:cubicBezTo>
                  <a:pt x="3197069" y="302401"/>
                  <a:pt x="3146777" y="329200"/>
                  <a:pt x="3228110" y="304800"/>
                </a:cubicBezTo>
                <a:cubicBezTo>
                  <a:pt x="3256086" y="296407"/>
                  <a:pt x="3311237" y="277091"/>
                  <a:pt x="3311237" y="277091"/>
                </a:cubicBezTo>
                <a:cubicBezTo>
                  <a:pt x="3325091" y="267855"/>
                  <a:pt x="3339798" y="259784"/>
                  <a:pt x="3352800" y="249382"/>
                </a:cubicBezTo>
                <a:cubicBezTo>
                  <a:pt x="3363000" y="241222"/>
                  <a:pt x="3368827" y="227515"/>
                  <a:pt x="3380510" y="221673"/>
                </a:cubicBezTo>
                <a:cubicBezTo>
                  <a:pt x="3397541" y="213158"/>
                  <a:pt x="3417455" y="212436"/>
                  <a:pt x="3435928" y="207818"/>
                </a:cubicBezTo>
                <a:cubicBezTo>
                  <a:pt x="3449782" y="198582"/>
                  <a:pt x="3462598" y="187556"/>
                  <a:pt x="3477491" y="180109"/>
                </a:cubicBezTo>
                <a:cubicBezTo>
                  <a:pt x="3490553" y="173578"/>
                  <a:pt x="3505013" y="170266"/>
                  <a:pt x="3519055" y="166254"/>
                </a:cubicBezTo>
                <a:cubicBezTo>
                  <a:pt x="3539776" y="160334"/>
                  <a:pt x="3593887" y="149620"/>
                  <a:pt x="3616037" y="138545"/>
                </a:cubicBezTo>
                <a:cubicBezTo>
                  <a:pt x="3711712" y="90707"/>
                  <a:pt x="3597684" y="125814"/>
                  <a:pt x="3713019" y="96982"/>
                </a:cubicBezTo>
                <a:cubicBezTo>
                  <a:pt x="3788836" y="46436"/>
                  <a:pt x="3724206" y="80889"/>
                  <a:pt x="3851564" y="55418"/>
                </a:cubicBezTo>
                <a:cubicBezTo>
                  <a:pt x="3865884" y="52554"/>
                  <a:pt x="3878694" y="43785"/>
                  <a:pt x="3893128" y="41564"/>
                </a:cubicBezTo>
                <a:cubicBezTo>
                  <a:pt x="3939000" y="34507"/>
                  <a:pt x="3985668" y="33843"/>
                  <a:pt x="4031673" y="27709"/>
                </a:cubicBezTo>
                <a:cubicBezTo>
                  <a:pt x="4055015" y="24597"/>
                  <a:pt x="4077672" y="17435"/>
                  <a:pt x="4100946" y="13854"/>
                </a:cubicBezTo>
                <a:cubicBezTo>
                  <a:pt x="4137746" y="8192"/>
                  <a:pt x="4174837" y="4618"/>
                  <a:pt x="4211782" y="0"/>
                </a:cubicBezTo>
                <a:cubicBezTo>
                  <a:pt x="4276437" y="4618"/>
                  <a:pt x="4341521" y="5096"/>
                  <a:pt x="4405746" y="13854"/>
                </a:cubicBezTo>
                <a:cubicBezTo>
                  <a:pt x="4443479" y="18999"/>
                  <a:pt x="4516582" y="41564"/>
                  <a:pt x="4516582" y="41564"/>
                </a:cubicBezTo>
                <a:cubicBezTo>
                  <a:pt x="4611861" y="105083"/>
                  <a:pt x="4568117" y="86451"/>
                  <a:pt x="4641273" y="110836"/>
                </a:cubicBezTo>
                <a:cubicBezTo>
                  <a:pt x="4736551" y="174355"/>
                  <a:pt x="4692807" y="155723"/>
                  <a:pt x="4765964" y="180109"/>
                </a:cubicBezTo>
                <a:cubicBezTo>
                  <a:pt x="4775200" y="193964"/>
                  <a:pt x="4780671" y="211271"/>
                  <a:pt x="4793673" y="221673"/>
                </a:cubicBezTo>
                <a:cubicBezTo>
                  <a:pt x="4805077" y="230796"/>
                  <a:pt x="4821814" y="229774"/>
                  <a:pt x="4835237" y="235527"/>
                </a:cubicBezTo>
                <a:cubicBezTo>
                  <a:pt x="4955091" y="286892"/>
                  <a:pt x="4834735" y="244595"/>
                  <a:pt x="4932219" y="277091"/>
                </a:cubicBezTo>
                <a:cubicBezTo>
                  <a:pt x="4946073" y="290945"/>
                  <a:pt x="4957480" y="307786"/>
                  <a:pt x="4973782" y="318654"/>
                </a:cubicBezTo>
                <a:cubicBezTo>
                  <a:pt x="4985933" y="326755"/>
                  <a:pt x="5002580" y="325417"/>
                  <a:pt x="5015346" y="332509"/>
                </a:cubicBezTo>
                <a:cubicBezTo>
                  <a:pt x="5044457" y="348682"/>
                  <a:pt x="5070764" y="369454"/>
                  <a:pt x="5098473" y="387927"/>
                </a:cubicBezTo>
                <a:lnTo>
                  <a:pt x="5181600" y="443345"/>
                </a:lnTo>
                <a:cubicBezTo>
                  <a:pt x="5195455" y="457200"/>
                  <a:pt x="5206152" y="475188"/>
                  <a:pt x="5223164" y="484909"/>
                </a:cubicBezTo>
                <a:cubicBezTo>
                  <a:pt x="5239696" y="494356"/>
                  <a:pt x="5260109" y="494146"/>
                  <a:pt x="5278582" y="498764"/>
                </a:cubicBezTo>
                <a:cubicBezTo>
                  <a:pt x="5292437" y="508000"/>
                  <a:pt x="5305689" y="518212"/>
                  <a:pt x="5320146" y="526473"/>
                </a:cubicBezTo>
                <a:cubicBezTo>
                  <a:pt x="5338078" y="536720"/>
                  <a:pt x="5359042" y="541790"/>
                  <a:pt x="5375564" y="554182"/>
                </a:cubicBezTo>
                <a:cubicBezTo>
                  <a:pt x="5478887" y="631674"/>
                  <a:pt x="5380535" y="596989"/>
                  <a:pt x="5486400" y="623454"/>
                </a:cubicBezTo>
                <a:cubicBezTo>
                  <a:pt x="5495637" y="637309"/>
                  <a:pt x="5502336" y="653244"/>
                  <a:pt x="5514110" y="665018"/>
                </a:cubicBezTo>
                <a:cubicBezTo>
                  <a:pt x="5538074" y="688982"/>
                  <a:pt x="5583924" y="704136"/>
                  <a:pt x="5611091" y="720436"/>
                </a:cubicBezTo>
                <a:cubicBezTo>
                  <a:pt x="5639648" y="737570"/>
                  <a:pt x="5664433" y="760960"/>
                  <a:pt x="5694219" y="775854"/>
                </a:cubicBezTo>
                <a:cubicBezTo>
                  <a:pt x="5762699" y="810095"/>
                  <a:pt x="5730044" y="797033"/>
                  <a:pt x="5791200" y="817418"/>
                </a:cubicBezTo>
                <a:cubicBezTo>
                  <a:pt x="5819714" y="845931"/>
                  <a:pt x="5822025" y="851865"/>
                  <a:pt x="5860473" y="872836"/>
                </a:cubicBezTo>
                <a:cubicBezTo>
                  <a:pt x="5896736" y="892616"/>
                  <a:pt x="5971310" y="928254"/>
                  <a:pt x="5971310" y="928254"/>
                </a:cubicBezTo>
                <a:cubicBezTo>
                  <a:pt x="6047597" y="1004543"/>
                  <a:pt x="5926083" y="888867"/>
                  <a:pt x="6109855" y="1011382"/>
                </a:cubicBezTo>
                <a:cubicBezTo>
                  <a:pt x="6208825" y="1077362"/>
                  <a:pt x="6160674" y="1058723"/>
                  <a:pt x="6248400" y="1080654"/>
                </a:cubicBezTo>
                <a:cubicBezTo>
                  <a:pt x="6262255" y="1089891"/>
                  <a:pt x="6277321" y="1097527"/>
                  <a:pt x="6289964" y="1108364"/>
                </a:cubicBezTo>
                <a:cubicBezTo>
                  <a:pt x="6309799" y="1125366"/>
                  <a:pt x="6323980" y="1148801"/>
                  <a:pt x="6345382" y="1163782"/>
                </a:cubicBezTo>
                <a:cubicBezTo>
                  <a:pt x="6370762" y="1181548"/>
                  <a:pt x="6401429" y="1190300"/>
                  <a:pt x="6428510" y="1205345"/>
                </a:cubicBezTo>
                <a:cubicBezTo>
                  <a:pt x="6526953" y="1260035"/>
                  <a:pt x="6422204" y="1205798"/>
                  <a:pt x="6497782" y="1260764"/>
                </a:cubicBezTo>
                <a:cubicBezTo>
                  <a:pt x="6538181" y="1290145"/>
                  <a:pt x="6580909" y="1316182"/>
                  <a:pt x="6622473" y="1343891"/>
                </a:cubicBezTo>
                <a:cubicBezTo>
                  <a:pt x="6650182" y="1362364"/>
                  <a:pt x="6677504" y="1381430"/>
                  <a:pt x="6705600" y="1399309"/>
                </a:cubicBezTo>
                <a:cubicBezTo>
                  <a:pt x="6728319" y="1413766"/>
                  <a:pt x="6755831" y="1421832"/>
                  <a:pt x="6774873" y="1440873"/>
                </a:cubicBezTo>
                <a:cubicBezTo>
                  <a:pt x="6896313" y="1562310"/>
                  <a:pt x="6742259" y="1413694"/>
                  <a:pt x="6858000" y="1510145"/>
                </a:cubicBezTo>
                <a:cubicBezTo>
                  <a:pt x="6927187" y="1567801"/>
                  <a:pt x="6868084" y="1541215"/>
                  <a:pt x="6941128" y="1565564"/>
                </a:cubicBezTo>
                <a:cubicBezTo>
                  <a:pt x="6964219" y="1584037"/>
                  <a:pt x="6987948" y="1601738"/>
                  <a:pt x="7010400" y="1620982"/>
                </a:cubicBezTo>
                <a:cubicBezTo>
                  <a:pt x="7046478" y="1651906"/>
                  <a:pt x="7031583" y="1652356"/>
                  <a:pt x="7079673" y="1676400"/>
                </a:cubicBezTo>
                <a:cubicBezTo>
                  <a:pt x="7092735" y="1682931"/>
                  <a:pt x="7107382" y="1685636"/>
                  <a:pt x="7121237" y="1690254"/>
                </a:cubicBezTo>
                <a:cubicBezTo>
                  <a:pt x="7213101" y="1751499"/>
                  <a:pt x="7111020" y="1679518"/>
                  <a:pt x="7204364" y="1759527"/>
                </a:cubicBezTo>
                <a:cubicBezTo>
                  <a:pt x="7310261" y="1850296"/>
                  <a:pt x="7208757" y="1757838"/>
                  <a:pt x="7315200" y="1828800"/>
                </a:cubicBezTo>
                <a:cubicBezTo>
                  <a:pt x="7339804" y="1845203"/>
                  <a:pt x="7362219" y="1864746"/>
                  <a:pt x="7384473" y="1884218"/>
                </a:cubicBezTo>
                <a:cubicBezTo>
                  <a:pt x="7399219" y="1897120"/>
                  <a:pt x="7411161" y="1913031"/>
                  <a:pt x="7426037" y="1925782"/>
                </a:cubicBezTo>
                <a:cubicBezTo>
                  <a:pt x="7443569" y="1940809"/>
                  <a:pt x="7463923" y="1952318"/>
                  <a:pt x="7481455" y="1967345"/>
                </a:cubicBezTo>
                <a:cubicBezTo>
                  <a:pt x="7496331" y="1980096"/>
                  <a:pt x="7507967" y="1996366"/>
                  <a:pt x="7523019" y="2008909"/>
                </a:cubicBezTo>
                <a:cubicBezTo>
                  <a:pt x="7535811" y="2019569"/>
                  <a:pt x="7551790" y="2025958"/>
                  <a:pt x="7564582" y="2036618"/>
                </a:cubicBezTo>
                <a:cubicBezTo>
                  <a:pt x="7738232" y="2181327"/>
                  <a:pt x="7454051" y="1964112"/>
                  <a:pt x="7661564" y="2119745"/>
                </a:cubicBezTo>
                <a:cubicBezTo>
                  <a:pt x="7670800" y="2133600"/>
                  <a:pt x="7681826" y="2146416"/>
                  <a:pt x="7689273" y="2161309"/>
                </a:cubicBezTo>
                <a:cubicBezTo>
                  <a:pt x="7695804" y="2174371"/>
                  <a:pt x="7695027" y="2190722"/>
                  <a:pt x="7703128" y="2202873"/>
                </a:cubicBezTo>
                <a:cubicBezTo>
                  <a:pt x="7713996" y="2219175"/>
                  <a:pt x="7730837" y="2230582"/>
                  <a:pt x="7744691" y="2244436"/>
                </a:cubicBezTo>
                <a:cubicBezTo>
                  <a:pt x="7777635" y="2343266"/>
                  <a:pt x="7730922" y="2223781"/>
                  <a:pt x="7800110" y="2327564"/>
                </a:cubicBezTo>
                <a:cubicBezTo>
                  <a:pt x="7808211" y="2339715"/>
                  <a:pt x="7806310" y="2356690"/>
                  <a:pt x="7813964" y="2369127"/>
                </a:cubicBezTo>
                <a:cubicBezTo>
                  <a:pt x="7843509" y="2417137"/>
                  <a:pt x="7878858" y="2461324"/>
                  <a:pt x="7910946" y="2507673"/>
                </a:cubicBezTo>
                <a:cubicBezTo>
                  <a:pt x="7933934" y="2540878"/>
                  <a:pt x="7944635" y="2551428"/>
                  <a:pt x="7952510" y="2590800"/>
                </a:cubicBezTo>
                <a:cubicBezTo>
                  <a:pt x="7954321" y="2599857"/>
                  <a:pt x="7952510" y="2609273"/>
                  <a:pt x="7952510" y="2618509"/>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6" name="任意多边形 15"/>
          <p:cNvSpPr/>
          <p:nvPr/>
        </p:nvSpPr>
        <p:spPr>
          <a:xfrm>
            <a:off x="2286000" y="1402129"/>
            <a:ext cx="3314526" cy="3349981"/>
          </a:xfrm>
          <a:custGeom>
            <a:avLst/>
            <a:gdLst>
              <a:gd name="connsiteX0" fmla="*/ 0 w 263679"/>
              <a:gd name="connsiteY0" fmla="*/ 443345 h 443345"/>
              <a:gd name="connsiteX1" fmla="*/ 27709 w 263679"/>
              <a:gd name="connsiteY1" fmla="*/ 374072 h 443345"/>
              <a:gd name="connsiteX2" fmla="*/ 124691 w 263679"/>
              <a:gd name="connsiteY2" fmla="*/ 235527 h 443345"/>
              <a:gd name="connsiteX3" fmla="*/ 166255 w 263679"/>
              <a:gd name="connsiteY3" fmla="*/ 193963 h 443345"/>
              <a:gd name="connsiteX4" fmla="*/ 193964 w 263679"/>
              <a:gd name="connsiteY4" fmla="*/ 138545 h 443345"/>
              <a:gd name="connsiteX5" fmla="*/ 235527 w 263679"/>
              <a:gd name="connsiteY5" fmla="*/ 96981 h 443345"/>
              <a:gd name="connsiteX6" fmla="*/ 263236 w 263679"/>
              <a:gd name="connsiteY6" fmla="*/ 0 h 44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79" h="443345">
                <a:moveTo>
                  <a:pt x="0" y="443345"/>
                </a:moveTo>
                <a:cubicBezTo>
                  <a:pt x="9236" y="420254"/>
                  <a:pt x="15800" y="395905"/>
                  <a:pt x="27709" y="374072"/>
                </a:cubicBezTo>
                <a:cubicBezTo>
                  <a:pt x="39633" y="352210"/>
                  <a:pt x="102184" y="261785"/>
                  <a:pt x="124691" y="235527"/>
                </a:cubicBezTo>
                <a:cubicBezTo>
                  <a:pt x="137442" y="220651"/>
                  <a:pt x="154867" y="209907"/>
                  <a:pt x="166255" y="193963"/>
                </a:cubicBezTo>
                <a:cubicBezTo>
                  <a:pt x="178259" y="177157"/>
                  <a:pt x="181960" y="155351"/>
                  <a:pt x="193964" y="138545"/>
                </a:cubicBezTo>
                <a:cubicBezTo>
                  <a:pt x="205352" y="122601"/>
                  <a:pt x="224139" y="112925"/>
                  <a:pt x="235527" y="96981"/>
                </a:cubicBezTo>
                <a:cubicBezTo>
                  <a:pt x="269432" y="49514"/>
                  <a:pt x="263236" y="48570"/>
                  <a:pt x="263236" y="0"/>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7" name="任意多边形 16"/>
          <p:cNvSpPr/>
          <p:nvPr/>
        </p:nvSpPr>
        <p:spPr>
          <a:xfrm>
            <a:off x="2257081" y="1801091"/>
            <a:ext cx="8133827" cy="2828215"/>
          </a:xfrm>
          <a:custGeom>
            <a:avLst/>
            <a:gdLst>
              <a:gd name="connsiteX0" fmla="*/ 0 w 7883236"/>
              <a:gd name="connsiteY0" fmla="*/ 2466109 h 2521527"/>
              <a:gd name="connsiteX1" fmla="*/ 13854 w 7883236"/>
              <a:gd name="connsiteY1" fmla="*/ 1842655 h 2521527"/>
              <a:gd name="connsiteX2" fmla="*/ 55418 w 7883236"/>
              <a:gd name="connsiteY2" fmla="*/ 1690255 h 2521527"/>
              <a:gd name="connsiteX3" fmla="*/ 69273 w 7883236"/>
              <a:gd name="connsiteY3" fmla="*/ 1648691 h 2521527"/>
              <a:gd name="connsiteX4" fmla="*/ 124691 w 7883236"/>
              <a:gd name="connsiteY4" fmla="*/ 1565564 h 2521527"/>
              <a:gd name="connsiteX5" fmla="*/ 152400 w 7883236"/>
              <a:gd name="connsiteY5" fmla="*/ 1524000 h 2521527"/>
              <a:gd name="connsiteX6" fmla="*/ 166254 w 7883236"/>
              <a:gd name="connsiteY6" fmla="*/ 1482437 h 2521527"/>
              <a:gd name="connsiteX7" fmla="*/ 193964 w 7883236"/>
              <a:gd name="connsiteY7" fmla="*/ 1454727 h 2521527"/>
              <a:gd name="connsiteX8" fmla="*/ 207818 w 7883236"/>
              <a:gd name="connsiteY8" fmla="*/ 1399309 h 2521527"/>
              <a:gd name="connsiteX9" fmla="*/ 249382 w 7883236"/>
              <a:gd name="connsiteY9" fmla="*/ 1357746 h 2521527"/>
              <a:gd name="connsiteX10" fmla="*/ 277091 w 7883236"/>
              <a:gd name="connsiteY10" fmla="*/ 1316182 h 2521527"/>
              <a:gd name="connsiteX11" fmla="*/ 318654 w 7883236"/>
              <a:gd name="connsiteY11" fmla="*/ 1260764 h 2521527"/>
              <a:gd name="connsiteX12" fmla="*/ 346364 w 7883236"/>
              <a:gd name="connsiteY12" fmla="*/ 1219200 h 2521527"/>
              <a:gd name="connsiteX13" fmla="*/ 429491 w 7883236"/>
              <a:gd name="connsiteY13" fmla="*/ 1149927 h 2521527"/>
              <a:gd name="connsiteX14" fmla="*/ 471054 w 7883236"/>
              <a:gd name="connsiteY14" fmla="*/ 1108364 h 2521527"/>
              <a:gd name="connsiteX15" fmla="*/ 568036 w 7883236"/>
              <a:gd name="connsiteY15" fmla="*/ 983673 h 2521527"/>
              <a:gd name="connsiteX16" fmla="*/ 623454 w 7883236"/>
              <a:gd name="connsiteY16" fmla="*/ 928255 h 2521527"/>
              <a:gd name="connsiteX17" fmla="*/ 651164 w 7883236"/>
              <a:gd name="connsiteY17" fmla="*/ 900546 h 2521527"/>
              <a:gd name="connsiteX18" fmla="*/ 706582 w 7883236"/>
              <a:gd name="connsiteY18" fmla="*/ 858982 h 2521527"/>
              <a:gd name="connsiteX19" fmla="*/ 789709 w 7883236"/>
              <a:gd name="connsiteY19" fmla="*/ 803564 h 2521527"/>
              <a:gd name="connsiteX20" fmla="*/ 845127 w 7883236"/>
              <a:gd name="connsiteY20" fmla="*/ 762000 h 2521527"/>
              <a:gd name="connsiteX21" fmla="*/ 914400 w 7883236"/>
              <a:gd name="connsiteY21" fmla="*/ 720437 h 2521527"/>
              <a:gd name="connsiteX22" fmla="*/ 955964 w 7883236"/>
              <a:gd name="connsiteY22" fmla="*/ 678873 h 2521527"/>
              <a:gd name="connsiteX23" fmla="*/ 1052945 w 7883236"/>
              <a:gd name="connsiteY23" fmla="*/ 623455 h 2521527"/>
              <a:gd name="connsiteX24" fmla="*/ 1136073 w 7883236"/>
              <a:gd name="connsiteY24" fmla="*/ 568037 h 2521527"/>
              <a:gd name="connsiteX25" fmla="*/ 1219200 w 7883236"/>
              <a:gd name="connsiteY25" fmla="*/ 526473 h 2521527"/>
              <a:gd name="connsiteX26" fmla="*/ 1260764 w 7883236"/>
              <a:gd name="connsiteY26" fmla="*/ 512618 h 2521527"/>
              <a:gd name="connsiteX27" fmla="*/ 1385454 w 7883236"/>
              <a:gd name="connsiteY27" fmla="*/ 429491 h 2521527"/>
              <a:gd name="connsiteX28" fmla="*/ 1427018 w 7883236"/>
              <a:gd name="connsiteY28" fmla="*/ 401782 h 2521527"/>
              <a:gd name="connsiteX29" fmla="*/ 1510145 w 7883236"/>
              <a:gd name="connsiteY29" fmla="*/ 374073 h 2521527"/>
              <a:gd name="connsiteX30" fmla="*/ 1607127 w 7883236"/>
              <a:gd name="connsiteY30" fmla="*/ 346364 h 2521527"/>
              <a:gd name="connsiteX31" fmla="*/ 1676400 w 7883236"/>
              <a:gd name="connsiteY31" fmla="*/ 318655 h 2521527"/>
              <a:gd name="connsiteX32" fmla="*/ 1814945 w 7883236"/>
              <a:gd name="connsiteY32" fmla="*/ 277091 h 2521527"/>
              <a:gd name="connsiteX33" fmla="*/ 1911927 w 7883236"/>
              <a:gd name="connsiteY33" fmla="*/ 263237 h 2521527"/>
              <a:gd name="connsiteX34" fmla="*/ 1953491 w 7883236"/>
              <a:gd name="connsiteY34" fmla="*/ 249382 h 2521527"/>
              <a:gd name="connsiteX35" fmla="*/ 2022764 w 7883236"/>
              <a:gd name="connsiteY35" fmla="*/ 221673 h 2521527"/>
              <a:gd name="connsiteX36" fmla="*/ 2133600 w 7883236"/>
              <a:gd name="connsiteY36" fmla="*/ 193964 h 2521527"/>
              <a:gd name="connsiteX37" fmla="*/ 2175164 w 7883236"/>
              <a:gd name="connsiteY37" fmla="*/ 180109 h 2521527"/>
              <a:gd name="connsiteX38" fmla="*/ 2244436 w 7883236"/>
              <a:gd name="connsiteY38" fmla="*/ 152400 h 2521527"/>
              <a:gd name="connsiteX39" fmla="*/ 2369127 w 7883236"/>
              <a:gd name="connsiteY39" fmla="*/ 138546 h 2521527"/>
              <a:gd name="connsiteX40" fmla="*/ 2521527 w 7883236"/>
              <a:gd name="connsiteY40" fmla="*/ 96982 h 2521527"/>
              <a:gd name="connsiteX41" fmla="*/ 2715491 w 7883236"/>
              <a:gd name="connsiteY41" fmla="*/ 69273 h 2521527"/>
              <a:gd name="connsiteX42" fmla="*/ 2812473 w 7883236"/>
              <a:gd name="connsiteY42" fmla="*/ 41564 h 2521527"/>
              <a:gd name="connsiteX43" fmla="*/ 2964873 w 7883236"/>
              <a:gd name="connsiteY43" fmla="*/ 27709 h 2521527"/>
              <a:gd name="connsiteX44" fmla="*/ 3255818 w 7883236"/>
              <a:gd name="connsiteY44" fmla="*/ 0 h 2521527"/>
              <a:gd name="connsiteX45" fmla="*/ 4530436 w 7883236"/>
              <a:gd name="connsiteY45" fmla="*/ 13855 h 2521527"/>
              <a:gd name="connsiteX46" fmla="*/ 4655127 w 7883236"/>
              <a:gd name="connsiteY46" fmla="*/ 41564 h 2521527"/>
              <a:gd name="connsiteX47" fmla="*/ 4738254 w 7883236"/>
              <a:gd name="connsiteY47" fmla="*/ 55418 h 2521527"/>
              <a:gd name="connsiteX48" fmla="*/ 4946073 w 7883236"/>
              <a:gd name="connsiteY48" fmla="*/ 110837 h 2521527"/>
              <a:gd name="connsiteX49" fmla="*/ 5029200 w 7883236"/>
              <a:gd name="connsiteY49" fmla="*/ 138546 h 2521527"/>
              <a:gd name="connsiteX50" fmla="*/ 5167745 w 7883236"/>
              <a:gd name="connsiteY50" fmla="*/ 180109 h 2521527"/>
              <a:gd name="connsiteX51" fmla="*/ 5223164 w 7883236"/>
              <a:gd name="connsiteY51" fmla="*/ 193964 h 2521527"/>
              <a:gd name="connsiteX52" fmla="*/ 5320145 w 7883236"/>
              <a:gd name="connsiteY52" fmla="*/ 221673 h 2521527"/>
              <a:gd name="connsiteX53" fmla="*/ 5389418 w 7883236"/>
              <a:gd name="connsiteY53" fmla="*/ 235527 h 2521527"/>
              <a:gd name="connsiteX54" fmla="*/ 5486400 w 7883236"/>
              <a:gd name="connsiteY54" fmla="*/ 263237 h 2521527"/>
              <a:gd name="connsiteX55" fmla="*/ 5527964 w 7883236"/>
              <a:gd name="connsiteY55" fmla="*/ 304800 h 2521527"/>
              <a:gd name="connsiteX56" fmla="*/ 5749636 w 7883236"/>
              <a:gd name="connsiteY56" fmla="*/ 387927 h 2521527"/>
              <a:gd name="connsiteX57" fmla="*/ 5874327 w 7883236"/>
              <a:gd name="connsiteY57" fmla="*/ 471055 h 2521527"/>
              <a:gd name="connsiteX58" fmla="*/ 5929745 w 7883236"/>
              <a:gd name="connsiteY58" fmla="*/ 498764 h 2521527"/>
              <a:gd name="connsiteX59" fmla="*/ 6165273 w 7883236"/>
              <a:gd name="connsiteY59" fmla="*/ 665018 h 2521527"/>
              <a:gd name="connsiteX60" fmla="*/ 6220691 w 7883236"/>
              <a:gd name="connsiteY60" fmla="*/ 706582 h 2521527"/>
              <a:gd name="connsiteX61" fmla="*/ 6317673 w 7883236"/>
              <a:gd name="connsiteY61" fmla="*/ 817418 h 2521527"/>
              <a:gd name="connsiteX62" fmla="*/ 6414654 w 7883236"/>
              <a:gd name="connsiteY62" fmla="*/ 914400 h 2521527"/>
              <a:gd name="connsiteX63" fmla="*/ 6483927 w 7883236"/>
              <a:gd name="connsiteY63" fmla="*/ 983673 h 2521527"/>
              <a:gd name="connsiteX64" fmla="*/ 6525491 w 7883236"/>
              <a:gd name="connsiteY64" fmla="*/ 1039091 h 2521527"/>
              <a:gd name="connsiteX65" fmla="*/ 6664036 w 7883236"/>
              <a:gd name="connsiteY65" fmla="*/ 1177637 h 2521527"/>
              <a:gd name="connsiteX66" fmla="*/ 6705600 w 7883236"/>
              <a:gd name="connsiteY66" fmla="*/ 1233055 h 2521527"/>
              <a:gd name="connsiteX67" fmla="*/ 6774873 w 7883236"/>
              <a:gd name="connsiteY67" fmla="*/ 1330037 h 2521527"/>
              <a:gd name="connsiteX68" fmla="*/ 6816436 w 7883236"/>
              <a:gd name="connsiteY68" fmla="*/ 1371600 h 2521527"/>
              <a:gd name="connsiteX69" fmla="*/ 6858000 w 7883236"/>
              <a:gd name="connsiteY69" fmla="*/ 1440873 h 2521527"/>
              <a:gd name="connsiteX70" fmla="*/ 6899564 w 7883236"/>
              <a:gd name="connsiteY70" fmla="*/ 1482437 h 2521527"/>
              <a:gd name="connsiteX71" fmla="*/ 6927273 w 7883236"/>
              <a:gd name="connsiteY71" fmla="*/ 1524000 h 2521527"/>
              <a:gd name="connsiteX72" fmla="*/ 6982691 w 7883236"/>
              <a:gd name="connsiteY72" fmla="*/ 1565564 h 2521527"/>
              <a:gd name="connsiteX73" fmla="*/ 7051964 w 7883236"/>
              <a:gd name="connsiteY73" fmla="*/ 1648691 h 2521527"/>
              <a:gd name="connsiteX74" fmla="*/ 7107382 w 7883236"/>
              <a:gd name="connsiteY74" fmla="*/ 1676400 h 2521527"/>
              <a:gd name="connsiteX75" fmla="*/ 7245927 w 7883236"/>
              <a:gd name="connsiteY75" fmla="*/ 1814946 h 2521527"/>
              <a:gd name="connsiteX76" fmla="*/ 7370618 w 7883236"/>
              <a:gd name="connsiteY76" fmla="*/ 1911927 h 2521527"/>
              <a:gd name="connsiteX77" fmla="*/ 7412182 w 7883236"/>
              <a:gd name="connsiteY77" fmla="*/ 1953491 h 2521527"/>
              <a:gd name="connsiteX78" fmla="*/ 7495309 w 7883236"/>
              <a:gd name="connsiteY78" fmla="*/ 2022764 h 2521527"/>
              <a:gd name="connsiteX79" fmla="*/ 7633854 w 7883236"/>
              <a:gd name="connsiteY79" fmla="*/ 2202873 h 2521527"/>
              <a:gd name="connsiteX80" fmla="*/ 7675418 w 7883236"/>
              <a:gd name="connsiteY80" fmla="*/ 2244437 h 2521527"/>
              <a:gd name="connsiteX81" fmla="*/ 7786254 w 7883236"/>
              <a:gd name="connsiteY81" fmla="*/ 2396837 h 2521527"/>
              <a:gd name="connsiteX82" fmla="*/ 7813964 w 7883236"/>
              <a:gd name="connsiteY82" fmla="*/ 2424546 h 2521527"/>
              <a:gd name="connsiteX83" fmla="*/ 7883236 w 7883236"/>
              <a:gd name="connsiteY83" fmla="*/ 2521527 h 2521527"/>
              <a:gd name="connsiteX0" fmla="*/ 0 w 7883236"/>
              <a:gd name="connsiteY0" fmla="*/ 2866952 h 2922370"/>
              <a:gd name="connsiteX1" fmla="*/ 13854 w 7883236"/>
              <a:gd name="connsiteY1" fmla="*/ 2243498 h 2922370"/>
              <a:gd name="connsiteX2" fmla="*/ 55418 w 7883236"/>
              <a:gd name="connsiteY2" fmla="*/ 2091098 h 2922370"/>
              <a:gd name="connsiteX3" fmla="*/ 69273 w 7883236"/>
              <a:gd name="connsiteY3" fmla="*/ 2049534 h 2922370"/>
              <a:gd name="connsiteX4" fmla="*/ 124691 w 7883236"/>
              <a:gd name="connsiteY4" fmla="*/ 1966407 h 2922370"/>
              <a:gd name="connsiteX5" fmla="*/ 152400 w 7883236"/>
              <a:gd name="connsiteY5" fmla="*/ 1924843 h 2922370"/>
              <a:gd name="connsiteX6" fmla="*/ 166254 w 7883236"/>
              <a:gd name="connsiteY6" fmla="*/ 1883280 h 2922370"/>
              <a:gd name="connsiteX7" fmla="*/ 193964 w 7883236"/>
              <a:gd name="connsiteY7" fmla="*/ 1855570 h 2922370"/>
              <a:gd name="connsiteX8" fmla="*/ 207818 w 7883236"/>
              <a:gd name="connsiteY8" fmla="*/ 1800152 h 2922370"/>
              <a:gd name="connsiteX9" fmla="*/ 249382 w 7883236"/>
              <a:gd name="connsiteY9" fmla="*/ 1758589 h 2922370"/>
              <a:gd name="connsiteX10" fmla="*/ 277091 w 7883236"/>
              <a:gd name="connsiteY10" fmla="*/ 1717025 h 2922370"/>
              <a:gd name="connsiteX11" fmla="*/ 318654 w 7883236"/>
              <a:gd name="connsiteY11" fmla="*/ 1661607 h 2922370"/>
              <a:gd name="connsiteX12" fmla="*/ 346364 w 7883236"/>
              <a:gd name="connsiteY12" fmla="*/ 1620043 h 2922370"/>
              <a:gd name="connsiteX13" fmla="*/ 429491 w 7883236"/>
              <a:gd name="connsiteY13" fmla="*/ 1550770 h 2922370"/>
              <a:gd name="connsiteX14" fmla="*/ 471054 w 7883236"/>
              <a:gd name="connsiteY14" fmla="*/ 1509207 h 2922370"/>
              <a:gd name="connsiteX15" fmla="*/ 568036 w 7883236"/>
              <a:gd name="connsiteY15" fmla="*/ 1384516 h 2922370"/>
              <a:gd name="connsiteX16" fmla="*/ 623454 w 7883236"/>
              <a:gd name="connsiteY16" fmla="*/ 1329098 h 2922370"/>
              <a:gd name="connsiteX17" fmla="*/ 651164 w 7883236"/>
              <a:gd name="connsiteY17" fmla="*/ 1301389 h 2922370"/>
              <a:gd name="connsiteX18" fmla="*/ 706582 w 7883236"/>
              <a:gd name="connsiteY18" fmla="*/ 1259825 h 2922370"/>
              <a:gd name="connsiteX19" fmla="*/ 789709 w 7883236"/>
              <a:gd name="connsiteY19" fmla="*/ 1204407 h 2922370"/>
              <a:gd name="connsiteX20" fmla="*/ 845127 w 7883236"/>
              <a:gd name="connsiteY20" fmla="*/ 1162843 h 2922370"/>
              <a:gd name="connsiteX21" fmla="*/ 914400 w 7883236"/>
              <a:gd name="connsiteY21" fmla="*/ 1121280 h 2922370"/>
              <a:gd name="connsiteX22" fmla="*/ 955964 w 7883236"/>
              <a:gd name="connsiteY22" fmla="*/ 1079716 h 2922370"/>
              <a:gd name="connsiteX23" fmla="*/ 1052945 w 7883236"/>
              <a:gd name="connsiteY23" fmla="*/ 1024298 h 2922370"/>
              <a:gd name="connsiteX24" fmla="*/ 1136073 w 7883236"/>
              <a:gd name="connsiteY24" fmla="*/ 968880 h 2922370"/>
              <a:gd name="connsiteX25" fmla="*/ 1219200 w 7883236"/>
              <a:gd name="connsiteY25" fmla="*/ 927316 h 2922370"/>
              <a:gd name="connsiteX26" fmla="*/ 1260764 w 7883236"/>
              <a:gd name="connsiteY26" fmla="*/ 913461 h 2922370"/>
              <a:gd name="connsiteX27" fmla="*/ 1385454 w 7883236"/>
              <a:gd name="connsiteY27" fmla="*/ 830334 h 2922370"/>
              <a:gd name="connsiteX28" fmla="*/ 1427018 w 7883236"/>
              <a:gd name="connsiteY28" fmla="*/ 802625 h 2922370"/>
              <a:gd name="connsiteX29" fmla="*/ 1510145 w 7883236"/>
              <a:gd name="connsiteY29" fmla="*/ 774916 h 2922370"/>
              <a:gd name="connsiteX30" fmla="*/ 1607127 w 7883236"/>
              <a:gd name="connsiteY30" fmla="*/ 747207 h 2922370"/>
              <a:gd name="connsiteX31" fmla="*/ 1676400 w 7883236"/>
              <a:gd name="connsiteY31" fmla="*/ 719498 h 2922370"/>
              <a:gd name="connsiteX32" fmla="*/ 1814945 w 7883236"/>
              <a:gd name="connsiteY32" fmla="*/ 677934 h 2922370"/>
              <a:gd name="connsiteX33" fmla="*/ 1911927 w 7883236"/>
              <a:gd name="connsiteY33" fmla="*/ 664080 h 2922370"/>
              <a:gd name="connsiteX34" fmla="*/ 1953491 w 7883236"/>
              <a:gd name="connsiteY34" fmla="*/ 650225 h 2922370"/>
              <a:gd name="connsiteX35" fmla="*/ 2022764 w 7883236"/>
              <a:gd name="connsiteY35" fmla="*/ 622516 h 2922370"/>
              <a:gd name="connsiteX36" fmla="*/ 2133600 w 7883236"/>
              <a:gd name="connsiteY36" fmla="*/ 594807 h 2922370"/>
              <a:gd name="connsiteX37" fmla="*/ 2175164 w 7883236"/>
              <a:gd name="connsiteY37" fmla="*/ 580952 h 2922370"/>
              <a:gd name="connsiteX38" fmla="*/ 2244436 w 7883236"/>
              <a:gd name="connsiteY38" fmla="*/ 553243 h 2922370"/>
              <a:gd name="connsiteX39" fmla="*/ 2369127 w 7883236"/>
              <a:gd name="connsiteY39" fmla="*/ 539389 h 2922370"/>
              <a:gd name="connsiteX40" fmla="*/ 2521527 w 7883236"/>
              <a:gd name="connsiteY40" fmla="*/ 497825 h 2922370"/>
              <a:gd name="connsiteX41" fmla="*/ 2715491 w 7883236"/>
              <a:gd name="connsiteY41" fmla="*/ 470116 h 2922370"/>
              <a:gd name="connsiteX42" fmla="*/ 2812473 w 7883236"/>
              <a:gd name="connsiteY42" fmla="*/ 442407 h 2922370"/>
              <a:gd name="connsiteX43" fmla="*/ 2964873 w 7883236"/>
              <a:gd name="connsiteY43" fmla="*/ 428552 h 2922370"/>
              <a:gd name="connsiteX44" fmla="*/ 3658709 w 7883236"/>
              <a:gd name="connsiteY44" fmla="*/ 0 h 2922370"/>
              <a:gd name="connsiteX45" fmla="*/ 4530436 w 7883236"/>
              <a:gd name="connsiteY45" fmla="*/ 414698 h 2922370"/>
              <a:gd name="connsiteX46" fmla="*/ 4655127 w 7883236"/>
              <a:gd name="connsiteY46" fmla="*/ 442407 h 2922370"/>
              <a:gd name="connsiteX47" fmla="*/ 4738254 w 7883236"/>
              <a:gd name="connsiteY47" fmla="*/ 456261 h 2922370"/>
              <a:gd name="connsiteX48" fmla="*/ 4946073 w 7883236"/>
              <a:gd name="connsiteY48" fmla="*/ 511680 h 2922370"/>
              <a:gd name="connsiteX49" fmla="*/ 5029200 w 7883236"/>
              <a:gd name="connsiteY49" fmla="*/ 539389 h 2922370"/>
              <a:gd name="connsiteX50" fmla="*/ 5167745 w 7883236"/>
              <a:gd name="connsiteY50" fmla="*/ 580952 h 2922370"/>
              <a:gd name="connsiteX51" fmla="*/ 5223164 w 7883236"/>
              <a:gd name="connsiteY51" fmla="*/ 594807 h 2922370"/>
              <a:gd name="connsiteX52" fmla="*/ 5320145 w 7883236"/>
              <a:gd name="connsiteY52" fmla="*/ 622516 h 2922370"/>
              <a:gd name="connsiteX53" fmla="*/ 5389418 w 7883236"/>
              <a:gd name="connsiteY53" fmla="*/ 636370 h 2922370"/>
              <a:gd name="connsiteX54" fmla="*/ 5486400 w 7883236"/>
              <a:gd name="connsiteY54" fmla="*/ 664080 h 2922370"/>
              <a:gd name="connsiteX55" fmla="*/ 5527964 w 7883236"/>
              <a:gd name="connsiteY55" fmla="*/ 705643 h 2922370"/>
              <a:gd name="connsiteX56" fmla="*/ 5749636 w 7883236"/>
              <a:gd name="connsiteY56" fmla="*/ 788770 h 2922370"/>
              <a:gd name="connsiteX57" fmla="*/ 5874327 w 7883236"/>
              <a:gd name="connsiteY57" fmla="*/ 871898 h 2922370"/>
              <a:gd name="connsiteX58" fmla="*/ 5929745 w 7883236"/>
              <a:gd name="connsiteY58" fmla="*/ 899607 h 2922370"/>
              <a:gd name="connsiteX59" fmla="*/ 6165273 w 7883236"/>
              <a:gd name="connsiteY59" fmla="*/ 1065861 h 2922370"/>
              <a:gd name="connsiteX60" fmla="*/ 6220691 w 7883236"/>
              <a:gd name="connsiteY60" fmla="*/ 1107425 h 2922370"/>
              <a:gd name="connsiteX61" fmla="*/ 6317673 w 7883236"/>
              <a:gd name="connsiteY61" fmla="*/ 1218261 h 2922370"/>
              <a:gd name="connsiteX62" fmla="*/ 6414654 w 7883236"/>
              <a:gd name="connsiteY62" fmla="*/ 1315243 h 2922370"/>
              <a:gd name="connsiteX63" fmla="*/ 6483927 w 7883236"/>
              <a:gd name="connsiteY63" fmla="*/ 1384516 h 2922370"/>
              <a:gd name="connsiteX64" fmla="*/ 6525491 w 7883236"/>
              <a:gd name="connsiteY64" fmla="*/ 1439934 h 2922370"/>
              <a:gd name="connsiteX65" fmla="*/ 6664036 w 7883236"/>
              <a:gd name="connsiteY65" fmla="*/ 1578480 h 2922370"/>
              <a:gd name="connsiteX66" fmla="*/ 6705600 w 7883236"/>
              <a:gd name="connsiteY66" fmla="*/ 1633898 h 2922370"/>
              <a:gd name="connsiteX67" fmla="*/ 6774873 w 7883236"/>
              <a:gd name="connsiteY67" fmla="*/ 1730880 h 2922370"/>
              <a:gd name="connsiteX68" fmla="*/ 6816436 w 7883236"/>
              <a:gd name="connsiteY68" fmla="*/ 1772443 h 2922370"/>
              <a:gd name="connsiteX69" fmla="*/ 6858000 w 7883236"/>
              <a:gd name="connsiteY69" fmla="*/ 1841716 h 2922370"/>
              <a:gd name="connsiteX70" fmla="*/ 6899564 w 7883236"/>
              <a:gd name="connsiteY70" fmla="*/ 1883280 h 2922370"/>
              <a:gd name="connsiteX71" fmla="*/ 6927273 w 7883236"/>
              <a:gd name="connsiteY71" fmla="*/ 1924843 h 2922370"/>
              <a:gd name="connsiteX72" fmla="*/ 6982691 w 7883236"/>
              <a:gd name="connsiteY72" fmla="*/ 1966407 h 2922370"/>
              <a:gd name="connsiteX73" fmla="*/ 7051964 w 7883236"/>
              <a:gd name="connsiteY73" fmla="*/ 2049534 h 2922370"/>
              <a:gd name="connsiteX74" fmla="*/ 7107382 w 7883236"/>
              <a:gd name="connsiteY74" fmla="*/ 2077243 h 2922370"/>
              <a:gd name="connsiteX75" fmla="*/ 7245927 w 7883236"/>
              <a:gd name="connsiteY75" fmla="*/ 2215789 h 2922370"/>
              <a:gd name="connsiteX76" fmla="*/ 7370618 w 7883236"/>
              <a:gd name="connsiteY76" fmla="*/ 2312770 h 2922370"/>
              <a:gd name="connsiteX77" fmla="*/ 7412182 w 7883236"/>
              <a:gd name="connsiteY77" fmla="*/ 2354334 h 2922370"/>
              <a:gd name="connsiteX78" fmla="*/ 7495309 w 7883236"/>
              <a:gd name="connsiteY78" fmla="*/ 2423607 h 2922370"/>
              <a:gd name="connsiteX79" fmla="*/ 7633854 w 7883236"/>
              <a:gd name="connsiteY79" fmla="*/ 2603716 h 2922370"/>
              <a:gd name="connsiteX80" fmla="*/ 7675418 w 7883236"/>
              <a:gd name="connsiteY80" fmla="*/ 2645280 h 2922370"/>
              <a:gd name="connsiteX81" fmla="*/ 7786254 w 7883236"/>
              <a:gd name="connsiteY81" fmla="*/ 2797680 h 2922370"/>
              <a:gd name="connsiteX82" fmla="*/ 7813964 w 7883236"/>
              <a:gd name="connsiteY82" fmla="*/ 2825389 h 2922370"/>
              <a:gd name="connsiteX83" fmla="*/ 7883236 w 7883236"/>
              <a:gd name="connsiteY83" fmla="*/ 2922370 h 2922370"/>
              <a:gd name="connsiteX0" fmla="*/ 1172 w 7884408"/>
              <a:gd name="connsiteY0" fmla="*/ 2866952 h 2922370"/>
              <a:gd name="connsiteX1" fmla="*/ 15026 w 7884408"/>
              <a:gd name="connsiteY1" fmla="*/ 2243498 h 2922370"/>
              <a:gd name="connsiteX2" fmla="*/ 56590 w 7884408"/>
              <a:gd name="connsiteY2" fmla="*/ 2091098 h 2922370"/>
              <a:gd name="connsiteX3" fmla="*/ 607633 w 7884408"/>
              <a:gd name="connsiteY3" fmla="*/ 2235639 h 2922370"/>
              <a:gd name="connsiteX4" fmla="*/ 125863 w 7884408"/>
              <a:gd name="connsiteY4" fmla="*/ 1966407 h 2922370"/>
              <a:gd name="connsiteX5" fmla="*/ 153572 w 7884408"/>
              <a:gd name="connsiteY5" fmla="*/ 1924843 h 2922370"/>
              <a:gd name="connsiteX6" fmla="*/ 167426 w 7884408"/>
              <a:gd name="connsiteY6" fmla="*/ 1883280 h 2922370"/>
              <a:gd name="connsiteX7" fmla="*/ 195136 w 7884408"/>
              <a:gd name="connsiteY7" fmla="*/ 1855570 h 2922370"/>
              <a:gd name="connsiteX8" fmla="*/ 208990 w 7884408"/>
              <a:gd name="connsiteY8" fmla="*/ 1800152 h 2922370"/>
              <a:gd name="connsiteX9" fmla="*/ 250554 w 7884408"/>
              <a:gd name="connsiteY9" fmla="*/ 1758589 h 2922370"/>
              <a:gd name="connsiteX10" fmla="*/ 278263 w 7884408"/>
              <a:gd name="connsiteY10" fmla="*/ 1717025 h 2922370"/>
              <a:gd name="connsiteX11" fmla="*/ 319826 w 7884408"/>
              <a:gd name="connsiteY11" fmla="*/ 1661607 h 2922370"/>
              <a:gd name="connsiteX12" fmla="*/ 347536 w 7884408"/>
              <a:gd name="connsiteY12" fmla="*/ 1620043 h 2922370"/>
              <a:gd name="connsiteX13" fmla="*/ 430663 w 7884408"/>
              <a:gd name="connsiteY13" fmla="*/ 1550770 h 2922370"/>
              <a:gd name="connsiteX14" fmla="*/ 472226 w 7884408"/>
              <a:gd name="connsiteY14" fmla="*/ 1509207 h 2922370"/>
              <a:gd name="connsiteX15" fmla="*/ 569208 w 7884408"/>
              <a:gd name="connsiteY15" fmla="*/ 1384516 h 2922370"/>
              <a:gd name="connsiteX16" fmla="*/ 624626 w 7884408"/>
              <a:gd name="connsiteY16" fmla="*/ 1329098 h 2922370"/>
              <a:gd name="connsiteX17" fmla="*/ 652336 w 7884408"/>
              <a:gd name="connsiteY17" fmla="*/ 1301389 h 2922370"/>
              <a:gd name="connsiteX18" fmla="*/ 707754 w 7884408"/>
              <a:gd name="connsiteY18" fmla="*/ 1259825 h 2922370"/>
              <a:gd name="connsiteX19" fmla="*/ 790881 w 7884408"/>
              <a:gd name="connsiteY19" fmla="*/ 1204407 h 2922370"/>
              <a:gd name="connsiteX20" fmla="*/ 846299 w 7884408"/>
              <a:gd name="connsiteY20" fmla="*/ 1162843 h 2922370"/>
              <a:gd name="connsiteX21" fmla="*/ 915572 w 7884408"/>
              <a:gd name="connsiteY21" fmla="*/ 1121280 h 2922370"/>
              <a:gd name="connsiteX22" fmla="*/ 957136 w 7884408"/>
              <a:gd name="connsiteY22" fmla="*/ 1079716 h 2922370"/>
              <a:gd name="connsiteX23" fmla="*/ 1054117 w 7884408"/>
              <a:gd name="connsiteY23" fmla="*/ 1024298 h 2922370"/>
              <a:gd name="connsiteX24" fmla="*/ 1137245 w 7884408"/>
              <a:gd name="connsiteY24" fmla="*/ 968880 h 2922370"/>
              <a:gd name="connsiteX25" fmla="*/ 1220372 w 7884408"/>
              <a:gd name="connsiteY25" fmla="*/ 927316 h 2922370"/>
              <a:gd name="connsiteX26" fmla="*/ 1261936 w 7884408"/>
              <a:gd name="connsiteY26" fmla="*/ 913461 h 2922370"/>
              <a:gd name="connsiteX27" fmla="*/ 1386626 w 7884408"/>
              <a:gd name="connsiteY27" fmla="*/ 830334 h 2922370"/>
              <a:gd name="connsiteX28" fmla="*/ 1428190 w 7884408"/>
              <a:gd name="connsiteY28" fmla="*/ 802625 h 2922370"/>
              <a:gd name="connsiteX29" fmla="*/ 1511317 w 7884408"/>
              <a:gd name="connsiteY29" fmla="*/ 774916 h 2922370"/>
              <a:gd name="connsiteX30" fmla="*/ 1608299 w 7884408"/>
              <a:gd name="connsiteY30" fmla="*/ 747207 h 2922370"/>
              <a:gd name="connsiteX31" fmla="*/ 1677572 w 7884408"/>
              <a:gd name="connsiteY31" fmla="*/ 719498 h 2922370"/>
              <a:gd name="connsiteX32" fmla="*/ 1816117 w 7884408"/>
              <a:gd name="connsiteY32" fmla="*/ 677934 h 2922370"/>
              <a:gd name="connsiteX33" fmla="*/ 1913099 w 7884408"/>
              <a:gd name="connsiteY33" fmla="*/ 664080 h 2922370"/>
              <a:gd name="connsiteX34" fmla="*/ 1954663 w 7884408"/>
              <a:gd name="connsiteY34" fmla="*/ 650225 h 2922370"/>
              <a:gd name="connsiteX35" fmla="*/ 2023936 w 7884408"/>
              <a:gd name="connsiteY35" fmla="*/ 622516 h 2922370"/>
              <a:gd name="connsiteX36" fmla="*/ 2134772 w 7884408"/>
              <a:gd name="connsiteY36" fmla="*/ 594807 h 2922370"/>
              <a:gd name="connsiteX37" fmla="*/ 2176336 w 7884408"/>
              <a:gd name="connsiteY37" fmla="*/ 580952 h 2922370"/>
              <a:gd name="connsiteX38" fmla="*/ 2245608 w 7884408"/>
              <a:gd name="connsiteY38" fmla="*/ 553243 h 2922370"/>
              <a:gd name="connsiteX39" fmla="*/ 2370299 w 7884408"/>
              <a:gd name="connsiteY39" fmla="*/ 539389 h 2922370"/>
              <a:gd name="connsiteX40" fmla="*/ 2522699 w 7884408"/>
              <a:gd name="connsiteY40" fmla="*/ 497825 h 2922370"/>
              <a:gd name="connsiteX41" fmla="*/ 2716663 w 7884408"/>
              <a:gd name="connsiteY41" fmla="*/ 470116 h 2922370"/>
              <a:gd name="connsiteX42" fmla="*/ 2813645 w 7884408"/>
              <a:gd name="connsiteY42" fmla="*/ 442407 h 2922370"/>
              <a:gd name="connsiteX43" fmla="*/ 2966045 w 7884408"/>
              <a:gd name="connsiteY43" fmla="*/ 428552 h 2922370"/>
              <a:gd name="connsiteX44" fmla="*/ 3659881 w 7884408"/>
              <a:gd name="connsiteY44" fmla="*/ 0 h 2922370"/>
              <a:gd name="connsiteX45" fmla="*/ 4531608 w 7884408"/>
              <a:gd name="connsiteY45" fmla="*/ 414698 h 2922370"/>
              <a:gd name="connsiteX46" fmla="*/ 4656299 w 7884408"/>
              <a:gd name="connsiteY46" fmla="*/ 442407 h 2922370"/>
              <a:gd name="connsiteX47" fmla="*/ 4739426 w 7884408"/>
              <a:gd name="connsiteY47" fmla="*/ 456261 h 2922370"/>
              <a:gd name="connsiteX48" fmla="*/ 4947245 w 7884408"/>
              <a:gd name="connsiteY48" fmla="*/ 511680 h 2922370"/>
              <a:gd name="connsiteX49" fmla="*/ 5030372 w 7884408"/>
              <a:gd name="connsiteY49" fmla="*/ 539389 h 2922370"/>
              <a:gd name="connsiteX50" fmla="*/ 5168917 w 7884408"/>
              <a:gd name="connsiteY50" fmla="*/ 580952 h 2922370"/>
              <a:gd name="connsiteX51" fmla="*/ 5224336 w 7884408"/>
              <a:gd name="connsiteY51" fmla="*/ 594807 h 2922370"/>
              <a:gd name="connsiteX52" fmla="*/ 5321317 w 7884408"/>
              <a:gd name="connsiteY52" fmla="*/ 622516 h 2922370"/>
              <a:gd name="connsiteX53" fmla="*/ 5390590 w 7884408"/>
              <a:gd name="connsiteY53" fmla="*/ 636370 h 2922370"/>
              <a:gd name="connsiteX54" fmla="*/ 5487572 w 7884408"/>
              <a:gd name="connsiteY54" fmla="*/ 664080 h 2922370"/>
              <a:gd name="connsiteX55" fmla="*/ 5529136 w 7884408"/>
              <a:gd name="connsiteY55" fmla="*/ 705643 h 2922370"/>
              <a:gd name="connsiteX56" fmla="*/ 5750808 w 7884408"/>
              <a:gd name="connsiteY56" fmla="*/ 788770 h 2922370"/>
              <a:gd name="connsiteX57" fmla="*/ 5875499 w 7884408"/>
              <a:gd name="connsiteY57" fmla="*/ 871898 h 2922370"/>
              <a:gd name="connsiteX58" fmla="*/ 5930917 w 7884408"/>
              <a:gd name="connsiteY58" fmla="*/ 899607 h 2922370"/>
              <a:gd name="connsiteX59" fmla="*/ 6166445 w 7884408"/>
              <a:gd name="connsiteY59" fmla="*/ 1065861 h 2922370"/>
              <a:gd name="connsiteX60" fmla="*/ 6221863 w 7884408"/>
              <a:gd name="connsiteY60" fmla="*/ 1107425 h 2922370"/>
              <a:gd name="connsiteX61" fmla="*/ 6318845 w 7884408"/>
              <a:gd name="connsiteY61" fmla="*/ 1218261 h 2922370"/>
              <a:gd name="connsiteX62" fmla="*/ 6415826 w 7884408"/>
              <a:gd name="connsiteY62" fmla="*/ 1315243 h 2922370"/>
              <a:gd name="connsiteX63" fmla="*/ 6485099 w 7884408"/>
              <a:gd name="connsiteY63" fmla="*/ 1384516 h 2922370"/>
              <a:gd name="connsiteX64" fmla="*/ 6526663 w 7884408"/>
              <a:gd name="connsiteY64" fmla="*/ 1439934 h 2922370"/>
              <a:gd name="connsiteX65" fmla="*/ 6665208 w 7884408"/>
              <a:gd name="connsiteY65" fmla="*/ 1578480 h 2922370"/>
              <a:gd name="connsiteX66" fmla="*/ 6706772 w 7884408"/>
              <a:gd name="connsiteY66" fmla="*/ 1633898 h 2922370"/>
              <a:gd name="connsiteX67" fmla="*/ 6776045 w 7884408"/>
              <a:gd name="connsiteY67" fmla="*/ 1730880 h 2922370"/>
              <a:gd name="connsiteX68" fmla="*/ 6817608 w 7884408"/>
              <a:gd name="connsiteY68" fmla="*/ 1772443 h 2922370"/>
              <a:gd name="connsiteX69" fmla="*/ 6859172 w 7884408"/>
              <a:gd name="connsiteY69" fmla="*/ 1841716 h 2922370"/>
              <a:gd name="connsiteX70" fmla="*/ 6900736 w 7884408"/>
              <a:gd name="connsiteY70" fmla="*/ 1883280 h 2922370"/>
              <a:gd name="connsiteX71" fmla="*/ 6928445 w 7884408"/>
              <a:gd name="connsiteY71" fmla="*/ 1924843 h 2922370"/>
              <a:gd name="connsiteX72" fmla="*/ 6983863 w 7884408"/>
              <a:gd name="connsiteY72" fmla="*/ 1966407 h 2922370"/>
              <a:gd name="connsiteX73" fmla="*/ 7053136 w 7884408"/>
              <a:gd name="connsiteY73" fmla="*/ 2049534 h 2922370"/>
              <a:gd name="connsiteX74" fmla="*/ 7108554 w 7884408"/>
              <a:gd name="connsiteY74" fmla="*/ 2077243 h 2922370"/>
              <a:gd name="connsiteX75" fmla="*/ 7247099 w 7884408"/>
              <a:gd name="connsiteY75" fmla="*/ 2215789 h 2922370"/>
              <a:gd name="connsiteX76" fmla="*/ 7371790 w 7884408"/>
              <a:gd name="connsiteY76" fmla="*/ 2312770 h 2922370"/>
              <a:gd name="connsiteX77" fmla="*/ 7413354 w 7884408"/>
              <a:gd name="connsiteY77" fmla="*/ 2354334 h 2922370"/>
              <a:gd name="connsiteX78" fmla="*/ 7496481 w 7884408"/>
              <a:gd name="connsiteY78" fmla="*/ 2423607 h 2922370"/>
              <a:gd name="connsiteX79" fmla="*/ 7635026 w 7884408"/>
              <a:gd name="connsiteY79" fmla="*/ 2603716 h 2922370"/>
              <a:gd name="connsiteX80" fmla="*/ 7676590 w 7884408"/>
              <a:gd name="connsiteY80" fmla="*/ 2645280 h 2922370"/>
              <a:gd name="connsiteX81" fmla="*/ 7787426 w 7884408"/>
              <a:gd name="connsiteY81" fmla="*/ 2797680 h 2922370"/>
              <a:gd name="connsiteX82" fmla="*/ 7815136 w 7884408"/>
              <a:gd name="connsiteY82" fmla="*/ 2825389 h 2922370"/>
              <a:gd name="connsiteX83" fmla="*/ 7884408 w 7884408"/>
              <a:gd name="connsiteY83" fmla="*/ 2922370 h 29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884408" h="2922370">
                <a:moveTo>
                  <a:pt x="1172" y="2866952"/>
                </a:moveTo>
                <a:cubicBezTo>
                  <a:pt x="5790" y="2659134"/>
                  <a:pt x="7037" y="2451214"/>
                  <a:pt x="15026" y="2243498"/>
                </a:cubicBezTo>
                <a:cubicBezTo>
                  <a:pt x="19276" y="2132997"/>
                  <a:pt x="-42178" y="2092408"/>
                  <a:pt x="56590" y="2091098"/>
                </a:cubicBezTo>
                <a:cubicBezTo>
                  <a:pt x="155358" y="2089788"/>
                  <a:pt x="600541" y="2248405"/>
                  <a:pt x="607633" y="2235639"/>
                </a:cubicBezTo>
                <a:cubicBezTo>
                  <a:pt x="623806" y="2206528"/>
                  <a:pt x="201540" y="2018206"/>
                  <a:pt x="125863" y="1966407"/>
                </a:cubicBezTo>
                <a:cubicBezTo>
                  <a:pt x="50186" y="1914608"/>
                  <a:pt x="144336" y="1938698"/>
                  <a:pt x="153572" y="1924843"/>
                </a:cubicBezTo>
                <a:cubicBezTo>
                  <a:pt x="158190" y="1910989"/>
                  <a:pt x="159912" y="1895803"/>
                  <a:pt x="167426" y="1883280"/>
                </a:cubicBezTo>
                <a:cubicBezTo>
                  <a:pt x="174147" y="1872079"/>
                  <a:pt x="189294" y="1867254"/>
                  <a:pt x="195136" y="1855570"/>
                </a:cubicBezTo>
                <a:cubicBezTo>
                  <a:pt x="203651" y="1838539"/>
                  <a:pt x="199543" y="1816684"/>
                  <a:pt x="208990" y="1800152"/>
                </a:cubicBezTo>
                <a:cubicBezTo>
                  <a:pt x="218711" y="1783140"/>
                  <a:pt x="238011" y="1773641"/>
                  <a:pt x="250554" y="1758589"/>
                </a:cubicBezTo>
                <a:cubicBezTo>
                  <a:pt x="261214" y="1745797"/>
                  <a:pt x="268585" y="1730575"/>
                  <a:pt x="278263" y="1717025"/>
                </a:cubicBezTo>
                <a:cubicBezTo>
                  <a:pt x="291684" y="1698235"/>
                  <a:pt x="306405" y="1680397"/>
                  <a:pt x="319826" y="1661607"/>
                </a:cubicBezTo>
                <a:cubicBezTo>
                  <a:pt x="329504" y="1648057"/>
                  <a:pt x="336876" y="1632835"/>
                  <a:pt x="347536" y="1620043"/>
                </a:cubicBezTo>
                <a:cubicBezTo>
                  <a:pt x="402729" y="1553812"/>
                  <a:pt x="371220" y="1600307"/>
                  <a:pt x="430663" y="1550770"/>
                </a:cubicBezTo>
                <a:cubicBezTo>
                  <a:pt x="445715" y="1538227"/>
                  <a:pt x="458372" y="1523061"/>
                  <a:pt x="472226" y="1509207"/>
                </a:cubicBezTo>
                <a:cubicBezTo>
                  <a:pt x="498473" y="1430468"/>
                  <a:pt x="475754" y="1477970"/>
                  <a:pt x="569208" y="1384516"/>
                </a:cubicBezTo>
                <a:lnTo>
                  <a:pt x="624626" y="1329098"/>
                </a:lnTo>
                <a:cubicBezTo>
                  <a:pt x="633863" y="1319862"/>
                  <a:pt x="641886" y="1309226"/>
                  <a:pt x="652336" y="1301389"/>
                </a:cubicBezTo>
                <a:cubicBezTo>
                  <a:pt x="670809" y="1287534"/>
                  <a:pt x="688837" y="1273067"/>
                  <a:pt x="707754" y="1259825"/>
                </a:cubicBezTo>
                <a:cubicBezTo>
                  <a:pt x="735036" y="1240727"/>
                  <a:pt x="764239" y="1224388"/>
                  <a:pt x="790881" y="1204407"/>
                </a:cubicBezTo>
                <a:cubicBezTo>
                  <a:pt x="809354" y="1190552"/>
                  <a:pt x="827086" y="1175652"/>
                  <a:pt x="846299" y="1162843"/>
                </a:cubicBezTo>
                <a:cubicBezTo>
                  <a:pt x="868705" y="1147906"/>
                  <a:pt x="894029" y="1137437"/>
                  <a:pt x="915572" y="1121280"/>
                </a:cubicBezTo>
                <a:cubicBezTo>
                  <a:pt x="931247" y="1109524"/>
                  <a:pt x="942084" y="1092259"/>
                  <a:pt x="957136" y="1079716"/>
                </a:cubicBezTo>
                <a:cubicBezTo>
                  <a:pt x="998215" y="1045483"/>
                  <a:pt x="1005721" y="1053336"/>
                  <a:pt x="1054117" y="1024298"/>
                </a:cubicBezTo>
                <a:cubicBezTo>
                  <a:pt x="1082674" y="1007164"/>
                  <a:pt x="1105652" y="979412"/>
                  <a:pt x="1137245" y="968880"/>
                </a:cubicBezTo>
                <a:cubicBezTo>
                  <a:pt x="1241717" y="934054"/>
                  <a:pt x="1112939" y="981032"/>
                  <a:pt x="1220372" y="927316"/>
                </a:cubicBezTo>
                <a:cubicBezTo>
                  <a:pt x="1233434" y="920785"/>
                  <a:pt x="1249170" y="920553"/>
                  <a:pt x="1261936" y="913461"/>
                </a:cubicBezTo>
                <a:cubicBezTo>
                  <a:pt x="1261946" y="913455"/>
                  <a:pt x="1365839" y="844192"/>
                  <a:pt x="1386626" y="830334"/>
                </a:cubicBezTo>
                <a:cubicBezTo>
                  <a:pt x="1400481" y="821098"/>
                  <a:pt x="1412393" y="807891"/>
                  <a:pt x="1428190" y="802625"/>
                </a:cubicBezTo>
                <a:cubicBezTo>
                  <a:pt x="1455899" y="793389"/>
                  <a:pt x="1482981" y="782000"/>
                  <a:pt x="1511317" y="774916"/>
                </a:cubicBezTo>
                <a:cubicBezTo>
                  <a:pt x="1554984" y="763999"/>
                  <a:pt x="1568550" y="762113"/>
                  <a:pt x="1608299" y="747207"/>
                </a:cubicBezTo>
                <a:cubicBezTo>
                  <a:pt x="1631585" y="738475"/>
                  <a:pt x="1654200" y="727997"/>
                  <a:pt x="1677572" y="719498"/>
                </a:cubicBezTo>
                <a:cubicBezTo>
                  <a:pt x="1713715" y="706355"/>
                  <a:pt x="1774770" y="685452"/>
                  <a:pt x="1816117" y="677934"/>
                </a:cubicBezTo>
                <a:cubicBezTo>
                  <a:pt x="1848246" y="672092"/>
                  <a:pt x="1880772" y="668698"/>
                  <a:pt x="1913099" y="664080"/>
                </a:cubicBezTo>
                <a:cubicBezTo>
                  <a:pt x="1926954" y="659462"/>
                  <a:pt x="1940989" y="655353"/>
                  <a:pt x="1954663" y="650225"/>
                </a:cubicBezTo>
                <a:cubicBezTo>
                  <a:pt x="1977949" y="641493"/>
                  <a:pt x="2000166" y="629830"/>
                  <a:pt x="2023936" y="622516"/>
                </a:cubicBezTo>
                <a:cubicBezTo>
                  <a:pt x="2060334" y="611317"/>
                  <a:pt x="2098644" y="606850"/>
                  <a:pt x="2134772" y="594807"/>
                </a:cubicBezTo>
                <a:cubicBezTo>
                  <a:pt x="2148627" y="590189"/>
                  <a:pt x="2162662" y="586080"/>
                  <a:pt x="2176336" y="580952"/>
                </a:cubicBezTo>
                <a:cubicBezTo>
                  <a:pt x="2199622" y="572220"/>
                  <a:pt x="2221291" y="558454"/>
                  <a:pt x="2245608" y="553243"/>
                </a:cubicBezTo>
                <a:cubicBezTo>
                  <a:pt x="2286499" y="544481"/>
                  <a:pt x="2328900" y="545303"/>
                  <a:pt x="2370299" y="539389"/>
                </a:cubicBezTo>
                <a:cubicBezTo>
                  <a:pt x="2531587" y="516348"/>
                  <a:pt x="2338626" y="537269"/>
                  <a:pt x="2522699" y="497825"/>
                </a:cubicBezTo>
                <a:cubicBezTo>
                  <a:pt x="2794977" y="439479"/>
                  <a:pt x="2496038" y="521029"/>
                  <a:pt x="2716663" y="470116"/>
                </a:cubicBezTo>
                <a:cubicBezTo>
                  <a:pt x="2749423" y="462556"/>
                  <a:pt x="2780482" y="447934"/>
                  <a:pt x="2813645" y="442407"/>
                </a:cubicBezTo>
                <a:cubicBezTo>
                  <a:pt x="2863960" y="434021"/>
                  <a:pt x="2825006" y="502287"/>
                  <a:pt x="2966045" y="428552"/>
                </a:cubicBezTo>
                <a:cubicBezTo>
                  <a:pt x="3107084" y="354817"/>
                  <a:pt x="3250546" y="31488"/>
                  <a:pt x="3659881" y="0"/>
                </a:cubicBezTo>
                <a:lnTo>
                  <a:pt x="4531608" y="414698"/>
                </a:lnTo>
                <a:cubicBezTo>
                  <a:pt x="4697678" y="488433"/>
                  <a:pt x="4614548" y="434057"/>
                  <a:pt x="4656299" y="442407"/>
                </a:cubicBezTo>
                <a:cubicBezTo>
                  <a:pt x="4683845" y="447916"/>
                  <a:pt x="4711717" y="451643"/>
                  <a:pt x="4739426" y="456261"/>
                </a:cubicBezTo>
                <a:cubicBezTo>
                  <a:pt x="4858242" y="495867"/>
                  <a:pt x="4676624" y="436507"/>
                  <a:pt x="4947245" y="511680"/>
                </a:cubicBezTo>
                <a:cubicBezTo>
                  <a:pt x="4975387" y="519497"/>
                  <a:pt x="5002494" y="530677"/>
                  <a:pt x="5030372" y="539389"/>
                </a:cubicBezTo>
                <a:cubicBezTo>
                  <a:pt x="5076392" y="553770"/>
                  <a:pt x="5122557" y="567706"/>
                  <a:pt x="5168917" y="580952"/>
                </a:cubicBezTo>
                <a:cubicBezTo>
                  <a:pt x="5187226" y="586183"/>
                  <a:pt x="5205965" y="589797"/>
                  <a:pt x="5224336" y="594807"/>
                </a:cubicBezTo>
                <a:cubicBezTo>
                  <a:pt x="5256772" y="603653"/>
                  <a:pt x="5288700" y="614362"/>
                  <a:pt x="5321317" y="622516"/>
                </a:cubicBezTo>
                <a:cubicBezTo>
                  <a:pt x="5344162" y="628227"/>
                  <a:pt x="5367745" y="630659"/>
                  <a:pt x="5390590" y="636370"/>
                </a:cubicBezTo>
                <a:cubicBezTo>
                  <a:pt x="5423207" y="644524"/>
                  <a:pt x="5455245" y="654843"/>
                  <a:pt x="5487572" y="664080"/>
                </a:cubicBezTo>
                <a:cubicBezTo>
                  <a:pt x="5501427" y="677934"/>
                  <a:pt x="5511885" y="696354"/>
                  <a:pt x="5529136" y="705643"/>
                </a:cubicBezTo>
                <a:cubicBezTo>
                  <a:pt x="5635996" y="763183"/>
                  <a:pt x="5655025" y="750456"/>
                  <a:pt x="5750808" y="788770"/>
                </a:cubicBezTo>
                <a:cubicBezTo>
                  <a:pt x="5831794" y="821165"/>
                  <a:pt x="5791360" y="815805"/>
                  <a:pt x="5875499" y="871898"/>
                </a:cubicBezTo>
                <a:cubicBezTo>
                  <a:pt x="5892683" y="883354"/>
                  <a:pt x="5913733" y="888151"/>
                  <a:pt x="5930917" y="899607"/>
                </a:cubicBezTo>
                <a:cubicBezTo>
                  <a:pt x="6010876" y="952913"/>
                  <a:pt x="6088247" y="1010005"/>
                  <a:pt x="6166445" y="1065861"/>
                </a:cubicBezTo>
                <a:cubicBezTo>
                  <a:pt x="6185235" y="1079282"/>
                  <a:pt x="6205535" y="1091097"/>
                  <a:pt x="6221863" y="1107425"/>
                </a:cubicBezTo>
                <a:cubicBezTo>
                  <a:pt x="6444692" y="1330254"/>
                  <a:pt x="6128065" y="1008403"/>
                  <a:pt x="6318845" y="1218261"/>
                </a:cubicBezTo>
                <a:cubicBezTo>
                  <a:pt x="6349598" y="1252089"/>
                  <a:pt x="6383499" y="1282916"/>
                  <a:pt x="6415826" y="1315243"/>
                </a:cubicBezTo>
                <a:cubicBezTo>
                  <a:pt x="6438917" y="1338334"/>
                  <a:pt x="6465505" y="1358392"/>
                  <a:pt x="6485099" y="1384516"/>
                </a:cubicBezTo>
                <a:cubicBezTo>
                  <a:pt x="6498954" y="1402989"/>
                  <a:pt x="6510951" y="1423013"/>
                  <a:pt x="6526663" y="1439934"/>
                </a:cubicBezTo>
                <a:cubicBezTo>
                  <a:pt x="6571104" y="1487794"/>
                  <a:pt x="6626021" y="1526231"/>
                  <a:pt x="6665208" y="1578480"/>
                </a:cubicBezTo>
                <a:cubicBezTo>
                  <a:pt x="6679063" y="1596953"/>
                  <a:pt x="6693351" y="1615108"/>
                  <a:pt x="6706772" y="1633898"/>
                </a:cubicBezTo>
                <a:cubicBezTo>
                  <a:pt x="6738099" y="1677756"/>
                  <a:pt x="6737236" y="1685602"/>
                  <a:pt x="6776045" y="1730880"/>
                </a:cubicBezTo>
                <a:cubicBezTo>
                  <a:pt x="6788796" y="1745756"/>
                  <a:pt x="6805852" y="1756769"/>
                  <a:pt x="6817608" y="1772443"/>
                </a:cubicBezTo>
                <a:cubicBezTo>
                  <a:pt x="6833765" y="1793986"/>
                  <a:pt x="6843015" y="1820173"/>
                  <a:pt x="6859172" y="1841716"/>
                </a:cubicBezTo>
                <a:cubicBezTo>
                  <a:pt x="6870928" y="1857391"/>
                  <a:pt x="6888193" y="1868228"/>
                  <a:pt x="6900736" y="1883280"/>
                </a:cubicBezTo>
                <a:cubicBezTo>
                  <a:pt x="6911396" y="1896072"/>
                  <a:pt x="6916671" y="1913069"/>
                  <a:pt x="6928445" y="1924843"/>
                </a:cubicBezTo>
                <a:cubicBezTo>
                  <a:pt x="6944773" y="1941171"/>
                  <a:pt x="6967535" y="1950079"/>
                  <a:pt x="6983863" y="1966407"/>
                </a:cubicBezTo>
                <a:cubicBezTo>
                  <a:pt x="7009368" y="1991912"/>
                  <a:pt x="7026178" y="2025571"/>
                  <a:pt x="7053136" y="2049534"/>
                </a:cubicBezTo>
                <a:cubicBezTo>
                  <a:pt x="7068572" y="2063255"/>
                  <a:pt x="7092873" y="2063802"/>
                  <a:pt x="7108554" y="2077243"/>
                </a:cubicBezTo>
                <a:cubicBezTo>
                  <a:pt x="7158142" y="2119747"/>
                  <a:pt x="7195545" y="2175692"/>
                  <a:pt x="7247099" y="2215789"/>
                </a:cubicBezTo>
                <a:cubicBezTo>
                  <a:pt x="7288663" y="2248116"/>
                  <a:pt x="7334557" y="2275537"/>
                  <a:pt x="7371790" y="2312770"/>
                </a:cubicBezTo>
                <a:cubicBezTo>
                  <a:pt x="7385645" y="2326625"/>
                  <a:pt x="7398302" y="2341791"/>
                  <a:pt x="7413354" y="2354334"/>
                </a:cubicBezTo>
                <a:cubicBezTo>
                  <a:pt x="7470118" y="2401637"/>
                  <a:pt x="7444440" y="2360001"/>
                  <a:pt x="7496481" y="2423607"/>
                </a:cubicBezTo>
                <a:cubicBezTo>
                  <a:pt x="7499727" y="2427574"/>
                  <a:pt x="7613269" y="2581959"/>
                  <a:pt x="7635026" y="2603716"/>
                </a:cubicBezTo>
                <a:cubicBezTo>
                  <a:pt x="7648881" y="2617571"/>
                  <a:pt x="7664047" y="2630228"/>
                  <a:pt x="7676590" y="2645280"/>
                </a:cubicBezTo>
                <a:cubicBezTo>
                  <a:pt x="7753936" y="2738095"/>
                  <a:pt x="7627689" y="2637948"/>
                  <a:pt x="7787426" y="2797680"/>
                </a:cubicBezTo>
                <a:cubicBezTo>
                  <a:pt x="7796663" y="2806916"/>
                  <a:pt x="7807299" y="2814939"/>
                  <a:pt x="7815136" y="2825389"/>
                </a:cubicBezTo>
                <a:cubicBezTo>
                  <a:pt x="7903701" y="2943475"/>
                  <a:pt x="7841216" y="2879178"/>
                  <a:pt x="7884408" y="2922370"/>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27" name="任意多边形 26"/>
          <p:cNvSpPr/>
          <p:nvPr/>
        </p:nvSpPr>
        <p:spPr>
          <a:xfrm>
            <a:off x="2355139" y="2119745"/>
            <a:ext cx="7814097" cy="2618510"/>
          </a:xfrm>
          <a:custGeom>
            <a:avLst/>
            <a:gdLst>
              <a:gd name="connsiteX0" fmla="*/ 0 w 7841672"/>
              <a:gd name="connsiteY0" fmla="*/ 2646219 h 2646219"/>
              <a:gd name="connsiteX1" fmla="*/ 83127 w 7841672"/>
              <a:gd name="connsiteY1" fmla="*/ 2521528 h 2646219"/>
              <a:gd name="connsiteX2" fmla="*/ 166254 w 7841672"/>
              <a:gd name="connsiteY2" fmla="*/ 2382982 h 2646219"/>
              <a:gd name="connsiteX3" fmla="*/ 207818 w 7841672"/>
              <a:gd name="connsiteY3" fmla="*/ 2258291 h 2646219"/>
              <a:gd name="connsiteX4" fmla="*/ 277091 w 7841672"/>
              <a:gd name="connsiteY4" fmla="*/ 2161310 h 2646219"/>
              <a:gd name="connsiteX5" fmla="*/ 304800 w 7841672"/>
              <a:gd name="connsiteY5" fmla="*/ 2092037 h 2646219"/>
              <a:gd name="connsiteX6" fmla="*/ 360218 w 7841672"/>
              <a:gd name="connsiteY6" fmla="*/ 2050473 h 2646219"/>
              <a:gd name="connsiteX7" fmla="*/ 401781 w 7841672"/>
              <a:gd name="connsiteY7" fmla="*/ 1995055 h 2646219"/>
              <a:gd name="connsiteX8" fmla="*/ 429491 w 7841672"/>
              <a:gd name="connsiteY8" fmla="*/ 1967346 h 2646219"/>
              <a:gd name="connsiteX9" fmla="*/ 457200 w 7841672"/>
              <a:gd name="connsiteY9" fmla="*/ 1925782 h 2646219"/>
              <a:gd name="connsiteX10" fmla="*/ 581891 w 7841672"/>
              <a:gd name="connsiteY10" fmla="*/ 1884219 h 2646219"/>
              <a:gd name="connsiteX11" fmla="*/ 678872 w 7841672"/>
              <a:gd name="connsiteY11" fmla="*/ 1842655 h 2646219"/>
              <a:gd name="connsiteX12" fmla="*/ 762000 w 7841672"/>
              <a:gd name="connsiteY12" fmla="*/ 1787237 h 2646219"/>
              <a:gd name="connsiteX13" fmla="*/ 858981 w 7841672"/>
              <a:gd name="connsiteY13" fmla="*/ 1676400 h 2646219"/>
              <a:gd name="connsiteX14" fmla="*/ 886691 w 7841672"/>
              <a:gd name="connsiteY14" fmla="*/ 1648691 h 2646219"/>
              <a:gd name="connsiteX15" fmla="*/ 928254 w 7841672"/>
              <a:gd name="connsiteY15" fmla="*/ 1607128 h 2646219"/>
              <a:gd name="connsiteX16" fmla="*/ 969818 w 7841672"/>
              <a:gd name="connsiteY16" fmla="*/ 1579419 h 2646219"/>
              <a:gd name="connsiteX17" fmla="*/ 1039091 w 7841672"/>
              <a:gd name="connsiteY17" fmla="*/ 1510146 h 2646219"/>
              <a:gd name="connsiteX18" fmla="*/ 1052945 w 7841672"/>
              <a:gd name="connsiteY18" fmla="*/ 1468582 h 2646219"/>
              <a:gd name="connsiteX19" fmla="*/ 1136072 w 7841672"/>
              <a:gd name="connsiteY19" fmla="*/ 1399310 h 2646219"/>
              <a:gd name="connsiteX20" fmla="*/ 1163781 w 7841672"/>
              <a:gd name="connsiteY20" fmla="*/ 1371600 h 2646219"/>
              <a:gd name="connsiteX21" fmla="*/ 1246909 w 7841672"/>
              <a:gd name="connsiteY21" fmla="*/ 1316182 h 2646219"/>
              <a:gd name="connsiteX22" fmla="*/ 1288472 w 7841672"/>
              <a:gd name="connsiteY22" fmla="*/ 1274619 h 2646219"/>
              <a:gd name="connsiteX23" fmla="*/ 1385454 w 7841672"/>
              <a:gd name="connsiteY23" fmla="*/ 1219200 h 2646219"/>
              <a:gd name="connsiteX24" fmla="*/ 1468581 w 7841672"/>
              <a:gd name="connsiteY24" fmla="*/ 1163782 h 2646219"/>
              <a:gd name="connsiteX25" fmla="*/ 1496291 w 7841672"/>
              <a:gd name="connsiteY25" fmla="*/ 1136073 h 2646219"/>
              <a:gd name="connsiteX26" fmla="*/ 1593272 w 7841672"/>
              <a:gd name="connsiteY26" fmla="*/ 1094510 h 2646219"/>
              <a:gd name="connsiteX27" fmla="*/ 1662545 w 7841672"/>
              <a:gd name="connsiteY27" fmla="*/ 1052946 h 2646219"/>
              <a:gd name="connsiteX28" fmla="*/ 1745672 w 7841672"/>
              <a:gd name="connsiteY28" fmla="*/ 997528 h 2646219"/>
              <a:gd name="connsiteX29" fmla="*/ 1787236 w 7841672"/>
              <a:gd name="connsiteY29" fmla="*/ 969819 h 2646219"/>
              <a:gd name="connsiteX30" fmla="*/ 1884218 w 7841672"/>
              <a:gd name="connsiteY30" fmla="*/ 900546 h 2646219"/>
              <a:gd name="connsiteX31" fmla="*/ 1939636 w 7841672"/>
              <a:gd name="connsiteY31" fmla="*/ 886691 h 2646219"/>
              <a:gd name="connsiteX32" fmla="*/ 1981200 w 7841672"/>
              <a:gd name="connsiteY32" fmla="*/ 872837 h 2646219"/>
              <a:gd name="connsiteX33" fmla="*/ 2022763 w 7841672"/>
              <a:gd name="connsiteY33" fmla="*/ 845128 h 2646219"/>
              <a:gd name="connsiteX34" fmla="*/ 2064327 w 7841672"/>
              <a:gd name="connsiteY34" fmla="*/ 831273 h 2646219"/>
              <a:gd name="connsiteX35" fmla="*/ 2133600 w 7841672"/>
              <a:gd name="connsiteY35" fmla="*/ 803564 h 2646219"/>
              <a:gd name="connsiteX36" fmla="*/ 2230581 w 7841672"/>
              <a:gd name="connsiteY36" fmla="*/ 762000 h 2646219"/>
              <a:gd name="connsiteX37" fmla="*/ 2258291 w 7841672"/>
              <a:gd name="connsiteY37" fmla="*/ 734291 h 2646219"/>
              <a:gd name="connsiteX38" fmla="*/ 2355272 w 7841672"/>
              <a:gd name="connsiteY38" fmla="*/ 692728 h 2646219"/>
              <a:gd name="connsiteX39" fmla="*/ 2396836 w 7841672"/>
              <a:gd name="connsiteY39" fmla="*/ 665019 h 2646219"/>
              <a:gd name="connsiteX40" fmla="*/ 2521527 w 7841672"/>
              <a:gd name="connsiteY40" fmla="*/ 609600 h 2646219"/>
              <a:gd name="connsiteX41" fmla="*/ 2590800 w 7841672"/>
              <a:gd name="connsiteY41" fmla="*/ 595746 h 2646219"/>
              <a:gd name="connsiteX42" fmla="*/ 2729345 w 7841672"/>
              <a:gd name="connsiteY42" fmla="*/ 512619 h 2646219"/>
              <a:gd name="connsiteX43" fmla="*/ 2770909 w 7841672"/>
              <a:gd name="connsiteY43" fmla="*/ 484910 h 2646219"/>
              <a:gd name="connsiteX44" fmla="*/ 2812472 w 7841672"/>
              <a:gd name="connsiteY44" fmla="*/ 471055 h 2646219"/>
              <a:gd name="connsiteX45" fmla="*/ 2895600 w 7841672"/>
              <a:gd name="connsiteY45" fmla="*/ 429491 h 2646219"/>
              <a:gd name="connsiteX46" fmla="*/ 2964872 w 7841672"/>
              <a:gd name="connsiteY46" fmla="*/ 401782 h 2646219"/>
              <a:gd name="connsiteX47" fmla="*/ 3020291 w 7841672"/>
              <a:gd name="connsiteY47" fmla="*/ 360219 h 2646219"/>
              <a:gd name="connsiteX48" fmla="*/ 3061854 w 7841672"/>
              <a:gd name="connsiteY48" fmla="*/ 346364 h 2646219"/>
              <a:gd name="connsiteX49" fmla="*/ 3158836 w 7841672"/>
              <a:gd name="connsiteY49" fmla="*/ 290946 h 2646219"/>
              <a:gd name="connsiteX50" fmla="*/ 3214254 w 7841672"/>
              <a:gd name="connsiteY50" fmla="*/ 263237 h 2646219"/>
              <a:gd name="connsiteX51" fmla="*/ 3255818 w 7841672"/>
              <a:gd name="connsiteY51" fmla="*/ 235528 h 2646219"/>
              <a:gd name="connsiteX52" fmla="*/ 3297381 w 7841672"/>
              <a:gd name="connsiteY52" fmla="*/ 221673 h 2646219"/>
              <a:gd name="connsiteX53" fmla="*/ 3338945 w 7841672"/>
              <a:gd name="connsiteY53" fmla="*/ 193964 h 2646219"/>
              <a:gd name="connsiteX54" fmla="*/ 3477491 w 7841672"/>
              <a:gd name="connsiteY54" fmla="*/ 166255 h 2646219"/>
              <a:gd name="connsiteX55" fmla="*/ 3574472 w 7841672"/>
              <a:gd name="connsiteY55" fmla="*/ 110837 h 2646219"/>
              <a:gd name="connsiteX56" fmla="*/ 3616036 w 7841672"/>
              <a:gd name="connsiteY56" fmla="*/ 96982 h 2646219"/>
              <a:gd name="connsiteX57" fmla="*/ 3699163 w 7841672"/>
              <a:gd name="connsiteY57" fmla="*/ 41564 h 2646219"/>
              <a:gd name="connsiteX58" fmla="*/ 3782291 w 7841672"/>
              <a:gd name="connsiteY58" fmla="*/ 27710 h 2646219"/>
              <a:gd name="connsiteX59" fmla="*/ 3906981 w 7841672"/>
              <a:gd name="connsiteY59" fmla="*/ 13855 h 2646219"/>
              <a:gd name="connsiteX60" fmla="*/ 4003963 w 7841672"/>
              <a:gd name="connsiteY60" fmla="*/ 0 h 2646219"/>
              <a:gd name="connsiteX61" fmla="*/ 4308763 w 7841672"/>
              <a:gd name="connsiteY61" fmla="*/ 13855 h 2646219"/>
              <a:gd name="connsiteX62" fmla="*/ 4405745 w 7841672"/>
              <a:gd name="connsiteY62" fmla="*/ 55419 h 2646219"/>
              <a:gd name="connsiteX63" fmla="*/ 4447309 w 7841672"/>
              <a:gd name="connsiteY63" fmla="*/ 69273 h 2646219"/>
              <a:gd name="connsiteX64" fmla="*/ 4558145 w 7841672"/>
              <a:gd name="connsiteY64" fmla="*/ 124691 h 2646219"/>
              <a:gd name="connsiteX65" fmla="*/ 4627418 w 7841672"/>
              <a:gd name="connsiteY65" fmla="*/ 193964 h 2646219"/>
              <a:gd name="connsiteX66" fmla="*/ 4682836 w 7841672"/>
              <a:gd name="connsiteY66" fmla="*/ 263237 h 2646219"/>
              <a:gd name="connsiteX67" fmla="*/ 4738254 w 7841672"/>
              <a:gd name="connsiteY67" fmla="*/ 304800 h 2646219"/>
              <a:gd name="connsiteX68" fmla="*/ 4835236 w 7841672"/>
              <a:gd name="connsiteY68" fmla="*/ 374073 h 2646219"/>
              <a:gd name="connsiteX69" fmla="*/ 4918363 w 7841672"/>
              <a:gd name="connsiteY69" fmla="*/ 443346 h 2646219"/>
              <a:gd name="connsiteX70" fmla="*/ 4932218 w 7841672"/>
              <a:gd name="connsiteY70" fmla="*/ 484910 h 2646219"/>
              <a:gd name="connsiteX71" fmla="*/ 5001491 w 7841672"/>
              <a:gd name="connsiteY71" fmla="*/ 554182 h 2646219"/>
              <a:gd name="connsiteX72" fmla="*/ 5043054 w 7841672"/>
              <a:gd name="connsiteY72" fmla="*/ 609600 h 2646219"/>
              <a:gd name="connsiteX73" fmla="*/ 5153891 w 7841672"/>
              <a:gd name="connsiteY73" fmla="*/ 706582 h 2646219"/>
              <a:gd name="connsiteX74" fmla="*/ 5250872 w 7841672"/>
              <a:gd name="connsiteY74" fmla="*/ 748146 h 2646219"/>
              <a:gd name="connsiteX75" fmla="*/ 5347854 w 7841672"/>
              <a:gd name="connsiteY75" fmla="*/ 817419 h 2646219"/>
              <a:gd name="connsiteX76" fmla="*/ 5430981 w 7841672"/>
              <a:gd name="connsiteY76" fmla="*/ 872837 h 2646219"/>
              <a:gd name="connsiteX77" fmla="*/ 5472545 w 7841672"/>
              <a:gd name="connsiteY77" fmla="*/ 886691 h 2646219"/>
              <a:gd name="connsiteX78" fmla="*/ 5527963 w 7841672"/>
              <a:gd name="connsiteY78" fmla="*/ 928255 h 2646219"/>
              <a:gd name="connsiteX79" fmla="*/ 5569527 w 7841672"/>
              <a:gd name="connsiteY79" fmla="*/ 969819 h 2646219"/>
              <a:gd name="connsiteX80" fmla="*/ 5611091 w 7841672"/>
              <a:gd name="connsiteY80" fmla="*/ 983673 h 2646219"/>
              <a:gd name="connsiteX81" fmla="*/ 5735781 w 7841672"/>
              <a:gd name="connsiteY81" fmla="*/ 1066800 h 2646219"/>
              <a:gd name="connsiteX82" fmla="*/ 5777345 w 7841672"/>
              <a:gd name="connsiteY82" fmla="*/ 1094510 h 2646219"/>
              <a:gd name="connsiteX83" fmla="*/ 5860472 w 7841672"/>
              <a:gd name="connsiteY83" fmla="*/ 1177637 h 2646219"/>
              <a:gd name="connsiteX84" fmla="*/ 5943600 w 7841672"/>
              <a:gd name="connsiteY84" fmla="*/ 1233055 h 2646219"/>
              <a:gd name="connsiteX85" fmla="*/ 6192981 w 7841672"/>
              <a:gd name="connsiteY85" fmla="*/ 1510146 h 2646219"/>
              <a:gd name="connsiteX86" fmla="*/ 6248400 w 7841672"/>
              <a:gd name="connsiteY86" fmla="*/ 1537855 h 2646219"/>
              <a:gd name="connsiteX87" fmla="*/ 6345381 w 7841672"/>
              <a:gd name="connsiteY87" fmla="*/ 1634837 h 2646219"/>
              <a:gd name="connsiteX88" fmla="*/ 6442363 w 7841672"/>
              <a:gd name="connsiteY88" fmla="*/ 1690255 h 2646219"/>
              <a:gd name="connsiteX89" fmla="*/ 6483927 w 7841672"/>
              <a:gd name="connsiteY89" fmla="*/ 1731819 h 2646219"/>
              <a:gd name="connsiteX90" fmla="*/ 6539345 w 7841672"/>
              <a:gd name="connsiteY90" fmla="*/ 1759528 h 2646219"/>
              <a:gd name="connsiteX91" fmla="*/ 6664036 w 7841672"/>
              <a:gd name="connsiteY91" fmla="*/ 1856510 h 2646219"/>
              <a:gd name="connsiteX92" fmla="*/ 6719454 w 7841672"/>
              <a:gd name="connsiteY92" fmla="*/ 1884219 h 2646219"/>
              <a:gd name="connsiteX93" fmla="*/ 6761018 w 7841672"/>
              <a:gd name="connsiteY93" fmla="*/ 1925782 h 2646219"/>
              <a:gd name="connsiteX94" fmla="*/ 6802581 w 7841672"/>
              <a:gd name="connsiteY94" fmla="*/ 1953491 h 2646219"/>
              <a:gd name="connsiteX95" fmla="*/ 6830291 w 7841672"/>
              <a:gd name="connsiteY95" fmla="*/ 1981200 h 2646219"/>
              <a:gd name="connsiteX96" fmla="*/ 6913418 w 7841672"/>
              <a:gd name="connsiteY96" fmla="*/ 2008910 h 2646219"/>
              <a:gd name="connsiteX97" fmla="*/ 6996545 w 7841672"/>
              <a:gd name="connsiteY97" fmla="*/ 2064328 h 2646219"/>
              <a:gd name="connsiteX98" fmla="*/ 7065818 w 7841672"/>
              <a:gd name="connsiteY98" fmla="*/ 2092037 h 2646219"/>
              <a:gd name="connsiteX99" fmla="*/ 7121236 w 7841672"/>
              <a:gd name="connsiteY99" fmla="*/ 2133600 h 2646219"/>
              <a:gd name="connsiteX100" fmla="*/ 7329054 w 7841672"/>
              <a:gd name="connsiteY100" fmla="*/ 2216728 h 2646219"/>
              <a:gd name="connsiteX101" fmla="*/ 7384472 w 7841672"/>
              <a:gd name="connsiteY101" fmla="*/ 2244437 h 2646219"/>
              <a:gd name="connsiteX102" fmla="*/ 7481454 w 7841672"/>
              <a:gd name="connsiteY102" fmla="*/ 2313710 h 2646219"/>
              <a:gd name="connsiteX103" fmla="*/ 7578436 w 7841672"/>
              <a:gd name="connsiteY103" fmla="*/ 2369128 h 2646219"/>
              <a:gd name="connsiteX104" fmla="*/ 7675418 w 7841672"/>
              <a:gd name="connsiteY104" fmla="*/ 2438400 h 2646219"/>
              <a:gd name="connsiteX105" fmla="*/ 7703127 w 7841672"/>
              <a:gd name="connsiteY105" fmla="*/ 2466110 h 2646219"/>
              <a:gd name="connsiteX106" fmla="*/ 7744691 w 7841672"/>
              <a:gd name="connsiteY106" fmla="*/ 2479964 h 2646219"/>
              <a:gd name="connsiteX107" fmla="*/ 7786254 w 7841672"/>
              <a:gd name="connsiteY107" fmla="*/ 2535382 h 2646219"/>
              <a:gd name="connsiteX108" fmla="*/ 7841672 w 7841672"/>
              <a:gd name="connsiteY108" fmla="*/ 2618510 h 2646219"/>
              <a:gd name="connsiteX0" fmla="*/ 0 w 7841672"/>
              <a:gd name="connsiteY0" fmla="*/ 2646219 h 2646219"/>
              <a:gd name="connsiteX1" fmla="*/ 83127 w 7841672"/>
              <a:gd name="connsiteY1" fmla="*/ 2521528 h 2646219"/>
              <a:gd name="connsiteX2" fmla="*/ 166254 w 7841672"/>
              <a:gd name="connsiteY2" fmla="*/ 2382982 h 2646219"/>
              <a:gd name="connsiteX3" fmla="*/ 207818 w 7841672"/>
              <a:gd name="connsiteY3" fmla="*/ 2258291 h 2646219"/>
              <a:gd name="connsiteX4" fmla="*/ 277091 w 7841672"/>
              <a:gd name="connsiteY4" fmla="*/ 2161310 h 2646219"/>
              <a:gd name="connsiteX5" fmla="*/ 304800 w 7841672"/>
              <a:gd name="connsiteY5" fmla="*/ 2092037 h 2646219"/>
              <a:gd name="connsiteX6" fmla="*/ 360218 w 7841672"/>
              <a:gd name="connsiteY6" fmla="*/ 2050473 h 2646219"/>
              <a:gd name="connsiteX7" fmla="*/ 401781 w 7841672"/>
              <a:gd name="connsiteY7" fmla="*/ 1995055 h 2646219"/>
              <a:gd name="connsiteX8" fmla="*/ 429491 w 7841672"/>
              <a:gd name="connsiteY8" fmla="*/ 1967346 h 2646219"/>
              <a:gd name="connsiteX9" fmla="*/ 457200 w 7841672"/>
              <a:gd name="connsiteY9" fmla="*/ 1925782 h 2646219"/>
              <a:gd name="connsiteX10" fmla="*/ 581891 w 7841672"/>
              <a:gd name="connsiteY10" fmla="*/ 1884219 h 2646219"/>
              <a:gd name="connsiteX11" fmla="*/ 678872 w 7841672"/>
              <a:gd name="connsiteY11" fmla="*/ 1842655 h 2646219"/>
              <a:gd name="connsiteX12" fmla="*/ 762000 w 7841672"/>
              <a:gd name="connsiteY12" fmla="*/ 1787237 h 2646219"/>
              <a:gd name="connsiteX13" fmla="*/ 858981 w 7841672"/>
              <a:gd name="connsiteY13" fmla="*/ 1676400 h 2646219"/>
              <a:gd name="connsiteX14" fmla="*/ 886691 w 7841672"/>
              <a:gd name="connsiteY14" fmla="*/ 1648691 h 2646219"/>
              <a:gd name="connsiteX15" fmla="*/ 928254 w 7841672"/>
              <a:gd name="connsiteY15" fmla="*/ 1607128 h 2646219"/>
              <a:gd name="connsiteX16" fmla="*/ 969818 w 7841672"/>
              <a:gd name="connsiteY16" fmla="*/ 1579419 h 2646219"/>
              <a:gd name="connsiteX17" fmla="*/ 1039091 w 7841672"/>
              <a:gd name="connsiteY17" fmla="*/ 1510146 h 2646219"/>
              <a:gd name="connsiteX18" fmla="*/ 1052945 w 7841672"/>
              <a:gd name="connsiteY18" fmla="*/ 1468582 h 2646219"/>
              <a:gd name="connsiteX19" fmla="*/ 1136072 w 7841672"/>
              <a:gd name="connsiteY19" fmla="*/ 1399310 h 2646219"/>
              <a:gd name="connsiteX20" fmla="*/ 1163781 w 7841672"/>
              <a:gd name="connsiteY20" fmla="*/ 1371600 h 2646219"/>
              <a:gd name="connsiteX21" fmla="*/ 1246909 w 7841672"/>
              <a:gd name="connsiteY21" fmla="*/ 1316182 h 2646219"/>
              <a:gd name="connsiteX22" fmla="*/ 1288472 w 7841672"/>
              <a:gd name="connsiteY22" fmla="*/ 1274619 h 2646219"/>
              <a:gd name="connsiteX23" fmla="*/ 1385454 w 7841672"/>
              <a:gd name="connsiteY23" fmla="*/ 1219200 h 2646219"/>
              <a:gd name="connsiteX24" fmla="*/ 1468581 w 7841672"/>
              <a:gd name="connsiteY24" fmla="*/ 1163782 h 2646219"/>
              <a:gd name="connsiteX25" fmla="*/ 1496291 w 7841672"/>
              <a:gd name="connsiteY25" fmla="*/ 1136073 h 2646219"/>
              <a:gd name="connsiteX26" fmla="*/ 1593272 w 7841672"/>
              <a:gd name="connsiteY26" fmla="*/ 1094510 h 2646219"/>
              <a:gd name="connsiteX27" fmla="*/ 1662545 w 7841672"/>
              <a:gd name="connsiteY27" fmla="*/ 1052946 h 2646219"/>
              <a:gd name="connsiteX28" fmla="*/ 1745672 w 7841672"/>
              <a:gd name="connsiteY28" fmla="*/ 997528 h 2646219"/>
              <a:gd name="connsiteX29" fmla="*/ 1787236 w 7841672"/>
              <a:gd name="connsiteY29" fmla="*/ 969819 h 2646219"/>
              <a:gd name="connsiteX30" fmla="*/ 1884218 w 7841672"/>
              <a:gd name="connsiteY30" fmla="*/ 900546 h 2646219"/>
              <a:gd name="connsiteX31" fmla="*/ 1939636 w 7841672"/>
              <a:gd name="connsiteY31" fmla="*/ 886691 h 2646219"/>
              <a:gd name="connsiteX32" fmla="*/ 1981200 w 7841672"/>
              <a:gd name="connsiteY32" fmla="*/ 872837 h 2646219"/>
              <a:gd name="connsiteX33" fmla="*/ 2022763 w 7841672"/>
              <a:gd name="connsiteY33" fmla="*/ 845128 h 2646219"/>
              <a:gd name="connsiteX34" fmla="*/ 2064327 w 7841672"/>
              <a:gd name="connsiteY34" fmla="*/ 831273 h 2646219"/>
              <a:gd name="connsiteX35" fmla="*/ 3685309 w 7841672"/>
              <a:gd name="connsiteY35" fmla="*/ 13855 h 2646219"/>
              <a:gd name="connsiteX36" fmla="*/ 2230581 w 7841672"/>
              <a:gd name="connsiteY36" fmla="*/ 762000 h 2646219"/>
              <a:gd name="connsiteX37" fmla="*/ 2258291 w 7841672"/>
              <a:gd name="connsiteY37" fmla="*/ 734291 h 2646219"/>
              <a:gd name="connsiteX38" fmla="*/ 2355272 w 7841672"/>
              <a:gd name="connsiteY38" fmla="*/ 692728 h 2646219"/>
              <a:gd name="connsiteX39" fmla="*/ 2396836 w 7841672"/>
              <a:gd name="connsiteY39" fmla="*/ 665019 h 2646219"/>
              <a:gd name="connsiteX40" fmla="*/ 2521527 w 7841672"/>
              <a:gd name="connsiteY40" fmla="*/ 609600 h 2646219"/>
              <a:gd name="connsiteX41" fmla="*/ 2590800 w 7841672"/>
              <a:gd name="connsiteY41" fmla="*/ 595746 h 2646219"/>
              <a:gd name="connsiteX42" fmla="*/ 2729345 w 7841672"/>
              <a:gd name="connsiteY42" fmla="*/ 512619 h 2646219"/>
              <a:gd name="connsiteX43" fmla="*/ 2770909 w 7841672"/>
              <a:gd name="connsiteY43" fmla="*/ 484910 h 2646219"/>
              <a:gd name="connsiteX44" fmla="*/ 2812472 w 7841672"/>
              <a:gd name="connsiteY44" fmla="*/ 471055 h 2646219"/>
              <a:gd name="connsiteX45" fmla="*/ 2895600 w 7841672"/>
              <a:gd name="connsiteY45" fmla="*/ 429491 h 2646219"/>
              <a:gd name="connsiteX46" fmla="*/ 2964872 w 7841672"/>
              <a:gd name="connsiteY46" fmla="*/ 401782 h 2646219"/>
              <a:gd name="connsiteX47" fmla="*/ 3020291 w 7841672"/>
              <a:gd name="connsiteY47" fmla="*/ 360219 h 2646219"/>
              <a:gd name="connsiteX48" fmla="*/ 3061854 w 7841672"/>
              <a:gd name="connsiteY48" fmla="*/ 346364 h 2646219"/>
              <a:gd name="connsiteX49" fmla="*/ 3158836 w 7841672"/>
              <a:gd name="connsiteY49" fmla="*/ 290946 h 2646219"/>
              <a:gd name="connsiteX50" fmla="*/ 3214254 w 7841672"/>
              <a:gd name="connsiteY50" fmla="*/ 263237 h 2646219"/>
              <a:gd name="connsiteX51" fmla="*/ 3255818 w 7841672"/>
              <a:gd name="connsiteY51" fmla="*/ 235528 h 2646219"/>
              <a:gd name="connsiteX52" fmla="*/ 3297381 w 7841672"/>
              <a:gd name="connsiteY52" fmla="*/ 221673 h 2646219"/>
              <a:gd name="connsiteX53" fmla="*/ 3338945 w 7841672"/>
              <a:gd name="connsiteY53" fmla="*/ 193964 h 2646219"/>
              <a:gd name="connsiteX54" fmla="*/ 3477491 w 7841672"/>
              <a:gd name="connsiteY54" fmla="*/ 166255 h 2646219"/>
              <a:gd name="connsiteX55" fmla="*/ 3574472 w 7841672"/>
              <a:gd name="connsiteY55" fmla="*/ 110837 h 2646219"/>
              <a:gd name="connsiteX56" fmla="*/ 3616036 w 7841672"/>
              <a:gd name="connsiteY56" fmla="*/ 96982 h 2646219"/>
              <a:gd name="connsiteX57" fmla="*/ 3699163 w 7841672"/>
              <a:gd name="connsiteY57" fmla="*/ 41564 h 2646219"/>
              <a:gd name="connsiteX58" fmla="*/ 3782291 w 7841672"/>
              <a:gd name="connsiteY58" fmla="*/ 27710 h 2646219"/>
              <a:gd name="connsiteX59" fmla="*/ 3906981 w 7841672"/>
              <a:gd name="connsiteY59" fmla="*/ 13855 h 2646219"/>
              <a:gd name="connsiteX60" fmla="*/ 4003963 w 7841672"/>
              <a:gd name="connsiteY60" fmla="*/ 0 h 2646219"/>
              <a:gd name="connsiteX61" fmla="*/ 4308763 w 7841672"/>
              <a:gd name="connsiteY61" fmla="*/ 13855 h 2646219"/>
              <a:gd name="connsiteX62" fmla="*/ 4405745 w 7841672"/>
              <a:gd name="connsiteY62" fmla="*/ 55419 h 2646219"/>
              <a:gd name="connsiteX63" fmla="*/ 4447309 w 7841672"/>
              <a:gd name="connsiteY63" fmla="*/ 69273 h 2646219"/>
              <a:gd name="connsiteX64" fmla="*/ 4558145 w 7841672"/>
              <a:gd name="connsiteY64" fmla="*/ 124691 h 2646219"/>
              <a:gd name="connsiteX65" fmla="*/ 4627418 w 7841672"/>
              <a:gd name="connsiteY65" fmla="*/ 193964 h 2646219"/>
              <a:gd name="connsiteX66" fmla="*/ 4682836 w 7841672"/>
              <a:gd name="connsiteY66" fmla="*/ 263237 h 2646219"/>
              <a:gd name="connsiteX67" fmla="*/ 4738254 w 7841672"/>
              <a:gd name="connsiteY67" fmla="*/ 304800 h 2646219"/>
              <a:gd name="connsiteX68" fmla="*/ 4835236 w 7841672"/>
              <a:gd name="connsiteY68" fmla="*/ 374073 h 2646219"/>
              <a:gd name="connsiteX69" fmla="*/ 4918363 w 7841672"/>
              <a:gd name="connsiteY69" fmla="*/ 443346 h 2646219"/>
              <a:gd name="connsiteX70" fmla="*/ 4932218 w 7841672"/>
              <a:gd name="connsiteY70" fmla="*/ 484910 h 2646219"/>
              <a:gd name="connsiteX71" fmla="*/ 5001491 w 7841672"/>
              <a:gd name="connsiteY71" fmla="*/ 554182 h 2646219"/>
              <a:gd name="connsiteX72" fmla="*/ 5043054 w 7841672"/>
              <a:gd name="connsiteY72" fmla="*/ 609600 h 2646219"/>
              <a:gd name="connsiteX73" fmla="*/ 5153891 w 7841672"/>
              <a:gd name="connsiteY73" fmla="*/ 706582 h 2646219"/>
              <a:gd name="connsiteX74" fmla="*/ 5250872 w 7841672"/>
              <a:gd name="connsiteY74" fmla="*/ 748146 h 2646219"/>
              <a:gd name="connsiteX75" fmla="*/ 5347854 w 7841672"/>
              <a:gd name="connsiteY75" fmla="*/ 817419 h 2646219"/>
              <a:gd name="connsiteX76" fmla="*/ 5430981 w 7841672"/>
              <a:gd name="connsiteY76" fmla="*/ 872837 h 2646219"/>
              <a:gd name="connsiteX77" fmla="*/ 5472545 w 7841672"/>
              <a:gd name="connsiteY77" fmla="*/ 886691 h 2646219"/>
              <a:gd name="connsiteX78" fmla="*/ 5527963 w 7841672"/>
              <a:gd name="connsiteY78" fmla="*/ 928255 h 2646219"/>
              <a:gd name="connsiteX79" fmla="*/ 5569527 w 7841672"/>
              <a:gd name="connsiteY79" fmla="*/ 969819 h 2646219"/>
              <a:gd name="connsiteX80" fmla="*/ 5611091 w 7841672"/>
              <a:gd name="connsiteY80" fmla="*/ 983673 h 2646219"/>
              <a:gd name="connsiteX81" fmla="*/ 5735781 w 7841672"/>
              <a:gd name="connsiteY81" fmla="*/ 1066800 h 2646219"/>
              <a:gd name="connsiteX82" fmla="*/ 5777345 w 7841672"/>
              <a:gd name="connsiteY82" fmla="*/ 1094510 h 2646219"/>
              <a:gd name="connsiteX83" fmla="*/ 5860472 w 7841672"/>
              <a:gd name="connsiteY83" fmla="*/ 1177637 h 2646219"/>
              <a:gd name="connsiteX84" fmla="*/ 5943600 w 7841672"/>
              <a:gd name="connsiteY84" fmla="*/ 1233055 h 2646219"/>
              <a:gd name="connsiteX85" fmla="*/ 6192981 w 7841672"/>
              <a:gd name="connsiteY85" fmla="*/ 1510146 h 2646219"/>
              <a:gd name="connsiteX86" fmla="*/ 6248400 w 7841672"/>
              <a:gd name="connsiteY86" fmla="*/ 1537855 h 2646219"/>
              <a:gd name="connsiteX87" fmla="*/ 6345381 w 7841672"/>
              <a:gd name="connsiteY87" fmla="*/ 1634837 h 2646219"/>
              <a:gd name="connsiteX88" fmla="*/ 6442363 w 7841672"/>
              <a:gd name="connsiteY88" fmla="*/ 1690255 h 2646219"/>
              <a:gd name="connsiteX89" fmla="*/ 6483927 w 7841672"/>
              <a:gd name="connsiteY89" fmla="*/ 1731819 h 2646219"/>
              <a:gd name="connsiteX90" fmla="*/ 6539345 w 7841672"/>
              <a:gd name="connsiteY90" fmla="*/ 1759528 h 2646219"/>
              <a:gd name="connsiteX91" fmla="*/ 6664036 w 7841672"/>
              <a:gd name="connsiteY91" fmla="*/ 1856510 h 2646219"/>
              <a:gd name="connsiteX92" fmla="*/ 6719454 w 7841672"/>
              <a:gd name="connsiteY92" fmla="*/ 1884219 h 2646219"/>
              <a:gd name="connsiteX93" fmla="*/ 6761018 w 7841672"/>
              <a:gd name="connsiteY93" fmla="*/ 1925782 h 2646219"/>
              <a:gd name="connsiteX94" fmla="*/ 6802581 w 7841672"/>
              <a:gd name="connsiteY94" fmla="*/ 1953491 h 2646219"/>
              <a:gd name="connsiteX95" fmla="*/ 6830291 w 7841672"/>
              <a:gd name="connsiteY95" fmla="*/ 1981200 h 2646219"/>
              <a:gd name="connsiteX96" fmla="*/ 6913418 w 7841672"/>
              <a:gd name="connsiteY96" fmla="*/ 2008910 h 2646219"/>
              <a:gd name="connsiteX97" fmla="*/ 6996545 w 7841672"/>
              <a:gd name="connsiteY97" fmla="*/ 2064328 h 2646219"/>
              <a:gd name="connsiteX98" fmla="*/ 7065818 w 7841672"/>
              <a:gd name="connsiteY98" fmla="*/ 2092037 h 2646219"/>
              <a:gd name="connsiteX99" fmla="*/ 7121236 w 7841672"/>
              <a:gd name="connsiteY99" fmla="*/ 2133600 h 2646219"/>
              <a:gd name="connsiteX100" fmla="*/ 7329054 w 7841672"/>
              <a:gd name="connsiteY100" fmla="*/ 2216728 h 2646219"/>
              <a:gd name="connsiteX101" fmla="*/ 7384472 w 7841672"/>
              <a:gd name="connsiteY101" fmla="*/ 2244437 h 2646219"/>
              <a:gd name="connsiteX102" fmla="*/ 7481454 w 7841672"/>
              <a:gd name="connsiteY102" fmla="*/ 2313710 h 2646219"/>
              <a:gd name="connsiteX103" fmla="*/ 7578436 w 7841672"/>
              <a:gd name="connsiteY103" fmla="*/ 2369128 h 2646219"/>
              <a:gd name="connsiteX104" fmla="*/ 7675418 w 7841672"/>
              <a:gd name="connsiteY104" fmla="*/ 2438400 h 2646219"/>
              <a:gd name="connsiteX105" fmla="*/ 7703127 w 7841672"/>
              <a:gd name="connsiteY105" fmla="*/ 2466110 h 2646219"/>
              <a:gd name="connsiteX106" fmla="*/ 7744691 w 7841672"/>
              <a:gd name="connsiteY106" fmla="*/ 2479964 h 2646219"/>
              <a:gd name="connsiteX107" fmla="*/ 7786254 w 7841672"/>
              <a:gd name="connsiteY107" fmla="*/ 2535382 h 2646219"/>
              <a:gd name="connsiteX108" fmla="*/ 7841672 w 7841672"/>
              <a:gd name="connsiteY108" fmla="*/ 2618510 h 2646219"/>
              <a:gd name="connsiteX0" fmla="*/ 0 w 7841672"/>
              <a:gd name="connsiteY0" fmla="*/ 2646219 h 2646219"/>
              <a:gd name="connsiteX1" fmla="*/ 83127 w 7841672"/>
              <a:gd name="connsiteY1" fmla="*/ 2521528 h 2646219"/>
              <a:gd name="connsiteX2" fmla="*/ 166254 w 7841672"/>
              <a:gd name="connsiteY2" fmla="*/ 2382982 h 2646219"/>
              <a:gd name="connsiteX3" fmla="*/ 207818 w 7841672"/>
              <a:gd name="connsiteY3" fmla="*/ 2258291 h 2646219"/>
              <a:gd name="connsiteX4" fmla="*/ 277091 w 7841672"/>
              <a:gd name="connsiteY4" fmla="*/ 2161310 h 2646219"/>
              <a:gd name="connsiteX5" fmla="*/ 304800 w 7841672"/>
              <a:gd name="connsiteY5" fmla="*/ 2092037 h 2646219"/>
              <a:gd name="connsiteX6" fmla="*/ 360218 w 7841672"/>
              <a:gd name="connsiteY6" fmla="*/ 2050473 h 2646219"/>
              <a:gd name="connsiteX7" fmla="*/ 401781 w 7841672"/>
              <a:gd name="connsiteY7" fmla="*/ 1995055 h 2646219"/>
              <a:gd name="connsiteX8" fmla="*/ 429491 w 7841672"/>
              <a:gd name="connsiteY8" fmla="*/ 1967346 h 2646219"/>
              <a:gd name="connsiteX9" fmla="*/ 457200 w 7841672"/>
              <a:gd name="connsiteY9" fmla="*/ 1925782 h 2646219"/>
              <a:gd name="connsiteX10" fmla="*/ 581891 w 7841672"/>
              <a:gd name="connsiteY10" fmla="*/ 1884219 h 2646219"/>
              <a:gd name="connsiteX11" fmla="*/ 678872 w 7841672"/>
              <a:gd name="connsiteY11" fmla="*/ 1842655 h 2646219"/>
              <a:gd name="connsiteX12" fmla="*/ 762000 w 7841672"/>
              <a:gd name="connsiteY12" fmla="*/ 1787237 h 2646219"/>
              <a:gd name="connsiteX13" fmla="*/ 858981 w 7841672"/>
              <a:gd name="connsiteY13" fmla="*/ 1676400 h 2646219"/>
              <a:gd name="connsiteX14" fmla="*/ 886691 w 7841672"/>
              <a:gd name="connsiteY14" fmla="*/ 1648691 h 2646219"/>
              <a:gd name="connsiteX15" fmla="*/ 928254 w 7841672"/>
              <a:gd name="connsiteY15" fmla="*/ 1607128 h 2646219"/>
              <a:gd name="connsiteX16" fmla="*/ 969818 w 7841672"/>
              <a:gd name="connsiteY16" fmla="*/ 1579419 h 2646219"/>
              <a:gd name="connsiteX17" fmla="*/ 1039091 w 7841672"/>
              <a:gd name="connsiteY17" fmla="*/ 1510146 h 2646219"/>
              <a:gd name="connsiteX18" fmla="*/ 1052945 w 7841672"/>
              <a:gd name="connsiteY18" fmla="*/ 1468582 h 2646219"/>
              <a:gd name="connsiteX19" fmla="*/ 1136072 w 7841672"/>
              <a:gd name="connsiteY19" fmla="*/ 1399310 h 2646219"/>
              <a:gd name="connsiteX20" fmla="*/ 1163781 w 7841672"/>
              <a:gd name="connsiteY20" fmla="*/ 1371600 h 2646219"/>
              <a:gd name="connsiteX21" fmla="*/ 1246909 w 7841672"/>
              <a:gd name="connsiteY21" fmla="*/ 1316182 h 2646219"/>
              <a:gd name="connsiteX22" fmla="*/ 1288472 w 7841672"/>
              <a:gd name="connsiteY22" fmla="*/ 1274619 h 2646219"/>
              <a:gd name="connsiteX23" fmla="*/ 1385454 w 7841672"/>
              <a:gd name="connsiteY23" fmla="*/ 1219200 h 2646219"/>
              <a:gd name="connsiteX24" fmla="*/ 1468581 w 7841672"/>
              <a:gd name="connsiteY24" fmla="*/ 1163782 h 2646219"/>
              <a:gd name="connsiteX25" fmla="*/ 1496291 w 7841672"/>
              <a:gd name="connsiteY25" fmla="*/ 1136073 h 2646219"/>
              <a:gd name="connsiteX26" fmla="*/ 1593272 w 7841672"/>
              <a:gd name="connsiteY26" fmla="*/ 1094510 h 2646219"/>
              <a:gd name="connsiteX27" fmla="*/ 1662545 w 7841672"/>
              <a:gd name="connsiteY27" fmla="*/ 1052946 h 2646219"/>
              <a:gd name="connsiteX28" fmla="*/ 1745672 w 7841672"/>
              <a:gd name="connsiteY28" fmla="*/ 997528 h 2646219"/>
              <a:gd name="connsiteX29" fmla="*/ 1787236 w 7841672"/>
              <a:gd name="connsiteY29" fmla="*/ 969819 h 2646219"/>
              <a:gd name="connsiteX30" fmla="*/ 1884218 w 7841672"/>
              <a:gd name="connsiteY30" fmla="*/ 900546 h 2646219"/>
              <a:gd name="connsiteX31" fmla="*/ 1939636 w 7841672"/>
              <a:gd name="connsiteY31" fmla="*/ 886691 h 2646219"/>
              <a:gd name="connsiteX32" fmla="*/ 1981200 w 7841672"/>
              <a:gd name="connsiteY32" fmla="*/ 872837 h 2646219"/>
              <a:gd name="connsiteX33" fmla="*/ 2022763 w 7841672"/>
              <a:gd name="connsiteY33" fmla="*/ 845128 h 2646219"/>
              <a:gd name="connsiteX34" fmla="*/ 2064327 w 7841672"/>
              <a:gd name="connsiteY34" fmla="*/ 831273 h 2646219"/>
              <a:gd name="connsiteX35" fmla="*/ 3685309 w 7841672"/>
              <a:gd name="connsiteY35" fmla="*/ 13855 h 2646219"/>
              <a:gd name="connsiteX36" fmla="*/ 2230581 w 7841672"/>
              <a:gd name="connsiteY36" fmla="*/ 762000 h 2646219"/>
              <a:gd name="connsiteX37" fmla="*/ 2258291 w 7841672"/>
              <a:gd name="connsiteY37" fmla="*/ 734291 h 2646219"/>
              <a:gd name="connsiteX38" fmla="*/ 2355272 w 7841672"/>
              <a:gd name="connsiteY38" fmla="*/ 692728 h 2646219"/>
              <a:gd name="connsiteX39" fmla="*/ 2396836 w 7841672"/>
              <a:gd name="connsiteY39" fmla="*/ 665019 h 2646219"/>
              <a:gd name="connsiteX40" fmla="*/ 2521527 w 7841672"/>
              <a:gd name="connsiteY40" fmla="*/ 609600 h 2646219"/>
              <a:gd name="connsiteX41" fmla="*/ 2590800 w 7841672"/>
              <a:gd name="connsiteY41" fmla="*/ 595746 h 2646219"/>
              <a:gd name="connsiteX42" fmla="*/ 2729345 w 7841672"/>
              <a:gd name="connsiteY42" fmla="*/ 512619 h 2646219"/>
              <a:gd name="connsiteX43" fmla="*/ 2770909 w 7841672"/>
              <a:gd name="connsiteY43" fmla="*/ 484910 h 2646219"/>
              <a:gd name="connsiteX44" fmla="*/ 2812472 w 7841672"/>
              <a:gd name="connsiteY44" fmla="*/ 471055 h 2646219"/>
              <a:gd name="connsiteX45" fmla="*/ 2895600 w 7841672"/>
              <a:gd name="connsiteY45" fmla="*/ 429491 h 2646219"/>
              <a:gd name="connsiteX46" fmla="*/ 2964872 w 7841672"/>
              <a:gd name="connsiteY46" fmla="*/ 401782 h 2646219"/>
              <a:gd name="connsiteX47" fmla="*/ 3020291 w 7841672"/>
              <a:gd name="connsiteY47" fmla="*/ 360219 h 2646219"/>
              <a:gd name="connsiteX48" fmla="*/ 3061854 w 7841672"/>
              <a:gd name="connsiteY48" fmla="*/ 346364 h 2646219"/>
              <a:gd name="connsiteX49" fmla="*/ 3158836 w 7841672"/>
              <a:gd name="connsiteY49" fmla="*/ 290946 h 2646219"/>
              <a:gd name="connsiteX50" fmla="*/ 3214254 w 7841672"/>
              <a:gd name="connsiteY50" fmla="*/ 263237 h 2646219"/>
              <a:gd name="connsiteX51" fmla="*/ 3255818 w 7841672"/>
              <a:gd name="connsiteY51" fmla="*/ 235528 h 2646219"/>
              <a:gd name="connsiteX52" fmla="*/ 3297381 w 7841672"/>
              <a:gd name="connsiteY52" fmla="*/ 221673 h 2646219"/>
              <a:gd name="connsiteX53" fmla="*/ 3338945 w 7841672"/>
              <a:gd name="connsiteY53" fmla="*/ 193964 h 2646219"/>
              <a:gd name="connsiteX54" fmla="*/ 3477491 w 7841672"/>
              <a:gd name="connsiteY54" fmla="*/ 166255 h 2646219"/>
              <a:gd name="connsiteX55" fmla="*/ 3574472 w 7841672"/>
              <a:gd name="connsiteY55" fmla="*/ 110837 h 2646219"/>
              <a:gd name="connsiteX56" fmla="*/ 3616036 w 7841672"/>
              <a:gd name="connsiteY56" fmla="*/ 96982 h 2646219"/>
              <a:gd name="connsiteX57" fmla="*/ 3699163 w 7841672"/>
              <a:gd name="connsiteY57" fmla="*/ 41564 h 2646219"/>
              <a:gd name="connsiteX58" fmla="*/ 3782291 w 7841672"/>
              <a:gd name="connsiteY58" fmla="*/ 27710 h 2646219"/>
              <a:gd name="connsiteX59" fmla="*/ 3906981 w 7841672"/>
              <a:gd name="connsiteY59" fmla="*/ 13855 h 2646219"/>
              <a:gd name="connsiteX60" fmla="*/ 4003963 w 7841672"/>
              <a:gd name="connsiteY60" fmla="*/ 0 h 2646219"/>
              <a:gd name="connsiteX61" fmla="*/ 4308763 w 7841672"/>
              <a:gd name="connsiteY61" fmla="*/ 13855 h 2646219"/>
              <a:gd name="connsiteX62" fmla="*/ 4405745 w 7841672"/>
              <a:gd name="connsiteY62" fmla="*/ 55419 h 2646219"/>
              <a:gd name="connsiteX63" fmla="*/ 4447309 w 7841672"/>
              <a:gd name="connsiteY63" fmla="*/ 69273 h 2646219"/>
              <a:gd name="connsiteX64" fmla="*/ 4558145 w 7841672"/>
              <a:gd name="connsiteY64" fmla="*/ 124691 h 2646219"/>
              <a:gd name="connsiteX65" fmla="*/ 4627418 w 7841672"/>
              <a:gd name="connsiteY65" fmla="*/ 193964 h 2646219"/>
              <a:gd name="connsiteX66" fmla="*/ 4682836 w 7841672"/>
              <a:gd name="connsiteY66" fmla="*/ 263237 h 2646219"/>
              <a:gd name="connsiteX67" fmla="*/ 4738254 w 7841672"/>
              <a:gd name="connsiteY67" fmla="*/ 304800 h 2646219"/>
              <a:gd name="connsiteX68" fmla="*/ 4835236 w 7841672"/>
              <a:gd name="connsiteY68" fmla="*/ 374073 h 2646219"/>
              <a:gd name="connsiteX69" fmla="*/ 4918363 w 7841672"/>
              <a:gd name="connsiteY69" fmla="*/ 443346 h 2646219"/>
              <a:gd name="connsiteX70" fmla="*/ 4932218 w 7841672"/>
              <a:gd name="connsiteY70" fmla="*/ 484910 h 2646219"/>
              <a:gd name="connsiteX71" fmla="*/ 5001491 w 7841672"/>
              <a:gd name="connsiteY71" fmla="*/ 554182 h 2646219"/>
              <a:gd name="connsiteX72" fmla="*/ 5043054 w 7841672"/>
              <a:gd name="connsiteY72" fmla="*/ 609600 h 2646219"/>
              <a:gd name="connsiteX73" fmla="*/ 5153891 w 7841672"/>
              <a:gd name="connsiteY73" fmla="*/ 706582 h 2646219"/>
              <a:gd name="connsiteX74" fmla="*/ 5250872 w 7841672"/>
              <a:gd name="connsiteY74" fmla="*/ 748146 h 2646219"/>
              <a:gd name="connsiteX75" fmla="*/ 5347854 w 7841672"/>
              <a:gd name="connsiteY75" fmla="*/ 817419 h 2646219"/>
              <a:gd name="connsiteX76" fmla="*/ 5430981 w 7841672"/>
              <a:gd name="connsiteY76" fmla="*/ 872837 h 2646219"/>
              <a:gd name="connsiteX77" fmla="*/ 5472545 w 7841672"/>
              <a:gd name="connsiteY77" fmla="*/ 886691 h 2646219"/>
              <a:gd name="connsiteX78" fmla="*/ 5527963 w 7841672"/>
              <a:gd name="connsiteY78" fmla="*/ 928255 h 2646219"/>
              <a:gd name="connsiteX79" fmla="*/ 5569527 w 7841672"/>
              <a:gd name="connsiteY79" fmla="*/ 969819 h 2646219"/>
              <a:gd name="connsiteX80" fmla="*/ 5611091 w 7841672"/>
              <a:gd name="connsiteY80" fmla="*/ 983673 h 2646219"/>
              <a:gd name="connsiteX81" fmla="*/ 5735781 w 7841672"/>
              <a:gd name="connsiteY81" fmla="*/ 1066800 h 2646219"/>
              <a:gd name="connsiteX82" fmla="*/ 5777345 w 7841672"/>
              <a:gd name="connsiteY82" fmla="*/ 1094510 h 2646219"/>
              <a:gd name="connsiteX83" fmla="*/ 5860472 w 7841672"/>
              <a:gd name="connsiteY83" fmla="*/ 1177637 h 2646219"/>
              <a:gd name="connsiteX84" fmla="*/ 5943600 w 7841672"/>
              <a:gd name="connsiteY84" fmla="*/ 1233055 h 2646219"/>
              <a:gd name="connsiteX85" fmla="*/ 6192981 w 7841672"/>
              <a:gd name="connsiteY85" fmla="*/ 1510146 h 2646219"/>
              <a:gd name="connsiteX86" fmla="*/ 6248400 w 7841672"/>
              <a:gd name="connsiteY86" fmla="*/ 1537855 h 2646219"/>
              <a:gd name="connsiteX87" fmla="*/ 6345381 w 7841672"/>
              <a:gd name="connsiteY87" fmla="*/ 1634837 h 2646219"/>
              <a:gd name="connsiteX88" fmla="*/ 6442363 w 7841672"/>
              <a:gd name="connsiteY88" fmla="*/ 1690255 h 2646219"/>
              <a:gd name="connsiteX89" fmla="*/ 6483927 w 7841672"/>
              <a:gd name="connsiteY89" fmla="*/ 1731819 h 2646219"/>
              <a:gd name="connsiteX90" fmla="*/ 6539345 w 7841672"/>
              <a:gd name="connsiteY90" fmla="*/ 1759528 h 2646219"/>
              <a:gd name="connsiteX91" fmla="*/ 6664036 w 7841672"/>
              <a:gd name="connsiteY91" fmla="*/ 1856510 h 2646219"/>
              <a:gd name="connsiteX92" fmla="*/ 6719454 w 7841672"/>
              <a:gd name="connsiteY92" fmla="*/ 1884219 h 2646219"/>
              <a:gd name="connsiteX93" fmla="*/ 6761018 w 7841672"/>
              <a:gd name="connsiteY93" fmla="*/ 1925782 h 2646219"/>
              <a:gd name="connsiteX94" fmla="*/ 6802581 w 7841672"/>
              <a:gd name="connsiteY94" fmla="*/ 1953491 h 2646219"/>
              <a:gd name="connsiteX95" fmla="*/ 6830291 w 7841672"/>
              <a:gd name="connsiteY95" fmla="*/ 1981200 h 2646219"/>
              <a:gd name="connsiteX96" fmla="*/ 6913418 w 7841672"/>
              <a:gd name="connsiteY96" fmla="*/ 2008910 h 2646219"/>
              <a:gd name="connsiteX97" fmla="*/ 6996545 w 7841672"/>
              <a:gd name="connsiteY97" fmla="*/ 2064328 h 2646219"/>
              <a:gd name="connsiteX98" fmla="*/ 7065818 w 7841672"/>
              <a:gd name="connsiteY98" fmla="*/ 2092037 h 2646219"/>
              <a:gd name="connsiteX99" fmla="*/ 7121236 w 7841672"/>
              <a:gd name="connsiteY99" fmla="*/ 2133600 h 2646219"/>
              <a:gd name="connsiteX100" fmla="*/ 7329054 w 7841672"/>
              <a:gd name="connsiteY100" fmla="*/ 2216728 h 2646219"/>
              <a:gd name="connsiteX101" fmla="*/ 7384472 w 7841672"/>
              <a:gd name="connsiteY101" fmla="*/ 2244437 h 2646219"/>
              <a:gd name="connsiteX102" fmla="*/ 7481454 w 7841672"/>
              <a:gd name="connsiteY102" fmla="*/ 2313710 h 2646219"/>
              <a:gd name="connsiteX103" fmla="*/ 7578436 w 7841672"/>
              <a:gd name="connsiteY103" fmla="*/ 2369128 h 2646219"/>
              <a:gd name="connsiteX104" fmla="*/ 7675418 w 7841672"/>
              <a:gd name="connsiteY104" fmla="*/ 2438400 h 2646219"/>
              <a:gd name="connsiteX105" fmla="*/ 7703127 w 7841672"/>
              <a:gd name="connsiteY105" fmla="*/ 2466110 h 2646219"/>
              <a:gd name="connsiteX106" fmla="*/ 7744691 w 7841672"/>
              <a:gd name="connsiteY106" fmla="*/ 2479964 h 2646219"/>
              <a:gd name="connsiteX107" fmla="*/ 7786254 w 7841672"/>
              <a:gd name="connsiteY107" fmla="*/ 2535382 h 2646219"/>
              <a:gd name="connsiteX108" fmla="*/ 7841672 w 7841672"/>
              <a:gd name="connsiteY108" fmla="*/ 2618510 h 2646219"/>
              <a:gd name="connsiteX0" fmla="*/ 0 w 7841672"/>
              <a:gd name="connsiteY0" fmla="*/ 2646219 h 2646219"/>
              <a:gd name="connsiteX1" fmla="*/ 83127 w 7841672"/>
              <a:gd name="connsiteY1" fmla="*/ 2521528 h 2646219"/>
              <a:gd name="connsiteX2" fmla="*/ 166254 w 7841672"/>
              <a:gd name="connsiteY2" fmla="*/ 2382982 h 2646219"/>
              <a:gd name="connsiteX3" fmla="*/ 207818 w 7841672"/>
              <a:gd name="connsiteY3" fmla="*/ 2258291 h 2646219"/>
              <a:gd name="connsiteX4" fmla="*/ 277091 w 7841672"/>
              <a:gd name="connsiteY4" fmla="*/ 2161310 h 2646219"/>
              <a:gd name="connsiteX5" fmla="*/ 304800 w 7841672"/>
              <a:gd name="connsiteY5" fmla="*/ 2092037 h 2646219"/>
              <a:gd name="connsiteX6" fmla="*/ 360218 w 7841672"/>
              <a:gd name="connsiteY6" fmla="*/ 2050473 h 2646219"/>
              <a:gd name="connsiteX7" fmla="*/ 401781 w 7841672"/>
              <a:gd name="connsiteY7" fmla="*/ 1995055 h 2646219"/>
              <a:gd name="connsiteX8" fmla="*/ 429491 w 7841672"/>
              <a:gd name="connsiteY8" fmla="*/ 1967346 h 2646219"/>
              <a:gd name="connsiteX9" fmla="*/ 457200 w 7841672"/>
              <a:gd name="connsiteY9" fmla="*/ 1925782 h 2646219"/>
              <a:gd name="connsiteX10" fmla="*/ 581891 w 7841672"/>
              <a:gd name="connsiteY10" fmla="*/ 1884219 h 2646219"/>
              <a:gd name="connsiteX11" fmla="*/ 678872 w 7841672"/>
              <a:gd name="connsiteY11" fmla="*/ 1842655 h 2646219"/>
              <a:gd name="connsiteX12" fmla="*/ 762000 w 7841672"/>
              <a:gd name="connsiteY12" fmla="*/ 1759528 h 2646219"/>
              <a:gd name="connsiteX13" fmla="*/ 858981 w 7841672"/>
              <a:gd name="connsiteY13" fmla="*/ 1676400 h 2646219"/>
              <a:gd name="connsiteX14" fmla="*/ 886691 w 7841672"/>
              <a:gd name="connsiteY14" fmla="*/ 1648691 h 2646219"/>
              <a:gd name="connsiteX15" fmla="*/ 928254 w 7841672"/>
              <a:gd name="connsiteY15" fmla="*/ 1607128 h 2646219"/>
              <a:gd name="connsiteX16" fmla="*/ 969818 w 7841672"/>
              <a:gd name="connsiteY16" fmla="*/ 1579419 h 2646219"/>
              <a:gd name="connsiteX17" fmla="*/ 1039091 w 7841672"/>
              <a:gd name="connsiteY17" fmla="*/ 1510146 h 2646219"/>
              <a:gd name="connsiteX18" fmla="*/ 1052945 w 7841672"/>
              <a:gd name="connsiteY18" fmla="*/ 1468582 h 2646219"/>
              <a:gd name="connsiteX19" fmla="*/ 1136072 w 7841672"/>
              <a:gd name="connsiteY19" fmla="*/ 1399310 h 2646219"/>
              <a:gd name="connsiteX20" fmla="*/ 1163781 w 7841672"/>
              <a:gd name="connsiteY20" fmla="*/ 1371600 h 2646219"/>
              <a:gd name="connsiteX21" fmla="*/ 1246909 w 7841672"/>
              <a:gd name="connsiteY21" fmla="*/ 1316182 h 2646219"/>
              <a:gd name="connsiteX22" fmla="*/ 1288472 w 7841672"/>
              <a:gd name="connsiteY22" fmla="*/ 1274619 h 2646219"/>
              <a:gd name="connsiteX23" fmla="*/ 1385454 w 7841672"/>
              <a:gd name="connsiteY23" fmla="*/ 1219200 h 2646219"/>
              <a:gd name="connsiteX24" fmla="*/ 1468581 w 7841672"/>
              <a:gd name="connsiteY24" fmla="*/ 1163782 h 2646219"/>
              <a:gd name="connsiteX25" fmla="*/ 1496291 w 7841672"/>
              <a:gd name="connsiteY25" fmla="*/ 1136073 h 2646219"/>
              <a:gd name="connsiteX26" fmla="*/ 1593272 w 7841672"/>
              <a:gd name="connsiteY26" fmla="*/ 1094510 h 2646219"/>
              <a:gd name="connsiteX27" fmla="*/ 1662545 w 7841672"/>
              <a:gd name="connsiteY27" fmla="*/ 1052946 h 2646219"/>
              <a:gd name="connsiteX28" fmla="*/ 1745672 w 7841672"/>
              <a:gd name="connsiteY28" fmla="*/ 997528 h 2646219"/>
              <a:gd name="connsiteX29" fmla="*/ 1787236 w 7841672"/>
              <a:gd name="connsiteY29" fmla="*/ 969819 h 2646219"/>
              <a:gd name="connsiteX30" fmla="*/ 1884218 w 7841672"/>
              <a:gd name="connsiteY30" fmla="*/ 900546 h 2646219"/>
              <a:gd name="connsiteX31" fmla="*/ 1939636 w 7841672"/>
              <a:gd name="connsiteY31" fmla="*/ 886691 h 2646219"/>
              <a:gd name="connsiteX32" fmla="*/ 1981200 w 7841672"/>
              <a:gd name="connsiteY32" fmla="*/ 872837 h 2646219"/>
              <a:gd name="connsiteX33" fmla="*/ 2022763 w 7841672"/>
              <a:gd name="connsiteY33" fmla="*/ 845128 h 2646219"/>
              <a:gd name="connsiteX34" fmla="*/ 2064327 w 7841672"/>
              <a:gd name="connsiteY34" fmla="*/ 831273 h 2646219"/>
              <a:gd name="connsiteX35" fmla="*/ 3685309 w 7841672"/>
              <a:gd name="connsiteY35" fmla="*/ 13855 h 2646219"/>
              <a:gd name="connsiteX36" fmla="*/ 2230581 w 7841672"/>
              <a:gd name="connsiteY36" fmla="*/ 762000 h 2646219"/>
              <a:gd name="connsiteX37" fmla="*/ 2258291 w 7841672"/>
              <a:gd name="connsiteY37" fmla="*/ 734291 h 2646219"/>
              <a:gd name="connsiteX38" fmla="*/ 2355272 w 7841672"/>
              <a:gd name="connsiteY38" fmla="*/ 692728 h 2646219"/>
              <a:gd name="connsiteX39" fmla="*/ 2396836 w 7841672"/>
              <a:gd name="connsiteY39" fmla="*/ 665019 h 2646219"/>
              <a:gd name="connsiteX40" fmla="*/ 2521527 w 7841672"/>
              <a:gd name="connsiteY40" fmla="*/ 609600 h 2646219"/>
              <a:gd name="connsiteX41" fmla="*/ 2590800 w 7841672"/>
              <a:gd name="connsiteY41" fmla="*/ 595746 h 2646219"/>
              <a:gd name="connsiteX42" fmla="*/ 2729345 w 7841672"/>
              <a:gd name="connsiteY42" fmla="*/ 512619 h 2646219"/>
              <a:gd name="connsiteX43" fmla="*/ 2770909 w 7841672"/>
              <a:gd name="connsiteY43" fmla="*/ 484910 h 2646219"/>
              <a:gd name="connsiteX44" fmla="*/ 2812472 w 7841672"/>
              <a:gd name="connsiteY44" fmla="*/ 471055 h 2646219"/>
              <a:gd name="connsiteX45" fmla="*/ 2895600 w 7841672"/>
              <a:gd name="connsiteY45" fmla="*/ 429491 h 2646219"/>
              <a:gd name="connsiteX46" fmla="*/ 2964872 w 7841672"/>
              <a:gd name="connsiteY46" fmla="*/ 401782 h 2646219"/>
              <a:gd name="connsiteX47" fmla="*/ 3020291 w 7841672"/>
              <a:gd name="connsiteY47" fmla="*/ 360219 h 2646219"/>
              <a:gd name="connsiteX48" fmla="*/ 3061854 w 7841672"/>
              <a:gd name="connsiteY48" fmla="*/ 346364 h 2646219"/>
              <a:gd name="connsiteX49" fmla="*/ 3158836 w 7841672"/>
              <a:gd name="connsiteY49" fmla="*/ 290946 h 2646219"/>
              <a:gd name="connsiteX50" fmla="*/ 3214254 w 7841672"/>
              <a:gd name="connsiteY50" fmla="*/ 263237 h 2646219"/>
              <a:gd name="connsiteX51" fmla="*/ 3255818 w 7841672"/>
              <a:gd name="connsiteY51" fmla="*/ 235528 h 2646219"/>
              <a:gd name="connsiteX52" fmla="*/ 3297381 w 7841672"/>
              <a:gd name="connsiteY52" fmla="*/ 221673 h 2646219"/>
              <a:gd name="connsiteX53" fmla="*/ 3338945 w 7841672"/>
              <a:gd name="connsiteY53" fmla="*/ 193964 h 2646219"/>
              <a:gd name="connsiteX54" fmla="*/ 3477491 w 7841672"/>
              <a:gd name="connsiteY54" fmla="*/ 166255 h 2646219"/>
              <a:gd name="connsiteX55" fmla="*/ 3574472 w 7841672"/>
              <a:gd name="connsiteY55" fmla="*/ 110837 h 2646219"/>
              <a:gd name="connsiteX56" fmla="*/ 3616036 w 7841672"/>
              <a:gd name="connsiteY56" fmla="*/ 96982 h 2646219"/>
              <a:gd name="connsiteX57" fmla="*/ 3699163 w 7841672"/>
              <a:gd name="connsiteY57" fmla="*/ 41564 h 2646219"/>
              <a:gd name="connsiteX58" fmla="*/ 3782291 w 7841672"/>
              <a:gd name="connsiteY58" fmla="*/ 27710 h 2646219"/>
              <a:gd name="connsiteX59" fmla="*/ 3906981 w 7841672"/>
              <a:gd name="connsiteY59" fmla="*/ 13855 h 2646219"/>
              <a:gd name="connsiteX60" fmla="*/ 4003963 w 7841672"/>
              <a:gd name="connsiteY60" fmla="*/ 0 h 2646219"/>
              <a:gd name="connsiteX61" fmla="*/ 4308763 w 7841672"/>
              <a:gd name="connsiteY61" fmla="*/ 13855 h 2646219"/>
              <a:gd name="connsiteX62" fmla="*/ 4405745 w 7841672"/>
              <a:gd name="connsiteY62" fmla="*/ 55419 h 2646219"/>
              <a:gd name="connsiteX63" fmla="*/ 4447309 w 7841672"/>
              <a:gd name="connsiteY63" fmla="*/ 69273 h 2646219"/>
              <a:gd name="connsiteX64" fmla="*/ 4558145 w 7841672"/>
              <a:gd name="connsiteY64" fmla="*/ 124691 h 2646219"/>
              <a:gd name="connsiteX65" fmla="*/ 4627418 w 7841672"/>
              <a:gd name="connsiteY65" fmla="*/ 193964 h 2646219"/>
              <a:gd name="connsiteX66" fmla="*/ 4682836 w 7841672"/>
              <a:gd name="connsiteY66" fmla="*/ 263237 h 2646219"/>
              <a:gd name="connsiteX67" fmla="*/ 4738254 w 7841672"/>
              <a:gd name="connsiteY67" fmla="*/ 304800 h 2646219"/>
              <a:gd name="connsiteX68" fmla="*/ 4835236 w 7841672"/>
              <a:gd name="connsiteY68" fmla="*/ 374073 h 2646219"/>
              <a:gd name="connsiteX69" fmla="*/ 4918363 w 7841672"/>
              <a:gd name="connsiteY69" fmla="*/ 443346 h 2646219"/>
              <a:gd name="connsiteX70" fmla="*/ 4932218 w 7841672"/>
              <a:gd name="connsiteY70" fmla="*/ 484910 h 2646219"/>
              <a:gd name="connsiteX71" fmla="*/ 5001491 w 7841672"/>
              <a:gd name="connsiteY71" fmla="*/ 554182 h 2646219"/>
              <a:gd name="connsiteX72" fmla="*/ 5043054 w 7841672"/>
              <a:gd name="connsiteY72" fmla="*/ 609600 h 2646219"/>
              <a:gd name="connsiteX73" fmla="*/ 5153891 w 7841672"/>
              <a:gd name="connsiteY73" fmla="*/ 706582 h 2646219"/>
              <a:gd name="connsiteX74" fmla="*/ 5250872 w 7841672"/>
              <a:gd name="connsiteY74" fmla="*/ 748146 h 2646219"/>
              <a:gd name="connsiteX75" fmla="*/ 5347854 w 7841672"/>
              <a:gd name="connsiteY75" fmla="*/ 817419 h 2646219"/>
              <a:gd name="connsiteX76" fmla="*/ 5430981 w 7841672"/>
              <a:gd name="connsiteY76" fmla="*/ 872837 h 2646219"/>
              <a:gd name="connsiteX77" fmla="*/ 5472545 w 7841672"/>
              <a:gd name="connsiteY77" fmla="*/ 886691 h 2646219"/>
              <a:gd name="connsiteX78" fmla="*/ 5527963 w 7841672"/>
              <a:gd name="connsiteY78" fmla="*/ 928255 h 2646219"/>
              <a:gd name="connsiteX79" fmla="*/ 5569527 w 7841672"/>
              <a:gd name="connsiteY79" fmla="*/ 969819 h 2646219"/>
              <a:gd name="connsiteX80" fmla="*/ 5611091 w 7841672"/>
              <a:gd name="connsiteY80" fmla="*/ 983673 h 2646219"/>
              <a:gd name="connsiteX81" fmla="*/ 5735781 w 7841672"/>
              <a:gd name="connsiteY81" fmla="*/ 1066800 h 2646219"/>
              <a:gd name="connsiteX82" fmla="*/ 5777345 w 7841672"/>
              <a:gd name="connsiteY82" fmla="*/ 1094510 h 2646219"/>
              <a:gd name="connsiteX83" fmla="*/ 5860472 w 7841672"/>
              <a:gd name="connsiteY83" fmla="*/ 1177637 h 2646219"/>
              <a:gd name="connsiteX84" fmla="*/ 5943600 w 7841672"/>
              <a:gd name="connsiteY84" fmla="*/ 1233055 h 2646219"/>
              <a:gd name="connsiteX85" fmla="*/ 6192981 w 7841672"/>
              <a:gd name="connsiteY85" fmla="*/ 1510146 h 2646219"/>
              <a:gd name="connsiteX86" fmla="*/ 6248400 w 7841672"/>
              <a:gd name="connsiteY86" fmla="*/ 1537855 h 2646219"/>
              <a:gd name="connsiteX87" fmla="*/ 6345381 w 7841672"/>
              <a:gd name="connsiteY87" fmla="*/ 1634837 h 2646219"/>
              <a:gd name="connsiteX88" fmla="*/ 6442363 w 7841672"/>
              <a:gd name="connsiteY88" fmla="*/ 1690255 h 2646219"/>
              <a:gd name="connsiteX89" fmla="*/ 6483927 w 7841672"/>
              <a:gd name="connsiteY89" fmla="*/ 1731819 h 2646219"/>
              <a:gd name="connsiteX90" fmla="*/ 6539345 w 7841672"/>
              <a:gd name="connsiteY90" fmla="*/ 1759528 h 2646219"/>
              <a:gd name="connsiteX91" fmla="*/ 6664036 w 7841672"/>
              <a:gd name="connsiteY91" fmla="*/ 1856510 h 2646219"/>
              <a:gd name="connsiteX92" fmla="*/ 6719454 w 7841672"/>
              <a:gd name="connsiteY92" fmla="*/ 1884219 h 2646219"/>
              <a:gd name="connsiteX93" fmla="*/ 6761018 w 7841672"/>
              <a:gd name="connsiteY93" fmla="*/ 1925782 h 2646219"/>
              <a:gd name="connsiteX94" fmla="*/ 6802581 w 7841672"/>
              <a:gd name="connsiteY94" fmla="*/ 1953491 h 2646219"/>
              <a:gd name="connsiteX95" fmla="*/ 6830291 w 7841672"/>
              <a:gd name="connsiteY95" fmla="*/ 1981200 h 2646219"/>
              <a:gd name="connsiteX96" fmla="*/ 6913418 w 7841672"/>
              <a:gd name="connsiteY96" fmla="*/ 2008910 h 2646219"/>
              <a:gd name="connsiteX97" fmla="*/ 6996545 w 7841672"/>
              <a:gd name="connsiteY97" fmla="*/ 2064328 h 2646219"/>
              <a:gd name="connsiteX98" fmla="*/ 7065818 w 7841672"/>
              <a:gd name="connsiteY98" fmla="*/ 2092037 h 2646219"/>
              <a:gd name="connsiteX99" fmla="*/ 7121236 w 7841672"/>
              <a:gd name="connsiteY99" fmla="*/ 2133600 h 2646219"/>
              <a:gd name="connsiteX100" fmla="*/ 7329054 w 7841672"/>
              <a:gd name="connsiteY100" fmla="*/ 2216728 h 2646219"/>
              <a:gd name="connsiteX101" fmla="*/ 7384472 w 7841672"/>
              <a:gd name="connsiteY101" fmla="*/ 2244437 h 2646219"/>
              <a:gd name="connsiteX102" fmla="*/ 7481454 w 7841672"/>
              <a:gd name="connsiteY102" fmla="*/ 2313710 h 2646219"/>
              <a:gd name="connsiteX103" fmla="*/ 7578436 w 7841672"/>
              <a:gd name="connsiteY103" fmla="*/ 2369128 h 2646219"/>
              <a:gd name="connsiteX104" fmla="*/ 7675418 w 7841672"/>
              <a:gd name="connsiteY104" fmla="*/ 2438400 h 2646219"/>
              <a:gd name="connsiteX105" fmla="*/ 7703127 w 7841672"/>
              <a:gd name="connsiteY105" fmla="*/ 2466110 h 2646219"/>
              <a:gd name="connsiteX106" fmla="*/ 7744691 w 7841672"/>
              <a:gd name="connsiteY106" fmla="*/ 2479964 h 2646219"/>
              <a:gd name="connsiteX107" fmla="*/ 7786254 w 7841672"/>
              <a:gd name="connsiteY107" fmla="*/ 2535382 h 2646219"/>
              <a:gd name="connsiteX108" fmla="*/ 7841672 w 7841672"/>
              <a:gd name="connsiteY108" fmla="*/ 2618510 h 2646219"/>
              <a:gd name="connsiteX0" fmla="*/ 0 w 7841672"/>
              <a:gd name="connsiteY0" fmla="*/ 2646219 h 2646219"/>
              <a:gd name="connsiteX1" fmla="*/ 83127 w 7841672"/>
              <a:gd name="connsiteY1" fmla="*/ 2521528 h 2646219"/>
              <a:gd name="connsiteX2" fmla="*/ 166254 w 7841672"/>
              <a:gd name="connsiteY2" fmla="*/ 2382982 h 2646219"/>
              <a:gd name="connsiteX3" fmla="*/ 207818 w 7841672"/>
              <a:gd name="connsiteY3" fmla="*/ 2258291 h 2646219"/>
              <a:gd name="connsiteX4" fmla="*/ 277091 w 7841672"/>
              <a:gd name="connsiteY4" fmla="*/ 2161310 h 2646219"/>
              <a:gd name="connsiteX5" fmla="*/ 304800 w 7841672"/>
              <a:gd name="connsiteY5" fmla="*/ 2092037 h 2646219"/>
              <a:gd name="connsiteX6" fmla="*/ 360218 w 7841672"/>
              <a:gd name="connsiteY6" fmla="*/ 2050473 h 2646219"/>
              <a:gd name="connsiteX7" fmla="*/ 401781 w 7841672"/>
              <a:gd name="connsiteY7" fmla="*/ 1995055 h 2646219"/>
              <a:gd name="connsiteX8" fmla="*/ 429491 w 7841672"/>
              <a:gd name="connsiteY8" fmla="*/ 1967346 h 2646219"/>
              <a:gd name="connsiteX9" fmla="*/ 457200 w 7841672"/>
              <a:gd name="connsiteY9" fmla="*/ 1925782 h 2646219"/>
              <a:gd name="connsiteX10" fmla="*/ 581891 w 7841672"/>
              <a:gd name="connsiteY10" fmla="*/ 1884219 h 2646219"/>
              <a:gd name="connsiteX11" fmla="*/ 678872 w 7841672"/>
              <a:gd name="connsiteY11" fmla="*/ 1842655 h 2646219"/>
              <a:gd name="connsiteX12" fmla="*/ 762000 w 7841672"/>
              <a:gd name="connsiteY12" fmla="*/ 1759528 h 2646219"/>
              <a:gd name="connsiteX13" fmla="*/ 858981 w 7841672"/>
              <a:gd name="connsiteY13" fmla="*/ 1676400 h 2646219"/>
              <a:gd name="connsiteX14" fmla="*/ 886691 w 7841672"/>
              <a:gd name="connsiteY14" fmla="*/ 1648691 h 2646219"/>
              <a:gd name="connsiteX15" fmla="*/ 969818 w 7841672"/>
              <a:gd name="connsiteY15" fmla="*/ 1524001 h 2646219"/>
              <a:gd name="connsiteX16" fmla="*/ 969818 w 7841672"/>
              <a:gd name="connsiteY16" fmla="*/ 1579419 h 2646219"/>
              <a:gd name="connsiteX17" fmla="*/ 1039091 w 7841672"/>
              <a:gd name="connsiteY17" fmla="*/ 1510146 h 2646219"/>
              <a:gd name="connsiteX18" fmla="*/ 1052945 w 7841672"/>
              <a:gd name="connsiteY18" fmla="*/ 1468582 h 2646219"/>
              <a:gd name="connsiteX19" fmla="*/ 1136072 w 7841672"/>
              <a:gd name="connsiteY19" fmla="*/ 1399310 h 2646219"/>
              <a:gd name="connsiteX20" fmla="*/ 1163781 w 7841672"/>
              <a:gd name="connsiteY20" fmla="*/ 1371600 h 2646219"/>
              <a:gd name="connsiteX21" fmla="*/ 1246909 w 7841672"/>
              <a:gd name="connsiteY21" fmla="*/ 1316182 h 2646219"/>
              <a:gd name="connsiteX22" fmla="*/ 1288472 w 7841672"/>
              <a:gd name="connsiteY22" fmla="*/ 1274619 h 2646219"/>
              <a:gd name="connsiteX23" fmla="*/ 1385454 w 7841672"/>
              <a:gd name="connsiteY23" fmla="*/ 1219200 h 2646219"/>
              <a:gd name="connsiteX24" fmla="*/ 1468581 w 7841672"/>
              <a:gd name="connsiteY24" fmla="*/ 1163782 h 2646219"/>
              <a:gd name="connsiteX25" fmla="*/ 1496291 w 7841672"/>
              <a:gd name="connsiteY25" fmla="*/ 1136073 h 2646219"/>
              <a:gd name="connsiteX26" fmla="*/ 1593272 w 7841672"/>
              <a:gd name="connsiteY26" fmla="*/ 1094510 h 2646219"/>
              <a:gd name="connsiteX27" fmla="*/ 1662545 w 7841672"/>
              <a:gd name="connsiteY27" fmla="*/ 1052946 h 2646219"/>
              <a:gd name="connsiteX28" fmla="*/ 1745672 w 7841672"/>
              <a:gd name="connsiteY28" fmla="*/ 997528 h 2646219"/>
              <a:gd name="connsiteX29" fmla="*/ 1787236 w 7841672"/>
              <a:gd name="connsiteY29" fmla="*/ 969819 h 2646219"/>
              <a:gd name="connsiteX30" fmla="*/ 1884218 w 7841672"/>
              <a:gd name="connsiteY30" fmla="*/ 900546 h 2646219"/>
              <a:gd name="connsiteX31" fmla="*/ 1939636 w 7841672"/>
              <a:gd name="connsiteY31" fmla="*/ 886691 h 2646219"/>
              <a:gd name="connsiteX32" fmla="*/ 1981200 w 7841672"/>
              <a:gd name="connsiteY32" fmla="*/ 872837 h 2646219"/>
              <a:gd name="connsiteX33" fmla="*/ 2022763 w 7841672"/>
              <a:gd name="connsiteY33" fmla="*/ 845128 h 2646219"/>
              <a:gd name="connsiteX34" fmla="*/ 2064327 w 7841672"/>
              <a:gd name="connsiteY34" fmla="*/ 831273 h 2646219"/>
              <a:gd name="connsiteX35" fmla="*/ 3685309 w 7841672"/>
              <a:gd name="connsiteY35" fmla="*/ 13855 h 2646219"/>
              <a:gd name="connsiteX36" fmla="*/ 2230581 w 7841672"/>
              <a:gd name="connsiteY36" fmla="*/ 762000 h 2646219"/>
              <a:gd name="connsiteX37" fmla="*/ 2258291 w 7841672"/>
              <a:gd name="connsiteY37" fmla="*/ 734291 h 2646219"/>
              <a:gd name="connsiteX38" fmla="*/ 2355272 w 7841672"/>
              <a:gd name="connsiteY38" fmla="*/ 692728 h 2646219"/>
              <a:gd name="connsiteX39" fmla="*/ 2396836 w 7841672"/>
              <a:gd name="connsiteY39" fmla="*/ 665019 h 2646219"/>
              <a:gd name="connsiteX40" fmla="*/ 2521527 w 7841672"/>
              <a:gd name="connsiteY40" fmla="*/ 609600 h 2646219"/>
              <a:gd name="connsiteX41" fmla="*/ 2590800 w 7841672"/>
              <a:gd name="connsiteY41" fmla="*/ 595746 h 2646219"/>
              <a:gd name="connsiteX42" fmla="*/ 2729345 w 7841672"/>
              <a:gd name="connsiteY42" fmla="*/ 512619 h 2646219"/>
              <a:gd name="connsiteX43" fmla="*/ 2770909 w 7841672"/>
              <a:gd name="connsiteY43" fmla="*/ 484910 h 2646219"/>
              <a:gd name="connsiteX44" fmla="*/ 2812472 w 7841672"/>
              <a:gd name="connsiteY44" fmla="*/ 471055 h 2646219"/>
              <a:gd name="connsiteX45" fmla="*/ 2895600 w 7841672"/>
              <a:gd name="connsiteY45" fmla="*/ 429491 h 2646219"/>
              <a:gd name="connsiteX46" fmla="*/ 2964872 w 7841672"/>
              <a:gd name="connsiteY46" fmla="*/ 401782 h 2646219"/>
              <a:gd name="connsiteX47" fmla="*/ 3020291 w 7841672"/>
              <a:gd name="connsiteY47" fmla="*/ 360219 h 2646219"/>
              <a:gd name="connsiteX48" fmla="*/ 3061854 w 7841672"/>
              <a:gd name="connsiteY48" fmla="*/ 346364 h 2646219"/>
              <a:gd name="connsiteX49" fmla="*/ 3158836 w 7841672"/>
              <a:gd name="connsiteY49" fmla="*/ 290946 h 2646219"/>
              <a:gd name="connsiteX50" fmla="*/ 3214254 w 7841672"/>
              <a:gd name="connsiteY50" fmla="*/ 263237 h 2646219"/>
              <a:gd name="connsiteX51" fmla="*/ 3255818 w 7841672"/>
              <a:gd name="connsiteY51" fmla="*/ 235528 h 2646219"/>
              <a:gd name="connsiteX52" fmla="*/ 3297381 w 7841672"/>
              <a:gd name="connsiteY52" fmla="*/ 221673 h 2646219"/>
              <a:gd name="connsiteX53" fmla="*/ 3338945 w 7841672"/>
              <a:gd name="connsiteY53" fmla="*/ 193964 h 2646219"/>
              <a:gd name="connsiteX54" fmla="*/ 3477491 w 7841672"/>
              <a:gd name="connsiteY54" fmla="*/ 166255 h 2646219"/>
              <a:gd name="connsiteX55" fmla="*/ 3574472 w 7841672"/>
              <a:gd name="connsiteY55" fmla="*/ 110837 h 2646219"/>
              <a:gd name="connsiteX56" fmla="*/ 3616036 w 7841672"/>
              <a:gd name="connsiteY56" fmla="*/ 96982 h 2646219"/>
              <a:gd name="connsiteX57" fmla="*/ 3699163 w 7841672"/>
              <a:gd name="connsiteY57" fmla="*/ 41564 h 2646219"/>
              <a:gd name="connsiteX58" fmla="*/ 3782291 w 7841672"/>
              <a:gd name="connsiteY58" fmla="*/ 27710 h 2646219"/>
              <a:gd name="connsiteX59" fmla="*/ 3906981 w 7841672"/>
              <a:gd name="connsiteY59" fmla="*/ 13855 h 2646219"/>
              <a:gd name="connsiteX60" fmla="*/ 4003963 w 7841672"/>
              <a:gd name="connsiteY60" fmla="*/ 0 h 2646219"/>
              <a:gd name="connsiteX61" fmla="*/ 4308763 w 7841672"/>
              <a:gd name="connsiteY61" fmla="*/ 13855 h 2646219"/>
              <a:gd name="connsiteX62" fmla="*/ 4405745 w 7841672"/>
              <a:gd name="connsiteY62" fmla="*/ 55419 h 2646219"/>
              <a:gd name="connsiteX63" fmla="*/ 4447309 w 7841672"/>
              <a:gd name="connsiteY63" fmla="*/ 69273 h 2646219"/>
              <a:gd name="connsiteX64" fmla="*/ 4558145 w 7841672"/>
              <a:gd name="connsiteY64" fmla="*/ 124691 h 2646219"/>
              <a:gd name="connsiteX65" fmla="*/ 4627418 w 7841672"/>
              <a:gd name="connsiteY65" fmla="*/ 193964 h 2646219"/>
              <a:gd name="connsiteX66" fmla="*/ 4682836 w 7841672"/>
              <a:gd name="connsiteY66" fmla="*/ 263237 h 2646219"/>
              <a:gd name="connsiteX67" fmla="*/ 4738254 w 7841672"/>
              <a:gd name="connsiteY67" fmla="*/ 304800 h 2646219"/>
              <a:gd name="connsiteX68" fmla="*/ 4835236 w 7841672"/>
              <a:gd name="connsiteY68" fmla="*/ 374073 h 2646219"/>
              <a:gd name="connsiteX69" fmla="*/ 4918363 w 7841672"/>
              <a:gd name="connsiteY69" fmla="*/ 443346 h 2646219"/>
              <a:gd name="connsiteX70" fmla="*/ 4932218 w 7841672"/>
              <a:gd name="connsiteY70" fmla="*/ 484910 h 2646219"/>
              <a:gd name="connsiteX71" fmla="*/ 5001491 w 7841672"/>
              <a:gd name="connsiteY71" fmla="*/ 554182 h 2646219"/>
              <a:gd name="connsiteX72" fmla="*/ 5043054 w 7841672"/>
              <a:gd name="connsiteY72" fmla="*/ 609600 h 2646219"/>
              <a:gd name="connsiteX73" fmla="*/ 5153891 w 7841672"/>
              <a:gd name="connsiteY73" fmla="*/ 706582 h 2646219"/>
              <a:gd name="connsiteX74" fmla="*/ 5250872 w 7841672"/>
              <a:gd name="connsiteY74" fmla="*/ 748146 h 2646219"/>
              <a:gd name="connsiteX75" fmla="*/ 5347854 w 7841672"/>
              <a:gd name="connsiteY75" fmla="*/ 817419 h 2646219"/>
              <a:gd name="connsiteX76" fmla="*/ 5430981 w 7841672"/>
              <a:gd name="connsiteY76" fmla="*/ 872837 h 2646219"/>
              <a:gd name="connsiteX77" fmla="*/ 5472545 w 7841672"/>
              <a:gd name="connsiteY77" fmla="*/ 886691 h 2646219"/>
              <a:gd name="connsiteX78" fmla="*/ 5527963 w 7841672"/>
              <a:gd name="connsiteY78" fmla="*/ 928255 h 2646219"/>
              <a:gd name="connsiteX79" fmla="*/ 5569527 w 7841672"/>
              <a:gd name="connsiteY79" fmla="*/ 969819 h 2646219"/>
              <a:gd name="connsiteX80" fmla="*/ 5611091 w 7841672"/>
              <a:gd name="connsiteY80" fmla="*/ 983673 h 2646219"/>
              <a:gd name="connsiteX81" fmla="*/ 5735781 w 7841672"/>
              <a:gd name="connsiteY81" fmla="*/ 1066800 h 2646219"/>
              <a:gd name="connsiteX82" fmla="*/ 5777345 w 7841672"/>
              <a:gd name="connsiteY82" fmla="*/ 1094510 h 2646219"/>
              <a:gd name="connsiteX83" fmla="*/ 5860472 w 7841672"/>
              <a:gd name="connsiteY83" fmla="*/ 1177637 h 2646219"/>
              <a:gd name="connsiteX84" fmla="*/ 5943600 w 7841672"/>
              <a:gd name="connsiteY84" fmla="*/ 1233055 h 2646219"/>
              <a:gd name="connsiteX85" fmla="*/ 6192981 w 7841672"/>
              <a:gd name="connsiteY85" fmla="*/ 1510146 h 2646219"/>
              <a:gd name="connsiteX86" fmla="*/ 6248400 w 7841672"/>
              <a:gd name="connsiteY86" fmla="*/ 1537855 h 2646219"/>
              <a:gd name="connsiteX87" fmla="*/ 6345381 w 7841672"/>
              <a:gd name="connsiteY87" fmla="*/ 1634837 h 2646219"/>
              <a:gd name="connsiteX88" fmla="*/ 6442363 w 7841672"/>
              <a:gd name="connsiteY88" fmla="*/ 1690255 h 2646219"/>
              <a:gd name="connsiteX89" fmla="*/ 6483927 w 7841672"/>
              <a:gd name="connsiteY89" fmla="*/ 1731819 h 2646219"/>
              <a:gd name="connsiteX90" fmla="*/ 6539345 w 7841672"/>
              <a:gd name="connsiteY90" fmla="*/ 1759528 h 2646219"/>
              <a:gd name="connsiteX91" fmla="*/ 6664036 w 7841672"/>
              <a:gd name="connsiteY91" fmla="*/ 1856510 h 2646219"/>
              <a:gd name="connsiteX92" fmla="*/ 6719454 w 7841672"/>
              <a:gd name="connsiteY92" fmla="*/ 1884219 h 2646219"/>
              <a:gd name="connsiteX93" fmla="*/ 6761018 w 7841672"/>
              <a:gd name="connsiteY93" fmla="*/ 1925782 h 2646219"/>
              <a:gd name="connsiteX94" fmla="*/ 6802581 w 7841672"/>
              <a:gd name="connsiteY94" fmla="*/ 1953491 h 2646219"/>
              <a:gd name="connsiteX95" fmla="*/ 6830291 w 7841672"/>
              <a:gd name="connsiteY95" fmla="*/ 1981200 h 2646219"/>
              <a:gd name="connsiteX96" fmla="*/ 6913418 w 7841672"/>
              <a:gd name="connsiteY96" fmla="*/ 2008910 h 2646219"/>
              <a:gd name="connsiteX97" fmla="*/ 6996545 w 7841672"/>
              <a:gd name="connsiteY97" fmla="*/ 2064328 h 2646219"/>
              <a:gd name="connsiteX98" fmla="*/ 7065818 w 7841672"/>
              <a:gd name="connsiteY98" fmla="*/ 2092037 h 2646219"/>
              <a:gd name="connsiteX99" fmla="*/ 7121236 w 7841672"/>
              <a:gd name="connsiteY99" fmla="*/ 2133600 h 2646219"/>
              <a:gd name="connsiteX100" fmla="*/ 7329054 w 7841672"/>
              <a:gd name="connsiteY100" fmla="*/ 2216728 h 2646219"/>
              <a:gd name="connsiteX101" fmla="*/ 7384472 w 7841672"/>
              <a:gd name="connsiteY101" fmla="*/ 2244437 h 2646219"/>
              <a:gd name="connsiteX102" fmla="*/ 7481454 w 7841672"/>
              <a:gd name="connsiteY102" fmla="*/ 2313710 h 2646219"/>
              <a:gd name="connsiteX103" fmla="*/ 7578436 w 7841672"/>
              <a:gd name="connsiteY103" fmla="*/ 2369128 h 2646219"/>
              <a:gd name="connsiteX104" fmla="*/ 7675418 w 7841672"/>
              <a:gd name="connsiteY104" fmla="*/ 2438400 h 2646219"/>
              <a:gd name="connsiteX105" fmla="*/ 7703127 w 7841672"/>
              <a:gd name="connsiteY105" fmla="*/ 2466110 h 2646219"/>
              <a:gd name="connsiteX106" fmla="*/ 7744691 w 7841672"/>
              <a:gd name="connsiteY106" fmla="*/ 2479964 h 2646219"/>
              <a:gd name="connsiteX107" fmla="*/ 7786254 w 7841672"/>
              <a:gd name="connsiteY107" fmla="*/ 2535382 h 2646219"/>
              <a:gd name="connsiteX108" fmla="*/ 7841672 w 7841672"/>
              <a:gd name="connsiteY108" fmla="*/ 2618510 h 2646219"/>
              <a:gd name="connsiteX0" fmla="*/ 0 w 7841672"/>
              <a:gd name="connsiteY0" fmla="*/ 2646219 h 2646219"/>
              <a:gd name="connsiteX1" fmla="*/ 83127 w 7841672"/>
              <a:gd name="connsiteY1" fmla="*/ 2521528 h 2646219"/>
              <a:gd name="connsiteX2" fmla="*/ 166254 w 7841672"/>
              <a:gd name="connsiteY2" fmla="*/ 2382982 h 2646219"/>
              <a:gd name="connsiteX3" fmla="*/ 207818 w 7841672"/>
              <a:gd name="connsiteY3" fmla="*/ 2258291 h 2646219"/>
              <a:gd name="connsiteX4" fmla="*/ 277091 w 7841672"/>
              <a:gd name="connsiteY4" fmla="*/ 2161310 h 2646219"/>
              <a:gd name="connsiteX5" fmla="*/ 304800 w 7841672"/>
              <a:gd name="connsiteY5" fmla="*/ 2092037 h 2646219"/>
              <a:gd name="connsiteX6" fmla="*/ 360218 w 7841672"/>
              <a:gd name="connsiteY6" fmla="*/ 2050473 h 2646219"/>
              <a:gd name="connsiteX7" fmla="*/ 401781 w 7841672"/>
              <a:gd name="connsiteY7" fmla="*/ 1995055 h 2646219"/>
              <a:gd name="connsiteX8" fmla="*/ 429491 w 7841672"/>
              <a:gd name="connsiteY8" fmla="*/ 1967346 h 2646219"/>
              <a:gd name="connsiteX9" fmla="*/ 457200 w 7841672"/>
              <a:gd name="connsiteY9" fmla="*/ 1925782 h 2646219"/>
              <a:gd name="connsiteX10" fmla="*/ 1260764 w 7841672"/>
              <a:gd name="connsiteY10" fmla="*/ 1316182 h 2646219"/>
              <a:gd name="connsiteX11" fmla="*/ 678872 w 7841672"/>
              <a:gd name="connsiteY11" fmla="*/ 1842655 h 2646219"/>
              <a:gd name="connsiteX12" fmla="*/ 762000 w 7841672"/>
              <a:gd name="connsiteY12" fmla="*/ 1759528 h 2646219"/>
              <a:gd name="connsiteX13" fmla="*/ 858981 w 7841672"/>
              <a:gd name="connsiteY13" fmla="*/ 1676400 h 2646219"/>
              <a:gd name="connsiteX14" fmla="*/ 886691 w 7841672"/>
              <a:gd name="connsiteY14" fmla="*/ 1648691 h 2646219"/>
              <a:gd name="connsiteX15" fmla="*/ 969818 w 7841672"/>
              <a:gd name="connsiteY15" fmla="*/ 1524001 h 2646219"/>
              <a:gd name="connsiteX16" fmla="*/ 969818 w 7841672"/>
              <a:gd name="connsiteY16" fmla="*/ 1579419 h 2646219"/>
              <a:gd name="connsiteX17" fmla="*/ 1039091 w 7841672"/>
              <a:gd name="connsiteY17" fmla="*/ 1510146 h 2646219"/>
              <a:gd name="connsiteX18" fmla="*/ 1052945 w 7841672"/>
              <a:gd name="connsiteY18" fmla="*/ 1468582 h 2646219"/>
              <a:gd name="connsiteX19" fmla="*/ 1136072 w 7841672"/>
              <a:gd name="connsiteY19" fmla="*/ 1399310 h 2646219"/>
              <a:gd name="connsiteX20" fmla="*/ 1163781 w 7841672"/>
              <a:gd name="connsiteY20" fmla="*/ 1371600 h 2646219"/>
              <a:gd name="connsiteX21" fmla="*/ 1246909 w 7841672"/>
              <a:gd name="connsiteY21" fmla="*/ 1316182 h 2646219"/>
              <a:gd name="connsiteX22" fmla="*/ 1288472 w 7841672"/>
              <a:gd name="connsiteY22" fmla="*/ 1274619 h 2646219"/>
              <a:gd name="connsiteX23" fmla="*/ 1385454 w 7841672"/>
              <a:gd name="connsiteY23" fmla="*/ 1219200 h 2646219"/>
              <a:gd name="connsiteX24" fmla="*/ 1468581 w 7841672"/>
              <a:gd name="connsiteY24" fmla="*/ 1163782 h 2646219"/>
              <a:gd name="connsiteX25" fmla="*/ 1496291 w 7841672"/>
              <a:gd name="connsiteY25" fmla="*/ 1136073 h 2646219"/>
              <a:gd name="connsiteX26" fmla="*/ 1593272 w 7841672"/>
              <a:gd name="connsiteY26" fmla="*/ 1094510 h 2646219"/>
              <a:gd name="connsiteX27" fmla="*/ 1662545 w 7841672"/>
              <a:gd name="connsiteY27" fmla="*/ 1052946 h 2646219"/>
              <a:gd name="connsiteX28" fmla="*/ 1745672 w 7841672"/>
              <a:gd name="connsiteY28" fmla="*/ 997528 h 2646219"/>
              <a:gd name="connsiteX29" fmla="*/ 1787236 w 7841672"/>
              <a:gd name="connsiteY29" fmla="*/ 969819 h 2646219"/>
              <a:gd name="connsiteX30" fmla="*/ 1884218 w 7841672"/>
              <a:gd name="connsiteY30" fmla="*/ 900546 h 2646219"/>
              <a:gd name="connsiteX31" fmla="*/ 1939636 w 7841672"/>
              <a:gd name="connsiteY31" fmla="*/ 886691 h 2646219"/>
              <a:gd name="connsiteX32" fmla="*/ 1981200 w 7841672"/>
              <a:gd name="connsiteY32" fmla="*/ 872837 h 2646219"/>
              <a:gd name="connsiteX33" fmla="*/ 2022763 w 7841672"/>
              <a:gd name="connsiteY33" fmla="*/ 845128 h 2646219"/>
              <a:gd name="connsiteX34" fmla="*/ 2064327 w 7841672"/>
              <a:gd name="connsiteY34" fmla="*/ 831273 h 2646219"/>
              <a:gd name="connsiteX35" fmla="*/ 3685309 w 7841672"/>
              <a:gd name="connsiteY35" fmla="*/ 13855 h 2646219"/>
              <a:gd name="connsiteX36" fmla="*/ 2230581 w 7841672"/>
              <a:gd name="connsiteY36" fmla="*/ 762000 h 2646219"/>
              <a:gd name="connsiteX37" fmla="*/ 2258291 w 7841672"/>
              <a:gd name="connsiteY37" fmla="*/ 734291 h 2646219"/>
              <a:gd name="connsiteX38" fmla="*/ 2355272 w 7841672"/>
              <a:gd name="connsiteY38" fmla="*/ 692728 h 2646219"/>
              <a:gd name="connsiteX39" fmla="*/ 2396836 w 7841672"/>
              <a:gd name="connsiteY39" fmla="*/ 665019 h 2646219"/>
              <a:gd name="connsiteX40" fmla="*/ 2521527 w 7841672"/>
              <a:gd name="connsiteY40" fmla="*/ 609600 h 2646219"/>
              <a:gd name="connsiteX41" fmla="*/ 2590800 w 7841672"/>
              <a:gd name="connsiteY41" fmla="*/ 595746 h 2646219"/>
              <a:gd name="connsiteX42" fmla="*/ 2729345 w 7841672"/>
              <a:gd name="connsiteY42" fmla="*/ 512619 h 2646219"/>
              <a:gd name="connsiteX43" fmla="*/ 2770909 w 7841672"/>
              <a:gd name="connsiteY43" fmla="*/ 484910 h 2646219"/>
              <a:gd name="connsiteX44" fmla="*/ 2812472 w 7841672"/>
              <a:gd name="connsiteY44" fmla="*/ 471055 h 2646219"/>
              <a:gd name="connsiteX45" fmla="*/ 2895600 w 7841672"/>
              <a:gd name="connsiteY45" fmla="*/ 429491 h 2646219"/>
              <a:gd name="connsiteX46" fmla="*/ 2964872 w 7841672"/>
              <a:gd name="connsiteY46" fmla="*/ 401782 h 2646219"/>
              <a:gd name="connsiteX47" fmla="*/ 3020291 w 7841672"/>
              <a:gd name="connsiteY47" fmla="*/ 360219 h 2646219"/>
              <a:gd name="connsiteX48" fmla="*/ 3061854 w 7841672"/>
              <a:gd name="connsiteY48" fmla="*/ 346364 h 2646219"/>
              <a:gd name="connsiteX49" fmla="*/ 3158836 w 7841672"/>
              <a:gd name="connsiteY49" fmla="*/ 290946 h 2646219"/>
              <a:gd name="connsiteX50" fmla="*/ 3214254 w 7841672"/>
              <a:gd name="connsiteY50" fmla="*/ 263237 h 2646219"/>
              <a:gd name="connsiteX51" fmla="*/ 3255818 w 7841672"/>
              <a:gd name="connsiteY51" fmla="*/ 235528 h 2646219"/>
              <a:gd name="connsiteX52" fmla="*/ 3297381 w 7841672"/>
              <a:gd name="connsiteY52" fmla="*/ 221673 h 2646219"/>
              <a:gd name="connsiteX53" fmla="*/ 3338945 w 7841672"/>
              <a:gd name="connsiteY53" fmla="*/ 193964 h 2646219"/>
              <a:gd name="connsiteX54" fmla="*/ 3477491 w 7841672"/>
              <a:gd name="connsiteY54" fmla="*/ 166255 h 2646219"/>
              <a:gd name="connsiteX55" fmla="*/ 3574472 w 7841672"/>
              <a:gd name="connsiteY55" fmla="*/ 110837 h 2646219"/>
              <a:gd name="connsiteX56" fmla="*/ 3616036 w 7841672"/>
              <a:gd name="connsiteY56" fmla="*/ 96982 h 2646219"/>
              <a:gd name="connsiteX57" fmla="*/ 3699163 w 7841672"/>
              <a:gd name="connsiteY57" fmla="*/ 41564 h 2646219"/>
              <a:gd name="connsiteX58" fmla="*/ 3782291 w 7841672"/>
              <a:gd name="connsiteY58" fmla="*/ 27710 h 2646219"/>
              <a:gd name="connsiteX59" fmla="*/ 3906981 w 7841672"/>
              <a:gd name="connsiteY59" fmla="*/ 13855 h 2646219"/>
              <a:gd name="connsiteX60" fmla="*/ 4003963 w 7841672"/>
              <a:gd name="connsiteY60" fmla="*/ 0 h 2646219"/>
              <a:gd name="connsiteX61" fmla="*/ 4308763 w 7841672"/>
              <a:gd name="connsiteY61" fmla="*/ 13855 h 2646219"/>
              <a:gd name="connsiteX62" fmla="*/ 4405745 w 7841672"/>
              <a:gd name="connsiteY62" fmla="*/ 55419 h 2646219"/>
              <a:gd name="connsiteX63" fmla="*/ 4447309 w 7841672"/>
              <a:gd name="connsiteY63" fmla="*/ 69273 h 2646219"/>
              <a:gd name="connsiteX64" fmla="*/ 4558145 w 7841672"/>
              <a:gd name="connsiteY64" fmla="*/ 124691 h 2646219"/>
              <a:gd name="connsiteX65" fmla="*/ 4627418 w 7841672"/>
              <a:gd name="connsiteY65" fmla="*/ 193964 h 2646219"/>
              <a:gd name="connsiteX66" fmla="*/ 4682836 w 7841672"/>
              <a:gd name="connsiteY66" fmla="*/ 263237 h 2646219"/>
              <a:gd name="connsiteX67" fmla="*/ 4738254 w 7841672"/>
              <a:gd name="connsiteY67" fmla="*/ 304800 h 2646219"/>
              <a:gd name="connsiteX68" fmla="*/ 4835236 w 7841672"/>
              <a:gd name="connsiteY68" fmla="*/ 374073 h 2646219"/>
              <a:gd name="connsiteX69" fmla="*/ 4918363 w 7841672"/>
              <a:gd name="connsiteY69" fmla="*/ 443346 h 2646219"/>
              <a:gd name="connsiteX70" fmla="*/ 4932218 w 7841672"/>
              <a:gd name="connsiteY70" fmla="*/ 484910 h 2646219"/>
              <a:gd name="connsiteX71" fmla="*/ 5001491 w 7841672"/>
              <a:gd name="connsiteY71" fmla="*/ 554182 h 2646219"/>
              <a:gd name="connsiteX72" fmla="*/ 5043054 w 7841672"/>
              <a:gd name="connsiteY72" fmla="*/ 609600 h 2646219"/>
              <a:gd name="connsiteX73" fmla="*/ 5153891 w 7841672"/>
              <a:gd name="connsiteY73" fmla="*/ 706582 h 2646219"/>
              <a:gd name="connsiteX74" fmla="*/ 5250872 w 7841672"/>
              <a:gd name="connsiteY74" fmla="*/ 748146 h 2646219"/>
              <a:gd name="connsiteX75" fmla="*/ 5347854 w 7841672"/>
              <a:gd name="connsiteY75" fmla="*/ 817419 h 2646219"/>
              <a:gd name="connsiteX76" fmla="*/ 5430981 w 7841672"/>
              <a:gd name="connsiteY76" fmla="*/ 872837 h 2646219"/>
              <a:gd name="connsiteX77" fmla="*/ 5472545 w 7841672"/>
              <a:gd name="connsiteY77" fmla="*/ 886691 h 2646219"/>
              <a:gd name="connsiteX78" fmla="*/ 5527963 w 7841672"/>
              <a:gd name="connsiteY78" fmla="*/ 928255 h 2646219"/>
              <a:gd name="connsiteX79" fmla="*/ 5569527 w 7841672"/>
              <a:gd name="connsiteY79" fmla="*/ 969819 h 2646219"/>
              <a:gd name="connsiteX80" fmla="*/ 5611091 w 7841672"/>
              <a:gd name="connsiteY80" fmla="*/ 983673 h 2646219"/>
              <a:gd name="connsiteX81" fmla="*/ 5735781 w 7841672"/>
              <a:gd name="connsiteY81" fmla="*/ 1066800 h 2646219"/>
              <a:gd name="connsiteX82" fmla="*/ 5777345 w 7841672"/>
              <a:gd name="connsiteY82" fmla="*/ 1094510 h 2646219"/>
              <a:gd name="connsiteX83" fmla="*/ 5860472 w 7841672"/>
              <a:gd name="connsiteY83" fmla="*/ 1177637 h 2646219"/>
              <a:gd name="connsiteX84" fmla="*/ 5943600 w 7841672"/>
              <a:gd name="connsiteY84" fmla="*/ 1233055 h 2646219"/>
              <a:gd name="connsiteX85" fmla="*/ 6192981 w 7841672"/>
              <a:gd name="connsiteY85" fmla="*/ 1510146 h 2646219"/>
              <a:gd name="connsiteX86" fmla="*/ 6248400 w 7841672"/>
              <a:gd name="connsiteY86" fmla="*/ 1537855 h 2646219"/>
              <a:gd name="connsiteX87" fmla="*/ 6345381 w 7841672"/>
              <a:gd name="connsiteY87" fmla="*/ 1634837 h 2646219"/>
              <a:gd name="connsiteX88" fmla="*/ 6442363 w 7841672"/>
              <a:gd name="connsiteY88" fmla="*/ 1690255 h 2646219"/>
              <a:gd name="connsiteX89" fmla="*/ 6483927 w 7841672"/>
              <a:gd name="connsiteY89" fmla="*/ 1731819 h 2646219"/>
              <a:gd name="connsiteX90" fmla="*/ 6539345 w 7841672"/>
              <a:gd name="connsiteY90" fmla="*/ 1759528 h 2646219"/>
              <a:gd name="connsiteX91" fmla="*/ 6664036 w 7841672"/>
              <a:gd name="connsiteY91" fmla="*/ 1856510 h 2646219"/>
              <a:gd name="connsiteX92" fmla="*/ 6719454 w 7841672"/>
              <a:gd name="connsiteY92" fmla="*/ 1884219 h 2646219"/>
              <a:gd name="connsiteX93" fmla="*/ 6761018 w 7841672"/>
              <a:gd name="connsiteY93" fmla="*/ 1925782 h 2646219"/>
              <a:gd name="connsiteX94" fmla="*/ 6802581 w 7841672"/>
              <a:gd name="connsiteY94" fmla="*/ 1953491 h 2646219"/>
              <a:gd name="connsiteX95" fmla="*/ 6830291 w 7841672"/>
              <a:gd name="connsiteY95" fmla="*/ 1981200 h 2646219"/>
              <a:gd name="connsiteX96" fmla="*/ 6913418 w 7841672"/>
              <a:gd name="connsiteY96" fmla="*/ 2008910 h 2646219"/>
              <a:gd name="connsiteX97" fmla="*/ 6996545 w 7841672"/>
              <a:gd name="connsiteY97" fmla="*/ 2064328 h 2646219"/>
              <a:gd name="connsiteX98" fmla="*/ 7065818 w 7841672"/>
              <a:gd name="connsiteY98" fmla="*/ 2092037 h 2646219"/>
              <a:gd name="connsiteX99" fmla="*/ 7121236 w 7841672"/>
              <a:gd name="connsiteY99" fmla="*/ 2133600 h 2646219"/>
              <a:gd name="connsiteX100" fmla="*/ 7329054 w 7841672"/>
              <a:gd name="connsiteY100" fmla="*/ 2216728 h 2646219"/>
              <a:gd name="connsiteX101" fmla="*/ 7384472 w 7841672"/>
              <a:gd name="connsiteY101" fmla="*/ 2244437 h 2646219"/>
              <a:gd name="connsiteX102" fmla="*/ 7481454 w 7841672"/>
              <a:gd name="connsiteY102" fmla="*/ 2313710 h 2646219"/>
              <a:gd name="connsiteX103" fmla="*/ 7578436 w 7841672"/>
              <a:gd name="connsiteY103" fmla="*/ 2369128 h 2646219"/>
              <a:gd name="connsiteX104" fmla="*/ 7675418 w 7841672"/>
              <a:gd name="connsiteY104" fmla="*/ 2438400 h 2646219"/>
              <a:gd name="connsiteX105" fmla="*/ 7703127 w 7841672"/>
              <a:gd name="connsiteY105" fmla="*/ 2466110 h 2646219"/>
              <a:gd name="connsiteX106" fmla="*/ 7744691 w 7841672"/>
              <a:gd name="connsiteY106" fmla="*/ 2479964 h 2646219"/>
              <a:gd name="connsiteX107" fmla="*/ 7786254 w 7841672"/>
              <a:gd name="connsiteY107" fmla="*/ 2535382 h 2646219"/>
              <a:gd name="connsiteX108" fmla="*/ 7841672 w 7841672"/>
              <a:gd name="connsiteY108" fmla="*/ 2618510 h 2646219"/>
              <a:gd name="connsiteX0" fmla="*/ 0 w 7841672"/>
              <a:gd name="connsiteY0" fmla="*/ 2646219 h 2646219"/>
              <a:gd name="connsiteX1" fmla="*/ 83127 w 7841672"/>
              <a:gd name="connsiteY1" fmla="*/ 2521528 h 2646219"/>
              <a:gd name="connsiteX2" fmla="*/ 166254 w 7841672"/>
              <a:gd name="connsiteY2" fmla="*/ 2382982 h 2646219"/>
              <a:gd name="connsiteX3" fmla="*/ 207818 w 7841672"/>
              <a:gd name="connsiteY3" fmla="*/ 2258291 h 2646219"/>
              <a:gd name="connsiteX4" fmla="*/ 277091 w 7841672"/>
              <a:gd name="connsiteY4" fmla="*/ 2161310 h 2646219"/>
              <a:gd name="connsiteX5" fmla="*/ 304800 w 7841672"/>
              <a:gd name="connsiteY5" fmla="*/ 2092037 h 2646219"/>
              <a:gd name="connsiteX6" fmla="*/ 360218 w 7841672"/>
              <a:gd name="connsiteY6" fmla="*/ 2050473 h 2646219"/>
              <a:gd name="connsiteX7" fmla="*/ 401781 w 7841672"/>
              <a:gd name="connsiteY7" fmla="*/ 1995055 h 2646219"/>
              <a:gd name="connsiteX8" fmla="*/ 429491 w 7841672"/>
              <a:gd name="connsiteY8" fmla="*/ 1967346 h 2646219"/>
              <a:gd name="connsiteX9" fmla="*/ 457200 w 7841672"/>
              <a:gd name="connsiteY9" fmla="*/ 1925782 h 2646219"/>
              <a:gd name="connsiteX10" fmla="*/ 1260764 w 7841672"/>
              <a:gd name="connsiteY10" fmla="*/ 1316182 h 2646219"/>
              <a:gd name="connsiteX11" fmla="*/ 678872 w 7841672"/>
              <a:gd name="connsiteY11" fmla="*/ 1842655 h 2646219"/>
              <a:gd name="connsiteX12" fmla="*/ 762000 w 7841672"/>
              <a:gd name="connsiteY12" fmla="*/ 1759528 h 2646219"/>
              <a:gd name="connsiteX13" fmla="*/ 3671454 w 7841672"/>
              <a:gd name="connsiteY13" fmla="*/ 27709 h 2646219"/>
              <a:gd name="connsiteX14" fmla="*/ 886691 w 7841672"/>
              <a:gd name="connsiteY14" fmla="*/ 1648691 h 2646219"/>
              <a:gd name="connsiteX15" fmla="*/ 969818 w 7841672"/>
              <a:gd name="connsiteY15" fmla="*/ 1524001 h 2646219"/>
              <a:gd name="connsiteX16" fmla="*/ 969818 w 7841672"/>
              <a:gd name="connsiteY16" fmla="*/ 1579419 h 2646219"/>
              <a:gd name="connsiteX17" fmla="*/ 1039091 w 7841672"/>
              <a:gd name="connsiteY17" fmla="*/ 1510146 h 2646219"/>
              <a:gd name="connsiteX18" fmla="*/ 1052945 w 7841672"/>
              <a:gd name="connsiteY18" fmla="*/ 1468582 h 2646219"/>
              <a:gd name="connsiteX19" fmla="*/ 1136072 w 7841672"/>
              <a:gd name="connsiteY19" fmla="*/ 1399310 h 2646219"/>
              <a:gd name="connsiteX20" fmla="*/ 1163781 w 7841672"/>
              <a:gd name="connsiteY20" fmla="*/ 1371600 h 2646219"/>
              <a:gd name="connsiteX21" fmla="*/ 1246909 w 7841672"/>
              <a:gd name="connsiteY21" fmla="*/ 1316182 h 2646219"/>
              <a:gd name="connsiteX22" fmla="*/ 1288472 w 7841672"/>
              <a:gd name="connsiteY22" fmla="*/ 1274619 h 2646219"/>
              <a:gd name="connsiteX23" fmla="*/ 1385454 w 7841672"/>
              <a:gd name="connsiteY23" fmla="*/ 1219200 h 2646219"/>
              <a:gd name="connsiteX24" fmla="*/ 1468581 w 7841672"/>
              <a:gd name="connsiteY24" fmla="*/ 1163782 h 2646219"/>
              <a:gd name="connsiteX25" fmla="*/ 1496291 w 7841672"/>
              <a:gd name="connsiteY25" fmla="*/ 1136073 h 2646219"/>
              <a:gd name="connsiteX26" fmla="*/ 1593272 w 7841672"/>
              <a:gd name="connsiteY26" fmla="*/ 1094510 h 2646219"/>
              <a:gd name="connsiteX27" fmla="*/ 1662545 w 7841672"/>
              <a:gd name="connsiteY27" fmla="*/ 1052946 h 2646219"/>
              <a:gd name="connsiteX28" fmla="*/ 1745672 w 7841672"/>
              <a:gd name="connsiteY28" fmla="*/ 997528 h 2646219"/>
              <a:gd name="connsiteX29" fmla="*/ 1787236 w 7841672"/>
              <a:gd name="connsiteY29" fmla="*/ 969819 h 2646219"/>
              <a:gd name="connsiteX30" fmla="*/ 1884218 w 7841672"/>
              <a:gd name="connsiteY30" fmla="*/ 900546 h 2646219"/>
              <a:gd name="connsiteX31" fmla="*/ 1939636 w 7841672"/>
              <a:gd name="connsiteY31" fmla="*/ 886691 h 2646219"/>
              <a:gd name="connsiteX32" fmla="*/ 1981200 w 7841672"/>
              <a:gd name="connsiteY32" fmla="*/ 872837 h 2646219"/>
              <a:gd name="connsiteX33" fmla="*/ 2022763 w 7841672"/>
              <a:gd name="connsiteY33" fmla="*/ 845128 h 2646219"/>
              <a:gd name="connsiteX34" fmla="*/ 2064327 w 7841672"/>
              <a:gd name="connsiteY34" fmla="*/ 831273 h 2646219"/>
              <a:gd name="connsiteX35" fmla="*/ 3685309 w 7841672"/>
              <a:gd name="connsiteY35" fmla="*/ 13855 h 2646219"/>
              <a:gd name="connsiteX36" fmla="*/ 2230581 w 7841672"/>
              <a:gd name="connsiteY36" fmla="*/ 762000 h 2646219"/>
              <a:gd name="connsiteX37" fmla="*/ 2258291 w 7841672"/>
              <a:gd name="connsiteY37" fmla="*/ 734291 h 2646219"/>
              <a:gd name="connsiteX38" fmla="*/ 2355272 w 7841672"/>
              <a:gd name="connsiteY38" fmla="*/ 692728 h 2646219"/>
              <a:gd name="connsiteX39" fmla="*/ 2396836 w 7841672"/>
              <a:gd name="connsiteY39" fmla="*/ 665019 h 2646219"/>
              <a:gd name="connsiteX40" fmla="*/ 2521527 w 7841672"/>
              <a:gd name="connsiteY40" fmla="*/ 609600 h 2646219"/>
              <a:gd name="connsiteX41" fmla="*/ 2590800 w 7841672"/>
              <a:gd name="connsiteY41" fmla="*/ 595746 h 2646219"/>
              <a:gd name="connsiteX42" fmla="*/ 2729345 w 7841672"/>
              <a:gd name="connsiteY42" fmla="*/ 512619 h 2646219"/>
              <a:gd name="connsiteX43" fmla="*/ 2770909 w 7841672"/>
              <a:gd name="connsiteY43" fmla="*/ 484910 h 2646219"/>
              <a:gd name="connsiteX44" fmla="*/ 2812472 w 7841672"/>
              <a:gd name="connsiteY44" fmla="*/ 471055 h 2646219"/>
              <a:gd name="connsiteX45" fmla="*/ 2895600 w 7841672"/>
              <a:gd name="connsiteY45" fmla="*/ 429491 h 2646219"/>
              <a:gd name="connsiteX46" fmla="*/ 2964872 w 7841672"/>
              <a:gd name="connsiteY46" fmla="*/ 401782 h 2646219"/>
              <a:gd name="connsiteX47" fmla="*/ 3020291 w 7841672"/>
              <a:gd name="connsiteY47" fmla="*/ 360219 h 2646219"/>
              <a:gd name="connsiteX48" fmla="*/ 3061854 w 7841672"/>
              <a:gd name="connsiteY48" fmla="*/ 346364 h 2646219"/>
              <a:gd name="connsiteX49" fmla="*/ 3158836 w 7841672"/>
              <a:gd name="connsiteY49" fmla="*/ 290946 h 2646219"/>
              <a:gd name="connsiteX50" fmla="*/ 3214254 w 7841672"/>
              <a:gd name="connsiteY50" fmla="*/ 263237 h 2646219"/>
              <a:gd name="connsiteX51" fmla="*/ 3255818 w 7841672"/>
              <a:gd name="connsiteY51" fmla="*/ 235528 h 2646219"/>
              <a:gd name="connsiteX52" fmla="*/ 3297381 w 7841672"/>
              <a:gd name="connsiteY52" fmla="*/ 221673 h 2646219"/>
              <a:gd name="connsiteX53" fmla="*/ 3338945 w 7841672"/>
              <a:gd name="connsiteY53" fmla="*/ 193964 h 2646219"/>
              <a:gd name="connsiteX54" fmla="*/ 3477491 w 7841672"/>
              <a:gd name="connsiteY54" fmla="*/ 166255 h 2646219"/>
              <a:gd name="connsiteX55" fmla="*/ 3574472 w 7841672"/>
              <a:gd name="connsiteY55" fmla="*/ 110837 h 2646219"/>
              <a:gd name="connsiteX56" fmla="*/ 3616036 w 7841672"/>
              <a:gd name="connsiteY56" fmla="*/ 96982 h 2646219"/>
              <a:gd name="connsiteX57" fmla="*/ 3699163 w 7841672"/>
              <a:gd name="connsiteY57" fmla="*/ 41564 h 2646219"/>
              <a:gd name="connsiteX58" fmla="*/ 3782291 w 7841672"/>
              <a:gd name="connsiteY58" fmla="*/ 27710 h 2646219"/>
              <a:gd name="connsiteX59" fmla="*/ 3906981 w 7841672"/>
              <a:gd name="connsiteY59" fmla="*/ 13855 h 2646219"/>
              <a:gd name="connsiteX60" fmla="*/ 4003963 w 7841672"/>
              <a:gd name="connsiteY60" fmla="*/ 0 h 2646219"/>
              <a:gd name="connsiteX61" fmla="*/ 4308763 w 7841672"/>
              <a:gd name="connsiteY61" fmla="*/ 13855 h 2646219"/>
              <a:gd name="connsiteX62" fmla="*/ 4405745 w 7841672"/>
              <a:gd name="connsiteY62" fmla="*/ 55419 h 2646219"/>
              <a:gd name="connsiteX63" fmla="*/ 4447309 w 7841672"/>
              <a:gd name="connsiteY63" fmla="*/ 69273 h 2646219"/>
              <a:gd name="connsiteX64" fmla="*/ 4558145 w 7841672"/>
              <a:gd name="connsiteY64" fmla="*/ 124691 h 2646219"/>
              <a:gd name="connsiteX65" fmla="*/ 4627418 w 7841672"/>
              <a:gd name="connsiteY65" fmla="*/ 193964 h 2646219"/>
              <a:gd name="connsiteX66" fmla="*/ 4682836 w 7841672"/>
              <a:gd name="connsiteY66" fmla="*/ 263237 h 2646219"/>
              <a:gd name="connsiteX67" fmla="*/ 4738254 w 7841672"/>
              <a:gd name="connsiteY67" fmla="*/ 304800 h 2646219"/>
              <a:gd name="connsiteX68" fmla="*/ 4835236 w 7841672"/>
              <a:gd name="connsiteY68" fmla="*/ 374073 h 2646219"/>
              <a:gd name="connsiteX69" fmla="*/ 4918363 w 7841672"/>
              <a:gd name="connsiteY69" fmla="*/ 443346 h 2646219"/>
              <a:gd name="connsiteX70" fmla="*/ 4932218 w 7841672"/>
              <a:gd name="connsiteY70" fmla="*/ 484910 h 2646219"/>
              <a:gd name="connsiteX71" fmla="*/ 5001491 w 7841672"/>
              <a:gd name="connsiteY71" fmla="*/ 554182 h 2646219"/>
              <a:gd name="connsiteX72" fmla="*/ 5043054 w 7841672"/>
              <a:gd name="connsiteY72" fmla="*/ 609600 h 2646219"/>
              <a:gd name="connsiteX73" fmla="*/ 5153891 w 7841672"/>
              <a:gd name="connsiteY73" fmla="*/ 706582 h 2646219"/>
              <a:gd name="connsiteX74" fmla="*/ 5250872 w 7841672"/>
              <a:gd name="connsiteY74" fmla="*/ 748146 h 2646219"/>
              <a:gd name="connsiteX75" fmla="*/ 5347854 w 7841672"/>
              <a:gd name="connsiteY75" fmla="*/ 817419 h 2646219"/>
              <a:gd name="connsiteX76" fmla="*/ 5430981 w 7841672"/>
              <a:gd name="connsiteY76" fmla="*/ 872837 h 2646219"/>
              <a:gd name="connsiteX77" fmla="*/ 5472545 w 7841672"/>
              <a:gd name="connsiteY77" fmla="*/ 886691 h 2646219"/>
              <a:gd name="connsiteX78" fmla="*/ 5527963 w 7841672"/>
              <a:gd name="connsiteY78" fmla="*/ 928255 h 2646219"/>
              <a:gd name="connsiteX79" fmla="*/ 5569527 w 7841672"/>
              <a:gd name="connsiteY79" fmla="*/ 969819 h 2646219"/>
              <a:gd name="connsiteX80" fmla="*/ 5611091 w 7841672"/>
              <a:gd name="connsiteY80" fmla="*/ 983673 h 2646219"/>
              <a:gd name="connsiteX81" fmla="*/ 5735781 w 7841672"/>
              <a:gd name="connsiteY81" fmla="*/ 1066800 h 2646219"/>
              <a:gd name="connsiteX82" fmla="*/ 5777345 w 7841672"/>
              <a:gd name="connsiteY82" fmla="*/ 1094510 h 2646219"/>
              <a:gd name="connsiteX83" fmla="*/ 5860472 w 7841672"/>
              <a:gd name="connsiteY83" fmla="*/ 1177637 h 2646219"/>
              <a:gd name="connsiteX84" fmla="*/ 5943600 w 7841672"/>
              <a:gd name="connsiteY84" fmla="*/ 1233055 h 2646219"/>
              <a:gd name="connsiteX85" fmla="*/ 6192981 w 7841672"/>
              <a:gd name="connsiteY85" fmla="*/ 1510146 h 2646219"/>
              <a:gd name="connsiteX86" fmla="*/ 6248400 w 7841672"/>
              <a:gd name="connsiteY86" fmla="*/ 1537855 h 2646219"/>
              <a:gd name="connsiteX87" fmla="*/ 6345381 w 7841672"/>
              <a:gd name="connsiteY87" fmla="*/ 1634837 h 2646219"/>
              <a:gd name="connsiteX88" fmla="*/ 6442363 w 7841672"/>
              <a:gd name="connsiteY88" fmla="*/ 1690255 h 2646219"/>
              <a:gd name="connsiteX89" fmla="*/ 6483927 w 7841672"/>
              <a:gd name="connsiteY89" fmla="*/ 1731819 h 2646219"/>
              <a:gd name="connsiteX90" fmla="*/ 6539345 w 7841672"/>
              <a:gd name="connsiteY90" fmla="*/ 1759528 h 2646219"/>
              <a:gd name="connsiteX91" fmla="*/ 6664036 w 7841672"/>
              <a:gd name="connsiteY91" fmla="*/ 1856510 h 2646219"/>
              <a:gd name="connsiteX92" fmla="*/ 6719454 w 7841672"/>
              <a:gd name="connsiteY92" fmla="*/ 1884219 h 2646219"/>
              <a:gd name="connsiteX93" fmla="*/ 6761018 w 7841672"/>
              <a:gd name="connsiteY93" fmla="*/ 1925782 h 2646219"/>
              <a:gd name="connsiteX94" fmla="*/ 6802581 w 7841672"/>
              <a:gd name="connsiteY94" fmla="*/ 1953491 h 2646219"/>
              <a:gd name="connsiteX95" fmla="*/ 6830291 w 7841672"/>
              <a:gd name="connsiteY95" fmla="*/ 1981200 h 2646219"/>
              <a:gd name="connsiteX96" fmla="*/ 6913418 w 7841672"/>
              <a:gd name="connsiteY96" fmla="*/ 2008910 h 2646219"/>
              <a:gd name="connsiteX97" fmla="*/ 6996545 w 7841672"/>
              <a:gd name="connsiteY97" fmla="*/ 2064328 h 2646219"/>
              <a:gd name="connsiteX98" fmla="*/ 7065818 w 7841672"/>
              <a:gd name="connsiteY98" fmla="*/ 2092037 h 2646219"/>
              <a:gd name="connsiteX99" fmla="*/ 7121236 w 7841672"/>
              <a:gd name="connsiteY99" fmla="*/ 2133600 h 2646219"/>
              <a:gd name="connsiteX100" fmla="*/ 7329054 w 7841672"/>
              <a:gd name="connsiteY100" fmla="*/ 2216728 h 2646219"/>
              <a:gd name="connsiteX101" fmla="*/ 7384472 w 7841672"/>
              <a:gd name="connsiteY101" fmla="*/ 2244437 h 2646219"/>
              <a:gd name="connsiteX102" fmla="*/ 7481454 w 7841672"/>
              <a:gd name="connsiteY102" fmla="*/ 2313710 h 2646219"/>
              <a:gd name="connsiteX103" fmla="*/ 7578436 w 7841672"/>
              <a:gd name="connsiteY103" fmla="*/ 2369128 h 2646219"/>
              <a:gd name="connsiteX104" fmla="*/ 7675418 w 7841672"/>
              <a:gd name="connsiteY104" fmla="*/ 2438400 h 2646219"/>
              <a:gd name="connsiteX105" fmla="*/ 7703127 w 7841672"/>
              <a:gd name="connsiteY105" fmla="*/ 2466110 h 2646219"/>
              <a:gd name="connsiteX106" fmla="*/ 7744691 w 7841672"/>
              <a:gd name="connsiteY106" fmla="*/ 2479964 h 2646219"/>
              <a:gd name="connsiteX107" fmla="*/ 7786254 w 7841672"/>
              <a:gd name="connsiteY107" fmla="*/ 2535382 h 2646219"/>
              <a:gd name="connsiteX108" fmla="*/ 7841672 w 7841672"/>
              <a:gd name="connsiteY108" fmla="*/ 2618510 h 2646219"/>
              <a:gd name="connsiteX0" fmla="*/ 956098 w 7814097"/>
              <a:gd name="connsiteY0" fmla="*/ 1579419 h 2618510"/>
              <a:gd name="connsiteX1" fmla="*/ 55552 w 7814097"/>
              <a:gd name="connsiteY1" fmla="*/ 2521528 h 2618510"/>
              <a:gd name="connsiteX2" fmla="*/ 138679 w 7814097"/>
              <a:gd name="connsiteY2" fmla="*/ 2382982 h 2618510"/>
              <a:gd name="connsiteX3" fmla="*/ 180243 w 7814097"/>
              <a:gd name="connsiteY3" fmla="*/ 2258291 h 2618510"/>
              <a:gd name="connsiteX4" fmla="*/ 249516 w 7814097"/>
              <a:gd name="connsiteY4" fmla="*/ 2161310 h 2618510"/>
              <a:gd name="connsiteX5" fmla="*/ 277225 w 7814097"/>
              <a:gd name="connsiteY5" fmla="*/ 2092037 h 2618510"/>
              <a:gd name="connsiteX6" fmla="*/ 332643 w 7814097"/>
              <a:gd name="connsiteY6" fmla="*/ 2050473 h 2618510"/>
              <a:gd name="connsiteX7" fmla="*/ 374206 w 7814097"/>
              <a:gd name="connsiteY7" fmla="*/ 1995055 h 2618510"/>
              <a:gd name="connsiteX8" fmla="*/ 401916 w 7814097"/>
              <a:gd name="connsiteY8" fmla="*/ 1967346 h 2618510"/>
              <a:gd name="connsiteX9" fmla="*/ 429625 w 7814097"/>
              <a:gd name="connsiteY9" fmla="*/ 1925782 h 2618510"/>
              <a:gd name="connsiteX10" fmla="*/ 1233189 w 7814097"/>
              <a:gd name="connsiteY10" fmla="*/ 1316182 h 2618510"/>
              <a:gd name="connsiteX11" fmla="*/ 651297 w 7814097"/>
              <a:gd name="connsiteY11" fmla="*/ 1842655 h 2618510"/>
              <a:gd name="connsiteX12" fmla="*/ 734425 w 7814097"/>
              <a:gd name="connsiteY12" fmla="*/ 1759528 h 2618510"/>
              <a:gd name="connsiteX13" fmla="*/ 3643879 w 7814097"/>
              <a:gd name="connsiteY13" fmla="*/ 27709 h 2618510"/>
              <a:gd name="connsiteX14" fmla="*/ 859116 w 7814097"/>
              <a:gd name="connsiteY14" fmla="*/ 1648691 h 2618510"/>
              <a:gd name="connsiteX15" fmla="*/ 942243 w 7814097"/>
              <a:gd name="connsiteY15" fmla="*/ 1524001 h 2618510"/>
              <a:gd name="connsiteX16" fmla="*/ 942243 w 7814097"/>
              <a:gd name="connsiteY16" fmla="*/ 1579419 h 2618510"/>
              <a:gd name="connsiteX17" fmla="*/ 1011516 w 7814097"/>
              <a:gd name="connsiteY17" fmla="*/ 1510146 h 2618510"/>
              <a:gd name="connsiteX18" fmla="*/ 1025370 w 7814097"/>
              <a:gd name="connsiteY18" fmla="*/ 1468582 h 2618510"/>
              <a:gd name="connsiteX19" fmla="*/ 1108497 w 7814097"/>
              <a:gd name="connsiteY19" fmla="*/ 1399310 h 2618510"/>
              <a:gd name="connsiteX20" fmla="*/ 1136206 w 7814097"/>
              <a:gd name="connsiteY20" fmla="*/ 1371600 h 2618510"/>
              <a:gd name="connsiteX21" fmla="*/ 1219334 w 7814097"/>
              <a:gd name="connsiteY21" fmla="*/ 1316182 h 2618510"/>
              <a:gd name="connsiteX22" fmla="*/ 1260897 w 7814097"/>
              <a:gd name="connsiteY22" fmla="*/ 1274619 h 2618510"/>
              <a:gd name="connsiteX23" fmla="*/ 1357879 w 7814097"/>
              <a:gd name="connsiteY23" fmla="*/ 1219200 h 2618510"/>
              <a:gd name="connsiteX24" fmla="*/ 1441006 w 7814097"/>
              <a:gd name="connsiteY24" fmla="*/ 1163782 h 2618510"/>
              <a:gd name="connsiteX25" fmla="*/ 1468716 w 7814097"/>
              <a:gd name="connsiteY25" fmla="*/ 1136073 h 2618510"/>
              <a:gd name="connsiteX26" fmla="*/ 1565697 w 7814097"/>
              <a:gd name="connsiteY26" fmla="*/ 1094510 h 2618510"/>
              <a:gd name="connsiteX27" fmla="*/ 1634970 w 7814097"/>
              <a:gd name="connsiteY27" fmla="*/ 1052946 h 2618510"/>
              <a:gd name="connsiteX28" fmla="*/ 1718097 w 7814097"/>
              <a:gd name="connsiteY28" fmla="*/ 997528 h 2618510"/>
              <a:gd name="connsiteX29" fmla="*/ 1759661 w 7814097"/>
              <a:gd name="connsiteY29" fmla="*/ 969819 h 2618510"/>
              <a:gd name="connsiteX30" fmla="*/ 1856643 w 7814097"/>
              <a:gd name="connsiteY30" fmla="*/ 900546 h 2618510"/>
              <a:gd name="connsiteX31" fmla="*/ 1912061 w 7814097"/>
              <a:gd name="connsiteY31" fmla="*/ 886691 h 2618510"/>
              <a:gd name="connsiteX32" fmla="*/ 1953625 w 7814097"/>
              <a:gd name="connsiteY32" fmla="*/ 872837 h 2618510"/>
              <a:gd name="connsiteX33" fmla="*/ 1995188 w 7814097"/>
              <a:gd name="connsiteY33" fmla="*/ 845128 h 2618510"/>
              <a:gd name="connsiteX34" fmla="*/ 2036752 w 7814097"/>
              <a:gd name="connsiteY34" fmla="*/ 831273 h 2618510"/>
              <a:gd name="connsiteX35" fmla="*/ 3657734 w 7814097"/>
              <a:gd name="connsiteY35" fmla="*/ 13855 h 2618510"/>
              <a:gd name="connsiteX36" fmla="*/ 2203006 w 7814097"/>
              <a:gd name="connsiteY36" fmla="*/ 762000 h 2618510"/>
              <a:gd name="connsiteX37" fmla="*/ 2230716 w 7814097"/>
              <a:gd name="connsiteY37" fmla="*/ 734291 h 2618510"/>
              <a:gd name="connsiteX38" fmla="*/ 2327697 w 7814097"/>
              <a:gd name="connsiteY38" fmla="*/ 692728 h 2618510"/>
              <a:gd name="connsiteX39" fmla="*/ 2369261 w 7814097"/>
              <a:gd name="connsiteY39" fmla="*/ 665019 h 2618510"/>
              <a:gd name="connsiteX40" fmla="*/ 2493952 w 7814097"/>
              <a:gd name="connsiteY40" fmla="*/ 609600 h 2618510"/>
              <a:gd name="connsiteX41" fmla="*/ 2563225 w 7814097"/>
              <a:gd name="connsiteY41" fmla="*/ 595746 h 2618510"/>
              <a:gd name="connsiteX42" fmla="*/ 2701770 w 7814097"/>
              <a:gd name="connsiteY42" fmla="*/ 512619 h 2618510"/>
              <a:gd name="connsiteX43" fmla="*/ 2743334 w 7814097"/>
              <a:gd name="connsiteY43" fmla="*/ 484910 h 2618510"/>
              <a:gd name="connsiteX44" fmla="*/ 2784897 w 7814097"/>
              <a:gd name="connsiteY44" fmla="*/ 471055 h 2618510"/>
              <a:gd name="connsiteX45" fmla="*/ 2868025 w 7814097"/>
              <a:gd name="connsiteY45" fmla="*/ 429491 h 2618510"/>
              <a:gd name="connsiteX46" fmla="*/ 2937297 w 7814097"/>
              <a:gd name="connsiteY46" fmla="*/ 401782 h 2618510"/>
              <a:gd name="connsiteX47" fmla="*/ 2992716 w 7814097"/>
              <a:gd name="connsiteY47" fmla="*/ 360219 h 2618510"/>
              <a:gd name="connsiteX48" fmla="*/ 3034279 w 7814097"/>
              <a:gd name="connsiteY48" fmla="*/ 346364 h 2618510"/>
              <a:gd name="connsiteX49" fmla="*/ 3131261 w 7814097"/>
              <a:gd name="connsiteY49" fmla="*/ 290946 h 2618510"/>
              <a:gd name="connsiteX50" fmla="*/ 3186679 w 7814097"/>
              <a:gd name="connsiteY50" fmla="*/ 263237 h 2618510"/>
              <a:gd name="connsiteX51" fmla="*/ 3228243 w 7814097"/>
              <a:gd name="connsiteY51" fmla="*/ 235528 h 2618510"/>
              <a:gd name="connsiteX52" fmla="*/ 3269806 w 7814097"/>
              <a:gd name="connsiteY52" fmla="*/ 221673 h 2618510"/>
              <a:gd name="connsiteX53" fmla="*/ 3311370 w 7814097"/>
              <a:gd name="connsiteY53" fmla="*/ 193964 h 2618510"/>
              <a:gd name="connsiteX54" fmla="*/ 3449916 w 7814097"/>
              <a:gd name="connsiteY54" fmla="*/ 166255 h 2618510"/>
              <a:gd name="connsiteX55" fmla="*/ 3546897 w 7814097"/>
              <a:gd name="connsiteY55" fmla="*/ 110837 h 2618510"/>
              <a:gd name="connsiteX56" fmla="*/ 3588461 w 7814097"/>
              <a:gd name="connsiteY56" fmla="*/ 96982 h 2618510"/>
              <a:gd name="connsiteX57" fmla="*/ 3671588 w 7814097"/>
              <a:gd name="connsiteY57" fmla="*/ 41564 h 2618510"/>
              <a:gd name="connsiteX58" fmla="*/ 3754716 w 7814097"/>
              <a:gd name="connsiteY58" fmla="*/ 27710 h 2618510"/>
              <a:gd name="connsiteX59" fmla="*/ 3879406 w 7814097"/>
              <a:gd name="connsiteY59" fmla="*/ 13855 h 2618510"/>
              <a:gd name="connsiteX60" fmla="*/ 3976388 w 7814097"/>
              <a:gd name="connsiteY60" fmla="*/ 0 h 2618510"/>
              <a:gd name="connsiteX61" fmla="*/ 4281188 w 7814097"/>
              <a:gd name="connsiteY61" fmla="*/ 13855 h 2618510"/>
              <a:gd name="connsiteX62" fmla="*/ 4378170 w 7814097"/>
              <a:gd name="connsiteY62" fmla="*/ 55419 h 2618510"/>
              <a:gd name="connsiteX63" fmla="*/ 4419734 w 7814097"/>
              <a:gd name="connsiteY63" fmla="*/ 69273 h 2618510"/>
              <a:gd name="connsiteX64" fmla="*/ 4530570 w 7814097"/>
              <a:gd name="connsiteY64" fmla="*/ 124691 h 2618510"/>
              <a:gd name="connsiteX65" fmla="*/ 4599843 w 7814097"/>
              <a:gd name="connsiteY65" fmla="*/ 193964 h 2618510"/>
              <a:gd name="connsiteX66" fmla="*/ 4655261 w 7814097"/>
              <a:gd name="connsiteY66" fmla="*/ 263237 h 2618510"/>
              <a:gd name="connsiteX67" fmla="*/ 4710679 w 7814097"/>
              <a:gd name="connsiteY67" fmla="*/ 304800 h 2618510"/>
              <a:gd name="connsiteX68" fmla="*/ 4807661 w 7814097"/>
              <a:gd name="connsiteY68" fmla="*/ 374073 h 2618510"/>
              <a:gd name="connsiteX69" fmla="*/ 4890788 w 7814097"/>
              <a:gd name="connsiteY69" fmla="*/ 443346 h 2618510"/>
              <a:gd name="connsiteX70" fmla="*/ 4904643 w 7814097"/>
              <a:gd name="connsiteY70" fmla="*/ 484910 h 2618510"/>
              <a:gd name="connsiteX71" fmla="*/ 4973916 w 7814097"/>
              <a:gd name="connsiteY71" fmla="*/ 554182 h 2618510"/>
              <a:gd name="connsiteX72" fmla="*/ 5015479 w 7814097"/>
              <a:gd name="connsiteY72" fmla="*/ 609600 h 2618510"/>
              <a:gd name="connsiteX73" fmla="*/ 5126316 w 7814097"/>
              <a:gd name="connsiteY73" fmla="*/ 706582 h 2618510"/>
              <a:gd name="connsiteX74" fmla="*/ 5223297 w 7814097"/>
              <a:gd name="connsiteY74" fmla="*/ 748146 h 2618510"/>
              <a:gd name="connsiteX75" fmla="*/ 5320279 w 7814097"/>
              <a:gd name="connsiteY75" fmla="*/ 817419 h 2618510"/>
              <a:gd name="connsiteX76" fmla="*/ 5403406 w 7814097"/>
              <a:gd name="connsiteY76" fmla="*/ 872837 h 2618510"/>
              <a:gd name="connsiteX77" fmla="*/ 5444970 w 7814097"/>
              <a:gd name="connsiteY77" fmla="*/ 886691 h 2618510"/>
              <a:gd name="connsiteX78" fmla="*/ 5500388 w 7814097"/>
              <a:gd name="connsiteY78" fmla="*/ 928255 h 2618510"/>
              <a:gd name="connsiteX79" fmla="*/ 5541952 w 7814097"/>
              <a:gd name="connsiteY79" fmla="*/ 969819 h 2618510"/>
              <a:gd name="connsiteX80" fmla="*/ 5583516 w 7814097"/>
              <a:gd name="connsiteY80" fmla="*/ 983673 h 2618510"/>
              <a:gd name="connsiteX81" fmla="*/ 5708206 w 7814097"/>
              <a:gd name="connsiteY81" fmla="*/ 1066800 h 2618510"/>
              <a:gd name="connsiteX82" fmla="*/ 5749770 w 7814097"/>
              <a:gd name="connsiteY82" fmla="*/ 1094510 h 2618510"/>
              <a:gd name="connsiteX83" fmla="*/ 5832897 w 7814097"/>
              <a:gd name="connsiteY83" fmla="*/ 1177637 h 2618510"/>
              <a:gd name="connsiteX84" fmla="*/ 5916025 w 7814097"/>
              <a:gd name="connsiteY84" fmla="*/ 1233055 h 2618510"/>
              <a:gd name="connsiteX85" fmla="*/ 6165406 w 7814097"/>
              <a:gd name="connsiteY85" fmla="*/ 1510146 h 2618510"/>
              <a:gd name="connsiteX86" fmla="*/ 6220825 w 7814097"/>
              <a:gd name="connsiteY86" fmla="*/ 1537855 h 2618510"/>
              <a:gd name="connsiteX87" fmla="*/ 6317806 w 7814097"/>
              <a:gd name="connsiteY87" fmla="*/ 1634837 h 2618510"/>
              <a:gd name="connsiteX88" fmla="*/ 6414788 w 7814097"/>
              <a:gd name="connsiteY88" fmla="*/ 1690255 h 2618510"/>
              <a:gd name="connsiteX89" fmla="*/ 6456352 w 7814097"/>
              <a:gd name="connsiteY89" fmla="*/ 1731819 h 2618510"/>
              <a:gd name="connsiteX90" fmla="*/ 6511770 w 7814097"/>
              <a:gd name="connsiteY90" fmla="*/ 1759528 h 2618510"/>
              <a:gd name="connsiteX91" fmla="*/ 6636461 w 7814097"/>
              <a:gd name="connsiteY91" fmla="*/ 1856510 h 2618510"/>
              <a:gd name="connsiteX92" fmla="*/ 6691879 w 7814097"/>
              <a:gd name="connsiteY92" fmla="*/ 1884219 h 2618510"/>
              <a:gd name="connsiteX93" fmla="*/ 6733443 w 7814097"/>
              <a:gd name="connsiteY93" fmla="*/ 1925782 h 2618510"/>
              <a:gd name="connsiteX94" fmla="*/ 6775006 w 7814097"/>
              <a:gd name="connsiteY94" fmla="*/ 1953491 h 2618510"/>
              <a:gd name="connsiteX95" fmla="*/ 6802716 w 7814097"/>
              <a:gd name="connsiteY95" fmla="*/ 1981200 h 2618510"/>
              <a:gd name="connsiteX96" fmla="*/ 6885843 w 7814097"/>
              <a:gd name="connsiteY96" fmla="*/ 2008910 h 2618510"/>
              <a:gd name="connsiteX97" fmla="*/ 6968970 w 7814097"/>
              <a:gd name="connsiteY97" fmla="*/ 2064328 h 2618510"/>
              <a:gd name="connsiteX98" fmla="*/ 7038243 w 7814097"/>
              <a:gd name="connsiteY98" fmla="*/ 2092037 h 2618510"/>
              <a:gd name="connsiteX99" fmla="*/ 7093661 w 7814097"/>
              <a:gd name="connsiteY99" fmla="*/ 2133600 h 2618510"/>
              <a:gd name="connsiteX100" fmla="*/ 7301479 w 7814097"/>
              <a:gd name="connsiteY100" fmla="*/ 2216728 h 2618510"/>
              <a:gd name="connsiteX101" fmla="*/ 7356897 w 7814097"/>
              <a:gd name="connsiteY101" fmla="*/ 2244437 h 2618510"/>
              <a:gd name="connsiteX102" fmla="*/ 7453879 w 7814097"/>
              <a:gd name="connsiteY102" fmla="*/ 2313710 h 2618510"/>
              <a:gd name="connsiteX103" fmla="*/ 7550861 w 7814097"/>
              <a:gd name="connsiteY103" fmla="*/ 2369128 h 2618510"/>
              <a:gd name="connsiteX104" fmla="*/ 7647843 w 7814097"/>
              <a:gd name="connsiteY104" fmla="*/ 2438400 h 2618510"/>
              <a:gd name="connsiteX105" fmla="*/ 7675552 w 7814097"/>
              <a:gd name="connsiteY105" fmla="*/ 2466110 h 2618510"/>
              <a:gd name="connsiteX106" fmla="*/ 7717116 w 7814097"/>
              <a:gd name="connsiteY106" fmla="*/ 2479964 h 2618510"/>
              <a:gd name="connsiteX107" fmla="*/ 7758679 w 7814097"/>
              <a:gd name="connsiteY107" fmla="*/ 2535382 h 2618510"/>
              <a:gd name="connsiteX108" fmla="*/ 7814097 w 7814097"/>
              <a:gd name="connsiteY108" fmla="*/ 2618510 h 26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814097" h="2618510">
                <a:moveTo>
                  <a:pt x="956098" y="1579419"/>
                </a:moveTo>
                <a:cubicBezTo>
                  <a:pt x="983807" y="1537855"/>
                  <a:pt x="191789" y="2387601"/>
                  <a:pt x="55552" y="2521528"/>
                </a:cubicBezTo>
                <a:cubicBezTo>
                  <a:pt x="-80685" y="2655455"/>
                  <a:pt x="67725" y="2471675"/>
                  <a:pt x="138679" y="2382982"/>
                </a:cubicBezTo>
                <a:cubicBezTo>
                  <a:pt x="152534" y="2341418"/>
                  <a:pt x="153956" y="2293341"/>
                  <a:pt x="180243" y="2258291"/>
                </a:cubicBezTo>
                <a:cubicBezTo>
                  <a:pt x="189648" y="2245750"/>
                  <a:pt x="239391" y="2181560"/>
                  <a:pt x="249516" y="2161310"/>
                </a:cubicBezTo>
                <a:cubicBezTo>
                  <a:pt x="260638" y="2139066"/>
                  <a:pt x="262303" y="2111933"/>
                  <a:pt x="277225" y="2092037"/>
                </a:cubicBezTo>
                <a:cubicBezTo>
                  <a:pt x="291079" y="2073564"/>
                  <a:pt x="316315" y="2066801"/>
                  <a:pt x="332643" y="2050473"/>
                </a:cubicBezTo>
                <a:cubicBezTo>
                  <a:pt x="348971" y="2034145"/>
                  <a:pt x="359424" y="2012794"/>
                  <a:pt x="374206" y="1995055"/>
                </a:cubicBezTo>
                <a:cubicBezTo>
                  <a:pt x="382568" y="1985020"/>
                  <a:pt x="393756" y="1977546"/>
                  <a:pt x="401916" y="1967346"/>
                </a:cubicBezTo>
                <a:cubicBezTo>
                  <a:pt x="412318" y="1954344"/>
                  <a:pt x="291080" y="2034309"/>
                  <a:pt x="429625" y="1925782"/>
                </a:cubicBezTo>
                <a:cubicBezTo>
                  <a:pt x="568170" y="1817255"/>
                  <a:pt x="1185819" y="1328025"/>
                  <a:pt x="1233189" y="1316182"/>
                </a:cubicBezTo>
                <a:cubicBezTo>
                  <a:pt x="1265947" y="1307993"/>
                  <a:pt x="734424" y="1768764"/>
                  <a:pt x="651297" y="1842655"/>
                </a:cubicBezTo>
                <a:cubicBezTo>
                  <a:pt x="568170" y="1916546"/>
                  <a:pt x="235661" y="2062019"/>
                  <a:pt x="734425" y="1759528"/>
                </a:cubicBezTo>
                <a:cubicBezTo>
                  <a:pt x="1233189" y="1457037"/>
                  <a:pt x="3623097" y="46182"/>
                  <a:pt x="3643879" y="27709"/>
                </a:cubicBezTo>
                <a:cubicBezTo>
                  <a:pt x="3664661" y="9236"/>
                  <a:pt x="1309389" y="1399309"/>
                  <a:pt x="859116" y="1648691"/>
                </a:cubicBezTo>
                <a:cubicBezTo>
                  <a:pt x="408843" y="1898073"/>
                  <a:pt x="925941" y="1534869"/>
                  <a:pt x="942243" y="1524001"/>
                </a:cubicBezTo>
                <a:cubicBezTo>
                  <a:pt x="956098" y="1514765"/>
                  <a:pt x="930698" y="1581728"/>
                  <a:pt x="942243" y="1579419"/>
                </a:cubicBezTo>
                <a:cubicBezTo>
                  <a:pt x="953789" y="1577110"/>
                  <a:pt x="1011516" y="1510146"/>
                  <a:pt x="1011516" y="1510146"/>
                </a:cubicBezTo>
                <a:cubicBezTo>
                  <a:pt x="1016134" y="1496291"/>
                  <a:pt x="997162" y="1510894"/>
                  <a:pt x="1025370" y="1468582"/>
                </a:cubicBezTo>
                <a:cubicBezTo>
                  <a:pt x="1053578" y="1426270"/>
                  <a:pt x="1071988" y="1428518"/>
                  <a:pt x="1108497" y="1399310"/>
                </a:cubicBezTo>
                <a:cubicBezTo>
                  <a:pt x="1118697" y="1391150"/>
                  <a:pt x="1125756" y="1379437"/>
                  <a:pt x="1136206" y="1371600"/>
                </a:cubicBezTo>
                <a:cubicBezTo>
                  <a:pt x="1162848" y="1351619"/>
                  <a:pt x="1195786" y="1339730"/>
                  <a:pt x="1219334" y="1316182"/>
                </a:cubicBezTo>
                <a:cubicBezTo>
                  <a:pt x="1233188" y="1302328"/>
                  <a:pt x="1245845" y="1287162"/>
                  <a:pt x="1260897" y="1274619"/>
                </a:cubicBezTo>
                <a:cubicBezTo>
                  <a:pt x="1290269" y="1250143"/>
                  <a:pt x="1324005" y="1236138"/>
                  <a:pt x="1357879" y="1219200"/>
                </a:cubicBezTo>
                <a:cubicBezTo>
                  <a:pt x="1411797" y="1138324"/>
                  <a:pt x="1351542" y="1208514"/>
                  <a:pt x="1441006" y="1163782"/>
                </a:cubicBezTo>
                <a:cubicBezTo>
                  <a:pt x="1452689" y="1157940"/>
                  <a:pt x="1457847" y="1143319"/>
                  <a:pt x="1468716" y="1136073"/>
                </a:cubicBezTo>
                <a:cubicBezTo>
                  <a:pt x="1502958" y="1113246"/>
                  <a:pt x="1528751" y="1106825"/>
                  <a:pt x="1565697" y="1094510"/>
                </a:cubicBezTo>
                <a:cubicBezTo>
                  <a:pt x="1627861" y="1032343"/>
                  <a:pt x="1554037" y="1097908"/>
                  <a:pt x="1634970" y="1052946"/>
                </a:cubicBezTo>
                <a:cubicBezTo>
                  <a:pt x="1664081" y="1036773"/>
                  <a:pt x="1690388" y="1016001"/>
                  <a:pt x="1718097" y="997528"/>
                </a:cubicBezTo>
                <a:cubicBezTo>
                  <a:pt x="1731952" y="988292"/>
                  <a:pt x="1746340" y="979810"/>
                  <a:pt x="1759661" y="969819"/>
                </a:cubicBezTo>
                <a:cubicBezTo>
                  <a:pt x="1765973" y="965085"/>
                  <a:pt x="1840883" y="907300"/>
                  <a:pt x="1856643" y="900546"/>
                </a:cubicBezTo>
                <a:cubicBezTo>
                  <a:pt x="1874145" y="893045"/>
                  <a:pt x="1893752" y="891922"/>
                  <a:pt x="1912061" y="886691"/>
                </a:cubicBezTo>
                <a:cubicBezTo>
                  <a:pt x="1926103" y="882679"/>
                  <a:pt x="1939770" y="877455"/>
                  <a:pt x="1953625" y="872837"/>
                </a:cubicBezTo>
                <a:cubicBezTo>
                  <a:pt x="1967479" y="863601"/>
                  <a:pt x="1980295" y="852575"/>
                  <a:pt x="1995188" y="845128"/>
                </a:cubicBezTo>
                <a:cubicBezTo>
                  <a:pt x="2008250" y="838597"/>
                  <a:pt x="1759661" y="969818"/>
                  <a:pt x="2036752" y="831273"/>
                </a:cubicBezTo>
                <a:lnTo>
                  <a:pt x="3657734" y="13855"/>
                </a:lnTo>
                <a:cubicBezTo>
                  <a:pt x="3753414" y="-33985"/>
                  <a:pt x="2087666" y="790836"/>
                  <a:pt x="2203006" y="762000"/>
                </a:cubicBezTo>
                <a:cubicBezTo>
                  <a:pt x="2212243" y="752764"/>
                  <a:pt x="2219847" y="741537"/>
                  <a:pt x="2230716" y="734291"/>
                </a:cubicBezTo>
                <a:cubicBezTo>
                  <a:pt x="2264958" y="711464"/>
                  <a:pt x="2290751" y="705043"/>
                  <a:pt x="2327697" y="692728"/>
                </a:cubicBezTo>
                <a:cubicBezTo>
                  <a:pt x="2341552" y="683492"/>
                  <a:pt x="2354804" y="673280"/>
                  <a:pt x="2369261" y="665019"/>
                </a:cubicBezTo>
                <a:cubicBezTo>
                  <a:pt x="2399422" y="647784"/>
                  <a:pt x="2462703" y="618975"/>
                  <a:pt x="2493952" y="609600"/>
                </a:cubicBezTo>
                <a:cubicBezTo>
                  <a:pt x="2516507" y="602833"/>
                  <a:pt x="2540134" y="600364"/>
                  <a:pt x="2563225" y="595746"/>
                </a:cubicBezTo>
                <a:cubicBezTo>
                  <a:pt x="2766570" y="460183"/>
                  <a:pt x="2552667" y="597820"/>
                  <a:pt x="2701770" y="512619"/>
                </a:cubicBezTo>
                <a:cubicBezTo>
                  <a:pt x="2716227" y="504358"/>
                  <a:pt x="2728441" y="492357"/>
                  <a:pt x="2743334" y="484910"/>
                </a:cubicBezTo>
                <a:cubicBezTo>
                  <a:pt x="2756396" y="478379"/>
                  <a:pt x="2771552" y="476986"/>
                  <a:pt x="2784897" y="471055"/>
                </a:cubicBezTo>
                <a:cubicBezTo>
                  <a:pt x="2813207" y="458473"/>
                  <a:pt x="2839822" y="442311"/>
                  <a:pt x="2868025" y="429491"/>
                </a:cubicBezTo>
                <a:cubicBezTo>
                  <a:pt x="2890665" y="419200"/>
                  <a:pt x="2915557" y="413860"/>
                  <a:pt x="2937297" y="401782"/>
                </a:cubicBezTo>
                <a:cubicBezTo>
                  <a:pt x="2957482" y="390568"/>
                  <a:pt x="2972667" y="371675"/>
                  <a:pt x="2992716" y="360219"/>
                </a:cubicBezTo>
                <a:cubicBezTo>
                  <a:pt x="3005396" y="352974"/>
                  <a:pt x="3020856" y="352117"/>
                  <a:pt x="3034279" y="346364"/>
                </a:cubicBezTo>
                <a:cubicBezTo>
                  <a:pt x="3118015" y="310476"/>
                  <a:pt x="3061689" y="330701"/>
                  <a:pt x="3131261" y="290946"/>
                </a:cubicBezTo>
                <a:cubicBezTo>
                  <a:pt x="3149193" y="280699"/>
                  <a:pt x="3168747" y="273484"/>
                  <a:pt x="3186679" y="263237"/>
                </a:cubicBezTo>
                <a:cubicBezTo>
                  <a:pt x="3201136" y="254976"/>
                  <a:pt x="3213350" y="242975"/>
                  <a:pt x="3228243" y="235528"/>
                </a:cubicBezTo>
                <a:cubicBezTo>
                  <a:pt x="3241305" y="228997"/>
                  <a:pt x="3256744" y="228204"/>
                  <a:pt x="3269806" y="221673"/>
                </a:cubicBezTo>
                <a:cubicBezTo>
                  <a:pt x="3284699" y="214226"/>
                  <a:pt x="3295455" y="198861"/>
                  <a:pt x="3311370" y="193964"/>
                </a:cubicBezTo>
                <a:cubicBezTo>
                  <a:pt x="3356384" y="180114"/>
                  <a:pt x="3449916" y="166255"/>
                  <a:pt x="3449916" y="166255"/>
                </a:cubicBezTo>
                <a:cubicBezTo>
                  <a:pt x="3491659" y="138426"/>
                  <a:pt x="3497678" y="131931"/>
                  <a:pt x="3546897" y="110837"/>
                </a:cubicBezTo>
                <a:cubicBezTo>
                  <a:pt x="3560320" y="105084"/>
                  <a:pt x="3575695" y="104074"/>
                  <a:pt x="3588461" y="96982"/>
                </a:cubicBezTo>
                <a:cubicBezTo>
                  <a:pt x="3617572" y="80809"/>
                  <a:pt x="3638739" y="47039"/>
                  <a:pt x="3671588" y="41564"/>
                </a:cubicBezTo>
                <a:cubicBezTo>
                  <a:pt x="3699297" y="36946"/>
                  <a:pt x="3726871" y="31423"/>
                  <a:pt x="3754716" y="27710"/>
                </a:cubicBezTo>
                <a:cubicBezTo>
                  <a:pt x="3796168" y="22183"/>
                  <a:pt x="3837910" y="19042"/>
                  <a:pt x="3879406" y="13855"/>
                </a:cubicBezTo>
                <a:cubicBezTo>
                  <a:pt x="3911809" y="9804"/>
                  <a:pt x="3944061" y="4618"/>
                  <a:pt x="3976388" y="0"/>
                </a:cubicBezTo>
                <a:cubicBezTo>
                  <a:pt x="4077988" y="4618"/>
                  <a:pt x="4179783" y="6054"/>
                  <a:pt x="4281188" y="13855"/>
                </a:cubicBezTo>
                <a:cubicBezTo>
                  <a:pt x="4349341" y="19098"/>
                  <a:pt x="4323752" y="28211"/>
                  <a:pt x="4378170" y="55419"/>
                </a:cubicBezTo>
                <a:cubicBezTo>
                  <a:pt x="4391232" y="61950"/>
                  <a:pt x="4406672" y="62742"/>
                  <a:pt x="4419734" y="69273"/>
                </a:cubicBezTo>
                <a:cubicBezTo>
                  <a:pt x="4550607" y="134709"/>
                  <a:pt x="4436843" y="93450"/>
                  <a:pt x="4530570" y="124691"/>
                </a:cubicBezTo>
                <a:cubicBezTo>
                  <a:pt x="4604461" y="235528"/>
                  <a:pt x="4507479" y="101600"/>
                  <a:pt x="4599843" y="193964"/>
                </a:cubicBezTo>
                <a:cubicBezTo>
                  <a:pt x="4620753" y="214874"/>
                  <a:pt x="4634351" y="242327"/>
                  <a:pt x="4655261" y="263237"/>
                </a:cubicBezTo>
                <a:cubicBezTo>
                  <a:pt x="4671589" y="279565"/>
                  <a:pt x="4692940" y="290018"/>
                  <a:pt x="4710679" y="304800"/>
                </a:cubicBezTo>
                <a:cubicBezTo>
                  <a:pt x="4790825" y="371589"/>
                  <a:pt x="4658340" y="284482"/>
                  <a:pt x="4807661" y="374073"/>
                </a:cubicBezTo>
                <a:cubicBezTo>
                  <a:pt x="4903511" y="517850"/>
                  <a:pt x="4750168" y="302726"/>
                  <a:pt x="4890788" y="443346"/>
                </a:cubicBezTo>
                <a:cubicBezTo>
                  <a:pt x="4901115" y="453673"/>
                  <a:pt x="4895880" y="473227"/>
                  <a:pt x="4904643" y="484910"/>
                </a:cubicBezTo>
                <a:cubicBezTo>
                  <a:pt x="4924236" y="511034"/>
                  <a:pt x="4952221" y="529775"/>
                  <a:pt x="4973916" y="554182"/>
                </a:cubicBezTo>
                <a:cubicBezTo>
                  <a:pt x="4989257" y="571440"/>
                  <a:pt x="5000138" y="592342"/>
                  <a:pt x="5015479" y="609600"/>
                </a:cubicBezTo>
                <a:cubicBezTo>
                  <a:pt x="5044372" y="642105"/>
                  <a:pt x="5084174" y="685511"/>
                  <a:pt x="5126316" y="706582"/>
                </a:cubicBezTo>
                <a:cubicBezTo>
                  <a:pt x="5281753" y="784301"/>
                  <a:pt x="5021483" y="632824"/>
                  <a:pt x="5223297" y="748146"/>
                </a:cubicBezTo>
                <a:cubicBezTo>
                  <a:pt x="5258336" y="768168"/>
                  <a:pt x="5287231" y="794286"/>
                  <a:pt x="5320279" y="817419"/>
                </a:cubicBezTo>
                <a:cubicBezTo>
                  <a:pt x="5347561" y="836517"/>
                  <a:pt x="5371813" y="862306"/>
                  <a:pt x="5403406" y="872837"/>
                </a:cubicBezTo>
                <a:lnTo>
                  <a:pt x="5444970" y="886691"/>
                </a:lnTo>
                <a:cubicBezTo>
                  <a:pt x="5463443" y="900546"/>
                  <a:pt x="5482856" y="913228"/>
                  <a:pt x="5500388" y="928255"/>
                </a:cubicBezTo>
                <a:cubicBezTo>
                  <a:pt x="5515264" y="941006"/>
                  <a:pt x="5525649" y="958951"/>
                  <a:pt x="5541952" y="969819"/>
                </a:cubicBezTo>
                <a:cubicBezTo>
                  <a:pt x="5554103" y="977920"/>
                  <a:pt x="5569661" y="979055"/>
                  <a:pt x="5583516" y="983673"/>
                </a:cubicBezTo>
                <a:lnTo>
                  <a:pt x="5708206" y="1066800"/>
                </a:lnTo>
                <a:cubicBezTo>
                  <a:pt x="5722061" y="1076037"/>
                  <a:pt x="5737996" y="1082736"/>
                  <a:pt x="5749770" y="1094510"/>
                </a:cubicBezTo>
                <a:cubicBezTo>
                  <a:pt x="5777479" y="1122219"/>
                  <a:pt x="5800292" y="1155900"/>
                  <a:pt x="5832897" y="1177637"/>
                </a:cubicBezTo>
                <a:cubicBezTo>
                  <a:pt x="5860606" y="1196110"/>
                  <a:pt x="5892477" y="1209507"/>
                  <a:pt x="5916025" y="1233055"/>
                </a:cubicBezTo>
                <a:cubicBezTo>
                  <a:pt x="5933361" y="1250391"/>
                  <a:pt x="6115576" y="1485232"/>
                  <a:pt x="6165406" y="1510146"/>
                </a:cubicBezTo>
                <a:lnTo>
                  <a:pt x="6220825" y="1537855"/>
                </a:lnTo>
                <a:cubicBezTo>
                  <a:pt x="6253152" y="1570182"/>
                  <a:pt x="6276915" y="1614392"/>
                  <a:pt x="6317806" y="1634837"/>
                </a:cubicBezTo>
                <a:cubicBezTo>
                  <a:pt x="6351686" y="1651777"/>
                  <a:pt x="6385413" y="1665775"/>
                  <a:pt x="6414788" y="1690255"/>
                </a:cubicBezTo>
                <a:cubicBezTo>
                  <a:pt x="6429840" y="1702798"/>
                  <a:pt x="6440408" y="1720431"/>
                  <a:pt x="6456352" y="1731819"/>
                </a:cubicBezTo>
                <a:cubicBezTo>
                  <a:pt x="6473158" y="1743823"/>
                  <a:pt x="6494789" y="1747772"/>
                  <a:pt x="6511770" y="1759528"/>
                </a:cubicBezTo>
                <a:cubicBezTo>
                  <a:pt x="6555063" y="1789500"/>
                  <a:pt x="6589365" y="1832962"/>
                  <a:pt x="6636461" y="1856510"/>
                </a:cubicBezTo>
                <a:cubicBezTo>
                  <a:pt x="6654934" y="1865746"/>
                  <a:pt x="6675073" y="1872215"/>
                  <a:pt x="6691879" y="1884219"/>
                </a:cubicBezTo>
                <a:cubicBezTo>
                  <a:pt x="6707823" y="1895607"/>
                  <a:pt x="6718391" y="1913239"/>
                  <a:pt x="6733443" y="1925782"/>
                </a:cubicBezTo>
                <a:cubicBezTo>
                  <a:pt x="6746235" y="1936442"/>
                  <a:pt x="6762004" y="1943089"/>
                  <a:pt x="6775006" y="1953491"/>
                </a:cubicBezTo>
                <a:cubicBezTo>
                  <a:pt x="6785206" y="1961651"/>
                  <a:pt x="6791033" y="1975358"/>
                  <a:pt x="6802716" y="1981200"/>
                </a:cubicBezTo>
                <a:cubicBezTo>
                  <a:pt x="6828840" y="1994262"/>
                  <a:pt x="6859719" y="1995848"/>
                  <a:pt x="6885843" y="2008910"/>
                </a:cubicBezTo>
                <a:cubicBezTo>
                  <a:pt x="6915629" y="2023803"/>
                  <a:pt x="6938050" y="2051960"/>
                  <a:pt x="6968970" y="2064328"/>
                </a:cubicBezTo>
                <a:cubicBezTo>
                  <a:pt x="6992061" y="2073564"/>
                  <a:pt x="7016503" y="2079959"/>
                  <a:pt x="7038243" y="2092037"/>
                </a:cubicBezTo>
                <a:cubicBezTo>
                  <a:pt x="7058428" y="2103251"/>
                  <a:pt x="7072793" y="2123715"/>
                  <a:pt x="7093661" y="2133600"/>
                </a:cubicBezTo>
                <a:cubicBezTo>
                  <a:pt x="7161088" y="2165539"/>
                  <a:pt x="7234747" y="2183362"/>
                  <a:pt x="7301479" y="2216728"/>
                </a:cubicBezTo>
                <a:cubicBezTo>
                  <a:pt x="7319952" y="2225964"/>
                  <a:pt x="7338965" y="2234190"/>
                  <a:pt x="7356897" y="2244437"/>
                </a:cubicBezTo>
                <a:cubicBezTo>
                  <a:pt x="7415290" y="2277804"/>
                  <a:pt x="7388446" y="2272071"/>
                  <a:pt x="7453879" y="2313710"/>
                </a:cubicBezTo>
                <a:cubicBezTo>
                  <a:pt x="7485291" y="2333700"/>
                  <a:pt x="7520749" y="2347229"/>
                  <a:pt x="7550861" y="2369128"/>
                </a:cubicBezTo>
                <a:cubicBezTo>
                  <a:pt x="7662120" y="2450043"/>
                  <a:pt x="7556052" y="2407804"/>
                  <a:pt x="7647843" y="2438400"/>
                </a:cubicBezTo>
                <a:cubicBezTo>
                  <a:pt x="7657079" y="2447637"/>
                  <a:pt x="7664351" y="2459389"/>
                  <a:pt x="7675552" y="2466110"/>
                </a:cubicBezTo>
                <a:cubicBezTo>
                  <a:pt x="7688075" y="2473624"/>
                  <a:pt x="7705897" y="2470615"/>
                  <a:pt x="7717116" y="2479964"/>
                </a:cubicBezTo>
                <a:cubicBezTo>
                  <a:pt x="7734855" y="2494746"/>
                  <a:pt x="7745437" y="2516465"/>
                  <a:pt x="7758679" y="2535382"/>
                </a:cubicBezTo>
                <a:cubicBezTo>
                  <a:pt x="7777776" y="2562664"/>
                  <a:pt x="7814097" y="2618510"/>
                  <a:pt x="7814097" y="2618510"/>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effectLst/>
              <a:uFillTx/>
            </a:endParaRPr>
          </a:p>
        </p:txBody>
      </p:sp>
      <p:sp>
        <p:nvSpPr>
          <p:cNvPr id="34" name="椭圆 33"/>
          <p:cNvSpPr/>
          <p:nvPr/>
        </p:nvSpPr>
        <p:spPr>
          <a:xfrm>
            <a:off x="1690551" y="4696691"/>
            <a:ext cx="152400" cy="160673"/>
          </a:xfrm>
          <a:prstGeom prst="ellipse">
            <a:avLst/>
          </a:prstGeom>
          <a:blipFill rotWithShape="1">
            <a:blip r:embed="rId8">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71" name="组合 70"/>
          <p:cNvGrpSpPr/>
          <p:nvPr/>
        </p:nvGrpSpPr>
        <p:grpSpPr>
          <a:xfrm>
            <a:off x="1131620" y="2970113"/>
            <a:ext cx="1993665" cy="566714"/>
            <a:chOff x="2025246" y="3948462"/>
            <a:chExt cx="1071720" cy="708476"/>
          </a:xfrm>
        </p:grpSpPr>
        <p:sp>
          <p:nvSpPr>
            <p:cNvPr id="72" name="椭圆 71"/>
            <p:cNvSpPr/>
            <p:nvPr/>
          </p:nvSpPr>
          <p:spPr>
            <a:xfrm>
              <a:off x="2025246" y="3999067"/>
              <a:ext cx="1071720" cy="657871"/>
            </a:xfrm>
            <a:prstGeom prst="ellipse">
              <a:avLst/>
            </a:prstGeom>
            <a:solidFill>
              <a:schemeClr val="bg1"/>
            </a:solidFill>
            <a:ln w="38100" cap="flat">
              <a:solidFill>
                <a:srgbClr val="FFBC0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Helvetica Light"/>
                <a:sym typeface="Helvetica Light"/>
              </a:endParaRPr>
            </a:p>
          </p:txBody>
        </p:sp>
        <p:sp>
          <p:nvSpPr>
            <p:cNvPr id="75" name="矩形 74"/>
            <p:cNvSpPr/>
            <p:nvPr/>
          </p:nvSpPr>
          <p:spPr>
            <a:xfrm>
              <a:off x="2174483" y="3948462"/>
              <a:ext cx="922483" cy="654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ED7D31"/>
                  </a:solidFill>
                  <a:effectLst/>
                  <a:uLnTx/>
                  <a:uFillTx/>
                  <a:latin typeface="Century Gothic" panose="020B0502020202020204" pitchFamily="34" charset="0"/>
                </a:rPr>
                <a:t>chased</a:t>
              </a:r>
              <a:endParaRPr kumimoji="0" lang="zh-CN" altLang="en-US" sz="2800" b="0" i="0" u="none" strike="noStrike" kern="1200" cap="none" spc="0" normalizeH="0" baseline="0" noProof="0" dirty="0">
                <a:ln>
                  <a:noFill/>
                </a:ln>
                <a:solidFill>
                  <a:srgbClr val="000000"/>
                </a:solidFill>
                <a:effectLst/>
                <a:uLnTx/>
                <a:uFillTx/>
                <a:latin typeface="Helvetica Light"/>
              </a:endParaRPr>
            </a:p>
          </p:txBody>
        </p:sp>
      </p:grpSp>
      <p:grpSp>
        <p:nvGrpSpPr>
          <p:cNvPr id="79" name="组合 78"/>
          <p:cNvGrpSpPr/>
          <p:nvPr/>
        </p:nvGrpSpPr>
        <p:grpSpPr>
          <a:xfrm>
            <a:off x="2229778" y="2032037"/>
            <a:ext cx="1932778" cy="954107"/>
            <a:chOff x="2025246" y="3948462"/>
            <a:chExt cx="1071720" cy="1192774"/>
          </a:xfrm>
        </p:grpSpPr>
        <p:sp>
          <p:nvSpPr>
            <p:cNvPr id="80" name="椭圆 79"/>
            <p:cNvSpPr/>
            <p:nvPr/>
          </p:nvSpPr>
          <p:spPr>
            <a:xfrm>
              <a:off x="2025246" y="3999067"/>
              <a:ext cx="1071720" cy="657871"/>
            </a:xfrm>
            <a:prstGeom prst="ellipse">
              <a:avLst/>
            </a:prstGeom>
            <a:solidFill>
              <a:schemeClr val="bg1"/>
            </a:solidFill>
            <a:ln w="38100" cap="flat">
              <a:solidFill>
                <a:srgbClr val="FFBC0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Helvetica Light"/>
                <a:sym typeface="Helvetica Light"/>
              </a:endParaRPr>
            </a:p>
          </p:txBody>
        </p:sp>
        <p:sp>
          <p:nvSpPr>
            <p:cNvPr id="81" name="矩形 80"/>
            <p:cNvSpPr/>
            <p:nvPr/>
          </p:nvSpPr>
          <p:spPr>
            <a:xfrm>
              <a:off x="2174483" y="3948462"/>
              <a:ext cx="922483" cy="1192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ED7D31"/>
                  </a:solidFill>
                  <a:effectLst/>
                  <a:uLnTx/>
                  <a:uFillTx/>
                  <a:latin typeface="Century Gothic" panose="020B0502020202020204" pitchFamily="34" charset="0"/>
                </a:rPr>
                <a:t>oranges</a:t>
              </a:r>
              <a:endParaRPr kumimoji="0" lang="zh-CN" altLang="en-US" sz="2800" b="0" i="0" u="none" strike="noStrike" kern="1200" cap="none" spc="0" normalizeH="0" baseline="0" noProof="0" dirty="0">
                <a:ln>
                  <a:noFill/>
                </a:ln>
                <a:solidFill>
                  <a:srgbClr val="000000"/>
                </a:solidFill>
                <a:effectLst/>
                <a:uLnTx/>
                <a:uFillTx/>
                <a:latin typeface="Helvetica Light"/>
              </a:endParaRPr>
            </a:p>
          </p:txBody>
        </p:sp>
      </p:grpSp>
      <p:grpSp>
        <p:nvGrpSpPr>
          <p:cNvPr id="83" name="组合 82"/>
          <p:cNvGrpSpPr/>
          <p:nvPr/>
        </p:nvGrpSpPr>
        <p:grpSpPr>
          <a:xfrm>
            <a:off x="4790905" y="1486474"/>
            <a:ext cx="2005844" cy="566714"/>
            <a:chOff x="2025246" y="3948462"/>
            <a:chExt cx="1071720" cy="708476"/>
          </a:xfrm>
        </p:grpSpPr>
        <p:sp>
          <p:nvSpPr>
            <p:cNvPr id="84" name="椭圆 83"/>
            <p:cNvSpPr/>
            <p:nvPr/>
          </p:nvSpPr>
          <p:spPr>
            <a:xfrm>
              <a:off x="2025246" y="3999067"/>
              <a:ext cx="1071720" cy="657871"/>
            </a:xfrm>
            <a:prstGeom prst="ellipse">
              <a:avLst/>
            </a:prstGeom>
            <a:solidFill>
              <a:schemeClr val="bg1"/>
            </a:solidFill>
            <a:ln w="38100" cap="flat">
              <a:solidFill>
                <a:srgbClr val="FFBC0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Helvetica Light"/>
                <a:sym typeface="Helvetica Light"/>
              </a:endParaRPr>
            </a:p>
          </p:txBody>
        </p:sp>
        <p:sp>
          <p:nvSpPr>
            <p:cNvPr id="87" name="矩形 86"/>
            <p:cNvSpPr/>
            <p:nvPr/>
          </p:nvSpPr>
          <p:spPr>
            <a:xfrm>
              <a:off x="2174483" y="3948462"/>
              <a:ext cx="922483" cy="654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ED7D31"/>
                  </a:solidFill>
                  <a:effectLst/>
                  <a:uLnTx/>
                  <a:uFillTx/>
                  <a:latin typeface="Century Gothic" panose="020B0502020202020204" pitchFamily="34" charset="0"/>
                </a:rPr>
                <a:t>plates</a:t>
              </a:r>
              <a:endParaRPr kumimoji="0" lang="zh-CN" altLang="en-US" sz="2800" b="0" i="0" u="none" strike="noStrike" kern="1200" cap="none" spc="0" normalizeH="0" baseline="0" noProof="0" dirty="0">
                <a:ln>
                  <a:noFill/>
                </a:ln>
                <a:solidFill>
                  <a:srgbClr val="000000"/>
                </a:solidFill>
                <a:effectLst/>
                <a:uLnTx/>
                <a:uFillTx/>
                <a:latin typeface="Helvetica Light"/>
              </a:endParaRPr>
            </a:p>
          </p:txBody>
        </p:sp>
      </p:grpSp>
      <p:grpSp>
        <p:nvGrpSpPr>
          <p:cNvPr id="91" name="组合 90"/>
          <p:cNvGrpSpPr/>
          <p:nvPr/>
        </p:nvGrpSpPr>
        <p:grpSpPr>
          <a:xfrm>
            <a:off x="8729138" y="2832433"/>
            <a:ext cx="2065526" cy="566714"/>
            <a:chOff x="2025246" y="3948462"/>
            <a:chExt cx="1071720" cy="708476"/>
          </a:xfrm>
        </p:grpSpPr>
        <p:sp>
          <p:nvSpPr>
            <p:cNvPr id="92" name="椭圆 91"/>
            <p:cNvSpPr/>
            <p:nvPr/>
          </p:nvSpPr>
          <p:spPr>
            <a:xfrm>
              <a:off x="2025246" y="3999067"/>
              <a:ext cx="1071720" cy="657871"/>
            </a:xfrm>
            <a:prstGeom prst="ellipse">
              <a:avLst/>
            </a:prstGeom>
            <a:solidFill>
              <a:schemeClr val="bg1"/>
            </a:solidFill>
            <a:ln w="38100" cap="flat">
              <a:solidFill>
                <a:srgbClr val="FFBC0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Helvetica Light"/>
                <a:sym typeface="Helvetica Light"/>
              </a:endParaRPr>
            </a:p>
          </p:txBody>
        </p:sp>
        <p:sp>
          <p:nvSpPr>
            <p:cNvPr id="94" name="矩形 93"/>
            <p:cNvSpPr/>
            <p:nvPr/>
          </p:nvSpPr>
          <p:spPr>
            <a:xfrm>
              <a:off x="2174483" y="3948462"/>
              <a:ext cx="922483" cy="654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smtClean="0">
                  <a:solidFill>
                    <a:srgbClr val="ED7D31"/>
                  </a:solidFill>
                  <a:latin typeface="Century Gothic" panose="020B0502020202020204" pitchFamily="34" charset="0"/>
                </a:rPr>
                <a:t>caught</a:t>
              </a:r>
              <a:endParaRPr kumimoji="0" lang="zh-CN" altLang="en-US" sz="2800" b="0" i="0" u="none" strike="noStrike" kern="1200" cap="none" spc="0" normalizeH="0" baseline="0" noProof="0" dirty="0">
                <a:ln>
                  <a:noFill/>
                </a:ln>
                <a:solidFill>
                  <a:srgbClr val="000000"/>
                </a:solidFill>
                <a:effectLst/>
                <a:uLnTx/>
                <a:uFillTx/>
                <a:latin typeface="Helvetica Light"/>
              </a:endParaRPr>
            </a:p>
          </p:txBody>
        </p:sp>
      </p:grpSp>
      <p:grpSp>
        <p:nvGrpSpPr>
          <p:cNvPr id="99" name="组合 98"/>
          <p:cNvGrpSpPr/>
          <p:nvPr/>
        </p:nvGrpSpPr>
        <p:grpSpPr>
          <a:xfrm>
            <a:off x="7546699" y="2004749"/>
            <a:ext cx="1925128" cy="954107"/>
            <a:chOff x="2025246" y="3948462"/>
            <a:chExt cx="1071720" cy="1192774"/>
          </a:xfrm>
        </p:grpSpPr>
        <p:sp>
          <p:nvSpPr>
            <p:cNvPr id="100" name="椭圆 99"/>
            <p:cNvSpPr/>
            <p:nvPr/>
          </p:nvSpPr>
          <p:spPr>
            <a:xfrm>
              <a:off x="2025246" y="3999067"/>
              <a:ext cx="1071720" cy="657871"/>
            </a:xfrm>
            <a:prstGeom prst="ellipse">
              <a:avLst/>
            </a:prstGeom>
            <a:solidFill>
              <a:schemeClr val="bg1"/>
            </a:solidFill>
            <a:ln w="38100" cap="flat">
              <a:solidFill>
                <a:srgbClr val="FFBC0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Helvetica Light"/>
                <a:sym typeface="Helvetica Light"/>
              </a:endParaRPr>
            </a:p>
          </p:txBody>
        </p:sp>
        <p:sp>
          <p:nvSpPr>
            <p:cNvPr id="101" name="矩形 100"/>
            <p:cNvSpPr/>
            <p:nvPr/>
          </p:nvSpPr>
          <p:spPr>
            <a:xfrm>
              <a:off x="2174483" y="3948462"/>
              <a:ext cx="922483" cy="1192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smtClean="0">
                  <a:solidFill>
                    <a:srgbClr val="ED7D31"/>
                  </a:solidFill>
                  <a:latin typeface="Century Gothic" panose="020B0502020202020204" pitchFamily="34" charset="0"/>
                </a:rPr>
                <a:t>clothes</a:t>
              </a:r>
              <a:endParaRPr kumimoji="0" lang="zh-CN" altLang="en-US" sz="2800" b="0" i="0" u="none" strike="noStrike" kern="1200" cap="none" spc="0" normalizeH="0" baseline="0" noProof="0" dirty="0">
                <a:ln>
                  <a:noFill/>
                </a:ln>
                <a:solidFill>
                  <a:srgbClr val="000000"/>
                </a:solidFill>
                <a:effectLst/>
                <a:uLnTx/>
                <a:uFillTx/>
                <a:latin typeface="Helvetica Light"/>
              </a:endParaRPr>
            </a:p>
          </p:txBody>
        </p:sp>
      </p:grpSp>
      <p:sp>
        <p:nvSpPr>
          <p:cNvPr id="114" name="矩形 113"/>
          <p:cNvSpPr/>
          <p:nvPr/>
        </p:nvSpPr>
        <p:spPr>
          <a:xfrm>
            <a:off x="1760732" y="5766672"/>
            <a:ext cx="6034093" cy="535531"/>
          </a:xfrm>
          <a:prstGeom prst="rect">
            <a:avLst/>
          </a:prstGeom>
          <a:ln>
            <a:noFill/>
          </a:ln>
        </p:spPr>
        <p:txBody>
          <a:bodyPr wrap="square">
            <a:spAutoFit/>
          </a:bodyPr>
          <a:lstStyle/>
          <a:p>
            <a:pPr defTabSz="584200" hangingPunct="0">
              <a:lnSpc>
                <a:spcPct val="120000"/>
              </a:lnSpc>
            </a:pPr>
            <a:r>
              <a:rPr lang="en-US" altLang="zh-CN" sz="2400" b="1" dirty="0" smtClean="0">
                <a:solidFill>
                  <a:srgbClr val="0070C0"/>
                </a:solidFill>
                <a:latin typeface="Century Gothic" panose="020B0502020202020204" pitchFamily="34" charset="0"/>
                <a:sym typeface="Helvetica Light"/>
              </a:rPr>
              <a:t>Floppy and the cat jumped over _____. </a:t>
            </a:r>
            <a:endParaRPr lang="en-US" altLang="zh-CN" sz="2400" b="1" dirty="0">
              <a:solidFill>
                <a:srgbClr val="0070C0"/>
              </a:solidFill>
              <a:latin typeface="Century Gothic" panose="020B0502020202020204" pitchFamily="34" charset="0"/>
              <a:sym typeface="Helvetica Light"/>
            </a:endParaRPr>
          </a:p>
        </p:txBody>
      </p:sp>
      <p:grpSp>
        <p:nvGrpSpPr>
          <p:cNvPr id="2" name="组合 1"/>
          <p:cNvGrpSpPr/>
          <p:nvPr/>
        </p:nvGrpSpPr>
        <p:grpSpPr>
          <a:xfrm rot="381663">
            <a:off x="2469030" y="3805689"/>
            <a:ext cx="564662" cy="356346"/>
            <a:chOff x="2479564" y="3746402"/>
            <a:chExt cx="564662" cy="356346"/>
          </a:xfrm>
        </p:grpSpPr>
        <p:sp>
          <p:nvSpPr>
            <p:cNvPr id="76" name="椭圆 75"/>
            <p:cNvSpPr/>
            <p:nvPr/>
          </p:nvSpPr>
          <p:spPr>
            <a:xfrm>
              <a:off x="2859560" y="3928061"/>
              <a:ext cx="184666" cy="174687"/>
            </a:xfrm>
            <a:prstGeom prst="ellipse">
              <a:avLst/>
            </a:prstGeom>
            <a:blipFill rotWithShape="1">
              <a:blip r:embed="rId8">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cxnSp>
          <p:nvCxnSpPr>
            <p:cNvPr id="36" name="直接箭头连接符 35"/>
            <p:cNvCxnSpPr/>
            <p:nvPr/>
          </p:nvCxnSpPr>
          <p:spPr>
            <a:xfrm flipH="1" flipV="1">
              <a:off x="2479564" y="3746402"/>
              <a:ext cx="379366" cy="22773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grpSp>
        <p:nvGrpSpPr>
          <p:cNvPr id="4" name="组合 3"/>
          <p:cNvGrpSpPr/>
          <p:nvPr/>
        </p:nvGrpSpPr>
        <p:grpSpPr>
          <a:xfrm>
            <a:off x="4035614" y="2502933"/>
            <a:ext cx="528063" cy="316263"/>
            <a:chOff x="4114557" y="2734534"/>
            <a:chExt cx="528063" cy="316263"/>
          </a:xfrm>
        </p:grpSpPr>
        <p:sp>
          <p:nvSpPr>
            <p:cNvPr id="77" name="椭圆 76"/>
            <p:cNvSpPr/>
            <p:nvPr/>
          </p:nvSpPr>
          <p:spPr>
            <a:xfrm>
              <a:off x="4457954" y="2876110"/>
              <a:ext cx="184666" cy="174687"/>
            </a:xfrm>
            <a:prstGeom prst="ellipse">
              <a:avLst/>
            </a:prstGeom>
            <a:blipFill rotWithShape="1">
              <a:blip r:embed="rId8">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cxnSp>
          <p:nvCxnSpPr>
            <p:cNvPr id="115" name="直接箭头连接符 114"/>
            <p:cNvCxnSpPr/>
            <p:nvPr/>
          </p:nvCxnSpPr>
          <p:spPr>
            <a:xfrm flipH="1" flipV="1">
              <a:off x="4114557" y="2734534"/>
              <a:ext cx="379366" cy="227733"/>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grpSp>
        <p:nvGrpSpPr>
          <p:cNvPr id="6" name="组合 5"/>
          <p:cNvGrpSpPr/>
          <p:nvPr/>
        </p:nvGrpSpPr>
        <p:grpSpPr>
          <a:xfrm rot="18945379">
            <a:off x="5653216" y="2204806"/>
            <a:ext cx="394052" cy="351971"/>
            <a:chOff x="5423445" y="2291896"/>
            <a:chExt cx="409108" cy="495779"/>
          </a:xfrm>
        </p:grpSpPr>
        <p:sp>
          <p:nvSpPr>
            <p:cNvPr id="78" name="椭圆 77"/>
            <p:cNvSpPr/>
            <p:nvPr/>
          </p:nvSpPr>
          <p:spPr>
            <a:xfrm>
              <a:off x="5423445" y="2612988"/>
              <a:ext cx="184666" cy="174687"/>
            </a:xfrm>
            <a:prstGeom prst="ellipse">
              <a:avLst/>
            </a:prstGeom>
            <a:blipFill rotWithShape="1">
              <a:blip r:embed="rId8">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cxnSp>
          <p:nvCxnSpPr>
            <p:cNvPr id="116" name="直接箭头连接符 115"/>
            <p:cNvCxnSpPr/>
            <p:nvPr/>
          </p:nvCxnSpPr>
          <p:spPr>
            <a:xfrm flipV="1">
              <a:off x="5542940" y="2291896"/>
              <a:ext cx="289613" cy="36358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grpSp>
        <p:nvGrpSpPr>
          <p:cNvPr id="8" name="组合 7"/>
          <p:cNvGrpSpPr/>
          <p:nvPr/>
        </p:nvGrpSpPr>
        <p:grpSpPr>
          <a:xfrm rot="19418126">
            <a:off x="7763415" y="2721310"/>
            <a:ext cx="503026" cy="256286"/>
            <a:chOff x="6616611" y="2368976"/>
            <a:chExt cx="559973" cy="283758"/>
          </a:xfrm>
        </p:grpSpPr>
        <p:sp>
          <p:nvSpPr>
            <p:cNvPr id="90" name="椭圆 89"/>
            <p:cNvSpPr/>
            <p:nvPr/>
          </p:nvSpPr>
          <p:spPr>
            <a:xfrm>
              <a:off x="6616611" y="2478047"/>
              <a:ext cx="184666" cy="174687"/>
            </a:xfrm>
            <a:prstGeom prst="ellipse">
              <a:avLst/>
            </a:prstGeom>
            <a:blipFill rotWithShape="1">
              <a:blip r:embed="rId8">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cxnSp>
          <p:nvCxnSpPr>
            <p:cNvPr id="117" name="直接箭头连接符 116"/>
            <p:cNvCxnSpPr/>
            <p:nvPr/>
          </p:nvCxnSpPr>
          <p:spPr>
            <a:xfrm flipV="1">
              <a:off x="6788570" y="2368976"/>
              <a:ext cx="388014" cy="166018"/>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grpSp>
        <p:nvGrpSpPr>
          <p:cNvPr id="15" name="组合 14"/>
          <p:cNvGrpSpPr/>
          <p:nvPr/>
        </p:nvGrpSpPr>
        <p:grpSpPr>
          <a:xfrm rot="20329450">
            <a:off x="8972514" y="3817572"/>
            <a:ext cx="706097" cy="412768"/>
            <a:chOff x="8929144" y="3340617"/>
            <a:chExt cx="660891" cy="285110"/>
          </a:xfrm>
        </p:grpSpPr>
        <p:sp>
          <p:nvSpPr>
            <p:cNvPr id="106" name="椭圆 105"/>
            <p:cNvSpPr/>
            <p:nvPr/>
          </p:nvSpPr>
          <p:spPr>
            <a:xfrm>
              <a:off x="8929144" y="3463778"/>
              <a:ext cx="197730" cy="161949"/>
            </a:xfrm>
            <a:prstGeom prst="ellipse">
              <a:avLst/>
            </a:prstGeom>
            <a:blipFill rotWithShape="1">
              <a:blip r:embed="rId8">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cxnSp>
          <p:nvCxnSpPr>
            <p:cNvPr id="119" name="直接箭头连接符 118"/>
            <p:cNvCxnSpPr/>
            <p:nvPr/>
          </p:nvCxnSpPr>
          <p:spPr>
            <a:xfrm flipV="1">
              <a:off x="9094697" y="3340617"/>
              <a:ext cx="495338" cy="16279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grpSp>
      <p:sp>
        <p:nvSpPr>
          <p:cNvPr id="121" name="椭圆 120"/>
          <p:cNvSpPr/>
          <p:nvPr/>
        </p:nvSpPr>
        <p:spPr>
          <a:xfrm>
            <a:off x="10132631" y="4721361"/>
            <a:ext cx="197730" cy="161949"/>
          </a:xfrm>
          <a:prstGeom prst="ellipse">
            <a:avLst/>
          </a:prstGeom>
          <a:blipFill rotWithShape="1">
            <a:blip r:embed="rId8">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7" name="文本框 46"/>
          <p:cNvSpPr txBox="1"/>
          <p:nvPr/>
        </p:nvSpPr>
        <p:spPr>
          <a:xfrm>
            <a:off x="11302089" y="4432291"/>
            <a:ext cx="70353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4000" b="1" dirty="0">
                <a:solidFill>
                  <a:srgbClr val="ED7D31"/>
                </a:solidFill>
                <a:latin typeface="Century Gothic" panose="020B0502020202020204" pitchFamily="34" charset="0"/>
                <a:sym typeface="Helvetica Light"/>
              </a:rPr>
              <a:t>?</a:t>
            </a:r>
            <a:endParaRPr lang="zh-CN" altLang="en-US" sz="4000" b="1" dirty="0">
              <a:solidFill>
                <a:srgbClr val="ED7D31"/>
              </a:solidFill>
              <a:latin typeface="Century Gothic" panose="020B0502020202020204" pitchFamily="34" charset="0"/>
              <a:sym typeface="Helvetica Light"/>
            </a:endParaRPr>
          </a:p>
        </p:txBody>
      </p:sp>
      <p:sp>
        <p:nvSpPr>
          <p:cNvPr id="89" name="矩形 88"/>
          <p:cNvSpPr/>
          <p:nvPr/>
        </p:nvSpPr>
        <p:spPr>
          <a:xfrm>
            <a:off x="2615085" y="4876443"/>
            <a:ext cx="209091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kern="0" dirty="0">
                <a:solidFill>
                  <a:srgbClr val="002060"/>
                </a:solidFill>
                <a:latin typeface="Century Gothic" panose="020B0502020202020204" pitchFamily="34" charset="0"/>
                <a:ea typeface="宋体" panose="02010600030101010101" pitchFamily="2" charset="-122"/>
              </a:rPr>
              <a:t>beginning</a:t>
            </a:r>
            <a:endParaRPr lang="zh-CN" altLang="en-US" sz="2400" b="1" kern="0" dirty="0">
              <a:solidFill>
                <a:srgbClr val="002060"/>
              </a:solidFill>
              <a:latin typeface="Century Gothic" panose="020B0502020202020204" pitchFamily="34" charset="0"/>
              <a:ea typeface="宋体" panose="02010600030101010101" pitchFamily="2" charset="-122"/>
            </a:endParaRPr>
          </a:p>
        </p:txBody>
      </p:sp>
      <p:sp>
        <p:nvSpPr>
          <p:cNvPr id="93" name="矩形 92"/>
          <p:cNvSpPr/>
          <p:nvPr/>
        </p:nvSpPr>
        <p:spPr>
          <a:xfrm>
            <a:off x="5502549" y="4976604"/>
            <a:ext cx="209091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kern="0" dirty="0">
                <a:solidFill>
                  <a:srgbClr val="002060"/>
                </a:solidFill>
                <a:latin typeface="Century Gothic" panose="020B0502020202020204" pitchFamily="34" charset="0"/>
                <a:ea typeface="宋体" panose="02010600030101010101" pitchFamily="2" charset="-122"/>
              </a:rPr>
              <a:t>middle</a:t>
            </a:r>
            <a:endParaRPr lang="zh-CN" altLang="en-US" sz="2400" b="1" kern="0" dirty="0">
              <a:solidFill>
                <a:srgbClr val="002060"/>
              </a:solidFill>
              <a:latin typeface="Century Gothic" panose="020B0502020202020204" pitchFamily="34" charset="0"/>
              <a:ea typeface="宋体" panose="02010600030101010101" pitchFamily="2" charset="-122"/>
            </a:endParaRPr>
          </a:p>
        </p:txBody>
      </p:sp>
      <p:sp>
        <p:nvSpPr>
          <p:cNvPr id="96" name="矩形 95"/>
          <p:cNvSpPr/>
          <p:nvPr/>
        </p:nvSpPr>
        <p:spPr>
          <a:xfrm>
            <a:off x="9245938" y="4876800"/>
            <a:ext cx="92329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kern="0" dirty="0">
                <a:solidFill>
                  <a:srgbClr val="002060"/>
                </a:solidFill>
                <a:latin typeface="Century Gothic" panose="020B0502020202020204" pitchFamily="34" charset="0"/>
                <a:ea typeface="宋体" panose="02010600030101010101" pitchFamily="2" charset="-122"/>
              </a:rPr>
              <a:t>end</a:t>
            </a:r>
            <a:endParaRPr lang="zh-CN" altLang="en-US" sz="2400" b="1" kern="0" dirty="0">
              <a:solidFill>
                <a:srgbClr val="002060"/>
              </a:solidFill>
              <a:latin typeface="Century Gothic" panose="020B0502020202020204" pitchFamily="34" charset="0"/>
              <a:ea typeface="宋体" panose="02010600030101010101" pitchFamily="2" charset="-122"/>
            </a:endParaRPr>
          </a:p>
        </p:txBody>
      </p:sp>
      <p:pic>
        <p:nvPicPr>
          <p:cNvPr id="98" name="图片 9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67871" y="835394"/>
            <a:ext cx="887432" cy="591621"/>
          </a:xfrm>
          <a:prstGeom prst="rect">
            <a:avLst/>
          </a:prstGeom>
        </p:spPr>
      </p:pic>
      <p:pic>
        <p:nvPicPr>
          <p:cNvPr id="7172" name="Picture 4"/>
          <p:cNvPicPr>
            <a:picLocks noChangeAspect="1" noChangeArrowheads="1"/>
          </p:cNvPicPr>
          <p:nvPr/>
        </p:nvPicPr>
        <p:blipFill>
          <a:blip r:embed="rId10" cstate="print">
            <a:clrChange>
              <a:clrFrom>
                <a:srgbClr val="F9F8F3"/>
              </a:clrFrom>
              <a:clrTo>
                <a:srgbClr val="F9F8F3">
                  <a:alpha val="0"/>
                </a:srgbClr>
              </a:clrTo>
            </a:clrChange>
            <a:extLst>
              <a:ext uri="{28A0092B-C50C-407E-A947-70E740481C1C}">
                <a14:useLocalDpi xmlns:a14="http://schemas.microsoft.com/office/drawing/2010/main" val="0"/>
              </a:ext>
            </a:extLst>
          </a:blip>
          <a:stretch>
            <a:fillRect/>
          </a:stretch>
        </p:blipFill>
        <p:spPr bwMode="auto">
          <a:xfrm>
            <a:off x="4128132" y="2882245"/>
            <a:ext cx="676583" cy="675502"/>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
          <p:cNvPicPr>
            <a:picLocks noChangeAspect="1" noChangeArrowheads="1"/>
          </p:cNvPicPr>
          <p:nvPr/>
        </p:nvPicPr>
        <p:blipFill>
          <a:blip r:embed="rId10" cstate="print">
            <a:clrChange>
              <a:clrFrom>
                <a:srgbClr val="F9F7FA"/>
              </a:clrFrom>
              <a:clrTo>
                <a:srgbClr val="F9F7FA">
                  <a:alpha val="0"/>
                </a:srgbClr>
              </a:clrTo>
            </a:clrChange>
            <a:extLst>
              <a:ext uri="{28A0092B-C50C-407E-A947-70E740481C1C}">
                <a14:useLocalDpi xmlns:a14="http://schemas.microsoft.com/office/drawing/2010/main" val="0"/>
              </a:ext>
            </a:extLst>
          </a:blip>
          <a:stretch>
            <a:fillRect/>
          </a:stretch>
        </p:blipFill>
        <p:spPr bwMode="auto">
          <a:xfrm>
            <a:off x="4401195" y="3105530"/>
            <a:ext cx="676583" cy="67550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4"/>
          <p:cNvPicPr>
            <a:picLocks noChangeAspect="1" noChangeArrowheads="1"/>
          </p:cNvPicPr>
          <p:nvPr/>
        </p:nvPicPr>
        <p:blipFill>
          <a:blip r:embed="rId10" cstate="print">
            <a:clrChange>
              <a:clrFrom>
                <a:srgbClr val="F9F8F3"/>
              </a:clrFrom>
              <a:clrTo>
                <a:srgbClr val="F9F8F3">
                  <a:alpha val="0"/>
                </a:srgbClr>
              </a:clrTo>
            </a:clrChange>
            <a:extLst>
              <a:ext uri="{28A0092B-C50C-407E-A947-70E740481C1C}">
                <a14:useLocalDpi xmlns:a14="http://schemas.microsoft.com/office/drawing/2010/main" val="0"/>
              </a:ext>
            </a:extLst>
          </a:blip>
          <a:stretch>
            <a:fillRect/>
          </a:stretch>
        </p:blipFill>
        <p:spPr bwMode="auto">
          <a:xfrm>
            <a:off x="4090982" y="3213540"/>
            <a:ext cx="676583" cy="67550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5641" b="84615" l="5861" r="61172"/>
                    </a14:imgEffect>
                  </a14:imgLayer>
                </a14:imgProps>
              </a:ext>
              <a:ext uri="{28A0092B-C50C-407E-A947-70E740481C1C}">
                <a14:useLocalDpi xmlns:a14="http://schemas.microsoft.com/office/drawing/2010/main" val="0"/>
              </a:ext>
            </a:extLst>
          </a:blip>
          <a:srcRect t="19598" r="38923" b="17412"/>
          <a:stretch/>
        </p:blipFill>
        <p:spPr bwMode="auto">
          <a:xfrm>
            <a:off x="5348278" y="2576741"/>
            <a:ext cx="692922" cy="71461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âclothes cartoonâçå¾çæç´¢ç»æ"/>
          <p:cNvPicPr>
            <a:picLocks noChangeAspect="1" noChangeArrowheads="1"/>
          </p:cNvPicPr>
          <p:nvPr/>
        </p:nvPicPr>
        <p:blipFill>
          <a:blip r:embed="rId13"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72155" y="2979794"/>
            <a:ext cx="1416053" cy="1162481"/>
          </a:xfrm>
          <a:prstGeom prst="rect">
            <a:avLst/>
          </a:prstGeom>
          <a:noFill/>
          <a:extLst>
            <a:ext uri="{909E8E84-426E-40DD-AFC4-6F175D3DCCD1}">
              <a14:hiddenFill xmlns:a14="http://schemas.microsoft.com/office/drawing/2010/main">
                <a:solidFill>
                  <a:srgbClr val="FFFFFF"/>
                </a:solidFill>
              </a14:hiddenFill>
            </a:ext>
          </a:extLst>
        </p:spPr>
      </p:pic>
      <p:pic>
        <p:nvPicPr>
          <p:cNvPr id="126" name="图片 125"/>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20855507" flipH="1">
            <a:off x="10038712" y="3300208"/>
            <a:ext cx="1882917" cy="1490643"/>
          </a:xfrm>
          <a:prstGeom prst="rect">
            <a:avLst/>
          </a:prstGeom>
          <a:effectLst>
            <a:outerShdw blurRad="50800" dist="38100" dir="2700000" algn="tl" rotWithShape="0">
              <a:prstClr val="black">
                <a:alpha val="40000"/>
              </a:prstClr>
            </a:outerShdw>
          </a:effectLst>
        </p:spPr>
      </p:pic>
      <p:sp>
        <p:nvSpPr>
          <p:cNvPr id="127" name="矩形 126"/>
          <p:cNvSpPr/>
          <p:nvPr/>
        </p:nvSpPr>
        <p:spPr>
          <a:xfrm>
            <a:off x="1514364" y="6196599"/>
            <a:ext cx="9482693" cy="535531"/>
          </a:xfrm>
          <a:prstGeom prst="rect">
            <a:avLst/>
          </a:prstGeom>
          <a:ln>
            <a:noFill/>
          </a:ln>
        </p:spPr>
        <p:txBody>
          <a:bodyPr wrap="square">
            <a:spAutoFit/>
          </a:bodyPr>
          <a:lstStyle/>
          <a:p>
            <a:pPr defTabSz="584200" hangingPunct="0">
              <a:lnSpc>
                <a:spcPct val="120000"/>
              </a:lnSpc>
            </a:pPr>
            <a:r>
              <a:rPr lang="en-US" altLang="zh-CN" sz="2400" b="1" dirty="0" smtClean="0">
                <a:solidFill>
                  <a:srgbClr val="0070C0"/>
                </a:solidFill>
                <a:latin typeface="Century Gothic" panose="020B0502020202020204" pitchFamily="34" charset="0"/>
                <a:sym typeface="Helvetica Light"/>
              </a:rPr>
              <a:t>A man _____ the cat, and Floppy went back. </a:t>
            </a:r>
            <a:endParaRPr lang="en-US" altLang="zh-CN" sz="2400" b="1" dirty="0">
              <a:solidFill>
                <a:srgbClr val="0070C0"/>
              </a:solidFill>
              <a:latin typeface="Century Gothic" panose="020B0502020202020204" pitchFamily="34" charset="0"/>
              <a:sym typeface="Helvetica Light"/>
            </a:endParaRPr>
          </a:p>
        </p:txBody>
      </p:sp>
      <p:pic>
        <p:nvPicPr>
          <p:cNvPr id="73" name="图片 72"/>
          <p:cNvPicPr>
            <a:picLocks noChangeAspect="1"/>
          </p:cNvPicPr>
          <p:nvPr/>
        </p:nvPicPr>
        <p:blipFill>
          <a:blip r:embed="rId15"/>
          <a:stretch>
            <a:fillRect/>
          </a:stretch>
        </p:blipFill>
        <p:spPr>
          <a:xfrm rot="20215837" flipH="1">
            <a:off x="704311" y="3696523"/>
            <a:ext cx="1644533" cy="1114038"/>
          </a:xfrm>
          <a:prstGeom prst="rect">
            <a:avLst/>
          </a:prstGeom>
        </p:spPr>
      </p:pic>
      <p:sp>
        <p:nvSpPr>
          <p:cNvPr id="74" name="矩形 73"/>
          <p:cNvSpPr/>
          <p:nvPr/>
        </p:nvSpPr>
        <p:spPr>
          <a:xfrm>
            <a:off x="6893549" y="1"/>
            <a:ext cx="5305378" cy="1745672"/>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2" name="矩形 81"/>
          <p:cNvSpPr/>
          <p:nvPr/>
        </p:nvSpPr>
        <p:spPr>
          <a:xfrm>
            <a:off x="6960719" y="76663"/>
            <a:ext cx="4987607" cy="1690206"/>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Talk about what they learned from the story by using the given  structure and language support.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Guide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talk about what they learned from </a:t>
            </a:r>
            <a:r>
              <a:rPr lang="en-US" altLang="zh-CN" sz="1100" b="1" i="1" dirty="0">
                <a:latin typeface="Century Gothic" panose="020B0502020202020204" pitchFamily="34" charset="0"/>
                <a:sym typeface="Helvetica Neue"/>
              </a:rPr>
              <a:t>The Chase</a:t>
            </a:r>
            <a:r>
              <a:rPr lang="en-US" altLang="zh-CN" sz="1100" b="1" dirty="0">
                <a:latin typeface="Century Gothic" panose="020B0502020202020204" pitchFamily="34" charset="0"/>
                <a:sym typeface="Helvetica Neue"/>
              </a:rPr>
              <a:t>.</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think about the given questions; help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organize ideas from the story with the given visual support and tell them, “This is practice before your homework.”</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Model </a:t>
            </a:r>
            <a:r>
              <a:rPr lang="en-US" altLang="zh-CN" sz="1100" b="1" dirty="0">
                <a:latin typeface="Century Gothic" panose="020B0502020202020204" pitchFamily="34" charset="0"/>
                <a:sym typeface="Helvetica Neue"/>
              </a:rPr>
              <a:t>the first question, and then 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take turns presenting their answers. </a:t>
            </a:r>
          </a:p>
        </p:txBody>
      </p:sp>
      <p:sp>
        <p:nvSpPr>
          <p:cNvPr id="95" name="直角三角形 94"/>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03" name="文本框 102"/>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pic>
        <p:nvPicPr>
          <p:cNvPr id="107"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5641" b="84615" l="5861" r="61172"/>
                    </a14:imgEffect>
                  </a14:imgLayer>
                </a14:imgProps>
              </a:ext>
              <a:ext uri="{28A0092B-C50C-407E-A947-70E740481C1C}">
                <a14:useLocalDpi xmlns:a14="http://schemas.microsoft.com/office/drawing/2010/main" val="0"/>
              </a:ext>
            </a:extLst>
          </a:blip>
          <a:srcRect t="19598" r="38923" b="17412"/>
          <a:stretch/>
        </p:blipFill>
        <p:spPr bwMode="auto">
          <a:xfrm>
            <a:off x="5591087" y="2803573"/>
            <a:ext cx="692922" cy="714615"/>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5641" b="84615" l="5861" r="61172"/>
                    </a14:imgEffect>
                  </a14:imgLayer>
                </a14:imgProps>
              </a:ext>
              <a:ext uri="{28A0092B-C50C-407E-A947-70E740481C1C}">
                <a14:useLocalDpi xmlns:a14="http://schemas.microsoft.com/office/drawing/2010/main" val="0"/>
              </a:ext>
            </a:extLst>
          </a:blip>
          <a:srcRect t="19598" r="38923" b="17412"/>
          <a:stretch/>
        </p:blipFill>
        <p:spPr bwMode="auto">
          <a:xfrm>
            <a:off x="5838812" y="2550303"/>
            <a:ext cx="692922" cy="714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470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childTnLst>
        </p:cTn>
      </p:par>
    </p:tnLst>
    <p:bldLst>
      <p:bldP spid="74" grpId="0" animBg="1"/>
      <p:bldP spid="74" grpId="1" animBg="1"/>
      <p:bldP spid="82" grpId="0"/>
      <p:bldP spid="8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a:extLst>
              <a:ext uri="{FF2B5EF4-FFF2-40B4-BE49-F238E27FC236}">
                <a16:creationId xmlns="" xmlns:a16="http://schemas.microsoft.com/office/drawing/2014/main" id="{81D153DE-314F-45B3-94A3-AA9C0FC40801}"/>
              </a:ext>
            </a:extLst>
          </p:cNvPr>
          <p:cNvSpPr txBox="1"/>
          <p:nvPr/>
        </p:nvSpPr>
        <p:spPr>
          <a:xfrm>
            <a:off x="1222548" y="5826327"/>
            <a:ext cx="8429896" cy="937458"/>
          </a:xfrm>
          <a:prstGeom prst="notchedRightArrow">
            <a:avLst/>
          </a:prstGeom>
          <a:solidFill>
            <a:srgbClr val="F5C94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Century Gothic" panose="020B0502020202020204" pitchFamily="34" charset="0"/>
                <a:cs typeface="+mn-cs"/>
                <a:sym typeface="Helvetica Light"/>
              </a:rPr>
              <a:t>Watch the post-class video about the writing task. </a:t>
            </a:r>
            <a:endParaRPr kumimoji="0" lang="zh-CN" altLang="en-US" sz="2400" b="1" i="0" u="none" strike="noStrike" kern="1200" cap="none" spc="0" normalizeH="0" baseline="0" noProof="0" dirty="0">
              <a:ln>
                <a:noFill/>
              </a:ln>
              <a:solidFill>
                <a:srgbClr val="000000"/>
              </a:solidFill>
              <a:effectLst/>
              <a:uLnTx/>
              <a:uFillTx/>
              <a:latin typeface="Century Gothic" panose="020B0502020202020204" pitchFamily="34" charset="0"/>
              <a:cs typeface="+mn-cs"/>
              <a:sym typeface="Helvetica Light"/>
            </a:endParaRPr>
          </a:p>
        </p:txBody>
      </p:sp>
      <p:grpSp>
        <p:nvGrpSpPr>
          <p:cNvPr id="11" name="组合 10"/>
          <p:cNvGrpSpPr/>
          <p:nvPr/>
        </p:nvGrpSpPr>
        <p:grpSpPr>
          <a:xfrm>
            <a:off x="9245797" y="104796"/>
            <a:ext cx="2374889" cy="773220"/>
            <a:chOff x="9336223" y="63814"/>
            <a:chExt cx="2374889" cy="773220"/>
          </a:xfrm>
        </p:grpSpPr>
        <p:pic>
          <p:nvPicPr>
            <p:cNvPr id="15" name="图片 14">
              <a:extLst>
                <a:ext uri="{FF2B5EF4-FFF2-40B4-BE49-F238E27FC236}">
                  <a16:creationId xmlns="" xmlns:a16="http://schemas.microsoft.com/office/drawing/2014/main" id="{53EB2CB1-CADB-1B4F-8DA2-93E4092780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36223" y="63814"/>
              <a:ext cx="2374889" cy="773220"/>
            </a:xfrm>
            <a:prstGeom prst="rect">
              <a:avLst/>
            </a:prstGeom>
          </p:spPr>
        </p:pic>
        <p:sp>
          <p:nvSpPr>
            <p:cNvPr id="16" name="文本框 34"/>
            <p:cNvSpPr txBox="1"/>
            <p:nvPr/>
          </p:nvSpPr>
          <p:spPr>
            <a:xfrm>
              <a:off x="9336223" y="166052"/>
              <a:ext cx="21389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cs typeface="+mn-cs"/>
                  <a:sym typeface="Helvetica Light"/>
                </a:rPr>
                <a:t>Writing</a:t>
              </a:r>
              <a:endParaRPr kumimoji="0" lang="zh-CN" altLang="en-US" sz="2800" b="1" i="0" u="none" strike="noStrike" kern="1200" cap="none" spc="0" normalizeH="0" baseline="0" noProof="0" dirty="0">
                <a:ln>
                  <a:noFill/>
                </a:ln>
                <a:solidFill>
                  <a:prstClr val="white"/>
                </a:solidFill>
                <a:effectLst/>
                <a:uLnTx/>
                <a:uFillTx/>
                <a:latin typeface="Century Gothic" panose="020B0502020202020204" pitchFamily="34" charset="0"/>
                <a:cs typeface="+mn-cs"/>
                <a:sym typeface="Helvetica Light"/>
              </a:endParaRPr>
            </a:p>
          </p:txBody>
        </p:sp>
      </p:grpSp>
      <p:grpSp>
        <p:nvGrpSpPr>
          <p:cNvPr id="2" name="组合 1"/>
          <p:cNvGrpSpPr/>
          <p:nvPr/>
        </p:nvGrpSpPr>
        <p:grpSpPr>
          <a:xfrm>
            <a:off x="339052" y="6147844"/>
            <a:ext cx="996019" cy="294424"/>
            <a:chOff x="10856740" y="6277239"/>
            <a:chExt cx="996019" cy="294424"/>
          </a:xfrm>
        </p:grpSpPr>
        <p:pic>
          <p:nvPicPr>
            <p:cNvPr id="20" name="图片 19">
              <a:extLst>
                <a:ext uri="{FF2B5EF4-FFF2-40B4-BE49-F238E27FC236}">
                  <a16:creationId xmlns="" xmlns:a16="http://schemas.microsoft.com/office/drawing/2014/main" id="{AD5EA7F3-ABAB-2E48-AE5C-40EA9ED125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03315" y="6277239"/>
              <a:ext cx="749444" cy="294424"/>
            </a:xfrm>
            <a:prstGeom prst="rect">
              <a:avLst/>
            </a:prstGeom>
          </p:spPr>
        </p:pic>
        <p:sp>
          <p:nvSpPr>
            <p:cNvPr id="21" name="文本框 26">
              <a:extLst>
                <a:ext uri="{FF2B5EF4-FFF2-40B4-BE49-F238E27FC236}">
                  <a16:creationId xmlns="" xmlns:a16="http://schemas.microsoft.com/office/drawing/2014/main" id="{68BCB880-31DC-7346-B6D5-01DAA156375E}"/>
                </a:ext>
              </a:extLst>
            </p:cNvPr>
            <p:cNvSpPr txBox="1"/>
            <p:nvPr/>
          </p:nvSpPr>
          <p:spPr>
            <a:xfrm>
              <a:off x="10856740" y="6293646"/>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cs typeface="+mn-cs"/>
                </a:rPr>
                <a:t>    0:30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cs typeface="+mn-cs"/>
              </a:endParaRPr>
            </a:p>
          </p:txBody>
        </p:sp>
      </p:grpSp>
      <p:grpSp>
        <p:nvGrpSpPr>
          <p:cNvPr id="22" name="组合 21"/>
          <p:cNvGrpSpPr/>
          <p:nvPr/>
        </p:nvGrpSpPr>
        <p:grpSpPr>
          <a:xfrm>
            <a:off x="10977188" y="6147844"/>
            <a:ext cx="998007" cy="312687"/>
            <a:chOff x="7707356" y="6408789"/>
            <a:chExt cx="998007" cy="312687"/>
          </a:xfrm>
        </p:grpSpPr>
        <p:pic>
          <p:nvPicPr>
            <p:cNvPr id="23" name="图片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24" name="文本框 23"/>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rPr>
                <a:t>24/26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endParaRPr>
            </a:p>
          </p:txBody>
        </p:sp>
      </p:grpSp>
      <p:pic>
        <p:nvPicPr>
          <p:cNvPr id="9" name="图片 8">
            <a:extLst>
              <a:ext uri="{FF2B5EF4-FFF2-40B4-BE49-F238E27FC236}">
                <a16:creationId xmlns="" xmlns:a16="http://schemas.microsoft.com/office/drawing/2014/main" id="{6DA608FF-7C5B-4C70-9886-ABA4806939FE}"/>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46076" y="5854140"/>
            <a:ext cx="1331112" cy="712207"/>
          </a:xfrm>
          <a:prstGeom prst="rect">
            <a:avLst/>
          </a:prstGeom>
        </p:spPr>
      </p:pic>
      <p:sp>
        <p:nvSpPr>
          <p:cNvPr id="30" name="矩形 29"/>
          <p:cNvSpPr/>
          <p:nvPr/>
        </p:nvSpPr>
        <p:spPr>
          <a:xfrm>
            <a:off x="1220959" y="1870956"/>
            <a:ext cx="397002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ED7D31"/>
                </a:solidFill>
                <a:effectLst/>
                <a:uLnTx/>
                <a:uFillTx/>
                <a:latin typeface="Century Gothic" panose="020B0502020202020204" pitchFamily="34" charset="0"/>
                <a:ea typeface="宋体" panose="02010600030101010101" pitchFamily="2" charset="-122"/>
                <a:cs typeface="+mn-cs"/>
              </a:rPr>
              <a:t>Describe a </a:t>
            </a:r>
            <a:r>
              <a:rPr lang="en-US" altLang="zh-CN" sz="2400" b="1" kern="0" dirty="0" smtClean="0">
                <a:solidFill>
                  <a:srgbClr val="ED7D31"/>
                </a:solidFill>
                <a:latin typeface="Century Gothic" panose="020B0502020202020204" pitchFamily="34" charset="0"/>
                <a:ea typeface="宋体" panose="02010600030101010101" pitchFamily="2" charset="-122"/>
              </a:rPr>
              <a:t>new basket for Floppy</a:t>
            </a:r>
            <a:r>
              <a:rPr kumimoji="0" lang="en-US" altLang="zh-CN" sz="2400" b="1" i="0" u="none" strike="noStrike" kern="0" cap="none" spc="0" normalizeH="0" baseline="0" noProof="0" dirty="0" smtClean="0">
                <a:ln>
                  <a:noFill/>
                </a:ln>
                <a:solidFill>
                  <a:srgbClr val="ED7D31"/>
                </a:solidFill>
                <a:effectLst/>
                <a:uLnTx/>
                <a:uFillTx/>
                <a:latin typeface="Century Gothic" panose="020B0502020202020204" pitchFamily="34" charset="0"/>
                <a:ea typeface="宋体" panose="02010600030101010101" pitchFamily="2" charset="-122"/>
                <a:cs typeface="+mn-cs"/>
              </a:rPr>
              <a:t>. </a:t>
            </a:r>
            <a:endParaRPr kumimoji="0" lang="zh-CN" altLang="en-US" sz="2400" b="0" i="0" u="none" strike="noStrike" kern="1200" cap="none" spc="0" normalizeH="0" baseline="0" noProof="0" dirty="0">
              <a:ln>
                <a:noFill/>
              </a:ln>
              <a:solidFill>
                <a:prstClr val="black"/>
              </a:solidFill>
              <a:effectLst/>
              <a:uLnTx/>
              <a:uFillTx/>
              <a:latin typeface="Century Gothic"/>
              <a:cs typeface="+mn-cs"/>
            </a:endParaRPr>
          </a:p>
        </p:txBody>
      </p:sp>
      <p:sp>
        <p:nvSpPr>
          <p:cNvPr id="38" name="圆角矩形 37"/>
          <p:cNvSpPr/>
          <p:nvPr/>
        </p:nvSpPr>
        <p:spPr>
          <a:xfrm>
            <a:off x="6130454" y="1447954"/>
            <a:ext cx="5695416" cy="4214948"/>
          </a:xfrm>
          <a:prstGeom prst="roundRect">
            <a:avLst>
              <a:gd name="adj" fmla="val 3929"/>
            </a:avLst>
          </a:prstGeom>
          <a:noFill/>
          <a:ln w="31750">
            <a:solidFill>
              <a:srgbClr val="FFC000"/>
            </a:solid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39" name="圆角矩形 32"/>
          <p:cNvSpPr/>
          <p:nvPr/>
        </p:nvSpPr>
        <p:spPr>
          <a:xfrm>
            <a:off x="6130454" y="1454817"/>
            <a:ext cx="5695416" cy="1058596"/>
          </a:xfrm>
          <a:custGeom>
            <a:avLst/>
            <a:gdLst>
              <a:gd name="connsiteX0" fmla="*/ 0 w 5202326"/>
              <a:gd name="connsiteY0" fmla="*/ 176436 h 1058596"/>
              <a:gd name="connsiteX1" fmla="*/ 176436 w 5202326"/>
              <a:gd name="connsiteY1" fmla="*/ 0 h 1058596"/>
              <a:gd name="connsiteX2" fmla="*/ 5025890 w 5202326"/>
              <a:gd name="connsiteY2" fmla="*/ 0 h 1058596"/>
              <a:gd name="connsiteX3" fmla="*/ 5202326 w 5202326"/>
              <a:gd name="connsiteY3" fmla="*/ 176436 h 1058596"/>
              <a:gd name="connsiteX4" fmla="*/ 5202326 w 5202326"/>
              <a:gd name="connsiteY4" fmla="*/ 882160 h 1058596"/>
              <a:gd name="connsiteX5" fmla="*/ 5025890 w 5202326"/>
              <a:gd name="connsiteY5" fmla="*/ 1058596 h 1058596"/>
              <a:gd name="connsiteX6" fmla="*/ 176436 w 5202326"/>
              <a:gd name="connsiteY6" fmla="*/ 1058596 h 1058596"/>
              <a:gd name="connsiteX7" fmla="*/ 0 w 5202326"/>
              <a:gd name="connsiteY7" fmla="*/ 882160 h 1058596"/>
              <a:gd name="connsiteX8" fmla="*/ 0 w 5202326"/>
              <a:gd name="connsiteY8" fmla="*/ 176436 h 1058596"/>
              <a:gd name="connsiteX0" fmla="*/ 0 w 5202326"/>
              <a:gd name="connsiteY0" fmla="*/ 176436 h 1058596"/>
              <a:gd name="connsiteX1" fmla="*/ 176436 w 5202326"/>
              <a:gd name="connsiteY1" fmla="*/ 0 h 1058596"/>
              <a:gd name="connsiteX2" fmla="*/ 5025890 w 5202326"/>
              <a:gd name="connsiteY2" fmla="*/ 0 h 1058596"/>
              <a:gd name="connsiteX3" fmla="*/ 5202326 w 5202326"/>
              <a:gd name="connsiteY3" fmla="*/ 176436 h 1058596"/>
              <a:gd name="connsiteX4" fmla="*/ 5202326 w 5202326"/>
              <a:gd name="connsiteY4" fmla="*/ 882160 h 1058596"/>
              <a:gd name="connsiteX5" fmla="*/ 5025890 w 5202326"/>
              <a:gd name="connsiteY5" fmla="*/ 1058596 h 1058596"/>
              <a:gd name="connsiteX6" fmla="*/ 176436 w 5202326"/>
              <a:gd name="connsiteY6" fmla="*/ 1058596 h 1058596"/>
              <a:gd name="connsiteX7" fmla="*/ 0 w 5202326"/>
              <a:gd name="connsiteY7" fmla="*/ 882160 h 1058596"/>
              <a:gd name="connsiteX8" fmla="*/ 0 w 5202326"/>
              <a:gd name="connsiteY8" fmla="*/ 176436 h 105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2326" h="1058596">
                <a:moveTo>
                  <a:pt x="0" y="176436"/>
                </a:moveTo>
                <a:cubicBezTo>
                  <a:pt x="0" y="78993"/>
                  <a:pt x="78993" y="0"/>
                  <a:pt x="176436" y="0"/>
                </a:cubicBezTo>
                <a:lnTo>
                  <a:pt x="5025890" y="0"/>
                </a:lnTo>
                <a:cubicBezTo>
                  <a:pt x="5123333" y="0"/>
                  <a:pt x="5202326" y="78993"/>
                  <a:pt x="5202326" y="176436"/>
                </a:cubicBezTo>
                <a:lnTo>
                  <a:pt x="5202326" y="882160"/>
                </a:lnTo>
                <a:cubicBezTo>
                  <a:pt x="5202326" y="979603"/>
                  <a:pt x="5123333" y="1058596"/>
                  <a:pt x="5025890" y="1058596"/>
                </a:cubicBezTo>
                <a:cubicBezTo>
                  <a:pt x="3409405" y="1058596"/>
                  <a:pt x="2745421" y="201346"/>
                  <a:pt x="176436" y="1058596"/>
                </a:cubicBezTo>
                <a:cubicBezTo>
                  <a:pt x="78993" y="1058596"/>
                  <a:pt x="0" y="979603"/>
                  <a:pt x="0" y="882160"/>
                </a:cubicBezTo>
                <a:lnTo>
                  <a:pt x="0" y="176436"/>
                </a:lnTo>
                <a:close/>
              </a:path>
            </a:pathLst>
          </a:custGeom>
          <a:solidFill>
            <a:schemeClr val="bg1"/>
          </a:solidFill>
          <a:ln w="63500" cmpd="thinThick">
            <a:solidFill>
              <a:srgbClr val="FFA904"/>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a:cs typeface="+mn-cs"/>
            </a:endParaRPr>
          </a:p>
        </p:txBody>
      </p:sp>
      <p:pic>
        <p:nvPicPr>
          <p:cNvPr id="40" name="图片 39"/>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5853066" y="818729"/>
            <a:ext cx="1064418" cy="1260540"/>
          </a:xfrm>
          <a:prstGeom prst="rect">
            <a:avLst/>
          </a:prstGeom>
        </p:spPr>
      </p:pic>
      <p:sp>
        <p:nvSpPr>
          <p:cNvPr id="41" name="矩形 40"/>
          <p:cNvSpPr/>
          <p:nvPr/>
        </p:nvSpPr>
        <p:spPr>
          <a:xfrm>
            <a:off x="6556161" y="1497155"/>
            <a:ext cx="5379273"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800" b="1" i="0" u="none" strike="noStrike" kern="1200" cap="none" spc="0" normalizeH="0" baseline="0" noProof="0" dirty="0">
                <a:ln>
                  <a:noFill/>
                </a:ln>
                <a:solidFill>
                  <a:srgbClr val="0472C1"/>
                </a:solidFill>
                <a:effectLst/>
                <a:uLnTx/>
                <a:uFillTx/>
                <a:latin typeface="Century Gothic" panose="020B0502020202020204" pitchFamily="34" charset="0"/>
                <a:ea typeface="宋体" panose="02010600030101010101" pitchFamily="2" charset="-122"/>
                <a:cs typeface="+mn-cs"/>
              </a:rPr>
              <a:t>Let’s draw and write!</a:t>
            </a:r>
            <a:endParaRPr kumimoji="0" lang="zh-CN" altLang="en-US" sz="3800" b="1" i="0" u="none" strike="noStrike" kern="1200" cap="none" spc="0" normalizeH="0" baseline="0" noProof="0" dirty="0">
              <a:ln>
                <a:noFill/>
              </a:ln>
              <a:solidFill>
                <a:srgbClr val="0472C1"/>
              </a:solidFill>
              <a:effectLst/>
              <a:uLnTx/>
              <a:uFillTx/>
              <a:latin typeface="Century Gothic" panose="020B0502020202020204" pitchFamily="34" charset="0"/>
              <a:ea typeface="宋体" panose="02010600030101010101" pitchFamily="2" charset="-122"/>
              <a:cs typeface="+mn-cs"/>
            </a:endParaRPr>
          </a:p>
        </p:txBody>
      </p:sp>
      <p:sp>
        <p:nvSpPr>
          <p:cNvPr id="42" name="圆角矩形 41"/>
          <p:cNvSpPr/>
          <p:nvPr/>
        </p:nvSpPr>
        <p:spPr>
          <a:xfrm>
            <a:off x="6300958" y="2497927"/>
            <a:ext cx="5622135" cy="3102615"/>
          </a:xfrm>
          <a:prstGeom prst="roundRect">
            <a:avLst/>
          </a:prstGeom>
          <a:noFill/>
          <a:ln w="5715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0" cap="none" spc="0" normalizeH="0" baseline="0" noProof="0" dirty="0">
                <a:ln>
                  <a:noFill/>
                </a:ln>
                <a:solidFill>
                  <a:srgbClr val="C54611"/>
                </a:solidFill>
                <a:effectLst/>
                <a:uLnTx/>
                <a:uFillTx/>
                <a:latin typeface="Century Gothic" panose="020B0502020202020204" pitchFamily="34" charset="0"/>
                <a:ea typeface="宋体" panose="02010600030101010101" pitchFamily="2" charset="-122"/>
                <a:cs typeface="+mn-cs"/>
              </a:rPr>
              <a:t>Now, please follow the steps to finish your homework and present it in the next class:</a:t>
            </a:r>
          </a:p>
          <a:p>
            <a:pPr marL="431800" lvl="0" indent="-431800">
              <a:spcBef>
                <a:spcPts val="300"/>
              </a:spcBef>
              <a:buFontTx/>
              <a:buAutoNum type="arabicPeriod"/>
              <a:defRPr/>
            </a:pPr>
            <a:r>
              <a:rPr kumimoji="0" lang="en-US" altLang="zh-CN" sz="2600" b="1" i="0" u="none" strike="noStrike" kern="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宋体" panose="02010600030101010101" pitchFamily="2" charset="-122"/>
                <a:cs typeface="+mn-cs"/>
              </a:rPr>
              <a:t>Describe </a:t>
            </a:r>
            <a:r>
              <a:rPr lang="en-US" altLang="zh-CN" sz="2600" b="1" kern="0" dirty="0" smtClean="0">
                <a:solidFill>
                  <a:prstClr val="black">
                    <a:lumMod val="75000"/>
                    <a:lumOff val="25000"/>
                  </a:prstClr>
                </a:solidFill>
                <a:latin typeface="Century Gothic" panose="020B0502020202020204" pitchFamily="34" charset="0"/>
                <a:ea typeface="宋体" panose="02010600030101010101" pitchFamily="2" charset="-122"/>
              </a:rPr>
              <a:t>Floppy’s new basket.</a:t>
            </a:r>
            <a:endParaRPr kumimoji="0" lang="en-US" altLang="zh-CN" sz="2600" b="1" i="0" u="none" strike="noStrike" kern="0" cap="none" spc="0" normalizeH="0" baseline="0" noProof="0" dirty="0">
              <a:ln>
                <a:noFill/>
              </a:ln>
              <a:solidFill>
                <a:prstClr val="black">
                  <a:lumMod val="75000"/>
                  <a:lumOff val="25000"/>
                </a:prstClr>
              </a:solidFill>
              <a:effectLst/>
              <a:uLnTx/>
              <a:uFillTx/>
              <a:latin typeface="Century Gothic" panose="020B0502020202020204" pitchFamily="34" charset="0"/>
              <a:ea typeface="宋体" panose="02010600030101010101" pitchFamily="2" charset="-122"/>
              <a:cs typeface="+mn-cs"/>
            </a:endParaRPr>
          </a:p>
          <a:p>
            <a:pPr marL="431800" marR="0" lvl="0" indent="-431800" algn="l" defTabSz="914400" rtl="0" eaLnBrk="1" fontAlgn="auto" latinLnBrk="0" hangingPunct="1">
              <a:spcBef>
                <a:spcPts val="300"/>
              </a:spcBef>
              <a:spcAft>
                <a:spcPts val="0"/>
              </a:spcAft>
              <a:buClrTx/>
              <a:buSzTx/>
              <a:buFontTx/>
              <a:buAutoNum type="arabicPeriod"/>
              <a:tabLst/>
              <a:defRPr/>
            </a:pPr>
            <a:r>
              <a:rPr kumimoji="0" lang="en-US" altLang="zh-CN" sz="2600" b="1" i="0" u="none" strike="noStrike" kern="0" cap="none" spc="0" normalizeH="0" baseline="0" noProof="0" dirty="0">
                <a:ln>
                  <a:noFill/>
                </a:ln>
                <a:solidFill>
                  <a:prstClr val="black">
                    <a:lumMod val="75000"/>
                    <a:lumOff val="25000"/>
                  </a:prstClr>
                </a:solidFill>
                <a:effectLst/>
                <a:uLnTx/>
                <a:uFillTx/>
                <a:latin typeface="Century Gothic" panose="020B0502020202020204" pitchFamily="34" charset="0"/>
                <a:ea typeface="宋体" panose="02010600030101010101" pitchFamily="2" charset="-122"/>
                <a:cs typeface="+mn-cs"/>
              </a:rPr>
              <a:t>Write at least </a:t>
            </a:r>
            <a:r>
              <a:rPr lang="en-US" altLang="zh-CN" sz="2600" b="1" kern="0" dirty="0" smtClean="0">
                <a:solidFill>
                  <a:prstClr val="black">
                    <a:lumMod val="75000"/>
                    <a:lumOff val="25000"/>
                  </a:prstClr>
                </a:solidFill>
                <a:latin typeface="Century Gothic" panose="020B0502020202020204" pitchFamily="34" charset="0"/>
                <a:ea typeface="宋体" panose="02010600030101010101" pitchFamily="2" charset="-122"/>
              </a:rPr>
              <a:t>one complete sentence</a:t>
            </a:r>
            <a:r>
              <a:rPr kumimoji="0" lang="en-US" altLang="zh-CN" sz="2600" b="1" i="0" u="none" strike="noStrike" kern="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宋体" panose="02010600030101010101" pitchFamily="2" charset="-122"/>
                <a:cs typeface="+mn-cs"/>
              </a:rPr>
              <a:t> describing </a:t>
            </a:r>
            <a:r>
              <a:rPr lang="en-US" altLang="zh-CN" sz="2600" b="1" kern="0" dirty="0" smtClean="0">
                <a:solidFill>
                  <a:prstClr val="black">
                    <a:lumMod val="75000"/>
                    <a:lumOff val="25000"/>
                  </a:prstClr>
                </a:solidFill>
                <a:latin typeface="Century Gothic" panose="020B0502020202020204" pitchFamily="34" charset="0"/>
                <a:ea typeface="宋体" panose="02010600030101010101" pitchFamily="2" charset="-122"/>
              </a:rPr>
              <a:t>it</a:t>
            </a:r>
            <a:r>
              <a:rPr kumimoji="0" lang="en-US" altLang="zh-CN" sz="2600" b="1" i="0" u="none" strike="noStrike" kern="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宋体" panose="02010600030101010101" pitchFamily="2" charset="-122"/>
                <a:cs typeface="+mn-cs"/>
              </a:rPr>
              <a:t>.</a:t>
            </a:r>
            <a:endParaRPr kumimoji="0" lang="en-US" altLang="zh-CN" sz="2600" b="1" i="0" u="none" strike="noStrike" kern="0" cap="none" spc="0" normalizeH="0" baseline="0" noProof="0" dirty="0">
              <a:ln>
                <a:noFill/>
              </a:ln>
              <a:solidFill>
                <a:prstClr val="black">
                  <a:lumMod val="75000"/>
                  <a:lumOff val="25000"/>
                </a:prstClr>
              </a:solidFill>
              <a:effectLst/>
              <a:uLnTx/>
              <a:uFillTx/>
              <a:latin typeface="Century Gothic" panose="020B0502020202020204" pitchFamily="34" charset="0"/>
              <a:ea typeface="宋体" panose="02010600030101010101" pitchFamily="2" charset="-122"/>
              <a:cs typeface="+mn-cs"/>
            </a:endParaRPr>
          </a:p>
        </p:txBody>
      </p:sp>
      <p:sp>
        <p:nvSpPr>
          <p:cNvPr id="43" name="圆角矩形 42"/>
          <p:cNvSpPr/>
          <p:nvPr/>
        </p:nvSpPr>
        <p:spPr>
          <a:xfrm>
            <a:off x="672881" y="1447954"/>
            <a:ext cx="5066182" cy="4214948"/>
          </a:xfrm>
          <a:prstGeom prst="roundRect">
            <a:avLst>
              <a:gd name="adj" fmla="val 3929"/>
            </a:avLst>
          </a:prstGeom>
          <a:noFill/>
          <a:ln w="19050">
            <a:solidFill>
              <a:srgbClr val="FFC000"/>
            </a:solid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44" name="同侧圆角矩形 43"/>
          <p:cNvSpPr/>
          <p:nvPr/>
        </p:nvSpPr>
        <p:spPr>
          <a:xfrm>
            <a:off x="813603" y="948473"/>
            <a:ext cx="3134034" cy="537567"/>
          </a:xfrm>
          <a:prstGeom prst="round2SameRect">
            <a:avLst>
              <a:gd name="adj1" fmla="val 50000"/>
              <a:gd name="adj2" fmla="val 0"/>
            </a:avLst>
          </a:prstGeom>
          <a:solidFill>
            <a:srgbClr val="FFBF00"/>
          </a:solidFill>
          <a:effectLst>
            <a:outerShdw blurRad="50800" dist="38100" dir="2700000" algn="tl"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smtClean="0">
                <a:ln>
                  <a:noFill/>
                </a:ln>
                <a:solidFill>
                  <a:srgbClr val="000000"/>
                </a:solidFill>
                <a:effectLst/>
                <a:uLnTx/>
                <a:uFillTx/>
                <a:latin typeface="Century Gothic" panose="020B0502020202020204" pitchFamily="34" charset="0"/>
                <a:ea typeface="宋体" panose="02010600030101010101" pitchFamily="2" charset="-122"/>
                <a:cs typeface="+mn-cs"/>
              </a:rPr>
              <a:t>A Postcard</a:t>
            </a:r>
            <a:endParaRPr kumimoji="0" lang="zh-CN" altLang="en-US" sz="2400" b="0" i="0" u="none" strike="noStrike" kern="1200" cap="none" spc="0" normalizeH="0" baseline="0" noProof="0" dirty="0">
              <a:ln>
                <a:noFill/>
              </a:ln>
              <a:solidFill>
                <a:srgbClr val="000000"/>
              </a:solidFill>
              <a:effectLst/>
              <a:uLnTx/>
              <a:uFillTx/>
              <a:latin typeface="Helvetica Light"/>
              <a:cs typeface="+mn-cs"/>
            </a:endParaRPr>
          </a:p>
        </p:txBody>
      </p:sp>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335071" y="3216905"/>
            <a:ext cx="3953411" cy="1471786"/>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6893549" y="2"/>
            <a:ext cx="5298451" cy="1497154"/>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矩形 25"/>
          <p:cNvSpPr/>
          <p:nvPr/>
        </p:nvSpPr>
        <p:spPr>
          <a:xfrm>
            <a:off x="6960719" y="76663"/>
            <a:ext cx="4987607" cy="1490473"/>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Understand what the homework is.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Explain </a:t>
            </a:r>
            <a:r>
              <a:rPr lang="en-US" altLang="zh-CN" sz="1100" b="1" dirty="0">
                <a:latin typeface="Century Gothic" panose="020B0502020202020204" pitchFamily="34" charset="0"/>
                <a:sym typeface="Helvetica Neue"/>
              </a:rPr>
              <a:t>the writing task to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and check their understanding.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Tell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that they should finish their writing before next class. Make sure that they know to send their homework to the platform. They will present their work next class.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Remind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watch the post-class video and to finish the writing task.</a:t>
            </a:r>
          </a:p>
        </p:txBody>
      </p:sp>
      <p:sp>
        <p:nvSpPr>
          <p:cNvPr id="27" name="直角三角形 2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9" name="文本框 28"/>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1985387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5" grpId="0" animBg="1"/>
      <p:bldP spid="25" grpId="1" animBg="1"/>
      <p:bldP spid="26" grpId="0"/>
      <p:bldP spid="2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DBFE96E5-F463-9B47-8C80-2963C4515E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78" y="90217"/>
            <a:ext cx="12192001" cy="6677565"/>
          </a:xfrm>
          <a:prstGeom prst="rect">
            <a:avLst/>
          </a:prstGeom>
        </p:spPr>
      </p:pic>
      <p:pic>
        <p:nvPicPr>
          <p:cNvPr id="29" name="图片 28">
            <a:extLst>
              <a:ext uri="{FF2B5EF4-FFF2-40B4-BE49-F238E27FC236}">
                <a16:creationId xmlns="" xmlns:a16="http://schemas.microsoft.com/office/drawing/2014/main" id="{EE3EED84-DEAE-3840-92E6-61A4AEB7BB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32584" y="1557831"/>
            <a:ext cx="4455488" cy="2469865"/>
          </a:xfrm>
          <a:prstGeom prst="rect">
            <a:avLst/>
          </a:prstGeom>
        </p:spPr>
      </p:pic>
      <p:pic>
        <p:nvPicPr>
          <p:cNvPr id="28" name="图片 27">
            <a:extLst>
              <a:ext uri="{FF2B5EF4-FFF2-40B4-BE49-F238E27FC236}">
                <a16:creationId xmlns="" xmlns:a16="http://schemas.microsoft.com/office/drawing/2014/main" id="{EE3EED84-DEAE-3840-92E6-61A4AEB7BB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402" y="1451190"/>
            <a:ext cx="4171863" cy="2968410"/>
          </a:xfrm>
          <a:prstGeom prst="rect">
            <a:avLst/>
          </a:prstGeom>
        </p:spPr>
      </p:pic>
      <p:pic>
        <p:nvPicPr>
          <p:cNvPr id="6" name="图片 5">
            <a:extLst>
              <a:ext uri="{FF2B5EF4-FFF2-40B4-BE49-F238E27FC236}">
                <a16:creationId xmlns="" xmlns:a16="http://schemas.microsoft.com/office/drawing/2014/main" id="{A60F6545-0B6C-FD46-800F-1266EBAA48A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47258" y="3393452"/>
            <a:ext cx="4255092" cy="3124141"/>
          </a:xfrm>
          <a:prstGeom prst="rect">
            <a:avLst/>
          </a:prstGeom>
        </p:spPr>
      </p:pic>
      <p:sp>
        <p:nvSpPr>
          <p:cNvPr id="7" name="文本框 6"/>
          <p:cNvSpPr txBox="1"/>
          <p:nvPr/>
        </p:nvSpPr>
        <p:spPr>
          <a:xfrm>
            <a:off x="635223" y="1683228"/>
            <a:ext cx="4064954" cy="2219069"/>
          </a:xfrm>
          <a:prstGeom prst="rect">
            <a:avLst/>
          </a:prstGeom>
          <a:noFill/>
        </p:spPr>
        <p:txBody>
          <a:bodyPr wrap="square" rtlCol="0">
            <a:spAutoFit/>
          </a:bodyPr>
          <a:lstStyle/>
          <a:p>
            <a:pPr defTabSz="410648" hangingPunct="0">
              <a:lnSpc>
                <a:spcPct val="120000"/>
              </a:lnSpc>
            </a:pPr>
            <a:r>
              <a:rPr lang="en-US" altLang="zh-CN" sz="2879" b="1" kern="0" dirty="0">
                <a:solidFill>
                  <a:srgbClr val="FFC929"/>
                </a:solidFill>
                <a:latin typeface="Century Gothic" panose="020B0502020202020204" pitchFamily="34" charset="0"/>
                <a:ea typeface="Futura Medium" charset="0"/>
                <a:cs typeface="Futura Medium" charset="0"/>
                <a:sym typeface="Helvetica Light"/>
              </a:rPr>
              <a:t>Phonics:</a:t>
            </a:r>
            <a:r>
              <a:rPr lang="en-US" altLang="zh-CN" sz="2879" b="1" kern="0" dirty="0">
                <a:solidFill>
                  <a:srgbClr val="3CBCFF"/>
                </a:solidFill>
                <a:latin typeface="Century Gothic" panose="020B0502020202020204" pitchFamily="34" charset="0"/>
                <a:ea typeface="Futura Medium" charset="0"/>
                <a:cs typeface="Futura Medium" charset="0"/>
                <a:sym typeface="Helvetica Light"/>
              </a:rPr>
              <a:t>   </a:t>
            </a:r>
          </a:p>
          <a:p>
            <a:pPr defTabSz="410648" hangingPunct="0">
              <a:lnSpc>
                <a:spcPct val="120000"/>
              </a:lnSpc>
            </a:pPr>
            <a:r>
              <a:rPr lang="en-US" altLang="zh-CN" sz="2879" b="1" kern="0" dirty="0" smtClean="0">
                <a:solidFill>
                  <a:srgbClr val="FF0000"/>
                </a:solidFill>
                <a:latin typeface="Century Gothic" panose="020B0502020202020204" pitchFamily="34" charset="0"/>
                <a:ea typeface="Futura Medium" charset="0"/>
                <a:cs typeface="Futura Medium" charset="0"/>
                <a:sym typeface="Helvetica Light"/>
              </a:rPr>
              <a:t>Jer</a:t>
            </a:r>
            <a:r>
              <a:rPr lang="en-US" altLang="zh-CN" sz="2879" b="1" kern="0" dirty="0" smtClean="0">
                <a:solidFill>
                  <a:srgbClr val="0472C1"/>
                </a:solidFill>
                <a:latin typeface="Century Gothic" panose="020B0502020202020204" pitchFamily="34" charset="0"/>
                <a:ea typeface="Futura Medium" charset="0"/>
                <a:cs typeface="Futura Medium" charset="0"/>
                <a:sym typeface="Helvetica Light"/>
              </a:rPr>
              <a:t>ry</a:t>
            </a:r>
            <a:r>
              <a:rPr lang="en-US" altLang="zh-CN" sz="2879" b="1" kern="0" dirty="0" smtClean="0">
                <a:solidFill>
                  <a:srgbClr val="000000"/>
                </a:solidFill>
                <a:latin typeface="Century Gothic" panose="020B0502020202020204" pitchFamily="34" charset="0"/>
                <a:ea typeface="Futura Medium" charset="0"/>
                <a:cs typeface="Futura Medium" charset="0"/>
                <a:sym typeface="Helvetica Light"/>
              </a:rPr>
              <a:t>/</a:t>
            </a:r>
            <a:r>
              <a:rPr lang="en-US" altLang="zh-CN" sz="2879" b="1" kern="0" dirty="0" smtClean="0">
                <a:solidFill>
                  <a:srgbClr val="FF0000"/>
                </a:solidFill>
                <a:latin typeface="Century Gothic" panose="020B0502020202020204" pitchFamily="34" charset="0"/>
                <a:ea typeface="Futura Medium" charset="0"/>
                <a:cs typeface="Futura Medium" charset="0"/>
                <a:sym typeface="Helvetica Light"/>
              </a:rPr>
              <a:t>com</a:t>
            </a:r>
            <a:r>
              <a:rPr lang="en-US" altLang="zh-CN" sz="2879" b="1" kern="0" dirty="0" smtClean="0">
                <a:solidFill>
                  <a:srgbClr val="0472C1"/>
                </a:solidFill>
                <a:latin typeface="Century Gothic" panose="020B0502020202020204" pitchFamily="34" charset="0"/>
                <a:ea typeface="Futura Medium" charset="0"/>
                <a:cs typeface="Futura Medium" charset="0"/>
                <a:sym typeface="Helvetica Light"/>
              </a:rPr>
              <a:t>put</a:t>
            </a:r>
            <a:r>
              <a:rPr lang="en-US" altLang="zh-CN" sz="2879" b="1" kern="0" dirty="0" smtClean="0">
                <a:latin typeface="Century Gothic" panose="020B0502020202020204" pitchFamily="34" charset="0"/>
                <a:ea typeface="Futura Medium" charset="0"/>
                <a:cs typeface="Futura Medium" charset="0"/>
                <a:sym typeface="Helvetica Light"/>
              </a:rPr>
              <a:t>er</a:t>
            </a:r>
            <a:r>
              <a:rPr lang="en-US" altLang="zh-CN" sz="2879" b="1" kern="0" dirty="0" smtClean="0">
                <a:solidFill>
                  <a:srgbClr val="000000"/>
                </a:solidFill>
                <a:latin typeface="Century Gothic" panose="020B0502020202020204" pitchFamily="34" charset="0"/>
                <a:ea typeface="Futura Medium" charset="0"/>
                <a:cs typeface="Futura Medium" charset="0"/>
                <a:sym typeface="Helvetica Light"/>
              </a:rPr>
              <a:t>/</a:t>
            </a:r>
          </a:p>
          <a:p>
            <a:pPr defTabSz="410648" hangingPunct="0">
              <a:lnSpc>
                <a:spcPct val="120000"/>
              </a:lnSpc>
            </a:pPr>
            <a:r>
              <a:rPr lang="en-US" altLang="zh-CN" sz="2879" b="1" kern="0" dirty="0" smtClean="0">
                <a:solidFill>
                  <a:srgbClr val="FF0000"/>
                </a:solidFill>
                <a:latin typeface="Century Gothic" panose="020B0502020202020204" pitchFamily="34" charset="0"/>
                <a:ea typeface="Futura Medium" charset="0"/>
                <a:cs typeface="Futura Medium" charset="0"/>
                <a:sym typeface="Helvetica Light"/>
              </a:rPr>
              <a:t>bed</a:t>
            </a:r>
            <a:r>
              <a:rPr lang="en-US" altLang="zh-CN" sz="2879" b="1" kern="0" dirty="0" smtClean="0">
                <a:solidFill>
                  <a:srgbClr val="0472C1"/>
                </a:solidFill>
                <a:latin typeface="Century Gothic" panose="020B0502020202020204" pitchFamily="34" charset="0"/>
                <a:ea typeface="Futura Medium" charset="0"/>
                <a:cs typeface="Futura Medium" charset="0"/>
                <a:sym typeface="Helvetica Light"/>
              </a:rPr>
              <a:t>room</a:t>
            </a:r>
            <a:r>
              <a:rPr lang="en-US" altLang="zh-CN" sz="2879" b="1" kern="0" dirty="0" smtClean="0">
                <a:latin typeface="Century Gothic" panose="020B0502020202020204" pitchFamily="34" charset="0"/>
                <a:ea typeface="Futura Medium" charset="0"/>
                <a:cs typeface="Futura Medium" charset="0"/>
                <a:sym typeface="Helvetica Light"/>
              </a:rPr>
              <a:t>/</a:t>
            </a:r>
            <a:r>
              <a:rPr lang="en-US" altLang="zh-CN" sz="2879" b="1" kern="0" dirty="0" smtClean="0">
                <a:solidFill>
                  <a:srgbClr val="FF0000"/>
                </a:solidFill>
                <a:latin typeface="Century Gothic" panose="020B0502020202020204" pitchFamily="34" charset="0"/>
                <a:ea typeface="Futura Medium" charset="0"/>
                <a:cs typeface="Futura Medium" charset="0"/>
                <a:sym typeface="Helvetica Light"/>
              </a:rPr>
              <a:t>play</a:t>
            </a:r>
            <a:r>
              <a:rPr lang="en-US" altLang="zh-CN" sz="2879" b="1" kern="0" dirty="0" smtClean="0">
                <a:solidFill>
                  <a:srgbClr val="0472C1"/>
                </a:solidFill>
                <a:latin typeface="Century Gothic" panose="020B0502020202020204" pitchFamily="34" charset="0"/>
                <a:ea typeface="Futura Medium" charset="0"/>
                <a:cs typeface="Futura Medium" charset="0"/>
                <a:sym typeface="Helvetica Light"/>
              </a:rPr>
              <a:t>room</a:t>
            </a:r>
            <a:r>
              <a:rPr lang="en-US" altLang="zh-CN" sz="2879" b="1" kern="0" dirty="0" smtClean="0">
                <a:latin typeface="Century Gothic" panose="020B0502020202020204" pitchFamily="34" charset="0"/>
                <a:ea typeface="Futura Medium" charset="0"/>
                <a:cs typeface="Futura Medium" charset="0"/>
                <a:sym typeface="Helvetica Light"/>
              </a:rPr>
              <a:t>/</a:t>
            </a:r>
          </a:p>
          <a:p>
            <a:pPr defTabSz="410648" hangingPunct="0">
              <a:lnSpc>
                <a:spcPct val="120000"/>
              </a:lnSpc>
            </a:pPr>
            <a:r>
              <a:rPr lang="en-US" altLang="zh-CN" sz="2879" b="1" kern="0" dirty="0" smtClean="0">
                <a:solidFill>
                  <a:srgbClr val="FF0000"/>
                </a:solidFill>
                <a:latin typeface="Century Gothic" panose="020B0502020202020204" pitchFamily="34" charset="0"/>
                <a:ea typeface="Futura Medium" charset="0"/>
                <a:cs typeface="Futura Medium" charset="0"/>
                <a:sym typeface="Helvetica Light"/>
              </a:rPr>
              <a:t>bas</a:t>
            </a:r>
            <a:r>
              <a:rPr lang="en-US" altLang="zh-CN" sz="2879" b="1" kern="0" dirty="0" smtClean="0">
                <a:solidFill>
                  <a:srgbClr val="0472C1"/>
                </a:solidFill>
                <a:latin typeface="Century Gothic" panose="020B0502020202020204" pitchFamily="34" charset="0"/>
                <a:ea typeface="Futura Medium" charset="0"/>
                <a:cs typeface="Futura Medium" charset="0"/>
                <a:sym typeface="Helvetica Light"/>
              </a:rPr>
              <a:t>ket</a:t>
            </a:r>
            <a:r>
              <a:rPr lang="en-US" altLang="zh-CN" sz="2879" b="1" kern="0" dirty="0" smtClean="0">
                <a:latin typeface="Century Gothic" panose="020B0502020202020204" pitchFamily="34" charset="0"/>
                <a:ea typeface="Futura Medium" charset="0"/>
                <a:cs typeface="Futura Medium" charset="0"/>
                <a:sym typeface="Helvetica Light"/>
              </a:rPr>
              <a:t>ball/</a:t>
            </a:r>
            <a:r>
              <a:rPr lang="en-US" altLang="zh-CN" sz="2879" b="1" kern="0" dirty="0" smtClean="0">
                <a:solidFill>
                  <a:srgbClr val="FF0000"/>
                </a:solidFill>
                <a:latin typeface="Century Gothic" panose="020B0502020202020204" pitchFamily="34" charset="0"/>
                <a:ea typeface="Futura Medium" charset="0"/>
                <a:cs typeface="Futura Medium" charset="0"/>
                <a:sym typeface="Helvetica Light"/>
              </a:rPr>
              <a:t>hap</a:t>
            </a:r>
            <a:r>
              <a:rPr lang="en-US" altLang="zh-CN" sz="2879" b="1" kern="0" dirty="0" smtClean="0">
                <a:solidFill>
                  <a:srgbClr val="0472C1"/>
                </a:solidFill>
                <a:latin typeface="Century Gothic" panose="020B0502020202020204" pitchFamily="34" charset="0"/>
                <a:ea typeface="Futura Medium" charset="0"/>
                <a:cs typeface="Futura Medium" charset="0"/>
                <a:sym typeface="Helvetica Light"/>
              </a:rPr>
              <a:t>py</a:t>
            </a:r>
            <a:endParaRPr lang="zh-CN" altLang="en-US" sz="2879" b="1" kern="0" dirty="0">
              <a:solidFill>
                <a:srgbClr val="0472C1"/>
              </a:solidFill>
              <a:latin typeface="Century Gothic" panose="020B0502020202020204" pitchFamily="34" charset="0"/>
              <a:ea typeface="Futura Medium" charset="0"/>
              <a:cs typeface="Futura Medium" charset="0"/>
              <a:sym typeface="Helvetica Light"/>
            </a:endParaRPr>
          </a:p>
        </p:txBody>
      </p:sp>
      <p:sp>
        <p:nvSpPr>
          <p:cNvPr id="9" name="文本框 8"/>
          <p:cNvSpPr txBox="1"/>
          <p:nvPr/>
        </p:nvSpPr>
        <p:spPr>
          <a:xfrm>
            <a:off x="3881179" y="4108947"/>
            <a:ext cx="3978009" cy="1687385"/>
          </a:xfrm>
          <a:prstGeom prst="rect">
            <a:avLst/>
          </a:prstGeom>
          <a:noFill/>
        </p:spPr>
        <p:txBody>
          <a:bodyPr wrap="square" rtlCol="0">
            <a:spAutoFit/>
          </a:bodyPr>
          <a:lstStyle/>
          <a:p>
            <a:pPr defTabSz="410648" hangingPunct="0">
              <a:lnSpc>
                <a:spcPct val="120000"/>
              </a:lnSpc>
            </a:pPr>
            <a:r>
              <a:rPr lang="en-US" altLang="zh-CN" sz="2879" b="1" kern="0" dirty="0">
                <a:solidFill>
                  <a:srgbClr val="5AD892"/>
                </a:solidFill>
                <a:latin typeface="Century Gothic" panose="020B0502020202020204" pitchFamily="34" charset="0"/>
                <a:ea typeface="Futura Medium" charset="0"/>
                <a:cs typeface="Futura Medium" charset="0"/>
                <a:sym typeface="Helvetica Light"/>
              </a:rPr>
              <a:t>Vocabulary: </a:t>
            </a:r>
            <a:r>
              <a:rPr lang="en-US" altLang="zh-CN" sz="2879" b="1" kern="0" dirty="0" smtClean="0">
                <a:solidFill>
                  <a:srgbClr val="000000"/>
                </a:solidFill>
                <a:latin typeface="Century Gothic" panose="020B0502020202020204" pitchFamily="34" charset="0"/>
                <a:ea typeface="Futura Medium" charset="0"/>
                <a:cs typeface="Futura Medium" charset="0"/>
                <a:sym typeface="Helvetica Light"/>
              </a:rPr>
              <a:t>market/toilet/plates/oranges/clothes</a:t>
            </a:r>
            <a:endParaRPr lang="en-US" altLang="zh-CN" sz="2879" b="1" kern="0" dirty="0">
              <a:solidFill>
                <a:srgbClr val="000000"/>
              </a:solidFill>
              <a:latin typeface="Century Gothic" panose="020B0502020202020204" pitchFamily="34" charset="0"/>
              <a:ea typeface="Futura Medium" charset="0"/>
              <a:cs typeface="Futura Medium" charset="0"/>
              <a:sym typeface="Helvetica Light"/>
            </a:endParaRPr>
          </a:p>
        </p:txBody>
      </p:sp>
      <p:sp>
        <p:nvSpPr>
          <p:cNvPr id="10" name="Shape 1161">
            <a:extLst>
              <a:ext uri="{FF2B5EF4-FFF2-40B4-BE49-F238E27FC236}">
                <a16:creationId xmlns="" xmlns:a16="http://schemas.microsoft.com/office/drawing/2014/main" id="{3F18E389-3CAB-2840-AC4E-5421742F1F2E}"/>
              </a:ext>
            </a:extLst>
          </p:cNvPr>
          <p:cNvSpPr/>
          <p:nvPr/>
        </p:nvSpPr>
        <p:spPr>
          <a:xfrm>
            <a:off x="9070190" y="453506"/>
            <a:ext cx="2127829" cy="470750"/>
          </a:xfrm>
          <a:prstGeom prst="rect">
            <a:avLst/>
          </a:prstGeom>
          <a:ln w="12700">
            <a:miter lim="400000"/>
          </a:ln>
        </p:spPr>
        <p:txBody>
          <a:bodyPr wrap="square" lIns="41138" tIns="41138" rIns="41138" bIns="41138">
            <a:spAutoFit/>
          </a:bodyPr>
          <a:lstStyle>
            <a:lvl1pPr algn="ctr">
              <a:defRPr b="1" spc="-168">
                <a:solidFill>
                  <a:srgbClr val="FFFFFF"/>
                </a:solidFill>
              </a:defRPr>
            </a:lvl1pPr>
          </a:lstStyle>
          <a:p>
            <a:pPr defTabSz="410648" hangingPunct="0"/>
            <a:r>
              <a:rPr lang="en-US" altLang="zh-CN" sz="2519" kern="0" spc="0" dirty="0">
                <a:latin typeface="Century Gothic" panose="020B0502020202020204" pitchFamily="34" charset="0"/>
                <a:cs typeface="Calibri"/>
                <a:sym typeface="Calibri"/>
              </a:rPr>
              <a:t>Review</a:t>
            </a:r>
          </a:p>
        </p:txBody>
      </p:sp>
      <p:sp>
        <p:nvSpPr>
          <p:cNvPr id="20" name="文本框 19"/>
          <p:cNvSpPr txBox="1"/>
          <p:nvPr/>
        </p:nvSpPr>
        <p:spPr>
          <a:xfrm>
            <a:off x="7573595" y="1907938"/>
            <a:ext cx="4429171" cy="1687385"/>
          </a:xfrm>
          <a:prstGeom prst="rect">
            <a:avLst/>
          </a:prstGeom>
          <a:noFill/>
        </p:spPr>
        <p:txBody>
          <a:bodyPr wrap="square" rtlCol="0">
            <a:spAutoFit/>
          </a:bodyPr>
          <a:lstStyle/>
          <a:p>
            <a:pPr defTabSz="410648" hangingPunct="0">
              <a:lnSpc>
                <a:spcPct val="120000"/>
              </a:lnSpc>
            </a:pPr>
            <a:r>
              <a:rPr lang="en-US" altLang="zh-CN" sz="2879" b="1" kern="0" dirty="0">
                <a:solidFill>
                  <a:srgbClr val="FFC003"/>
                </a:solidFill>
                <a:latin typeface="Century Gothic" panose="020B0502020202020204" pitchFamily="34" charset="0"/>
                <a:ea typeface="Futura Medium" charset="0"/>
                <a:cs typeface="Futura Medium" charset="0"/>
                <a:sym typeface="Helvetica Light"/>
              </a:rPr>
              <a:t>Sentence Structure: </a:t>
            </a:r>
          </a:p>
          <a:p>
            <a:pPr defTabSz="410648" hangingPunct="0">
              <a:lnSpc>
                <a:spcPct val="120000"/>
              </a:lnSpc>
            </a:pPr>
            <a:r>
              <a:rPr lang="en-US" altLang="zh-CN" sz="2879" b="1" kern="0" dirty="0">
                <a:solidFill>
                  <a:srgbClr val="000000"/>
                </a:solidFill>
                <a:latin typeface="Century Gothic" panose="020B0502020202020204" pitchFamily="34" charset="0"/>
                <a:ea typeface="Futura Medium" charset="0"/>
                <a:cs typeface="Futura Medium" charset="0"/>
                <a:sym typeface="Helvetica Light"/>
              </a:rPr>
              <a:t>____ </a:t>
            </a:r>
            <a:r>
              <a:rPr lang="en-US" altLang="zh-CN" sz="2879" b="1" kern="0" dirty="0" smtClean="0">
                <a:solidFill>
                  <a:srgbClr val="000000"/>
                </a:solidFill>
                <a:latin typeface="Century Gothic" panose="020B0502020202020204" pitchFamily="34" charset="0"/>
                <a:ea typeface="Futura Medium" charset="0"/>
                <a:cs typeface="Futura Medium" charset="0"/>
                <a:sym typeface="Helvetica Light"/>
              </a:rPr>
              <a:t>jumped over the ____.</a:t>
            </a:r>
            <a:endParaRPr lang="en-US" altLang="zh-CN" sz="2879" b="1" kern="0" dirty="0">
              <a:solidFill>
                <a:srgbClr val="000000"/>
              </a:solidFill>
              <a:latin typeface="Century Gothic" panose="020B0502020202020204" pitchFamily="34" charset="0"/>
              <a:ea typeface="Futura Medium" charset="0"/>
              <a:cs typeface="Futura Medium" charset="0"/>
              <a:sym typeface="Helvetica Light"/>
            </a:endParaRPr>
          </a:p>
        </p:txBody>
      </p:sp>
      <p:grpSp>
        <p:nvGrpSpPr>
          <p:cNvPr id="21" name="组合 20"/>
          <p:cNvGrpSpPr/>
          <p:nvPr/>
        </p:nvGrpSpPr>
        <p:grpSpPr>
          <a:xfrm>
            <a:off x="10913261" y="6091183"/>
            <a:ext cx="1059864" cy="316569"/>
            <a:chOff x="12533126" y="7275289"/>
            <a:chExt cx="1177872" cy="351816"/>
          </a:xfrm>
        </p:grpSpPr>
        <p:pic>
          <p:nvPicPr>
            <p:cNvPr id="22" name="图片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60632" y="7279603"/>
              <a:ext cx="835224" cy="347502"/>
            </a:xfrm>
            <a:prstGeom prst="rect">
              <a:avLst/>
            </a:prstGeom>
          </p:spPr>
        </p:pic>
        <p:sp>
          <p:nvSpPr>
            <p:cNvPr id="23" name="文本框 22"/>
            <p:cNvSpPr txBox="1"/>
            <p:nvPr/>
          </p:nvSpPr>
          <p:spPr>
            <a:xfrm>
              <a:off x="12533126" y="7275289"/>
              <a:ext cx="1177872" cy="271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990" b="1" kern="0" dirty="0">
                  <a:solidFill>
                    <a:srgbClr val="000000"/>
                  </a:solidFill>
                  <a:latin typeface="Century Gothic" panose="020B0502020202020204" pitchFamily="34" charset="0"/>
                  <a:sym typeface="Helvetica Light"/>
                </a:rPr>
                <a:t>25/26</a:t>
              </a:r>
              <a:endParaRPr lang="zh-CN" altLang="en-US" sz="990" b="1" kern="0" dirty="0">
                <a:solidFill>
                  <a:srgbClr val="000000"/>
                </a:solidFill>
                <a:latin typeface="Century Gothic" panose="020B0502020202020204" pitchFamily="34" charset="0"/>
                <a:sym typeface="Helvetica Light"/>
              </a:endParaRPr>
            </a:p>
          </p:txBody>
        </p:sp>
      </p:grpSp>
      <p:grpSp>
        <p:nvGrpSpPr>
          <p:cNvPr id="25" name="组合 24"/>
          <p:cNvGrpSpPr/>
          <p:nvPr/>
        </p:nvGrpSpPr>
        <p:grpSpPr>
          <a:xfrm>
            <a:off x="9151526" y="10199"/>
            <a:ext cx="2374889" cy="773220"/>
            <a:chOff x="9336223" y="63814"/>
            <a:chExt cx="2374889" cy="773220"/>
          </a:xfrm>
        </p:grpSpPr>
        <p:pic>
          <p:nvPicPr>
            <p:cNvPr id="26" name="图片 25">
              <a:extLst>
                <a:ext uri="{FF2B5EF4-FFF2-40B4-BE49-F238E27FC236}">
                  <a16:creationId xmlns="" xmlns:a16="http://schemas.microsoft.com/office/drawing/2014/main" id="{53EB2CB1-CADB-1B4F-8DA2-93E4092780F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36223" y="63814"/>
              <a:ext cx="2374889" cy="773220"/>
            </a:xfrm>
            <a:prstGeom prst="rect">
              <a:avLst/>
            </a:prstGeom>
          </p:spPr>
        </p:pic>
        <p:sp>
          <p:nvSpPr>
            <p:cNvPr id="27" name="文本框 34"/>
            <p:cNvSpPr txBox="1"/>
            <p:nvPr/>
          </p:nvSpPr>
          <p:spPr>
            <a:xfrm>
              <a:off x="9336223" y="166052"/>
              <a:ext cx="21389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Review</a:t>
              </a:r>
              <a:endParaRPr lang="zh-CN" altLang="en-US" sz="2800" b="1" dirty="0">
                <a:solidFill>
                  <a:schemeClr val="bg1"/>
                </a:solidFill>
                <a:latin typeface="Century Gothic" panose="020B0502020202020204" pitchFamily="34" charset="0"/>
                <a:sym typeface="Helvetica Light"/>
              </a:endParaRPr>
            </a:p>
          </p:txBody>
        </p:sp>
      </p:grpSp>
      <p:grpSp>
        <p:nvGrpSpPr>
          <p:cNvPr id="30" name="组合 29"/>
          <p:cNvGrpSpPr/>
          <p:nvPr/>
        </p:nvGrpSpPr>
        <p:grpSpPr>
          <a:xfrm>
            <a:off x="283758" y="6098447"/>
            <a:ext cx="996019" cy="294424"/>
            <a:chOff x="10856740" y="6277239"/>
            <a:chExt cx="996019" cy="294424"/>
          </a:xfrm>
        </p:grpSpPr>
        <p:pic>
          <p:nvPicPr>
            <p:cNvPr id="31" name="图片 30">
              <a:extLst>
                <a:ext uri="{FF2B5EF4-FFF2-40B4-BE49-F238E27FC236}">
                  <a16:creationId xmlns="" xmlns:a16="http://schemas.microsoft.com/office/drawing/2014/main" id="{AD5EA7F3-ABAB-2E48-AE5C-40EA9ED125B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103315" y="6277239"/>
              <a:ext cx="749444" cy="294424"/>
            </a:xfrm>
            <a:prstGeom prst="rect">
              <a:avLst/>
            </a:prstGeom>
          </p:spPr>
        </p:pic>
        <p:sp>
          <p:nvSpPr>
            <p:cNvPr id="32" name="文本框 26">
              <a:extLst>
                <a:ext uri="{FF2B5EF4-FFF2-40B4-BE49-F238E27FC236}">
                  <a16:creationId xmlns="" xmlns:a16="http://schemas.microsoft.com/office/drawing/2014/main" id="{68BCB880-31DC-7346-B6D5-01DAA156375E}"/>
                </a:ext>
              </a:extLst>
            </p:cNvPr>
            <p:cNvSpPr txBox="1"/>
            <p:nvPr/>
          </p:nvSpPr>
          <p:spPr>
            <a:xfrm>
              <a:off x="10856740" y="6293646"/>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b="1" dirty="0">
                  <a:latin typeface="Century Gothic" panose="020B0502020202020204" pitchFamily="34" charset="0"/>
                </a:rPr>
                <a:t>    </a:t>
              </a:r>
              <a:r>
                <a:rPr lang="en-US" altLang="zh-CN" sz="1100" b="1" dirty="0" smtClean="0">
                  <a:latin typeface="Century Gothic" panose="020B0502020202020204" pitchFamily="34" charset="0"/>
                </a:rPr>
                <a:t>1:30</a:t>
              </a:r>
              <a:endParaRPr lang="zh-CN" altLang="en-US" sz="1100" b="1" dirty="0">
                <a:latin typeface="Century Gothic" panose="020B0502020202020204" pitchFamily="34" charset="0"/>
              </a:endParaRPr>
            </a:p>
          </p:txBody>
        </p:sp>
      </p:grpSp>
      <p:pic>
        <p:nvPicPr>
          <p:cNvPr id="33" name="图片 3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0855507" flipH="1">
            <a:off x="8961274" y="3900759"/>
            <a:ext cx="3044349" cy="2410110"/>
          </a:xfrm>
          <a:prstGeom prst="rect">
            <a:avLst/>
          </a:prstGeom>
          <a:effectLst>
            <a:outerShdw blurRad="50800" dist="38100" dir="2700000" algn="tl" rotWithShape="0">
              <a:prstClr val="black">
                <a:alpha val="40000"/>
              </a:prstClr>
            </a:outerShdw>
          </a:effectLst>
        </p:spPr>
      </p:pic>
      <p:grpSp>
        <p:nvGrpSpPr>
          <p:cNvPr id="38" name="组合 37"/>
          <p:cNvGrpSpPr/>
          <p:nvPr/>
        </p:nvGrpSpPr>
        <p:grpSpPr>
          <a:xfrm>
            <a:off x="3319859" y="378918"/>
            <a:ext cx="5184559" cy="1109708"/>
            <a:chOff x="3319860" y="479713"/>
            <a:chExt cx="5184559" cy="1109708"/>
          </a:xfrm>
        </p:grpSpPr>
        <p:pic>
          <p:nvPicPr>
            <p:cNvPr id="39" name="图片 38"/>
            <p:cNvPicPr>
              <a:picLocks noChangeAspect="1"/>
            </p:cNvPicPr>
            <p:nvPr/>
          </p:nvPicPr>
          <p:blipFill rotWithShape="1">
            <a:blip r:embed="rId10" cstate="screen">
              <a:extLst>
                <a:ext uri="{28A0092B-C50C-407E-A947-70E740481C1C}">
                  <a14:useLocalDpi xmlns:a14="http://schemas.microsoft.com/office/drawing/2010/main"/>
                </a:ext>
              </a:extLst>
            </a:blip>
            <a:srcRect l="3322" t="37846" r="4578" b="42441"/>
            <a:stretch/>
          </p:blipFill>
          <p:spPr>
            <a:xfrm>
              <a:off x="3319860" y="479713"/>
              <a:ext cx="5184559" cy="1109708"/>
            </a:xfrm>
            <a:prstGeom prst="rect">
              <a:avLst/>
            </a:prstGeom>
          </p:spPr>
        </p:pic>
        <p:sp>
          <p:nvSpPr>
            <p:cNvPr id="40" name="矩形 39"/>
            <p:cNvSpPr/>
            <p:nvPr/>
          </p:nvSpPr>
          <p:spPr>
            <a:xfrm>
              <a:off x="4312184" y="743074"/>
              <a:ext cx="3099060" cy="590803"/>
            </a:xfrm>
            <a:prstGeom prst="rect">
              <a:avLst/>
            </a:prstGeom>
            <a:noFill/>
          </p:spPr>
          <p:txBody>
            <a:bodyPr wrap="square">
              <a:spAutoFit/>
            </a:bodyPr>
            <a:lstStyle/>
            <a:p>
              <a:pPr algn="ctr" defTabSz="410648" hangingPunct="0"/>
              <a:r>
                <a:rPr lang="en-US" altLang="zh-CN" sz="3239" b="1" kern="0" dirty="0">
                  <a:solidFill>
                    <a:schemeClr val="bg1"/>
                  </a:solidFill>
                  <a:latin typeface="Century Gothic" panose="020B0502020202020204" pitchFamily="34" charset="0"/>
                  <a:ea typeface="Futura Std Book" charset="0"/>
                  <a:cs typeface="Futura Std Book" charset="0"/>
                  <a:sym typeface="Helvetica Light"/>
                </a:rPr>
                <a:t>Let’s review!</a:t>
              </a:r>
            </a:p>
          </p:txBody>
        </p:sp>
      </p:grpSp>
      <p:sp>
        <p:nvSpPr>
          <p:cNvPr id="34" name="矩形 33"/>
          <p:cNvSpPr/>
          <p:nvPr/>
        </p:nvSpPr>
        <p:spPr>
          <a:xfrm>
            <a:off x="6893550" y="1"/>
            <a:ext cx="5290292" cy="136740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矩形 34"/>
          <p:cNvSpPr/>
          <p:nvPr/>
        </p:nvSpPr>
        <p:spPr>
          <a:xfrm>
            <a:off x="6960719" y="76663"/>
            <a:ext cx="4987607" cy="1290738"/>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Review today’s lesson.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Guide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review the phonics by asking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read the words.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Guide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review the words by asking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make sentences with some of them.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Guide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review the sentence patterns by asking each S to make sentences with them.</a:t>
            </a:r>
          </a:p>
        </p:txBody>
      </p:sp>
      <p:sp>
        <p:nvSpPr>
          <p:cNvPr id="36" name="直角三角形 35"/>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7" name="文本框 36"/>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3190775198"/>
      </p:ext>
    </p:extLst>
  </p:cSld>
  <p:clrMapOvr>
    <a:masterClrMapping/>
  </p:clrMapOvr>
  <p:transition spd="med">
    <p:cover/>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4" grpId="0" animBg="1"/>
      <p:bldP spid="34" grpId="1" animBg="1"/>
      <p:bldP spid="35" grpId="0"/>
      <p:bldP spid="3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2A334724-80B4-C141-B149-D662D50CE0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4" y="4866"/>
            <a:ext cx="12189567" cy="6861677"/>
          </a:xfrm>
          <a:prstGeom prst="rect">
            <a:avLst/>
          </a:prstGeom>
        </p:spPr>
      </p:pic>
      <p:pic>
        <p:nvPicPr>
          <p:cNvPr id="6" name="图片 5">
            <a:extLst>
              <a:ext uri="{FF2B5EF4-FFF2-40B4-BE49-F238E27FC236}">
                <a16:creationId xmlns="" xmlns:a16="http://schemas.microsoft.com/office/drawing/2014/main" id="{CC3234B6-CDB3-6342-B35D-9DFDF85BC71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5429" y="2818481"/>
            <a:ext cx="3569371" cy="3071147"/>
          </a:xfrm>
          <a:prstGeom prst="rect">
            <a:avLst/>
          </a:prstGeom>
        </p:spPr>
      </p:pic>
      <p:pic>
        <p:nvPicPr>
          <p:cNvPr id="7" name="图片 6">
            <a:extLst>
              <a:ext uri="{FF2B5EF4-FFF2-40B4-BE49-F238E27FC236}">
                <a16:creationId xmlns="" xmlns:a16="http://schemas.microsoft.com/office/drawing/2014/main" id="{27A7EEAD-FEB5-6947-ACBA-7E11500F80A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324952">
            <a:off x="6747792" y="3009452"/>
            <a:ext cx="3752913" cy="3510581"/>
          </a:xfrm>
          <a:prstGeom prst="rect">
            <a:avLst/>
          </a:prstGeom>
        </p:spPr>
      </p:pic>
      <p:grpSp>
        <p:nvGrpSpPr>
          <p:cNvPr id="14" name="组合 13"/>
          <p:cNvGrpSpPr/>
          <p:nvPr/>
        </p:nvGrpSpPr>
        <p:grpSpPr>
          <a:xfrm>
            <a:off x="11187573" y="6472177"/>
            <a:ext cx="1059864" cy="316569"/>
            <a:chOff x="12533126" y="7275289"/>
            <a:chExt cx="1177872" cy="351816"/>
          </a:xfrm>
        </p:grpSpPr>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60632" y="7279603"/>
              <a:ext cx="835224" cy="347502"/>
            </a:xfrm>
            <a:prstGeom prst="rect">
              <a:avLst/>
            </a:prstGeom>
          </p:spPr>
        </p:pic>
        <p:sp>
          <p:nvSpPr>
            <p:cNvPr id="16" name="文本框 15"/>
            <p:cNvSpPr txBox="1"/>
            <p:nvPr/>
          </p:nvSpPr>
          <p:spPr>
            <a:xfrm>
              <a:off x="12533126" y="7275289"/>
              <a:ext cx="1177872" cy="271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990" b="1" kern="0" dirty="0">
                  <a:solidFill>
                    <a:srgbClr val="000000"/>
                  </a:solidFill>
                  <a:latin typeface="Century Gothic" panose="020B0502020202020204" pitchFamily="34" charset="0"/>
                  <a:sym typeface="Helvetica Light"/>
                </a:rPr>
                <a:t>26/26</a:t>
              </a:r>
              <a:endParaRPr lang="zh-CN" altLang="en-US" sz="990" b="1" kern="0" dirty="0">
                <a:solidFill>
                  <a:srgbClr val="000000"/>
                </a:solidFill>
                <a:latin typeface="Century Gothic" panose="020B0502020202020204" pitchFamily="34" charset="0"/>
                <a:sym typeface="Helvetica Light"/>
              </a:endParaRPr>
            </a:p>
          </p:txBody>
        </p:sp>
      </p:grpSp>
      <p:grpSp>
        <p:nvGrpSpPr>
          <p:cNvPr id="19" name="组合 18"/>
          <p:cNvGrpSpPr/>
          <p:nvPr/>
        </p:nvGrpSpPr>
        <p:grpSpPr>
          <a:xfrm>
            <a:off x="18235" y="6422415"/>
            <a:ext cx="1025203" cy="294424"/>
            <a:chOff x="10827556" y="6277239"/>
            <a:chExt cx="1025203" cy="294424"/>
          </a:xfrm>
        </p:grpSpPr>
        <p:pic>
          <p:nvPicPr>
            <p:cNvPr id="20" name="图片 19">
              <a:extLst>
                <a:ext uri="{FF2B5EF4-FFF2-40B4-BE49-F238E27FC236}">
                  <a16:creationId xmlns="" xmlns:a16="http://schemas.microsoft.com/office/drawing/2014/main" id="{AD5EA7F3-ABAB-2E48-AE5C-40EA9ED125B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103315" y="6277239"/>
              <a:ext cx="749444" cy="294424"/>
            </a:xfrm>
            <a:prstGeom prst="rect">
              <a:avLst/>
            </a:prstGeom>
          </p:spPr>
        </p:pic>
        <p:sp>
          <p:nvSpPr>
            <p:cNvPr id="21" name="文本框 26">
              <a:extLst>
                <a:ext uri="{FF2B5EF4-FFF2-40B4-BE49-F238E27FC236}">
                  <a16:creationId xmlns="" xmlns:a16="http://schemas.microsoft.com/office/drawing/2014/main" id="{68BCB880-31DC-7346-B6D5-01DAA156375E}"/>
                </a:ext>
              </a:extLst>
            </p:cNvPr>
            <p:cNvSpPr txBox="1"/>
            <p:nvPr/>
          </p:nvSpPr>
          <p:spPr>
            <a:xfrm>
              <a:off x="10827556" y="6283918"/>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b="1" dirty="0">
                  <a:latin typeface="Century Gothic" panose="020B0502020202020204" pitchFamily="34" charset="0"/>
                </a:rPr>
                <a:t>    </a:t>
              </a:r>
              <a:r>
                <a:rPr lang="en-US" altLang="zh-CN" sz="1100" b="1" dirty="0" smtClean="0">
                  <a:latin typeface="Century Gothic" panose="020B0502020202020204" pitchFamily="34" charset="0"/>
                </a:rPr>
                <a:t>0:30</a:t>
              </a:r>
              <a:endParaRPr lang="zh-CN" altLang="en-US" sz="1100" b="1" dirty="0">
                <a:latin typeface="Century Gothic" panose="020B0502020202020204" pitchFamily="34" charset="0"/>
              </a:endParaRPr>
            </a:p>
          </p:txBody>
        </p:sp>
      </p:grpSp>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228" y="2925602"/>
            <a:ext cx="2804380" cy="2822927"/>
          </a:xfrm>
          <a:prstGeom prst="rect">
            <a:avLst/>
          </a:prstGeom>
        </p:spPr>
      </p:pic>
      <p:pic>
        <p:nvPicPr>
          <p:cNvPr id="23" name="图片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290858">
            <a:off x="7079215" y="3201412"/>
            <a:ext cx="3090067" cy="3129751"/>
          </a:xfrm>
          <a:prstGeom prst="rect">
            <a:avLst/>
          </a:prstGeom>
        </p:spPr>
      </p:pic>
      <p:sp>
        <p:nvSpPr>
          <p:cNvPr id="25" name="矩形 24"/>
          <p:cNvSpPr/>
          <p:nvPr/>
        </p:nvSpPr>
        <p:spPr>
          <a:xfrm>
            <a:off x="6893549" y="1"/>
            <a:ext cx="5298451" cy="1073717"/>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矩形 25"/>
          <p:cNvSpPr/>
          <p:nvPr/>
        </p:nvSpPr>
        <p:spPr>
          <a:xfrm>
            <a:off x="6883299" y="17886"/>
            <a:ext cx="4987607" cy="1071832"/>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End the lesson and encourage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be well prepared for the next class.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Briefly </a:t>
            </a:r>
            <a:r>
              <a:rPr lang="en-US" altLang="zh-CN" sz="1100" b="1" dirty="0">
                <a:latin typeface="Century Gothic" panose="020B0502020202020204" pitchFamily="34" charset="0"/>
                <a:sym typeface="Helvetica Neue"/>
              </a:rPr>
              <a:t>comment on Ss.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Say </a:t>
            </a:r>
            <a:r>
              <a:rPr lang="en-US" altLang="zh-CN" sz="1100" b="1" dirty="0">
                <a:latin typeface="Century Gothic" panose="020B0502020202020204" pitchFamily="34" charset="0"/>
                <a:sym typeface="Helvetica Neue"/>
              </a:rPr>
              <a:t>goodbye to students.</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preview the next lesson.</a:t>
            </a:r>
          </a:p>
        </p:txBody>
      </p:sp>
      <p:sp>
        <p:nvSpPr>
          <p:cNvPr id="27" name="直角三角形 2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8" name="文本框 27"/>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3809662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5" grpId="0" animBg="1"/>
      <p:bldP spid="25" grpId="1" animBg="1"/>
      <p:bldP spid="26" grpId="0"/>
      <p:bldP spid="2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descr="C:\Users\HP\Desktop\新画风\11月份\11.20\h.pngh"/>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451669" y="3994833"/>
            <a:ext cx="3740331" cy="2945568"/>
          </a:xfrm>
          <a:prstGeom prst="rect">
            <a:avLst/>
          </a:prstGeom>
        </p:spPr>
      </p:pic>
      <p:pic>
        <p:nvPicPr>
          <p:cNvPr id="39" name="图片 38" descr="C:\Users\HP\Desktop\新画风\11月份\11.20\h.pngh"/>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1557" y="3939790"/>
            <a:ext cx="3517408" cy="2770013"/>
          </a:xfrm>
          <a:prstGeom prst="rect">
            <a:avLst/>
          </a:prstGeom>
        </p:spPr>
      </p:pic>
      <p:pic>
        <p:nvPicPr>
          <p:cNvPr id="33" name="图片 32" descr="C:\Users\HP\Desktop\新画风\11月份\11.20\y.pngy"/>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973039" y="1117644"/>
            <a:ext cx="6359803" cy="3492698"/>
          </a:xfrm>
          <a:prstGeom prst="rect">
            <a:avLst/>
          </a:prstGeom>
        </p:spPr>
      </p:pic>
      <p:sp>
        <p:nvSpPr>
          <p:cNvPr id="48" name="矩形 47"/>
          <p:cNvSpPr/>
          <p:nvPr/>
        </p:nvSpPr>
        <p:spPr>
          <a:xfrm>
            <a:off x="3501917" y="1674249"/>
            <a:ext cx="4840336"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solidFill>
                <a:effectLst/>
                <a:uLnTx/>
                <a:uFillTx/>
                <a:latin typeface="Century Gothic" panose="020B0502020202020204" pitchFamily="34" charset="0"/>
                <a:ea typeface="宋体" panose="02010600030101010101" pitchFamily="2" charset="-122"/>
                <a:cs typeface="+mn-cs"/>
              </a:rPr>
              <a:t>This is a new and sturdy bridge</a:t>
            </a:r>
            <a:r>
              <a:rPr kumimoji="0" lang="en-US" altLang="zh-CN" sz="2800" b="1" i="0" u="none" strike="noStrike" kern="1200" cap="none" spc="0" normalizeH="0" noProof="0" dirty="0" smtClean="0">
                <a:ln>
                  <a:noFill/>
                </a:ln>
                <a:solidFill>
                  <a:prstClr val="white"/>
                </a:solidFill>
                <a:effectLst/>
                <a:uLnTx/>
                <a:uFillTx/>
                <a:latin typeface="Century Gothic" panose="020B0502020202020204" pitchFamily="34" charset="0"/>
                <a:ea typeface="宋体" panose="02010600030101010101" pitchFamily="2" charset="-122"/>
                <a:cs typeface="+mn-cs"/>
              </a:rPr>
              <a:t> that the children can use in the story. </a:t>
            </a:r>
            <a:endPar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endParaRPr>
          </a:p>
        </p:txBody>
      </p:sp>
      <p:pic>
        <p:nvPicPr>
          <p:cNvPr id="2" name="图片 1">
            <a:extLst>
              <a:ext uri="{FF2B5EF4-FFF2-40B4-BE49-F238E27FC236}">
                <a16:creationId xmlns="" xmlns:a16="http://schemas.microsoft.com/office/drawing/2014/main" id="{87814577-70CA-BE40-B210-6B49FD948A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6625"/>
            <a:ext cx="12189984" cy="553091"/>
          </a:xfrm>
          <a:prstGeom prst="rect">
            <a:avLst/>
          </a:prstGeom>
        </p:spPr>
      </p:pic>
      <p:grpSp>
        <p:nvGrpSpPr>
          <p:cNvPr id="30" name="组合 29"/>
          <p:cNvGrpSpPr/>
          <p:nvPr/>
        </p:nvGrpSpPr>
        <p:grpSpPr>
          <a:xfrm>
            <a:off x="8993462" y="-915"/>
            <a:ext cx="2549675" cy="773220"/>
            <a:chOff x="9514965" y="230021"/>
            <a:chExt cx="2549675" cy="773220"/>
          </a:xfrm>
        </p:grpSpPr>
        <p:pic>
          <p:nvPicPr>
            <p:cNvPr id="31" name="图片 30">
              <a:extLst>
                <a:ext uri="{FF2B5EF4-FFF2-40B4-BE49-F238E27FC236}">
                  <a16:creationId xmlns="" xmlns:a16="http://schemas.microsoft.com/office/drawing/2014/main" id="{C4FD6B17-819E-964A-AA6E-8AE0C264EAD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89751" y="230021"/>
              <a:ext cx="2374889" cy="773220"/>
            </a:xfrm>
            <a:prstGeom prst="rect">
              <a:avLst/>
            </a:prstGeom>
          </p:spPr>
        </p:pic>
        <p:sp>
          <p:nvSpPr>
            <p:cNvPr id="32" name="文本框 31"/>
            <p:cNvSpPr txBox="1"/>
            <p:nvPr/>
          </p:nvSpPr>
          <p:spPr>
            <a:xfrm>
              <a:off x="9514965" y="329767"/>
              <a:ext cx="254967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ea typeface="宋体" panose="02010600030101010101" pitchFamily="2" charset="-122"/>
                  <a:cs typeface="+mn-cs"/>
                  <a:sym typeface="Helvetica Light"/>
                </a:rPr>
                <a:t>Presentation</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宋体" panose="02010600030101010101" pitchFamily="2" charset="-122"/>
                <a:cs typeface="+mn-cs"/>
                <a:sym typeface="Helvetica Light"/>
              </a:endParaRPr>
            </a:p>
          </p:txBody>
        </p:sp>
      </p:grpSp>
      <p:grpSp>
        <p:nvGrpSpPr>
          <p:cNvPr id="3" name="组合 2"/>
          <p:cNvGrpSpPr/>
          <p:nvPr/>
        </p:nvGrpSpPr>
        <p:grpSpPr>
          <a:xfrm>
            <a:off x="-67004" y="6513789"/>
            <a:ext cx="942691" cy="294424"/>
            <a:chOff x="11008048" y="6528234"/>
            <a:chExt cx="942691" cy="294424"/>
          </a:xfrm>
        </p:grpSpPr>
        <p:pic>
          <p:nvPicPr>
            <p:cNvPr id="22" name="图片 21">
              <a:extLst>
                <a:ext uri="{FF2B5EF4-FFF2-40B4-BE49-F238E27FC236}">
                  <a16:creationId xmlns="" xmlns:a16="http://schemas.microsoft.com/office/drawing/2014/main" id="{AD5EA7F3-ABAB-2E48-AE5C-40EA9ED125B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201295" y="6528234"/>
              <a:ext cx="749444" cy="294424"/>
            </a:xfrm>
            <a:prstGeom prst="rect">
              <a:avLst/>
            </a:prstGeom>
          </p:spPr>
        </p:pic>
        <p:sp>
          <p:nvSpPr>
            <p:cNvPr id="23" name="文本框 22">
              <a:extLst>
                <a:ext uri="{FF2B5EF4-FFF2-40B4-BE49-F238E27FC236}">
                  <a16:creationId xmlns="" xmlns:a16="http://schemas.microsoft.com/office/drawing/2014/main" id="{68BCB880-31DC-7346-B6D5-01DAA156375E}"/>
                </a:ext>
              </a:extLst>
            </p:cNvPr>
            <p:cNvSpPr txBox="1"/>
            <p:nvPr/>
          </p:nvSpPr>
          <p:spPr>
            <a:xfrm>
              <a:off x="11008048" y="6544641"/>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1" dirty="0" smtClean="0">
                  <a:solidFill>
                    <a:prstClr val="black"/>
                  </a:solidFill>
                  <a:latin typeface="Century Gothic" panose="020B0502020202020204" pitchFamily="34" charset="0"/>
                  <a:ea typeface="宋体" panose="02010600030101010101" pitchFamily="2" charset="-122"/>
                </a:rPr>
                <a:t>2</a:t>
              </a:r>
              <a:r>
                <a:rPr kumimoji="0" lang="en-US" altLang="zh-CN" sz="1100" b="1" i="0" u="none" strike="noStrike" kern="1200" cap="none" spc="0" normalizeH="0" baseline="0" noProof="0" dirty="0" smtClean="0">
                  <a:ln>
                    <a:noFill/>
                  </a:ln>
                  <a:solidFill>
                    <a:prstClr val="black"/>
                  </a:solidFill>
                  <a:effectLst/>
                  <a:uLnTx/>
                  <a:uFillTx/>
                  <a:latin typeface="Century Gothic" panose="020B0502020202020204" pitchFamily="34" charset="0"/>
                  <a:ea typeface="宋体" panose="02010600030101010101" pitchFamily="2" charset="-122"/>
                  <a:cs typeface="+mn-cs"/>
                </a:rPr>
                <a:t>:00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grpSp>
        <p:nvGrpSpPr>
          <p:cNvPr id="34" name="组合 33"/>
          <p:cNvGrpSpPr/>
          <p:nvPr/>
        </p:nvGrpSpPr>
        <p:grpSpPr>
          <a:xfrm>
            <a:off x="11251246" y="6498237"/>
            <a:ext cx="998007" cy="312687"/>
            <a:chOff x="7707356" y="6408789"/>
            <a:chExt cx="998007" cy="312687"/>
          </a:xfrm>
        </p:grpSpPr>
        <p:pic>
          <p:nvPicPr>
            <p:cNvPr id="35" name="图片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6" name="文本框 35"/>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rPr>
                <a:t>3/26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endParaRPr>
            </a:p>
          </p:txBody>
        </p:sp>
      </p:grpSp>
      <p:pic>
        <p:nvPicPr>
          <p:cNvPr id="46" name="图片 4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273913">
            <a:off x="7357141" y="2764154"/>
            <a:ext cx="966851" cy="1542879"/>
          </a:xfrm>
          <a:prstGeom prst="rect">
            <a:avLst/>
          </a:prstGeom>
        </p:spPr>
      </p:pic>
      <p:pic>
        <p:nvPicPr>
          <p:cNvPr id="49" name="图片 4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47952" y="5772063"/>
            <a:ext cx="610825" cy="614970"/>
          </a:xfrm>
          <a:prstGeom prst="rect">
            <a:avLst/>
          </a:prstGeom>
        </p:spPr>
      </p:pic>
      <p:pic>
        <p:nvPicPr>
          <p:cNvPr id="50" name="图片 49"/>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852935" y="5861033"/>
            <a:ext cx="610825" cy="614970"/>
          </a:xfrm>
          <a:prstGeom prst="rect">
            <a:avLst/>
          </a:prstGeom>
        </p:spPr>
      </p:pic>
      <p:pic>
        <p:nvPicPr>
          <p:cNvPr id="37" name="图片 36" descr="C:\Users\HP\Desktop\新画风\11月份\11.20\u.pngu"/>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flipH="1">
            <a:off x="3857692" y="4337652"/>
            <a:ext cx="1839926" cy="2419759"/>
          </a:xfrm>
          <a:prstGeom prst="rect">
            <a:avLst/>
          </a:prstGeom>
        </p:spPr>
      </p:pic>
      <p:pic>
        <p:nvPicPr>
          <p:cNvPr id="38" name="图片 37" descr="C:\Users\HP\Desktop\新画风\11月份\11.20\p.pngp"/>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6051271" y="4433500"/>
            <a:ext cx="1488323" cy="2356392"/>
          </a:xfrm>
          <a:prstGeom prst="rect">
            <a:avLst/>
          </a:prstGeom>
        </p:spPr>
      </p:pic>
      <p:pic>
        <p:nvPicPr>
          <p:cNvPr id="52" name="图片 51" descr="C:\Users\HP\Desktop\新画风\11月份\11.20\o.pngo"/>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689138" y="1642800"/>
            <a:ext cx="1486535" cy="1786255"/>
          </a:xfrm>
          <a:prstGeom prst="rect">
            <a:avLst/>
          </a:prstGeom>
        </p:spPr>
      </p:pic>
      <p:pic>
        <p:nvPicPr>
          <p:cNvPr id="53" name="图片 52" descr="C:\Users\HP\Desktop\新画风\11月份\11.20\b.pngb"/>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863530" y="4713243"/>
            <a:ext cx="836930" cy="736050"/>
          </a:xfrm>
          <a:prstGeom prst="rect">
            <a:avLst/>
          </a:prstGeom>
        </p:spPr>
      </p:pic>
      <p:pic>
        <p:nvPicPr>
          <p:cNvPr id="54" name="图片 53" descr="C:\Users\HP\Desktop\新画风\11月份\11.20\k.pngk"/>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a:xfrm>
            <a:off x="1931547" y="4590035"/>
            <a:ext cx="834390" cy="859258"/>
          </a:xfrm>
          <a:prstGeom prst="rect">
            <a:avLst/>
          </a:prstGeom>
        </p:spPr>
      </p:pic>
      <p:pic>
        <p:nvPicPr>
          <p:cNvPr id="55" name="图片 54" descr="C:\Users\HP\Desktop\新画风\11月份\11.20\糖果.png糖果"/>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1364058" y="5324796"/>
            <a:ext cx="1010285" cy="712062"/>
          </a:xfrm>
          <a:prstGeom prst="rect">
            <a:avLst/>
          </a:prstGeom>
        </p:spPr>
      </p:pic>
      <p:pic>
        <p:nvPicPr>
          <p:cNvPr id="56" name="图片 55" descr="C:\Users\HP\Desktop\新画风\11月份\11.20\b.pngb"/>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9543424" y="4875646"/>
            <a:ext cx="836930" cy="736050"/>
          </a:xfrm>
          <a:prstGeom prst="rect">
            <a:avLst/>
          </a:prstGeom>
        </p:spPr>
      </p:pic>
      <p:pic>
        <p:nvPicPr>
          <p:cNvPr id="57" name="图片 56" descr="C:\Users\HP\Desktop\新画风\11月份\11.20\o.pngo"/>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742355" y="1573268"/>
            <a:ext cx="1486535" cy="1786255"/>
          </a:xfrm>
          <a:prstGeom prst="rect">
            <a:avLst/>
          </a:prstGeom>
        </p:spPr>
      </p:pic>
      <p:pic>
        <p:nvPicPr>
          <p:cNvPr id="58" name="图片 57" descr="C:\Users\HP\Desktop\新画风\11月份\11.20\k.pngk"/>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a:xfrm>
            <a:off x="10394500" y="4745159"/>
            <a:ext cx="834390" cy="859258"/>
          </a:xfrm>
          <a:prstGeom prst="rect">
            <a:avLst/>
          </a:prstGeom>
        </p:spPr>
      </p:pic>
      <p:pic>
        <p:nvPicPr>
          <p:cNvPr id="59" name="图片 58" descr="C:\Users\HP\Desktop\新画风\11月份\11.20\糖果.png糖果"/>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9923726" y="5566512"/>
            <a:ext cx="1010285" cy="712062"/>
          </a:xfrm>
          <a:prstGeom prst="rect">
            <a:avLst/>
          </a:prstGeom>
        </p:spPr>
      </p:pic>
      <p:sp>
        <p:nvSpPr>
          <p:cNvPr id="47" name="矩形 46"/>
          <p:cNvSpPr/>
          <p:nvPr/>
        </p:nvSpPr>
        <p:spPr>
          <a:xfrm>
            <a:off x="1201854" y="779779"/>
            <a:ext cx="2667155" cy="584775"/>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A904"/>
                </a:solidFill>
                <a:effectLst/>
                <a:uLnTx/>
                <a:uFillTx/>
                <a:latin typeface="Century Gothic" panose="020B0502020202020204" pitchFamily="34" charset="0"/>
                <a:cs typeface="+mn-cs"/>
              </a:rPr>
              <a:t>Let’s show!</a:t>
            </a:r>
          </a:p>
        </p:txBody>
      </p:sp>
      <p:pic>
        <p:nvPicPr>
          <p:cNvPr id="44" name="图片 4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64095" y="759424"/>
            <a:ext cx="887432" cy="591621"/>
          </a:xfrm>
          <a:prstGeom prst="rect">
            <a:avLst/>
          </a:prstGeom>
        </p:spPr>
      </p:pic>
      <p:sp>
        <p:nvSpPr>
          <p:cNvPr id="40" name="矩形 39"/>
          <p:cNvSpPr/>
          <p:nvPr/>
        </p:nvSpPr>
        <p:spPr>
          <a:xfrm>
            <a:off x="6893549" y="1"/>
            <a:ext cx="5320775" cy="196302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矩形 40"/>
          <p:cNvSpPr/>
          <p:nvPr/>
        </p:nvSpPr>
        <p:spPr>
          <a:xfrm>
            <a:off x="6960719" y="76663"/>
            <a:ext cx="4987607" cy="1889941"/>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Present and share writing assignment from last lesson.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Invite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take turns presenting their homework. If time is limited, tell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they have one or two mins to present their writing.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Encourage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listen carefully and to ask questions.</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After </a:t>
            </a:r>
            <a:r>
              <a:rPr lang="en-US" altLang="zh-CN" sz="1100" b="1" dirty="0">
                <a:latin typeface="Century Gothic" panose="020B0502020202020204" pitchFamily="34" charset="0"/>
                <a:sym typeface="Helvetica Neue"/>
              </a:rPr>
              <a:t>both of the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have finished, give them feedback and awards (click the picture of the book beside the boy or the girl so that they can get some awards).  </a:t>
            </a:r>
          </a:p>
          <a:p>
            <a:pPr lvl="0" defTabSz="357165">
              <a:lnSpc>
                <a:spcPct val="117999"/>
              </a:lnSpc>
            </a:pPr>
            <a:r>
              <a:rPr lang="en-US" altLang="zh-CN" sz="1100" b="1" dirty="0">
                <a:latin typeface="Century Gothic" panose="020B0502020202020204" pitchFamily="34" charset="0"/>
                <a:sym typeface="Helvetica Neue"/>
              </a:rPr>
              <a:t>Note: You can click the picture of the boy or the girl to give each S a trophy to mark their good </a:t>
            </a:r>
            <a:r>
              <a:rPr lang="en-US" altLang="zh-CN" sz="1100" b="1" dirty="0" smtClean="0">
                <a:latin typeface="Century Gothic" panose="020B0502020202020204" pitchFamily="34" charset="0"/>
                <a:sym typeface="Helvetica Neue"/>
              </a:rPr>
              <a:t>performance.</a:t>
            </a:r>
            <a:endParaRPr lang="en-US" altLang="zh-CN" sz="1100" b="1" dirty="0">
              <a:latin typeface="Century Gothic" panose="020B0502020202020204" pitchFamily="34" charset="0"/>
              <a:sym typeface="Helvetica Neue"/>
            </a:endParaRPr>
          </a:p>
        </p:txBody>
      </p:sp>
      <p:sp>
        <p:nvSpPr>
          <p:cNvPr id="42" name="直角三角形 41"/>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3" name="文本框 42"/>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2178231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28" restart="whenNotActive" fill="hold" evtFilter="cancelBubble" nodeType="interactiveSeq">
                <p:stCondLst>
                  <p:cond evt="onClick" delay="0">
                    <p:tgtEl>
                      <p:spTgt spid="37"/>
                    </p:tgtEl>
                  </p:cond>
                </p:stCondLst>
                <p:endSync evt="end" delay="0">
                  <p:rtn val="all"/>
                </p:endSync>
                <p:childTnLst>
                  <p:par>
                    <p:cTn id="29" fill="hold">
                      <p:stCondLst>
                        <p:cond delay="0"/>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80">
                                          <p:stCondLst>
                                            <p:cond delay="0"/>
                                          </p:stCondLst>
                                        </p:cTn>
                                        <p:tgtEl>
                                          <p:spTgt spid="52"/>
                                        </p:tgtEl>
                                      </p:cBhvr>
                                    </p:animEffect>
                                    <p:anim calcmode="lin" valueType="num">
                                      <p:cBhvr>
                                        <p:cTn id="34"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39" dur="26">
                                          <p:stCondLst>
                                            <p:cond delay="650"/>
                                          </p:stCondLst>
                                        </p:cTn>
                                        <p:tgtEl>
                                          <p:spTgt spid="52"/>
                                        </p:tgtEl>
                                      </p:cBhvr>
                                      <p:to x="100000" y="60000"/>
                                    </p:animScale>
                                    <p:animScale>
                                      <p:cBhvr>
                                        <p:cTn id="40" dur="166" decel="50000">
                                          <p:stCondLst>
                                            <p:cond delay="676"/>
                                          </p:stCondLst>
                                        </p:cTn>
                                        <p:tgtEl>
                                          <p:spTgt spid="52"/>
                                        </p:tgtEl>
                                      </p:cBhvr>
                                      <p:to x="100000" y="100000"/>
                                    </p:animScale>
                                    <p:animScale>
                                      <p:cBhvr>
                                        <p:cTn id="41" dur="26">
                                          <p:stCondLst>
                                            <p:cond delay="1312"/>
                                          </p:stCondLst>
                                        </p:cTn>
                                        <p:tgtEl>
                                          <p:spTgt spid="52"/>
                                        </p:tgtEl>
                                      </p:cBhvr>
                                      <p:to x="100000" y="80000"/>
                                    </p:animScale>
                                    <p:animScale>
                                      <p:cBhvr>
                                        <p:cTn id="42" dur="166" decel="50000">
                                          <p:stCondLst>
                                            <p:cond delay="1338"/>
                                          </p:stCondLst>
                                        </p:cTn>
                                        <p:tgtEl>
                                          <p:spTgt spid="52"/>
                                        </p:tgtEl>
                                      </p:cBhvr>
                                      <p:to x="100000" y="100000"/>
                                    </p:animScale>
                                    <p:animScale>
                                      <p:cBhvr>
                                        <p:cTn id="43" dur="26">
                                          <p:stCondLst>
                                            <p:cond delay="1642"/>
                                          </p:stCondLst>
                                        </p:cTn>
                                        <p:tgtEl>
                                          <p:spTgt spid="52"/>
                                        </p:tgtEl>
                                      </p:cBhvr>
                                      <p:to x="100000" y="90000"/>
                                    </p:animScale>
                                    <p:animScale>
                                      <p:cBhvr>
                                        <p:cTn id="44" dur="166" decel="50000">
                                          <p:stCondLst>
                                            <p:cond delay="1668"/>
                                          </p:stCondLst>
                                        </p:cTn>
                                        <p:tgtEl>
                                          <p:spTgt spid="52"/>
                                        </p:tgtEl>
                                      </p:cBhvr>
                                      <p:to x="100000" y="100000"/>
                                    </p:animScale>
                                    <p:animScale>
                                      <p:cBhvr>
                                        <p:cTn id="45" dur="26">
                                          <p:stCondLst>
                                            <p:cond delay="1808"/>
                                          </p:stCondLst>
                                        </p:cTn>
                                        <p:tgtEl>
                                          <p:spTgt spid="52"/>
                                        </p:tgtEl>
                                      </p:cBhvr>
                                      <p:to x="100000" y="95000"/>
                                    </p:animScale>
                                    <p:animScale>
                                      <p:cBhvr>
                                        <p:cTn id="46" dur="166" decel="50000">
                                          <p:stCondLst>
                                            <p:cond delay="1834"/>
                                          </p:stCondLst>
                                        </p:cTn>
                                        <p:tgtEl>
                                          <p:spTgt spid="52"/>
                                        </p:tgtEl>
                                      </p:cBhvr>
                                      <p:to x="100000" y="100000"/>
                                    </p:animScale>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down)">
                                      <p:cBhvr>
                                        <p:cTn id="52" dur="580">
                                          <p:stCondLst>
                                            <p:cond delay="0"/>
                                          </p:stCondLst>
                                        </p:cTn>
                                        <p:tgtEl>
                                          <p:spTgt spid="57"/>
                                        </p:tgtEl>
                                      </p:cBhvr>
                                    </p:animEffect>
                                    <p:anim calcmode="lin" valueType="num">
                                      <p:cBhvr>
                                        <p:cTn id="53"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58" dur="26">
                                          <p:stCondLst>
                                            <p:cond delay="650"/>
                                          </p:stCondLst>
                                        </p:cTn>
                                        <p:tgtEl>
                                          <p:spTgt spid="57"/>
                                        </p:tgtEl>
                                      </p:cBhvr>
                                      <p:to x="100000" y="60000"/>
                                    </p:animScale>
                                    <p:animScale>
                                      <p:cBhvr>
                                        <p:cTn id="59" dur="166" decel="50000">
                                          <p:stCondLst>
                                            <p:cond delay="676"/>
                                          </p:stCondLst>
                                        </p:cTn>
                                        <p:tgtEl>
                                          <p:spTgt spid="57"/>
                                        </p:tgtEl>
                                      </p:cBhvr>
                                      <p:to x="100000" y="100000"/>
                                    </p:animScale>
                                    <p:animScale>
                                      <p:cBhvr>
                                        <p:cTn id="60" dur="26">
                                          <p:stCondLst>
                                            <p:cond delay="1312"/>
                                          </p:stCondLst>
                                        </p:cTn>
                                        <p:tgtEl>
                                          <p:spTgt spid="57"/>
                                        </p:tgtEl>
                                      </p:cBhvr>
                                      <p:to x="100000" y="80000"/>
                                    </p:animScale>
                                    <p:animScale>
                                      <p:cBhvr>
                                        <p:cTn id="61" dur="166" decel="50000">
                                          <p:stCondLst>
                                            <p:cond delay="1338"/>
                                          </p:stCondLst>
                                        </p:cTn>
                                        <p:tgtEl>
                                          <p:spTgt spid="57"/>
                                        </p:tgtEl>
                                      </p:cBhvr>
                                      <p:to x="100000" y="100000"/>
                                    </p:animScale>
                                    <p:animScale>
                                      <p:cBhvr>
                                        <p:cTn id="62" dur="26">
                                          <p:stCondLst>
                                            <p:cond delay="1642"/>
                                          </p:stCondLst>
                                        </p:cTn>
                                        <p:tgtEl>
                                          <p:spTgt spid="57"/>
                                        </p:tgtEl>
                                      </p:cBhvr>
                                      <p:to x="100000" y="90000"/>
                                    </p:animScale>
                                    <p:animScale>
                                      <p:cBhvr>
                                        <p:cTn id="63" dur="166" decel="50000">
                                          <p:stCondLst>
                                            <p:cond delay="1668"/>
                                          </p:stCondLst>
                                        </p:cTn>
                                        <p:tgtEl>
                                          <p:spTgt spid="57"/>
                                        </p:tgtEl>
                                      </p:cBhvr>
                                      <p:to x="100000" y="100000"/>
                                    </p:animScale>
                                    <p:animScale>
                                      <p:cBhvr>
                                        <p:cTn id="64" dur="26">
                                          <p:stCondLst>
                                            <p:cond delay="1808"/>
                                          </p:stCondLst>
                                        </p:cTn>
                                        <p:tgtEl>
                                          <p:spTgt spid="57"/>
                                        </p:tgtEl>
                                      </p:cBhvr>
                                      <p:to x="100000" y="95000"/>
                                    </p:animScale>
                                    <p:animScale>
                                      <p:cBhvr>
                                        <p:cTn id="65" dur="166" decel="50000">
                                          <p:stCondLst>
                                            <p:cond delay="1834"/>
                                          </p:stCondLst>
                                        </p:cTn>
                                        <p:tgtEl>
                                          <p:spTgt spid="57"/>
                                        </p:tgtEl>
                                      </p:cBhvr>
                                      <p:to x="100000" y="100000"/>
                                    </p:animScale>
                                  </p:childTnLst>
                                </p:cTn>
                              </p:par>
                            </p:childTnLst>
                          </p:cTn>
                        </p:par>
                      </p:childTnLst>
                    </p:cTn>
                  </p:par>
                </p:childTnLst>
              </p:cTn>
              <p:nextCondLst>
                <p:cond evt="onClick" delay="0">
                  <p:tgtEl>
                    <p:spTgt spid="38"/>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40" grpId="0" animBg="1"/>
      <p:bldP spid="40" grpId="1" animBg="1"/>
      <p:bldP spid="41" grpId="0"/>
      <p:bldP spid="4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0" y="5737212"/>
            <a:ext cx="12202535" cy="1139863"/>
          </a:xfrm>
          <a:prstGeom prst="rect">
            <a:avLst/>
          </a:prstGeom>
        </p:spPr>
      </p:pic>
      <p:pic>
        <p:nvPicPr>
          <p:cNvPr id="126" name="图片 125">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6736" y="-24664"/>
            <a:ext cx="2463142" cy="784113"/>
          </a:xfrm>
          <a:prstGeom prst="rect">
            <a:avLst/>
          </a:prstGeom>
        </p:spPr>
      </p:pic>
      <p:sp>
        <p:nvSpPr>
          <p:cNvPr id="127" name="文本框 126"/>
          <p:cNvSpPr txBox="1"/>
          <p:nvPr/>
        </p:nvSpPr>
        <p:spPr>
          <a:xfrm>
            <a:off x="9277862" y="31782"/>
            <a:ext cx="192433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rPr>
              <a:t>Phonics</a:t>
            </a:r>
            <a:endParaRPr kumimoji="0" lang="zh-CN" altLang="en-US"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endParaRPr>
          </a:p>
        </p:txBody>
      </p:sp>
      <p:sp>
        <p:nvSpPr>
          <p:cNvPr id="53" name="文本框 52"/>
          <p:cNvSpPr txBox="1"/>
          <p:nvPr/>
        </p:nvSpPr>
        <p:spPr>
          <a:xfrm>
            <a:off x="1458875" y="399947"/>
            <a:ext cx="507002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sym typeface="Helvetica Light"/>
              </a:rPr>
              <a:t>Let’s listen and speak!</a:t>
            </a:r>
            <a:endParaRPr kumimoji="0" lang="zh-CN" altLang="en-US" sz="36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sym typeface="Helvetica Light"/>
            </a:endParaRPr>
          </a:p>
        </p:txBody>
      </p:sp>
      <p:sp>
        <p:nvSpPr>
          <p:cNvPr id="3" name="AutoShape 2" descr="data:image/jpeg;base64,/9j/4AAQSkZJRgABAQEASABIAAD/2wBDAAgGBgcGBQgHBwcJCQgKDBQNDAsLDBkSEw8UHRofHh0aHBwgJC4nICIsIxwcKDcpLDAxNDQ0Hyc5PTgyPC4zNDL/2wBDAQkJCQwLDBgNDRgyIRwhMjIyMjIyMjIyMjIyMjIyMjIyMjIyMjIyMjIyMjIyMjIyMjIyMjIyMjIyMjIyMjIyMjL/wAARCAGgAfQDAREAAhEBAxEB/8QAHAABAAIDAQEBAAAAAAAAAAAAAAQFAQIDBgcI/8QARxAAAgECAgUJAwkHAgcAAwAAAAECAwQFERIhMVGRBhMUFUFSYXGSIlOBFjJCVWKTobHBByMzQ2Ny0YLhJDQ1VHOy8DZ0ov/EABoBAQADAQEBAAAAAAAAAAAAAAABAgMEBQb/xAA2EQEAAgIABAUCBQMDBAMBAAAAAQIDEQQSITETFEFRUgUyImFxkaEVQoEzsdEGI2LhNEPwwf/aAAwDAQACEQMRAD8A+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LWuXm403kt552fi53y4/3b0xeso7bbzbb8zhmZnrMttRBGUoPOLaJre1J3WdImInumUK/OLRlql+Z6nD8R4n4bd3PfHy9Y7Ox1MwAAAAAAAAAAAAAAAAAAAAAAAAAAAAAAAAAAAAAAAAAAAAAAAAAAAAAAAAAAAAAAAAAA515aFGTW16jDib8mKZhfHG7IDaSzepHjOprGpCTyjJNhLYIZTcZJp5NE1tNZ3BMb6J9OoqkFJfFbj2sWSMleaHJavLOmJVNGtGGr2kRbLrJFPciu6zKHGs7W+lRb/czfs/ZzOWuXws845+2f4azXmpzeqwPQYAAAAAAAAAAAAAAAAAAAAAAAAAAAAAAAAAAAAAAAAAAAAAAAAAAAAAAAAAAABhyitskvNlZtWO8piJns152n348SnjY/lCeS3s2Uoy2ST8mXi9bdpRMTCtxDFbKhdU7GrXjG4nk1F7FuzfZn2GXFYr2wzNY7NcVZ3zOVZxWSknJ9kTxe7ohGlJZ64aDW7URPTulJo1ecjk/nL8SYlEw6kobRnKD9mTRemS1OtZ0iaxPd2pOMW6tSacuxZ6zqwzWv/dyW3LO+5/DWEC9npzUu15s48t5vabT6tqRqNLinLSpQk+2KZ7tJ3WJcU9JbFkAAAAAAAAAAAAAAAAAAAAAAAAAAAAAAAAAAAAAAAAAAAAAAAAAAAAAAAG0lm3kiJmIjciPO6itUFm972HHk42sdKdW1cUz3R5Vqk9snluRxX4jJfvLWKVhoYrAACixzk/1jUd1bzUbhpKUZvVPLZr7Gelwf1CcUcmTrH8wmJ078lLbEba4rxvp5RjBRpwnLSlt2p7sjrnJw1782LXMyz9o09BeW6uKLaX7yOuL/Qx4nDGSnTvDLHfln8lLGThJSW1HiuxOhNVIqSLqstpLNvJBDnKvBfN9p7kRtOkZqdWqk17UnlkIibTqPVO4iNvQRjoxUVsSyPoIjUacEztkkAAAAAAAAAAAAAAAAAAAAAAAAAAAAAAAAAAAAAAAAAAAAAAAAAAAADjO5hF5R9p+By5OLpXpXrLSuOZ7uMrmpnsUfA5b8Xl/RpGKrnOpOeqUs0c9818nS0tIrFezQzSAAAAABxrppKpF5Si9qG5idwmPZPsrpXFPKWqpHb4+J63DcR4tdT3hy5Kcs9OyJf2bhN1qa9h65JdjOXi+Hms89ezXFk3HLKHTqOnLNa12o4YlvpI6TTy+l5ZE7V05yrSm9GnHLPdtYjczqE9u6fY2Tovnavz+xbv9z0+F4bk/Hfu5suTm6QnHcxAAAAAAAAAAAAAAAAAAAA1qVIUacqlWcYU4JylKTySW9sTOu5Eb6Q8Tif7TMOoTlSwy3nfSWrnW+bp5+Det8DjycZWvSvV24+CvbradOL/aRStqGValG7unrcbZaFKHhpS1y88stxTzsRHXrK/kZmenSPz7oE/2oXzl+7wy1ivtVJNlJ463s0j6fX1s6UP2o10/+IwqlJf0qzT/ABRMcdPrVE/T49LL7D/2hYJeyUK86tnN+/j7PqX6m9OMx279HPfgste3V6ilVp1qUatKpGpTks4zhJNPyaOmJiesOWYmJ1LclAAAAAAAAAAAAAAAAAAAAAABhtRTbeSRFrRWNymI30RZzlVTbehS/M87Jktljczqn+7atYr07y5OeSygtFfizlnJrpSNR/LSK+7QzWAAAAAAAANaizpyXgJSh0asqNWNSO1dm9E48k47RaC1YtGpegjJTgpR1xks0e9WYtETHq4pjU6R6lhb1HnoaL+y8jnvwmK071r9F4y2hpHDbdPXpvzkUjgsUe6fGskU6NOisqcFHyOmmKlPtjSk2m3d0LqgAAAAAAAAAAAAAAAAAAxKUYRcpNRilm23kkgPP3PLjk9bVXTliCqSTybpU5TXFajnnisUTrbprwmaY3p4b9oHK2li6tsNwy407NxVSvJJx05Z6ovPsW3zfgcvE54vHLWejr4Xh5pM2vHV42EofNi88txxO+NNyEgAABZ4Pj2I4HX5yyruMG/aoy105+a/VazTHlvjndZZZcNMkatD6zyb5UWfKK3eh+5u4LOpQk82vFPtX5dp6uHPXLH5vIz8PbFP5L03c4AAAAAAAAAAAAAAAAAAAADhVaqTcW8qcNcvE480xkvyz9te7Wv4Y36yjVKjqSz2JbFuODLlnJO/T0bVryw0MlgDlp6dzoLZBaUvN7AtrUbdQqAANZS0ZRz2PV8QlsEAGtR5U5PwEpQCiy3wyrp27g9sH+DPW4G+8fL7OXNXVtpp2sQAAAAAAAAAAAAAAAAAAAAADzPLK0oXOH6WI4vKxw6Hz6dOKcq0+xa9vhFLxObiKxav4rah08Nea2/DXcvkFfmVXmrd1HRz9h1ElLLxy1ZnkzrfR7Mb117uFSlGpt1PeNpmNkFKPstLLeiCG4SAAAADvZ3lxYXdK6tasqValLShJdn+3gTW01ncd1bVi0ctuz7Xycx6jygwqF1BKFaPsVqSfzJf4e1Hs4csZa7eHnwzivy+i3NmIAAAAAAAAAAAAAAAAAAAkQ62cKcYPbL2pHlZ5mlIpPeesuinW23A5GoA89gEWxfOQqVntqTb+CIhpk6TEJRLMA0qS0NB9mkk/iExG2K6zoy3rWRJDanLTpxlvRI2CHC5llBR7WRKYRSqydhcsriUe9H8jt4G2skx7wxzx+Ha2PWcoAAAAAAAAAAAAAAAAAAAACuxvG7TAMMne3kvZWqEI/OqS7Ir/wC1GeTJGOu5aY8dsluWHxbGMbveUF+7y9nszVKjF+zSjuXjvfaeRly2yTuXtYcNcddQgGTYAAAAAAAAAXvJLHXgON06s5NWtbKnXX2eyXwevib8Pl8O+/Rz8Th8WmvX0fbE00mmmnsa7T2XhgAAAAAAAAAAAAAAAAAAAaTpxqLKS+Jlkw0yRqy1bTXs4StH9Ga+Jx24Gf7Zaxm94QatzRo1pUak1GcdTzRxXrNLTWe7orWbRzQ517ml0ao4VIt6LySZSZTWs80bgsFlZU/HN/iIMn3SkkqAHC8ejaze7J/iiJXp9zrV/hz8iVIc7d/udfY2RCZdIyXNqT2ZZkiFUm6k3LgVWhqQJWHf87Dyf5HVwf8ArR/llm+xdHsuQAAAAAAAAAAAAAAAAAAADSrVp0KM6tWahThFylKWyKWtsiZ1G5TETM6h8K5T8oavKbG3WzlG0pZxt6b7I734va+B5GfLOS2/R7PD4Yx116q453UAAAAAAAAAAAD65yAxzrPBeh1p53NmlDXtlT+i/hs+CPV4TLz05Z7w8fjMXJfmjtL1p1uMAAAAAAAAAAAAAAAAAAAAB5zHKWhfqfZUgn8VqPI46usm/d6PC23TXsgyp0cvYr5y3Shl+JyN9z6w1hVq0n7E5R8EwmYie6RDEq8fnaM/NDak4quyxXvUeEidq+D+bFS9jdRVGNOSc5Ja34jZGOa9U64llSfjqEsYR1Uyo6C2t6yEs1auklCPzV+ImSIciEgE7C4Z3Ep9kY/md3A13kmfaGOefw6Wx6rlAAAAAAAAAAAAAAAAAAAA8H+0/GnZ4RRwujLKpeNupl2U49nxeS+DOPi8mq8sert4LHzW559HyelLRbe2T1I82XqQllVwAAAAAAAAAAAWOB4vWwPFqN9R9rR9mpDP58HtX/3aaYsk47c0MsuKMlJrL7fh9/bYnY0ry0qKpRqLOL7VvT3Nbj2qXi8c1XhXpNLctu6SWVAAAAAAAAAAAAAAAAAAAArMct+dslVS9qk8/g9px8bj5sfN7Onhb6vr3ePxDFsPwmFOeIXtG1jVnoQdWWSk9x5daWt9sbd9rRXvKWmpJSi001mmnmmiizIACXh1PTu0+yC0iYZ5J1VIxC60ElBJyzyjnsz3i0+zPHTmnqq9KtpaXSamn5rLgV1+bo1XtpNtbjn6b0klUg8ppfn5CJYXpyz+TuSoAXOHUeatlJr2pvS+HYexwePkx7n1cmW27JZ1sgAAAAAAAAAAAAAAAAAAAPh/7Qr13nLK8jnnC2UaEVuyWb/Fs8nibbyT+T1+Fry4o/N5ql/Fj5nPLphMKtGIyUlmtgQyEgAAAAAANpQnGMZSi1GXzW1qfkENQkAvOTfKa65O3elTzq2tR/vaDeqXit0v/mbYc9sU/k58+CuWPzfYcLxWzxiyjd2VZVKb1NbJRe6S7GevjyVvG6vGyY7Y7ctkwuoAAAAAAAAAAAAAAAAAADnXjGVCpGXzXB58Ct4iazErVmYtGnyH9oWAVce5MSja0nUu7aarUoR2zWWUorxaf4HjcNkil+vaXpZ6c9enda8mKdejyXwyldUnRuI28VUpvbF7suzy7DPLMTknS+OJikbWxmuASaFyrejNRWdSb27kSztXmlHlJzlpSebIXiNdkOpTbvlpRbjJapd0pMfiaxP4U6zTV9Uy2c2s/PMn+5jl+yP1WBZzu9pQdxXUforXJ+Bvw+Lxb69PVTJflja9WpHuOIAAAAAAAAAAAAAAAAAAAB2gfnvlI3LlRirlt6XU/wDY8bL/AKlv1e5h/wBOv6KyL0ZJ7mZtEmvU0YZLbL8isQtMtoSj7MFtSCY9mKtTQjq+c9giETJQlpU9e1ahJDoQssMGsIYjiMbeo5KDhKTcdqyWr8SJVtOo22xHBLzDpOUoOpR7KsFmvjuG0VtEq1a/IlZLhht3Vp87RoutT71L2svPLWgjmhIsLi9w+Uqc7SdW3m/boVKbafitWpkImIleUMGwnF0pUKNzaVHlnHRay46n8BG96Um1q91nX/ZbVUn0fFoNbqtFp/gz0J4GfSzjj6hHrVJw/wDZjbU6iniF/Oul/Low0E/NvNlqcDEfdKt+PtP2xp7aysbXDraNtZ0IUaMdkILL4+L8TtrWKxqsOG17Xndp2kFlQAAAAAAAAAAAAAAAAAAefxTE6s5VLWEHTinlJvbL/CPL4ribTM44jTvwYKxq8ztR3GnoZQ/A4Xdj1vq4UKFTS0pPUGuTJXWoTCHOAAAGrdTPKMFJvY9LJEdU9E62t3Qg9JqVSTzk1s8l4CIc97809OyRGLnJRis5N5JFoibTqFJnXVeWturaio7ZPXJ+J7eDDGKmvVxXvzTt3N1AAAAAAAAAAAAAAAAAAAAAHwjlzaOz5ZYlFrKNSoq0fFSSf55nkcRXWSXs8NbmxQ88Yt2W29r2agOlBqNRt7MmRKYaTnpycmES3t55VMs9TEpiVnh9nK/vqVtGWi55+1lsSWeZVMzqNrjk5QqWfKCpb3EHCqqUlk+3Zs8CJ7K3nddw9iVYoNbBsNuJOVSzpOT2tLR/InaYtMM22EWFpVVS3tYwqLZJNt/mNk2me7NfFrS3k4zrTbW3m4Smo+bSBFZlaYbFXV5bqL0oSaln4bTXBXmy1hlmty0mXrz3XkgAAAAAAAAAAAAAAAAAAAAAELEbGN5bvKK56KzhL9Dn4jBGWv5+jbDlnHb8lJhdlK5u05wfNU3nPNfgedw2Gcl+sdI7u3PlileneWmKU4UsRqwppRjqeS2J5FeJrFcsxVOC02xxMoZztgAAAAWFCpzsFlrlsaJ7ue1eWV3ZWfMR5ya/eP8A/k9bheG8OOa3f/ZxZMnN0jsmHYyAAAAAAAAAAAAAAAAAAAAAAPm/7VcHc6NpjFKOfN/uK2XYm84vjmvijh4zH2vDv4LJ1mkvl5wPRAAHr+TGA0q1FXl1BS0tcFJakv8AJjaZmdR2RM6heYhyfsb+3aVOMKiXs1I7UyI6dlYvPqouTVCdDlBOjWjlVpU5prx1foXnsved1ewnRpVKkKk6cXOnrhJrXH4lWO24ADDSaaex7QMpaEVFLRS2JLJAXeAW+cqlzJbPYj+p6PA4+s3n9HHxd+1V4ek4QAAAAAAAAAAAAAAAAAAAAAABxuaytradVQctFZ6MUZ5L+HSbaXpXntEbeRq1JVqsqk3nKTzbPCtabTNp9XrVrFY1DQqkAAAAFjgkoRxFKSWcotRe5nXwUx4vVz8VE+H0emPYeaAAAAAAAAAAAAAAAAAAAAAAAI99ZUMRsa9ncw06NaDhNeD/AF7StqxaNStW01mLQ+A47gtzgGLVrC5Wbg84VMtVSD2SX/208fJjmluWXtYskZK80K0o0HsYH1LD6cOqKKis46CeS7dWw54jorafxO1lGSpSbWipPNIikdEZJ6uVXDoyxSjiFJqFaC0Ki7KkP8o02rvppOIQAAKPlhiVXCeSl/eUKrpVYQUYTjtUpPJZeOvb2G2CsXyREs8tuWkzCq/ZpRv48lul39zXrSu6zq0lWm5NQ2JrPe03wL8XNfE1WOynDxPJufV9hs6CtrSlSX0Y6/PtPWw05KRV5+S3PaZdzRQAAAAAAAAAAAAAAAAAAAAAAAAKy5wS3ryc6bdGT26KzXA48nBUvO46OmnE2rGp6o3yeef/ADKy/s/3Mf6f/wCX8NPOfk6wwCgvn1qkvJJF68BSO8yrPF29ISYYRYw/k6X90mzaOEwx6Mp4jJPqrcXwynb01XoR0YZ5Sju3NHJxfDVpHPTs6eHzzaeWykrV6VvDSqzUV47X8DlxYcmWdUjbqmYjuqa2N11VjK0bpaDzU+1s9zhfptcf4snWf4hle3NGvR7fk/ygpYzR0J6NO7gs5wWyS70fDw7DbJjmk/k8/Jj5J/JdGbMAAAAAAAAAAAAAAAAAAAAAAAUXKjkzbcpcO5mo1TuaeboV8s9B7nvi+1GObDGSNerbDmnFbfo+IYnhd5g99OzvqLpVodnZJb4vtXieVek0nVnr0vW8bqhlV3r+S2PuPNYbWhKTb0aUo/kzK1ZjrCLRt7GLctbi4rx2kMpZAAAD2AVl6oXVGdreW9OvbzWU6dWOcZLxRaJms7h0eFS9U63cOZjGlBQhFKMYpZKKWxJESxtXl6PYYff07yjHKSVVL2odvmvA9rBnrlr+byc2Kcc/kmHQxAAAAAAAAAAAAAAAAAAAAAAGT3MBk9zAZPcwAAABVcpJ1Icn7p0dLnGoxWjt1yRMRSfv7fm1w/fGnjLbC4Jc5dZ1ar2pvNL/ACefxH1G0/gwfhq9KKe7a7wujVpN0YKnUS1ZbH4FeG+o5KXiMk7qWpE9lJb3FW0uIV6M3Tq03nGS7GfRTETGpYTETGpfTsDxiljNiqqyjWh7NWn3XvXgzhyUmk6cV6TSVmUUAAAAAAAAAAAAAAAAAAAAAAAFbjeBWGP2Ltb6ipL6FRfPpvfF/psZnkx1yRqzTHltjndXwfGMKr4Li9xh9w06lGWWktkovWpLzR5GSk0tNZezjvF6xaF1yTwms8Tp3tSLVOnS045rtlml+Gb4Gdp6Fp6PcmagAAAAOddwhT05xTSazb7FnkFqzPo3UVDUlkETO15heFNOndVm4/ShBbfN/wCD0eG4WemSzhz5+9Krw9JxAAAAAAAAAAAAAAAAAAAAAPHcreUF1h2I0rShUlCDpKcnBpPNt9vkjx/qOfLS8Ux210VmdPNyx2pU11Lm5b8Zt/qeRa2a3e0/vKNtOto7eercX/kr/wBz3/k26U8brRzlRr3b0Vm3GT1LiXrbNHa0/vKY3PZ6fkjj1zid3cW1xUlOMKanBzyb25PWex9Nz5bzNcltkS9aess5V7ilbU+crTUY+Pb5FL5K0jdpWrS151V5zEMTney0Ipwop6o9r8WeTxHEzl6R0h6OHBGPrPdAOVu0rVY0KM6snqiszTFjnLeKR6omdRt5NvNtvaz7CI10c6dhOJ1cJxCFzSza2VId+Pait6xaNK3rFo0+p21xSu7ancUJaVKpHSi/A4ZiYnUuGYmJ1LqQgAAAAAAAAAAAAAAAAAAAAAAAeSx7kfh9/itfGsQqzqqNKMIW8VoxzSyWk9r1vZqOPicVdTks7MGa0ax1hESUUkkkl2JHkO5kAAAAAMThGpCUJpOMlk0+1Ajok4Bh1zVruNyuctaOWhVb1z3Rkt67X2nXwuDxLbt2hjxOatY/D3l689h5YAAAAAAAAAAAAAAAAAAAAAB8u5Z1ed5T3C7KcYQ4Rz/U+e4+d55/wpbuoDjQ72cI1LqEZOa15rQhpvPyJr3XxRu8R/7epoWlKMlWdOKqtNOSg4Zp74nRER3etTHWJ5tdf2/h0wihHCMXne0ddOdNw5rZlnl27tRrw9/Byc8Oe3BxNt1nULmtjtzNZU4wpLetb/E6b8dkn7Y0vXhaR36q6pVqVpudScpy3yeZyWta07tO3RWsVjUNCqzWc404Oc5KMVtbLVpa88tY3IoMRv3dS0KeapRer7T3n0fA8F4Ec1vun+GNrbQT0FAD1fI3GOYuXhtaX7qs86Tf0Z7vj+Zz56bjmhhmpuOaHuzlcoAAAAAAAAAAAAAAAAAAAAABxurqhZW1S5uasaVGms5Tk9SK2tFY3bsvjx2yWilI3MvmuL8ubi9vkrako2MHqpzXtVPFvs8EePxHFTlnUdn03DfSKY6fjn8U/wAJ1jiNtiENKjP2l86nL5yOZzZsF8U/ihMjFzkoxWcm8kl2kxEzOoYTOusrqnyfzpJ1K7jU7VGOaR6FeA6fit1cc8X16R0cquA3Ef4dSnU8/ZZS3A3j7Z2vXi6T3jSHUw28p/Ot5+cVn+Rhbh8te9WsZsc+rl0a4zy5irn/AGMz8O/tK3PX3T7PBa1WSlcJ0qe76T/wdWHg7Wnd+kfywycTWvSvWXoadOFGnGnTiowiskkepWsVjUdnBMzady2LIAAAAAAAAAAAAAAAAAAAAANuoD5Bj9Xn+UGIVM9TryS+Gr9D5niZ5s1p/NnPdXGAym4tNNprtTBE6WEcauqcFCnGlGK7NFv82X8SXTHFXiNRpOwzGKtxeUra55uKqT0ed+ao+fgaY7c1orLXFxdpnVo2tq1xb0ajgq8KmX0qebRe81rOt7/R6Na2tG9ac3e0Vscn8CvPC3h2cp4h3Kfxkys5PZaMXupLq4rV6j52blk9S7F8D67g8WKuKtsca3DjvvcxLgdaoAAzGTjJSi2pJ5pramB9TwLFFi2FU7htc7H2KqXZJf52nBkpy204clOW2lkUUAAAAAAAAAAAAAAAAAAAA53Fela29SvXqRp0qcXKc5bEiLWisbnstSlr2itY3MvknKflLWx670YaVOypv91Sfb9qXj+R4nE8ROaenZ9hwHAV4Wm562nvP/8AI/8A3VEwjB5Yi5VJycKEXk2tsnuRzRDTiuKjD0jrK5qcm7dRUrWtWo1o/Nk5Z6ydOKvH3npeImE7kne3vykhYYgoylGnKUZNa20tXn2nVwepzRth9Rw4vLeLi94fQz2nzoAAZveAAAAAAAAAAAAAAAAAcq1zRt1nWqwh/c9fAyyZseL77RC9aWt9sbQKuPWkNVNVKr8FkvxODJ9WwV+3cuivB5J79EOpyiqv+Hbwj/c2zjv9ZvP21htHBV9ZR5Y7evZKnHygYT9V4me2v2aRwmJhY3f+8h6EV/qnE+/8J8pi9nSGP3cX7UKU/hka1+r547xEqTweOe20yjyhpSeVajKHjF6SOvH9YpP+pXX6dWNuCtH2ys6F3QuI6dGrGaWtpPWvgeni4jFljdLbct8dqT+KHxm4qc7c1aj+nOUuLZ8zad2mWDmQAADelmqsMtukvzELY7ct4n2l6eWF4hGWTsrjP/xs3nh8vxl9F4+L5Q70eT+J13qtZQW+o1FGlODz2/t/dnbi8NfVc2XJGnBqV7X5z+nT1L4vad2L6bEdck7/AEcmTj5npSHm+VdhCwxqSpQUKNWnGcIrYux/ivxPf4eIjHFY9GeO83jc91GbtAABictCDlk3l2IDezxatbSbtrmrbye3Rlln+jItSJ7wTWJ7vQWnLPFLdpVuauYfbjk+KMpwVnt0YzhrPZ6TD+WGG3jUKzla1H2VNcX/AKl+pjbDaO3VjbDaO3VfxkpRUotNPWmnmmYsmQAAAAAAAAAAAAAAAAD5byz5TPFbl2NpP/gqMtcl/Nmu3yXZxPH4viPEnkr2j+X1f0vgPAr4t4/FP8R/z7vJnE9d7Dk5UjPCVBfOhOSl8dZaHicfWYzb91uHE0dNK4pXMMo16Lzpz3eHkyYmazFo7wnf4ZpPaXtbavC5t4VYbJLZue49/HeMlYtDxr0mluWXUuqAAAAAAAAAAAAAAbNoHGpd29FfvK9OPnJGN+IxU+60R/leuO9u0K+4x62prKjGVWXBHBm+rYa9Mcc0/tDopwd5+7oqrjGLyvmlU5uO6nq/HaeVm+pcRk6b1H5OunDY6+m0Ftt5ttvezhmZmdy6GCAAAAAADSrUdKjUqRbi4wbzTy7C1ZmLRMKZNck79njFsR1PnwJAADPLXu1gfbKFTnbalUT1ThGXFJn1dJ3WJaOhYAPHcu3buFmtNdJTllFdx9r+KOjh99fZ0YN9fZ4d1IqooZ+0+xHVp0twONG452bjlluJmNJmHYhCLcW+2cF5otEpiXGnWnT+a81uZMxtOkulcRqatktzKzCNLjCsdvsImuZqaVHP2qM9cX/j4GV8dbd2d8cW7vplncdLsqFw6bp87BT0JPNrM4rRqdOK0anTuQgAAAAAAAAAAAAAB4zl1yidlbdV2s8rivHOrJPXCD7PN/kcHG5+WPDr3l7X0jgvEt4146R2/Of/AE+aHkvqACxwfEurrvOefM1NU0uzc/gIcvFYPGp07x2e1jKM4KcJKUZLNNPU0WeFMTE6lkId7W8rWlTTpSyz2xex+Zriy3xzuql8dbxqy8tsbt6qSrZ0ZeOuPE9LHxtLfd0lw34W8fb1WUKtOos6c4zX2XmdVbRbtO3PNZjvCDeYrTtq0aMHFz0kpt7IL4dpzZuKrS0Vjv6/k3x4JvHNLenittVraEHNrvuOSHncPNraJ4e8RuXfpVHvrgy3m8PyU8K/s2jXpTllGabLU4jFedVlE47RG5hxrYlZ0G1OvHPdH2n+BTJxvD4/utH+61cGS3aEGpyht4/w6NSfi8onFf6xij7azP8ADevBXnvKPPlFVfzLeC/uk2c1vrN/7aR+7WOCr6y4yx+8exUo+Uc/1Mp+rcRPbUf4Xjg8f5ubxq/f86K8oIyn6nxM/wB38QtHC4vZzlit9Lbcz+GSKTx/Ez/fK3l8Xxc5X13P51zVf+tmc8Vnt3vP7rRixx2rDjKpOfzpzl5ybMZva3eV4rEdoalUgAAAAAAAAABxu6c6tnWp08tOUGlmTWdTtnlrNsc1ju8xVw69ox0p2tZReyWg2uKOuOsbh4lsV6zq0Iz1bdXmFGM1vXEIZXtPJa34awlNtcHxG+lo29lWnn26OS4svTHfJPLWNynltren1rDqNW3wy1o1sudp0Ywnk81mlkfTYqzXHWLd4hdJNBDxPEaOF2FS6ra1HVGPbOXYkWpWbTqFq1m06h8pxHEKt1cVbu4lpVajz8PBLwR31rERqHdWsRGoQLVOdWU5a2vzLz2WlKlqi/IqhWwk4SUl2F1lkmmk1sZRVkCNXt885wWvtRMSmJRCyy75N2VXGMVpWjTdJe3Vn3YLbx2GeW0Urtnkty12+vJKMVGKyilkkuxHnPPZAAAAAAAAAAAAABAxjFKODYXWva2tQWUId+T2IzzZYx0m0ujheHtxGWMdfX/Z8Wu7qte3dW6uJ6darJynLxPn7Wm1ptPd9vjx1x0ilY6Q4kLgACxw3GLjDnoL95Rb105PZ5PsES5eI4Wmbr2n3ettr2ldUadRaUNOOkozWTyJ3HZ4uTFNLTWeukklmAZWafs55+BMfkGTc3HbNa2trXmRPSdSem0uyp6VWLaz0dfzmsvgVmeql56LMMXK6hp2tWP2cymSN0mFqTq0KI851gAAAAzk32MDKpzeyL4E6k3DZUKj7EvNk8so5obq2l2yQ5Uczbo0e2TJ5Ucx0eG9jlg5pOjR7zHLBzS1dtulxQ5U8zV281syfxI5ZOaGjpzW2LI1Kdw1ISAAAF5aLRtKS+zmehijVIcl/ulvOjSqfPpQl/dFMupMRLn0G0zz6JQ+7Q1COWvs6QpU6fzKcIf2xSCYiIYr1alGhOpSk4zis09onJfHHPSdTC0Vi06t2cKXKC4jqq0qdTxXss0x/WMsffWJ/gtwVJ+2dJtPlBay/iU6lPxyTR2U+r4bdLRMfywtwd47Tt4nlJjTxe/ypyfRaOqkt++Xx/I+jxU5a79VsdOSPzeWr1OcqavmrUjeI02hJtY6NHPtk8yJ7ol0n/Dl5MhCtLrptrPSpZdsXkVlWXchAB0tMDusXu1SsqecvpyeqMFvbInJFI6oteKxuX07AsCtsCseYo+3Vnrq1WsnN/otyOLJkm87lxZMk3ncrQzUAAAAAAAAAAAAAAeX5cWVG9wy3pznKNVVW6bT1LVrzXaZ5OFjiY5d600xfVJ+nWi8V5t9Jj8vyl8yurGvZv8Aew9nsmtaZ43EcJlwT+OOnv6PreA+q8Lx0f8AZt19p6T+3r/hGOd6IAAzCEqk404LOcmoxXi9SERvpCJmIjcvtbwSzqYXb2VakmqFKNOMlqlHJZame7fhsd6RS0dnw88VfxbZInvO1Bd8mb62blZ1eep9kU9GS+GxnmZfp+WnXHO4/l24+Nx26XjSorO9t56FZVact045HFbnpOrdHVXw7RuvVyVxXTbVWos1k2m1qKxe0dpW5a+y1wSnlSq1N8lHgVY556xC5o/P+BandzS7mqplnqewCl6K1JqUssnlqPOmmp06uduqEF2N+bJ5YOaWypwWyK4E6hG5Z0VuXAaQzktyAAAAAAAAAAAABt2gaunB7YoahO5aOhB718SOWE80tXbLsk+BHKcy4hHRpxjuSR6ERqNOaestiUAADStHSoVI74sreN1mE1nUwoDzXYiYi63RHGjCUtLVJraken9JjB5iLZrRGu2/Wf8A0pk3y9HmLmpzdPR2SeryPua9ermiEHLPUWWWcVoxUdyyKKE9cJeTArC67vayyq5d5ET2RKfCnOpLRhFyluSzM73rSN2nUK93osE5MQvZqV7dRpr3MH7cvjsXwzOTz2K/THO5Uy2tSOz3drZ29jbxoW1KNKnH6MV+L3szmZmdy4pmZncu5CAAAAAAAAAAAAAAADy3Kqbd3bw7FTb4v/Y6sHaXkfUp/HWPyUdOLkqmSi8oPNSWea7Ta2pjUuGk2ieaveFZXwa0rNuMXSf2Hq4HBl+mYMk7iNfo9zhf+pOOwRy2mLx/5d/37sU8Fs4L2ozm/tS/wRT6Xw9e8TP+Vs3/AFP9Qv8AbMV/SP8AnbvHDrOOy2p/FZm8cFw8dqQ4b/WfqF++a376/wBnWFrb0qkalOhTjOLUoyUUmmu0vHDYY6xSP2Yz9S4yY1OW37ytaWN4jSeaupy8J5SRecVJ9GdeLzV/uTZcoLu5paMdGk0spOC1vjsPnPq+biOHvFaTqs9p9X0f0u+Picc2tH4o7wgynKcnKUnJva28z521ptO5nb2oiI6QxtWT2ECwtKcaVtFRSSftZLxOqm+XqwvO7JlDbLyNqM7OxoqAQbhZV5eOs5MkatLak9HIzWAAAAAAAAAAAAAAAAAABmKzkl4kx3RKyO5gAAADasgKl0aeeWiefyw6eaWk7eLi1GTi2tTXYRywmLe6lu8Nuq2arU1WXZJRT/3L4uI4nB/pWmP0/wCHRE4bd4VssFUJKXNVYtPPY8j0KfXuNp0tqf1j/hE4cNu3+7LtMnk5tPxR0V/6kyR92OP3lWeDr6S6UMOVduLrqL7E47Trw/8AUFcnSaan9f8A0yycNNOu20OS8c/bu5NfZgkdFvrNv7afyz5EyhgFjQkpOM6kl2zl+iOXJ9U4i/SJ1+kJ5YWMKcKUdGnCMVuisjgve153adpbFUp1DF7uhTcFNTWWrTWeR004vJSNb3+rC3D0tO13hl+r2i9PJVofOS7fE9Hhs/i1694cefF4c9OycdLAAAAAAAAAAAAAAB53lTbycaFylqjnTl4Z61+p0YJ7w8z6jjnVb/4eZTyOl5Tq4QqVP3bUVlnlOSXwzI7d1tRM/ha823ByzjkvtLPgNo1OtjhFaLdSLz2qObaGzUe7OdKM37Mpxy1ZvR1/AdU/hifdhqPN6Sl7Wlk4+HZkEdNbbW+brKK+lqPK+tYfE4Wbetev/L1Po+bw+Kis9rdP+FgrZ9skvI+N5X1/M3VvDtzZblhHNKYlkklsWo6I6MXehskaUUs6miACLdx1xl8DnzR2lpjRjBoAAAAAAAAAAAAAAAAAAAB1jc1V25+aNIy2hWaQ6K7l2wXEv40+yvhs9M+x+JPj/keG1d3LsguJHjT7Hhw0lcVZfSy8kUnLaVopDkZrAAABrOnCospwjJeKzExE90xMx2RpYbay/luP9sminh1aRmvHq0eF0fo1Ky/1E8n5ynx59oOrctlzWXxJjmjtaTxf/GGysZrZd1fikWi2SP7pV8SvxhnodT/up+hE+Jk+Rz1+LKs59tzUflFIeJk+SOevxd6MZ29SNSnVkpLt2G1eIyV7T192doi0amFza4tm1C4WX21+qPT4b6pv8Ob9/wDlx5OG9aLRNNJppp7Gj2ImJjcOPWmSQAAAAAAAAAAAFDivKDDqcKlroO6bWjKMHlFfH/B52b6piw21TrMezLJNbVms9XklWhKTyTjr1JvP8Ts4T6vgzdL/AIbfn2/d42Xhb0ndesNz1o6xuHKACJmKxuehHXs1U4uWinmzmpxuDJl8Kltz+X/LScN615pjo7UVLSa5tzTTWWR0yrWJ32SaFlUU4zm1BReevaY5orkx2pPaY06MFL0vF/aduLxeak1zMNT7zPgZ6Tp9J/ULfEWMzTTdCPqZEWPP2+Lp17L/ALePqL+Ir52fiyseqLZQS/1smMswedn4tlyiqr+RH1f7E+PJ5yfiz8o6v/bw9TJ8efZHnJ+LWrj86sUujwWTzz0mVvl5o1pMcbMf2uHXE/cw9TM9reft8Trip7mHqY2eft8Trip7mHqY2eft8Trip7mHqY2eft8Trip7mHqY2eft8Trip7mHqY2eft8Trip7mHqY2eft8TrifuYepjZ5+3xOuJ+5h6mNnn7fE64n7mHqY2eft8TrifuYepjZ5+3xZ64qe5h6mNnn7fFjrip7mHqY2eft8Trip7mHqY2f1C3xOuKnuYepjZ5+3xZ64qe5h6mNnn7fFjrifuYepjZ5+3xOuJ+5h6mNnn7fE64n7mHqY2eft8TrifuYepjZ5+3xOuJ+5h6mNnn7fE64n7mHqY2eft8TrifuYepjZ5+3xOuJ+5h6mNnn7fE64n7mHqY2eft8TrifuYepjZ5+3xOuJ+5h6mNnn7fE64n7mHqY2eft8TrifuYepjZ5+3xOuJ+5h6mNnn7fE64n7mHqY2eft8TrifuYepjZ5+3xOuJ+5h6mNnn7fE64n7mHqY2eft8TrifuYepjZ5+3xOuJ+5h6mNnn7fFLtOVFxaxcVQhOHZFyeo7eG4/JgjljrDHLxPideXqs7XlfQqTUbm3nST+lB6SXw2noYvq9JnWSuv5Zxkj1eho1qdxSjVozjOnJZqUXmmetS9b15qzuGnduWAAAAAAAADzfKnFZ28I2NCWjOpHSqSW1R3fE8j6pxU0jwqd57/ozyW10ePPAYgGU2tjaNMebJj+y0x+kq2pW3eGdOfeZvPH8VP8A9k/ur4OP4w1bb2ts575L3++Zn9ZXisR2h2tbh21bnFBS1NZM24Tip4bJ4kRvppFq80aXFC+delpKKi88ms88j2q/Vr3ruKxDr4bgMeWvNNpKkpVYuMnqayyObNxOXNGrz0ejj4PDjjVYUUk4yae1PI8WY1OnjTGp1Lamqef7xyS8EQRr1d49EW3N+eY6rfhb52n2eBHVP4WV0V9wdT8LZRtv6fEdU/hZ0Ld/Rp8R1NQzzVHuwBqDmaXciDUHMUvdx4DZqGeYpe7jwGzUHMUvdx4DZqDmaXu48Bs1BzNL3ceA2csHM0vdx4EGoOZp+7jwBqDmqfcjwJ2nUHNU+5HgNmoOZp+7jwINQc1T7keANQc1T7keANQc1T7keANQc1T7keANQzzdPuR4BGoObp9yPAGoObp9yPAJ1BzdPuR4A1BzcO5HgDUHN0+5HgDUHNw7keANQc3DuR4A1BzcO5HgDUHNw7keBOzRzcO5HgNmjQh3I8CDUGhDuR4A1BoQ7keANQaEO5HgDUGhDuR4A0aEO5HgDRoQ7keANQaEO5HgDUHNw7keANQxzNN/y48AjUNXbUX9BLyJ2csJ2EX3VV5CLqPo1aSjOD7H2SX6nofT+LnDk5Z+2f8A9sj8L2p9Q1AAAAAAAAPnuP1HUx27b+jPRXkkkfKcfabcTdz3+6VacioAAAAAHa2ruhVzfzXqkjTFk5J/J0cPm8K+/T1W6aaTTzT2M7+/V7cTExuFTdx0bqe56zgzRq8vF4uvLmlwM3MAAAAAAAAZze98Qk05d6XEG2ecn35cSDcs89UX8yXEaNyzz9X3kho5pZ6RV77Gk80nSa3f/AaOaWelVe8uA0c0s9Lq71wGjmlnplX7PAaOaTplTdHgNHNLPTandiNJ55Omz7kRo52emy7keI0c5019xcRo52em/wBP8Ro5zpv9P8SNHOz01e7fEaOc6avdviNJ5zpse4+I0c502PcfEaOc6bHuPiNHOdNj3HxGjnOmx7j4jRznTY9x8Ro5zpse4+I0c502PcfEaOc6bHuPiNHOdNj3HxGjnOmr3b4jRznTV7t8Ro52Omr3f4jSOc6b/T/EaOdjpsu4uJOjnY6bU7IxQ0c8tHdVX2peSGkc0uUpSnm5Nt72ETL6ZZVHVsbeo9sqUW+B9lhtzY6zPtDojs7mqQAAAAAD2AfNcYqL5Q4hB7eebX4HyfG//Iv+rC/dFOVQAAAAAABYYfUzUqbktXzUzq4e3eJenwGTpNJn9GuIUnmqq2ZZMjiKf3I4/FO4yR+iCczzQAAAAAAAAAAAAAAAAAAAAAAAAAAAAAAAAAAAAAAAAAAAAAAAAADStUVOlJ9uWoJh9Mwr/pFl/wCCH5I+w4f/AEq/pDojslmyQAAAAAAHzLlTQlb8o7pvNKo1Vi/Br/KZ8x9QpNeItv16srd1fC61ZTXxRw6U06dIpb3wGkaOkUu8+A0aOkUu8+A0aOkUu8+A0aOkUu8+A0aOkUu8+A0aOkUu8+A0al26x/dOm56UWstazL+Jfl5Zb+Pk5JpM7hx6RS7z4GemGjpFLvPgT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dIpd58Bo01ldQS9lNvx1DRpHlKdaeW2T1JImI9IWfXbSi7ezoUHtp04wfmkfY4q8lIr7Q3h2LgAAAAAACi5TYE8XtY1KGSuqKehnq012x/wAHBx3CePXdfuj/APaVtXb5zVpVKNWVKrCUKkXlKMlk0fOWrNZ1MdWTQqAAAAAAAAAAAAAAAAAAAAAAAAAAAAAAAAAAAAAAAAAAAAAAAAAAAAAAAAAAAB63kpydqTr08RvKbhSh7VGElk5vsk1uX4nr/T+CmbRlyR0jsvWvrL3J7rQAAAAAAAAAQ77C7HEUld21Oq1qUmspL4rWY5eHxZfvjaJiJ7vnHLayoYFe2lOxTjCrTlKSm9LWpZdp5PE8Fix2iK/7scn4Z6PL9YV98fSc3l6M+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TrCvvj6R5ehzSdYV98fSPL0OaVhgdSWIY7Y2ddp0q1ZQnorJ5PxL4uFx2vFZWrMzOn1az5OYVZTVSlaRlUWyVRubXE9fFwODHO4r1/Pq6IrELU60gAAAAAAAAAAA+aftO/6lh3/AIJ/+x53G/dDDL3h4U4mQAAAAAAAAAAAAAAAAAAAAAAAAAAAAAAAAAAAAAAAAAAAAAAAAAAAAAAAC35K/wD5Xhf/AOzH9TXB/qVWp90Ptx7LqAAAAAAAAAAAAA+aftO/6lh3/gn/AOx53G/dDDL3h4U4mQAAAAAAAAAAAAAAAAAAAAAAAAAAAAAAAAAAAAAAAAAAAAAIpyeUU5PctYO6XRwrEK/8KyryW/QaX4lJyVjvLSuHJbtWU6nyWxeptt40/wC+okUnPjj1bRwWafRLp8jL6X8S4t4eWcik8TX0hpH0/JPeYSYciX/Mv1/ppf5ZXzXtDSPp3vb+HaPIq2Xzr2u/KEUR5q3stH0+vyll8i7PLVd3C+ESPM29k/0+nylwq8idX7m/17qlP/DLRxXvClvp3xsrrjknilHXCFOuv6c9fBmleIpPfowtwWWvbqzyctbi25W4XGvQqUn0mOqcWt518PaJyV1LCKWpaItGn2g9p0AAAAAAAAAAAAjO/tE2nXjq8zknjuHidc8NfAyezxXLTDK2PX9nOznT5ulSlGcptrW5Z7Dz+L4zFe0cs7VtweW8+ykpcipaufvkvCnTz/M4Z4r2hav06f7rJHyKtcv+cr579GJHmbezT+n0+Uo1XkTP+TfRfhUp5fky0cV7wzt9On0sg1uSWKU89CNGqvsVMn+JeOIpLG3A5Y7alXV8KxC211rKvFb9DNcUaRkrPaWFsOSv3VlD7cu3cXZASAAAAAAAAAAAAAAAAAAAAAAAAAAAAAAGa3hDeFCtU+ZSqS/tg2RMxHdaKzPaEqng+JVfmWFw/ODX5lZyUj1aRgyz2rKXS5L4vU220Yf31Eik58cerSODzT6JtHkZdyy566oU19lOTKTxNfSG1fp957zCxocjLKGuvcV6r3RygjOeJt6Q3r9PpH3TMrGjyfwqhk42VOT31M5fmZzmvPq3rwuGvaqwp0aVFZUqUKa+xFIzmZnu2isV7Q327dZCwAAAAAAAAzeaeex5rwJiZidwiY2lUsRuqWrnNJbprM7MfH8RT+7f69WVsGO3ol08Z97R+MX/AJO2n1f51/ZhbhPjKTDFbWW2Uo/3ROqv1Lh7d51/hlPDZId43ltP5tenxyOivF4LdrwpOK8d4dk1JZpprwN4mJ7M+wSAAAAAiXttWuYqNOsoQ7YtbficXGcPlzxy0tqPZthyVp1mNq94Pcdk6b+LPMn6Tm94dPmqe0sdUXO+n6iv9Lz/AJfunzVGOqbr+n6iP6Xn/L90+axnVN1/T9Q/pef8v3PNY2eqLnfT9RP9Lz/l+6PNUZWD3Hfp8WW/pWb3g81T2lssGre+gvLMtH0nJ62j+Uebr7OdXkxbXLTuI0KjXbKima0+l3r/APZ/DK+el+9Nu1PkxgsYJTwuznLvcylmejTh6xXVus/o5LVpM9I02+TOB/VFn90i/gY/jCOSvsfJnA/qiz+6Q8DH8YOSvsfJnA/qiz+6Q8DH8YOSvsfJnA/qiz+6Q8DH8YOSvsfJnA/qiz+6Q8DH8YOSvsfJnA/qiz+6Q8DH8YOSvsfJnA/qiz+6Q8DH8YOSvsfJnA/qiz+6Q8DH8YOSvsfJnA/qiz+6Q8DH8YOSvsfJnA/qiz+6Q8DH8YOSvsfJnA/qiz+6Q8DH8YOSvsfJnA/qiz+6Q8DH8YOSvsfJnA/qiz+6Q8DH8YOSvsfJnA/qiz+6Q8DH8YOSvsfJnA/qiz+6Q8DH8YOSvsfJnA/qiz+6Q8DH8YOSvsfJnA/qiz+6Q8DH8YOSvsfJnA/qiz+6Q8DH8YOSvsfJnA/qiz+6Q8DH8YOSvsfJnA/qiz+6Q8DH8YOSvsfJnA/qiz+6Q8DH8YOSvsfJnA/qiz+6Q8DH8YOSvsfJnA/qiz+6Q8DH8YOSvsfJnA/qiz+6Q8DH8YOSvs51uTeDxpN0sFspz7IumkZ5cUVpM46RMrUx0mfxdIVNfArTN6WDW1NfZofqeHmtxPrTX6Q7aYOH9NS1p2VvQ1U7alTy3U0v0OKZt6umtKR2iHZPLY8iq5n4jYavAbDPxGwGwGwGwADYZreNhmAAAAAABmAA2VOctkJPyiy8UtPaJRNojvLorS4lsoVH/pNI4XNbtSf2UnLSPV1p2N7F5wpzg/7sjenBcVHWtZj/ADpSc2Ke8plKOK0+2MlunJM7sdfqFPz/AFmGNp4eU6hUryzVaioNdqlmmejhvlt0y11/nbnvWkfbO3Y3ZgAAAAAAAAAAAAAAAAAAAAAAAAAAAAAAAAAAAAAAAAAAABt2gY0Iv6MeBXlr7J3LHNw7kfSiPDp7R+xzT7sc1T93D0oeHT2j9k80+5zVP3cPSh4VPjH7Qc1vc5ml7uHpRHhY/jH7Qc9vc5ml7qHpQ8LH8Y/aDnt7nM0vdQ9KHhY/jH7Qc9vc5ml7qHpQ8HH8Y/aDnt7nM0vdU/Sh4OP4x+0HPb3Y5ij7qn6UPBx/GP2g57e5zFH3NP0ojwMXxj9oOe3udHoe5p+lEeXxfGP2hPiX92Oi27/kU/SiPLYfhH7HiX92vQ7b3FP0keUwfCP2T4t/c6Hbe4p8B5TB8IPFye7KtLdfyKfpJjhcEf2R+yPFv7tlQorZSpr/AEotGHFHasftCOe3u3UYrZFLyReK1jtCNzLJZAAAAAAAAAAAAAAAAAAAAAAAAAAAAAAAAAAAAAAAAAAAAAAAAAAAAAAAAAAAAAAAAAAAAAAAAAAAAAAAAAAAAAAAAAAAAAAAAAAAAAAAAAAAAAAAAAAAAAAAAAAAAAAAAAAAAAAAAAAAAAAAAAAAAAAAAAAAAAAAAAAAAAAAAAAAAAAAAAAAAAAAAAAAAAAAAAAAAAAAAAAAAAAAAAAAAAAAAAAAAAAAAAAA/9k=">
            <a:hlinkClick r:id="rId5"/>
          </p:cNvPr>
          <p:cNvSpPr>
            <a:spLocks noChangeAspect="1" noChangeArrowheads="1"/>
          </p:cNvSpPr>
          <p:nvPr/>
        </p:nvSpPr>
        <p:spPr bwMode="auto">
          <a:xfrm>
            <a:off x="381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 name="AutoShape 2" descr="data:image/jpeg;base64,/9j/4AAQSkZJRgABAQAAAQABAAD/2wBDAAgGBgcGBQgHBwcJCQgKDBQNDAsLDBkSEw8UHRofHh0aHBwgJC4nICIsIxwcKDcpLDAxNDQ0Hyc5PTgyPC4zNDL/2wBDAQkJCQwLDBgNDRgyIRwhMjIyMjIyMjIyMjIyMjIyMjIyMjIyMjIyMjIyMjIyMjIyMjIyMjIyMjIyMjIyMjIyMjL/wAARCAH0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ooAKKKKACiiigAooooAKKKKACiiigAooooAKKKKACiiigAooooAKKKKACiiigAooooAKKKKACiiigAooooAKKKKACiiigAooooAKKKKACiiigAooooAKKKKACiiigAooooAKKKKACiiigAoopGYKCSQAOpNAC0V594o+MnhPw0XhW7Oo3i8eRZ4cA+7/AHR+ZPtXmdz8XfH/AIxuHtfCmkG1jzjdBF5zr/vOw2r+QpNpK7A+ipZo4I2klkSONRks7AAfjXLal8TfBekki68R2JYdVgfziPwTNeNR/CHxx4okW48T695eTnbNM1w6/QZ2j8DXSWHwI8L2YB1DUL68cdQGWNT+ABP61x1cww1JXlItQk9kbV58f/BdsSIf7Rusd4bcAH/vtlrKl/aP0EE+VompOO29o1/qa2bb4Z+BrMDy/D8UpHeaR3z/AN9MRV9PCHhaMYTwzpGP9q0Rv5ivMqcSYKGiuzRYebOSX9pDSCfm0C+A9pUNXbb9orwtIcT6bq0PuI42H/odb8nhDwxKuD4c0gD/AGbKMf0rOufhr4Ouh8+g2y+8RaP/ANBIrD/WrC3+CVvl/mP6tLuaVh8avAl+Qp1drZz/AA3EDr+uCP1rr9M1/SNZTdpmqWd4MZ/0edXx9cGvHr/4JeGLkE2st7Zt22Sh1/JgT+tcjqXwQ1uxfz9G1SC6KcqHzDJ+B5H6iu2hxBgKrtz8r81b8dvxIdCa6H1BRXynD42+JvgCVYtQlu3gBwE1BPOjb2EnX8mr0bwx+0Ho1+Ug8QWUmmyngzxZkiz7j7y/kfrXsQnGpHmg7ryMnpuezUVV07U7HVrNLvT7uG6t3+7LC4ZT+Iq1VAFFFFABRRRQAUUUUAFFFFABRRRQAUUUUAFFFFABRRRQAUUUUAFFFFABRRRQAUUUUAFFFFABRRRQAUUUUAFFFFABRRRQAUUUUAFFFFABRRRQAUUUUAFFFFABRRRQAUVHPcRWsEk88qRRRqWeR2CqoHUknoK+fviH8cLi+mfRvBzOkbHy3v1U+ZIemIh1A/2up7Y6kA9L8b/FXQPBSvBLJ9s1MD5bOBgWX03nog/X2NeLT618Q/i/dvb2atb6XuwyREx26D0d+rn259hWz4E+Cst4yat4v8wbzvWx3He5PeVuo/3Rz6kdK9qiW1021jtLKCKGGIbUjjUKiD0AFeTjs2pYaLs/6/U1hScjznwx8EPD+jKlxrUh1S6HJV/khU/7vVvxOPavRYTa2VutvZW8cUKDCpGgRV+gFRO7Ocscmm18ZjM7r137ui/r5I6oUYokeeR+rHHoKjoorx51JTd5O7NkrbBRRRUAFFFFABRRRQAyWKOeJopo0kjcYZHAIYehB61574m+DugayrzaaDpd2eR5QzEx907fhj6GvRaK6cNi6+GlzUZNf12JlCMt0fM89j41+FeqfaYJpraNmwJ4Dvgm9mB4P0YZr2HwJ8dNM1wx2HiFY9Nv2wqz5/cSn6n7h+vHv2rs7i3gu7eS3uYY5oZBteORQysPQg9a8Y8c/BsxrLqXhdSyjLPYE5I/65nv/un8D2r7PLOJKdZqnifdl36P/L8vQ5KmHcdYn0krBgCDkHmlr5W+Hnxd1TwbOml6wJrzSFOwxv8A622/3M9h/dP4Y7/Tmk6tYa5psOo6bcx3NpMMpIh4PsfQ+oPIr6g5y7RRRQAUUUUAFFFFABRRRQAUUUUAFFFFABRRRQAUUUUAFFFFABRRRQAUUUUAFFFFABRRRQAUUUUAFFFFABRRRQAUUUUAFFFFABRRRQAUUUUAFFFFABVa/v7XS7Ca9vZ0gtoELySucBQKmllSGJ5ZXVI0BZmY4CgdST6V8r/FX4k3HjfVhpOktJ/Y0Mm2JFB3XT5wHI9P7o/HqeAB3xB+JOq/ETVl0TRI500tpAkNug/eXTZ4Z8fovbqeenpvw3+Fdp4Thj1LU1judaZc56pb+y/7Xq35e6/Cz4bxeE9PXUtRjV9auE5zz9nU/wAA9/U/gOOT31zP1jU/U189muaRpQaT0/M3p07sSe5zlEPHc1Voor4OviJ15802dsYpKyCiiisBhRRRQAUUUUAFFFFABRRRQAUUUUAFFFFAHnvxC+Gdr4ohk1DTlS31hRnPRbjHZvQ+jfn7eUeCvHGtfDbxBJBLFKbXzNl5YScZI4JGejD1796+ma8++Jnw9j8U2Lajp8arrEC8Y4+0KP4T7+h/D6fU5HnjoNYfEP3Oj7f8D8vQ5q1G/vR3PV9B13T/ABJo8GqaXcLNazLlSOqnurDsR3FaVfIXw28f3ngDxAY7gSNpc77Ly2IOUI43gdmHp36emPrazvLe/s4bu1mSa3mQSRyIchlIyCK+7OMnooooAKKKKACiiigAooooAKKKKACiiigAooooAKKKKACiiigAooooAKKKKACiiigAooooAKKKKACiiigAooooAKKKKACiiigAooooAKKK57xv4nh8IeE73V5drSRrtgjP/LSU8KPz5PsDQB5P8ePiC0Snwhpk2GYBtQkU9FPIi/Hgn2wO5rO+CPgESsvizU4cqpIsI2HUjgyfh0H4n0rzrwnoV78QPHCW9xLI5uJGuL2fuEzl2+pzge5FfWtvBb6fZRW9vGsVvAgSNFGAqgYAFebmOJVOHInvv6GlON3cW4m8tcD7x/SqFOdzI5Y9TTa/OcZiniKl+i2O+EeVBRRRXGUFFFFABRRRQAUUUUAFFFFABRRRQAUUUUAFFFFABRRRQB4t8Y/AwXd4o02LGSBfRqPwEn9D+B9an+BPxBNneL4S1Kb/AEedibF2P3JDyY/o3Ue/1r16eCK6t5LeeNZIZVKOjDIZSMEH8K+WPGfh248GeLZbWJpFjVhPaTA4OwnKnPqCMfUV95w3mbrU/qtR+9HbzXb5fl6HFiKdnzI+06K4/wCGvjFfGng+2v3Zft0X7i7QcYkA649GGD+OO1dhX1BzhRRRQAUUUUAFFFFABRRRQAUUUUAFFFFABRRRQAUUUUAFFFFABRRRQAUUUUAFFFFABRRRQAUUUUAFFGaTIoAWikyPWjIoAWijI9aKACimSyxwRtJK6pGoyzMcAD1JrzbxD8Z9EsLk6foEE2v6mx2rFZgmPP8Av4Of+Ag0AemE4r5o+Pvi5NW1+10KynWS0sF3ymNsq0zduP7q/wDoRrpZtG8e+PDv8T6t/Y+mP/zDrE4Zh6Nz/wChFvoK6bR/A3hvQ7Rre10q3cONskk6CV3HuW7ewwPauKrjqUNFqzeGHnLfQ5X4B22kW+jXcyXtvJrFy+ZIA37yOJeBx15OSSOOVr1e7ly3ljoOtfOPxF0T/hAPGOn6xoBNpHNmaJUPEcikblH+yQRx7kdK960u/TVdJs9RjGEuoUmA9Nyg4/WvmOIpyVOM4PSf4W6f12NaMbScX0LdFFFfHnSFFFFABRRRQAUUUUAFFFFABRRRQAUUUUAFFFFABRRRQAUUUUAFee/F/wAMjW/CTX8KZu9NzMCByY/4x+QDf8B969CpskaSxtHIoZHBVlPQg9q6cJiZYavGtDdMmcVJWZ89/BLxYfD3jiOxnk22Wq4t3BPAk/5Zt+Z2/wDAq+rq+IfE+ky+GPFt9p6MyG1nzC+edp+ZD9cEV9geC9fXxP4P0zVwRvuIAZQO0g+Vx/30DX6xTnGpBTjs1c8xqzsb1FFFWAUUUUAFFFFABRRRQAUUUUAFFFFABRRRQAUUUUAFFFFABRRRQAUUUUAFFFFABRRRQAVxvxI8eQeAvD63nki4vbhzHbQk4DNjJZvYf1A75rsq8B/aTjl3eHZefJxcL7bv3dAGPY3vxE+ICfbrvxDNpemyE7Bb5jDD/ZVSCR7sfzrRT4XafN82o6/rV1IerB1XP/fW7+dbXgq5S68F6RImMC2WM49V+U/qDW9Xx2KzjFqrKMXZJtHuUcDR5E2r3ONX4V+GlHF9ran1E6f/ABNTJ8ONPhH+ieJ/Edv6YuRj9AK6yiudZvi19o1eBodjlB4F1WP/AI9PiNrkR7b2kP8A7OKcnhnx5btm1+JMzj/pvuP6EtXU0VrHPMUt7fcZvL6LOduPAmseIRGvizxrdahbJj/RrdViRvrjg/Xbn3rrNH0fQfDdt5Gl21vbKRhmTl3/AN5uSfxqrRUVc3rVV7xcMFThsasmpxL/AKtWY+p4FVJL+eTo2wei1Vorhnias92bxpQXQ80+M+X0zSnZizCZwMnPVRn+Qr0n4dyGX4e6Ix6i2C/kSP6V5b8Zpv3WjwDu0rn/AMcA/ma9U+HsZi+H+hqe9qrfnz/WunMv+RTRv/M/1PMq/wC8yt5HS0UUV8uMKKKKACiiigAooooAKKQkKpYnAHJJ7VnS+IdEgcpLrGnxsOqvdICP1q4wlL4VcLpGlRVe1vrO9XdaXcFwo7wyBx+hqxUtNOzAKKKKQBRRRQAUUUUAFFFFABRRRQB4V8dtIEOsabq6LgXETQSEf3kOQT9Q2P8AgNdl+znrRuPD+qaM7ZNpOs0YP92QYIH4qT/wKj40aeLvwC9xj5rO4jlz7ElD/wChj8q4b4AaibT4iNaE/Le2kkeP9pcOP0Vvzr9J4erurgIp/ZbX6/kzgrq0z6kooor2zEKKKKACiiigAooooAKKKKACiiigAooooAKKKKACiiigAooooAKKKKACiiigAooooAK84+Nvh1te+HlxNCm6405xdoB1KgEOP++ST/wGvR6bJGksbRyKGRgVZSMgg9RQB82fCHVxPpN3pLt+8tpPNjB7o3XH0I/8er0ivGtY0+b4V/FRk2v/AGczb4z/AH7Zz09yvT6rXscciSxJJGwZHAZWU5BB6EV8XneGdLEe0W0tfn1/zPewFXnpcvVDqKKK8c7gooooAKKKKACiiigDxn4wz7/EVjBniO13fizt/wDEivdfC8H2bwlo0GMGOxhU/UIK+evis5bxtIvZLeNR+RP9a+lLOMRWNvGOiRqo/AV6Gde7gMNDvd/l/meI3evNk9FFFfLmgUUUUAFFFFABXD6745uZdb/4RrwlZDVNaORIxP7m3x1LH278gD68VF8U/F8vhrQY7SwcjU9QJjiK/ejX+Jh78gD3Oe1dh8NPA8HgvwzFE8anVLlRLezHklz/AA59Fzj8z3r6rIslhiI/WMQvd6Lv5vyOatWcfdiYlj8JZNVC3PjXXbzVp25NrDIYrZPYBcE/Xj6V0UXwu8EQxeWvhuxK+rqWP5kk111Ffbwpwpx5YKy8jkbb3PNNY+CHha8Bm0n7To14OUmtZmIB91Yn9CK4W78QeM/hbqcNn4nzrGjSttivV++R7Mf4sfwt+BxzX0LWX4h0Cw8TaJc6TqMQkt50wfVD2ZfQg8iscTg6GJjyVop/n8mOMnF3Rz+larZa3psOoafOs9tMMqy/qCOxHpVyvBfAmpX3gD4i3XhPU5P9GmuPs7Z+6JP+Wcg9Awx+DD0r3qvzfNcueBxHs94vVPy/zO+lU543CiiivMNAooooAKKKKACiiigDnPH1sLrwDrkZGcWjyfig3f8AsteBfCq5Np8UNAk/vXHln/galf619GeJVD+FdYQ9GsZx/wCQ2r5m8AEr8RPDxHX+0YP/AEMV9zwnL9xUj5r8jjxPxI+1aKKK+rOYKKKKACiiigAooooAKKKKACiiigAooooAKKKKACiiigAooooAKKKKACiiigAooooAKKKKAPOfjF4IPi3wmbi0i3app26aAKOZF/jT8QAR7geteX/CzxSLuz/sG7f/AEi3BNuW/jj7r9V/l9K+lq+bfjB4GufCXiBPF+gqY7SaYPL5Y/495iev+635ZJHcCuTHYSOKoum9+nqbYes6M1JHotFYXhPxNb+KNHW6jwlwmFuIc/cb/A9v/rGt2vgatOVKbhNWaPpITU4qUdgop5jIjV+qnj6GmVDTQwooooGFFFFAHh3xZt2i8YrKR8s1sjA/Qlf6V9GaZdR3ul2l1CwaKaFJEI7ggEfzrzPx94Nk8VWlvJaSRR3lsSF8zIV1PUEj3Ax+NYHhDxxqXgC6Tw54otpBYg/upfvGEE9Rj7yZz05HP0r1sVReYYGmqLvOnf3erXl9yPGrRdKtKTWj6nutFR29xDd20dxbypLDKodHQ5DA9CDUlfJNNOzKCiiikAUUUUAeI6rMPEP7RGmWUp3W9pcwxqp6fIPMI/76yK+gfEGvWnhzS2vrvc3zBIok+/LIeiKPU/oASeBXzHHef2V+0AtzOdqrrOGJ7K7bc/TDV618Rbl7nxtY2Tk+TZ2JuFXsXkcrn8FQj/gRr9eyqgnQpUo7WX5HjYqt7OMqnYrXninXtScvLetaRnpb2h2hR7v94n3yB7CooNb1uxkDwapdBhzsuHMyt9Q5Jx9CD71d8IvZx+IImvNgXafLL9A/b+v44rovH0tk9lbrujN35mV2kFgmDnPtnFe/KNKFRUeTfqeHGVadKVf2lmuho+FPFsXiKOa3ljFvqVsAZoM5DKejoe6nB9wQQfU9LXh+j3D2HjbQLqIkGW4a0kA/ijkQnB+jKp/CvcK83E0lSqOK2PXwld1qSm9z5r/aE077B4103VoPke6thlh/fjbr9cFfyr2LTLv7fpVnef8APxAkv/fSg/1ryv8AaPukn1nw/YRjdPHDLIVHXDsoX9UNeoaLaNYaFYWbctb28cR+qqB/SvieLFHkpPrr+h6eF6l6iiivijrCiiigAooooAKKKKAMjxVKIfCGtSHothOf/IbV83/DaE3HxK8PIoyRexv+Cnd/SveviZeCy+HmsPnBkhEQ/wCBsF/rXkXwOsDe/FGxkxlbWKWc+3ylR+rivuuFIWw9Sfd2+5f8E48V8SPrKiiivqjmCiiigAooooAKKKKACiiigAooooAKKqalqlho9m95qN3Da2yfekmcKo/E968w1P46afLdtZeFtFv9duR0aNCifUcFiPwH1pOSirvYD1qivC7vx98XZVMtv4UtbeLqF8ou+Ppvz+lYsPx78W6Pe/Z9e0G1YqfmjMclvJj8Sf5VlTxFGq7U5p+jTG01uj6OorhvBnxW8OeM2W2t5mtNRI/49LnAZv8AcPRvw59q7mthBRRRQAUUUUAFFFFABRRRQAUUUUAFVr+xttTsJ7K9hSe2nQpJG4yGU9qs0UAfLHirwvrHwh8VpqWnb59GnYiN26MvUxSejeh74yOhA9H0LXbLxDpiX1jJlTw6H70bd1I9a9T1XSrLWtNn0/UbdLi0nXbJG44I/ofQ9q+cPFHgnX/hRrDa1obyXeiOcMSM7Vz9yUD9G/kTivKzPLI4uPNHSa/HyZ2YTFui7P4T1a2kQFopf9W/U+h9abPA0D7W6dj2Nc54Z8W6d4ntN9q/l3KjMts5+ZP8R7/yrqYLpCnk3A3R9j3WvkZU3F+yqrla/r7j2lJNc8NUypRV2XT2K74GEiH35qoyMhwykH0IrGdKcPiRpGalsNoooqCgrn/GHhiHxPor25Crdx5e3lP8LehPoeh/A9q6CirpVZUpqcHZoicFOLjLZnnXwc8UzWV/P4R1MshDMbYP1Rx9+P8AmR7g+te1V8/fE3TJdE8QWPiXTyYneRdzL/DMvKn8QP8Ax0+te3+H9Yh8QaBZarBgJcxByo/hboy/gQR+Fa53QjPkxtNWU9/KXX7zx4p05Ok+n5GlRRRXz5oFFFFAHz38aNBl03xbHrMSsIL9Ad6/wyoACPyCn8/Su6uNYXxZ4a0XxlEQ0tvCdP1dR1ibIIcjsu7n2EmexrtvEPh+x8TaNNpmoJuik5Vh96Nh0ZT6j/61eJW9t4q+DuvS3S2wvtGn/dz/ACkw3Efo3XY3Jxn1PUZz+h8OZxCVOFGbtOOi81/Wh52Lw/OmnsztKKt6DN4P8XKp0DXRpdw3XTL1A2w+ifMpI9gxA9B0rqLf4YiSQHUtalli7xWsXk7vYsWY4+mD7194swpct3e58y8rr81la3c5/wAE6bJrfjGG9Ck2OklnaTs07KVVR64Vix9Pl9a9dubmG0tpbi4kWKGJC8kjnAVQMkk+lY9xqHh3wToyJcXNppljEvyIzBc+uB1Yn8STXmPiPUte+KBGnadFPpHhbcDNdTrtlvAOyr/d+v1PpXhY7HU4XrVnyr+vvPdwuG9nBU4anK6UsvxO+LN14kkjb+yLKRfJ3DqE/wBWv1J+cj3PqK9sUbVArN0PRLLQdMhsLCERW8Q4Hdj3YnuTWnX5jm2YvHV+daRWiXl/wT16dP2cbBRRRXllhRRRQAUUUUAFFFMkbauO5pjWp5Z8cdUEPhqzsFbDXVzuI9UQc/qy039nDRyZda1p14Cpaxt7n5n/AJJXDfGDWRqfjNrSNsw6fEIeOm8/Mx/UD/gNfQnwp8PHw38PNNtpU2XM6fapwRzufnB9wu0fhX6bkeH9hgYJ7vX7/wDgWPOry5qjO1ooor1jIKKKKACiiigAooooAKKKKACuC+InxP0zwLa+SAt3q8i5itFb7o/vOew9up7eoPif8RbfwLowWHZLq9ypFrCeQvrIw/uj9Tx648Z+Hvgm68aarL4n8SNJPaNKX/e9bqTPOf8AYHT8MdjXNi8XSwlJ1qr0X4+SKjFydkXtF8MeIvilfJr/AIuvZk0zOYIV+XePSNeir/tdT79a9g0rR9P0SyWz02zitYF/hjXGfcnqT7nmriqqIEVQqqMAAYAFLX5vmOaV8dO83aPRdP8AgvzO+nTUFoFZut6BpfiKxaz1SzjuIiPlLD5kPqrdQfpWlRXnwnKElKDs0aNJ6M+ZvHXgC/8ABN8l3bSSTaa75guRw0bdQrY6H0I6+3Qet/CD4strxj8PeIJgdTAxbXLHH2gD+Fv9v37/AF69rqGn2uq6fPY3sKzW06lJI26Ef4+9fL/jHwxe+BvE3kpJJ5W7zrO5U4JUHg5HRgev59xX3+R5z9cj7Gt8a/Ff5nDWpcmq2PtGiuE+FnjxPG/hlXnZRqtpiO7Qcbj2cD0bB/EGu7r6IwCiiigAooooAKKKKACiiigAooooAKZLFHPE8UqK8bgqyMMhgexHen0UAeH+NvglLBdtrfgeU2t2h3myD7Rn/pm3b/dPHuOlcvpHxMuNOuW0vxbYzWt3EdryiIqR/vp1H1H5V9MVgeJvBeg+LrXydYsI5mUYjmHyyx/7rDn8OntXLisFRxUbVV8+ptRr1KLvBnFaXrNrfwC5029jniPUxMGA9iOx+tay6luG2aJWH+e1eZa98CvEOg3LX/hDVHuQvIiaTyZwPTdwrfp9K5+P4geK/DFyLLxLpTuw/wCe8ZhkI9QcYP5fjXg1cmxFHXDyuuz/AKt+R6MMdSn/ABFZntxfT5OqlD+P9KT7PZP924I+prz/AEr4m+HNSCrLcPZSn+G5XA/76GR+eK6y3ure8iEttPFNGejxOGH5ivIrKrSdq1O3ysdsHCfwTNUacjfcuVP0Gf60f2U3/PUflWfThI6/ddh9DWSqUesPxL5Z9JGH8RtAa78C6kSQ7QJ568dChyT+WR+NY3wK1VrjQdR0t2z9knWVM9lcHgfipP8AwKuh8U3vk+FNWa4mYR/ZJFO5uCSpAH4kgVw/wEt5Te61c4IhEcUeexYlj/IH8676ns6mVVklZJpr1ujzcSmq8W92j2+iiivkACiiigApGVXUqyhlIwQRkEUtFMDldS+G3hHVHMk+iwRyHndbkxc/RSB+lRW/w60q0UJBfawkQ6RLqMqr+QIrr6K7IZjjILljVlb1ZPJHsYFj4M0PT7gXEOnQm4/57zZmk/76ck/rW4sYXnqafRXPUrVKr5qkm356lLTRBRRRWQBRRRQAUUUUAFFFHSgBCQoyaxfEWtQ6FoV7qtxjbbxllUn7zdFX8SQPxrUd959q8M+MvioXl/F4etZMw2reZckHhpMcL+AP5n2r0srwLxmJjT6bv0/rQVSfs4c3U574deHp/HXxDgS7BlhEpvL5z0KhskH/AHmIH419hAYAArzb4L+Cj4V8Ii7u4tupaliaUEcxx/wJ+RJPu2O1elV+pJJKyPLCiiigAooooAKKKKACiiigArG8U+JbHwn4futX1B8RQr8qA/NI5+6o9yf8e1aGoX9rpdhPfX06QW0CF5JHOAoFfLXjHxRqvxc8ZQaZpUbrp8blbWFuAB/FLJ74/IcDnrM5xhFyk7JAV9E03Vfi147uNS1N2FsHD3Lr0jj/AIYk/kPxPPf6JtbWCytYrW2iWKCJQkcaDAVR0ArL8L+G7PwrocOmWYyF+aWUjDSuerH/ADwMCtmvzXOMzljq3u/Atl+vzPQpU+ReYUUUV45qFFFFABXM+O/CcPi7w3LZ4VbyL95ayH+F/Qn0PQ/n2rpqK1o1p0aiqU3ZrUTSasz5a8D+KLzwD40ivJEkWNHNve25HJTOGGPUEZHuK+yLa5hvLWG5t5FlgmQSRupyGUjII/Cvmb41+EhZ6hF4jtI8Q3REdyFHCyY4b/gQH5j3rtvgB4yOo6LN4Zu5M3NgPMtsnloSeR/wFj+TD0r9UwOLji8PGtHr+D6o82cXGVme0UUUV1khRRRQAUUUUAFFFFABRRRQAUUUUAFFFFABVa+06y1O2a3vrSC5gbrHNGHU/gas0UAeb6z8DvBWrFnhs5tOlP8AFZy4H/fLZUfgBXHXP7PN7ZzGbQvFTxP/AAiWIo3/AH2jf0r3mihpNWYLQ+b/ABB4c+J3gfRpdUl1i3v7KEgSbD5rKDxuO9AcdO/euc0f4i+KdX1O302OfTIpp22JJcRlV3dgSPXp0619XzwRXVvJBPGskMilHRxkMpGCCO4r5K+KXw7n8Da4Z7VXfRrpybaXr5Z6mNj6jse4+hrjqYDDzT9xX72RtHEVY7Sf3nb3Xwz8WeJCi+IvElulspz5NpGSPywoz7nNeieHPDmn+FtITTdNjKxKdzu5y0jHqzH14H5VxHws+Ia69aJouqzAapCuIpHP/Hwg/wDZh39Rz616bX5/mlbGQm8LX0S6JWXrpudcOWXvrVhRRRXjmgUUUUAFFFFABRRRQAUUUUAFFFFABRRRQAUUUhIUZNAC5x1qB5N3A6UjuW9h6Vk+IPEFh4a0iXUdQk2xpwqD70jdlUdyf/r1pTpyqSUIK7ZdlFXZk+PfF8XhLQWlRla/nylrGf73diPQfzwO9eb/AAe8Cy+MPEra7qqNJptnL5jtJz9om6hT6jufwHeuajlu/iX45Q6jqFtYxSnmSeVUjt4R/Cu4jJ9B3Jz619X+GrTRNI0S10zRZrdrS3Tanlyq5PqxI6knkn3r9KyjLFgaNn8b3/y+R5tar7SXkbVFFFesYhRRRQAUUUUAFFRzTw26F5pUjQclnYAD865fVviZ4N0VW+1eILNnX/lnbv5zZ9MJnH40AdZWT4h8SaV4X0x9Q1e8jt4F6bj8zn+6o6k+wrxvxJ+0N5ubXwtpLtK3yrcXg7/7Mann2yfwrj7XwN44+IWpjUvEVxPbxN/y2vRhgvokXGB7YUVhiMTRw8eetJJDjFydkM8ZeOte+KutxaPpNtLHp+/9xaKeXx/HIenHX0X9a9X8B+BrTwZpZXKzajOAbi4A/wDHV9FH69fQDQ8L+D9I8I2XkadD+9cfvbiTmST6n09hxW9XwecZ5LGfuqWkPxfr5eR20qPJq9wooor543CiiigAooooAKKKKAM7XtGt/EGh3mlXQ/dXEZXOMlW6qw9wcH8K+ZNA1S+8A+O4Lp1ZZ9PuTHcRj+Nc7XX8RnH4GvqyvB/jh4dFprFrr0CYjvB5U5HaRRwfxX/0E19TwxjfZ1nhpPSW3qv81+RzYmF1zH01aXUN9Zw3VvIJIJo1kjdejKRkH8qmryf4CeJ/7X8GvpE8m650t9i5PJhbJX8juH0Ar1ivuzjCiiigAooooAKKKKACiiigAooooAKKKKACiiigAoopk00dvC8s0ixxopZnc4CgdST2FADmYKpYkADqTXzV8YviSPFN2vhjQm86wjlHmyxjd9plB4C+qg/mfbGZ/iZ8WLrxRct4Y8J+a1nK3lSzxA77o/3VHUJ/P6ddf4ffDiHw2ialqapNqzD5V6rb57D1b1P4D1PBmGY0sFT5p6t7Lv8A8A0p03N2R4/rPhjXvB8tld3cT27SBZIpom+4/XbkdGH/AOqvafh18TbfxJFHperOkOrqMKx4W59x6N6j8R6DrtS02z1ewlsb+3Se3lGGRh+o9D7ivAvGvw51DwpM1/YmS50wNuWZR88Ppvx/6F0+lfPwxOHzin7DE+7U6P8Ar8uvQ3lCVF80dUfS1FeJ+BPjEYli03xO7Mgwsd/jJHtIO/8AvD8fWvaIJ4bq3Se3lSWGQbkkRgysPUEda+Yx2X18FPkqr0fRm8KkZq6JKKKK4SwooooAKKKKACiiigAooooAKKRmCjk1E0pPTgUxpXHvIF4HJqEsWOSaSuF8ZfE7S/DSyWlmUvtTHHlI3yRH/bI/9BHP0row2Fq4map0Y3ZUnGCuzovEfibTfC2mNe6jNtHSOJfvyt6KP69BXhM0viH4r+KAqLsgj+6uT5VrH6k9yfzJ9hxZ0fw14j+JmrnVdUnkjsicNcuMDaD9yJf8gd+evuGiaFp/h7TUsNNgEUK8k9Wc/wB5j3NfRxdDJ4tRanXfXpH+v6scr5q710icFJ8EtDMSiPUdQSQKAzEoQT6428fnWbN8DcHNt4gIPYSWv9Q9ewUVxRzrHx2qfgv8jR0Kb6HjQ+FHi20P+g+Jo1A6Ymlj/kDUyeCPipAMweKZmHYLqk38iK9kiiLHJ+7/ADqzVviTGx0un8iHh4Hiv9gfGOLhNdumHr/aWf5mj+xvjMf+YzdD/uIL/jXtVFV/rRje0fuf+Yvq0Dxf/hGfi/OMSeI54/rqTj/0GlHw3+Il4MXvjF9p6g308n6EV7PRUS4mxz2svkH1eB47F8DJLhw+qeJZpj3CQ5P/AH0zH+VdBp/wZ8J2ZDXEd1esP+e82B+Sba9Corjq51j6vxVX8tPysWqMF0M3TPD+j6KuNN0y1tTjG6KIBj9T1P41pUUV5s5ym+aTuzRJLYKKKKgAooooAKKKKACiiigAooooAK5zx3oI8R+DdQsFTdOE82D18xeQB9eR+NdHRWtGrKjUjUhuncTV1Znzb8HfEZ8O/ESyEj7ba+/0ObPT5iNp/wC+gv4E19dV8Y/EDSG8OePL+GEGONpftEBXjCt8wx9DkfhX1l4P1xfEnhHS9XBBa5t1aTHZxw4/Bga/W6NWNanGrHaST+88xqzsblFFFaCCiiigAooooAKKKKACiiigAooooAKKK8/8dfFfRvCAaygxqOsH5Us4WzsJ6byOn06+3egDr9c13TfDmlyajqt3HbW0fVnPJPoB1J9hXzn4q8c+I/ixqh0Tw/bS2+kBvmTON4z96ZhwB/s/zOK0oPBfiv4jammseNbuSztBzFZqNrKvoqnhB7nLHHPrXqWlaFpuiaeljptpHbQLzhByT6k9Sfc187mXENHD3p0fel+C/wA/kb06DlrLRHK+C/AOn+EbcSjbc6k64kuWXp/soOw/U/oOtqR4WXpyPao6+MrYieIm6lR3bO+MVFWQUjKHUqwBUjBB6EUtFZDPLvF/whtNRaS90BktLk8tbNxE5/2f7h9un0rgNK8ReLPhvqRtHSWGPOXs7kExP7r/APFKfzr6QqnqWlWGsWhtdRtIrmE/wyLnB9R6H3Fe5hc6koexxUfaQ89/6/q5hOgm+aOjOc8M/Frw9rwSG7k/sy9PBjuG+Rj/ALL9PzxXeKQyhlIKkZBHevGdf+CltMWm0G+MDdRb3OWT8GHI/EH61ysUfxE+H5PkreJaIei/v4MfTkL+hpzyrBYv3sFV5X/LL9P6fqT7ScPjR9I0V4npHx3lUKms6Qr+sto+0/8AfLf/ABQrtNP+Lng+/A36hJaOf4bmFl/UZH615lfJsdR+Km36a/kXGtB9TuKKybXxT4fvQPs2t6dIT2W5TP5ZzV4Xtsw+SeN/91ga8+VKcXaSaNE09ixRVV7+FBlpI1HqzCs668TaNag/adZsIvZrlAfyzRGlOWkU2O3c2mZV6momlJ+6MVxV98UfCFiD/wATQXDD+G3jZ8/jjH61yep/HGHJj0fR5JGPCvdPt/8AHVzn8xXfQyfG1vhpv56fmS6tOO7PXScnJrmvEPjzw/4aVkvL1ZLlf+XaD55M+46L+JFeXvJ8TvG42hJ7Kyf0H2aPH1PzMPzrd0L4LWNuyza5evdydTDBlE/FvvH/AMdrvjleFw2uMqpv+WOr+/p/WpLrTl8C+853VfH/AIr8c3TaZ4fs5ra3fgpbnMjL6vJxtH5D1zXReE/g9bWbR3niF1uphyLVD+7U/wC0f4vp0+telafpljpNqtrp9pDbQD+CJQAfc+p9zzVqnWzZxh7HBx9nDy3fq/69RKjd803djY40ijWONFRFACqowAB2Ap1FSJCz8ngV4zfVmxGAScAZNWI4Mcv19KkRFQcD8adWMql9hXCiiisxBRRRQAUUUUAFFFFABRRRQAUUUUAFFFFABRRRQAUUUUAFFFFABRRRQB4z8eNHzHpesovILWsp/Nk/9nrpv2ddc+1eG9R0WR8vZTiWME/wSDoPoyk/8CrV+JOlf2v4B1WELmSGL7QnsU+Y/oCPxryP4Gaz/ZXxJtrdmxFqET2zZ6ZxuX9VA/Gv0ThrEe1wXI94u3y3ODERtO/c+r6KKK+gMQooooAKKKKACiiigAoopk00dvC8s0ixxopZnc4CgdSSegoAfWD4m8ZaF4QtPtGsX8cJYZjhHzSSf7qjk/Xp6mvKPG/xzkkuTo3gqI3Fw7eX9t8vdljxiJO59z+APWm+D/hDPfXQ17x1PLe3sp3/AGSSQtz28xu/+6OPr0rGtXhRV5saTexLL4u8b/FGV7bwvbNoWhElX1CU4kcd8Ed/Zendq6vwp8OtA8GILmOM3mpHlr24G5ye+0dF/Dn1JrrCYbOBIII0RUUKkaABVHYYHQVUd2dtzHJr5LNM8kr06e/9b/5HVTo9WIx3MT6nNJRRXx7bbuzqCmtGr9RTqKL2Artbn+E/gajZGXqCKuUVaqMdyjRVtokbqv5Uw24/hb86tVEO5XoqQwuO2fpTCCOoI+tUmmBj6l4W0HVyWv8ASbSZz1kMQD/99DB/WuYvfg94UuiTDHd2n/XGfI/8fDV31FddLG4mjpTm18yXTi90eUT/AANsGJ+z63cxjsJIVf8AkRVNvgU4PyeIVx72f/2dex0V2RzzHr/l5+C/yM/YU+x46vwLYn5/EQx7Wf8A9nV63+B2mKf9J1i7kH/TONU/nur1SiiWd4+W9T8F/kP2FPscNZfCTwlaEGS1uLojvPOf5LtFdRp2gaRpIH9n6ZaWxH8UcQDfn1NaNFcVXGYit/Em38y1CK2QUUoVm6AmpVtyfvHH0rlcktyiGpEhdu2B71YWNU6Dn1NOrN1OwrjEiVOep9TT6KKzbb3EFFFFIAooooAKKKKACiiigAooooAKKKKACiiigAooooAKKKKACiiigAooooAKKKKAGSxpNC8Ui7kdSrD1B618lRvN4U8ZK4z52l34P1Mb/wBcV9cV8y/FnT/7P+IeoFRhLkJcL75UA/8Ajwavq+FK3LXnS7q/3f8ADnNiVomfX8MqTwpNGwZHUMpHcHkU+uR+F+qf2v8ADXQrktl1thAx94yU5/75z+NddX3JxhRRRQAUUUUAFFFFAEc88VtBJNNIscUal3djgKByST2FfMPxJ+JWoePdXXw/4fE39lmURxxxgh7x88Ej+7nov4nnp03x68fuh/4RDTZcZAe/dTzg8rH/ACJ/AetWvgp4DXTdNXxNqMP+m3a/6IrD/VRH+L6t/L6mscRWVGHMxxV3Y3fhv8MbTwfaJfXypca1IvzydVgB/hT+rd/pXdzz+WNq/eP6U+eURJnuegrPJJJJOSa+IzXMpJuKfvP8DspU0BJJyTkmkoor5nc6AooopAFFFFABRRRQAUUUUAFFFFADTGh6qKYYEPTIqWiq5mhkJtx2b9Kabdv7wqxRT55BcrfZ39VpRbt3YVYoo9owuQi3HdiaeIkH8OfrT6KTk2AUUUVIgooooAKKKKACiiigAooooAKKKKACiiigAooooAKKKKACiiigAooooAKKKKACiiigAooooAKKKKACvDfjzY7NV0fUAP8AWwPCT/uMCP8A0M17lXl/xzs/O8IWd0Blre8UE+isrA/qFr2Mhq+zzCm+9196Mq6vBmx+zvqX2nwTfWDNlrS9JA9FdQR+oavYK+c/2cL/AMvXta04nia2SYD/AHGx/wC1K+jK/TDzwooooAKKKKACsbxX4gg8L+GL/WbjBW2iLKhP33PCr+LECtmvBf2jPERWLS/DkL/fzd3AB7DKoP8A0M/gKAPMPB2jXXxA+IMcd67SieZrq9k/2Act9MkhR9RX1oqpDEqIqpGgwFAwAB2ryL4B+HxZ+HrzXZU/e30nlRE9o064+rZ/75FerXcmFCDqeTXzecYtQvLpH8zopQuVpZDLIWPTsKZRRXwU5ucnKW7O1KwUUUVABRRRQAUUUUAFFFFABRRRQAUUUUAFFFFABRRRQAUUUUAFFFFABRRRQAUUUUAFFFFABRRRQAUUUUAFFFFABRRRQAUUUUAFFFFABRRRQAUUUUAFFFFABRRRQAUUUUAFFFFABXG/FW1+1fDjVQBloxHKPwkUn9M12VY3i62+1+DdagxktYzY+uwkfrXVgp+zxNOfaS/MmavFo8P+Bl79k+KFlHnAuYJoT/3zv/mgr6xr4w+Gt0bP4leH5QcZvUj/AAc7P/Zq+z6/WjzAooooAKKKKACvjj4oaw2v/ErWJ0JdI5/s0QHpH8nH1IJ/GvrrV79dL0a+1B/uWtvJMfoqk/0r448D2Ta38QtHgm/eGW9WWXP8QU72/QGlKXLFyfQD6s8M6Sug+GNN0tQAba3RGx3bHzH8Tk0+V/MkZu3artw2yFj3PFZ9fnGc13KSp/NnfSWlwooorwzYKKKKACiiigAooooAKKKKACiiigAooooAKKKKACiiigAooooAKKKKACiiigAooooAKKKKACiiigAooooAKKKKACiiigAooooAKKKKACiiigAooooAKKKKACiiigAooooAKKKKACobqEXFnNARkSRsh/EYqalHWmnZ3QHyB4dn+yeKNJuDx5V5C5/Bwa+5h0r4TnH2bWpAOPKuD+jV91IwZAw6EZr9iTurnlDqKKKYBRRRQBxnxYvTYfC7XpQcF4BD/wB9sqf+zV4B8D7UXHxJglI/497aWX8xs/8AZ69l+PU5i+GFwn/Pa6hT/wAe3f8AsteXfs+xhvGOpSH+GwIH4yJ/hWGKdqMvQcfiR9A3jcKv41UqxdnMwHoKr1+X5hPmxMj0oL3QoooriKCiiigAooooAKKKKACiiigAooooAKKKKACiiigAooooAKKKKACiiigAooooAKKKKACiiigAooooAKKKKACiiigAooooAKKKKACiiori6t7OFprmeKGJeryOFUfUmmk27ICWiuL1P4q+ENMLL/aX2qQfwWiGT/x7hf1rFf4tXl4udF8G6tep2cqQP/HVb+dehSynG1VeNN289PzsQ6sF1PTqK8in+L2v6a2/VPBdzbw55LtJH+rJius8K/EvQPFUq20Mr2l83S3uMAsf9k9G+nX2p18oxlGDqShouqaf5CVWDdrnY0UUV5poFFFFABRRRQAUUUUAFFFFAHx9rg2eIdSA/hu5f/QzX3HaHNnAfWNf5V8Oa2fM8Q6kR/FdS/8AoZr7jtBts4QeyKP0r9hpfw4+iPKe5NRRRVgFFFFAHlP7QZI+HMPvqEWf++Xrzz9nsj/hKNWHf7EP/Q1r0j4+xGT4Zu4H+qvImP6j+teXfAGcR+OL2I/8tdPfH4Oh/wAa58Wr0JDj8SPoC6/17fhUNTXX+vb8Khr8rxX8efq/zPTj8KCiiiucYUUUUAFFFFABRRRQAUUUUAFFFFABRRRQAUUUUAFFFFABRRRQAUUUUAFFFFABRRRQAUUUUAFFFFABRRRQAUUUUAFFZ+q65pehwedql/b2qYyPMcAt9B1P4V5xq/xphln+xeF9Kn1G5c4R5EIUn/ZQfM36V24XLsTin+6g2u/T7yJVIx3Z6sSFUsxAAGST2ri9f+KfhfQt0f2z7dcr/wAsrPD4Pu33R+efauNXwR8SPHrCTxDf/wBmWDHPkOcce0S9/wDeINdz4e+DfhPQdk11A2p3K8+ZeEFAfZB8uPrmvdo5Hh6XvYqpd9o7feYutJ/CjiIvHHj/AMcSmLwrows7UnBuSA2PrI+F/ADNbOn/AAUudSmW88ZeIbq/m6mGGQkD23tzj2AFer+dDBGsUCKEUYVVGFA9qgeZ5Op49BVVM1wuEXLhYJPy3+cmCpSl8TMvSvCPhbw6F/s3RrRJF6SFPMf/AL7bJ/WtV7h3GM7R6CoqK8PE5liMQ/elZG0acYiEBlKkAg8EHvXk/wAS/htaNYTeINBgFreWw82aGEbVkUcllA6MOvHXHrXrNIyq6lWAZSMEHoRWeCxtXCVVUpv1XddmOcFNWZwvwt8YyeKvDzRXr7tRsiI5mPWRT91/qcEH3Ge9d3XgPwxY6H8Wr/SEJ8pjcW2P9xiQf/HP1r36uvOsNChi37P4ZJSXz/4JFGTlDUKKKK8g1CiiigAooooAKCQo3HtRVLVrkWml3M5OPLiZz9ACf6VUIuUlFAfJDZu9bOOTNccfi3/16+61AVQB0Ar4f8J2xvPGOiW2M+bfwKR9ZBX3COlfsSVlY8oKKKKACiiigDhPjJaG8+FWtKBlo1jlHttkUn9M18//AAavPsnxN05ScLOksJ/FCR+qivqTxVp51bwlrGnhctc2csaj/aKHH64r418KaiNJ8XaRfk4SC7jdz/s7hu/TNZ1Y81OUfIa0Z9gXY/fZ9RUFWrxfuN9RVWvyvHx5cTNHpQ+FBRRRXGUFFFFABRRRQAUUUUAFFFFABRRRQAUUUUAFFFFABRRRQAUUUUAFFFFABRRRQAUUUUAFFFMmmit4zJNIkaDqzsAB+JppXAfRXNaj8QfCelg/aNdtGYfwwN5x/JM1yGofHDSxJ5Oj6Te38xOF34jBPtjcT+QruoZXjK/wU3+S+9kOpBbs9UqveX9np1ubi9uobaEdXmkCL+ZryldR+Lfiziw0tdGtW/5aPGIjj1zJlvxUVdsfgZc6jcC78WeJLm8mP3kgJY/9/Hycf8BFepS4fa1xFRR8lq/8jN1/5UXdb+MvhrTN0diZtTnHAEK7Uz7s39Aawk1r4oeOONH03+x7B+k7DZx6735P1QV6fongbwp4Z2tYaVbrOvSaUeZLn13Nkj8MVvPeD+BST6mupf2Zgto8z7y1f3LQj95M8o0f4FW0k/23xTrFzqVyxy6RsQpPu5+Zv/Ha9J0nQtD8NweTpen21ouMHyk+Zvq3U/iameeR+rYHoOKjrkxOfTnpBaee33IuNBLctPeHoi49zVdnZzlmJptFeLWxVWt8cjZRS2CiiiucYUUUUAFFFMllSCF5nOEjUsx9ABk01qB4F4Ubz/jxeSL0+2Xh/DEgr6Ar56+D6vqHxBu75x8y28srH/aZlH/sxr6Fr3uIly4qMP5YpfmY0Pgv5hRRRXgGwUUUUAFFFFABXL+Pbz7J4L1qXOMWjxg+7DaP1aundtqFvSvNfjDffZfAkkO7m7uI4vwBL/8AslehllL2uKpx81+ZM3aLZ5d8JLL7f8UdDjxkRzNMf+AIzD9QK+xK+ZP2edN+0+OLy+YfJaWbAH0Z2AH6Bq+m6/VDzAooooAKKKKACviPxlpJ0LxprGm7dqwXbhB/sE5X/wAdIr7cr5k/aE0M2PjO11ZExFqFuAx9ZI/lP/jpSgD2fwzqY13wTpWpbtzy2yM5/wBsDa//AI8DVyvOfgLrIvvCV7o8jZksZ9yj/pnJz/6EG/OvRyCCQeo4r85z/D+yxF+/9fkd9CV4iUUUV4JsFFFFABRRRQAUUUUAFFFFABRRRQAUUUUAFFFFABRRRQAUUUUAFNkkSKNpJHVEUZZmOAB6k0k0sdvC800ixxRqWd2OAoHJJPYV4d4i8T6x8UPEK+GfDKuum7vnk5USAHmRz2Qdh347kAejl2XVMbUtHSK3fRf8EipUUEbfiT4qXmo6iNC8D2zXl5Idn2pU3c/7CnjH+0eP50i+HPjNAgZNYt3JGSpkjYg+nzJj8q9F8HeCdI8DaWIbVRJdyAefduvzyn0HovoP5nmuhN4OyE/U19DKrl+CXsoxi/OSu3/kc6VSerZ42NP+Ng48+2Pvm2/wpw0H40XHEmrWkI9zEP8A0FDXsBvG7IPzphu5D02j8Kwea4CO1KP/AIAv1K9lPv8AieRj4bfEu/x9v8aCFT1ENxL/ACAUVLD8A47iQS6z4nvLtu+yIKf++mLfyr1U3Ep/jP4cVGWZurE/U1D4hUP4MLeiS/zH7C+7OQ0/4OeB9NIaWzlvHH8V1OT+i4B/Kut0/T9G0aPy9M062tVxg+RCqZ+uBzS0Vw1s8xNT+rlqjFFlrxj91QP1qFppH6scelMorzamLrVPikzRRSCiiiucYUUUUAFFFFABRRRQAUUUUAFcz8QtUGk+A9XuN2HeAwJ67n+Tj88/hXTdOteF/FLxUPF2p2Xhfw+Tdqk2ZGj6SS8gAHuFGcnpz7Zr08pwksTio6e7F3b6JLXUzqy5Yl/4FaWy2uqao68SyJAh/wB0bm/9CX8q9lrB8IaBH4b8OWemIQzQp+8cfxyHlj+Z49sVvVGaYpYrFzqrZvT0WiKhHliohRRRXnlBRRRQAUUUEhQSegpgQXD9EH1NeJfHHUQ11pOmK33Ee4cfU7V/9Bb869nZizFj3r5l+I2q/wBr+OtSlVt0cL/Z48dMJ8px9TuP419Nw3h+fFqX8qb+e36mOJlaFu57T+zrpBtvCupaq64a8uhGp9UjHX82b8q9mrnPAWhnw54G0fS2XbLFbq0o9JG+Z/8Ax5jXR196cAUUUUAFFFFABXmvxx8Pf238PZ7qJN1xpri5XjnZ0cfTBz/wGvSqiuLeK6tpbeZA8UqFHQ9GUjBFAHyT8HvEH9heP7SOV9tvfg2kmemW+4f++gB+Jr6auk2zZ7NzXyJ4q0K48JeLr/SmLq1pP+6foSn3kb8iDX1H4S19PFvgyw1ZSDMybZ1H8Mi8OPz5HsRXzXEeE9rR9ot1+n/AOjDys7GjRRRXwB2hRRRQAUUUUAFFFFABRRRQAUUUUAFFFFABRRRQAUUUUAFFFc/428Rr4W8K3mpZHnhfLt1P8UjcL9cdT7A1pSpSq1FThu3YTaSuzzb4s+L7nU9TTwdohaRmkVLnyuskhI2xD6cZ9+Oxr0zwH4NtfAnh1LfCSalcAPdTD+Jv7oP90dB+J715v8DfC7X+oXni/UQZDG7R27PyWkPLv+AOM+59K9okkMjlj+FfWZjWhluGjhKG/V931f8Al/wDmpp1Jc8hGdnbLHJptFFfINtu7OoKKKKQBRRRQAUUUUAFFFFABRRRQAUUUUAFFFFABRRRQAUVDd3dtYWsl1dzxwQRjc8kjBVUe5NeV6v4z1rx3eSaF4JhkjtPu3OpuCgA9j/CP/Hj2ArswmCqYltrSK3k9l/XYmU1Ek+IPjW61S9/4Q3wpuuL64JiuZojwg7oD277j0Az744Pxd4MvvhxNo2p2l8zyuPmlQY8uZeSB6qQeM9cHPpXtXg3wPpvg6xKW4869kH7+6cfM/sPRfb881yXx3mjXwvpsB/1j3u9foqMD/6EK+gy3HU4Yqng8Kv3bvdveWm77LsvvMKkHyuctz0Hw5qq634b0/U1UL9pgWRlHZsfMPwORWpXK/DeB7b4f6PE+c/ZxJz6OSw/Qiuqr5vFQjCvOMdk3b0udEbtJsKKKK5xhRRRQAVDO/RB9TUrMFUk9qpsSzEnqa0pxu7jRk+JtYXQfDd/qbEBoIiY893PCj/voivAvhl4fbxT8Q9NtZVMkMcv2q5J5yiHcc/U4X/gVdn8bNfAjstAhfkn7TcAenIQf+hH8q679nzwsbDw/d+IbiPE2oN5UGRyIlPJ/Fs/98iv0Hh3C+ywzqvef5Lb9ThxM7zt2PZ6KKK985wooooAKKKKACiiigDw39oXwj9osLTxTax5ktsW93gf8syfkY/RiR/wIelcp8CvFg03XZvD11Ji21D54MnhZgOn/Ahx9VFfSWp6da6vplzp97GJLa5jaKRD3UjBr4w8SaHqHgjxfPp7u6XFnMHgnXjcuco4/Q+x47VnWpKrBwfUadnc+tZU8uQr27Uysjwh4mh8ZeErXVo9ouFHl3Ma/wAEg+8Pp0I9jWvX5Zj8K8NXlTaPShLmjcKKKK4igooooAKKKKACiiigAooooAKKKKACiiigAooooAK8N+OWryXWsaboUBLCJPPdF/idztUfUAH/AL6r3KvAWj/4SP8AaHSKT5kj1AAg9MQLkj/yGfzr6HhukpYt1ZfYTf6f5mGIfu27nufh/Ro/DXhLTdHjABghCyEfxP1c/ixJq3Vi7bMoHoKr152Z1nVxMm+mn9fM0pq0QooorzywooooAKKKKACiiigAooooAKKKKACiis3VPEGj6IB/aep2toWG5VlkAZh7L1P4VcISm+WKuwbS3NKiuCuvi54dEpg0uK/1a46BLS3bk/8AAsH8garHWviN4g+XTNCtdDt26T377pB/wHHH4qa7VlmISvUSgv7zt+G/4Ee0j01PQbi4gtIHnuZo4YUGWkkYKqj3J4FcFq3xUsjcnTvDFjPrmongCBD5S+5OMkfTj3pkHwtOpTpdeLddvtZlByIQ5jhX2AHOPptruNM0jTtGtRbabZQWsP8AdiQDPuT3PuatLBUNW3Ul/wCAx/zf4C9+XkeeQeAdf8XXUd9451IiBTuj0u0bCJ7Ejgfhk/7Vejafp1lpNlHZ6fbR21vGPljjXA+vuferVFc+JxtXEJRlpFbJaJfL9dyowUQrwb4n3Uni34kaf4cs23LbFYCRyA7kFz+Chc/7pr13xd4ih8LeGrvVJcF0XbCh/jkP3R/U+wNeY/B3QZry+vfFl/mSWR2jgd+rOxzI/wCuPxavUyiKw1Kpj5/ZVo+cn/kZ1PfkqaPYrG3jtbSOCFdsUSiNF9FAwBVikUbVApa8Fu7uzdhRRRSEFFFRyybFwOpppXdgIp33NtHQVSvr2DTrCe9unCQQRmSRvQAZqxXj3xk8WDCeGrOTniW8Kn8VT/2Y/wDAa9XL8HLFV40Y7dfTqKpNQjc4mztdQ+JXxDWJciW/uMseohiHX8FUfjj3r7D07T7fStNtrC0jEdvbRLFGg7KBgV5d8DvAh8P6Cddv4tuo6igMasOYoeoH1bgn22163X6ZGEYRUY7I8u99WFFFFUAUUUUAFFFFABRRRQAV5X8bPAZ8TeHhq9hFu1PTkLYUcyw9WX3I+8PxHevVKDyKAPkD4W+Nj4P8Shbpz/Zd7iO6B6J/dk/DPPsT7V9MuFBBRgyMNysDkEGvAfjP8PD4Y1k61psONJvnyVUcQSnkr7A8kfiOwrovg949F9Zx+FtUm/0mEf6BIx++g6x/UdvbjsM/OcQ5b9Yo+2pr3o/kb0KnK7M9aooor8+O4KKKKACiiigAooooAKKKKACiiigAooooAKKKKADsa8K8Arv+P98XHzLc3pH1+cf1r3WvDtH/AOJL+0e6SfKtxdS/+RYyw/VhX0vDj96tHq4nPiOjPdrg5nb61FUk/wDr3+tR14Fd3qyfm/zN47IKKKKxGFFFFABRRRQAUUUUAFFFFABRRRQAVkah4V0HVr9b7UNKtbq5VQgklTdwOxB4P41r0VcKk6bvBtPyBpPcgtbO1sovKtLaG3j/ALkSBB+Qqeiipbbd2AUUUUgCkJCqWYgADJJ7VS1bWdO0Kwe91O6jtrdf4nPU+gHUn2FeP+IPEuvfEGyvzpccmmeF7SN3uLqThpgozt465/uj15PSvQwWX1MU+b4YLeT29F3fkiJ1FH1Mj4l+JG8a+LrPRNIlE9pDIIYih+WWZjgt7gdAfYnvXuOhaTBoukWmnW4/c20YjBx949z9Scn8a8M+DOhf2h4pl1ORMxafHlSf+ej5A/Tcfyr6GUBRgV6efShQ9ngaXwwWvq+/9dSKF2nN7sWiiivnDYKKKQkKMnpTAGYIuTVNmLMSadI5ds9uwrN1nWLLQdLm1G/lEcEQ59WPZQO5NdFKk21GKu2PbVmX418VweEtBku22vdyZS2iP8b+p9h1P5d682+E3gO48ceI5PEOtq0umwTGSRpB/wAfU2c7fcDqfwHfippGka18ZvGz3Eu+30yAgSSDlbeLPCL6uf8AE9BivqDSdKstE0u303T4FgtbdAkca9h/UnqT3Jr9FyjLVgqPvfG9/wDI8+tV535FwAAAAYFLRRXrGIUUUUAFFFFABRRRQAUUUUAFFFFAFHWdIste0m50zUYRNa3CFHQ/zHoQeQexFfIPjbwfqfw98UfZ2eTyw3nWV4ny71B4II6MDjI7H2Ir7MrA8YeEdN8Z6FLpeopwfmhmUfPC/Zl/qO4oA88+HHj+Lxfp32a7ZU1e3X96nQSj++o/mOx9iK7qvlTWtF174ceLBFKzW95bt5lvcR/dlXsy+oPQj6g1714C8e2fjLT9jFINUhX9/b56/wC2nqv8uh7E/A57kzw8niKK9x7+X/A/I7aNbm917nY0UUV8ydAUUUUAFFFFABRRRQAUUUUAFFFFABRRRQAV4n8YLSbQ/GGieKrVeQyZP/TSJtwz9Rx/wGvbK57xt4bXxV4Vu9N+UT48y3Y/wyL0/PkH2Jr0spxawuLjUl8Oz9H/AFczqx5o2N6C8g1G1gvrZt0FzEs0beqsART68o+DnilntZvCmokx3lkzG3WTglM/Mn1U5/A+1er1OaYd4fFzg+916PUdOXNFMKKKK88sKKKKACiiigAooooAKKKKACiiigAoorndR8eeFtKmkhvNbtUljJV0QmRlI6ghQea1p0alV2pxbfkribS3Oiorz2b4waFJIYdIstT1Wf8AhS2tzg/nz+lRHWPiT4h+XTtEtdCt2/5bXr75B/wHH80rsWV4ha1bQX95pfhv+BPtI9NT0C7vbXT7Zrm8uIreBPvSSuFUfia8/wBT+KRvrptM8GaZNrF6ePOKEQp79iR7nA9zTrX4Vx31yt54s1q91q4HIjLlIl9gM5x9MfSu70/TLHSbRbbT7SG1gXokSBR9TjqfeqX1LD6/xZfdH/N/gL35eR55pvw0vtav01fx1qLX9wOUso2xFGPQkY/JcD3NV/jFrUGj+ErfQbJY4ftbBfLjAUJEmCcAdBnaPzr0u7u4ra3lnmkWOCJS8jscBVAySfavCNNjl+KHxOe+mRv7JtCGKsOBEp+RD7sckj3b0r0cuq1MTW+s4h/u6Wtlok+iSJqRUY8sd2ek/C/w8dB8H2qyptubr/SZsjkbgNo/Bcfjmu4qOJcLn1qSvCxNeVerKrLdu5skopRXQKKKRmCjJOBWIASAMk4FVpJC59hSSSlz6D0rmvFfjPSvCVnvvJPMunGYrVD87+/sPc/r0rqw+HnVmoQV5MG1FXZp6xrFjoOmy3+ozrDBH3PVj2AHcn0ryK2svEPxq8T7Ylez0K1flzykQ/8AZpCPy9hWh4f8G+JPi5qketeIJJLHQUP7lFGN6+kYP6uf1xgfQmkaPYaFpkOnaZax21rCMJGg/U+pPcnk197lOTxwi9pU1n+Xp/mcNas56LYg8O+HdN8L6NDpWlwCK3iH1Z27sx7k+tatFFe4YBRRRQAUUUUAFFFFABRRRQAUUUUAFFFFABRRRQBznjPwXpfjbRW0/UY8OuWguFHzwv6j29R0P5V8p+IPDviH4beJkWVngnjbfa3kP3JQO6n9Cp9cHrX2fWT4i8OaV4p0mTTdWtVnt35GeGRuzKex96TSas9gPL/AHxLs/FcSWN8UtdYUcx9Fn909/wDZ/LPbvq+bvHnwx1fwLeG8tne70sPmO8i+9Ec8BwPun36H2PFdL4H+MbII9O8TsWUfKl8Bz/20A/8AQh+PrXxWbcOyg3Wwiuuseq9O/oddKvfSR7ZRUNvd293Ck0EqSRyDcjqwIYeoPQ1NXyTTTszqCiiikAUUUUAFFFFABRRRQAUUUUAFFFFAHkHxR8I3mnainjXw/ujuYGD3SxjlSP8AloB3HZh+PrXY+BPHVl4x0wcpDqUSj7RbZ/8AHl9VP6dD6nrWUMpVgCpGCD3FeK+NfhvqHh/UT4k8HGVBGxke3g+/Ce5Qd19V7e46e/hq1HH0VhcS+Wcfhl/7a/0/q+Ek4Pmjt1Pa6K8o8H/GWzvljsvEYWzuvui5UYic/wC1/dP6fSvUobmG4iWWKVHjcZVlOQw9Qe9eXi8DXwk+StG35P0ZrCSmrxJaKKK5CgooooAKKKKACiiigAooooAKwofBXhiCUypoGnFySxZ7dWOfxBrdo6dTWkKtSF1CTV+wNJ7kcMENtGI4IkijHRUUKB+AqSmGRR3zVO+1azsI995eW9qn96aQJ+pqUpTemrHYvMwXrUEkuQSxCqOTXEat8VfCumK2y+N9MOkdqhbP/Ajhf1rg73XvGPxOkax0iyay0ljtkbcQpH+3Jjn/AHR+Rr1cNk+Iqe/VXJDq5af8OQ6sI6LVljx/4yuPFuox+E/DO64ikkCyyRnidh2B/uDqT0OPQZPpXgvwpb+FNCisIiHnb95czAfff/AdB/8AXNVPBXgPT/CNsfK/0jUJFxNdMMHH91R2X+fftjs1UKMCqx+NpezWEwulNdesn3f6BCLT557/AJC0UhIUZJwKgluQqk5CqBkseMCvIjFy2LJXkCDnk+lUrm6jhiee5lSKJBuZ3YKqj1JPSuD8S/FjRdILW+nf8TS96AQt+7B937/hn6isSz8FeNviPNHd+Jbl9K0nO5LfbtYj/Zj7f7z8/WvocvyDEV7Sn7se73+SMZ14x21ZZ8QfFGa9vBo3gy0kvr6Q7RcCMsB/uL3+p4+orb8EfByP7YNc8bXI1DUXO/7I770U/wDTQ/xn2+79a7jw14Q0TwlZ/Z9Js1jZhiSdvmkk/wB5v6cD2rcr7TB4Chg48tJa9X1ZxTqSm9TVjVERVQAKBgBegFOrJDFehI+hqVbqVf4s/Wu0g0aKqJej+Nce4qwkqSfdYH2oAfRRRQAUUUUAFFFFABRRRQAUUUUAFFFFABRRRQBFNOsQ9W9KoyTySdTgegpshLSMW65ptADZI0ljaORFdHBVlYZBB6givHfHHwQt70y6h4WKW05yzWLnEbn/AGD/AAn2PH0FeyUUAfJukeJvE3w81N7GaKWNUb97YXSnafcemfUcH3r2jwr8SNF8ShIo5/sl8etrOwBJ/wBk9G/n7V2ev+GNH8T2X2XV7GO4QfccjDx+6sORXifir4FanYF7rw5cfb4ByLeUhJl+h+636H2NeVj8nw+M95q0u6/Xua060oeh7Wtwf4l/KpFlRu+PrXzjpHxE8VeELn+z9UiluI4jhra+VlkQezHkfjke1enaD8UvDethI5bk6fcnjy7rCqT7P0/PH0r47GZDicPry8y7r/Lc7IVoS8j0OiqMcmVDxvlWGQVPBFSidx6H614zps1sWaKhFwO6kfSniVD/ABfnUOLQD6KOvQ5oqRBRRRQAUUUUAFFFFAHDeLvhbofidpLqJf7P1FuTPCvyuf8AbXofqMGvM30D4hfDqVpNPaa4sQck2376I+7RkZX64H1r6For18LnNejD2VRKcO0tfuMpUot3WjPFdG+OKDEet6U6MOGls2z/AOOMeP8Avqu4034l+FdSA8vWoYWPVLkGLH4sAPyNbWreFNB1zJ1LSbWdz1kMYD/99Dn9a4+/+Cfhe5Ja2a8tD2Ecu5f/AB4E/rW7q5RX1lGVN+Wq/HUa9quqZ3dtqVveJvtbmCdP70Thh+hqfziOoFePz/AfY++z1+RCOm+2BI/EMP5UxfhP4tteLTxbIg7YeVP5E1m8DgJfBiV84tD559Yfieyed/s/rR53+z+tePj4dfEBeB40kA/6+56ePhv43k/13ji5A/2Z5j/UVLy/Cr/mJj9z/wAh88v5D13zv9n9aimv4bZd08sUS+sjhf515T/wqLV7j/j98ZXknqPLdv5yVND8DtJLbrrVdQmPcoFTP5g0vqmAj8WIv6Rf62Dmn/L+J3N1438OWefP1zTlI6qtwrH8gSawrz4weErXOy/luSO0Fu382AH61DbfBzwpBjzLS6uf+u1ww/8AQcVuWnw/8L2ePJ0Gx47yx+Yf/Hs07ZVD+eX3Jfqw/ePsjibr452jP5em6LeXLnoJJFj/AEUNVRvG/wASNZ40vwz9mQ/dke3f/wBCchf0r162063tE2W0EMC/3YkCj9KnEK98mn9fwVP+Fh1/282/w0QuST3l9x4z/wAIv8Utc/5COuCxjP3kFxs/SIYP4mrVl8EbR5PN1bWrq6kPLCFAmT9W3E168EUdhSkhRyQKUs7xVrUrQX91Jf8ABD2UOuvqchpfw28L6XtaHRoZZB/Hc5lP1w2QPwFdTHbLGiooVUUYCqMACnNcIoJznFclrnxK8N6LuSXUUmmXjybT962fTI4H4kVyqOLxk7azfzZd4wXY7D5YxyQBVO+1W10+2a4uriK3hXrLM4VR+Jryg/EDxh4tkaDwh4flSInb9qkXfj6scIv45q5YfBnWNcuVvvGevyyP18iB97Aem5uF+gBFe5hOGK8/ervlX3v/AC/E55YmK21H698Y9NglNtoltLql0x2q2Csefbjc30AH1rNg8G/EH4gssviC7OkaYxyIGUqce0QOT/wM5r1zw/4N8P8AheMDSdNhhkxgzsN8rfVzz+HT2rdr6nB5VhcJrCN33er/AOB8jmnVnPc5Lwr8OPDnhIJLZ2nn3o/5e7nDyZ/2ey/gB+NdbRRXomYUUUUAFFFFABRRRQBYiunThvmX9auo6uoZTkVlVZsiRIw7YzQBeooooAKKKKACiiigAooooAKKKKACiiigCtcW28l0+93HrVIqVOGBB961qa8ayDDKDQBlUVceyB+42PY1A1vKnVc/TmgCKijGKKAMzWfD2keIbb7Pq2nwXcYHy+YvzL/ut1X8CK8r8Q/AK0mLzeHtSa3bqLe7+dPwccgfUH617PRQB8vSaL8Rfh6zNFFex2qnJaA+fAfcjkD8QDW3o3xunQLHrWmLIOhmtW2n/vluD+Yr6Grn9a8D+GfEG5tS0a1llbrMi+XIf+BLgn8TXFicuwuJ1qwV++z+9FxqTjszl9J+I3hbWNqxapHBKf8AlndfuiPxPB/AmunR1kQOjBlYZBByDXAav8ANIn3PpOrXVox5CToJl+gxtI/WuWf4U/ELw05fRL9ZkznFndmMn6q20H6c14dfhiD1ozt66/idEcU/tI9qzjpTxK4/iP414h/wmfxK8N8avpEs0S9XubIgY9nTA/HmtKw+ONo2F1HRp4iOrW8of9CB/OvIrcP42ntFS9H/AJ2NViKbPXxcOOoBp4uPVfyNcFZfFbwjeY3X8lsx/hngYfqAR+tdBaeJ9BvsfZdZsJSf4VuFz+Wc15lXAV6fx02vkzRTi9mbwnT3FOEqH+IVTVg67lIYeo5FLXL7NFWLoZT0YfnS1Ropez8wsXqKpbmH8R/Ol8x/7x/Ol7NhYuUVU81/7xo86T+9S9mwsW6Kq+dJ/e/Sjzn/AL36UezYWLVFVPNf+8abJcGNd0koRR1LHAp+yYWLtFc5deK9Cs8/addsIyP4Tcrn8s5rCvPip4Rtc/8AEza4Yfwwwu2fxIA/Wuinl+IqfBBv5Mlyit2d+WUdWH500yoP4h+FeSXPxr0zf5enaRfXTngBysefy3H9Kavi74ka3xo/hBraNvuyTxN+jOVX9K9Clw9jam8berX/AA5m69NdT1s3CjoCapX2tWWmx+Ze3dtap/enlCZ/MivOE8D/ABR13nVfEUWnRHqkMuGA+kQAP/fVaWn/AAG0ZJPO1jVr/UZjy23ESt9fvN+tepR4VlvVmvlr/kZvEroiTVfi94YsNyxXc17IP4bWI4/76bA/ImsNfHXjXxN8vhfwrIkTcC5nBYfXcdqD8c16dpHgTwtoe1rDQ7NJF6SyJ5jj6M+SK6KvZw+QYKjq48z8/wDJWRjLETfkeLx/C3xl4lIfxX4n8mFuTbW5L/htG1B9Rmuw0L4S+END2v8A2f8Abp1/5a3p8z/x3hf0ruKK9eFOFNcsFZeRk23uNjjSKNY40VEUYVVGAB6AU6iirEFFFFABRRRQAUUUUAFFFKqs33QT9KAEoqdLSRuuFHvVhLRF5b5jQBTjieQ4UfjWhDCIlwOSepp4AAwBgUtABRRRQAUUUUAFFFFABRRRQAUUUUAFFFFABRRRQAUUUUANZFb7yg/UVE1rE3bH0NT0UAVGsv7r/mKjazkHTB/Gr9FAGYYJV6of50wqV6gj6itaigDIorVMaHqin8KYbaI/wD8KAM2s6/8AD+japn7fpNjdE/xTW6OfzIzXQmzi7ZH4002SdmagDzu9+Evgm9yToqQse8Ezp+gbH6VgXfwE8MS5+zX2p259PMRwPzXP617AbH0k/SkNk/ZloA8Mb4CTWx3ab4rnhPbNsQfzV/6Un/CrviFZ5+xeNQ6joJLmZf0wRXuRs5fVT+NJ9kl9AfxrOdKnP4op/IabWx4afCvxgtR+61u0nx/00Rs/99oKabP40Qf8srWbH+1bf4ivcjbTD+D9RSfZ5f7hrCWX4SW9KP3Ir2k+54b9o+Mkf3tEtn9/3J/k9H9o/GAf8y7bf98p/wDHK9x8mX/nm35UeVJ/zzb8qz/svBf8+l9w/az7nhv9ofGBunh62H/AU/rJR5nxmlPy6Vbx/jB/V69x8t/7jflRsf8Aut+VNZZg1/y6X3B7Wfc8P/sz40XH8VtCP9624/nTv+EM+Ll3/rvEVrAD1xPt/wDQEr27Y390/lSbG/un8q0jgcLHanH7kTzzfU8UHwl8cXn/AB/+NmAPUJNM/wCh21LF8AYZWDah4mupz32W4U/mWavZtjf3T+VLsb+635VvGnCHwpITbe55hafArwjb4M76jdEdpJwoP/fKg/rXQ2Xwx8F2GDD4ftXI7z7pv/Qya67Y/wDcb8qPLf8AuN+VWIqWenWOnpssrO3tl/uwRKg/ICrNP8mT/nm35UvkS/3G/KgCOipfs8v9w0v2Wb+5+ooAhoqcWkp7AfjSizk9VoAr0VaFk3dx+VOFkO8n6UAU6KvCyj7sxpwtIR/CT+NAGfRWmIIh0QU8Kq9FA+goAywjt0Un6Cni2lP8GPrWlRQBRFk56soqRbJR95ifpxVqigCJbeJeiA/XmpAABwM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2Q==">
            <a:hlinkClick r:id="rId6"/>
          </p:cNvPr>
          <p:cNvSpPr>
            <a:spLocks noChangeAspect="1" noChangeArrowheads="1"/>
          </p:cNvSpPr>
          <p:nvPr/>
        </p:nvSpPr>
        <p:spPr bwMode="auto">
          <a:xfrm>
            <a:off x="1905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nvGrpSpPr>
          <p:cNvPr id="58" name="组合 57"/>
          <p:cNvGrpSpPr/>
          <p:nvPr/>
        </p:nvGrpSpPr>
        <p:grpSpPr>
          <a:xfrm>
            <a:off x="10989234" y="6233935"/>
            <a:ext cx="998007" cy="312687"/>
            <a:chOff x="7707356" y="6408789"/>
            <a:chExt cx="998007" cy="312687"/>
          </a:xfrm>
        </p:grpSpPr>
        <p:pic>
          <p:nvPicPr>
            <p:cNvPr id="73" name="图片 7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74" name="文本框 73"/>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lang="en-US" altLang="zh-CN" sz="1100" b="1" kern="0" dirty="0">
                  <a:solidFill>
                    <a:srgbClr val="000000"/>
                  </a:solidFill>
                  <a:latin typeface="Century Gothic" panose="020B0502020202020204" pitchFamily="34" charset="0"/>
                  <a:ea typeface="宋体" panose="02010600030101010101" pitchFamily="2" charset="-122"/>
                  <a:sym typeface="Helvetica Light"/>
                </a:rPr>
                <a:t>4</a:t>
              </a:r>
              <a:r>
                <a:rPr kumimoji="0" lang="en-US" altLang="zh-CN" sz="1100" b="1" i="0" u="none" strike="noStrike" kern="0" cap="none" spc="0" normalizeH="0" baseline="0" noProof="0" dirty="0" smtClean="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rPr>
                <a:t>/26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endParaRPr>
            </a:p>
          </p:txBody>
        </p:sp>
      </p:grpSp>
      <p:pic>
        <p:nvPicPr>
          <p:cNvPr id="56" name="图片 5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1443" y="418816"/>
            <a:ext cx="887432" cy="591621"/>
          </a:xfrm>
          <a:prstGeom prst="rect">
            <a:avLst/>
          </a:prstGeom>
        </p:spPr>
      </p:pic>
      <p:grpSp>
        <p:nvGrpSpPr>
          <p:cNvPr id="72" name="组合 71"/>
          <p:cNvGrpSpPr/>
          <p:nvPr/>
        </p:nvGrpSpPr>
        <p:grpSpPr>
          <a:xfrm>
            <a:off x="270080" y="6224203"/>
            <a:ext cx="942691" cy="294424"/>
            <a:chOff x="11008048" y="6528234"/>
            <a:chExt cx="942691" cy="294424"/>
          </a:xfrm>
        </p:grpSpPr>
        <p:pic>
          <p:nvPicPr>
            <p:cNvPr id="84" name="图片 83">
              <a:extLst>
                <a:ext uri="{FF2B5EF4-FFF2-40B4-BE49-F238E27FC236}">
                  <a16:creationId xmlns="" xmlns:a16="http://schemas.microsoft.com/office/drawing/2014/main" id="{AD5EA7F3-ABAB-2E48-AE5C-40EA9ED125B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201295" y="6528234"/>
              <a:ext cx="749444" cy="294424"/>
            </a:xfrm>
            <a:prstGeom prst="rect">
              <a:avLst/>
            </a:prstGeom>
          </p:spPr>
        </p:pic>
        <p:sp>
          <p:nvSpPr>
            <p:cNvPr id="85" name="文本框 84">
              <a:extLst>
                <a:ext uri="{FF2B5EF4-FFF2-40B4-BE49-F238E27FC236}">
                  <a16:creationId xmlns="" xmlns:a16="http://schemas.microsoft.com/office/drawing/2014/main" id="{68BCB880-31DC-7346-B6D5-01DAA156375E}"/>
                </a:ext>
              </a:extLst>
            </p:cNvPr>
            <p:cNvSpPr txBox="1"/>
            <p:nvPr/>
          </p:nvSpPr>
          <p:spPr>
            <a:xfrm>
              <a:off x="11008048" y="6544641"/>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1" dirty="0" smtClean="0">
                  <a:solidFill>
                    <a:prstClr val="black"/>
                  </a:solidFill>
                  <a:latin typeface="Century Gothic" panose="020B0502020202020204" pitchFamily="34" charset="0"/>
                  <a:ea typeface="宋体" panose="02010600030101010101" pitchFamily="2" charset="-122"/>
                </a:rPr>
                <a:t>2</a:t>
              </a:r>
              <a:r>
                <a:rPr kumimoji="0" lang="en-US" altLang="zh-CN" sz="1100" b="1" i="0" u="none" strike="noStrike" kern="1200" cap="none" spc="0" normalizeH="0" baseline="0" noProof="0" dirty="0" smtClean="0">
                  <a:ln>
                    <a:noFill/>
                  </a:ln>
                  <a:solidFill>
                    <a:prstClr val="black"/>
                  </a:solidFill>
                  <a:effectLst/>
                  <a:uLnTx/>
                  <a:uFillTx/>
                  <a:latin typeface="Century Gothic" panose="020B0502020202020204" pitchFamily="34" charset="0"/>
                  <a:ea typeface="宋体" panose="02010600030101010101" pitchFamily="2" charset="-122"/>
                  <a:cs typeface="+mn-cs"/>
                </a:rPr>
                <a:t>:30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pic>
        <p:nvPicPr>
          <p:cNvPr id="86" name="图片 8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2264228"/>
            <a:ext cx="12192000" cy="3610005"/>
          </a:xfrm>
          <a:prstGeom prst="rect">
            <a:avLst/>
          </a:prstGeom>
        </p:spPr>
      </p:pic>
      <p:pic>
        <p:nvPicPr>
          <p:cNvPr id="88" name="图片 8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3750" b="92188" l="7788" r="89720">
                        <a14:foregroundMark x1="44860" y1="50938" x2="44860" y2="50938"/>
                        <a14:foregroundMark x1="41121" y1="56250" x2="41121" y2="56250"/>
                        <a14:foregroundMark x1="61682" y1="52188" x2="61682" y2="52188"/>
                      </a14:backgroundRemoval>
                    </a14:imgEffect>
                  </a14:imgLayer>
                </a14:imgProps>
              </a:ext>
              <a:ext uri="{28A0092B-C50C-407E-A947-70E740481C1C}">
                <a14:useLocalDpi xmlns:a14="http://schemas.microsoft.com/office/drawing/2010/main" val="0"/>
              </a:ext>
            </a:extLst>
          </a:blip>
          <a:srcRect t="27518" b="7707"/>
          <a:stretch/>
        </p:blipFill>
        <p:spPr>
          <a:xfrm>
            <a:off x="7492973" y="3464537"/>
            <a:ext cx="1842798" cy="1289178"/>
          </a:xfrm>
          <a:prstGeom prst="rect">
            <a:avLst/>
          </a:prstGeom>
        </p:spPr>
      </p:pic>
      <p:pic>
        <p:nvPicPr>
          <p:cNvPr id="91" name="图片 9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06526" y="3347510"/>
            <a:ext cx="1539687" cy="1658125"/>
          </a:xfrm>
          <a:prstGeom prst="rect">
            <a:avLst/>
          </a:prstGeom>
        </p:spPr>
      </p:pic>
      <p:pic>
        <p:nvPicPr>
          <p:cNvPr id="94" name="图片 9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91860" l="0" r="99739"/>
                    </a14:imgEffect>
                  </a14:imgLayer>
                </a14:imgProps>
              </a:ext>
              <a:ext uri="{28A0092B-C50C-407E-A947-70E740481C1C}">
                <a14:useLocalDpi xmlns:a14="http://schemas.microsoft.com/office/drawing/2010/main" val="0"/>
              </a:ext>
            </a:extLst>
          </a:blip>
          <a:srcRect b="8270"/>
          <a:stretch/>
        </p:blipFill>
        <p:spPr>
          <a:xfrm>
            <a:off x="5122201" y="3645392"/>
            <a:ext cx="883285" cy="1133494"/>
          </a:xfrm>
          <a:prstGeom prst="rect">
            <a:avLst/>
          </a:prstGeom>
        </p:spPr>
      </p:pic>
      <p:pic>
        <p:nvPicPr>
          <p:cNvPr id="96" name="图片 95"/>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672265" y="3212741"/>
            <a:ext cx="2456801" cy="1758552"/>
          </a:xfrm>
          <a:prstGeom prst="rect">
            <a:avLst/>
          </a:prstGeom>
        </p:spPr>
      </p:pic>
      <p:pic>
        <p:nvPicPr>
          <p:cNvPr id="99" name="图片 98"/>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240845" y="3237960"/>
            <a:ext cx="2456801" cy="1758552"/>
          </a:xfrm>
          <a:prstGeom prst="rect">
            <a:avLst/>
          </a:prstGeom>
        </p:spPr>
      </p:pic>
      <p:pic>
        <p:nvPicPr>
          <p:cNvPr id="102" name="图片 101"/>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046165" y="3194700"/>
            <a:ext cx="2456801" cy="1758552"/>
          </a:xfrm>
          <a:prstGeom prst="rect">
            <a:avLst/>
          </a:prstGeom>
        </p:spPr>
      </p:pic>
      <p:pic>
        <p:nvPicPr>
          <p:cNvPr id="108" name="图片 107" descr="窗户"/>
          <p:cNvPicPr/>
          <p:nvPr/>
        </p:nvPicPr>
        <p:blipFill>
          <a:blip r:embed="rId17" cstate="screen">
            <a:extLst>
              <a:ext uri="{28A0092B-C50C-407E-A947-70E740481C1C}">
                <a14:useLocalDpi xmlns:a14="http://schemas.microsoft.com/office/drawing/2010/main"/>
              </a:ext>
            </a:extLst>
          </a:blip>
          <a:stretch>
            <a:fillRect/>
          </a:stretch>
        </p:blipFill>
        <p:spPr>
          <a:xfrm>
            <a:off x="1523270" y="3141178"/>
            <a:ext cx="2706950" cy="1922327"/>
          </a:xfrm>
          <a:prstGeom prst="rect">
            <a:avLst/>
          </a:prstGeom>
        </p:spPr>
      </p:pic>
      <p:pic>
        <p:nvPicPr>
          <p:cNvPr id="110" name="图片 109" descr="窗户"/>
          <p:cNvPicPr/>
          <p:nvPr/>
        </p:nvPicPr>
        <p:blipFill>
          <a:blip r:embed="rId17" cstate="screen">
            <a:extLst>
              <a:ext uri="{28A0092B-C50C-407E-A947-70E740481C1C}">
                <a14:useLocalDpi xmlns:a14="http://schemas.microsoft.com/office/drawing/2010/main"/>
              </a:ext>
            </a:extLst>
          </a:blip>
          <a:stretch>
            <a:fillRect/>
          </a:stretch>
        </p:blipFill>
        <p:spPr>
          <a:xfrm>
            <a:off x="4182568" y="3135585"/>
            <a:ext cx="2706950" cy="1922327"/>
          </a:xfrm>
          <a:prstGeom prst="rect">
            <a:avLst/>
          </a:prstGeom>
        </p:spPr>
      </p:pic>
      <p:pic>
        <p:nvPicPr>
          <p:cNvPr id="111" name="图片 110" descr="窗户"/>
          <p:cNvPicPr/>
          <p:nvPr/>
        </p:nvPicPr>
        <p:blipFill>
          <a:blip r:embed="rId17" cstate="screen">
            <a:extLst>
              <a:ext uri="{28A0092B-C50C-407E-A947-70E740481C1C}">
                <a14:useLocalDpi xmlns:a14="http://schemas.microsoft.com/office/drawing/2010/main"/>
              </a:ext>
            </a:extLst>
          </a:blip>
          <a:stretch>
            <a:fillRect/>
          </a:stretch>
        </p:blipFill>
        <p:spPr>
          <a:xfrm>
            <a:off x="6874545" y="3100737"/>
            <a:ext cx="2706950" cy="1922327"/>
          </a:xfrm>
          <a:prstGeom prst="rect">
            <a:avLst/>
          </a:prstGeom>
        </p:spPr>
      </p:pic>
      <p:sp>
        <p:nvSpPr>
          <p:cNvPr id="23" name="矩形 22"/>
          <p:cNvSpPr/>
          <p:nvPr/>
        </p:nvSpPr>
        <p:spPr>
          <a:xfrm>
            <a:off x="1736277" y="3842769"/>
            <a:ext cx="83888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srgbClr val="FF0000"/>
                </a:solidFill>
                <a:latin typeface="Century Gothic" panose="020B0502020202020204" pitchFamily="34" charset="0"/>
                <a:ea typeface="宋体" panose="02010600030101010101" pitchFamily="2" charset="-122"/>
              </a:rPr>
              <a:t>Jer</a:t>
            </a:r>
            <a:endParaRPr kumimoji="0" lang="zh-CN" altLang="en-US" sz="32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endParaRPr>
          </a:p>
        </p:txBody>
      </p:sp>
      <p:sp>
        <p:nvSpPr>
          <p:cNvPr id="25" name="矩形 24"/>
          <p:cNvSpPr/>
          <p:nvPr/>
        </p:nvSpPr>
        <p:spPr>
          <a:xfrm>
            <a:off x="7024745" y="3791213"/>
            <a:ext cx="98937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FF0000"/>
                </a:solidFill>
                <a:effectLst/>
                <a:uLnTx/>
                <a:uFillTx/>
                <a:latin typeface="Century Gothic" panose="020B0502020202020204" pitchFamily="34" charset="0"/>
                <a:ea typeface="宋体" panose="02010600030101010101" pitchFamily="2" charset="-122"/>
                <a:cs typeface="+mn-cs"/>
              </a:rPr>
              <a:t>bed</a:t>
            </a:r>
            <a:endParaRPr kumimoji="0" lang="zh-CN" altLang="en-US" sz="32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endParaRPr>
          </a:p>
        </p:txBody>
      </p:sp>
      <p:sp>
        <p:nvSpPr>
          <p:cNvPr id="119" name="矩形 118"/>
          <p:cNvSpPr/>
          <p:nvPr/>
        </p:nvSpPr>
        <p:spPr>
          <a:xfrm>
            <a:off x="3338489" y="3815604"/>
            <a:ext cx="90851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宋体" panose="02010600030101010101" pitchFamily="2" charset="-122"/>
                <a:cs typeface="+mn-cs"/>
              </a:rPr>
              <a:t>ry</a:t>
            </a:r>
            <a:endParaRPr kumimoji="0" lang="zh-CN" altLang="en-US" sz="32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endParaRPr>
          </a:p>
        </p:txBody>
      </p:sp>
      <p:sp>
        <p:nvSpPr>
          <p:cNvPr id="121" name="矩形 120"/>
          <p:cNvSpPr/>
          <p:nvPr/>
        </p:nvSpPr>
        <p:spPr>
          <a:xfrm>
            <a:off x="8091567" y="3748383"/>
            <a:ext cx="122822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0070C0"/>
                </a:solidFill>
                <a:effectLst/>
                <a:uLnTx/>
                <a:uFillTx/>
                <a:latin typeface="Century Gothic" panose="020B0502020202020204" pitchFamily="34" charset="0"/>
                <a:ea typeface="宋体" panose="02010600030101010101" pitchFamily="2" charset="-122"/>
                <a:cs typeface="+mn-cs"/>
              </a:rPr>
              <a:t>room</a:t>
            </a:r>
            <a:endParaRPr kumimoji="0" lang="zh-CN" altLang="en-US" sz="32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endParaRPr>
          </a:p>
        </p:txBody>
      </p:sp>
      <p:sp>
        <p:nvSpPr>
          <p:cNvPr id="122" name="矩形 121"/>
          <p:cNvSpPr/>
          <p:nvPr/>
        </p:nvSpPr>
        <p:spPr>
          <a:xfrm>
            <a:off x="2165952" y="3799629"/>
            <a:ext cx="114646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FF0000"/>
                </a:solidFill>
                <a:effectLst/>
                <a:uLnTx/>
                <a:uFillTx/>
                <a:latin typeface="Century Gothic" panose="020B0502020202020204" pitchFamily="34" charset="0"/>
                <a:ea typeface="宋体" panose="02010600030101010101" pitchFamily="2" charset="-122"/>
                <a:cs typeface="+mn-cs"/>
              </a:rPr>
              <a:t>Jer</a:t>
            </a:r>
            <a:r>
              <a:rPr lang="en-US" altLang="zh-CN" sz="3200" b="1" noProof="0" dirty="0" smtClean="0">
                <a:solidFill>
                  <a:srgbClr val="0070C0"/>
                </a:solidFill>
                <a:latin typeface="Century Gothic" panose="020B0502020202020204" pitchFamily="34" charset="0"/>
                <a:ea typeface="宋体" panose="02010600030101010101" pitchFamily="2" charset="-122"/>
              </a:rPr>
              <a:t>ry</a:t>
            </a:r>
            <a:endParaRPr kumimoji="0" lang="zh-CN" altLang="en-US" sz="32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endParaRPr>
          </a:p>
        </p:txBody>
      </p:sp>
      <p:sp>
        <p:nvSpPr>
          <p:cNvPr id="124" name="矩形 123"/>
          <p:cNvSpPr/>
          <p:nvPr/>
        </p:nvSpPr>
        <p:spPr>
          <a:xfrm>
            <a:off x="7179428" y="3774493"/>
            <a:ext cx="203292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rgbClr val="FF0000"/>
                </a:solidFill>
                <a:latin typeface="Century Gothic" panose="020B0502020202020204" pitchFamily="34" charset="0"/>
                <a:ea typeface="宋体" panose="02010600030101010101" pitchFamily="2" charset="-122"/>
              </a:rPr>
              <a:t>bed</a:t>
            </a:r>
            <a:r>
              <a:rPr kumimoji="0" lang="en-US" altLang="zh-CN" sz="3200" b="1" i="0" u="none" strike="noStrike" kern="1200" cap="none" spc="0" normalizeH="0" baseline="0" noProof="0" dirty="0" smtClean="0">
                <a:ln>
                  <a:noFill/>
                </a:ln>
                <a:solidFill>
                  <a:srgbClr val="0070C0"/>
                </a:solidFill>
                <a:effectLst/>
                <a:uLnTx/>
                <a:uFillTx/>
                <a:latin typeface="Century Gothic" panose="020B0502020202020204" pitchFamily="34" charset="0"/>
                <a:ea typeface="宋体" panose="02010600030101010101" pitchFamily="2" charset="-122"/>
                <a:cs typeface="+mn-cs"/>
              </a:rPr>
              <a:t>room</a:t>
            </a:r>
            <a:endParaRPr kumimoji="0" lang="zh-CN" altLang="en-US" sz="32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endParaRPr>
          </a:p>
        </p:txBody>
      </p:sp>
      <p:pic>
        <p:nvPicPr>
          <p:cNvPr id="1030" name="Picture 6" descr="âdog knock door cartoonâçå¾çæç´¢ç»æ"/>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84265" y="4212104"/>
            <a:ext cx="1953058" cy="2016928"/>
          </a:xfrm>
          <a:prstGeom prst="rect">
            <a:avLst/>
          </a:prstGeom>
          <a:noFill/>
          <a:extLst>
            <a:ext uri="{909E8E84-426E-40DD-AFC4-6F175D3DCCD1}">
              <a14:hiddenFill xmlns:a14="http://schemas.microsoft.com/office/drawing/2010/main">
                <a:solidFill>
                  <a:srgbClr val="FFFFFF"/>
                </a:solidFill>
              </a14:hiddenFill>
            </a:ext>
          </a:extLst>
        </p:spPr>
      </p:pic>
      <p:grpSp>
        <p:nvGrpSpPr>
          <p:cNvPr id="131" name="组合 130"/>
          <p:cNvGrpSpPr/>
          <p:nvPr/>
        </p:nvGrpSpPr>
        <p:grpSpPr>
          <a:xfrm>
            <a:off x="2283855" y="5299932"/>
            <a:ext cx="2612489" cy="1286175"/>
            <a:chOff x="823258" y="2581501"/>
            <a:chExt cx="2191591" cy="1792419"/>
          </a:xfrm>
        </p:grpSpPr>
        <p:sp>
          <p:nvSpPr>
            <p:cNvPr id="132" name="圆角矩形标注 131"/>
            <p:cNvSpPr/>
            <p:nvPr/>
          </p:nvSpPr>
          <p:spPr>
            <a:xfrm>
              <a:off x="823258" y="2581501"/>
              <a:ext cx="2178818" cy="1737393"/>
            </a:xfrm>
            <a:prstGeom prst="wedgeRoundRectCallout">
              <a:avLst>
                <a:gd name="adj1" fmla="val -62621"/>
                <a:gd name="adj2" fmla="val -45493"/>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3" name="矩形 132"/>
            <p:cNvSpPr/>
            <p:nvPr/>
          </p:nvSpPr>
          <p:spPr>
            <a:xfrm>
              <a:off x="844333" y="2701136"/>
              <a:ext cx="2170516" cy="1672784"/>
            </a:xfrm>
            <a:prstGeom prst="rect">
              <a:avLst/>
            </a:prstGeom>
          </p:spPr>
          <p:txBody>
            <a:bodyPr wrap="square">
              <a:spAutoFit/>
            </a:bodyPr>
            <a:lstStyle/>
            <a:p>
              <a:pPr lvl="0" algn="ctr">
                <a:defRPr/>
              </a:pPr>
              <a:r>
                <a:rPr lang="en-US" altLang="zh-CN" sz="2400" b="1" dirty="0">
                  <a:solidFill>
                    <a:prstClr val="black"/>
                  </a:solidFill>
                  <a:latin typeface="Century Gothic" panose="020B0502020202020204" pitchFamily="34" charset="0"/>
                </a:rPr>
                <a:t>Help me find the </a:t>
              </a:r>
              <a:r>
                <a:rPr lang="en-US" altLang="zh-CN" sz="2400" b="1" dirty="0" smtClean="0">
                  <a:solidFill>
                    <a:prstClr val="black"/>
                  </a:solidFill>
                  <a:latin typeface="Century Gothic" panose="020B0502020202020204" pitchFamily="34" charset="0"/>
                </a:rPr>
                <a:t>kittens’ </a:t>
              </a:r>
              <a:r>
                <a:rPr lang="en-US" altLang="zh-CN" sz="2400" b="1" dirty="0">
                  <a:solidFill>
                    <a:prstClr val="black"/>
                  </a:solidFill>
                  <a:latin typeface="Century Gothic" panose="020B0502020202020204" pitchFamily="34" charset="0"/>
                </a:rPr>
                <a:t>house !</a:t>
              </a:r>
              <a:endParaRPr lang="zh-CN" altLang="en-US" sz="2400" b="1" dirty="0">
                <a:solidFill>
                  <a:prstClr val="black"/>
                </a:solidFill>
                <a:latin typeface="Century Gothic" panose="020B0502020202020204" pitchFamily="34" charset="0"/>
              </a:endParaRPr>
            </a:p>
          </p:txBody>
        </p:sp>
      </p:grpSp>
      <p:grpSp>
        <p:nvGrpSpPr>
          <p:cNvPr id="137" name="组合 136"/>
          <p:cNvGrpSpPr/>
          <p:nvPr/>
        </p:nvGrpSpPr>
        <p:grpSpPr>
          <a:xfrm>
            <a:off x="2278255" y="5306003"/>
            <a:ext cx="2612489" cy="1260361"/>
            <a:chOff x="823258" y="2581501"/>
            <a:chExt cx="2191591" cy="1756445"/>
          </a:xfrm>
        </p:grpSpPr>
        <p:sp>
          <p:nvSpPr>
            <p:cNvPr id="138" name="圆角矩形标注 137"/>
            <p:cNvSpPr/>
            <p:nvPr/>
          </p:nvSpPr>
          <p:spPr>
            <a:xfrm>
              <a:off x="823258" y="2581501"/>
              <a:ext cx="2178818" cy="1737393"/>
            </a:xfrm>
            <a:prstGeom prst="wedgeRoundRectCallout">
              <a:avLst>
                <a:gd name="adj1" fmla="val -62621"/>
                <a:gd name="adj2" fmla="val -45493"/>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9" name="矩形 138"/>
            <p:cNvSpPr/>
            <p:nvPr/>
          </p:nvSpPr>
          <p:spPr>
            <a:xfrm>
              <a:off x="844333" y="2665162"/>
              <a:ext cx="2170516" cy="1672784"/>
            </a:xfrm>
            <a:prstGeom prst="rect">
              <a:avLst/>
            </a:prstGeom>
          </p:spPr>
          <p:txBody>
            <a:bodyPr wrap="square">
              <a:spAutoFit/>
            </a:bodyPr>
            <a:lstStyle/>
            <a:p>
              <a:pPr lvl="0" algn="ctr">
                <a:defRPr/>
              </a:pPr>
              <a:r>
                <a:rPr lang="en-US" altLang="zh-CN" sz="2400" b="1" dirty="0">
                  <a:solidFill>
                    <a:prstClr val="black"/>
                  </a:solidFill>
                  <a:latin typeface="Century Gothic" panose="020B0502020202020204" pitchFamily="34" charset="0"/>
                </a:rPr>
                <a:t>Can </a:t>
              </a:r>
              <a:r>
                <a:rPr lang="en-US" altLang="zh-CN" sz="2400" b="1" dirty="0" smtClean="0">
                  <a:solidFill>
                    <a:prstClr val="black"/>
                  </a:solidFill>
                  <a:latin typeface="Century Gothic" panose="020B0502020202020204" pitchFamily="34" charset="0"/>
                </a:rPr>
                <a:t>you read and blend </a:t>
              </a:r>
              <a:r>
                <a:rPr lang="en-US" altLang="zh-CN" sz="2400" b="1" dirty="0">
                  <a:solidFill>
                    <a:prstClr val="black"/>
                  </a:solidFill>
                  <a:latin typeface="Century Gothic" panose="020B0502020202020204" pitchFamily="34" charset="0"/>
                </a:rPr>
                <a:t>the </a:t>
              </a:r>
              <a:r>
                <a:rPr lang="en-US" altLang="zh-CN" sz="2400" b="1" dirty="0" smtClean="0">
                  <a:solidFill>
                    <a:prstClr val="black"/>
                  </a:solidFill>
                  <a:latin typeface="Century Gothic" panose="020B0502020202020204" pitchFamily="34" charset="0"/>
                </a:rPr>
                <a:t>syllables?</a:t>
              </a:r>
              <a:endParaRPr lang="zh-CN" altLang="en-US" sz="2400" b="1" dirty="0">
                <a:solidFill>
                  <a:prstClr val="black"/>
                </a:solidFill>
                <a:latin typeface="Century Gothic" panose="020B0502020202020204" pitchFamily="34" charset="0"/>
              </a:endParaRPr>
            </a:p>
          </p:txBody>
        </p:sp>
      </p:grpSp>
      <p:sp>
        <p:nvSpPr>
          <p:cNvPr id="47" name="矩形 46"/>
          <p:cNvSpPr/>
          <p:nvPr/>
        </p:nvSpPr>
        <p:spPr>
          <a:xfrm>
            <a:off x="5882194" y="4236994"/>
            <a:ext cx="57900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宋体" panose="02010600030101010101" pitchFamily="2" charset="-122"/>
                <a:cs typeface="+mn-cs"/>
              </a:rPr>
              <a:t>er</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48" name="矩形 47"/>
          <p:cNvSpPr/>
          <p:nvPr/>
        </p:nvSpPr>
        <p:spPr>
          <a:xfrm>
            <a:off x="4365555" y="3795874"/>
            <a:ext cx="2823187" cy="584775"/>
          </a:xfrm>
          <a:prstGeom prst="rect">
            <a:avLst/>
          </a:prstGeom>
        </p:spPr>
        <p:txBody>
          <a:bodyPr wrap="square">
            <a:spAutoFit/>
          </a:bodyPr>
          <a:lstStyle/>
          <a:p>
            <a:pPr lvl="0">
              <a:defRPr/>
            </a:pPr>
            <a:r>
              <a:rPr kumimoji="0" lang="en-US" altLang="zh-CN" sz="3200" b="1" i="0" u="none" strike="noStrike" kern="1200" cap="none" spc="0" normalizeH="0" baseline="0" noProof="0" dirty="0" smtClean="0">
                <a:ln>
                  <a:noFill/>
                </a:ln>
                <a:solidFill>
                  <a:srgbClr val="FF0000"/>
                </a:solidFill>
                <a:effectLst/>
                <a:uLnTx/>
                <a:uFillTx/>
                <a:latin typeface="Century Gothic" panose="020B0502020202020204" pitchFamily="34" charset="0"/>
                <a:ea typeface="宋体" panose="02010600030101010101" pitchFamily="2" charset="-122"/>
                <a:cs typeface="+mn-cs"/>
              </a:rPr>
              <a:t>com</a:t>
            </a:r>
            <a:r>
              <a:rPr lang="en-US" altLang="zh-CN" sz="3200" b="1" dirty="0" smtClean="0">
                <a:solidFill>
                  <a:srgbClr val="0070C0"/>
                </a:solidFill>
                <a:latin typeface="Century Gothic" panose="020B0502020202020204" pitchFamily="34" charset="0"/>
              </a:rPr>
              <a:t>put</a:t>
            </a:r>
            <a:r>
              <a:rPr kumimoji="0" lang="en-US" altLang="zh-CN" sz="3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宋体" panose="02010600030101010101" pitchFamily="2" charset="-122"/>
                <a:cs typeface="+mn-cs"/>
              </a:rPr>
              <a:t>er</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49" name="矩形 48"/>
          <p:cNvSpPr/>
          <p:nvPr/>
        </p:nvSpPr>
        <p:spPr>
          <a:xfrm>
            <a:off x="4342357" y="3406026"/>
            <a:ext cx="109677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rgbClr val="FF0000"/>
                </a:solidFill>
                <a:latin typeface="Century Gothic" panose="020B0502020202020204" pitchFamily="34" charset="0"/>
                <a:ea typeface="宋体" panose="02010600030101010101" pitchFamily="2" charset="-122"/>
              </a:rPr>
              <a:t>com</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50" name="矩形 49"/>
          <p:cNvSpPr/>
          <p:nvPr/>
        </p:nvSpPr>
        <p:spPr>
          <a:xfrm>
            <a:off x="5092144" y="3842769"/>
            <a:ext cx="82586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0070C0"/>
                </a:solidFill>
                <a:effectLst/>
                <a:uLnTx/>
                <a:uFillTx/>
                <a:latin typeface="Century Gothic" panose="020B0502020202020204" pitchFamily="34" charset="0"/>
                <a:ea typeface="宋体" panose="02010600030101010101" pitchFamily="2" charset="-122"/>
                <a:cs typeface="+mn-cs"/>
              </a:rPr>
              <a:t>put</a:t>
            </a:r>
            <a:endParaRPr kumimoji="0" lang="zh-CN" altLang="en-US" sz="32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endParaRPr>
          </a:p>
        </p:txBody>
      </p:sp>
      <p:pic>
        <p:nvPicPr>
          <p:cNvPr id="5" name="Picture 2" descr="âlittle house cartoonâçå¾çæç´¢ç»æ"/>
          <p:cNvPicPr>
            <a:picLocks noChangeAspect="1" noChangeArrowheads="1"/>
          </p:cNvPicPr>
          <p:nvPr/>
        </p:nvPicPr>
        <p:blipFill rotWithShape="1">
          <a:blip r:embed="rId19">
            <a:extLst>
              <a:ext uri="{28A0092B-C50C-407E-A947-70E740481C1C}">
                <a14:useLocalDpi xmlns:a14="http://schemas.microsoft.com/office/drawing/2010/main" val="0"/>
              </a:ext>
            </a:extLst>
          </a:blip>
          <a:srcRect l="49905"/>
          <a:stretch/>
        </p:blipFill>
        <p:spPr bwMode="auto">
          <a:xfrm>
            <a:off x="-26846" y="579712"/>
            <a:ext cx="2415992" cy="519383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âlittle house cartoonâçå¾çæç´¢ç»æ"/>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9719" y="586771"/>
            <a:ext cx="4822848" cy="5193836"/>
          </a:xfrm>
          <a:prstGeom prst="rect">
            <a:avLst/>
          </a:prstGeom>
          <a:noFill/>
          <a:extLst>
            <a:ext uri="{909E8E84-426E-40DD-AFC4-6F175D3DCCD1}">
              <a14:hiddenFill xmlns:a14="http://schemas.microsoft.com/office/drawing/2010/main">
                <a:solidFill>
                  <a:srgbClr val="FFFFFF"/>
                </a:solidFill>
              </a14:hiddenFill>
            </a:ext>
          </a:extLst>
        </p:spPr>
      </p:pic>
      <p:pic>
        <p:nvPicPr>
          <p:cNvPr id="59" name="图片 58" descr="窗户"/>
          <p:cNvPicPr/>
          <p:nvPr/>
        </p:nvPicPr>
        <p:blipFill rotWithShape="1">
          <a:blip r:embed="rId17" cstate="screen">
            <a:extLst>
              <a:ext uri="{28A0092B-C50C-407E-A947-70E740481C1C}">
                <a14:useLocalDpi xmlns:a14="http://schemas.microsoft.com/office/drawing/2010/main"/>
              </a:ext>
            </a:extLst>
          </a:blip>
          <a:srcRect r="10261"/>
          <a:stretch/>
        </p:blipFill>
        <p:spPr>
          <a:xfrm>
            <a:off x="9753831" y="3048966"/>
            <a:ext cx="2429204" cy="1922327"/>
          </a:xfrm>
          <a:prstGeom prst="rect">
            <a:avLst/>
          </a:prstGeom>
        </p:spPr>
      </p:pic>
      <p:pic>
        <p:nvPicPr>
          <p:cNvPr id="60" name="图片 59" descr="窗户"/>
          <p:cNvPicPr/>
          <p:nvPr/>
        </p:nvPicPr>
        <p:blipFill rotWithShape="1">
          <a:blip r:embed="rId17" cstate="screen">
            <a:extLst>
              <a:ext uri="{28A0092B-C50C-407E-A947-70E740481C1C}">
                <a14:useLocalDpi xmlns:a14="http://schemas.microsoft.com/office/drawing/2010/main"/>
              </a:ext>
            </a:extLst>
          </a:blip>
          <a:srcRect l="56373"/>
          <a:stretch/>
        </p:blipFill>
        <p:spPr>
          <a:xfrm>
            <a:off x="-40342" y="3142845"/>
            <a:ext cx="1180949" cy="1922327"/>
          </a:xfrm>
          <a:prstGeom prst="rect">
            <a:avLst/>
          </a:prstGeom>
        </p:spPr>
      </p:pic>
      <p:pic>
        <p:nvPicPr>
          <p:cNvPr id="54" name="Picture 2" descr="âlittle house cartoonâçå¾çæç´¢ç»æ"/>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22046" y="554099"/>
            <a:ext cx="4822848" cy="519383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âlittle house cartoonâçå¾çæç´¢ç»æ"/>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35887" y="586771"/>
            <a:ext cx="4822848" cy="519383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âlittle house cartoonâçå¾çæç´¢ç»æ"/>
          <p:cNvPicPr>
            <a:picLocks noChangeAspect="1" noChangeArrowheads="1"/>
          </p:cNvPicPr>
          <p:nvPr/>
        </p:nvPicPr>
        <p:blipFill rotWithShape="1">
          <a:blip r:embed="rId19">
            <a:extLst>
              <a:ext uri="{28A0092B-C50C-407E-A947-70E740481C1C}">
                <a14:useLocalDpi xmlns:a14="http://schemas.microsoft.com/office/drawing/2010/main" val="0"/>
              </a:ext>
            </a:extLst>
          </a:blip>
          <a:srcRect r="25351"/>
          <a:stretch/>
        </p:blipFill>
        <p:spPr bwMode="auto">
          <a:xfrm>
            <a:off x="8650037" y="518469"/>
            <a:ext cx="3600234" cy="5193836"/>
          </a:xfrm>
          <a:prstGeom prst="rect">
            <a:avLst/>
          </a:prstGeom>
          <a:noFill/>
          <a:extLst>
            <a:ext uri="{909E8E84-426E-40DD-AFC4-6F175D3DCCD1}">
              <a14:hiddenFill xmlns:a14="http://schemas.microsoft.com/office/drawing/2010/main">
                <a:solidFill>
                  <a:srgbClr val="FFFFFF"/>
                </a:solidFill>
              </a14:hiddenFill>
            </a:ext>
          </a:extLst>
        </p:spPr>
      </p:pic>
      <p:pic>
        <p:nvPicPr>
          <p:cNvPr id="125" name="图片 124">
            <a:extLst>
              <a:ext uri="{FF2B5EF4-FFF2-40B4-BE49-F238E27FC236}">
                <a16:creationId xmlns="" xmlns:a16="http://schemas.microsoft.com/office/drawing/2014/main" id="{DBFE96E5-F463-9B47-8C80-2963C4515E07}"/>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46532" y="31782"/>
            <a:ext cx="12285064" cy="6865510"/>
          </a:xfrm>
          <a:prstGeom prst="rect">
            <a:avLst/>
          </a:prstGeom>
        </p:spPr>
      </p:pic>
      <p:sp>
        <p:nvSpPr>
          <p:cNvPr id="57" name="矩形 56"/>
          <p:cNvSpPr/>
          <p:nvPr/>
        </p:nvSpPr>
        <p:spPr>
          <a:xfrm>
            <a:off x="6893550" y="1"/>
            <a:ext cx="5289486" cy="2337091"/>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1" name="矩形 60"/>
          <p:cNvSpPr/>
          <p:nvPr/>
        </p:nvSpPr>
        <p:spPr>
          <a:xfrm>
            <a:off x="6960719" y="76663"/>
            <a:ext cx="4987607" cy="2289409"/>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Pronounce and blend the syllables while saying the words aloud.</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talk about what they see in the picture; tell them to help the dog in the picture find the kittens’ house.</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Click </a:t>
            </a:r>
            <a:r>
              <a:rPr lang="en-US" altLang="zh-CN" sz="1100" b="1" dirty="0">
                <a:latin typeface="Century Gothic" panose="020B0502020202020204" pitchFamily="34" charset="0"/>
                <a:sym typeface="Helvetica Neue"/>
              </a:rPr>
              <a:t>and read the syllables to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repeat after T; click and guide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blend the syllables into words; click and 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help the dog in the picture knock on the window to see whether or not there are any kittens.</a:t>
            </a:r>
          </a:p>
          <a:p>
            <a:pPr lvl="0" defTabSz="357165">
              <a:lnSpc>
                <a:spcPct val="117999"/>
              </a:lnSpc>
            </a:pPr>
            <a:r>
              <a:rPr lang="en-US" altLang="zh-CN" sz="1100" b="1" dirty="0">
                <a:latin typeface="Century Gothic" panose="020B0502020202020204" pitchFamily="34" charset="0"/>
                <a:sym typeface="Helvetica Neue"/>
              </a:rPr>
              <a:t>Note: Each of the three words has the same operational process;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will learn three words on this slide.</a:t>
            </a:r>
          </a:p>
          <a:p>
            <a:pPr lvl="0" defTabSz="357165">
              <a:lnSpc>
                <a:spcPct val="117999"/>
              </a:lnSpc>
            </a:pPr>
            <a:r>
              <a:rPr lang="en-US" altLang="zh-CN" sz="1100" b="1" dirty="0" smtClean="0">
                <a:latin typeface="Century Gothic" panose="020B0502020202020204" pitchFamily="34" charset="0"/>
                <a:sym typeface="Helvetica Neue"/>
              </a:rPr>
              <a:t>3.   Click </a:t>
            </a:r>
            <a:r>
              <a:rPr lang="en-US" altLang="zh-CN" sz="1100" b="1" dirty="0">
                <a:latin typeface="Century Gothic" panose="020B0502020202020204" pitchFamily="34" charset="0"/>
                <a:sym typeface="Helvetica Neue"/>
              </a:rPr>
              <a:t>and </a:t>
            </a:r>
            <a:r>
              <a:rPr lang="en-US" altLang="zh-CN" sz="1100" b="1" dirty="0" smtClean="0">
                <a:latin typeface="Century Gothic" panose="020B0502020202020204" pitchFamily="34" charset="0"/>
                <a:sym typeface="Helvetica Neue"/>
              </a:rPr>
              <a:t>tell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that they have helped the dog find its friends’ house; 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read the three words again. </a:t>
            </a:r>
          </a:p>
        </p:txBody>
      </p:sp>
      <p:sp>
        <p:nvSpPr>
          <p:cNvPr id="62" name="直角三角形 61"/>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3" name="文本框 62"/>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20076727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37"/>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122"/>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2"/>
                                        </p:tgtEl>
                                        <p:attrNameLst>
                                          <p:attrName>style.visibility</p:attrName>
                                        </p:attrNameLst>
                                      </p:cBhvr>
                                      <p:to>
                                        <p:strVal val="hidden"/>
                                      </p:to>
                                    </p:set>
                                  </p:childTnLst>
                                </p:cTn>
                              </p:par>
                              <p:par>
                                <p:cTn id="35" presetID="26" presetClass="emph" presetSubtype="0" fill="hold" nodeType="withEffect">
                                  <p:stCondLst>
                                    <p:cond delay="0"/>
                                  </p:stCondLst>
                                  <p:childTnLst>
                                    <p:animEffect transition="out" filter="fade">
                                      <p:cBhvr>
                                        <p:cTn id="36" dur="500" tmFilter="0, 0; .2, .5; .8, .5; 1, 0"/>
                                        <p:tgtEl>
                                          <p:spTgt spid="108"/>
                                        </p:tgtEl>
                                      </p:cBhvr>
                                    </p:animEffect>
                                    <p:animScale>
                                      <p:cBhvr>
                                        <p:cTn id="37" dur="250" autoRev="1" fill="hold"/>
                                        <p:tgtEl>
                                          <p:spTgt spid="108"/>
                                        </p:tgtEl>
                                      </p:cBhvr>
                                      <p:by x="105000" y="105000"/>
                                    </p:animScale>
                                  </p:childTnLst>
                                </p:cTn>
                              </p:par>
                            </p:childTnLst>
                          </p:cTn>
                        </p:par>
                        <p:par>
                          <p:cTn id="38" fill="hold">
                            <p:stCondLst>
                              <p:cond delay="500"/>
                            </p:stCondLst>
                            <p:childTnLst>
                              <p:par>
                                <p:cTn id="39" presetID="32" presetClass="emph" presetSubtype="0" fill="hold" nodeType="afterEffect">
                                  <p:stCondLst>
                                    <p:cond delay="0"/>
                                  </p:stCondLst>
                                  <p:childTnLst>
                                    <p:animRot by="120000">
                                      <p:cBhvr>
                                        <p:cTn id="40" dur="100" fill="hold">
                                          <p:stCondLst>
                                            <p:cond delay="0"/>
                                          </p:stCondLst>
                                        </p:cTn>
                                        <p:tgtEl>
                                          <p:spTgt spid="108"/>
                                        </p:tgtEl>
                                        <p:attrNameLst>
                                          <p:attrName>r</p:attrName>
                                        </p:attrNameLst>
                                      </p:cBhvr>
                                    </p:animRot>
                                    <p:animRot by="-240000">
                                      <p:cBhvr>
                                        <p:cTn id="41" dur="200" fill="hold">
                                          <p:stCondLst>
                                            <p:cond delay="200"/>
                                          </p:stCondLst>
                                        </p:cTn>
                                        <p:tgtEl>
                                          <p:spTgt spid="108"/>
                                        </p:tgtEl>
                                        <p:attrNameLst>
                                          <p:attrName>r</p:attrName>
                                        </p:attrNameLst>
                                      </p:cBhvr>
                                    </p:animRot>
                                    <p:animRot by="240000">
                                      <p:cBhvr>
                                        <p:cTn id="42" dur="200" fill="hold">
                                          <p:stCondLst>
                                            <p:cond delay="400"/>
                                          </p:stCondLst>
                                        </p:cTn>
                                        <p:tgtEl>
                                          <p:spTgt spid="108"/>
                                        </p:tgtEl>
                                        <p:attrNameLst>
                                          <p:attrName>r</p:attrName>
                                        </p:attrNameLst>
                                      </p:cBhvr>
                                    </p:animRot>
                                    <p:animRot by="-240000">
                                      <p:cBhvr>
                                        <p:cTn id="43" dur="200" fill="hold">
                                          <p:stCondLst>
                                            <p:cond delay="600"/>
                                          </p:stCondLst>
                                        </p:cTn>
                                        <p:tgtEl>
                                          <p:spTgt spid="108"/>
                                        </p:tgtEl>
                                        <p:attrNameLst>
                                          <p:attrName>r</p:attrName>
                                        </p:attrNameLst>
                                      </p:cBhvr>
                                    </p:animRot>
                                    <p:animRot by="120000">
                                      <p:cBhvr>
                                        <p:cTn id="44" dur="200" fill="hold">
                                          <p:stCondLst>
                                            <p:cond delay="800"/>
                                          </p:stCondLst>
                                        </p:cTn>
                                        <p:tgtEl>
                                          <p:spTgt spid="108"/>
                                        </p:tgtEl>
                                        <p:attrNameLst>
                                          <p:attrName>r</p:attrName>
                                        </p:attrNameLst>
                                      </p:cBhvr>
                                    </p:animRot>
                                  </p:childTnLst>
                                </p:cTn>
                              </p:par>
                            </p:childTnLst>
                          </p:cTn>
                        </p:par>
                        <p:par>
                          <p:cTn id="45" fill="hold">
                            <p:stCondLst>
                              <p:cond delay="1500"/>
                            </p:stCondLst>
                            <p:childTnLst>
                              <p:par>
                                <p:cTn id="46" presetID="2" presetClass="exit" presetSubtype="4" fill="hold" nodeType="afterEffect">
                                  <p:stCondLst>
                                    <p:cond delay="0"/>
                                  </p:stCondLst>
                                  <p:childTnLst>
                                    <p:anim calcmode="lin" valueType="num">
                                      <p:cBhvr additive="base">
                                        <p:cTn id="47" dur="500"/>
                                        <p:tgtEl>
                                          <p:spTgt spid="108"/>
                                        </p:tgtEl>
                                        <p:attrNameLst>
                                          <p:attrName>ppt_x</p:attrName>
                                        </p:attrNameLst>
                                      </p:cBhvr>
                                      <p:tavLst>
                                        <p:tav tm="0">
                                          <p:val>
                                            <p:strVal val="ppt_x"/>
                                          </p:val>
                                        </p:tav>
                                        <p:tav tm="100000">
                                          <p:val>
                                            <p:strVal val="ppt_x"/>
                                          </p:val>
                                        </p:tav>
                                      </p:tavLst>
                                    </p:anim>
                                    <p:anim calcmode="lin" valueType="num">
                                      <p:cBhvr additive="base">
                                        <p:cTn id="48" dur="500"/>
                                        <p:tgtEl>
                                          <p:spTgt spid="108"/>
                                        </p:tgtEl>
                                        <p:attrNameLst>
                                          <p:attrName>ppt_y</p:attrName>
                                        </p:attrNameLst>
                                      </p:cBhvr>
                                      <p:tavLst>
                                        <p:tav tm="0">
                                          <p:val>
                                            <p:strVal val="ppt_y"/>
                                          </p:val>
                                        </p:tav>
                                        <p:tav tm="100000">
                                          <p:val>
                                            <p:strVal val="1+ppt_h/2"/>
                                          </p:val>
                                        </p:tav>
                                      </p:tavLst>
                                    </p:anim>
                                    <p:set>
                                      <p:cBhvr>
                                        <p:cTn id="49" dur="1" fill="hold">
                                          <p:stCondLst>
                                            <p:cond delay="499"/>
                                          </p:stCondLst>
                                        </p:cTn>
                                        <p:tgtEl>
                                          <p:spTgt spid="10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4.58333E-6 -1.11111E-6 L 0.22291 -0.00301 " pathEditMode="relative" rAng="0" ptsTypes="AA">
                                      <p:cBhvr>
                                        <p:cTn id="53" dur="2000" fill="hold"/>
                                        <p:tgtEl>
                                          <p:spTgt spid="1030"/>
                                        </p:tgtEl>
                                        <p:attrNameLst>
                                          <p:attrName>ppt_x</p:attrName>
                                          <p:attrName>ppt_y</p:attrName>
                                        </p:attrNameLst>
                                      </p:cBhvr>
                                      <p:rCtr x="11146" y="-162"/>
                                    </p:animMotion>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8"/>
                                        </p:tgtEl>
                                        <p:attrNameLst>
                                          <p:attrName>style.visibility</p:attrName>
                                        </p:attrNameLst>
                                      </p:cBhvr>
                                      <p:to>
                                        <p:strVal val="visible"/>
                                      </p:to>
                                    </p:set>
                                  </p:childTnLst>
                                </p:cTn>
                              </p:par>
                              <p:par>
                                <p:cTn id="66" presetID="1" presetClass="exit" presetSubtype="0" fill="hold" grpId="1" nodeType="withEffect">
                                  <p:stCondLst>
                                    <p:cond delay="0"/>
                                  </p:stCondLst>
                                  <p:childTnLst>
                                    <p:set>
                                      <p:cBhvr>
                                        <p:cTn id="67" dur="1" fill="hold">
                                          <p:stCondLst>
                                            <p:cond delay="0"/>
                                          </p:stCondLst>
                                        </p:cTn>
                                        <p:tgtEl>
                                          <p:spTgt spid="49"/>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50"/>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48"/>
                                        </p:tgtEl>
                                        <p:attrNameLst>
                                          <p:attrName>style.visibility</p:attrName>
                                        </p:attrNameLst>
                                      </p:cBhvr>
                                      <p:to>
                                        <p:strVal val="hidden"/>
                                      </p:to>
                                    </p:set>
                                  </p:childTnLst>
                                </p:cTn>
                              </p:par>
                              <p:par>
                                <p:cTn id="76" presetID="26" presetClass="emph" presetSubtype="0" fill="hold" nodeType="withEffect">
                                  <p:stCondLst>
                                    <p:cond delay="0"/>
                                  </p:stCondLst>
                                  <p:childTnLst>
                                    <p:animEffect transition="out" filter="fade">
                                      <p:cBhvr>
                                        <p:cTn id="77" dur="500" tmFilter="0, 0; .2, .5; .8, .5; 1, 0"/>
                                        <p:tgtEl>
                                          <p:spTgt spid="110"/>
                                        </p:tgtEl>
                                      </p:cBhvr>
                                    </p:animEffect>
                                    <p:animScale>
                                      <p:cBhvr>
                                        <p:cTn id="78" dur="250" autoRev="1" fill="hold"/>
                                        <p:tgtEl>
                                          <p:spTgt spid="110"/>
                                        </p:tgtEl>
                                      </p:cBhvr>
                                      <p:by x="105000" y="105000"/>
                                    </p:animScale>
                                  </p:childTnLst>
                                </p:cTn>
                              </p:par>
                            </p:childTnLst>
                          </p:cTn>
                        </p:par>
                        <p:par>
                          <p:cTn id="79" fill="hold">
                            <p:stCondLst>
                              <p:cond delay="500"/>
                            </p:stCondLst>
                            <p:childTnLst>
                              <p:par>
                                <p:cTn id="80" presetID="32" presetClass="emph" presetSubtype="0" fill="hold" nodeType="afterEffect">
                                  <p:stCondLst>
                                    <p:cond delay="0"/>
                                  </p:stCondLst>
                                  <p:childTnLst>
                                    <p:animRot by="120000">
                                      <p:cBhvr>
                                        <p:cTn id="81" dur="100" fill="hold">
                                          <p:stCondLst>
                                            <p:cond delay="0"/>
                                          </p:stCondLst>
                                        </p:cTn>
                                        <p:tgtEl>
                                          <p:spTgt spid="110"/>
                                        </p:tgtEl>
                                        <p:attrNameLst>
                                          <p:attrName>r</p:attrName>
                                        </p:attrNameLst>
                                      </p:cBhvr>
                                    </p:animRot>
                                    <p:animRot by="-240000">
                                      <p:cBhvr>
                                        <p:cTn id="82" dur="200" fill="hold">
                                          <p:stCondLst>
                                            <p:cond delay="200"/>
                                          </p:stCondLst>
                                        </p:cTn>
                                        <p:tgtEl>
                                          <p:spTgt spid="110"/>
                                        </p:tgtEl>
                                        <p:attrNameLst>
                                          <p:attrName>r</p:attrName>
                                        </p:attrNameLst>
                                      </p:cBhvr>
                                    </p:animRot>
                                    <p:animRot by="240000">
                                      <p:cBhvr>
                                        <p:cTn id="83" dur="200" fill="hold">
                                          <p:stCondLst>
                                            <p:cond delay="400"/>
                                          </p:stCondLst>
                                        </p:cTn>
                                        <p:tgtEl>
                                          <p:spTgt spid="110"/>
                                        </p:tgtEl>
                                        <p:attrNameLst>
                                          <p:attrName>r</p:attrName>
                                        </p:attrNameLst>
                                      </p:cBhvr>
                                    </p:animRot>
                                    <p:animRot by="-240000">
                                      <p:cBhvr>
                                        <p:cTn id="84" dur="200" fill="hold">
                                          <p:stCondLst>
                                            <p:cond delay="600"/>
                                          </p:stCondLst>
                                        </p:cTn>
                                        <p:tgtEl>
                                          <p:spTgt spid="110"/>
                                        </p:tgtEl>
                                        <p:attrNameLst>
                                          <p:attrName>r</p:attrName>
                                        </p:attrNameLst>
                                      </p:cBhvr>
                                    </p:animRot>
                                    <p:animRot by="120000">
                                      <p:cBhvr>
                                        <p:cTn id="85" dur="200" fill="hold">
                                          <p:stCondLst>
                                            <p:cond delay="800"/>
                                          </p:stCondLst>
                                        </p:cTn>
                                        <p:tgtEl>
                                          <p:spTgt spid="110"/>
                                        </p:tgtEl>
                                        <p:attrNameLst>
                                          <p:attrName>r</p:attrName>
                                        </p:attrNameLst>
                                      </p:cBhvr>
                                    </p:animRot>
                                  </p:childTnLst>
                                </p:cTn>
                              </p:par>
                            </p:childTnLst>
                          </p:cTn>
                        </p:par>
                        <p:par>
                          <p:cTn id="86" fill="hold">
                            <p:stCondLst>
                              <p:cond delay="1500"/>
                            </p:stCondLst>
                            <p:childTnLst>
                              <p:par>
                                <p:cTn id="87" presetID="2" presetClass="exit" presetSubtype="4" fill="hold" nodeType="afterEffect">
                                  <p:stCondLst>
                                    <p:cond delay="0"/>
                                  </p:stCondLst>
                                  <p:childTnLst>
                                    <p:anim calcmode="lin" valueType="num">
                                      <p:cBhvr additive="base">
                                        <p:cTn id="88" dur="500"/>
                                        <p:tgtEl>
                                          <p:spTgt spid="110"/>
                                        </p:tgtEl>
                                        <p:attrNameLst>
                                          <p:attrName>ppt_x</p:attrName>
                                        </p:attrNameLst>
                                      </p:cBhvr>
                                      <p:tavLst>
                                        <p:tav tm="0">
                                          <p:val>
                                            <p:strVal val="ppt_x"/>
                                          </p:val>
                                        </p:tav>
                                        <p:tav tm="100000">
                                          <p:val>
                                            <p:strVal val="ppt_x"/>
                                          </p:val>
                                        </p:tav>
                                      </p:tavLst>
                                    </p:anim>
                                    <p:anim calcmode="lin" valueType="num">
                                      <p:cBhvr additive="base">
                                        <p:cTn id="89" dur="500"/>
                                        <p:tgtEl>
                                          <p:spTgt spid="110"/>
                                        </p:tgtEl>
                                        <p:attrNameLst>
                                          <p:attrName>ppt_y</p:attrName>
                                        </p:attrNameLst>
                                      </p:cBhvr>
                                      <p:tavLst>
                                        <p:tav tm="0">
                                          <p:val>
                                            <p:strVal val="ppt_y"/>
                                          </p:val>
                                        </p:tav>
                                        <p:tav tm="100000">
                                          <p:val>
                                            <p:strVal val="1+ppt_h/2"/>
                                          </p:val>
                                        </p:tav>
                                      </p:tavLst>
                                    </p:anim>
                                    <p:set>
                                      <p:cBhvr>
                                        <p:cTn id="90" dur="1" fill="hold">
                                          <p:stCondLst>
                                            <p:cond delay="499"/>
                                          </p:stCondLst>
                                        </p:cTn>
                                        <p:tgtEl>
                                          <p:spTgt spid="11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63" presetClass="path" presetSubtype="0" accel="50000" decel="50000" fill="hold" nodeType="clickEffect">
                                  <p:stCondLst>
                                    <p:cond delay="0"/>
                                  </p:stCondLst>
                                  <p:childTnLst>
                                    <p:animMotion origin="layout" path="M 0.22291 -0.00301 L 0.44687 -0.00555 " pathEditMode="relative" rAng="0" ptsTypes="AA">
                                      <p:cBhvr>
                                        <p:cTn id="94" dur="2000" fill="hold"/>
                                        <p:tgtEl>
                                          <p:spTgt spid="1030"/>
                                        </p:tgtEl>
                                        <p:attrNameLst>
                                          <p:attrName>ppt_x</p:attrName>
                                          <p:attrName>ppt_y</p:attrName>
                                        </p:attrNameLst>
                                      </p:cBhvr>
                                      <p:rCtr x="11198" y="-440"/>
                                    </p:animMotion>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24"/>
                                        </p:tgtEl>
                                        <p:attrNameLst>
                                          <p:attrName>style.visibility</p:attrName>
                                        </p:attrNameLst>
                                      </p:cBhvr>
                                      <p:to>
                                        <p:strVal val="visible"/>
                                      </p:to>
                                    </p:set>
                                  </p:childTnLst>
                                </p:cTn>
                              </p:par>
                              <p:par>
                                <p:cTn id="105" presetID="1" presetClass="exit" presetSubtype="0" fill="hold" grpId="1" nodeType="withEffect">
                                  <p:stCondLst>
                                    <p:cond delay="0"/>
                                  </p:stCondLst>
                                  <p:childTnLst>
                                    <p:set>
                                      <p:cBhvr>
                                        <p:cTn id="106" dur="1" fill="hold">
                                          <p:stCondLst>
                                            <p:cond delay="0"/>
                                          </p:stCondLst>
                                        </p:cTn>
                                        <p:tgtEl>
                                          <p:spTgt spid="25"/>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2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124"/>
                                        </p:tgtEl>
                                        <p:attrNameLst>
                                          <p:attrName>style.visibility</p:attrName>
                                        </p:attrNameLst>
                                      </p:cBhvr>
                                      <p:to>
                                        <p:strVal val="hidden"/>
                                      </p:to>
                                    </p:set>
                                  </p:childTnLst>
                                </p:cTn>
                              </p:par>
                              <p:par>
                                <p:cTn id="113" presetID="26" presetClass="emph" presetSubtype="0" fill="hold" nodeType="withEffect">
                                  <p:stCondLst>
                                    <p:cond delay="0"/>
                                  </p:stCondLst>
                                  <p:childTnLst>
                                    <p:animEffect transition="out" filter="fade">
                                      <p:cBhvr>
                                        <p:cTn id="114" dur="500" tmFilter="0, 0; .2, .5; .8, .5; 1, 0"/>
                                        <p:tgtEl>
                                          <p:spTgt spid="111"/>
                                        </p:tgtEl>
                                      </p:cBhvr>
                                    </p:animEffect>
                                    <p:animScale>
                                      <p:cBhvr>
                                        <p:cTn id="115" dur="250" autoRev="1" fill="hold"/>
                                        <p:tgtEl>
                                          <p:spTgt spid="111"/>
                                        </p:tgtEl>
                                      </p:cBhvr>
                                      <p:by x="105000" y="105000"/>
                                    </p:animScale>
                                  </p:childTnLst>
                                </p:cTn>
                              </p:par>
                            </p:childTnLst>
                          </p:cTn>
                        </p:par>
                        <p:par>
                          <p:cTn id="116" fill="hold">
                            <p:stCondLst>
                              <p:cond delay="500"/>
                            </p:stCondLst>
                            <p:childTnLst>
                              <p:par>
                                <p:cTn id="117" presetID="32" presetClass="emph" presetSubtype="0" fill="hold" nodeType="afterEffect">
                                  <p:stCondLst>
                                    <p:cond delay="0"/>
                                  </p:stCondLst>
                                  <p:childTnLst>
                                    <p:animRot by="120000">
                                      <p:cBhvr>
                                        <p:cTn id="118" dur="100" fill="hold">
                                          <p:stCondLst>
                                            <p:cond delay="0"/>
                                          </p:stCondLst>
                                        </p:cTn>
                                        <p:tgtEl>
                                          <p:spTgt spid="111"/>
                                        </p:tgtEl>
                                        <p:attrNameLst>
                                          <p:attrName>r</p:attrName>
                                        </p:attrNameLst>
                                      </p:cBhvr>
                                    </p:animRot>
                                    <p:animRot by="-240000">
                                      <p:cBhvr>
                                        <p:cTn id="119" dur="200" fill="hold">
                                          <p:stCondLst>
                                            <p:cond delay="200"/>
                                          </p:stCondLst>
                                        </p:cTn>
                                        <p:tgtEl>
                                          <p:spTgt spid="111"/>
                                        </p:tgtEl>
                                        <p:attrNameLst>
                                          <p:attrName>r</p:attrName>
                                        </p:attrNameLst>
                                      </p:cBhvr>
                                    </p:animRot>
                                    <p:animRot by="240000">
                                      <p:cBhvr>
                                        <p:cTn id="120" dur="200" fill="hold">
                                          <p:stCondLst>
                                            <p:cond delay="400"/>
                                          </p:stCondLst>
                                        </p:cTn>
                                        <p:tgtEl>
                                          <p:spTgt spid="111"/>
                                        </p:tgtEl>
                                        <p:attrNameLst>
                                          <p:attrName>r</p:attrName>
                                        </p:attrNameLst>
                                      </p:cBhvr>
                                    </p:animRot>
                                    <p:animRot by="-240000">
                                      <p:cBhvr>
                                        <p:cTn id="121" dur="200" fill="hold">
                                          <p:stCondLst>
                                            <p:cond delay="600"/>
                                          </p:stCondLst>
                                        </p:cTn>
                                        <p:tgtEl>
                                          <p:spTgt spid="111"/>
                                        </p:tgtEl>
                                        <p:attrNameLst>
                                          <p:attrName>r</p:attrName>
                                        </p:attrNameLst>
                                      </p:cBhvr>
                                    </p:animRot>
                                    <p:animRot by="120000">
                                      <p:cBhvr>
                                        <p:cTn id="122" dur="200" fill="hold">
                                          <p:stCondLst>
                                            <p:cond delay="800"/>
                                          </p:stCondLst>
                                        </p:cTn>
                                        <p:tgtEl>
                                          <p:spTgt spid="111"/>
                                        </p:tgtEl>
                                        <p:attrNameLst>
                                          <p:attrName>r</p:attrName>
                                        </p:attrNameLst>
                                      </p:cBhvr>
                                    </p:animRot>
                                  </p:childTnLst>
                                </p:cTn>
                              </p:par>
                            </p:childTnLst>
                          </p:cTn>
                        </p:par>
                        <p:par>
                          <p:cTn id="123" fill="hold">
                            <p:stCondLst>
                              <p:cond delay="1500"/>
                            </p:stCondLst>
                            <p:childTnLst>
                              <p:par>
                                <p:cTn id="124" presetID="2" presetClass="exit" presetSubtype="4" fill="hold" nodeType="afterEffect">
                                  <p:stCondLst>
                                    <p:cond delay="0"/>
                                  </p:stCondLst>
                                  <p:childTnLst>
                                    <p:anim calcmode="lin" valueType="num">
                                      <p:cBhvr additive="base">
                                        <p:cTn id="125" dur="500"/>
                                        <p:tgtEl>
                                          <p:spTgt spid="111"/>
                                        </p:tgtEl>
                                        <p:attrNameLst>
                                          <p:attrName>ppt_x</p:attrName>
                                        </p:attrNameLst>
                                      </p:cBhvr>
                                      <p:tavLst>
                                        <p:tav tm="0">
                                          <p:val>
                                            <p:strVal val="ppt_x"/>
                                          </p:val>
                                        </p:tav>
                                        <p:tav tm="100000">
                                          <p:val>
                                            <p:strVal val="ppt_x"/>
                                          </p:val>
                                        </p:tav>
                                      </p:tavLst>
                                    </p:anim>
                                    <p:anim calcmode="lin" valueType="num">
                                      <p:cBhvr additive="base">
                                        <p:cTn id="126" dur="500"/>
                                        <p:tgtEl>
                                          <p:spTgt spid="111"/>
                                        </p:tgtEl>
                                        <p:attrNameLst>
                                          <p:attrName>ppt_y</p:attrName>
                                        </p:attrNameLst>
                                      </p:cBhvr>
                                      <p:tavLst>
                                        <p:tav tm="0">
                                          <p:val>
                                            <p:strVal val="ppt_y"/>
                                          </p:val>
                                        </p:tav>
                                        <p:tav tm="100000">
                                          <p:val>
                                            <p:strVal val="1+ppt_h/2"/>
                                          </p:val>
                                        </p:tav>
                                      </p:tavLst>
                                    </p:anim>
                                    <p:set>
                                      <p:cBhvr>
                                        <p:cTn id="127"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8" restart="whenNotActive" fill="hold" evtFilter="cancelBubble" nodeType="interactiveSeq">
                <p:stCondLst>
                  <p:cond evt="onClick" delay="0">
                    <p:tgtEl>
                      <p:spTgt spid="63"/>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6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3" grpId="0"/>
      <p:bldP spid="23" grpId="1"/>
      <p:bldP spid="25" grpId="0"/>
      <p:bldP spid="25" grpId="1"/>
      <p:bldP spid="119" grpId="0"/>
      <p:bldP spid="119" grpId="1"/>
      <p:bldP spid="121" grpId="0"/>
      <p:bldP spid="121" grpId="1"/>
      <p:bldP spid="122" grpId="0"/>
      <p:bldP spid="122" grpId="1"/>
      <p:bldP spid="124" grpId="0"/>
      <p:bldP spid="124" grpId="1"/>
      <p:bldP spid="47" grpId="0"/>
      <p:bldP spid="47" grpId="1"/>
      <p:bldP spid="48" grpId="0"/>
      <p:bldP spid="48" grpId="1"/>
      <p:bldP spid="49" grpId="0"/>
      <p:bldP spid="49" grpId="1"/>
      <p:bldP spid="50" grpId="0"/>
      <p:bldP spid="50" grpId="1"/>
      <p:bldP spid="57" grpId="0" animBg="1"/>
      <p:bldP spid="57" grpId="1" animBg="1"/>
      <p:bldP spid="61" grpId="0"/>
      <p:bldP spid="6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12196" y="7937"/>
            <a:ext cx="12338378" cy="6870229"/>
          </a:xfrm>
          <a:prstGeom prst="rect">
            <a:avLst/>
          </a:prstGeom>
          <a:noFill/>
          <a:extLst>
            <a:ext uri="{909E8E84-426E-40DD-AFC4-6F175D3DCCD1}">
              <a14:hiddenFill xmlns:a14="http://schemas.microsoft.com/office/drawing/2010/main">
                <a:solidFill>
                  <a:srgbClr val="FFFFFF"/>
                </a:solidFill>
              </a14:hiddenFill>
            </a:ext>
          </a:extLst>
        </p:spPr>
      </p:pic>
      <p:pic>
        <p:nvPicPr>
          <p:cNvPr id="50" name="图片 49">
            <a:extLst>
              <a:ext uri="{FF2B5EF4-FFF2-40B4-BE49-F238E27FC236}">
                <a16:creationId xmlns="" xmlns:a16="http://schemas.microsoft.com/office/drawing/2014/main" id="{DBFE96E5-F463-9B47-8C80-2963C4515E0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32" y="12600"/>
            <a:ext cx="12285064" cy="6865510"/>
          </a:xfrm>
          <a:prstGeom prst="rect">
            <a:avLst/>
          </a:prstGeom>
        </p:spPr>
      </p:pic>
      <p:pic>
        <p:nvPicPr>
          <p:cNvPr id="51" name="图片 50">
            <a:extLst>
              <a:ext uri="{FF2B5EF4-FFF2-40B4-BE49-F238E27FC236}">
                <a16:creationId xmlns="" xmlns:a16="http://schemas.microsoft.com/office/drawing/2014/main" id="{D74C01DB-F213-644D-A50D-A50A4B97F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76736" y="-24664"/>
            <a:ext cx="2463142" cy="784113"/>
          </a:xfrm>
          <a:prstGeom prst="rect">
            <a:avLst/>
          </a:prstGeom>
        </p:spPr>
      </p:pic>
      <p:sp>
        <p:nvSpPr>
          <p:cNvPr id="53" name="文本框 52"/>
          <p:cNvSpPr txBox="1"/>
          <p:nvPr/>
        </p:nvSpPr>
        <p:spPr>
          <a:xfrm>
            <a:off x="1583690" y="315850"/>
            <a:ext cx="512215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sym typeface="Helvetica Light"/>
              </a:rPr>
              <a:t>Let’s listen and speak!</a:t>
            </a:r>
            <a:endParaRPr kumimoji="0" lang="zh-CN" altLang="en-US" sz="36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sym typeface="Helvetica Light"/>
            </a:endParaRPr>
          </a:p>
        </p:txBody>
      </p:sp>
      <p:grpSp>
        <p:nvGrpSpPr>
          <p:cNvPr id="54" name="组合 53"/>
          <p:cNvGrpSpPr/>
          <p:nvPr/>
        </p:nvGrpSpPr>
        <p:grpSpPr>
          <a:xfrm>
            <a:off x="10974034" y="6239093"/>
            <a:ext cx="998007" cy="312687"/>
            <a:chOff x="7707356" y="6408789"/>
            <a:chExt cx="998007" cy="312687"/>
          </a:xfrm>
        </p:grpSpPr>
        <p:pic>
          <p:nvPicPr>
            <p:cNvPr id="55" name="图片 5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59" name="文本框 58"/>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lang="en-US" altLang="zh-CN" sz="1100" b="1" kern="0" dirty="0">
                  <a:solidFill>
                    <a:srgbClr val="000000"/>
                  </a:solidFill>
                  <a:latin typeface="Century Gothic" panose="020B0502020202020204" pitchFamily="34" charset="0"/>
                  <a:ea typeface="宋体" panose="02010600030101010101" pitchFamily="2" charset="-122"/>
                  <a:sym typeface="Helvetica Light"/>
                </a:rPr>
                <a:t>5</a:t>
              </a:r>
              <a:r>
                <a:rPr kumimoji="0" lang="en-US" altLang="zh-CN" sz="1100" b="1" i="0" u="none" strike="noStrike" kern="0" cap="none" spc="0" normalizeH="0" baseline="0" noProof="0" dirty="0" smtClean="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rPr>
                <a:t>/26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endParaRPr>
            </a:p>
          </p:txBody>
        </p:sp>
      </p:grpSp>
      <p:sp>
        <p:nvSpPr>
          <p:cNvPr id="7" name="AutoShape 2" descr="data:image/jpeg;base64,/9j/4AAQSkZJRgABAQAAAQABAAD/2wBDAAgGBgcGBQgHBwcJCQgKDBQNDAsLDBkSEw8UHRofHh0aHBwgJC4nICIsIxwcKDcpLDAxNDQ0Hyc5PTgyPC4zNDL/2wBDAQkJCQwLDBgNDRgyIRwhMjIyMjIyMjIyMjIyMjIyMjIyMjIyMjIyMjIyMjIyMjIyMjIyMjIyMjIyMjIyMjIyMjL/wAARCAE0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aiiigAooooAKKKKACiiigAooooAKKKKACiiigAooooAKKKKACiiigAooooAKKKKACiiigAooooAKKKKACiiigAooooAKKKKACiiigAooooAKKKKACiiigAooooAKKKKACiiigAooooAKKKKACiiigAooooAKKKKACiiigAooooAKKKKACiiigAooooAKKKKACiiigAooooAKKKKACiiigAooooAKKKKACiiigAooJABJOAPWsq68R6RZuUkvUaT/AJ5xAyN+S5pOSjuxqLeyNWiudfxQ8n/Hrpdy4/vTMsY/I8/pVSbxDqg5P9n2w/2y0h/mKyeIprqaKjNnW0VxH9q6lck41Kdge1vbqg/NgailaYJm5v7oKf8AnrdEf+g4rN4qPRF/V5dWd4SB1OKY00SjLSIPqwFebSXWnAYZ5Jvbc7fzNRxvaSvi30oSN/uL/hUvFeRSwvmeiyarp0RxJf2qf70yj+tQtr+jr11Sz/CdT/WuOiguByNPs4h/tYP8hUy3YjODLbZ9I4Sf60vrT7D+ro6c+JdGH/MSgP0bNJ/wk2jdr5T9FY/0rBTUSOkjfhGBV2K5uXAKiYj14H9KpV5Ml0Uv6/4Bpf8ACR6V/wA/Lf8Afl/8KP8AhJNJ/wCfo/8Afp/8KqrLdH/np/32v+FTLLcj/np/30Kr2sv6RPs4/wBMk/4STSO96o+qsP6U4eItGP8AzErcfVwP51H9pmXljIPrilF1u6v+aA1XtJC5F/X/AAxMNd0humqWX/f9f8anj1Gym/1d5bv/ALsqn+tU9sUvBjt39mjqKTT7R/8AWaZav9I1/wAKfPIXJE2BIh6Op+hp1c2dK0bdzpsKH1Vdp/TFH9laYTlHniP+xcSL/XFHtJdvx/4AezXc6Siue/syVMNBquop6DzVcfkwpu7WID8mrRSei3NqB+qkUe27oPZ9mdHRWAupa5HjfZWdyO5hmKH8mH9aUeKI4f8Aj/0+9tB3cx+Yo/Fc01Wh1F7KRvUVRstY07UAPsl7DKf7obkfh1q9WiaeqIaa0YUUUUxBRRRQAUUUUAFFFFABRRRQAUUUUAFFFFABRRRQAUUUUAFFFFABRRRQAUUUUAFFFFABRRRQAUUUUAFFFFABRRRQAUUUUAFZ2uatHomky3roZNmAqDux6Vo1wHxdu3tfCluI22u94n5BWP8AhUVG1BtF00nJJnPprWoeJ9VWC9vXjtzlhDEdqn29/wAa6O2tYLNNlvEsQ/2Ryfqe9eRW2txnb5wMbj+JemfX2rqbDxbcooHmRXSD+8fm/Mf1ryHKV7zPTcE1aJ1GrXd1BsWMlYyOXHr6e1ZtrdRpco9wm5Aee9SQ+K7OUYnhkjyOeAwqTztCu/u3McTH32fz4qXq7pjjorNG5DdQzLmJww9B2rL1DS5bi4aaKUPn+Bzgj6VANKif5ra9RvTkH9QalFrqkI+ScOPds/zquZ9USkk7pmdJY3Uf3oH+oGf5VYstVksU8logyZzg/KatCfVo/vW6v9B/gaU6ldgYmsHI+h/wo50U7vfUnTXLOQYcSJnqCuR+lMB0t2ylx5ftk/1qudQtj/rdOx/wAU03elt96zI+g/8Ar0+aL3J5WtkaMcFs33L6P8SP8auxLMoAS9jI/wB7NYa3Gkf88JF/P/GpVutGHVZB+dUpRJcW/wDhjoUa6/5+IjUoa473EYrBS60X++4+uasJcaQekoP/AAKtVOPczcH2/A2CGb790h/GlCwr964X8Kzkl00/dJP0NTLNY9o2NWpIhxZfWe1jOQ+SPxpW1GMfdVj9eKpi4tR0gJ/Cni7Qfctv0qudE8oSXLTsDt9gAKVYpn6IR7nil+2Tn7sB/I0hlvH6KFp8w7Fu3jaEHc+c9h0FNnuIlUhyD7VTaK4cfPKAPrUTRW8fMtyo/wCBAUnJhyoYZypyrFfxq9DK7xBnGCf5VntqOm2/IkDn1UFqoXXimCMHy48+8jACs+ZLdl8rlsjQv9KsL3LSwIsnaVBtYfiKw7DxTe6NMEmne8sg21lkOXUZxlW6n6GsbUvFRuMxGfdn/llCCc/1NZN3Hfz2U1w8f2aGNd2H++34dqz53e8DRU9LTPeEdZI1dTlWAIPtTqraf/yDLT/rin8hVmvVR5rCiiigAooooAKKKKACiiigAooooAKKKKACiiigAooooAKKKKACiiigAooooAKKKKACiiigAooooAKKKKACiiigAooooAK8q+NU+LPSbfPWR3I+gA/rXqteL/GeffrmnQA/6uAsR9W/+tWVZ+4zWgvfR5lU9pxKSOOKr/xfhVm1++30rgex6Mdy+txMn3ZG/HmpV1CYfe2t9RVWis7JmpeXUiOseD6qatR65JH92W4T6P8A/XrHopciA6OPxPdJ0v5x/vc1YTxdfL/y/g/70a/4VylFHL5isux2S+Mb3/nvbt9UFSjxfcnqto34H/GuIopcr7i5Y9juB4tlPW3sz/n607/hKmPWztK4WijlfcOVHd/8JSf+fG0/OkPik/8APja/nXC0Ucr7hyo7r/hK3HS0tBR/wmNyv3Y7VfxP+NcLRRyvuHLHsdyfG1+PuyW6/gf8ajbxxqna+iX6ID/OuKpD0NOz7hyR7HYN431Rv+Yo3/AY1/wqM+LNXk6Xt4/0T/61SQIqxJhVHyjoPap1NaezfdmfNFdCkdY1ufoLtv8AewKAdcm6sI8/35f8K0RUgqlSXUXP2RmjTb+X/X6hgeiKT/Op49BtM5maac/7b4H5DFXhUgqlCK6Eucgt7aC2GIIUjH+yuKh1k/8AEmuv90fzFWgap60f+JNc/QfzFW9iVuevafxptqP+mKfyFWKr2H/IPtv+uSfyFWK7VscD3CiiimIKKKKACiiigAooooAKKKKACiiigAooooAKKKKACiiigAooooAKKKKACiiigAooooAKKKKACiiigAooooAKKKKACvA/izced45kjB/1NvGh+pBb/wBmr3yvnD4hXH2nx7q7+koj/wC+VC/0rDEP3Tow6945f+P8Kt2nV/wqn/y0/Crlp0Y+9cTO6O5ZoooqDUKKKKACiiigAooooAKKKKACiiigAooooAKQ9DS0h+6aAOxj/wBWn0H8qlFQp90fQVKK3OclBp4qIGpFNMklBqRTUS1IppiJR1qnrR/4ktz9B/MVaBxzVLVudCuP+uYP6ih7DW6PYdOOdMtD6wp/6CKs1T0o7tHsT628Z/8AHRVyu1bHnvcKKKKYgooooAKKKKACiiigAooooAKKKKACiiigAooooAKKKKACiiigAooooAKKKKACiiigAooooAKKKKACiiigAooooAK+XfEVx9q8SanP/wA9LmRv/HjX09O/l28r/wB1Cf0r5SuJPOuZZf77s35nNc2JeiR1YZatkA/1pq9aj92frVFf9Y1X7YYhHuTXHI7Ibk1FFFSahRRRQAUUUUAFFFFAEanM7DsFH9akqCI5uZ/baKnoYkFFFFAwooooAKQ9KWg9KAOvU8CpBUS1IK2OckBqQGohT1NMRMDTxUQNSA0xDyfkP0qtqQ3aHc/9cSanc/u2+lRXY36RcL/0wb+VN7CW56toL+Z4f05h3t0/9BFaNYvhCTzfCGlP6261tV2x2Rwy+JhRRRTJCiiigAooooAKKKKACiiigAooooAKKKKACiiigAooooAKKKKACiiigAooooAKKKKACiiigAooooAKKKKACiiigDN8RXH2Tw1qlwDzHaysPwU18uV9GfEW5+y+A9UYHDSIIx77mAP6Zr5yPANcmIfvJHZhl7rYxOWY1pwjEKj2rNjHBrUAwAPSuWR1wFoooqTQKKKKACiiigAooo6UAVrY7prg/wC1/jVmqlicrIfVqt03uTHYKKKKRQUUUUAFFFHcUAdaDzTwaiB5p4NbHOSg1IpqJaeKYiUGpFNQg1IDTEPc/um+lIBvsXX1Rl/Q0PzG30otjmLHvT6E9Tvvh7N53gfTif4VZPyYiunrivhfKW8KPCesF3JH/I/1rta66fwI5KqtNhRRRVmYUUUUAFFFFABRRRQAUUUUAFFFFABRRRQAUUUUAFFFFABRRRQAUUUUAFFFFABRRRQAUUUUAFFFFABRRRQAUUUUAed/GK88nwvb23ee5H5KCa8Mf7pr074zagJdbsLBTkQQGRue7Hp+Sj868wk7CuGs7zO+irQQ+3XLIPetKqNuP3y+1Xq55HTDYKKKKRYUUUUAFFFFABTZDtjY+gNOqK5OLdz7YoE9iKwH7pv96rVVrL/UfUmrNN7ijsFFFFIoKKKKACgdR9aKVfvD60AdTnmng1Hnk04GtjAlBqQGoQakBoESg08GogaeDTES9VI9RTLRuGHuDTgahgO2dl+tUtiXudZ8Mpdkmt2hP3bgSAfUH/AV6DXl/gSbyPG99b9rm1Eg+qkD/GvUK6aL9w5a698KKKK1MQooooAKKKKACiiigAooooAKKKKACiiigAooooAKKKKACiiigAooooAKKKKACiiigAooooAKKKKACiiigAoorm/HeujQPCl3cK+2eUeTDg87mHX8Bk/hSbsrsaV3ZHhXjHVRrPizULxW3RmUpGf9leB/KsD70nsKcTgZpEGB7mvNbu7npJWVixbD999BVyqloPnY+1W6h7m0dgooopFBRRRQAUUUUAFVr04t8epFWap354Rfqaa3JlsS2gxbL+NT0yFdsCD/AGRT6TGtgqKV9skQz1b+lS1VuD/pcC+hz+tNAy1RRRSGFKv3h9RSUq/eH1oA6bPJpVbJb2OKZnmmQNl5f96tUYMtA1IDUQNPBpgSg08GogaeDTJJQaiY7LlW7Gng1HcDKBu4pomWxe0mf7F430W6JwsjNbt/wIED9T+lexV4Zeuy2cd0mTJbyLMMex5r221nW6tIbhCCssauCO4IzW9B7owxC2ZNRRRXQcwUUUUAFFFFABRRRQAUUUUAFFFFABRRRQAUUUUAFFFFABRRRQAUUUUAFFFFABRRRQAUUUUAFFFFABRRRQAV4F8TfE413X/sls+6ysSUUg8O/wDEf0x+Fdx8SvHC6RaSaPp0ub+ZcSuv/LFD/wCzH9K8PznmuWvU+yjrw9P7TEIzgdu9LRR9K5jpLVqMIx9TirFNjTZGF9OtOrNmyVkFFFFAwooooAKKKKACs+7+e5CegA/OtCs+P97fFuwJP5U0RLsaFFFFIsKpy86hGPTFXKjaFTOsuTkDGKaJauSUUUUigoHUfWiigDpM81DAcXMq+vNPB5qBj5d6G7H/APVWqMGXwaeDUQNPBpgSg08GogaeDQIlBpSNyFT3qMGng0xDYMPG8L9CCCPavQ/h7qRuvDosJWzPYOYGHqvVT+XH4V50x8qcP2brWhpGrnw7rkeo8m0lAhu1HPy54b8K0hLllcznHmi0exUU2ORJY1kjYMjAMrA5BFOrsOEKKKKACiiigAooooAKKKKACiiigAooooAKKKKACiiigAooooAKKKKACiiigAooooAKKKKACiq93f2dhGXu7qGBRyTI4X+dcZrPxX8P6cGSyZ9QnHQRAqmf94/0zUylGO7KjCUtkd0SACSQAOua818a/E+3sEk0/QnS4uzlXuQcpF9P7x/SvP8AxH8QNb8RhoZJhbWh/wCWEGQCP9o9TXK1zVK99InTTw9tZD5ppLiZ5ppGkkclmdjkk+pplFFc50hVi3i58xvwFENuThnGB2HrVqpbLjHqwooqG4lMce1fvtwKktuw6Ni7uQflB2ipKZGnlxqnoKfQCCiiigYUUUUAMlbZEzegqtYJw7+vFOvXxEEHVjU0KeXCq9wOafQneRJRRRSKCiiigAooooAKD0oooA3o23Ip9QKjuRlVcdRTLN99snqOKsEB1KnoRWiZi10JIn3xq3qKlBqlasVLxN1ByKtg0xLYkBp4NRA08GmBKDTwaiBpwNAh7qHQr+VELCSIo4B42sD3oBpjfu380dOjCqRL7nQ+F/FLeHGXT9QZn0tm/dTHk25PY/7P8q9PiljniWWF1kjcZVlOQR7GvFvldSDhlI5B6EVY0nVtV8NvnTXE9oTlrOU8f8BPY1pTq8uj2MqlFS1W57JRXN6J430jWSITKbS8729x8pz7Hoa6SuqMlJXRyyi4uzCiiimSFFFFABRRRQAUUUUAFFFFABRRRQAUUUUAFFFQ3F1b2kZkuZ4oUHJaRwoH50ATUVyeo/Ejwvp2V/tFblx/DbLv/UcfrXJ6h8aYxldO0lm9HuJMD8h1/MVDqwW7NFSm+h6xSMyopZiAoGST2r5+1D4o+J77IS6jtVPaCMDH4nJrmL3VdQ1Jt17e3Fwc5/eSFgPoKyeIXRGiw0urPoy/8Z+HdNz9o1e23D+FH3n9M1zF/wDGLQrfctnbXd2w6HaEU/iTn9K8OorN4iT2NVh49T0u/wDjLqs24WOn21uvYuS5/oK5i/8AH3ifUMiTV541P8MGIx/47zXN0Vk6knuzRU4LZEk1xNcPvnmklY93Ysf1qOlCM3RSfwqQW8h7AfU1FzRIioqytr/eb8hUywxp0UfU0rlKLKiQu/QYHqasxwKnJ5b1NS0UmylFIKKKie4ROAdx9qQ27EjMEUsxwBzVSAGeczt0HCionkkupBGOmegq+iCNAi9BT2JvzMdRRRSLCiiigAoopkr+XGW6nsPU0CK+PPvc/wAMf86t1FBF5UYHc8sfepabBIKKKKQwooooAKKKKACiiigC7p8mGaM9+RWiDWGjFHVh1BrYjkDorr0IqosiSCUFGWZeq/e9xVlWBAI6GohSxDy125yM8e1WR1JwacDUYNOBoAlBp4NRA04GmIlBp4NRA1ELyIXLQM2yQdA38X0ouKxZQ+Wdv8J+6fT2qYGoeCMGng0xBLBDcKBNGr46E9R9DWhp2ta3ouFs743FuP8Al3u8sMezdR/KqINOBpp2d0Jq6szudN+ImmzssOpwyadOeMycxsfZh/WuuiljnjWSGRZI25DIQQfxrxkhXUqwDKeoIzRZNdaVL5ulXktoxOTGDujb6qa2jWa3MZUIv4dD2miuB074hSwgR61YlR3ubXLL9SvUV2Wn6rYarAJrC7iuEPdGyR9R1B+tbRnGWxzypyjuXKKKKsgKKKKACiiigArN1LxBpOjqTf6hbwEfws/zfl1rl/EujeN9ULrZ6ta29ueBHbFo3I92PP6ivOLz4b+JonLS2Ulwx5LJIr5/WsZ1ZLaJvClGW8jv9R+MGg22Vsobm8YdGC7FP4nn9K5a++MurS5FjYWsA7GQlz/SuRuPDOpWeTcaZeRgdWaJsfniqX2ZF6xn8a5pV5nVHDwNe9+IXim+yJNXljX+7CFj/wDQQDXP3N7dXj7rm5lmb1kct/OrPlRj+BfypwVR0UD6CsnNvc1VNLYzgCegNOEbnojflWhRU8xXIURBKf4f1pwtZO5UfjVyii4cqKotT3f8hTxap3ZjU9FF2PlRELeIfw5+pp4RR0UD8KdRSHYKKKKBhRR0qF7lF4HzH26UCbsTVFJcKnA+Y+1Vnmd+pwPQVHVJEOfYe8rydTx6CoGbPyrQzljhakgh3OB+Z9KrYncs2cWxC5HLVZoAwMDoKKzZqlZBRRRQMKKKKACkIBxkZxS0UAFFFFABRRSMwVSx6CgABBzjtS1BbMW3k9Sc1PQxJ3CiiigYUUUUAFXbGbH7onrytUqASDkHBoQmrm4DTwap21yJV2tw4/WrINWjNolBp4NRA04GmIlBpwNRg04GmBKDWXrMGVS4A6fK39K0QaHVZY2jcZVhgih6oE7O5hW+pXNtgB96f3X5rUh1yBuJVaM+o5FYs9u8E5iIJI5BA6j1qL8Ki7Ro4pnXxXUE3+rlRvYGpwa4mpY7q4i/1c8i+wY4p85Dp9jswacDXJJq98n/AC23f7yg1MuvXg6iI/VarnQvZs6kNzUYgVJhPbvJbTjpLA2xv06/jXPDxDcjrFEfwP8AjS/8JFcf88Yv1/xo50Lkkd9YeNdc0/C3ccepwD+IYjlA/ka6jTPHehakwiNybS47w3Q2H8+h/OvGD4iu+yQj8D/jVa51W4u02TLCR2/djI+hrRYhxM3hlLpY+lEdXUMjBlIyCDkGlr5t03XNX0xx9gv7mHn7iOSp+q9DXoegeKPHN3sH9kC5jOP3k0Zi49c8ZraGIUtLGE8NKOtz0+iqdrLqElujXNpbxSkfMizlgPx20Vvc57FyiiimIKgnsrW6/wCPi2hl/wCukYb+dT0UAY0/hLw/ckmXSbUn1CY/lWZN8N/DE2T9ieM/7EzD+uK6yiocIvdFqpNbM4KX4TaE+THdX8Z7fOpH/oNUJfg/b8+Tq8g9A8IP65r0yipdGm+har1F1PJJPhDfDPlapbkf7SEGqUvwo15T+7ms3Hu5H9K9ooqXh6ZSxVQ8Ll+GfiaP7trFL/uTL/XFVJPAHiiL72kyH/dkRv5Gvf6Kn6rAr63Psj51fwl4hjPzaNe/hCT/ACqtJoWrw/6zTLtPrCw/pX0nRS+qruV9cl2PmQ2F4v3rScfWM1VnJtxh1IbspGDX0lr2tWXh/SZdQvm/dJwq93bso96+b9e1q41/WJ9QuQqtIflReiL2ArGpSUOptTrufQoPK8h+Y8egplFB6cVmWIWAHJph3P7CnBR1PJp6qWbCjJpiEROQqjJNX4oxGuO/c0kUIjHqx6mpKhs1jGwUUUUigooooAKKKKACiiigAooooAKrXUnSMfU1O7BELHoKoMxZix6mmkRJk9r956tVVtPvN9KtUPccdgooopFBRRRQAUUUUAKCQQQcEd6v294GwsnDevY1n0UJiaubgNPBrHhupIcD7y+hrQhuY5eFOD/dPWrTIaLQNOBqIGng0ySUGnA1EDTgaYCTRGXa6O0cyHMcinBU1taP4g0a5kWx8V6Xbb+i3qR7Sf8Aex/Mf/XrIBpssUc6bJUDL/Kmm07oTSasz0d/hp4XvolltvtEcbjKvBPkEf8AAgaoTfCHTmP7jU7pB/tor/yxXJ6Jr2r+Fpc2chubInL20hzj6eh+leqeHfFul+JIv9Fl8u4A+e3k4df8R7it4eyno1ZnNP21PVO6OLk+D/8Azy1jP+9D/wDXqu3wgvf4dVtz9YzXrVFafV6fYz+s1O55F/wqHUc/8hO2/wC+GqeH4QTE/v8AVowP9iIn+Zr1aij6vT7B9Zqdzzu3+EOlp/x86jdy/wDXMKn8wa2bT4c+GbUg/YmmI7zSFs/h0/SuroqlSgtkS61R7spWekabp4H2Sxt4SOhSMA/nV2iitLWM277hRRRQIKKKKACiiigAooooAKKKKACiiigAooqpqOp2WkWb3d/cJBAnVmP6AdzQBbrifFvxI03w9vtbQpe6gOPLVvkjP+0R/IfpXCeL/ijeat5lno5e0sjkNJ0kkH/so/WvOySSSTk1y1K/SJ1U8P1kamueIdT8RXZuNRuWkIPyIOET2A7Vl0UoVm6KTXM3fVnUlbRCUVMttIeuB9amS2ReT8x96V0UosrxwtIfRfWrkcaxjCj8adRUtlqNgooopFBRRRQAUUUUAFFFFABRTkRpHCIrMx6BRkmt7TvBPiHVMGDTpEQ/xzfux+vX8Kai3sS5KO7Ofp8UUk8qxRI0kjHAVBkn6AV6dpfwjOVfVdQGO8duP/Zj/hXeaP4Z0jQkAsLOON8cyN8zn8TW8MPJ76GE8VBbanlcHg1tB8N3fiDW1CzRRH7Nat2kPClvoTnHtXmleufGTXAEs9Eibknz5wOw6KP5n8q8jpVEovlXQVOUpLml1LVqOGPvViooF2wj1PNS1gzpWwUUUUDCiiigAr03wL4GsdW8Oy3mqQMftD/uCCVZVHGR9T/KuO8KeHJ/Emsx2yAi3Qhp5P7q/wCJ7V9BW1vFaW0VvAgSKJQiKOwFdOHpc3vPY5MTV5Vyx3PJta+FF9bbpdJuVuo+ojlwrj8eh/SuEvtMvtMmMN9aTW8g7SIRn6etfTNQXVnbX0JhuoI5oz1WRQRWs8NF/DoYwxcl8Wp8x0V7Tq/wt0a9LSWLyWMp5wp3J+R6fga4TVvhv4g0zc8UC3kI/jgOT/3yef51zSozj0OqGIhLqc1Feyx8H519D1q7Fewycbtp9GrMmhlgkMc0bRuOquMEfhTKzu0a2TOgB704NWDHPLF9xyPbtVuPUmH+sTPutVzEuLNUGnA1TivYJOkgB9G4qyCCMinclolBqJ4AZlnid4bhDlZYzhgacDTgaYHXaD8RLmx22uvxmWIcLeRDkf7w/rXo9ne2uoW63FpPHPC33XjbINeF9RjtUlhd32jXP2jSbprdyctGeY3+q1tCs46PU550Iy1joz3eiuD0b4l2UxW31qI2Nx08wAtE349q7e3uYLuFZreZJY26MjZFdUZxlscsoSjuiWiiiqICiiigAooooAKKKKACiiigAooooAKKKKACiiigDA8V+Jf+Ea003CWFxdzMCEWJCVB9WbHArwTXtc1fxLem41GZiB9yLOEjHsP69a+mqp3GkabdOXuLC1lc9WeJST+OKxqU5T2ZtSqRhuj5fW0/vP8AkKeLaMdQT9TX0fJ4S8PynL6RaH6R4qu/gXw04/5BMI/3cj+tYPDT7nQsVDsfPgjReiqPwp1e8P8ADjww/WwYf7srD+tQt8MfDLdLadfpO1T9WmWsXTPDaK9tb4V+HW6fbF+kw/qKjPwn8Pn/AJbX4/7ar/8AE0vq0x/WqZ4tRXtI+E/h/wD573//AH9X/wCJp6/Cvw6p5N431lH9BR9WmH1qmeJ0V7mnwy8Mr1tZm+s7f0q1D8P/AAzD001W/wB92b+tP6tMX1uB4FShWY4AJ+gr6Kg8K6DbnMWk2gPvGD/OtKCztbYYt7aGIf8ATNAv8qpYV9WQ8YuiPnS28P6xeY+z6ZdyA9CIiAfx6Vt2nw38SXWC1okAPeWQDH4DmvdqK0WFj1ZDxcuiPKLL4QTsQb7VI0HdYIy36nH8q6Sx+GHh60wZo5rth1818A/gMV2dFaKjBdDKVeo+pSstH03Tl22dhbQD1jjAJ+p6mrtFFaJJbGTd9wqpqeo2+k6bcX90+2GBC7H+n1q3XjXxb8U/arxdAtZP3UBD3BU/efsv4fz+lTUnyxuVThzysef63q0+uazdajcE75nLBc/dXsB9BiqUSF5AvbvTKuwR+WmT949a85vqelGPQloooqDYKKKKACtTQtBvvEOoLaWUee7yH7qD1Na3hbwNqHiKRZnVrawB5nYct7KO/wBele06Po1joVgtpYwhIx1bqzn1J7mt6VBz1exzVsQoaLch8P8Ah+z8O6YtnaLk9ZJCPmkb1Na1FFd6SSsjzm23dhRRRTEFFFFAFK/0fTtVj8u+soLgf9NEBI+h6iuN1T4UaVdbnsLiWzc9FP7xfyPP6139FRKnGW6LjUlHZnhup/DTxBYZaKKO8jHeBufyPNcpc2lzZymK6glhkHVZEKn9a+nahubS3vIvKuYI5o/7sihh+tYSwq+yzoji5L4kfMVPSWSM/I7L7A17lqPw28O3+WS3ktXP8Vu+P0ORXKah8IrqPLafqMco7LMu0/mM1jLDzWx0RxNOW+hwMepTr94K49xirSarEfvoy/TkVbvvA3iPTyfM0yWRB/HBiQfpzWHNbT25ImhkjI7OpH86yalHc1TjLY2o7yB/uyrn0PFWA2RmuYpyO8ZyjMv0NHMHIdI6JKhV1DKexFR2supaNN5+j3ssJ7xhuG+o6H8axkv7lP8Alpn/AHhmrCavKPvxo30JFPmQuVnomifFYBlt9dtDG3QzxD+a/wCFeh6fqdlqtsLixuY54j3Rs4+vpXz1Jf2tyu2eFvqMEioba+n0u5Fxpt5JG47rlT+PY1tDENb6mE8NGXw6H0tRXlGhfFeaPbDrVuJF6efCMN+K9D+GK9G0vXdM1qESafeRTDHKg4YfUHkV1QqxnszjnSnDdGjRRRWhmFFFFABRRRQAUUUUAFFFFABRRRQAUUUUAFFFFABRRRQAUUUUAFFFFABRRRQAUUUUAFFFFABRRRQAUUUUAYPjDxDH4a8PXF6SDORsgU/xOen4Dr+FfNk80lzPJPM5eWRizsepJ6muv+JPif8At/xC0ED5srPMceDw7fxN+mPoK5OGDdhn+72HrXDWqc0vI76FPlXmxbeHJEjfgP61aoormZ1pWCirmnaTf6tOIbC0luH77FyB9T0Fei6D8KOUn1u546/Z4T1+rf4fnVwpynsiJ1Yw3Z51pulX2r3Qt7C2eeQ9lHA+p7V6p4Z+GFrYlLrWil1OMEQL/q1Pv/e/l9a7nT9MstLtRb2NtHBEOyLjPufU1arsp4eMdZanDUxMpaR0QioqIERQqgYAAwBS0UV0HMFFFFABRRRQAUUUUAFFFFABRRRQAUUUUAFRy28M4xLFHIP9tQakooAx7jwpoF1kzaRaEnqREFP5isuf4beF5gdti8R9Y5n/AKk11lFS4Re6LVSa2ZwU/wAJ9Ecfubm7jPuwb+lZ8/wggI/0fVpAf+mkQP8AI16bRUOjTfQtV6i6nkzfB+7B+XV4SPeEj+tOT4P3Gfn1iL8ID/jXq9FL6vT7D+s1O55tB8IbMYM+qTt6hEArb0/4b6Fp0yzIbt5F6MZyv/oODXXUVSowXQl1qj3YiqEUKM4AwMkk/maKWitDIKKKKACiiigAooooAKKKKACiiigAooooAKKKKACiiigAooooAKKKKACiiigAooooAKKKKACiiigArjPiR4n/AOEf8PGC3fF9eZjix1Vf4m/p9TXZ15/4p+H174l8Rm+bU447fywqKyFmjx1AHTrznNRU5uX3dzSko83vPQ8Tht8fM4+gq3HG8rhI0Z2PRVGSfwr2XT/hVotsQ13LPdsOoJ2KfwH+Ndbp+iaXpSbbGwt4PdEG4/U9TXIsNJ7nY8VCPwq54npPw+8Qartf7J9mhP8Ay0uDt/Idf0rvdH+FelWe2TUZXvZR/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a:hlinkClick r:id="rId7"/>
          </p:cNvPr>
          <p:cNvSpPr>
            <a:spLocks noChangeAspect="1" noChangeArrowheads="1"/>
          </p:cNvSpPr>
          <p:nvPr/>
        </p:nvSpPr>
        <p:spPr bwMode="auto">
          <a:xfrm>
            <a:off x="381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AutoShape 4" descr="data:image/jpeg;base64,/9j/4AAQSkZJRgABAQAAAQABAAD/2wBDAAgGBgcGBQgHBwcJCQgKDBQNDAsLDBkSEw8UHRofHh0aHBwgJC4nICIsIxwcKDcpLDAxNDQ0Hyc5PTgyPC4zNDL/2wBDAQkJCQwLDBgNDRgyIRwhMjIyMjIyMjIyMjIyMjIyMjIyMjIyMjIyMjIyMjIyMjIyMjIyMjIyMjIyMjIyMjIyMjL/wAARCAE0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aiiigAooooAKKKKACiiigAooooAKKKKACiiigAooooAKKKKACiiigAooooAKKKKACiiigAooooAKKKKACiiigAooooAKKKKACiiigAooooAKKKKACiiigAooooAKKKKACiiigAooooAKKKKACiiigAooooAKKKKACiiigAooooAKKKKACiiigAooooAKKKKACiiigAooooAKKKKACiiigAooooAKKKKACiiigAooJABJOAPWsq68R6RZuUkvUaT/AJ5xAyN+S5pOSjuxqLeyNWiudfxQ8n/Hrpdy4/vTMsY/I8/pVSbxDqg5P9n2w/2y0h/mKyeIprqaKjNnW0VxH9q6lck41Kdge1vbqg/NgailaYJm5v7oKf8AnrdEf+g4rN4qPRF/V5dWd4SB1OKY00SjLSIPqwFebSXWnAYZ5Jvbc7fzNRxvaSvi30oSN/uL/hUvFeRSwvmeiyarp0RxJf2qf70yj+tQtr+jr11Sz/CdT/WuOiguByNPs4h/tYP8hUy3YjODLbZ9I4Sf60vrT7D+ro6c+JdGH/MSgP0bNJ/wk2jdr5T9FY/0rBTUSOkjfhGBV2K5uXAKiYj14H9KpV5Ml0Uv6/4Bpf8ACR6V/wA/Lf8Afl/8KP8AhJNJ/wCfo/8Afp/8KqrLdH/np/32v+FTLLcj/np/30Kr2sv6RPs4/wBMk/4STSO96o+qsP6U4eItGP8AzErcfVwP51H9pmXljIPrilF1u6v+aA1XtJC5F/X/AAxMNd0humqWX/f9f8anj1Gym/1d5bv/ALsqn+tU9sUvBjt39mjqKTT7R/8AWaZav9I1/wAKfPIXJE2BIh6Op+hp1c2dK0bdzpsKH1Vdp/TFH9laYTlHniP+xcSL/XFHtJdvx/4AezXc6Siue/syVMNBquop6DzVcfkwpu7WID8mrRSei3NqB+qkUe27oPZ9mdHRWAupa5HjfZWdyO5hmKH8mH9aUeKI4f8Aj/0+9tB3cx+Yo/Fc01Wh1F7KRvUVRstY07UAPsl7DKf7obkfh1q9WiaeqIaa0YUUUUxBRRRQAUUUUAFFFFABRRRQAUUUUAFFFFABRRRQAUUUUAFFFFABRRRQAUUUUAFFFFABRRRQAUUUUAFFFFABRRRQAUUUUAFZ2uatHomky3roZNmAqDux6Vo1wHxdu3tfCluI22u94n5BWP8AhUVG1BtF00nJJnPprWoeJ9VWC9vXjtzlhDEdqn29/wAa6O2tYLNNlvEsQ/2Ryfqe9eRW2txnb5wMbj+JemfX2rqbDxbcooHmRXSD+8fm/Mf1ryHKV7zPTcE1aJ1GrXd1BsWMlYyOXHr6e1ZtrdRpco9wm5Aee9SQ+K7OUYnhkjyOeAwqTztCu/u3McTH32fz4qXq7pjjorNG5DdQzLmJww9B2rL1DS5bi4aaKUPn+Bzgj6VANKif5ra9RvTkH9QalFrqkI+ScOPds/zquZ9USkk7pmdJY3Uf3oH+oGf5VYstVksU8logyZzg/KatCfVo/vW6v9B/gaU6ldgYmsHI+h/wo50U7vfUnTXLOQYcSJnqCuR+lMB0t2ylx5ftk/1qudQtj/rdOx/wAU03elt96zI+g/8Ar0+aL3J5WtkaMcFs33L6P8SP8auxLMoAS9jI/wB7NYa3Gkf88JF/P/GpVutGHVZB+dUpRJcW/wDhjoUa6/5+IjUoa473EYrBS60X++4+uasJcaQekoP/AAKtVOPczcH2/A2CGb790h/GlCwr964X8Kzkl00/dJP0NTLNY9o2NWpIhxZfWe1jOQ+SPxpW1GMfdVj9eKpi4tR0gJ/Cni7Qfctv0qudE8oSXLTsDt9gAKVYpn6IR7nil+2Tn7sB/I0hlvH6KFp8w7Fu3jaEHc+c9h0FNnuIlUhyD7VTaK4cfPKAPrUTRW8fMtyo/wCBAUnJhyoYZypyrFfxq9DK7xBnGCf5VntqOm2/IkDn1UFqoXXimCMHy48+8jACs+ZLdl8rlsjQv9KsL3LSwIsnaVBtYfiKw7DxTe6NMEmne8sg21lkOXUZxlW6n6GsbUvFRuMxGfdn/llCCc/1NZN3Hfz2U1w8f2aGNd2H++34dqz53e8DRU9LTPeEdZI1dTlWAIPtTqraf/yDLT/rin8hVmvVR5rCiiigAooooAKKKKACiiigAooooAKKKKACiiigAooooAKKKKACiiigAooooAKKKKACiiigAooooAKKKKACiiigAooooAK8q+NU+LPSbfPWR3I+gA/rXqteL/GeffrmnQA/6uAsR9W/+tWVZ+4zWgvfR5lU9pxKSOOKr/xfhVm1++30rgex6Mdy+txMn3ZG/HmpV1CYfe2t9RVWis7JmpeXUiOseD6qatR65JH92W4T6P8A/XrHopciA6OPxPdJ0v5x/vc1YTxdfL/y/g/70a/4VylFHL5isux2S+Mb3/nvbt9UFSjxfcnqto34H/GuIopcr7i5Y9juB4tlPW3sz/n607/hKmPWztK4WijlfcOVHd/8JSf+fG0/OkPik/8APja/nXC0Ucr7hyo7r/hK3HS0tBR/wmNyv3Y7VfxP+NcLRRyvuHLHsdyfG1+PuyW6/gf8ajbxxqna+iX6ID/OuKpD0NOz7hyR7HYN431Rv+Yo3/AY1/wqM+LNXk6Xt4/0T/61SQIqxJhVHyjoPap1NaezfdmfNFdCkdY1ufoLtv8AewKAdcm6sI8/35f8K0RUgqlSXUXP2RmjTb+X/X6hgeiKT/Op49BtM5maac/7b4H5DFXhUgqlCK6Eucgt7aC2GIIUjH+yuKh1k/8AEmuv90fzFWgap60f+JNc/QfzFW9iVuevafxptqP+mKfyFWKr2H/IPtv+uSfyFWK7VscD3CiiimIKKKKACiiigAooooAKKKKACiiigAooooAKKKKACiiigAooooAKKKKACiiigAooooAKKKKACiiigAooooAKKKKACvA/izced45kjB/1NvGh+pBb/wBmr3yvnD4hXH2nx7q7+koj/wC+VC/0rDEP3Tow6945f+P8Kt2nV/wqn/y0/Crlp0Y+9cTO6O5ZoooqDUKKKKACiiigAooooAKKKKACiiigAooooAKQ9DS0h+6aAOxj/wBWn0H8qlFQp90fQVKK3OclBp4qIGpFNMklBqRTUS1IppiJR1qnrR/4ktz9B/MVaBxzVLVudCuP+uYP6ih7DW6PYdOOdMtD6wp/6CKs1T0o7tHsT628Z/8AHRVyu1bHnvcKKKKYgooooAKKKKACiiigAooooAKKKKACiiigAooooAKKKKACiiigAooooAKKKKACiiigAooooAKKKKACiiigAooooAK+XfEVx9q8SanP/wA9LmRv/HjX09O/l28r/wB1Cf0r5SuJPOuZZf77s35nNc2JeiR1YZatkA/1pq9aj92frVFf9Y1X7YYhHuTXHI7Ibk1FFFSahRRRQAUUUUAFFFFAEanM7DsFH9akqCI5uZ/baKnoYkFFFFAwooooAKQ9KWg9KAOvU8CpBUS1IK2OckBqQGohT1NMRMDTxUQNSA0xDyfkP0qtqQ3aHc/9cSanc/u2+lRXY36RcL/0wb+VN7CW56toL+Z4f05h3t0/9BFaNYvhCTzfCGlP6261tV2x2Rwy+JhRRRTJCiiigAooooAKKKKACiiigAooooAKKKKACiiigAooooAKKKKACiiigAooooAKKKKACiiigAooooAKKKKACiiigDN8RXH2Tw1qlwDzHaysPwU18uV9GfEW5+y+A9UYHDSIIx77mAP6Zr5yPANcmIfvJHZhl7rYxOWY1pwjEKj2rNjHBrUAwAPSuWR1wFoooqTQKKKKACiiigAooo6UAVrY7prg/wC1/jVmqlicrIfVqt03uTHYKKKKRQUUUUAFFFHcUAdaDzTwaiB5p4NbHOSg1IpqJaeKYiUGpFNQg1IDTEPc/um+lIBvsXX1Rl/Q0PzG30otjmLHvT6E9Tvvh7N53gfTif4VZPyYiunrivhfKW8KPCesF3JH/I/1rta66fwI5KqtNhRRRVmYUUUUAFFFFABRRRQAUUUUAFFFFABRRRQAUUUUAFFFFABRRRQAUUUUAFFFFABRRRQAUUUUAFFFFABRRRQAUUUUAed/GK88nwvb23ee5H5KCa8Mf7pr074zagJdbsLBTkQQGRue7Hp+Sj868wk7CuGs7zO+irQQ+3XLIPetKqNuP3y+1Xq55HTDYKKKKRYUUUUAFFFFABTZDtjY+gNOqK5OLdz7YoE9iKwH7pv96rVVrL/UfUmrNN7ijsFFFFIoKKKKACgdR9aKVfvD60AdTnmng1Hnk04GtjAlBqQGoQakBoESg08GogaeDTES9VI9RTLRuGHuDTgahgO2dl+tUtiXudZ8Mpdkmt2hP3bgSAfUH/AV6DXl/gSbyPG99b9rm1Eg+qkD/GvUK6aL9w5a698KKKK1MQooooAKKKKACiiigAooooAKKKKACiiigAooooAKKKKACiiigAooooAKKKKACiiigAooooAKKKKACiiigAoorm/HeujQPCl3cK+2eUeTDg87mHX8Bk/hSbsrsaV3ZHhXjHVRrPizULxW3RmUpGf9leB/KsD70nsKcTgZpEGB7mvNbu7npJWVixbD999BVyqloPnY+1W6h7m0dgooopFBRRRQAUUUUAFVr04t8epFWap354Rfqaa3JlsS2gxbL+NT0yFdsCD/AGRT6TGtgqKV9skQz1b+lS1VuD/pcC+hz+tNAy1RRRSGFKv3h9RSUq/eH1oA6bPJpVbJb2OKZnmmQNl5f96tUYMtA1IDUQNPBpgSg08GogaeDTJJQaiY7LlW7Gng1HcDKBu4pomWxe0mf7F430W6JwsjNbt/wIED9T+lexV4Zeuy2cd0mTJbyLMMex5r221nW6tIbhCCssauCO4IzW9B7owxC2ZNRRRXQcwUUUUAFFFFABRRRQAUUUUAFFFFABRRRQAUUUUAFFFFABRRRQAUUUUAFFFFABRRRQAUUUUAFFFFABRRRQAV4F8TfE413X/sls+6ysSUUg8O/wDEf0x+Fdx8SvHC6RaSaPp0ub+ZcSuv/LFD/wCzH9K8PznmuWvU+yjrw9P7TEIzgdu9LRR9K5jpLVqMIx9TirFNjTZGF9OtOrNmyVkFFFFAwooooAKKKKACs+7+e5CegA/OtCs+P97fFuwJP5U0RLsaFFFFIsKpy86hGPTFXKjaFTOsuTkDGKaJauSUUUUigoHUfWiigDpM81DAcXMq+vNPB5qBj5d6G7H/APVWqMGXwaeDUQNPBpgSg08GogaeDQIlBpSNyFT3qMGng0xDYMPG8L9CCCPavQ/h7qRuvDosJWzPYOYGHqvVT+XH4V50x8qcP2brWhpGrnw7rkeo8m0lAhu1HPy54b8K0hLllcznHmi0exUU2ORJY1kjYMjAMrA5BFOrsOEKKKKACiiigAooooAKKKKACiiigAooooAKKKKACiiigAooooAKKKKACiiigAooooAKKKKACiq93f2dhGXu7qGBRyTI4X+dcZrPxX8P6cGSyZ9QnHQRAqmf94/0zUylGO7KjCUtkd0SACSQAOua818a/E+3sEk0/QnS4uzlXuQcpF9P7x/SvP8AxH8QNb8RhoZJhbWh/wCWEGQCP9o9TXK1zVK99InTTw9tZD5ppLiZ5ppGkkclmdjkk+pplFFc50hVi3i58xvwFENuThnGB2HrVqpbLjHqwooqG4lMce1fvtwKktuw6Ni7uQflB2ipKZGnlxqnoKfQCCiiigYUUUUAMlbZEzegqtYJw7+vFOvXxEEHVjU0KeXCq9wOafQneRJRRRSKCiiigAooooAKD0oooA3o23Ip9QKjuRlVcdRTLN99snqOKsEB1KnoRWiZi10JIn3xq3qKlBqlasVLxN1ByKtg0xLYkBp4NRA08GmBKDTwaiBpwNAh7qHQr+VELCSIo4B42sD3oBpjfu380dOjCqRL7nQ+F/FLeHGXT9QZn0tm/dTHk25PY/7P8q9PiljniWWF1kjcZVlOQR7GvFvldSDhlI5B6EVY0nVtV8NvnTXE9oTlrOU8f8BPY1pTq8uj2MqlFS1W57JRXN6J430jWSITKbS8729x8pz7Hoa6SuqMlJXRyyi4uzCiiimSFFFFABRRRQAUUUUAFFFFABRRRQAUUUUAFFFQ3F1b2kZkuZ4oUHJaRwoH50ATUVyeo/Ejwvp2V/tFblx/DbLv/UcfrXJ6h8aYxldO0lm9HuJMD8h1/MVDqwW7NFSm+h6xSMyopZiAoGST2r5+1D4o+J77IS6jtVPaCMDH4nJrmL3VdQ1Jt17e3Fwc5/eSFgPoKyeIXRGiw0urPoy/8Z+HdNz9o1e23D+FH3n9M1zF/wDGLQrfctnbXd2w6HaEU/iTn9K8OorN4iT2NVh49T0u/wDjLqs24WOn21uvYuS5/oK5i/8AH3ifUMiTV541P8MGIx/47zXN0Vk6knuzRU4LZEk1xNcPvnmklY93Ysf1qOlCM3RSfwqQW8h7AfU1FzRIioqytr/eb8hUywxp0UfU0rlKLKiQu/QYHqasxwKnJ5b1NS0UmylFIKKKie4ROAdx9qQ27EjMEUsxwBzVSAGeczt0HCionkkupBGOmegq+iCNAi9BT2JvzMdRRRSLCiiigAoopkr+XGW6nsPU0CK+PPvc/wAMf86t1FBF5UYHc8sfepabBIKKKKQwooooAKKKKACiiigC7p8mGaM9+RWiDWGjFHVh1BrYjkDorr0IqosiSCUFGWZeq/e9xVlWBAI6GohSxDy125yM8e1WR1JwacDUYNOBoAlBp4NRA04GmIlBp4NRA1ELyIXLQM2yQdA38X0ouKxZQ+Wdv8J+6fT2qYGoeCMGng0xBLBDcKBNGr46E9R9DWhp2ta3ouFs743FuP8Al3u8sMezdR/KqINOBpp2d0Jq6szudN+ImmzssOpwyadOeMycxsfZh/WuuiljnjWSGRZI25DIQQfxrxkhXUqwDKeoIzRZNdaVL5ulXktoxOTGDujb6qa2jWa3MZUIv4dD2miuB074hSwgR61YlR3ubXLL9SvUV2Wn6rYarAJrC7iuEPdGyR9R1B+tbRnGWxzypyjuXKKKKsgKKKKACiiigArN1LxBpOjqTf6hbwEfws/zfl1rl/EujeN9ULrZ6ta29ueBHbFo3I92PP6ivOLz4b+JonLS2Ulwx5LJIr5/WsZ1ZLaJvClGW8jv9R+MGg22Vsobm8YdGC7FP4nn9K5a++MurS5FjYWsA7GQlz/SuRuPDOpWeTcaZeRgdWaJsfniqX2ZF6xn8a5pV5nVHDwNe9+IXim+yJNXljX+7CFj/wDQQDXP3N7dXj7rm5lmb1kct/OrPlRj+BfypwVR0UD6CsnNvc1VNLYzgCegNOEbnojflWhRU8xXIURBKf4f1pwtZO5UfjVyii4cqKotT3f8hTxap3ZjU9FF2PlRELeIfw5+pp4RR0UD8KdRSHYKKKKBhRR0qF7lF4HzH26UCbsTVFJcKnA+Y+1Vnmd+pwPQVHVJEOfYe8rydTx6CoGbPyrQzljhakgh3OB+Z9KrYncs2cWxC5HLVZoAwMDoKKzZqlZBRRRQMKKKKACkIBxkZxS0UAFFFFABRRSMwVSx6CgABBzjtS1BbMW3k9Sc1PQxJ3CiiigYUUUUAFXbGbH7onrytUqASDkHBoQmrm4DTwap21yJV2tw4/WrINWjNolBp4NRA04GmIlBpwNRg04GmBKDWXrMGVS4A6fK39K0QaHVZY2jcZVhgih6oE7O5hW+pXNtgB96f3X5rUh1yBuJVaM+o5FYs9u8E5iIJI5BA6j1qL8Ki7Ro4pnXxXUE3+rlRvYGpwa4mpY7q4i/1c8i+wY4p85Dp9jswacDXJJq98n/AC23f7yg1MuvXg6iI/VarnQvZs6kNzUYgVJhPbvJbTjpLA2xv06/jXPDxDcjrFEfwP8AjS/8JFcf88Yv1/xo50Lkkd9YeNdc0/C3ccepwD+IYjlA/ka6jTPHehakwiNybS47w3Q2H8+h/OvGD4iu+yQj8D/jVa51W4u02TLCR2/djI+hrRYhxM3hlLpY+lEdXUMjBlIyCDkGlr5t03XNX0xx9gv7mHn7iOSp+q9DXoegeKPHN3sH9kC5jOP3k0Zi49c8ZraGIUtLGE8NKOtz0+iqdrLqElujXNpbxSkfMizlgPx20Vvc57FyiiimIKgnsrW6/wCPi2hl/wCukYb+dT0UAY0/hLw/ckmXSbUn1CY/lWZN8N/DE2T9ieM/7EzD+uK6yiocIvdFqpNbM4KX4TaE+THdX8Z7fOpH/oNUJfg/b8+Tq8g9A8IP65r0yipdGm+har1F1PJJPhDfDPlapbkf7SEGqUvwo15T+7ms3Hu5H9K9ooqXh6ZSxVQ8Ll+GfiaP7trFL/uTL/XFVJPAHiiL72kyH/dkRv5Gvf6Kn6rAr63Psj51fwl4hjPzaNe/hCT/ACqtJoWrw/6zTLtPrCw/pX0nRS+qruV9cl2PmQ2F4v3rScfWM1VnJtxh1IbspGDX0lr2tWXh/SZdQvm/dJwq93bso96+b9e1q41/WJ9QuQqtIflReiL2ArGpSUOptTrufQoPK8h+Y8egplFB6cVmWIWAHJph3P7CnBR1PJp6qWbCjJpiEROQqjJNX4oxGuO/c0kUIjHqx6mpKhs1jGwUUUUigooooAKKKKACiiigAooooAKrXUnSMfU1O7BELHoKoMxZix6mmkRJk9r956tVVtPvN9KtUPccdgooopFBRRRQAUUUUAKCQQQcEd6v294GwsnDevY1n0UJiaubgNPBrHhupIcD7y+hrQhuY5eFOD/dPWrTIaLQNOBqIGng0ySUGnA1EDTgaYCTRGXa6O0cyHMcinBU1taP4g0a5kWx8V6Xbb+i3qR7Sf8Aex/Mf/XrIBpssUc6bJUDL/Kmm07oTSasz0d/hp4XvolltvtEcbjKvBPkEf8AAgaoTfCHTmP7jU7pB/tor/yxXJ6Jr2r+Fpc2chubInL20hzj6eh+leqeHfFul+JIv9Fl8u4A+e3k4df8R7it4eyno1ZnNP21PVO6OLk+D/8Azy1jP+9D/wDXqu3wgvf4dVtz9YzXrVFafV6fYz+s1O55F/wqHUc/8hO2/wC+GqeH4QTE/v8AVowP9iIn+Zr1aij6vT7B9Zqdzzu3+EOlp/x86jdy/wDXMKn8wa2bT4c+GbUg/YmmI7zSFs/h0/SuroqlSgtkS61R7spWekabp4H2Sxt4SOhSMA/nV2iitLWM277hRRRQIKKKKACiiigAooooAKKKKACiiigAooqpqOp2WkWb3d/cJBAnVmP6AdzQBbrifFvxI03w9vtbQpe6gOPLVvkjP+0R/IfpXCeL/ijeat5lno5e0sjkNJ0kkH/so/WvOySSSTk1y1K/SJ1U8P1kamueIdT8RXZuNRuWkIPyIOET2A7Vl0UoVm6KTXM3fVnUlbRCUVMttIeuB9amS2ReT8x96V0UosrxwtIfRfWrkcaxjCj8adRUtlqNgooopFBRRRQAUUUUAFFFFABRTkRpHCIrMx6BRkmt7TvBPiHVMGDTpEQ/xzfux+vX8Kai3sS5KO7Ofp8UUk8qxRI0kjHAVBkn6AV6dpfwjOVfVdQGO8duP/Zj/hXeaP4Z0jQkAsLOON8cyN8zn8TW8MPJ76GE8VBbanlcHg1tB8N3fiDW1CzRRH7Nat2kPClvoTnHtXmleufGTXAEs9Eibknz5wOw6KP5n8q8jpVEovlXQVOUpLml1LVqOGPvViooF2wj1PNS1gzpWwUUUUDCiiigAr03wL4GsdW8Oy3mqQMftD/uCCVZVHGR9T/KuO8KeHJ/Emsx2yAi3Qhp5P7q/wCJ7V9BW1vFaW0VvAgSKJQiKOwFdOHpc3vPY5MTV5Vyx3PJta+FF9bbpdJuVuo+ojlwrj8eh/SuEvtMvtMmMN9aTW8g7SIRn6etfTNQXVnbX0JhuoI5oz1WRQRWs8NF/DoYwxcl8Wp8x0V7Tq/wt0a9LSWLyWMp5wp3J+R6fga4TVvhv4g0zc8UC3kI/jgOT/3yef51zSozj0OqGIhLqc1Feyx8H519D1q7Fewycbtp9GrMmhlgkMc0bRuOquMEfhTKzu0a2TOgB704NWDHPLF9xyPbtVuPUmH+sTPutVzEuLNUGnA1TivYJOkgB9G4qyCCMinclolBqJ4AZlnid4bhDlZYzhgacDTgaYHXaD8RLmx22uvxmWIcLeRDkf7w/rXo9ne2uoW63FpPHPC33XjbINeF9RjtUlhd32jXP2jSbprdyctGeY3+q1tCs46PU550Iy1joz3eiuD0b4l2UxW31qI2Nx08wAtE349q7e3uYLuFZreZJY26MjZFdUZxlscsoSjuiWiiiqICiiigAooooAKKKKACiiigAooooAKKKKACiiigDA8V+Jf+Ea003CWFxdzMCEWJCVB9WbHArwTXtc1fxLem41GZiB9yLOEjHsP69a+mqp3GkabdOXuLC1lc9WeJST+OKxqU5T2ZtSqRhuj5fW0/vP8AkKeLaMdQT9TX0fJ4S8PynL6RaH6R4qu/gXw04/5BMI/3cj+tYPDT7nQsVDsfPgjReiqPwp1e8P8ADjww/WwYf7srD+tQt8MfDLdLadfpO1T9WmWsXTPDaK9tb4V+HW6fbF+kw/qKjPwn8Pn/AJbX4/7ar/8AE0vq0x/WqZ4tRXtI+E/h/wD573//AH9X/wCJp6/Cvw6p5N431lH9BR9WmH1qmeJ0V7mnwy8Mr1tZm+s7f0q1D8P/AAzD001W/wB92b+tP6tMX1uB4FShWY4AJ+gr6Kg8K6DbnMWk2gPvGD/OtKCztbYYt7aGIf8ATNAv8qpYV9WQ8YuiPnS28P6xeY+z6ZdyA9CIiAfx6Vt2nw38SXWC1okAPeWQDH4DmvdqK0WFj1ZDxcuiPKLL4QTsQb7VI0HdYIy36nH8q6Sx+GHh60wZo5rth1818A/gMV2dFaKjBdDKVeo+pSstH03Tl22dhbQD1jjAJ+p6mrtFFaJJbGTd9wqpqeo2+k6bcX90+2GBC7H+n1q3XjXxb8U/arxdAtZP3UBD3BU/efsv4fz+lTUnyxuVThzysef63q0+uazdajcE75nLBc/dXsB9BiqUSF5AvbvTKuwR+WmT949a85vqelGPQloooqDYKKKKACtTQtBvvEOoLaWUee7yH7qD1Na3hbwNqHiKRZnVrawB5nYct7KO/wBele06Po1joVgtpYwhIx1bqzn1J7mt6VBz1exzVsQoaLch8P8Ah+z8O6YtnaLk9ZJCPmkb1Na1FFd6SSsjzm23dhRRRTEFFFFAFK/0fTtVj8u+soLgf9NEBI+h6iuN1T4UaVdbnsLiWzc9FP7xfyPP6139FRKnGW6LjUlHZnhup/DTxBYZaKKO8jHeBufyPNcpc2lzZymK6glhkHVZEKn9a+nahubS3vIvKuYI5o/7sihh+tYSwq+yzoji5L4kfMVPSWSM/I7L7A17lqPw28O3+WS3ktXP8Vu+P0ORXKah8IrqPLafqMco7LMu0/mM1jLDzWx0RxNOW+hwMepTr94K49xirSarEfvoy/TkVbvvA3iPTyfM0yWRB/HBiQfpzWHNbT25ImhkjI7OpH86yalHc1TjLY2o7yB/uyrn0PFWA2RmuYpyO8ZyjMv0NHMHIdI6JKhV1DKexFR2supaNN5+j3ssJ7xhuG+o6H8axkv7lP8Alpn/AHhmrCavKPvxo30JFPmQuVnomifFYBlt9dtDG3QzxD+a/wCFeh6fqdlqtsLixuY54j3Rs4+vpXz1Jf2tyu2eFvqMEioba+n0u5Fxpt5JG47rlT+PY1tDENb6mE8NGXw6H0tRXlGhfFeaPbDrVuJF6efCMN+K9D+GK9G0vXdM1qESafeRTDHKg4YfUHkV1QqxnszjnSnDdGjRRRWhmFFFFABRRRQAUUUUAFFFFABRRRQAUUUUAFFFFABRRRQAUUUUAFFFFABRRRQAUUUUAFFFFABRRRQAUUUUAYPjDxDH4a8PXF6SDORsgU/xOen4Dr+FfNk80lzPJPM5eWRizsepJ6muv+JPif8At/xC0ED5srPMceDw7fxN+mPoK5OGDdhn+72HrXDWqc0vI76FPlXmxbeHJEjfgP61aoormZ1pWCirmnaTf6tOIbC0luH77FyB9T0Fei6D8KOUn1u546/Z4T1+rf4fnVwpynsiJ1Yw3Z51pulX2r3Qt7C2eeQ9lHA+p7V6p4Z+GFrYlLrWil1OMEQL/q1Pv/e/l9a7nT9MstLtRb2NtHBEOyLjPufU1arsp4eMdZanDUxMpaR0QioqIERQqgYAAwBS0UV0HMFFFFABRRRQAUUUUAFFFFABRRRQAUUUUAFRy28M4xLFHIP9tQakooAx7jwpoF1kzaRaEnqREFP5isuf4beF5gdti8R9Y5n/AKk11lFS4Re6LVSa2ZwU/wAJ9Ecfubm7jPuwb+lZ8/wggI/0fVpAf+mkQP8AI16bRUOjTfQtV6i6nkzfB+7B+XV4SPeEj+tOT4P3Gfn1iL8ID/jXq9FL6vT7D+s1O55tB8IbMYM+qTt6hEArb0/4b6Fp0yzIbt5F6MZyv/oODXXUVSowXQl1qj3YiqEUKM4AwMkk/maKWitDIKKKKACiiigAooooAKKKKACiiigAooooAKKKKACiiigAooooAKKKKACiiigAooooAKKKKACiiigArjPiR4n/AOEf8PGC3fF9eZjix1Vf4m/p9TXZ15/4p+H174l8Rm+bU447fywqKyFmjx1AHTrznNRU5uX3dzSko83vPQ8Tht8fM4+gq3HG8rhI0Z2PRVGSfwr2XT/hVotsQ13LPdsOoJ2KfwH+Ndbp+iaXpSbbGwt4PdEG4/U9TXIsNJ7nY8VCPwq54npPw+8Qartf7J9mhP8Ay0uDt/Idf0rvdH+FelWe2TUZXvZR/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a:hlinkClick r:id="rId7"/>
          </p:cNvPr>
          <p:cNvSpPr>
            <a:spLocks noChangeAspect="1" noChangeArrowheads="1"/>
          </p:cNvSpPr>
          <p:nvPr/>
        </p:nvSpPr>
        <p:spPr bwMode="auto">
          <a:xfrm>
            <a:off x="1905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 name="AutoShape 6" descr="data:image/jpeg;base64,/9j/4AAQSkZJRgABAQEASABIAAD/2wBDAAgGBgcGBQgHBwcJCQgKDBQNDAsLDBkSEw8UHRofHh0aHBwgJC4nICIsIxwcKDcpLDAxNDQ0Hyc5PTgyPC4zNDL/2wBDAQkJCQwLDBgNDRgyIRwhMjIyMjIyMjIyMjIyMjIyMjIyMjIyMjIyMjIyMjIyMjIyMjIyMjIyMjIyMjIyMjIyMjL/wAARCAH0AfQDAREAAhEBAxEB/8QAHAABAAMAAwEBAAAAAAAAAAAAAAQFBgIDBwEI/8QAQxAAAgECAgYGBwUIAgICAwAAAAECAwQFEQYSEyExcSJBUWGBkQcUMlKhscEjQmJy0TM0Q1N0grLhFTY1cyTwRGPS/8QAGwEBAAMBAQEBAAAAAAAAAAAAAAIDBAUBBgf/xAA0EQEAAgEDAgQCCgEFAQEAAAAAAQIDBBEhEjEFIkFRMmEGEzNxgZGhscHR4SNCUnLwFPH/2gAMAwEAAhEDEQA/APdgAAAAAAAAAAAAAAAAAAAAAAAAAAAAAAAAAAAAAAAAAAAAAAAAAAAAAAAAAAAAAAAAAAAAAAAAAAAAAAAAAAAAAAAAAAAAAAAAAAAAAAAAAAAAAAAAAAAAAAAAAAAAAAAAAAAAAAAAAAAAAAAAAAAAAAAAAAAAAAAAAAAAAAAAAAAAAAAAAAAAAAAAAAAAAAAAAAAVGJ6RWeHa1OL29dfw4Pcub6iq+WtfvbdPoMubmeI91LZ6YV43D9cowlRk92zWTh+pVXPO/Lfl8KpNf9Oefn6tVaXtvfUdrbVY1IdeXFc11GitotG8OPlxXxW6bxs7ySsAAAAAAAAAAAAAAAAAAAAAAAAAAAAAAAAAAAAAAAAAAAAAAAAAAAAAAAAAAAAAAAAAAIeIYpaYbT1riqlJ+zTjvlLwI2vFe6/BpsmadqR+Pox+J6S3d9rU6OdvQe7Vi+lLm/0Mt8024h3NP4fjxea3MqQqbwDttrqvaVlWt6sqdRdcX/8Acz2JmJ3hDJjpkr03jeGtwvSylWypX6VKfDax9l811fI00zRPFnF1Phlq+bFzHt6/5aSMozipRkpRazTTzTL3LmJidpfQ8AAAAAAAAAAAAAAAAAAAAAAAAAAAAAAAAAAAAAAAAAAAAAAAAAAAAAAAAAAAAAA6ri5o2lF1birGnTX3pM8mYjmU6Y7ZLdNI3llcT0tnPWpYfF048NrNdJ8l1Ge+ee1XY0/hkR5s3PyZmdSdWcp1JynOW9yk82zP3daIisbR2cQ9AAAABYYbjN5hkvsZ61LPfSnvi/08CdMlq9mbUaTHnjzRz7tlheP2eJyVGMtldOLlsZPe0uLXajVTJFnC1OiyYPNPNfdaljGAAAAAAAAAAAAAAAAAAAAAAAAAAAAAAAAAAAAAAAAAAAAAAAAAAAAAAAAAAPjajFyk0kt7beSQIjfiGexPSuhb507JKvU4a79hfqUXzRHFXU0/hl7+bLxH6/4ZK7vbm+rbW5qyqS6s+C5LqM1rTad5dnFhpir00jZHPFoAAAAAHCrVp0acqlWcYQjxlJ5JB7ETM7QzWJaVpZ0sPjm/501u8F+pCbezZj0vrdz9HuIVV6QLCrXqynKvr0pSk829aLy+KRZgn/UhR4viidFeI9Np/V74dB8OAAAAAAAAAAAAAAAAAAAAAAAAAAAAAAAAAAAAAAAAAAAAAAAAAAAAAAAAAVWJ6QWeG5w1ttXX8OD4c31Fd8tatmn0OXNz2j3Y3EsavMTk1WqatLqpQ3R8e3xMt8lrd3c0+kxYPhjn3V5BqAAAAAAAUmJaS2tnrU7fK4rLdufRi+99fgRm2zTj01rc24hkb7EbrEamvc1XJL2YrdGPJEJndupjrSNqwihNZaP3XqWkeGXWeSpXVOT5ayT+ZKk7WiVGrp9ZgvT3iX6Ye5td51H50AAAAAAAAAAAAAAAAAAAAAAAAAAAAAAAAAAAAAAAAAAAAAAAAAAAAAABEv8AErTDqevc1VFv2YLfKXJEbXivddh0+TNO1IZDE9J7u91qdvnb0Huyi+lLm/0M18027cO3p/DseLzX5n9FEUuiAAAAAAAgYjjFphsXtZ61TqpQ3y8ezxPJnZbjw2ydmQxLHrzEc4a2yoP+HB8eb6yEzu348Fac95VR4vA8ACk4PXXGPSXhvBtvw/UdlXV1YW1wnmqtKE/OKZ1YneN35tkr0XmvtMu89QAAAAAAAAAAAAAAAAAAAAAAAAAAAAAAAAAAAAAAAAAAAAAAAAAAAHXXr0rai6tepGnTXGUnkjyZiOZSpS156axvLLYnpbKWtSw6OquG2mt/gv1M98/pV2NP4XEebN+TMVatStUlUqzlOcuMpPNszzO/MutWsVjasbQ4BIAAAAADou7y3saLq3NWNOHe975LrG6Vazbso6mM1sQpqVrJ0LeXCS/aS/8A5+ZXa8xw14sFNuqeVXiFGKsJ6sctVqXe+faVxPLXCjJpAAAAA/RWg9165oThFVvNq3VN84tx+h0sU70h8D4nTo1mSPn+/LQFjCAAAAAAAAAAAAAAAAAAAAAAAAAAAAAAAAAAAAAAAAAAAAAAAAANpJttJLe2wM/ielVta61OzSuKq3a33F49fgU3zRHEOnp/Db35ycR+rI3l/c39baXNWU31LqjyXUZrWm07y7WLDjw16aRsjEVoAAAAAHGc404Oc5KMI73KTySBETPEMxi2mNGhrUrCKq1OG0kuiuS6xG89lk1rT4+/t/bGXd7c31Z1bmrKpN9bfAlEbK7ZJtG3aPZf4DU18O1fcm19SjJHmbtLO+Pb2WFaG0ozh70WiDSzJNYB4AAAevcvRRc7fQtUs99vc1Ick8pL5m/TTvR8X47Tp1e/vEf03Be4wAAAAAAAAAAAAAAAAAAAAAAAAAAAAAAAAAAAAAAAAAAAAAAAFXiePWeG5wlLa1/5UHvXN9RXfJWrXp9Flz8xxHux2JY5eYm3GpPUo9VKG6Pj2ma+S1nc0+jxYOYjefdWlbWAAAAAAAp8S0itLDWp03t66+7F7o82Rm2zRj09r8zxDGYvit5iMdatVeonupx3RXgKzvPK7NjjFj3opi1zgC80dqdK4pdykvkU5Y7S26Se8L4pbWbuIbO5qw7JMnCbqPQAAAPWfQ3c522L2je+M6dVLmmn8ka9LPEw+Y+kVPNjv98PUTW+aAAAAAAAAAAAAAAAAAAAAAAAAAAAAAAAAAAAAAAAAAAAAACLe4ja4dS2lzVUM+EeMpckRtaK912HBkzTtSGRxPSi6u9ana529F7s0+nLx6vAzXzTPEcO1p/DsePzX5n9FBxeZS6QAAAAAACFiGK2mGwzr1On1U475PwPJnZZjxWv2ZDEtIru/wA6cG6FB/cg975shNpb8enrTmeZVB4vcKq1qUl3Hte6vNXqxzCCXuMAWWB1NTE4x6pxcfr9CvJHlaNNO2RqDO6SjxSGreuXvRT+hOOyUdkI9egAAB6B6IrnZaUXVu3ur2j84yT+rNGmnzTDh/SCm+mrb2n93tRufHgAAAAAAAAAAAAAAAAAAAAAAAAAAAAAAAAAAAAAAAAAAHCtWpW9KVWtUjTpx4yk8kjyZiOZSrS156axvLL4npdxpYdHu2018l+pnvn9Kuvp/C/92b8v7ZatWq3FWVWtUlUqS4yk82yiZmeZdetK0jprG0OB4kAAAAAB1XNzQtKLq3FWNOC65Pjy7RulWs2naIZjEtJbirSl6hSlSo56u2kuk+S6iE29m3HpYjm7MznKc3OcnKT3uUnm2Ra4jbiHwAAAr5LKTXYy+HEtHTMw+HqLvs6myvaFT3ZojaN4lPHPTeJbMyuuq8YhupVOcSVUqqok9AAADUeju59V07wxt5KpKVF/3Rf1yLcE7ZIc7xenXo7/AC2n8pfoI6L4QAAAAAAAAAAAAAAAAAAAAAAAAAAAAAAAAAAAAAAAABwWYFBielNraa1O1SuKy3Zp9CPj1+BTfNEcRy6On8OyZPNfiP1ZG9xG6xGrtLmq55cI8Ix5IzWtNu7t4cGPDG1IRSK4AAAAAD5KSjFyk0ore23kkCOWcxTSy3tk6dnlVnw2j9lcu08337NEYIrHVlnaP1VVtnicY3t3VnXnLPJS4R39hVaZidpbMU1mm9I2h3X8NexqJLgs14EY7rI7s+TSAAACFXWVaXfvLqzw5Oprtll1klBw3riBt6NTa0KdT3op/AyTG0uxWd6xKNikNayk/daYhOO6iJpAAABOwS69Sx7DrrPLZXNOb5ayzJUna0Sp1NPrMN6e8T+z9OPi+Z1H5yAAAAAAAAAAAAAAAAAAAAAAAAAAAAAAAAAAAAAAACtxLHLPDE41J69bqpQ3vx7Cu+StWrT6PLn5iNo92OxPHrzEm4SlsqH8qD3eL6zNfJazu6fRYsPMcz7qsrawAAAAAAFTiekFlhqlHWVWsvuQfDm+o8mV1MNrR1TxDE4ppBd4lJqc8qfVTjuivDr8T2KzPdKc1MfGKOfdUOTk8222S2ZrWm07zLR6P1NayqQ9yfzRTljlu0k70mFrOOvCUX1poqamXaybT4rcWJgAABFul0ovtWRZjc/W15iXQWMQBrMHqbTC6PbHOPkzNkjzOpp53xwlXENpb1IdsWiMLoZomsA8AADNpZrit6D1+oMNuFd4XaXKee2oQnnzimdWs7xEvzbNToyWp7TKUeqwAAAAAAAAAAAAAAAAAAAAAAAAAAAAAAAAAAACNeX9tYUtpc1YwXUuuXJdZG1or3W4sOTLbppG7I4npVc3WtSs07elw1vvy8erwM180zxDtafw2lPNk5n9Gfbbbbebe9tlLpgAAAAAAIl9iVrh1PWuKqi37MFvlLkjyZ2TpjtefKyWJaS3V7rU6GdvRe7KL6Uub/QhNt2/Hpq05nmVDVWtSku4VnlZmr1Y5hBL3GALnR2plcVqfvRUvJ/7KsscbteknzTDQlDezt5DZ3lWPVrZrx3k4Th0HoAAOm5WdLPsZOndl1ld8e/siFrmAGi0eqZ2tan7s8/Nf6KMsc7t+knyzC4Kmtmq8NnXqQ92TRNN1noAAHWB+h9A7n1vQfCajebjR2b5xbX0OjhnekPg/FKdGsyR89/zaMtc8AAAAAAAAAAAAAAAAAAAAAAAAAAAAAAAAADhVq06NOVSrOMIR4yk8kjyZ27va1m07VjeWYxPS2Mc6WHR1n/Omt3guvxKL5/Srr6fwuZ82b8mWr16tzVdWvUlUqPjKTzZnmZnmXXpStI6axtDrPEwAAAAAOuvXpW1J1a1SNOmuMpPJB7Ws2naGXxLSuUs6WHx1V/Omt/gv1ITb2bcel9bs1UqTrVHUqTlOcuMpPNsi2RERG0OIDjuAr5LKTXYy+HDtHTMw+HrxPwaps8Updks4+aIZI8q/TztkhqzM6alxaGrdRl70fkThKEA9egADhVWtSku49r3V5q9WOYQS9xgC30eqat5Up+/DPyZVljhq0k7XmGjKHQUWJw1L6T95KROOycdkM9AAAA9v9EtzttD50W99C6qRy7mlJfNm7TT5Hxvj1OnVRb3iP6bs0OKAAAAAAAAAAAAAAAAAAAAAAAAAAAAAAAACixPSe0stanb5XFdbui+jHm+vwKb5orxHLoafw7Jl5vxH6shfYld4jU17mq5JezBbox5IzWvNu7uYdPjwxtSEQiuAAAAAANpJtvJLi2BTXWPQ1nSsIK4qLc6j3U4+PX4EJvENOPTTPNuGYxmVxUq06lxXlVlJPjuSfcuohvu3Y6VrG1YVh6mAAAEKusq0u/eXV7OTqa7ZZdZJQ7KFTZXFKp7s0/ieTG8JUna0S2xkdhW4xDOlTn2Sa8yVUqqgk9AAACvktWTXYy+HEtHTaYfD1FNwmps8UoPqb1X4ohePLK7BO2SGtMzqKrGIdKlU7nElVKqrJPQAAA9W9DVz0MXtG+DpVUvOL+hr0s94fM/SKnOO/3x/L1Q1vmQAAAAAAAAAAAAAAAAAAAAAAAAAAAAABX4ljVnhkWq1TWq9VKG+Xj2eJC+Ste7Tp9Jlzz5Y492OxPSC8xHOGtsaD/hwfHm+sy3y2s7un0OLDz3n3VJW2AAAAAAAKzE8dssMi1UntKy/hwe9c31Hm62mKbRvPEe7EYrpHeYm3DW2dHqpw3Lx7fE9iu/d7OWtOMcc+61wyptMNoS69XJ80UXjazbhtNqRMuvFoa1rGXuy+YhbVSkkgAAAi3S6UX2rIso5+tr5ol0FjEAbS0qbazo1PegmZLRtLr47dVIl14jDXsanbHKXkI7rI7qAmkAAAEKusq0u/eXV7OVqa7ZZdZJncqc3TqwmuMZJ+TPJjd7WdpiW4TzWa4PeZHZQcVhrWet7sk/oex3ewpCaQAAAb30SXWx0trUG91e0kvGLT/U0aadr7OJ4/Tq00W9p/d7abnxwAAAAAAAAAAAAAAAAAAAAAAAAAAACPd3ttY0drc1Y049WfF8l1nlrRWN5WYsN8tumkbsnieldxca1KyToU+Gu/bf6Ga+aZ4q7Wn8MpTzZeZ/T/LOuTlJyk2297be9lDpxG3EPgegAAAAARry/trCltLmqoJ8FxcuSPJnZOmO152rDH4xpZc1ounaxdCk92efTfN9XgeR5mi2OuCsWtG8/oy06kqks5PNlkREdmS+S153tLieoNLgFTWsJQ64Tfx3mfLHLo6Wd6bJ15DaWdWPXq5rwIQ1R3Z0mmB4AAOm5WdLPsZOndl1ld8e/siFrmAGpwSpr4ZBdcJOPx/2Z8keZ09NO+OE+pDXpzg/vJorXsxllufFFiYAAARrpdKMu1ZFlJc/W15iUcsYgDZWFTa4fQn1uCz8NxltG0y62Kd6RLndQ2lrVh2xZ5CyGbJpgAABpdALr1XTrCpN5KdR0n/dFr55FuGdskOf4rTr0eSPaN/yl+hTovgwAAAAAAAAAAAAAAAAAAAAAAAAAAAHjfpAxmutM6kbes4q1pQo5cU37TzXiczU3n6zj0fceCaSn/wxN4+KZn+ESxx+hcZQuEqNTt+6/wBCNckT3X5tFenNOY/VccVmWMQAAAAOFWrTo05VKs4whHjKTySD2ImZ2hmsS0rSzpYfHP8A/dNfJfqQm3s2Y9L63ZetWq3FV1a1SVSpLjKTzZFsiIrG0I9ws6TfY8yVO7Pq6749/ZDLnLALvR2plVr0+2KkvkU5Y7S2aSeZhftZrJ9e4pbmYnHUqSg/utosTcQAADhVWtSku49rO0q81erHMIJe4wBf6O1M4XFLsakvkU5Y7S3aOeJhdlLYzl3DZ3dWPZJk4Th0noAAOm5WdLPsZOndl1ld8e/siFrmAGnwKpr4ao9cJtfUz5I8zo6Wd8e3ssytpZmrDZ1Zw92TRYm4AAAEzCbl2WM2N0nlsbinPykj2s7WiVWenXitT3if2fp58WdV+cAAAAAAAAAAAAAAAAAAAAAAAAAAAfG1FOUnlFb2+4G2/EPzlil48Rxa8vZPN1606ng3u+GRxb26rTL9R02KMOGmOPSIhEIrk6xxa5sGoxlr0v5cuHh2Eq3mGfNpqZeZ4n3aaxxW2vklCWpV66cuPh2l9bxZys2mvi5nt7pxJnAKPEtJrWz1qdvlcVlu3PoR5vr8CM2acemtbm3EMle4jdYjU17mq5ZcIrdGPJEJndupjrSNqooTAOM1rU5LtR7HEoZK9VJhAL3FALHBKmpikF1Ti4/D/RXkjyr9NO2SGpM7pqDEIal9U7HlLzJx2TjsinoAAAFfJZSa7GXw4lo6bTD4eorTAKmpiDh1Tg15byvLHladLO19mmM7oqTFYat4pe9FP6E4ShBPXoAA41FrUpLuPaztKvNXqxzCAXuMAXmjtTfcUuUl8inLHaW3Rz3hfFLaocShqX1T8WUicdk47Ih6AAD488nlxyD2H6fwm59cwaxus89tb05+cUdSs71iX5vqKdGW1PaZ/dMJKgAAAAAAAAAAAAAAAAAAAAAAAAAUult9/wAdopiVwnlNUXCH5pdFfMqzW6ccy3eGYfrtXjp89/y5eAZZLLsOO/SQ9AAm001ua4AXFnpDXtoatxF14JbnnlJePWWVyTHEsObRUtzTif0VWJY9eYjnBy2VB/w4PjzfWTmd0MeCtOe8qs8XAAAAD1AmtWcl2MvjmHEyV6bTDieoO60qbK8o1Pdmn8Ty0bwnjna8S2hkddUYxDKtTn2xy8iUJVVpJ6AAAEKusq0u/eXU7OTqa7ZZdZJQlYdU2WI28+rXSfjuI3jesrMM7ZIlsDK6ysxiHQpVOxuJKqVVSSegAABXyWrJrsZfDiWjptMPh6issCqamJRj1Ti4/X6FeSPK0aWdsmzUGd0lRjEMqlKp2pxJVSqrST0AAAP0J6Prn1rQXCpN5uFN0n/bJr9Do4Z3xw+E8Wp0ay8e/P5tMWucAAAAAAAAAAAAAAAAAAAAAAAAADA+lW+2OB2lknvuK+s1+GCz+bRj1ltqxHu+j+jeHqz2yf8AGP3eSHPfaAAAA47gK5rJtFzKB4AAAACHcLKq32rMtp2cvVV2yz83UTZgDbUKm1t6VT3oJ/AyTG0uxWd6xKJi0Na1jPrjL5iE4UpNIAAAI10ulF92RZjYNbXmLI5Ywvqk4yUlxTzD2J25beElOEZrhJJmSXYid43RsShr2M+2OUhCUd1CTSAAACFXWVZ9+8up2crU12yy6yTO77Kpsb6hU7JojaN4lPFPTeJbMyuugYtDWtFL3ZJkoewpSSQAAAe2eiO52uideg3voXc1l3SSl+pu00+TZ8f4/Tp1MW94j9G+NDhgAAAAAAAAAAAAAAAAAAAAAAAAA8d9KN96xpPTtU+ja0Ipr8UnrP4ZHN1dt77ez7j6OYejSzf/AJT+3H9sQZXfAAAABBqrKrJd5bHZmt3lwPUQAAAARrpezLwLMcsOtr2sjljAAazB6m0wuj2xzj5MzZI8zqaed8cO+8htLOrHr1c14byML47s6TTA8AAHTcrOln2MlTuy6uu+Pf2RC5zADX4XU2uGUJZ71HVfhuM142tLq4J3xwkVYbSjOHvRaILWZLFgHgAAjXS6UX3ZFlHP1teYsjljEZ5b1xQG3oz2tGnUX3op/AyTxLs1neIl13kNpZ1Y/hbEJR3Z0mkAAAHqfoauftMXtG+KpVUvOL+hr0s94fNfSKnGO/3x/L1c1vmAAAAAAAAAAAAAAAAAAAAAAAAAcQPzxpDff8lpFiN5nnGpXlq/lTyXwRxstuq8y/TNDh+p02PH7RCtINYAAAAIdwsqz7yyvZRk+J1ElYAAAAOq4WdFvsZKndn1dd8e/shlzlAGi0eqZ21an7s8/Nf6KMsct+knyzC4aTWT4PcVNbMTjqVJQ91tFibiAAAcai1qcl3HscSry16scwgF7jAGk0fqa1jOHuVH8SjLHLoaSd6bLYqambuYbO6qw7JMnCbqPQAAdNys6WfYydO7LrK749/ZELXMANbhFTaYXR7YpxfgzNePM6mnnfHCbkmsnwZBczE46lSUH91tFibiAAAbr0TXWw0xnRz3XFrOPimpfRl+mna7i+PU6tL1e0x/T3A3vjQAAAAAAAAAAAAAAAAAAAAAAAArsfvlhuj+IXmeTpUJuP5ssl8WiGS3TSZatFh+u1NMfvMPzuty3vNnGfpoAAAAAEW6XTi+4nRTl7ugmqAAAABxmtaEl2o9idpRyV6qTCAXuIAW+j1TVvKtP34Z+T/2VZY4atJO1phoyh0FBiENS+qdkul5k47Jx2RT0AAACvktWTXYy+OziXjptMPh6iutHamVevT96KkvB/7KsscbtmknmYaAoblHikNW9b96KZOEo7IR69AAHGotalJdx7XurzV6scwgF7jAGi0eqa1pVp+7PPzX+ijLHLfpJ8swuCprZ/EIal9V7G9bzJx2TjsjHoAANFoJc+qacYTUzyUq2zfKSa+pZhna8MHilOvR5I+W/wCT9ELgdJ8EAAAAAAAAAAAAAAAAAAAAAAAAGJ9KF96vovC2TyldV4xy/DHpP6GXV22x7e7v/R3D16ubz/tj9+HjhzX3AAAAAAHRdLoxfeSory9kUsUAAAAAB6gTWrOS7GXxzDiZK9N5hxPUE3CKmzxSg+qTcX4oheN6yu087ZIa0zOoqMYhlWpz7YteRKEoVpJ6AAAEKusqz795dTs5Wqrtll1kmdPwaps8Updks4+aIZI8q/TztkhqzM6arxiG6lPvcSVUqqok9AAACvktWTXYy+HEtHTaYfD1Fb6PVNW7q08/ahn5Mqyxw16SfNMNGUN6nxiGVanP3o5eRKEqq4k9AAEnDrh2mJ2lynk6NenU8pJntZ2mJV5qdeO1PeJ/Z+oc0964PedV+bgAAAAAAAAAAAAAAAAAAAAAAAB5L6Vr7a41ZWSe63oOcl+Kb/RHO1lt7RD7P6NYenBfLPrO35f/AKwBkfSAAAAAAdVws6L7me17oZPhQy1nAAAAAAh3CyrPvWZbSeHL1ddsu/u6ibM50p7OtTmvuyT+J5Mbw9rO0xLb5571we8yOygYtDWtYz92XzJQ9hSkkgAAAjXS3xfgWY2DW15iyOWMLtt6myuaVT3Zp/E8mN4SpO1oltTI7CHicNeyk/dakex3ex3URNIAAAIVdZVn37y6nZydTXbLLrJKE3CamzxSg+qTcX4ohePLK7BO2SGtMzqK/F4a1tGfuy+ZKHtVMSSAAHx74tLsD2H6cwS69dwDDrrPPa21Obfe4rM6lJ3rEvznU0+rzXp7TP7p5JQAAAAAAAAAAAAAAAAAAAAAAAPAdL77/kdLcSuE84bZ04flj0V8jkZ7dWSZfpHheH6nR46eu2/58qQqbwAAAAAOFVZ0pLuPY7o27SglrMAAAAABHul7MvAsxsOtr2sjFjAAbOyqbWxoVO2CMto2mXXxTvSJLyG0s6sevVzXhvPIWQzpNIAAAOm5WdLPsZKndm1dd8e/siFzlgG0tam2tKNT3oJ/AyWjaXXpO9Ylyrw2lCpD3otBOGaJrAPAABGul0ovuyLKMGtrzFkcsYXOlPZ1oVFxjJP4nkxvD2s7TEtvnnvXB7zI7KPew2llVj+HPyPYex3Z4mkAAAH6B9HVz6zoJhjzzdKMqT/tk18sjo4J3xw+F8Xp0ay/z5/OGpLXNAAAAAAAAAAAAAAAAAAAAAAIuJ3kcPwu7vJPJUKM6nktxG9umsyu0+Kc2WuOPWYh+cXKU5OUnnKTzb73xOK/UYiI4h8AAAAAAAazTQFcXMoHgAAAAOq4WdF9zzJUnln1dd8X3IZc5QBqMDqa+GRj1wk4/X6mfJHmdLTTvjWTWayfB7itoZicdSpKPutosTcQAADjUWtTku49jiUMteqkwgF7igGqwSpr4XTXXBuPx/2Z8keZ09NO+OFgVr2arw2dxUh2SaJpus9AAB03KzpZ9jJ07susrvj39kQtcwA2VjU21hQn2wWfyMto2mXWxTvSJd7WtFxfBrIisZiUdWTi+p5Fib4AAAe0+iG62ujF1b576F2/KUU/ozbpp8uz5D6QU21Fbe8fs9BNLhAAAAAAAAAAAAAAAAAAAAAAGR9JN96pofWpJ5SuqkKK5Z6z+CM2qttj+92vAMP1mti3/GJn+IeKHMfegAAAAAAAECosqkl3lsdma3dxPUQAAAAcZrWhJdqEcSjkr1UmEA0OIAX2jtTo3FPsakvkU5Y7NujnvC8KW1n8QhqX1T8T1vMnHZOOyMegAAB6r5LVk12Mvjs4d69Nph8PUV/o7UzpV6XZJSXjuKcsdpbtJPEwuylsUWJw1L2T95KROOycdkM9AABxqLWpSXcex3V5q9WOYQC9xgDUYFU18NUfcm19fqZ8keZ0tLO+NZFbQz19DUvaq6m8/MnHZOOyOegAA9Q9DVzldYvaN+1Tp1UuTcX80atLPMw+b+kVPLjv98PWjY+XAAAAAAAAAAAAAAAAAAAAAAPLfSzfa13h1gn7EJV5LvbyXwTMGstzFX130Zw7UyZffaPy5ecGJ9SAAAAAAAAQq6yrS795ZXsz3+J1kkAAAAAA9QJrVnJdjL45hxMlem8w4nqC0wGpqYjqe/Bry3leWPK06WdsmzTGd0VRjEMq1OfbFryJQlCtJPQAAD1DuFlWffvLqdnJ1Vdss/N1Emda4BU1cQlD34NeW8ryxw06Wdr7e7Smd0VVjEN9Kpzj9SVUqqsk9AAACvktWTXYy+OziWjptMPh6ivdHan7xS5SXyKcsdpbdJPeF6UtqmxeGVzCfvR+RKEoV5J6AANx6KbnYaaKlnuuLapDxWUl8mX6edruP47Tq0m/tMf09yN74sAAAAAAAAAAAAAAAAAAAAAA8J07vvXtMsQknnCjJUI/2rJ/HM5Oot1ZJfofg2H6rRUj1nn8/wDDOFLqAAAAAAAAEW6WVRPtROnZTk7ugmqAAAAAAh3Cyqt9qzLadnL1ddsm/u6ibMk4dU2WI28+rXSfjuI2jesrMM7ZIlsTK6yBi0Na1jP3ZfMlD2qlJJAAABGulvi/AsxsGtrzFkcsYUrDamyxK3l1a6T8dxG8b1lbhnbJEtgZXVQsUhrWTfuyTPYex3UZNIAAAIVdZVn37y6nZytTXbLLrJM6zwKpqYko9U4OP1K8keVo0s7ZNmnM7pK7F4Z28J+7LLzJVe1U5JIAAX+hF16ppthFXPJO4VN8pJx+pZina8MXiVOvSZI+X7cv0WdJ8AAAAAAAAAAAAAAAAAAAAAA6rm4ha2ta4qexShKpLkln9DyZ2jdPHScl4pHeZ2/N+bq1aVzXqV5vOdWbnJ97ef1OJM7zu/UqUilYrHaOHAJAAAAAAAAEe6W6L8CVFWWEYsUgAAAAAR7pbovwLMbDra9rIxYwPqk4yUlxTzBvty28JKcIzXCST8zI7MTvG7qvIbSzqx/DmvAQlDOk0wPAAB1XCzpZ9jJU7s2rrvj39kMuct9jJwkpLinmCJ25biMlOEZrhJJ+ZkdmJ3jd13MNpbVYdsWIewzZNMAAAI10ulF92RZjYNbXmLI5YwpFjU2V/Qn2TWfyI2jeJWYp2vEtkZXWRr+G0saq60tbyPYex3Z8mkAAO+zru1vre4W50qsKnlJM9idp3QyU66TX3iX6iUlNKS4S3rx3nVfm0xtw+gAAAAAAAAAAAAAAAAAAAAzOn196jobfZSynXUaEf7nv+GZRqbdOOXV8Ew/W62ntHP5PDDlP0IAAAAAAAAAdNys6XJkq90MnZELGcAAAAADquFnRfdvJU7s+qrvin5IZc5QBr8MqbXDbeXWo6r8NxlvG1pdXDO+OEtpNZPgyK1mJx1KkoP7raLE3EAAA41FrU5LuPYnaUMteqkwgF7igGvwyptcNt5dahqvw3GW8bWl1cM744lLIrWZrQ2dapD3ZNFibgAAAdNys6WfYyVO7Lq6749/ZELnMM8t64reBt6U9rRhUX3oqXmjJPEuzWd4iXKUdeEovrTR49ZdpptPitxYsA8APkvZe/qYJtFeZfpvAa8rrR7DK8vaqWtKT56qOpTmsPzrUxFc14j3n91gSUAAAAAAAAAAAAAAAAAAAAea+lm+yo4bh8X7Up15rl0V82YdbbiKvqvozh82TLPyj+ZeYGF9aAAAAAAAAAOFZZ0Zcj2vdG/wyglrMAAAAAB8mtaEl2o9jiUcleqswry9xADS4BU1rCUPcqP47yjLHLoaSd6bLUqamfxCGpfVO963mThOEY9AAAD1XyWrOS7GXxzDiXr02mHw9QaXR+prWM4e5Ufx3mfLHLoaSd6bLUralDiUNS+m+qSUicdk47Ih6AADjUWtTku49rO0q81erHMIBe4yVYYdeYpcq3sredeq+KiuHe3wS5h5NorG8vQKWiuKWWHUIzjTrTjDKSpSza8+JVfFbfeGvBrsU1itp2QZwnTm4zjKMlxjJZMpb4mJjeGbvYbO8qx6tbNeJKFkOg9HFzy4byUVUXzxHFeXCTzTz7CUQzWtNp3l+mdF/+p4P/RUv8UdCnww+K1X29/vlbElAAAAAAAAAAAAAAAAAAAAHiPpFvvXNMbmCecbaEKC5pZv4s5eqtvkn5PvvAcP1eirP/LeWUM7sgAAAAAAAAD5JZxa7UCeyvLmUDwAAAAAPUCa1akl2Mvjs4mSvTeYcT1BdaO1Mqtel2xUvJ/7KsscRLZpJ5mGgKG5UYxDKtTn2xy8iVUqq0k9AAACHcLKs+/eXU7OXqq7ZZ+bqJMy60dqZVq9LtipeT/2VZY4iWzSTzMNAUNypxiGU6VTtTiSqlVWEnoAAAanRz0fSv6NK9xKvqW1RKcKVGWcprqzl9358jTWN43fO5snRaax6PRrHD7TDLZW1lb06FJfdguPe31vmTZJmZneUkPGdx3SDALeEqV24XdVfwqS1pL+7gvMrvanq3abT6mZ3pxDzLErujd3s61Cg6NN5JQc9drxKNvZ2ov8AV12vO8oTk2SiNme+W1nw9Vj4PkB+mdF/+p4P/RUv8UdCnww+M1X29/vlbElAAAAAAAAAAAAAAAAAAAPk5xpwlUm8oxTk33LeHsRMztD83393K/xG5vJe1Xqyqebz+RxLW6rTL9RwYoxYq449IiEc8WgGqwXQ6d9aO4vqlS3U4/ZRiul+Z59XcX0wdUby5Gr8UjFfoxRvt3/pAxPRbEcN1qih6xQX8Sks2uceKI3w2q0afxHDm432n2n+1IVN4AAAAAFfNZTkuxlsdmWe74evAAAAAAIdwsqvNZltOzl6uu2Tf3dRNmWGCVNTFKa99OPwIZI8q/TTtkhqjM6aBi0Na1jP3ZfMlD2qlJJAAABGul7MvAsxsOtr2sjljAsMFqbPFKa6ppx+BDJHlX6adskNUZnTQcVhrWet7sk/oew9hSE0gAAA9O0KxOi9F0ritCnG0qSpuU5JJRe9fN+Roxz5XB1+Gfr/ACx3deJ6fYfa5wsKcryp73s0148X4CcsR2Sw+G5Lc5OI/VjMU0nxXFc417lwov8Ag0ejHx634lU2tZ0semwYI32595Url1LchFXl88z2cT1QAAD4PkB+mdF/+p4P/RUv8UdCnww+M1X29/vlbElAAAAAAAAAAAAAAAAAAAKLTK+/4/RHEqyeU5UtlHnPo/VlWe3TjmXR8Jw/XazHX033/Ll4Hw3HHfowejb6NaK7PUvsSp9P2qVCS9nvl39xpxYf91nB1/iO++LDPHrP9f22BpcQAp8U0aw7FM5yp7Gu/wCLS3N81wZXfFWzbp9fmwcRO8e0sZimiuI4brVIw9ZoL+JSW9LvjxRlvhtV3dP4jhzcTO0+0/2oypvD0AAEKusq0vMsr2Z7/E6ySAAAAAAEe6W6MvAsxsOtr2sjFjA7rWpsrujU92afxPLRvCeOem0S2hkdd0XkNpZ1Y9ermvA9h7DOk0gAAA6rhZ0s+x5kqd2bV13x7+yGXOW7bapsrqlU92afxPJjeEqTtaJbUyOw6bqG0tKsO2LPYIZwmsA8AADPdlnuzzyB25cXPsJRX3Z754jirhxJM0zMzvIHgAAAHwfID9M6L/8AU8H/AKKl/ijoU+GHxmq+3v8AfK2JKAAAAAAAAAAAAAAAAAAAee+le+2eE2Ninvr1nUku6K/VmPWW2rFX0v0aw9Wa+X2jb8//AMeUHPfZOdL9tT/OvmI7o2+GXo9viVag9Wf2kOx8VyZti0w+YvgrbmOJW9vdUblfZy39cXuaLImJYr47U7u49QAKLGdLMNwfWpup6xdL+DSfB/ifBfMha8Va8GiyZue0e8vPL3FamMXlS5qUaNFvco0o5eb633mTJO87vpNJi+qp0RMz97oK2oAARLlfaJ9qJ07KMnd0k1YAAAAAHVcLOi+7eSp3Z9VXfFPyQy5ygDbW9Ta21Kp70E/gZJ4l2KTvWJdjWayfB7jxJmJx1Jyg/utosTcQAADjNa1OS7UexxKGSvVSYQC9xQDa21TbWtGp70E/gZJjaXYpPVWJdvHc+B4kzFSGzqzh7smixNxAAfHJI9iFd8ta8erg22TiNmS+Sbd3wIAAAAAAHwfID9M6L/8AU8H/AKKl/ijoU+GHxmq+3v8AfK2JKAAAAAAAAAAAAAAAAAAAeM+k6+9Z0r9XT6NrQjD+59J/NHM1dt8m3s+6+j2Ho0nX/wApmfy4YwzO650v21P86+Yjujb4Zbp8TW+efU3FpptNcGgd06njUrajOVzF1IQi5Nx9rcviTi+3dntpYtPk4YfGdNcQxNSpW7dpbP7sH05Lvl9EV2yTPZ0sGgx4ubcyzRW3pNr7MuZXdbiSCK0AAR7pey/AnRVl9EYmpAAAAAA+TWtBrtQjiUbx1VmFeaHEANXg9TaYXS/DnHyZmyR5nU08744TyC5n8QhqX1Tvet5k47Jx2Rj0AAAPVfNas2uxl8cw4mSvTeYaHBtCsXxhRqKj6rbP+NXTWa7o8WSiJUWy1q3VPQlWtjSo297Kc4RybqwyUvLh8SFsO/MSuw+IdEdNq8Ky6wXELPN1LeUoL79PpL4FE47R3h0Merw5O0sjiMNS+qfiykI7NcdkRtI9iN0bXiscuLk2TiNmW+abcRw4nqkAAAAAABNwvCMQxq8Vrh1rUuKz4qC3RXbJ8EuZKtZtO0K8uamKvVknaHrOjPons7PUucdnG8r8VbQb2Ueb4y+C5mmmCI5s4Op8Wvby4eI9/X/D0eEIUqcadOEYQikoxiskkupIvciZmZ3lyDwAAAAAAAAAAAAAAAAAG7r4dYH51xu9eJY7f3rearV5yXLPJfBI4uS3VeZfp2jw/U6emP2iEAi0udL9tT/OvmI7o2+GW6fE1vngDovf3G4/9UvkwnT4oebrguRU6z6HiTa+zLmV3XYkgitAAHTcrOln2MlTurydkQsUAAAAAAA9QKi1akl2Mvid4cTLXpvMOJ6g0OjtTO2rU/dmn5r/AEUZY53b9JPlmFyVNaoxiGVanP3o5eRKqVVaSegAAB6HoJhGGVcMWIytIVL1VZQlUqdLVy4ZJ7luZox/C4PiPVXNMektrvb7WWOercRx/C8KTV3dwVT+VDpTfgvqRm0R3X4tNly/BDIYl6RK89aGG20aK/m1ulLwity+JXOWfR0sfhlaxvlljLy/uL+4lcXNWVWrLjKWX0Ibb8y1fWVpXpxxtCMeqJmZ5kAAAAAABzo0atxWhRo051Ks3lGEIuUpPuS4nryZisbz2ek6M+ia6utS5x+pK1pcVa039pL8z4R5LN8i+mCZ5s4+q8WrXy4eZ9/R6vhuF2OD2cbTD7Wnb0F92mss32t8W+9mmKxEbQ4WTLfLbqvO8ph6rAAAAAAAAAAAAAAAAAAAAqtJb7/jdGcRu08pQoSUfzPcviyvLbppMtnh+H67VY8fvMfl3fntLJJdhxn6WHoJtNNPJregLe20guKeSrxjWj28JFkZZ9WLJoaW+Hhd2eJW97Fum3GS4xksi6tot2c7NinDMRb1dl7+43H/AKpfJnso0+KHnC4IqdZxcku89iFN81a9uUqzecZ80QyRtst0t5vvMpJW1gADrrrOjLzPa90b/ChFrOB4AAAAABDuVlVz7UW07OXq67ZN/d1E2Zb6PVNW8qU/fhn5Mqyxw1aSdrzDRlDoIGLQ1rWM/dl8yUPYUpJIAAANNo3pVDAMOuqErededSop00pasVuyeb8iyl+mGHV6Oc94tvtsjYlpfjGJa0Hcer0X/DodHzfFnk5LSni0WHHztvPzUMp72+LfFkYqtvmivEODbfEnsy2vNp5fAiAAAAAAA2WjPo3xjH9S4uIuwsZb9rVj05r8MPq8lzLaYrWc7U+JYsPlr5rf+9XsWj2ieEaM0dXD7ZbZrKdxU6VSfj1LuWSNVKVr2fP6jV5dRPnnj29F2TZgAAAAAAAAAAAAAAAAAAAAADC+lO+2GjlC0T6V1cLNfhis38cjJq7bU2930P0cw9WpnJ/xj9+HkBzn2wAAAWmEezW5ovwerjeLd6fitXUnKjOk5NxnFxefVmsi+Y3cymW1J3QaWH21pRls6a1tV9OW98DyKxCeTUZMs+aeGNXBEGxNsvZnzRVl9HQ0XayUVNoAA+SWcGu4Q8nmFeXMoAAAAAACPdLdGXgWY2HW14iyMWMCbhNTZ4pQfU3qvxRC8b1XYJ2yQ1pmdR0XkNpZ1Y9ermvA9h7HdnSaQAAAfG0j2I3QvkrTu4OTZKI2Zb5bW+58PVQAAAAAAC80e0SxfSatlYW32CeU7mp0acfHrfcsydaTbszajV4tPHnnn29XsOjPo4wfANS4rxV/fR37atHowf4Y8FzebNVMVavn9V4llzeWPLX/AN3bItc4AAAAAAAAAAAAAAAAAAAAAAAAPKPSzVm8Ww2k30I28pJd7ll9Dn6yfNEPsfozWPqclvXeP2eemN9MAAAFphHs1uaL8Hq43i3en4rM0OO4Vf2U/wAr+R49juwi4IrdNNsvZnzRVl9HQ0XayUVNoAAHgr5LKTXYy5lnu+HrwAAAAADquFnRfdvJU7s+qrvin5IZc5TnSns6sKnuyT+J5PMPaztMS2+eZkdkazTT69wGYnHUnKD+62ixNxAAmdnCUuwlFfdmyZvSriSZgAAAAAAEzDcKv8YvI2mHWtS5rv7sFwXa3wS72Sis2naFeXLTFXqvO0PV9GfRNa2upc49UjdVuKtab+yj+Z8ZfBczRTBEc2cLU+LWt5cPEe/r/h6TSpU6FGFGjThTpwWUYQilGK7kuBoceZm07y5h4AAAAAAAAAAAAAAAAAAAAAAAAADyX0sf+cw/+lf+ZztZ8Ufc+z+jP2F/+38MAZH0gAAAT8JuIRuZ27eU5Q149+TyZowdpcXxafNSPvXBe5CLiF1C0s6lST3tOMV2tnkynjrNrbMYuBW6KZZezPmirL6Ohou1koqbQAAAg1llWlzLa9me/wAUuB6gAAAAAB8ktaDXahHdG9eqswn4JohiuOatSnS2Fs+NesmovkuMjTEbuBfJWr0jA9C8KwXVq7P1q6X8ask8n+GPBfMlEbM18trLm5w6zvF/8i3pzfvZZPzR5NK27w9x58mP4bKDEtG7K2oyrq+VrBfz2tXz4/MqthjvEuhh8QyWnpmu/wBzzi/2fr9bY1Y1Ya26cM8nyzKuzsVmZjeY2RXJLvPYjdXfNWvHq4Ntk4jZlvktbu+BAAAAAADlSp1K1WFKlCVSpN5RhBNuT7ElxPXkzERvL0jRn0TXl5qXOPVJWlDiraDW1l+Z8I/F8i+mCZ5s5Gp8WpTy4eZ9/T/L1jC8IsMGs1aYda07eiuMYLfJ9rfFvvZpisVjaHBy5r5bdV53lNPVYAAAAAAAAAAAAAAAAAAAAAAAAAAADyX0sf8AnMP/AKV/5nO1nxR9z7P6M/YX/wC38MAZH0gAAAU+KVZ0r6lOnOUJwjmpReTTzNOD4XE8Tn/ViPk5x0lxWMdX1iL73TWZc5m0Pivbm+W0uasqkk2lnwXJELd2vBG1QiuTLL2Z80VZfR0NF2slFTaAAAES5WVXPtRZXsoyd3SSVgAAAAAGs00Hr2rBbn1zBbG44udCGfNLJ/I11neIfK569GW1fm6sS0gwvCU1dXUVU/lQ6U34Lh4nk2iO6WLTZcvwxwx2J+kK6rZww23jbx/mVelPwXBfEqnLPo6eLwysc5J3ZG8vrm9rba7uKlep21JZ+XYV8y3xGPDG0RsjOTZKI2UXzTbiOHE9UgAAAAAANhoz6OsY0g1LirF2Ni9+2rR6U1+CPF83ki2mK1nP1PiOLB5Y5t7f29i0d0QwfRmllY2+dw1lO5q9KpLx6l3I1Vx1r2fP6jWZdRPnnj29F6TZQAAAAAAAAAAAAAAAAAAAAAAAAAAAAAB5L6WP/OYf/Sv/ADOdrPij7n2f0Z+wv/2/hgDI+kAAACixZ53zXZBGrD8LgeIzvn/CEEuYU20/Y/3Fdu7Vh+FIIrkyy9mfNFWX0dDRdrJRU2gAABGulvi/AnRTl9EcmqAAAAAAAWUcfxSnhlPDqV3OlbU00o0+i3m89749ZLqnbZTOmxTeckxvKtb4t8XxZFdMxEcuDn2EoqzXz+lXEkzTMzzIAAAAAAC60f0VxfSWvqYfbN0k8p3FTo04c5db7lmydaTbszajVYtPG9559vV7Doz6NcIwHUuLpK/vo79pVj0IP8MPq83yNVMNa93z+q8Sy5vLXy1/96toWucAAAAAAAAAAAAAAAAAAAAAAAAAAAAAAAADyX0sf+cw/wDpX/mc7WfFH3Ps/oz9hf8A7fwwBkfSAAABn8TeeIVO7JfA2Yvgh87r531FkQsZE20/Y/3Fdu7Vh+FIIrkyy9mfNFWX0dDRdrJRU2gAAB0XS+zT7GSp3V5OyKWKAAAAAAAHFySPYqqvmivEcuLbfEntsyWvNp5fAiAAAAABLw7DL3FryNph9rVua8vuU1nl3t8Eu9nsRMztCvJlpir1XnaHq2jPolt7fUudIKiuKvFWtJ/Zr80uMuSyXM00wRHNnD1Xi1reXDx8/V6VQoUrahCjQpQpUoLKMIRUYxXckaOzjWtNp3md5dgeAAAAAAAAAAAAAAAAAAAAAAAAAAAAAAAAAAZPTLQxaTKlc0LrY3lCDhBTWcJrPPJ9afeZ8+D6zmJ5dnwrxb/4t6WrvWZ3+byDFMHxDBbr1bELadGf3W98Zrti+DObelqTtaH22m1WHU068Vt4/wDd4QSLQAAM5fPWvqz/ABG3H8MPmtXO+e/3o5NnTbT9j/cV27tWH4UgiuTLL2Z80VZfR0NF2slFTaAAAHXXWdGXce17oX+FCLVAHgAAAfG0j2I3QvkrTu4OTZKI2Zb5bWfD1UAAAAAByhCdWpGnThKc5vKMYrNyfYkuIeTMRG8vRdGfRPfX2pc45OVlbvereOTqy59UPi+RopgmebORqfFqU8uHmff0/wAvWsKwbD8Es1a4baU7el1qK3yfbJ8W+ZprWKxtDhZc2TNbqvO8px6qAAAAAAAAAAAAAAAAAAAAAAAAAAAAAAAAAAAAAEa+sLTErWVte29OvRlxhNZrmux96I2rFo2stw58mG/XittLzLSL0Y17fXucDm69Li7ao+nH8r+9ye/mYcukmOaPrNB9IaX2pqo2n3jt+Ps8/q0qlGrKlVhKnUg8pQmsnF96McxtxL6WtotEWrO8S4dZ49Zm5etdVX2zfzN9fhh8vnnfLafnLqJKk20/Yv8AMV27tWH4UgiuTLL2Z80VZfR0NF2slFTaAAAHGazpyXcI7vLcwgFzKAADeQeTMRG8uDn2Eor7s1889quJJn3AAAAAAAa3Rn0eYxpFqV5Q9SsXv29aO+S/BHi+e5FtMVrMGp8RxYOO9vaP5ex6OaHYPozTTsrfXuWspXVXpVJcn91dyNVMda9nz2p1mXUT5549vRfk2UAAAAAAAAAAAAAAAAAAAAAAAAAAAAAAAAAAAAAAAAABS49othekVLK8oZV0soXFPdUj49a7mVZMNcndv0XiOo0c/wCnPHtPb/33PJ9ItBsUwByrqPrdkt+3pLfFfijxXPgc/Lp7057w+y0HjGn1e1fht7T/ABPr+7CYZo1jePVn/wAZhd1cpyfTjDKC3+88l8TTWszHDi5s+Olpm87N1hHoSxa41Z4tiFvZQfGnRW2n57or4lsYp9WHJ4jSPgjdo7z0L4dCwjDDMSuadzFZuVylOE33pJOPhmLYIntLzB4tek7XrvHyee47ofjmj0m7+ylsFwuKXTpvxXDxyM9sdq93ZwazDn+Cefb1V1l7E+aM+X0dnRdrJRU2gAAAAr2sm0XMsvgeOLllwPYqpvniOKuDeZNltabTvIEQAAAAALjAdF8W0kr7PDrVzpp5Trz6NOHOX0WbJ1pNuzPqNViwRvefw9XsGjPozwnA9S4vUsQvo71OpH7OD/DH6v4GmmGK8zy+f1XieXN5aeWP1/Nty5zQAAAAAAAAAAAAAAAAAAAAAAAAAAAAAAAAAAAAAAAAAAAAAZZgfElGKiklFcEtyXgB9AAfGlKLi0mmsmnwYHj/AKTMIw/C8TsqlhaUrZ3NOcqqpLVUmmknlwXF8DnaysRaNn2n0czZMmK8XnfaY/aWHMj6MAAAAECs1GrNd5dWN4YsuStJnd0uTZOI2Y75bWfD1WAAAAABJsMOvMVu42lhbVbivLhCnHN832LvZ7ETM7QhkyUx16rztD1XRn0SUaOpc6Q1FWnxVpSl0F+aX3uS3czTTBHezh6nxeZ8uDj5vTLe3o2lvChb0oUaMFlCnTioxiu5I0RGzjWtNp3tO8u0IgAAAAAAAAAAAAAAAAAAAAAAAAAAAAAAAAAAAAAAAAAAAAAAAAAAAB5Z6W/3/Cv/AE1P8omDW96vr/ox9nl++P2l5yYn1AAAAAK65/eJminww5Op+1l1ElAAAAAPsISqTjCEZSnJ5RjFZtvsS6w8mduZeh6M+im/xHUucanKxtnvVFftprv6oeO/uL6YZnmzk6nxWlPLi5n39P8AL1vCMEw3ArRW2G2lOhT+9qrOU32ylxb5mmtYrG0ODmz5M1urJO6wJKgAAAAAAAAAAAAAAAAAAAAAAAAAAAAAAAAAAAAAAAAAAAAAAAAAAAAAAMT6QNFL/SCNrdWEqc6ltCUXRk8nNNp7nwz3cGZdThtk2mvo7/gniWHSTamXtbbn2eQ3FtXs7idvc0Z0a0HlKnUjqteBzZiYnaX2uPJTJWL0neJ9nUEwAAArrn94maKfDDk6n7WXUSUAAABq9GfR/jOkbhWVP1Oxf/5NaL6S/BHjL5d5bTFazDqfEMWDjvPtH8vY9HNC8H0ZgpWlDaXWWUrqtlKo+XVFdyNVMda9nz2p1uXUT5p49mhJsgAAAAAAAAAAAAAAAAAAAAAAAAAAAAAAAAAAAAAAAAAAAAAAAAAAAAAAAAAArMZ0fwzHrfZYhbRqNexUW6cOUv8A6iF8dbxtaGvS63PpLdWK23y9J/B5bpD6OcSwrXr2Gtf2i3tRj9rBd8evmvI5+XS2rzXmH12h8ewZ9qZfJb9J/H0/Fi2snk+K3MzO8AAK65/eJminww5Op+1l1ElABbYFo1i2kdzssNtZVIp5TrS6NOHOX0W8nWk27KM+pxYI3yT/AG9f0Z9GOFYK4XOIauI3q3pzj9lB/hj182aaYYr3fP6rxPLl8tPLH6t0tyyLnMAAAAAAAAAAAAAAAAAAAAAAAAAAAAAAAAAAAAAAAAAAAAAAAAAAAAAAAAAAAAAAAZvSHQnCdIFKrOn6tePhcUUk3+ZcJfPvKMuCmTn1dTQ+L6jSeWJ3r7T/AB7PKcf0PxbR6TnXpba1z3XNJNx8euPic/Jgvj79n2Oh8V0+s4pO1vae/wCHuoCp0ldc/vEzRT4YcnU/ay52Nhd4ndwtbG2q3FefCnTjm/8AS72TiJmdoZb5K469V52h6poz6JKdPUutIaqqS4qzoy6K/PLr5LzNNMHrZxNT4vM+XBH4/wBPTra1oWdvC3taNOjRgso06cVGMeSRfERHEOLa1rz1WneXaeogAAAAAAAAAAAAAAAAAAAAAAAAAAAAAAAAAAAAAAAAAAAAAAAAAAAAAAAAAAAAAAAAD5KKlFxkk01k01mmgRO3MMPpD6NcPxHXuMLlGxuXvcMvspvl93w8jJl0tbc14l9BofH82HamfzV/WP7/ABZPCPRNiN7fzqYzWjZ20ZZatKSnUqcnwS73v7jzFp7beZfrvGcU2mcHO/4PVMHwLDMBtPVsNtIUIP2mt8p98pPezVWsVjaHz2bPkzW6sk7rEk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2Q==">
            <a:hlinkClick r:id="rId8"/>
          </p:cNvPr>
          <p:cNvSpPr>
            <a:spLocks noChangeAspect="1" noChangeArrowheads="1"/>
          </p:cNvSpPr>
          <p:nvPr/>
        </p:nvSpPr>
        <p:spPr bwMode="auto">
          <a:xfrm>
            <a:off x="3429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nvGrpSpPr>
          <p:cNvPr id="73" name="组合 72"/>
          <p:cNvGrpSpPr/>
          <p:nvPr/>
        </p:nvGrpSpPr>
        <p:grpSpPr>
          <a:xfrm>
            <a:off x="6631351" y="4440355"/>
            <a:ext cx="3250173" cy="1331032"/>
            <a:chOff x="836052" y="2541005"/>
            <a:chExt cx="2402679" cy="1737393"/>
          </a:xfrm>
        </p:grpSpPr>
        <p:sp>
          <p:nvSpPr>
            <p:cNvPr id="74" name="圆角矩形标注 73"/>
            <p:cNvSpPr/>
            <p:nvPr/>
          </p:nvSpPr>
          <p:spPr>
            <a:xfrm>
              <a:off x="959291" y="2541005"/>
              <a:ext cx="2178818" cy="1737393"/>
            </a:xfrm>
            <a:prstGeom prst="wedgeRoundRectCallout">
              <a:avLst>
                <a:gd name="adj1" fmla="val 39916"/>
                <a:gd name="adj2" fmla="val 63916"/>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75" name="矩形 74"/>
            <p:cNvSpPr/>
            <p:nvPr/>
          </p:nvSpPr>
          <p:spPr>
            <a:xfrm>
              <a:off x="836052" y="2658332"/>
              <a:ext cx="2402679" cy="1566787"/>
            </a:xfrm>
            <a:prstGeom prst="rect">
              <a:avLst/>
            </a:prstGeom>
          </p:spPr>
          <p:txBody>
            <a:bodyPr wrap="square">
              <a:spAutoFit/>
            </a:bodyPr>
            <a:lstStyle/>
            <a:p>
              <a:pPr algn="ctr"/>
              <a:r>
                <a:rPr lang="en-US" altLang="zh-CN" sz="2400" b="1" dirty="0" smtClean="0">
                  <a:latin typeface="Century Gothic" panose="020B0502020202020204" pitchFamily="34" charset="0"/>
                </a:rPr>
                <a:t>Come on in! Can you find where the kittens are?</a:t>
              </a:r>
              <a:endParaRPr lang="zh-CN" altLang="en-US" sz="2400" dirty="0"/>
            </a:p>
          </p:txBody>
        </p:sp>
      </p:grpSp>
      <p:pic>
        <p:nvPicPr>
          <p:cNvPr id="82" name="图片 8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2507" y="355144"/>
            <a:ext cx="887432" cy="591621"/>
          </a:xfrm>
          <a:prstGeom prst="rect">
            <a:avLst/>
          </a:prstGeom>
        </p:spPr>
      </p:pic>
      <p:grpSp>
        <p:nvGrpSpPr>
          <p:cNvPr id="83" name="组合 82"/>
          <p:cNvGrpSpPr/>
          <p:nvPr/>
        </p:nvGrpSpPr>
        <p:grpSpPr>
          <a:xfrm>
            <a:off x="270080" y="6224203"/>
            <a:ext cx="942691" cy="294424"/>
            <a:chOff x="11008048" y="6528234"/>
            <a:chExt cx="942691" cy="294424"/>
          </a:xfrm>
        </p:grpSpPr>
        <p:pic>
          <p:nvPicPr>
            <p:cNvPr id="85" name="图片 84">
              <a:extLst>
                <a:ext uri="{FF2B5EF4-FFF2-40B4-BE49-F238E27FC236}">
                  <a16:creationId xmlns="" xmlns:a16="http://schemas.microsoft.com/office/drawing/2014/main" id="{AD5EA7F3-ABAB-2E48-AE5C-40EA9ED125B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201295" y="6528234"/>
              <a:ext cx="749444" cy="294424"/>
            </a:xfrm>
            <a:prstGeom prst="rect">
              <a:avLst/>
            </a:prstGeom>
          </p:spPr>
        </p:pic>
        <p:sp>
          <p:nvSpPr>
            <p:cNvPr id="86" name="文本框 85">
              <a:extLst>
                <a:ext uri="{FF2B5EF4-FFF2-40B4-BE49-F238E27FC236}">
                  <a16:creationId xmlns="" xmlns:a16="http://schemas.microsoft.com/office/drawing/2014/main" id="{68BCB880-31DC-7346-B6D5-01DAA156375E}"/>
                </a:ext>
              </a:extLst>
            </p:cNvPr>
            <p:cNvSpPr txBox="1"/>
            <p:nvPr/>
          </p:nvSpPr>
          <p:spPr>
            <a:xfrm>
              <a:off x="11008048" y="6544641"/>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1" dirty="0" smtClean="0">
                  <a:solidFill>
                    <a:prstClr val="black"/>
                  </a:solidFill>
                  <a:latin typeface="Century Gothic" panose="020B0502020202020204" pitchFamily="34" charset="0"/>
                  <a:ea typeface="宋体" panose="02010600030101010101" pitchFamily="2" charset="-122"/>
                </a:rPr>
                <a:t>2</a:t>
              </a:r>
              <a:r>
                <a:rPr kumimoji="0" lang="en-US" altLang="zh-CN" sz="1100" b="1" i="0" u="none" strike="noStrike" kern="1200" cap="none" spc="0" normalizeH="0" baseline="0" noProof="0" dirty="0" smtClean="0">
                  <a:ln>
                    <a:noFill/>
                  </a:ln>
                  <a:solidFill>
                    <a:prstClr val="black"/>
                  </a:solidFill>
                  <a:effectLst/>
                  <a:uLnTx/>
                  <a:uFillTx/>
                  <a:latin typeface="Century Gothic" panose="020B0502020202020204" pitchFamily="34" charset="0"/>
                  <a:ea typeface="宋体" panose="02010600030101010101" pitchFamily="2" charset="-122"/>
                  <a:cs typeface="+mn-cs"/>
                </a:rPr>
                <a:t>:30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pic>
        <p:nvPicPr>
          <p:cNvPr id="34" name="Picture 6" descr="âdog knock door cartoonâçå¾çæç´¢ç»æ"/>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87680" y="3570088"/>
            <a:ext cx="2712618" cy="28013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955" b="93213" l="4515" r="89842">
                        <a14:foregroundMark x1="40858" y1="55656" x2="40858" y2="55656"/>
                        <a14:foregroundMark x1="44921" y1="51584" x2="44921" y2="51584"/>
                        <a14:foregroundMark x1="60497" y1="51810" x2="60497" y2="51810"/>
                        <a14:foregroundMark x1="43115" y1="50000" x2="43115" y2="50000"/>
                      </a14:backgroundRemoval>
                    </a14:imgEffect>
                  </a14:imgLayer>
                </a14:imgProps>
              </a:ext>
              <a:ext uri="{28A0092B-C50C-407E-A947-70E740481C1C}">
                <a14:useLocalDpi xmlns:a14="http://schemas.microsoft.com/office/drawing/2010/main" val="0"/>
              </a:ext>
            </a:extLst>
          </a:blip>
          <a:stretch>
            <a:fillRect/>
          </a:stretch>
        </p:blipFill>
        <p:spPr bwMode="auto">
          <a:xfrm>
            <a:off x="9533555" y="4530240"/>
            <a:ext cx="1971060" cy="21287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ebstockreview.net/images/kitten-clipart-7-cat-3.jp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0901254" y="3361553"/>
            <a:ext cx="906250" cy="10788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ebstockreview.net/images/kitten-clipart-7-cat-3.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4032068" y="5399092"/>
            <a:ext cx="696062" cy="8286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ebstockreview.net/images/kitten-clipart-7-cat-3.jp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6631351" y="3204804"/>
            <a:ext cx="1151810" cy="1035862"/>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2"/>
          <p:cNvSpPr/>
          <p:nvPr/>
        </p:nvSpPr>
        <p:spPr>
          <a:xfrm>
            <a:off x="1836344" y="1324657"/>
            <a:ext cx="3414916" cy="1679157"/>
          </a:xfrm>
          <a:prstGeom prst="round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52" name="文本框 51"/>
          <p:cNvSpPr txBox="1"/>
          <p:nvPr/>
        </p:nvSpPr>
        <p:spPr>
          <a:xfrm>
            <a:off x="9277862" y="31782"/>
            <a:ext cx="192433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rPr>
              <a:t>Phonics</a:t>
            </a:r>
            <a:endParaRPr kumimoji="0" lang="zh-CN" altLang="en-US"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endParaRPr>
          </a:p>
        </p:txBody>
      </p:sp>
      <p:sp>
        <p:nvSpPr>
          <p:cNvPr id="100" name="矩形 99"/>
          <p:cNvSpPr/>
          <p:nvPr/>
        </p:nvSpPr>
        <p:spPr>
          <a:xfrm>
            <a:off x="4333372" y="1838946"/>
            <a:ext cx="92204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prstClr val="black"/>
                </a:solidFill>
                <a:effectLst/>
                <a:uLnTx/>
                <a:uFillTx/>
                <a:latin typeface="Century Gothic" panose="020B0502020202020204" pitchFamily="34" charset="0"/>
                <a:ea typeface="宋体" panose="02010600030101010101" pitchFamily="2" charset="-122"/>
                <a:cs typeface="+mn-cs"/>
              </a:rPr>
              <a:t>ball</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99" name="矩形 98"/>
          <p:cNvSpPr/>
          <p:nvPr/>
        </p:nvSpPr>
        <p:spPr>
          <a:xfrm>
            <a:off x="2325105" y="1852765"/>
            <a:ext cx="2823187" cy="584775"/>
          </a:xfrm>
          <a:prstGeom prst="rect">
            <a:avLst/>
          </a:prstGeom>
        </p:spPr>
        <p:txBody>
          <a:bodyPr wrap="square">
            <a:spAutoFit/>
          </a:bodyPr>
          <a:lstStyle/>
          <a:p>
            <a:pPr lvl="0">
              <a:defRPr/>
            </a:pPr>
            <a:r>
              <a:rPr kumimoji="0" lang="en-US" altLang="zh-CN" sz="3200" b="1" i="0" u="none" strike="noStrike" kern="1200" cap="none" spc="0" normalizeH="0" baseline="0" noProof="0" dirty="0" smtClean="0">
                <a:ln>
                  <a:noFill/>
                </a:ln>
                <a:solidFill>
                  <a:srgbClr val="FF0000"/>
                </a:solidFill>
                <a:effectLst/>
                <a:uLnTx/>
                <a:uFillTx/>
                <a:latin typeface="Century Gothic" panose="020B0502020202020204" pitchFamily="34" charset="0"/>
                <a:ea typeface="宋体" panose="02010600030101010101" pitchFamily="2" charset="-122"/>
                <a:cs typeface="+mn-cs"/>
              </a:rPr>
              <a:t>bas</a:t>
            </a:r>
            <a:r>
              <a:rPr lang="en-US" altLang="zh-CN" sz="3200" b="1" noProof="0" dirty="0" smtClean="0">
                <a:solidFill>
                  <a:srgbClr val="0070C0"/>
                </a:solidFill>
                <a:latin typeface="Century Gothic" panose="020B0502020202020204" pitchFamily="34" charset="0"/>
              </a:rPr>
              <a:t>ket</a:t>
            </a:r>
            <a:r>
              <a:rPr lang="en-US" altLang="zh-CN" sz="3200" b="1" dirty="0" smtClean="0">
                <a:solidFill>
                  <a:prstClr val="black"/>
                </a:solidFill>
                <a:latin typeface="Century Gothic" panose="020B0502020202020204" pitchFamily="34" charset="0"/>
                <a:ea typeface="宋体" panose="02010600030101010101" pitchFamily="2" charset="-122"/>
              </a:rPr>
              <a:t>ball</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39" name="矩形 38"/>
          <p:cNvSpPr/>
          <p:nvPr/>
        </p:nvSpPr>
        <p:spPr>
          <a:xfrm>
            <a:off x="2328604" y="1859908"/>
            <a:ext cx="9733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rgbClr val="FF0000"/>
                </a:solidFill>
                <a:latin typeface="Century Gothic" panose="020B0502020202020204" pitchFamily="34" charset="0"/>
                <a:ea typeface="宋体" panose="02010600030101010101" pitchFamily="2" charset="-122"/>
              </a:rPr>
              <a:t>hap</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40" name="矩形 39"/>
          <p:cNvSpPr/>
          <p:nvPr/>
        </p:nvSpPr>
        <p:spPr>
          <a:xfrm>
            <a:off x="1753743" y="1836915"/>
            <a:ext cx="90762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rgbClr val="FF0000"/>
                </a:solidFill>
                <a:latin typeface="Century Gothic" panose="020B0502020202020204" pitchFamily="34" charset="0"/>
                <a:ea typeface="宋体" panose="02010600030101010101" pitchFamily="2" charset="-122"/>
              </a:rPr>
              <a:t>bas</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41" name="矩形 40"/>
          <p:cNvSpPr/>
          <p:nvPr/>
        </p:nvSpPr>
        <p:spPr>
          <a:xfrm>
            <a:off x="2026222" y="1852765"/>
            <a:ext cx="106311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FF0000"/>
                </a:solidFill>
                <a:effectLst/>
                <a:uLnTx/>
                <a:uFillTx/>
                <a:latin typeface="Century Gothic" panose="020B0502020202020204" pitchFamily="34" charset="0"/>
                <a:ea typeface="宋体" panose="02010600030101010101" pitchFamily="2" charset="-122"/>
                <a:cs typeface="+mn-cs"/>
              </a:rPr>
              <a:t>play</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42" name="矩形 41"/>
          <p:cNvSpPr/>
          <p:nvPr/>
        </p:nvSpPr>
        <p:spPr>
          <a:xfrm>
            <a:off x="3073853" y="1857677"/>
            <a:ext cx="80983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宋体" panose="02010600030101010101" pitchFamily="2" charset="-122"/>
                <a:cs typeface="+mn-cs"/>
              </a:rPr>
              <a:t>ket</a:t>
            </a:r>
            <a:endParaRPr kumimoji="0" lang="zh-CN" altLang="en-US" sz="32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endParaRPr>
          </a:p>
        </p:txBody>
      </p:sp>
      <p:sp>
        <p:nvSpPr>
          <p:cNvPr id="43" name="矩形 42"/>
          <p:cNvSpPr/>
          <p:nvPr/>
        </p:nvSpPr>
        <p:spPr>
          <a:xfrm>
            <a:off x="3908399" y="1842918"/>
            <a:ext cx="69442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err="1">
                <a:solidFill>
                  <a:srgbClr val="0070C0"/>
                </a:solidFill>
                <a:latin typeface="Century Gothic" panose="020B0502020202020204" pitchFamily="34" charset="0"/>
                <a:ea typeface="宋体" panose="02010600030101010101" pitchFamily="2" charset="-122"/>
              </a:rPr>
              <a:t>p</a:t>
            </a:r>
            <a:r>
              <a:rPr lang="en-US" altLang="zh-CN" sz="3200" b="1" dirty="0" err="1" smtClean="0">
                <a:solidFill>
                  <a:srgbClr val="0070C0"/>
                </a:solidFill>
                <a:latin typeface="Century Gothic" panose="020B0502020202020204" pitchFamily="34" charset="0"/>
                <a:ea typeface="宋体" panose="02010600030101010101" pitchFamily="2" charset="-122"/>
              </a:rPr>
              <a:t>y</a:t>
            </a:r>
            <a:endParaRPr kumimoji="0" lang="zh-CN" altLang="en-US" sz="32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endParaRPr>
          </a:p>
        </p:txBody>
      </p:sp>
      <p:sp>
        <p:nvSpPr>
          <p:cNvPr id="47" name="矩形 46"/>
          <p:cNvSpPr/>
          <p:nvPr/>
        </p:nvSpPr>
        <p:spPr>
          <a:xfrm>
            <a:off x="3858856" y="1842650"/>
            <a:ext cx="122822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smtClean="0">
                <a:solidFill>
                  <a:srgbClr val="0070C0"/>
                </a:solidFill>
                <a:latin typeface="Century Gothic" panose="020B0502020202020204" pitchFamily="34" charset="0"/>
                <a:ea typeface="宋体" panose="02010600030101010101" pitchFamily="2" charset="-122"/>
              </a:rPr>
              <a:t>room</a:t>
            </a:r>
            <a:endParaRPr kumimoji="0" lang="zh-CN" altLang="en-US" sz="32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endParaRPr>
          </a:p>
        </p:txBody>
      </p:sp>
      <p:sp>
        <p:nvSpPr>
          <p:cNvPr id="48" name="矩形 47"/>
          <p:cNvSpPr/>
          <p:nvPr/>
        </p:nvSpPr>
        <p:spPr>
          <a:xfrm>
            <a:off x="2747888" y="1816030"/>
            <a:ext cx="1559901" cy="584775"/>
          </a:xfrm>
          <a:prstGeom prst="rect">
            <a:avLst/>
          </a:prstGeom>
        </p:spPr>
        <p:txBody>
          <a:bodyPr wrap="square">
            <a:spAutoFit/>
          </a:bodyPr>
          <a:lstStyle/>
          <a:p>
            <a:pPr lvl="0">
              <a:defRPr/>
            </a:pPr>
            <a:r>
              <a:rPr lang="en-US" altLang="zh-CN" sz="3200" b="1" dirty="0" err="1" smtClean="0">
                <a:solidFill>
                  <a:srgbClr val="FF0000"/>
                </a:solidFill>
                <a:latin typeface="Century Gothic" panose="020B0502020202020204" pitchFamily="34" charset="0"/>
                <a:ea typeface="宋体" panose="02010600030101010101" pitchFamily="2" charset="-122"/>
              </a:rPr>
              <a:t>hap</a:t>
            </a:r>
            <a:r>
              <a:rPr lang="en-US" altLang="zh-CN" sz="3200" b="1" dirty="0" err="1">
                <a:solidFill>
                  <a:srgbClr val="0070C0"/>
                </a:solidFill>
                <a:latin typeface="Century Gothic" panose="020B0502020202020204" pitchFamily="34" charset="0"/>
              </a:rPr>
              <a:t>p</a:t>
            </a:r>
            <a:r>
              <a:rPr lang="en-US" altLang="zh-CN" sz="3200" b="1" noProof="0" dirty="0" smtClean="0">
                <a:solidFill>
                  <a:srgbClr val="0070C0"/>
                </a:solidFill>
                <a:latin typeface="Century Gothic" panose="020B0502020202020204" pitchFamily="34" charset="0"/>
              </a:rPr>
              <a:t>y</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sp>
        <p:nvSpPr>
          <p:cNvPr id="49" name="矩形 48"/>
          <p:cNvSpPr/>
          <p:nvPr/>
        </p:nvSpPr>
        <p:spPr>
          <a:xfrm>
            <a:off x="2543364" y="1801906"/>
            <a:ext cx="2823187" cy="584775"/>
          </a:xfrm>
          <a:prstGeom prst="rect">
            <a:avLst/>
          </a:prstGeom>
        </p:spPr>
        <p:txBody>
          <a:bodyPr wrap="square">
            <a:spAutoFit/>
          </a:bodyPr>
          <a:lstStyle/>
          <a:p>
            <a:pPr lvl="0">
              <a:defRPr/>
            </a:pPr>
            <a:r>
              <a:rPr kumimoji="0" lang="en-US" altLang="zh-CN" sz="3200" b="1" i="0" u="none" strike="noStrike" kern="1200" cap="none" spc="0" normalizeH="0" baseline="0" noProof="0" dirty="0" smtClean="0">
                <a:ln>
                  <a:noFill/>
                </a:ln>
                <a:solidFill>
                  <a:srgbClr val="FF0000"/>
                </a:solidFill>
                <a:effectLst/>
                <a:uLnTx/>
                <a:uFillTx/>
                <a:latin typeface="Century Gothic" panose="020B0502020202020204" pitchFamily="34" charset="0"/>
                <a:ea typeface="宋体" panose="02010600030101010101" pitchFamily="2" charset="-122"/>
                <a:cs typeface="+mn-cs"/>
              </a:rPr>
              <a:t>play</a:t>
            </a:r>
            <a:r>
              <a:rPr lang="en-US" altLang="zh-CN" sz="3200" b="1" dirty="0" smtClean="0">
                <a:solidFill>
                  <a:srgbClr val="0070C0"/>
                </a:solidFill>
                <a:latin typeface="Century Gothic" panose="020B0502020202020204" pitchFamily="34" charset="0"/>
              </a:rPr>
              <a:t>room</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nvGrpSpPr>
          <p:cNvPr id="63" name="组合 62"/>
          <p:cNvGrpSpPr/>
          <p:nvPr/>
        </p:nvGrpSpPr>
        <p:grpSpPr>
          <a:xfrm>
            <a:off x="6790419" y="4433665"/>
            <a:ext cx="2962631" cy="1379738"/>
            <a:chOff x="823258" y="2581501"/>
            <a:chExt cx="2178818" cy="1737393"/>
          </a:xfrm>
        </p:grpSpPr>
        <p:sp>
          <p:nvSpPr>
            <p:cNvPr id="64" name="圆角矩形标注 63"/>
            <p:cNvSpPr/>
            <p:nvPr/>
          </p:nvSpPr>
          <p:spPr>
            <a:xfrm>
              <a:off x="823258" y="2581501"/>
              <a:ext cx="2178818" cy="1737393"/>
            </a:xfrm>
            <a:prstGeom prst="wedgeRoundRectCallout">
              <a:avLst>
                <a:gd name="adj1" fmla="val 40293"/>
                <a:gd name="adj2" fmla="val 63119"/>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5" name="矩形 64"/>
            <p:cNvSpPr/>
            <p:nvPr/>
          </p:nvSpPr>
          <p:spPr>
            <a:xfrm>
              <a:off x="984681" y="2694458"/>
              <a:ext cx="1855971" cy="1511478"/>
            </a:xfrm>
            <a:prstGeom prst="rect">
              <a:avLst/>
            </a:prstGeom>
          </p:spPr>
          <p:txBody>
            <a:bodyPr wrap="square">
              <a:spAutoFit/>
            </a:bodyPr>
            <a:lstStyle/>
            <a:p>
              <a:pPr lvl="0" algn="ctr">
                <a:defRPr/>
              </a:pPr>
              <a:r>
                <a:rPr lang="en-US" altLang="zh-CN" sz="2400" b="1" dirty="0">
                  <a:solidFill>
                    <a:prstClr val="black"/>
                  </a:solidFill>
                  <a:latin typeface="Century Gothic" panose="020B0502020202020204" pitchFamily="34" charset="0"/>
                </a:rPr>
                <a:t>Can you </a:t>
              </a:r>
              <a:r>
                <a:rPr lang="en-US" altLang="zh-CN" sz="2400" b="1" dirty="0" smtClean="0">
                  <a:solidFill>
                    <a:prstClr val="black"/>
                  </a:solidFill>
                  <a:latin typeface="Century Gothic" panose="020B0502020202020204" pitchFamily="34" charset="0"/>
                </a:rPr>
                <a:t>read and blend </a:t>
              </a:r>
              <a:r>
                <a:rPr lang="en-US" altLang="zh-CN" sz="2400" b="1" dirty="0">
                  <a:solidFill>
                    <a:prstClr val="black"/>
                  </a:solidFill>
                  <a:latin typeface="Century Gothic" panose="020B0502020202020204" pitchFamily="34" charset="0"/>
                </a:rPr>
                <a:t>the </a:t>
              </a:r>
              <a:r>
                <a:rPr lang="en-US" altLang="zh-CN" sz="2400" b="1" dirty="0" smtClean="0">
                  <a:solidFill>
                    <a:prstClr val="black"/>
                  </a:solidFill>
                  <a:latin typeface="Century Gothic" panose="020B0502020202020204" pitchFamily="34" charset="0"/>
                </a:rPr>
                <a:t>syllables?</a:t>
              </a:r>
              <a:endParaRPr lang="zh-CN" altLang="en-US" sz="2400" b="1" dirty="0">
                <a:solidFill>
                  <a:prstClr val="black"/>
                </a:solidFill>
                <a:latin typeface="Century Gothic" panose="020B0502020202020204" pitchFamily="34" charset="0"/>
              </a:endParaRPr>
            </a:p>
          </p:txBody>
        </p:sp>
      </p:grpSp>
      <p:sp>
        <p:nvSpPr>
          <p:cNvPr id="45" name="矩形 44"/>
          <p:cNvSpPr/>
          <p:nvPr/>
        </p:nvSpPr>
        <p:spPr>
          <a:xfrm>
            <a:off x="6893549" y="1"/>
            <a:ext cx="5290292" cy="2359752"/>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矩形 45"/>
          <p:cNvSpPr/>
          <p:nvPr/>
        </p:nvSpPr>
        <p:spPr>
          <a:xfrm>
            <a:off x="6960719" y="76663"/>
            <a:ext cx="4987607" cy="2289409"/>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Pronounce and blend the syllables while saying the words aloud.</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talk about what they see in the picture; tell them to help the dog find out where the kittens are hiding.</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Click </a:t>
            </a:r>
            <a:r>
              <a:rPr lang="en-US" altLang="zh-CN" sz="1100" b="1" dirty="0">
                <a:latin typeface="Century Gothic" panose="020B0502020202020204" pitchFamily="34" charset="0"/>
                <a:sym typeface="Helvetica Neue"/>
              </a:rPr>
              <a:t>and read the syllables to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repeat; click and guide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blend the syllables into words; click and 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help the dog find a kitten.</a:t>
            </a:r>
          </a:p>
          <a:p>
            <a:pPr lvl="0" defTabSz="357165">
              <a:lnSpc>
                <a:spcPct val="117999"/>
              </a:lnSpc>
            </a:pPr>
            <a:r>
              <a:rPr lang="en-US" altLang="zh-CN" sz="1100" b="1" dirty="0">
                <a:latin typeface="Century Gothic" panose="020B0502020202020204" pitchFamily="34" charset="0"/>
                <a:sym typeface="Helvetica Neue"/>
              </a:rPr>
              <a:t>Note: Each of the three words has the same operational process;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will learn three words on this slide.</a:t>
            </a:r>
          </a:p>
          <a:p>
            <a:pPr lvl="0" defTabSz="357165">
              <a:lnSpc>
                <a:spcPct val="117999"/>
              </a:lnSpc>
            </a:pPr>
            <a:r>
              <a:rPr lang="en-US" altLang="zh-CN" sz="1100" b="1" dirty="0" smtClean="0">
                <a:latin typeface="Century Gothic" panose="020B0502020202020204" pitchFamily="34" charset="0"/>
                <a:sym typeface="Helvetica Neue"/>
              </a:rPr>
              <a:t>3.   Click </a:t>
            </a:r>
            <a:r>
              <a:rPr lang="en-US" altLang="zh-CN" sz="1100" b="1" dirty="0">
                <a:latin typeface="Century Gothic" panose="020B0502020202020204" pitchFamily="34" charset="0"/>
                <a:sym typeface="Helvetica Neue"/>
              </a:rPr>
              <a:t>to tell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that they have helped the dog find the kittens, and now the dogs and kittens can play together; 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read the three words again.</a:t>
            </a:r>
          </a:p>
        </p:txBody>
      </p:sp>
      <p:sp>
        <p:nvSpPr>
          <p:cNvPr id="56" name="直角三角形 55"/>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7" name="文本框 56"/>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3478736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63"/>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4"/>
                                        </p:tgtEl>
                                        <p:attrNameLst>
                                          <p:attrName>style.visibility</p:attrName>
                                        </p:attrNameLst>
                                      </p:cBhvr>
                                      <p:to>
                                        <p:strVal val="visible"/>
                                      </p:to>
                                    </p:set>
                                  </p:childTnLst>
                                </p:cTn>
                              </p:par>
                            </p:childTnLst>
                          </p:cTn>
                        </p:par>
                        <p:par>
                          <p:cTn id="39" fill="hold">
                            <p:stCondLst>
                              <p:cond delay="0"/>
                            </p:stCondLst>
                            <p:childTnLst>
                              <p:par>
                                <p:cTn id="40" presetID="32" presetClass="emph" presetSubtype="0" fill="hold" nodeType="afterEffect">
                                  <p:stCondLst>
                                    <p:cond delay="0"/>
                                  </p:stCondLst>
                                  <p:childTnLst>
                                    <p:animRot by="120000">
                                      <p:cBhvr>
                                        <p:cTn id="41" dur="100" fill="hold">
                                          <p:stCondLst>
                                            <p:cond delay="0"/>
                                          </p:stCondLst>
                                        </p:cTn>
                                        <p:tgtEl>
                                          <p:spTgt spid="2054"/>
                                        </p:tgtEl>
                                        <p:attrNameLst>
                                          <p:attrName>r</p:attrName>
                                        </p:attrNameLst>
                                      </p:cBhvr>
                                    </p:animRot>
                                    <p:animRot by="-240000">
                                      <p:cBhvr>
                                        <p:cTn id="42" dur="200" fill="hold">
                                          <p:stCondLst>
                                            <p:cond delay="200"/>
                                          </p:stCondLst>
                                        </p:cTn>
                                        <p:tgtEl>
                                          <p:spTgt spid="2054"/>
                                        </p:tgtEl>
                                        <p:attrNameLst>
                                          <p:attrName>r</p:attrName>
                                        </p:attrNameLst>
                                      </p:cBhvr>
                                    </p:animRot>
                                    <p:animRot by="240000">
                                      <p:cBhvr>
                                        <p:cTn id="43" dur="200" fill="hold">
                                          <p:stCondLst>
                                            <p:cond delay="400"/>
                                          </p:stCondLst>
                                        </p:cTn>
                                        <p:tgtEl>
                                          <p:spTgt spid="2054"/>
                                        </p:tgtEl>
                                        <p:attrNameLst>
                                          <p:attrName>r</p:attrName>
                                        </p:attrNameLst>
                                      </p:cBhvr>
                                    </p:animRot>
                                    <p:animRot by="-240000">
                                      <p:cBhvr>
                                        <p:cTn id="44" dur="200" fill="hold">
                                          <p:stCondLst>
                                            <p:cond delay="600"/>
                                          </p:stCondLst>
                                        </p:cTn>
                                        <p:tgtEl>
                                          <p:spTgt spid="2054"/>
                                        </p:tgtEl>
                                        <p:attrNameLst>
                                          <p:attrName>r</p:attrName>
                                        </p:attrNameLst>
                                      </p:cBhvr>
                                    </p:animRot>
                                    <p:animRot by="120000">
                                      <p:cBhvr>
                                        <p:cTn id="45" dur="200" fill="hold">
                                          <p:stCondLst>
                                            <p:cond delay="800"/>
                                          </p:stCondLst>
                                        </p:cTn>
                                        <p:tgtEl>
                                          <p:spTgt spid="2054"/>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99"/>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8"/>
                                        </p:tgtEl>
                                        <p:attrNameLst>
                                          <p:attrName>style.visibility</p:attrName>
                                        </p:attrNameLst>
                                      </p:cBhvr>
                                      <p:to>
                                        <p:strVal val="visible"/>
                                      </p:to>
                                    </p:set>
                                  </p:childTnLst>
                                </p:cTn>
                              </p:par>
                              <p:par>
                                <p:cTn id="58" presetID="1" presetClass="exit" presetSubtype="0" fill="hold" grpId="1" nodeType="withEffect">
                                  <p:stCondLst>
                                    <p:cond delay="0"/>
                                  </p:stCondLst>
                                  <p:childTnLst>
                                    <p:set>
                                      <p:cBhvr>
                                        <p:cTn id="59" dur="1" fill="hold">
                                          <p:stCondLst>
                                            <p:cond delay="0"/>
                                          </p:stCondLst>
                                        </p:cTn>
                                        <p:tgtEl>
                                          <p:spTgt spid="3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4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056"/>
                                        </p:tgtEl>
                                        <p:attrNameLst>
                                          <p:attrName>style.visibility</p:attrName>
                                        </p:attrNameLst>
                                      </p:cBhvr>
                                      <p:to>
                                        <p:strVal val="visible"/>
                                      </p:to>
                                    </p:set>
                                  </p:childTnLst>
                                </p:cTn>
                              </p:par>
                            </p:childTnLst>
                          </p:cTn>
                        </p:par>
                        <p:par>
                          <p:cTn id="66" fill="hold">
                            <p:stCondLst>
                              <p:cond delay="0"/>
                            </p:stCondLst>
                            <p:childTnLst>
                              <p:par>
                                <p:cTn id="67" presetID="32" presetClass="emph" presetSubtype="0" fill="hold" nodeType="afterEffect">
                                  <p:stCondLst>
                                    <p:cond delay="0"/>
                                  </p:stCondLst>
                                  <p:childTnLst>
                                    <p:animRot by="120000">
                                      <p:cBhvr>
                                        <p:cTn id="68" dur="100" fill="hold">
                                          <p:stCondLst>
                                            <p:cond delay="0"/>
                                          </p:stCondLst>
                                        </p:cTn>
                                        <p:tgtEl>
                                          <p:spTgt spid="2056"/>
                                        </p:tgtEl>
                                        <p:attrNameLst>
                                          <p:attrName>r</p:attrName>
                                        </p:attrNameLst>
                                      </p:cBhvr>
                                    </p:animRot>
                                    <p:animRot by="-240000">
                                      <p:cBhvr>
                                        <p:cTn id="69" dur="200" fill="hold">
                                          <p:stCondLst>
                                            <p:cond delay="200"/>
                                          </p:stCondLst>
                                        </p:cTn>
                                        <p:tgtEl>
                                          <p:spTgt spid="2056"/>
                                        </p:tgtEl>
                                        <p:attrNameLst>
                                          <p:attrName>r</p:attrName>
                                        </p:attrNameLst>
                                      </p:cBhvr>
                                    </p:animRot>
                                    <p:animRot by="240000">
                                      <p:cBhvr>
                                        <p:cTn id="70" dur="200" fill="hold">
                                          <p:stCondLst>
                                            <p:cond delay="400"/>
                                          </p:stCondLst>
                                        </p:cTn>
                                        <p:tgtEl>
                                          <p:spTgt spid="2056"/>
                                        </p:tgtEl>
                                        <p:attrNameLst>
                                          <p:attrName>r</p:attrName>
                                        </p:attrNameLst>
                                      </p:cBhvr>
                                    </p:animRot>
                                    <p:animRot by="-240000">
                                      <p:cBhvr>
                                        <p:cTn id="71" dur="200" fill="hold">
                                          <p:stCondLst>
                                            <p:cond delay="600"/>
                                          </p:stCondLst>
                                        </p:cTn>
                                        <p:tgtEl>
                                          <p:spTgt spid="2056"/>
                                        </p:tgtEl>
                                        <p:attrNameLst>
                                          <p:attrName>r</p:attrName>
                                        </p:attrNameLst>
                                      </p:cBhvr>
                                    </p:animRot>
                                    <p:animRot by="120000">
                                      <p:cBhvr>
                                        <p:cTn id="72" dur="200" fill="hold">
                                          <p:stCondLst>
                                            <p:cond delay="800"/>
                                          </p:stCondLst>
                                        </p:cTn>
                                        <p:tgtEl>
                                          <p:spTgt spid="2056"/>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par>
                                <p:cTn id="87" presetID="1" presetClass="exit" presetSubtype="0" fill="hold" grpId="1" nodeType="withEffect">
                                  <p:stCondLst>
                                    <p:cond delay="0"/>
                                  </p:stCondLst>
                                  <p:childTnLst>
                                    <p:set>
                                      <p:cBhvr>
                                        <p:cTn id="88" dur="1" fill="hold">
                                          <p:stCondLst>
                                            <p:cond delay="0"/>
                                          </p:stCondLst>
                                        </p:cTn>
                                        <p:tgtEl>
                                          <p:spTgt spid="41"/>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52"/>
                                        </p:tgtEl>
                                        <p:attrNameLst>
                                          <p:attrName>style.visibility</p:attrName>
                                        </p:attrNameLst>
                                      </p:cBhvr>
                                      <p:to>
                                        <p:strVal val="visible"/>
                                      </p:to>
                                    </p:set>
                                  </p:childTnLst>
                                </p:cTn>
                              </p:par>
                            </p:childTnLst>
                          </p:cTn>
                        </p:par>
                        <p:par>
                          <p:cTn id="95" fill="hold">
                            <p:stCondLst>
                              <p:cond delay="0"/>
                            </p:stCondLst>
                            <p:childTnLst>
                              <p:par>
                                <p:cTn id="96" presetID="32" presetClass="emph" presetSubtype="0" fill="hold" nodeType="afterEffect">
                                  <p:stCondLst>
                                    <p:cond delay="0"/>
                                  </p:stCondLst>
                                  <p:childTnLst>
                                    <p:animRot by="120000">
                                      <p:cBhvr>
                                        <p:cTn id="97" dur="100" fill="hold">
                                          <p:stCondLst>
                                            <p:cond delay="0"/>
                                          </p:stCondLst>
                                        </p:cTn>
                                        <p:tgtEl>
                                          <p:spTgt spid="2052"/>
                                        </p:tgtEl>
                                        <p:attrNameLst>
                                          <p:attrName>r</p:attrName>
                                        </p:attrNameLst>
                                      </p:cBhvr>
                                    </p:animRot>
                                    <p:animRot by="-240000">
                                      <p:cBhvr>
                                        <p:cTn id="98" dur="200" fill="hold">
                                          <p:stCondLst>
                                            <p:cond delay="200"/>
                                          </p:stCondLst>
                                        </p:cTn>
                                        <p:tgtEl>
                                          <p:spTgt spid="2052"/>
                                        </p:tgtEl>
                                        <p:attrNameLst>
                                          <p:attrName>r</p:attrName>
                                        </p:attrNameLst>
                                      </p:cBhvr>
                                    </p:animRot>
                                    <p:animRot by="240000">
                                      <p:cBhvr>
                                        <p:cTn id="99" dur="200" fill="hold">
                                          <p:stCondLst>
                                            <p:cond delay="400"/>
                                          </p:stCondLst>
                                        </p:cTn>
                                        <p:tgtEl>
                                          <p:spTgt spid="2052"/>
                                        </p:tgtEl>
                                        <p:attrNameLst>
                                          <p:attrName>r</p:attrName>
                                        </p:attrNameLst>
                                      </p:cBhvr>
                                    </p:animRot>
                                    <p:animRot by="-240000">
                                      <p:cBhvr>
                                        <p:cTn id="100" dur="200" fill="hold">
                                          <p:stCondLst>
                                            <p:cond delay="600"/>
                                          </p:stCondLst>
                                        </p:cTn>
                                        <p:tgtEl>
                                          <p:spTgt spid="2052"/>
                                        </p:tgtEl>
                                        <p:attrNameLst>
                                          <p:attrName>r</p:attrName>
                                        </p:attrNameLst>
                                      </p:cBhvr>
                                    </p:animRot>
                                    <p:animRot by="120000">
                                      <p:cBhvr>
                                        <p:cTn id="101"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57"/>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46"/>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100" grpId="0"/>
      <p:bldP spid="100" grpId="1"/>
      <p:bldP spid="99" grpId="0"/>
      <p:bldP spid="99" grpId="1"/>
      <p:bldP spid="39" grpId="0"/>
      <p:bldP spid="39" grpId="1"/>
      <p:bldP spid="40" grpId="0"/>
      <p:bldP spid="40" grpId="1"/>
      <p:bldP spid="41" grpId="0"/>
      <p:bldP spid="41" grpId="1"/>
      <p:bldP spid="42" grpId="0"/>
      <p:bldP spid="42" grpId="1"/>
      <p:bldP spid="43" grpId="0"/>
      <p:bldP spid="43" grpId="1"/>
      <p:bldP spid="47" grpId="0"/>
      <p:bldP spid="47" grpId="1"/>
      <p:bldP spid="48" grpId="0"/>
      <p:bldP spid="48" grpId="1"/>
      <p:bldP spid="49" grpId="0"/>
      <p:bldP spid="45" grpId="0" animBg="1"/>
      <p:bldP spid="45" grpId="1" animBg="1"/>
      <p:bldP spid="46" grpId="0"/>
      <p:bldP spid="4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âgame room cartoonâçå¾çæç´¢ç»æ"/>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224969" cy="6891867"/>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 xmlns:a16="http://schemas.microsoft.com/office/drawing/2014/main" id="{DBFE96E5-F463-9B47-8C80-2963C4515E0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331" y="84826"/>
            <a:ext cx="12153900" cy="6865510"/>
          </a:xfrm>
          <a:prstGeom prst="rect">
            <a:avLst/>
          </a:prstGeom>
        </p:spPr>
      </p:pic>
      <p:grpSp>
        <p:nvGrpSpPr>
          <p:cNvPr id="15" name="组合 14"/>
          <p:cNvGrpSpPr/>
          <p:nvPr/>
        </p:nvGrpSpPr>
        <p:grpSpPr>
          <a:xfrm>
            <a:off x="9085403" y="-14514"/>
            <a:ext cx="2463142" cy="784113"/>
            <a:chOff x="8863895" y="-12803"/>
            <a:chExt cx="2463142" cy="784113"/>
          </a:xfrm>
        </p:grpSpPr>
        <p:pic>
          <p:nvPicPr>
            <p:cNvPr id="16" name="图片 15">
              <a:extLst>
                <a:ext uri="{FF2B5EF4-FFF2-40B4-BE49-F238E27FC236}">
                  <a16:creationId xmlns="" xmlns:a16="http://schemas.microsoft.com/office/drawing/2014/main" id="{D74C01DB-F213-644D-A50D-A50A4B97F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63895" y="-12803"/>
              <a:ext cx="2463142" cy="784113"/>
            </a:xfrm>
            <a:prstGeom prst="rect">
              <a:avLst/>
            </a:prstGeom>
          </p:spPr>
        </p:pic>
        <p:sp>
          <p:nvSpPr>
            <p:cNvPr id="17" name="文本框 16"/>
            <p:cNvSpPr txBox="1"/>
            <p:nvPr/>
          </p:nvSpPr>
          <p:spPr>
            <a:xfrm>
              <a:off x="9013949" y="19548"/>
              <a:ext cx="192433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rPr>
                <a:t>Phonics</a:t>
              </a:r>
              <a:endParaRPr kumimoji="0" lang="zh-CN" altLang="en-US"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endParaRPr>
            </a:p>
          </p:txBody>
        </p:sp>
      </p:grpSp>
      <p:sp>
        <p:nvSpPr>
          <p:cNvPr id="18" name="文本框 17"/>
          <p:cNvSpPr txBox="1"/>
          <p:nvPr/>
        </p:nvSpPr>
        <p:spPr>
          <a:xfrm>
            <a:off x="360636" y="925504"/>
            <a:ext cx="6074833" cy="2751522"/>
          </a:xfrm>
          <a:prstGeom prst="rect">
            <a:avLst/>
          </a:prstGeom>
          <a:noFill/>
        </p:spPr>
        <p:txBody>
          <a:bodyPr wrap="square" rtlCol="0">
            <a:spAutoFit/>
          </a:bodyPr>
          <a:lstStyle/>
          <a:p>
            <a:pPr lvl="0">
              <a:lnSpc>
                <a:spcPct val="120000"/>
              </a:lnSpc>
              <a:defRPr/>
            </a:pPr>
            <a:r>
              <a:rPr lang="en-US" altLang="zh-CN" sz="2400" b="1" dirty="0" smtClean="0">
                <a:solidFill>
                  <a:srgbClr val="ED7D31"/>
                </a:solidFill>
                <a:latin typeface="Century Gothic" panose="020B0502020202020204" pitchFamily="34" charset="0"/>
              </a:rPr>
              <a:t>Jerry</a:t>
            </a:r>
            <a:r>
              <a:rPr kumimoji="0" lang="en-US" altLang="zh-CN"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宋体" panose="02010600030101010101" pitchFamily="2" charset="-122"/>
                <a:cs typeface="+mn-cs"/>
              </a:rPr>
              <a:t> came to where kittens stay.</a:t>
            </a:r>
          </a:p>
          <a:p>
            <a:pPr>
              <a:lnSpc>
                <a:spcPct val="120000"/>
              </a:lnSpc>
              <a:defRPr/>
            </a:pPr>
            <a:r>
              <a:rPr lang="en-US" altLang="zh-CN" sz="2400" b="1" dirty="0" smtClean="0">
                <a:solidFill>
                  <a:srgbClr val="002060"/>
                </a:solidFill>
                <a:latin typeface="Century Gothic" panose="020B0502020202020204" pitchFamily="34" charset="0"/>
                <a:ea typeface="宋体" panose="02010600030101010101" pitchFamily="2" charset="-122"/>
              </a:rPr>
              <a:t>There is </a:t>
            </a:r>
            <a:r>
              <a:rPr kumimoji="0" lang="en-US" altLang="zh-CN"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宋体" panose="02010600030101010101" pitchFamily="2" charset="-122"/>
                <a:cs typeface="+mn-cs"/>
              </a:rPr>
              <a:t>a </a:t>
            </a:r>
            <a:r>
              <a:rPr lang="en-US" altLang="zh-CN" sz="2400" b="1" dirty="0" smtClean="0">
                <a:solidFill>
                  <a:srgbClr val="ED7D31"/>
                </a:solidFill>
                <a:latin typeface="Century Gothic" panose="020B0502020202020204" pitchFamily="34" charset="0"/>
                <a:ea typeface="宋体" panose="02010600030101010101" pitchFamily="2" charset="-122"/>
              </a:rPr>
              <a:t>computer</a:t>
            </a:r>
            <a:r>
              <a:rPr lang="en-US" altLang="zh-CN" sz="2400" b="1" dirty="0">
                <a:solidFill>
                  <a:srgbClr val="002060"/>
                </a:solidFill>
                <a:latin typeface="Century Gothic" panose="020B0502020202020204" pitchFamily="34" charset="0"/>
                <a:ea typeface="宋体" panose="02010600030101010101" pitchFamily="2" charset="-122"/>
              </a:rPr>
              <a:t> </a:t>
            </a:r>
            <a:r>
              <a:rPr lang="en-US" altLang="zh-CN" sz="2400" b="1" dirty="0" err="1">
                <a:solidFill>
                  <a:srgbClr val="002060"/>
                </a:solidFill>
                <a:latin typeface="Century Gothic" panose="020B0502020202020204" pitchFamily="34" charset="0"/>
                <a:ea typeface="宋体" panose="02010600030101010101" pitchFamily="2" charset="-122"/>
              </a:rPr>
              <a:t>i</a:t>
            </a:r>
            <a:r>
              <a:rPr kumimoji="0" lang="en-US" altLang="zh-CN"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宋体" panose="02010600030101010101" pitchFamily="2" charset="-122"/>
                <a:cs typeface="+mn-cs"/>
              </a:rPr>
              <a:t>n their</a:t>
            </a:r>
            <a:r>
              <a:rPr kumimoji="0" lang="en-US" altLang="zh-CN" sz="2400" b="1" i="0" u="none" strike="noStrike" kern="1200" cap="none" spc="0" normalizeH="0" noProof="0" dirty="0" smtClean="0">
                <a:ln>
                  <a:noFill/>
                </a:ln>
                <a:solidFill>
                  <a:srgbClr val="002060"/>
                </a:solidFill>
                <a:effectLst/>
                <a:uLnTx/>
                <a:uFillTx/>
                <a:latin typeface="Century Gothic" panose="020B0502020202020204" pitchFamily="34" charset="0"/>
                <a:ea typeface="宋体" panose="02010600030101010101" pitchFamily="2" charset="-122"/>
                <a:cs typeface="+mn-cs"/>
              </a:rPr>
              <a:t> </a:t>
            </a:r>
            <a:r>
              <a:rPr lang="en-US" altLang="zh-CN" sz="2400" b="1" dirty="0" smtClean="0">
                <a:solidFill>
                  <a:srgbClr val="ED7D31"/>
                </a:solidFill>
                <a:latin typeface="Century Gothic" panose="020B0502020202020204" pitchFamily="34" charset="0"/>
                <a:ea typeface="宋体" panose="02010600030101010101" pitchFamily="2" charset="-122"/>
              </a:rPr>
              <a:t>bedroom</a:t>
            </a:r>
            <a:r>
              <a:rPr lang="en-US" altLang="zh-CN" sz="2400" b="1" dirty="0" smtClean="0">
                <a:solidFill>
                  <a:srgbClr val="002060"/>
                </a:solidFill>
                <a:latin typeface="Century Gothic" panose="020B0502020202020204" pitchFamily="34" charset="0"/>
              </a:rPr>
              <a:t>.</a:t>
            </a:r>
          </a:p>
          <a:p>
            <a:pPr>
              <a:lnSpc>
                <a:spcPct val="120000"/>
              </a:lnSpc>
              <a:defRPr/>
            </a:pPr>
            <a:r>
              <a:rPr lang="en-US" altLang="zh-CN" sz="2400" b="1" dirty="0" smtClean="0">
                <a:solidFill>
                  <a:srgbClr val="002060"/>
                </a:solidFill>
                <a:latin typeface="Century Gothic" panose="020B0502020202020204" pitchFamily="34" charset="0"/>
                <a:ea typeface="宋体" panose="02010600030101010101" pitchFamily="2" charset="-122"/>
              </a:rPr>
              <a:t>Did they play there?</a:t>
            </a:r>
          </a:p>
          <a:p>
            <a:pPr>
              <a:lnSpc>
                <a:spcPct val="120000"/>
              </a:lnSpc>
              <a:defRPr/>
            </a:pPr>
            <a:r>
              <a:rPr lang="en-US" altLang="zh-CN" sz="2400" b="1" dirty="0" smtClean="0">
                <a:solidFill>
                  <a:srgbClr val="002060"/>
                </a:solidFill>
                <a:latin typeface="Century Gothic" panose="020B0502020202020204" pitchFamily="34" charset="0"/>
                <a:ea typeface="宋体" panose="02010600030101010101" pitchFamily="2" charset="-122"/>
              </a:rPr>
              <a:t>No, they played in their </a:t>
            </a:r>
            <a:r>
              <a:rPr lang="en-US" altLang="zh-CN" sz="2400" b="1" dirty="0" smtClean="0">
                <a:solidFill>
                  <a:srgbClr val="ED7D31"/>
                </a:solidFill>
                <a:latin typeface="Century Gothic" panose="020B0502020202020204" pitchFamily="34" charset="0"/>
                <a:ea typeface="宋体" panose="02010600030101010101" pitchFamily="2" charset="-122"/>
              </a:rPr>
              <a:t>playroom</a:t>
            </a:r>
            <a:r>
              <a:rPr lang="en-US" altLang="zh-CN" sz="2400" b="1" dirty="0" smtClean="0">
                <a:solidFill>
                  <a:srgbClr val="002060"/>
                </a:solidFill>
                <a:latin typeface="Century Gothic" panose="020B0502020202020204" pitchFamily="34" charset="0"/>
              </a:rPr>
              <a:t>.</a:t>
            </a:r>
          </a:p>
          <a:p>
            <a:pPr>
              <a:lnSpc>
                <a:spcPct val="120000"/>
              </a:lnSpc>
              <a:defRPr/>
            </a:pPr>
            <a:r>
              <a:rPr lang="en-US" altLang="zh-CN" sz="2400" b="1" dirty="0" smtClean="0">
                <a:solidFill>
                  <a:srgbClr val="002060"/>
                </a:solidFill>
                <a:latin typeface="Century Gothic" panose="020B0502020202020204" pitchFamily="34" charset="0"/>
                <a:ea typeface="宋体" panose="02010600030101010101" pitchFamily="2" charset="-122"/>
              </a:rPr>
              <a:t>They watched a </a:t>
            </a:r>
            <a:r>
              <a:rPr lang="en-US" altLang="zh-CN" sz="2400" b="1" dirty="0" smtClean="0">
                <a:solidFill>
                  <a:srgbClr val="ED7D31"/>
                </a:solidFill>
                <a:latin typeface="Century Gothic" panose="020B0502020202020204" pitchFamily="34" charset="0"/>
                <a:ea typeface="宋体" panose="02010600030101010101" pitchFamily="2" charset="-122"/>
              </a:rPr>
              <a:t>basketball </a:t>
            </a:r>
            <a:r>
              <a:rPr lang="en-US" altLang="zh-CN" sz="2400" b="1" dirty="0" smtClean="0">
                <a:solidFill>
                  <a:srgbClr val="002060"/>
                </a:solidFill>
                <a:latin typeface="Century Gothic" panose="020B0502020202020204" pitchFamily="34" charset="0"/>
              </a:rPr>
              <a:t>game.</a:t>
            </a:r>
          </a:p>
          <a:p>
            <a:pPr lvl="0">
              <a:lnSpc>
                <a:spcPct val="120000"/>
              </a:lnSpc>
              <a:defRPr/>
            </a:pPr>
            <a:r>
              <a:rPr kumimoji="0" lang="en-US" altLang="zh-CN"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宋体" panose="02010600030101010101" pitchFamily="2" charset="-122"/>
                <a:cs typeface="+mn-cs"/>
              </a:rPr>
              <a:t>What a </a:t>
            </a:r>
            <a:r>
              <a:rPr lang="en-US" altLang="zh-CN" sz="2400" b="1" dirty="0" smtClean="0">
                <a:solidFill>
                  <a:srgbClr val="ED7D31"/>
                </a:solidFill>
                <a:latin typeface="Century Gothic" panose="020B0502020202020204" pitchFamily="34" charset="0"/>
              </a:rPr>
              <a:t>happy</a:t>
            </a:r>
            <a:r>
              <a:rPr lang="en-US" altLang="zh-CN" sz="2400" b="1" dirty="0">
                <a:solidFill>
                  <a:srgbClr val="ED7D31"/>
                </a:solidFill>
                <a:latin typeface="Century Gothic" panose="020B0502020202020204" pitchFamily="34" charset="0"/>
              </a:rPr>
              <a:t> </a:t>
            </a:r>
            <a:r>
              <a:rPr kumimoji="0" lang="en-US" altLang="zh-CN" sz="2400" b="1" i="0" u="none" strike="noStrike" kern="1200" cap="none" spc="0" normalizeH="0" noProof="0" dirty="0" smtClean="0">
                <a:ln>
                  <a:noFill/>
                </a:ln>
                <a:solidFill>
                  <a:srgbClr val="002060"/>
                </a:solidFill>
                <a:effectLst/>
                <a:uLnTx/>
                <a:uFillTx/>
                <a:latin typeface="Century Gothic" panose="020B0502020202020204" pitchFamily="34" charset="0"/>
                <a:ea typeface="宋体" panose="02010600030101010101" pitchFamily="2" charset="-122"/>
                <a:cs typeface="+mn-cs"/>
              </a:rPr>
              <a:t>day!</a:t>
            </a:r>
          </a:p>
        </p:txBody>
      </p:sp>
      <p:sp>
        <p:nvSpPr>
          <p:cNvPr id="19" name="文本框 18"/>
          <p:cNvSpPr txBox="1"/>
          <p:nvPr/>
        </p:nvSpPr>
        <p:spPr>
          <a:xfrm>
            <a:off x="1419987" y="371914"/>
            <a:ext cx="262370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sym typeface="Helvetica Light"/>
              </a:rPr>
              <a:t>Let’s chant!</a:t>
            </a:r>
            <a:endParaRPr kumimoji="0" lang="zh-CN" altLang="en-US" sz="36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cs typeface="+mn-cs"/>
              <a:sym typeface="Helvetica Light"/>
            </a:endParaRPr>
          </a:p>
        </p:txBody>
      </p:sp>
      <p:sp>
        <p:nvSpPr>
          <p:cNvPr id="9" name="AutoShape 2" descr="data:image/jpeg;base64,/9j/4AAQSkZJRgABAQAAAQABAAD/2wBDAAgGBgcGBQgHBwcJCQgKDBQNDAsLDBkSEw8UHRofHh0aHBwgJC4nICIsIxwcKDcpLDAxNDQ0Hyc5PTgyPC4zNDL/2wBDAQkJCQwLDBgNDRgyIRwhMjIyMjIyMjIyMjIyMjIyMjIyMjIyMjIyMjIyMjIyMjIyMjIyMjIyMjIyMjIyMjIyMjL/wAARCADcAS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pYPvn6VFUsH3z9K96Wx5y3J6ZN/qzT6ZN/qzWS3LexWooorYzLafcX6UtIn3F+lLWBoVpf9YaZT5f8AWGmVstiGSwffP0qeoIPvn6VPWc9yo7DJv9WarVZm/wBWarVcNhS3CrafcX6VUq2n3F+lKYRFqtL/AKw1ZqtL/rDShuOQypYPvn6VFUsH3z9KuWxK3J6ZL/qzT6ZL/qzWS3LexWooorYzLSfcX6U6mp9xfpTqxe5oVpf9YaZT5f8AWGmVqtiGSQ/f/CrFV4fv/hVis57lR2GS/wCrNVqsy/6s1WqobCkFWk+4v0qrVpPuL9KJ7BEdVaX/AFhqzVaX/WGlDccthlFFFaEBUsH3z9KiqWD75+lKWw1uT0yb/Vmn0yb/AFZrJblvYrUUUVsZltPuL9KWkT7i/SlrA0K0v+sNMp8v+sNMrZbEMlg++fpWbrusjSLjTN5AinufLkJ7LtI/QlT+FaUH3z9K4j4mZMemL2zIf/Qa5cVNwg5I3w8VOaizupTmI4qvXL+F/FVvdactnfzrFdRgKGkOBIPXPrWzca3pdsu6W/gHsrhj+Q5q6VaEoc1yalKcZcti/VoMFiDMQAFySe1cVfeOrOJStlC879mb5V/xrk9T1/UtX+W5uCIu0SfKg/Dv+Nc9fHUo6R1ZtSwlSWr0R3ereOdOsCYrUG8mH9w4Qf8AAu/4ZrkbzxxrFw5MRhtwegRMn/x7Nc/to215k8ZVk9Hb0O+GFpx6XL7eJ9cJz/aMv4AD+lSweNNetmyLwSD0kjU/0zWSVqNlrNV6v8z+8t0af8qO5074mEME1OxGO8luen/AT/jXaWeq2Or2RnsbhJk4zjqp9COorwx1qSx1C60u7W5s5WjkX06MPQjuK6qOOnF+/qjnq4WLXu6M9yorm9K8a6RfW0X2m6itLkj545W2gH2J4xXQxSxzRiSKRZEPRkOQfxr2oVIzV4u55coSi7SRdT7i/SnU1PuL9KdUPcorS/6w0yny/wCsNMrVbEMkh+/+FWKrw/f/AAqxWc9yo7DJf9WarVZl/wBWarVUNhSCrSfcX6VVq0n3F+lE9giOqtL/AKw1ZqtL/rDShuOWwyiiitCAqWD75+lRVLB98/SlLYa3J6ZN/qzT6ZN/qzWS3LexWooorYzLafcX6UtIn3F+lLWBoVpf9YaZT5f9YaZWy2IZLB98/SvPfHur6fqF3bWlpcpNNbF/NCchc44z0zxWP4z8dy3k0ul6RMUthlJZ0PMvqAey/wA/p15LShsuCD/EtePjcVGV6cT0sLQcWpyNcLTgtOAp2K8o9AaFpcU7FGKBiYoxS4NO2nvxSAiIqNl4qwdo6c1C5zTArOKruKtPVZ6pEMp3Sboie681FZ393YSeZaXU0Desblc/lVmXlG+lZ6LmrTtqiGrnd6R8TtXs9sd/HHexDjJGxx+I4/MV6JoXjDSNfwltP5dzjm3m+V/w7H8K8GVfaj5kYMhKsDkEHBBropYypDfVGE8NCW2h9HS/6w0yvO/BvjqWeaPTNYl3O2FhuW6k9lb/AB/OvRK9uhWjVhzRPMq05U5WZJD9/wDCrFV4fv8A4VYpz3FHYZL/AKs1WqzL/qzVaqhsKQVaT7i/SqtWk+4v0onsER1Vpf8AWGrNVpf9YaUNxy2GUUUVoQFSwffP0qKpYPvn6UpbDW5PTJv9WafTJv8AVmsluW9itRRRWxmW0+4v0paRPuL9KWsDQrS/6w1wvxH8RNpmlrpts+25vAdxB5SPv+fT867qX/WGvAvFepHWPFd7cbsxpJ5UXptXgY+vJ/GscZV9nSst2bYanz1LvoZcEWe1W4m8qVGB6HmmAbQFFKRjivn2z10bqkEcU8GqFlPuj2E/Mv8AKrgakVckpdxHemBqcCp9RSGLuPrSE+tHH94UhwP4qAEJqNjTiw96iZqYiNzVdzUrtUDmrRLIZThGPtVKOr7Wl3dQOba2mmVcbzGhbb9cfSqIR4m2urKw6gjBoJJ1p+A3Xr61GrU5XBODUlEboQfevZPBGuNrWhL5zbrq2PlSk9W9G/EfqDXj7nK+4rqfhpqBg8SyWhPyXMJGP9peR+m6u3AVXCql0ehy4umpU2+x7BD9/wDCrFV4fv8A4VYr257nlx2GS/6s1WqzL/qzVaqhsKQVaT7i/SqtWk+4v0onsER1Vpf9Yas1Wl/1hpQ3HLYZRRRWhAVLB98/Soqlg++fpSlsNbk9Mm/1Zp9Mm/1ZrJblvYrUUUVsZltPuL9KiuLy2tF3XNxFCD3kcL/Oua8beLV8MaQnk7WvrgbYVPRfVj9K8Hv7u71S5a5vbiSeZzks7Z//AFV59fEqm+Vas66VBzV3sfROoapbLpl7eW1zFKIYXkzG4bopPavnuDJbJ61ShaWGXCSMgb5TtOMg9Qa0IVrz8ViPbW0tY7aFH2d9dy2hwCx69q7Hwl8P7zxCi3l05tbA9Gx80n+6PT3rG8JaMNd8SWli4Pklt8v+4OT/AIfjX0RFEkMSRRqERAFVQMACvOnK2iOuK6nPW3gTw9aWElrHYIfMXa0z/NJ9QT0/CvMfEXh288PXhjmBe3Y/upwOGHofQ+1e5VBd2dvfWz29zEksTjBVhkGpjKxT1PnzdRurv9b+GzKzS6TMAvXyZj/Jv8fzrir7RdU00n7XYzRqP49uV/76HFappktNFbdSFqg30hkp2FclLVGz0wvUZYk4HJp2FcVmpLe3nvbqO2t42kmkbaqL1Jrb0rwdrWrspS1aCE9ZZxtGPYdT+Fen+G/CVl4fTMQM12ww87Dn6AdhSckhqLZJ4Y8OpoekR2gw07HfM47sf6DpWjqGj2F9Hsu7OCZf9tAa1Iogg56mklHFc8tdTojK2h5frvw0s5laTSpDbS9RE5LIfx6ivML6yutMvXtbuJopkPKn+Y9RX0dMOa4X4jaNHe6C1+iD7RafNuA5KE8j+v4U4VGnZl1aKceaO55K0hI61r+CpDH4z01gcfvGX81I/rWBuqOZ2SJmVirY4IODXbTfJJS7HnzXNFo+kU1XTo7jy3v7VX6bTMoP860lYMoZSCD0Ir5PSMsck12Pg/xnfeG7yOOSV5tOY4khY52j1X0NemscpS95WOB4VpaM99l/1ZqtUqzxXVmk8Lh4pFDIw6EHpUVejDY45bhVpPuL9Kq1aT7i/SiewRHVWl/1hqzVaX/WGlDccthlFFFaEBUsH3z9KiqWD75+lKWw1uT0yb/Vmn0yb/VmsluW9jH1XWbDRLT7TqFwsMecDPJY+gHesKz+JHhq8nEP2t4CTgGaMqp/Ht+NeZePdZk1fxRcrvJgtWMMS54GOp/E5rmSoYVw1cfJTaitEdVPCxcby3Oo8bav/bfiu5kSQPBBiGIg5GF6kfU5Nc63LUkZ2UtebOTlJyfU7IxUUkhMcg+hq5C1VKdA+GqGjSJ6z8ILQSanqF4RzFEsan/eOT/6DXrteYfBsqbLVP73mR/lg16fXJLdm62CiiuZ13xPdWerR6No2nHUNTePzXUuESFM4yx/p/8AWoSuB03WomgRu2K57QvE91earLo2s6cdP1NI/NRQ4dJkzjKn+n/166ahpoEzLudBsLokz2VrKT3kiUn9RWfJ4M0Rzk6Xb/8AARj+VdJRRdjucwvgvREORpUB+uT/ADNaNrolnZnNrY20B9Y4lU/oK1qKLsLldbb+8amVFQcCnUUguFRS9DWJ4j8SvpE9rYWFi1/ql5nybdW2gKOrMewrP0/xRqI1iLSPEGlCwurhS1tJHIHjlxyVz2P+fTL5Xa4RaubU/WsnWYln0S/ib7r27g/98mtWbrWPr032fw/qM39y2kP/AI6ay6nevhPnfPNRzHKY9TSM2KYWzivRSPGbFUVJjjNMWpFPBpiR6x4F8Y6fY+EJINVvUhNpJsjDHLMp5AA6nHNa9n8RfDt5dCBbmSIscK8sZVT+Pb8a8PKBiM07HHHauyGNqQiopbHPLDQk22fTAIYAggg9CKtp9xfpXA/DXWH1Hw+1rM5aWzbYCeuw9P6j8K75PuL9K9VVFUgpLqcDi4ScWOqtL/rDVmq0v+sNVDcUthlFFFaEBUsH3z9KiqWD75+lKWw1uT15T44+JtxZ382l6IEDRNtluWG75h1Cjpx6mvVT0OK+W7+ORNSu4pc+ck7h89c5Oa87F1JQiuXqddCCk3chaR5pHkkbc7ksx9SetPQr0NQ9OtMMuG46V5e53IuFO4ORSVAJxjrTWm9KVhk7OFFNjfnNVixPWpIm6iixSPX/AINXm3VNQtCf9bCrgf7px/7NXsdfPnwquzD43tEzxKjxn3+Un+le+3d1HZWktzMSIol3OQPuqOp/Ac1yVF7xvF6E1ZdvokFt4ivdZWRzNdRJEyHG0Be4/Ss3xFrM3h+4ttYCtcaTKoiuhHz5fOUkHtyQfXisDVvi7pdvN5Gk2c2oydA3+rQn2yCT+QoUJPYOZdT0FreFrhLhoYzMilVkKjcoPUA9QOKkryn/AIWd4lT97J4VfyOpOyQcfXGP0rrfCvjzS/FJMEYa1vlGTbynkjuVPf8AQ+1DhJasFJM6miiioKCiiigAoorn/E/jHS/CsCm8dpLiQZjt4+Xb3PoPc/rQk3ohG4beE3C3BhjM6qUEhUbgp5Iz1x7VlavosOp32m3csjq1hKZUC4wxIxg/pXBf8LQ8Q3B8208LO1ueQdsj8fUACrNj8W7OSf7PrGmT2D9C6neB9RgEfrWns5rUIzjc7abrXNeM2KeD9UI/54EfnxTtN1tvEmryT2QZdJtMqspGPPkPHH+yBn8xUXiaaPUPBerPA2+MQyYYdG29ce2QaxcWpK52xmpQdj59kao1cA4NK55qHOTXpJHkFxTnpUgU9TwKpJIy9DUwnz1pNAWCR0HSnL3+lVWmGOKdHJkdeaVgNnRPEmpeHblpdPdAJMCRHXIYCvcvB/iiDxRpPnonlXER2TRZztPYj2NfPCn5q9M+DaSNfatIM+SI0U+m7J/+vXZhKs1NQ6HPiIRcebqeuVWl/wBYas1Wl/1hr14bnny2GUUUVoQFSwffP0qKpYPvn6UpbDW5PXiPxT8J3FhrD65ZxM1pc8zbR/q37k+x/nXt1RXCq8LKyhlPBBGQa5alJVVys3hUcHdHylEs91KsUMbySMcBUBJP4Voat4d1bQ1hbULN4VlXcrHkfQkdD7V9G2+nWVo5e3s4IWPVo4wpP5VJcW8F1C0NxCksTcFHUMD+BrBZeray1Nfreui0PlnNLmvoqX4b+FLhhI2lIpPJEcjKPyBq3B4P8P6TbyyWWk26yqhKuy72Bx6nNc7wcldtmyxMW0kjznwh4Bha3S81OMSSsAwjcZWMdsjufr0rf8R+GLG70G5itEjW4jTfFtQDJHOBgd+n410ajZp6he/Wq9fOyrScuY+gjSio8qPKfh25Xx3pGO82P/HTX0pIiSRskihkYEMD0I7149ofg17Px/aanbyxfZBMZDGchlJB4HGCMn8q9euYo57aWGYkRyIUbDYOCMHntXTKcZu6OLkcNGeE+VqPibWn8KaRqE82iwTs0ZfoqA9fcA9B+PHb2Tw54F0nw7aKIrcPLj55WGWY+5/p09q80t7S/wDhd4ja/jiN9okxCvKgyyDtu9CMn2P8vaNM1i01vTIruwuEntnGVZex9D6H2rupcrVziq8y0HmytSuDBHj2XFeJ+LtR0DUvEKJ4XivZdcgctFPZxBldl5I65YcHnH5ivZNbiuLjQdRhtSRcyWsqxY67ypA/XFfJtjqmpaBq4vbCd7a7jyqvtBIyMEYIxVySehnF21Ppvw1rK6/oFrqG3ZI67ZY/7kg4YfmK1q8s+DOqTXFtqtlcSF3Ei3ALHklshj+g/OvU686ceWTR3xd1cKKKKkoqapqMOk6XdahcH91bxmRvfHYe56V49o+r6TB4mOo+M7a+TULwiWNpYP3cUZ+7tBOcYHXB6fU11fxf1BrbwnFaIcNd3AVvdVBb+e2vD9T1nVNcuoJdSunuJYY1hQsANqDoOB79etdVCKtc560tUj63gtbJ4EeGKJ43UMrgBgwPQg1l654O0nX7Rorm0UnHyuByp9j2/Co/AcFzbeBdHiuwwmFuDhuoUklR/wB8kVvXN9Bp1nNc3UyQ26LukdzgAV12TRyXaeh866zp+reBNTl0o308el3hG6RBklMjPH94D0xkV6c9lbSeHGsrTBtntTHEQcgqV4Ncb4hvbz4na4kOnReRo9q2PtUq43e/ufQe/OO3d2FjDpunW9lAWMUKBFLHJI9687EtXsj18GpNNyR836dYm/1q0sWB/fTrGwHBwTg17TZeFdG0+ERLbwKcYOEBP4k5Jrz6LTv7P+JYhAICXjFcdgckfoRXp9ZYqq9EisLTSvfucr4n8AWV5bNPYokFwBlWQYVj6MBx+NeRSxvDK8UilZEYqynqCOor6Qg+e3lVvu4rn5/BuhajI1zc2IaZyS7K7Lk/ga6sujOvJ00+lznx/JSip262PDRkkAAknsK1LrQNWsLKK8uLOVIZBkNjp9fT8a9nsvDGi6X+8tNPhSQdHI3MPxNXyAwIIBB6g17lPLLp80tTx543X3UfPkInuJVhgjZ5HOFVRkmvobwB4e/4R7wxFFIB9qnPmzH0J6D8BVaGxtLeQyQ2sMbnqyRgGuqsf+PGH/drSng1Q95u7InifaaJWRYqtL/rDVmq0v8ArDXRDcxlsMooorQgKlg++fpUVSwffP0pS2GtyemTf6s0+mTf6s1kty3sVqKKK2My2n3F+lKQCMHpSJ9xfpS1gzUwmh8p5LVunVT6iqj28iH7pI9RW3dQrMxDcEHgjqKqNHLH1XePVf8ACvnMbldSEuamrx/I9/CZjCceWo7S/Mi0eJ/7VgJUgAnqPY1v6kHJXGdtZlgW+3wt5bhQ3JIx1GP610bKrDDDNcMKcoK0lY6ZVY86lF3OeIypVhlSMEEcEVDpVjZ6LeyXOnwfZmk/1iRMRG/1T7uffGa6J4UA4QflURgjPVB+VaKTWxUpwmveQ83731vJbxTtbTOuFmRQSnuAcj864a5+EOlXl3LdXWs6hLNKxd2wgLE9T0rvIY0TO1QKlrT20+pySpwT91WOb8NeB9K8K3Es9g908sqbGaeQHjOegAFb13HJNaTRwyeVKyEK/wDdPrU1ch4o8VSWMxsdPIEy/wCslxnb7D3rJyb1Z0YbDzrTUKZ1Fn5v2SMTR+XKo2sAcjI7g+lT15Vb+KdZgmDi8eX1SQBgf8+1eg6FrUWt2XmoNkqHEsefun/A0rnRisvq4dc0tV5FbxN4S03xXFBHqDXC+QWKNC4UjOM9QR2Fcuvwa0VJFki1W/QqQRuCHB/KvRaK0jOUdEee4plK0vH06zW2mvZL6VOPOmUKxHvtAFY+t29rrzR/2hEZ4ojlYWciPPqVBwT9c1vSxRs+SgJ9aiMMYH3F/Km6s31NqcKUdeU55okiiWKKNUjUYVEXAA9gKntdwiw34VpSxx7fuCqpAHArCR3xqc0bJHL3egW48SS6uEdp2UAei/LjOPXFWlgkY8IR9eKvXE6x3DKwPQcgVC92MfIpJ9TxRHC16rXLFv5HNLEUad7ySBwIYPLXlmpqrtUAdqjRi8pZjk4qWvqctwDwsW5/E/wPnsfjViJJR+FDZPuGoKnk+4agr1YnmsK6Ox/48Yf92ucro7H/AI8Yf92sq2xVPcsVWl/1hqzVaX/WGsobmkthlFFFaEBUsH3z9KiqWD75+lKWw1uT0yb/AFZp9Mm/1ZrJblvYrUUUVsZltPuL9KWkT7i/SlrA0K0v+sNMp8v+sNMrZbEMfGdpLf3cN+RzW4CCMjpWJB98/StGzl/d+UeqcD6dv8PwrxM2pO6qL0PTy+ejh8y1RgUUV4x6QUUUUAV7uZoIC6jketeS+JrpNIV5VhkvLh2LylQSqdyWYdDz0r1+WJZkKOMqa8+1aBJtWurZUWONDsVccYx/XrTVux6OXOfNKMXY4c+NNNitCLK2nNzIMbGAwD9Qc/lXbeELxPMS5jWS3lkTbJbygg/X3571nWPgjS7O6F4oRHzkdTt+g7V0vhm3imv7qNow8cYDIx6qc+vv/SrlZbI6qsqvspuUr/1+Z2EbbkB9RTqQAKMDoKC1ZniAcVFIwApXkAqpNLSbNIQbIpnzVY9ac7ZNVrmby48A/M3T296UISqSUI7s6nKNKDlLZGZdPvuXbtnioadJ9802vuqNNUqcYLoj4utUdSpKb6sfF9/8KmqGL7/4VNVPclDZPuGoKnk+4agpxEwro7H/AI8Yf92ucro7H/jxh/3ayrbFU9yxVaX/AFhqzVaX/WGsobmkthlFFFaEBUsH3z9KiqWD75+lKWw1uT0yb/Vmn0yb/VmsluW9itRRRWxmW0+4v0paRPuL9KWsDQrS/wCsNMp8v+sNMrZbEMlg++fpU3IYMhww6H+lQwffP0qesasIzTjLZmlOTi+ZbliK6V+D8rjqpqcSCsyYAx+4PB7io1uJk7hx78GvDrZZUjrT1X4nrUsdTlpU0f4Gxvpd4rKF6P4lZfwz/KpBeIejr+dedOE4aTVjuioz+F3NHeKy9R0W11CbzyWinxgunf6ipvtHvSfaKm5rBTpvmi7MzP8AhGyeGviV9o8H+datjZW2mweVApGTlmJyWPvTDP70wz+9HMazlVqK0noXjKPWomnqk04HVgPqage8iUcyD8OaSvJ2SuZ+zjFXky482ars5NUZNSjH3FZj78VTlvZpeM7R6LXbRy3E1X8Nl56f8EwqZhhqK+K78v6saM1yseQPmf09KoMzOxZjkmmr90fSlr38Hl9PDa7y7/5Hh4vH1MTptHsQSffNNp0n3zTa9JHnsfF9/wDCpqhi+/8AhU1S9ykNk+4agqeT7hqCnETCujsf+PGH/drnK6Ox/wCPGH/drKtsVT3LFVpf9Yas1Wl/1hrKG5pLYZRRRWhAVLB98/Soqlg++fpSlsNbk9Mm/wBWafTJv9WayW5b2K1FFFbGZbT7i/SlpE+4v0pawNCtL/rDTKfL/rDTK2WxDJYPvn6VPUEH3z9KnrOe5Udhk3+rNVqszf6s1Wq4bCluFWN0YVFdlBIGAT1otLKa8fEa/KOrHoK5vXbGWx1OVHcswIZX9VPT8un4U4KFWfs76ilzQjzWOpisRMCwhUIBkuV4FVYNPQzOM3Pl44dztyc9h/jW5o9+NZ0NZDgygbJVHHzD/Hg/jTGhdc7cuB1wOR9RXgY3nu4cq89D1sLJaS5mY8mluPuTOw9Cxqo9jKuc7mPoT1reyM4zz6UNtx82Pxry1Gzuj0HNtWbOae0YJuCMrehxzVaVGVDlSPqK370hSqqpHfJqlLMsMTSP91Rk172FxtSMUpK55NfDQbbTMWisCS7uLnU8xEiSR8KF6deldJNbyW7APz7joa96doNKT1Z5UbyTa2Q9fuD6UtIv3B9KWsyiCT75ptOk++abVolj4vv/AIVNUMX3/wAKmqXuUhsn3DUFTyfcNQU4iYV0dj/x4w/7tc5XR2P/AB4w/wC7WVbYqnuWKrS/6w1ZqtL/AKw1lDc0lsMooorQgKlg++fpUVSwffP0pS2GtyemTf6s0+mTf6s1kty3sVqKKK2My2n3F+lLSJ9xfpS1gaFaX/WGmU+X/WGmVstiGSwffP0qeoIPvn6VPWc9yo7DJv8AVmlsLNr242dEHLt6Ckm/1Zrb0aNY7IH+NyWNY1qrp09N2aU4c0tS9FEkMYjjUKo6AVzXjGzWWCK5XG9Pkcf7J6H8D/OumkcRxs7dFGaz47cX9pcifpOCn0Ht/ntXBQqulUUzpqU+eDRxvhHUvsOrfZpGxFc/Jz2f+E/0/EV6C8SScsvPr0NeS3kMlreOjfLIjEHHYg44r0zQ9SGq6TDc5HmY2yD0Ydf8fxr0czoq6rR2e5yYSpvB9Cw9puGBKcejgNUYsXH/AC2C/wC5GAau0V5J3XZj6rp8a2BeMHdGcknqR3rgPEeoeVF5CHnv9a9I1m+h0/Sp55sEbSqr/eJ6CvFLyd7284yxJwvuTXq5XhueftZbL8zjxla0eRbs1PC1kZr43TDKxdP9412M0SzIVYfWqekWS2NnHAPvBSWPq3errNteuTG4l1q7nHZbHTh6Kp0uV9dzKeMxNsPbvTavXkeU3jtVGvSw9X2tNSe5xVqfJKxBJ9802nSffNNrqRgx8X3/AMKmqGL7/wCFTVL3KQ2T7hqCp5PuGoKcRMK6Ox/48Yf92ucro7H/AI8Yf92sq2xVPcsVWl/1hqzVaX/WGsobmkthlFFFaEBUsH3z9KiqWD75+lKWw1uT0yb/AFZp9Mm/1ZrJblvYrUUUVsZltPuL9KWkT7i/SlrA0K0v+sNMp8v+sNMrZbEMlg++fpU9QQffP0qes57lR2GTf6s1fsZnht4xyy9cdx9PzqhN/qzVyH/UR/7o/lXmZjNxjG3md2CgpOVy5eXQkgVFYEMcnHX6EVds122kY9s1z9wSJMjggVpazdy2Hh2W4gIWRY1CkjOMkDP61y0H7VpLc2rR9mjiPFTR/wDCQ3apg8rnHrtGazLbUb2wDC1uZYgxyQrYBP0qFmLMWYksTkknJJpK+yhSUaapy1sj5+U25OS0NRfF+sRDH2xz9UQ/0pH8c6sB/wAfHP8A1yX/AArJZQRVWVBS+q0H9hfch+2qfzMl1XxDqGrALc3Duo6A4AH4Diq+i7f7Ytd3Tf8Ar2qrIoBpIHaKdHU4ZSCD71pKmvZuEdNCFN86k9T0yL/WrnpnFLKuJG9M1EpJUN3xmrscKyy/OTyM/nXxUnY+jSuVJCDEQew7Vl1rSKFd1HQEisnvXfldXn516fqc2Op8vK/Ugk++abTpPvmm17SPMY+L7/4VNUMX3/wqape5SGyfcNQVPJ9w1BTiJhXR2P8Ax4w/7tc5XR2P/HjD/u1lW2Kp7liq0v8ArDVmq0v+sNZQ3NJbDKKKK0IP/9k=">
            <a:hlinkClick r:id="rId6"/>
          </p:cNvPr>
          <p:cNvSpPr>
            <a:spLocks noChangeAspect="1" noChangeArrowheads="1"/>
          </p:cNvSpPr>
          <p:nvPr/>
        </p:nvSpPr>
        <p:spPr bwMode="auto">
          <a:xfrm>
            <a:off x="381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 name="AutoShape 4" descr="data:image/jpeg;base64,/9j/4AAQSkZJRgABAQAAAQABAAD/2wBDAAgGBgcGBQgHBwcJCQgKDBQNDAsLDBkSEw8UHRofHh0aHBwgJC4nICIsIxwcKDcpLDAxNDQ0Hyc5PTgyPC4zNDL/2wBDAQkJCQwLDBgNDRgyIRwhMjIyMjIyMjIyMjIyMjIyMjIyMjIyMjIyMjIyMjIyMjIyMjIyMjIyMjIyMjIyMjIyMjL/wAARCADcAS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pYPvn6VFUsH3z9K96Wx5y3J6ZN/qzT6ZN/qzWS3LexWooorYzLafcX6UtIn3F+lLWBoVpf9YaZT5f8AWGmVstiGSwffP0qeoIPvn6VPWc9yo7DJv9WarVZm/wBWarVcNhS3CrafcX6VUq2n3F+lKYRFqtL/AKw1ZqtL/rDShuOQypYPvn6VFUsH3z9KuWxK3J6ZL/qzT6ZL/qzWS3LexWooorYzLSfcX6U6mp9xfpTqxe5oVpf9YaZT5f8AWGmVqtiGSQ/f/CrFV4fv/hVis57lR2GS/wCrNVqsy/6s1WqobCkFWk+4v0qrVpPuL9KJ7BEdVaX/AFhqzVaX/WGlDccthlFFFaEBUsH3z9KiqWD75+lKWw1uT0yb/Vmn0yb/AFZrJblvYrUUUVsZltPuL9KWkT7i/SlrA0K0v+sNMp8v+sNMrZbEMlg++fpWbrusjSLjTN5AinufLkJ7LtI/QlT+FaUH3z9K4j4mZMemL2zIf/Qa5cVNwg5I3w8VOaizupTmI4qvXL+F/FVvdactnfzrFdRgKGkOBIPXPrWzca3pdsu6W/gHsrhj+Q5q6VaEoc1yalKcZcti/VoMFiDMQAFySe1cVfeOrOJStlC879mb5V/xrk9T1/UtX+W5uCIu0SfKg/Dv+Nc9fHUo6R1ZtSwlSWr0R3ereOdOsCYrUG8mH9w4Qf8AAu/4ZrkbzxxrFw5MRhtwegRMn/x7Nc/to215k8ZVk9Hb0O+GFpx6XL7eJ9cJz/aMv4AD+lSweNNetmyLwSD0kjU/0zWSVqNlrNV6v8z+8t0af8qO5074mEME1OxGO8luen/AT/jXaWeq2Or2RnsbhJk4zjqp9COorwx1qSx1C60u7W5s5WjkX06MPQjuK6qOOnF+/qjnq4WLXu6M9yorm9K8a6RfW0X2m6itLkj545W2gH2J4xXQxSxzRiSKRZEPRkOQfxr2oVIzV4u55coSi7SRdT7i/SnU1PuL9KdUPcorS/6w0yny/wCsNMrVbEMkh+/+FWKrw/f/AAqxWc9yo7DJf9WarVZl/wBWarVUNhSCrSfcX6VVq0n3F+lE9giOqtL/AKw1ZqtL/rDShuOWwyiiitCAqWD75+lRVLB98/SlLYa3J6ZN/qzT6ZN/qzWS3LexWooorYzLafcX6UtIn3F+lLWBoVpf9YaZT5f9YaZWy2IZLB98/SvPfHur6fqF3bWlpcpNNbF/NCchc44z0zxWP4z8dy3k0ul6RMUthlJZ0PMvqAey/wA/p15LShsuCD/EtePjcVGV6cT0sLQcWpyNcLTgtOAp2K8o9AaFpcU7FGKBiYoxS4NO2nvxSAiIqNl4qwdo6c1C5zTArOKruKtPVZ6pEMp3Sboie681FZ393YSeZaXU0Desblc/lVmXlG+lZ6LmrTtqiGrnd6R8TtXs9sd/HHexDjJGxx+I4/MV6JoXjDSNfwltP5dzjm3m+V/w7H8K8GVfaj5kYMhKsDkEHBBropYypDfVGE8NCW2h9HS/6w0yvO/BvjqWeaPTNYl3O2FhuW6k9lb/AB/OvRK9uhWjVhzRPMq05U5WZJD9/wDCrFV4fv8A4VYpz3FHYZL/AKs1WqzL/qzVaqhsKQVaT7i/SqtWk+4v0onsER1Vpf8AWGrNVpf9YaUNxy2GUUUVoQFSwffP0qKpYPvn6UpbDW5PTJv9WafTJv8AVmsluW9itRRRWxmW0+4v0paRPuL9KWsDQrS/6w1wvxH8RNpmlrpts+25vAdxB5SPv+fT867qX/WGvAvFepHWPFd7cbsxpJ5UXptXgY+vJ/GscZV9nSst2bYanz1LvoZcEWe1W4m8qVGB6HmmAbQFFKRjivn2z10bqkEcU8GqFlPuj2E/Mv8AKrgakVckpdxHemBqcCp9RSGLuPrSE+tHH94UhwP4qAEJqNjTiw96iZqYiNzVdzUrtUDmrRLIZThGPtVKOr7Wl3dQOba2mmVcbzGhbb9cfSqIR4m2urKw6gjBoJJ1p+A3Xr61GrU5XBODUlEboQfevZPBGuNrWhL5zbrq2PlSk9W9G/EfqDXj7nK+4rqfhpqBg8SyWhPyXMJGP9peR+m6u3AVXCql0ehy4umpU2+x7BD9/wDCrFV4fv8A4VYr257nlx2GS/6s1WqzL/qzVaqhsKQVaT7i/SqtWk+4v0onsER1Vpf9Yas1Wl/1hpQ3HLYZRRRWhAVLB98/Soqlg++fpSlsNbk9Mm/1Zp9Mm/1ZrJblvYrUUUVsZltPuL9KiuLy2tF3XNxFCD3kcL/Oua8beLV8MaQnk7WvrgbYVPRfVj9K8Hv7u71S5a5vbiSeZzks7Z//AFV59fEqm+Vas66VBzV3sfROoapbLpl7eW1zFKIYXkzG4bopPavnuDJbJ61ShaWGXCSMgb5TtOMg9Qa0IVrz8ViPbW0tY7aFH2d9dy2hwCx69q7Hwl8P7zxCi3l05tbA9Gx80n+6PT3rG8JaMNd8SWli4Pklt8v+4OT/AIfjX0RFEkMSRRqERAFVQMACvOnK2iOuK6nPW3gTw9aWElrHYIfMXa0z/NJ9QT0/CvMfEXh288PXhjmBe3Y/upwOGHofQ+1e5VBd2dvfWz29zEksTjBVhkGpjKxT1PnzdRurv9b+GzKzS6TMAvXyZj/Jv8fzrir7RdU00n7XYzRqP49uV/76HFappktNFbdSFqg30hkp2FclLVGz0wvUZYk4HJp2FcVmpLe3nvbqO2t42kmkbaqL1Jrb0rwdrWrspS1aCE9ZZxtGPYdT+Fen+G/CVl4fTMQM12ww87Dn6AdhSckhqLZJ4Y8OpoekR2gw07HfM47sf6DpWjqGj2F9Hsu7OCZf9tAa1Iogg56mklHFc8tdTojK2h5frvw0s5laTSpDbS9RE5LIfx6ivML6yutMvXtbuJopkPKn+Y9RX0dMOa4X4jaNHe6C1+iD7RafNuA5KE8j+v4U4VGnZl1aKceaO55K0hI61r+CpDH4z01gcfvGX81I/rWBuqOZ2SJmVirY4IODXbTfJJS7HnzXNFo+kU1XTo7jy3v7VX6bTMoP860lYMoZSCD0Ir5PSMsck12Pg/xnfeG7yOOSV5tOY4khY52j1X0NemscpS95WOB4VpaM99l/1ZqtUqzxXVmk8Lh4pFDIw6EHpUVejDY45bhVpPuL9Kq1aT7i/SiewRHVWl/1hqzVaX/WGlDccthlFFFaEBUsH3z9KiqWD75+lKWw1uT0yb/Vmn0yb/VmsluW9jH1XWbDRLT7TqFwsMecDPJY+gHesKz+JHhq8nEP2t4CTgGaMqp/Ht+NeZePdZk1fxRcrvJgtWMMS54GOp/E5rmSoYVw1cfJTaitEdVPCxcby3Oo8bav/bfiu5kSQPBBiGIg5GF6kfU5Nc63LUkZ2UtebOTlJyfU7IxUUkhMcg+hq5C1VKdA+GqGjSJ6z8ILQSanqF4RzFEsan/eOT/6DXrteYfBsqbLVP73mR/lg16fXJLdm62CiiuZ13xPdWerR6No2nHUNTePzXUuESFM4yx/p/8AWoSuB03WomgRu2K57QvE91earLo2s6cdP1NI/NRQ4dJkzjKn+n/166ahpoEzLudBsLokz2VrKT3kiUn9RWfJ4M0Rzk6Xb/8AARj+VdJRRdjucwvgvREORpUB+uT/ADNaNrolnZnNrY20B9Y4lU/oK1qKLsLldbb+8amVFQcCnUUguFRS9DWJ4j8SvpE9rYWFi1/ql5nybdW2gKOrMewrP0/xRqI1iLSPEGlCwurhS1tJHIHjlxyVz2P+fTL5Xa4RaubU/WsnWYln0S/ib7r27g/98mtWbrWPr032fw/qM39y2kP/AI6ay6nevhPnfPNRzHKY9TSM2KYWzivRSPGbFUVJjjNMWpFPBpiR6x4F8Y6fY+EJINVvUhNpJsjDHLMp5AA6nHNa9n8RfDt5dCBbmSIscK8sZVT+Pb8a8PKBiM07HHHauyGNqQiopbHPLDQk22fTAIYAggg9CKtp9xfpXA/DXWH1Hw+1rM5aWzbYCeuw9P6j8K75PuL9K9VVFUgpLqcDi4ScWOqtL/rDVmq0v+sNVDcUthlFFFaEBUsH3z9KiqWD75+lKWw1uT15T44+JtxZ382l6IEDRNtluWG75h1Cjpx6mvVT0OK+W7+ORNSu4pc+ck7h89c5Oa87F1JQiuXqddCCk3chaR5pHkkbc7ksx9SetPQr0NQ9OtMMuG46V5e53IuFO4ORSVAJxjrTWm9KVhk7OFFNjfnNVixPWpIm6iixSPX/AINXm3VNQtCf9bCrgf7px/7NXsdfPnwquzD43tEzxKjxn3+Un+le+3d1HZWktzMSIol3OQPuqOp/Ac1yVF7xvF6E1ZdvokFt4ivdZWRzNdRJEyHG0Be4/Ss3xFrM3h+4ttYCtcaTKoiuhHz5fOUkHtyQfXisDVvi7pdvN5Gk2c2oydA3+rQn2yCT+QoUJPYOZdT0FreFrhLhoYzMilVkKjcoPUA9QOKkryn/AIWd4lT97J4VfyOpOyQcfXGP0rrfCvjzS/FJMEYa1vlGTbynkjuVPf8AQ+1DhJasFJM6miiioKCiiigAoorn/E/jHS/CsCm8dpLiQZjt4+Xb3PoPc/rQk3ohG4beE3C3BhjM6qUEhUbgp5Iz1x7VlavosOp32m3csjq1hKZUC4wxIxg/pXBf8LQ8Q3B8208LO1ueQdsj8fUACrNj8W7OSf7PrGmT2D9C6neB9RgEfrWns5rUIzjc7abrXNeM2KeD9UI/54EfnxTtN1tvEmryT2QZdJtMqspGPPkPHH+yBn8xUXiaaPUPBerPA2+MQyYYdG29ce2QaxcWpK52xmpQdj59kao1cA4NK55qHOTXpJHkFxTnpUgU9TwKpJIy9DUwnz1pNAWCR0HSnL3+lVWmGOKdHJkdeaVgNnRPEmpeHblpdPdAJMCRHXIYCvcvB/iiDxRpPnonlXER2TRZztPYj2NfPCn5q9M+DaSNfatIM+SI0U+m7J/+vXZhKs1NQ6HPiIRcebqeuVWl/wBYas1Wl/1hr14bnny2GUUUVoQFSwffP0qKpYPvn6UpbDW5PXiPxT8J3FhrD65ZxM1pc8zbR/q37k+x/nXt1RXCq8LKyhlPBBGQa5alJVVys3hUcHdHylEs91KsUMbySMcBUBJP4Voat4d1bQ1hbULN4VlXcrHkfQkdD7V9G2+nWVo5e3s4IWPVo4wpP5VJcW8F1C0NxCksTcFHUMD+BrBZeray1Nfreui0PlnNLmvoqX4b+FLhhI2lIpPJEcjKPyBq3B4P8P6TbyyWWk26yqhKuy72Bx6nNc7wcldtmyxMW0kjznwh4Bha3S81OMSSsAwjcZWMdsjufr0rf8R+GLG70G5itEjW4jTfFtQDJHOBgd+n410ajZp6he/Wq9fOyrScuY+gjSio8qPKfh25Xx3pGO82P/HTX0pIiSRskihkYEMD0I7149ofg17Px/aanbyxfZBMZDGchlJB4HGCMn8q9euYo57aWGYkRyIUbDYOCMHntXTKcZu6OLkcNGeE+VqPibWn8KaRqE82iwTs0ZfoqA9fcA9B+PHb2Tw54F0nw7aKIrcPLj55WGWY+5/p09q80t7S/wDhd4ja/jiN9okxCvKgyyDtu9CMn2P8vaNM1i01vTIruwuEntnGVZex9D6H2rupcrVziq8y0HmytSuDBHj2XFeJ+LtR0DUvEKJ4XivZdcgctFPZxBldl5I65YcHnH5ivZNbiuLjQdRhtSRcyWsqxY67ypA/XFfJtjqmpaBq4vbCd7a7jyqvtBIyMEYIxVySehnF21Ppvw1rK6/oFrqG3ZI67ZY/7kg4YfmK1q8s+DOqTXFtqtlcSF3Ei3ALHklshj+g/OvU686ceWTR3xd1cKKKKkoqapqMOk6XdahcH91bxmRvfHYe56V49o+r6TB4mOo+M7a+TULwiWNpYP3cUZ+7tBOcYHXB6fU11fxf1BrbwnFaIcNd3AVvdVBb+e2vD9T1nVNcuoJdSunuJYY1hQsANqDoOB79etdVCKtc560tUj63gtbJ4EeGKJ43UMrgBgwPQg1l654O0nX7Rorm0UnHyuByp9j2/Co/AcFzbeBdHiuwwmFuDhuoUklR/wB8kVvXN9Bp1nNc3UyQ26LukdzgAV12TRyXaeh866zp+reBNTl0o308el3hG6RBklMjPH94D0xkV6c9lbSeHGsrTBtntTHEQcgqV4Ncb4hvbz4na4kOnReRo9q2PtUq43e/ufQe/OO3d2FjDpunW9lAWMUKBFLHJI9687EtXsj18GpNNyR836dYm/1q0sWB/fTrGwHBwTg17TZeFdG0+ERLbwKcYOEBP4k5Jrz6LTv7P+JYhAICXjFcdgckfoRXp9ZYqq9EisLTSvfucr4n8AWV5bNPYokFwBlWQYVj6MBx+NeRSxvDK8UilZEYqynqCOor6Qg+e3lVvu4rn5/BuhajI1zc2IaZyS7K7Lk/ga6sujOvJ00+lznx/JSip262PDRkkAAknsK1LrQNWsLKK8uLOVIZBkNjp9fT8a9nsvDGi6X+8tNPhSQdHI3MPxNXyAwIIBB6g17lPLLp80tTx543X3UfPkInuJVhgjZ5HOFVRkmvobwB4e/4R7wxFFIB9qnPmzH0J6D8BVaGxtLeQyQ2sMbnqyRgGuqsf+PGH/drSng1Q95u7InifaaJWRYqtL/rDVmq0v8ArDXRDcxlsMooorQgKlg++fpUVSwffP0pS2GtyemTf6s0+mTf6s1kty3sVqKKK2My2n3F+lKQCMHpSJ9xfpS1gzUwmh8p5LVunVT6iqj28iH7pI9RW3dQrMxDcEHgjqKqNHLH1XePVf8ACvnMbldSEuamrx/I9/CZjCceWo7S/Mi0eJ/7VgJUgAnqPY1v6kHJXGdtZlgW+3wt5bhQ3JIx1GP610bKrDDDNcMKcoK0lY6ZVY86lF3OeIypVhlSMEEcEVDpVjZ6LeyXOnwfZmk/1iRMRG/1T7uffGa6J4UA4QflURgjPVB+VaKTWxUpwmveQ83731vJbxTtbTOuFmRQSnuAcj864a5+EOlXl3LdXWs6hLNKxd2wgLE9T0rvIY0TO1QKlrT20+pySpwT91WOb8NeB9K8K3Es9g908sqbGaeQHjOegAFb13HJNaTRwyeVKyEK/wDdPrU1ch4o8VSWMxsdPIEy/wCslxnb7D3rJyb1Z0YbDzrTUKZ1Fn5v2SMTR+XKo2sAcjI7g+lT15Vb+KdZgmDi8eX1SQBgf8+1eg6FrUWt2XmoNkqHEsefun/A0rnRisvq4dc0tV5FbxN4S03xXFBHqDXC+QWKNC4UjOM9QR2Fcuvwa0VJFki1W/QqQRuCHB/KvRaK0jOUdEee4plK0vH06zW2mvZL6VOPOmUKxHvtAFY+t29rrzR/2hEZ4ojlYWciPPqVBwT9c1vSxRs+SgJ9aiMMYH3F/Km6s31NqcKUdeU55okiiWKKNUjUYVEXAA9gKntdwiw34VpSxx7fuCqpAHArCR3xqc0bJHL3egW48SS6uEdp2UAei/LjOPXFWlgkY8IR9eKvXE6x3DKwPQcgVC92MfIpJ9TxRHC16rXLFv5HNLEUad7ySBwIYPLXlmpqrtUAdqjRi8pZjk4qWvqctwDwsW5/E/wPnsfjViJJR+FDZPuGoKnk+4agr1YnmsK6Ox/48Yf92ucro7H/AI8Yf92sq2xVPcsVWl/1hqzVaX/WGsobmkthlFFFaEBUsH3z9KiqWD75+lKWw1uT0yb/AFZp9Mm/1ZrJblvYrUUUVsZltPuL9KWkT7i/SlrA0K0v+sNMp8v+sNMrZbEMfGdpLf3cN+RzW4CCMjpWJB98/StGzl/d+UeqcD6dv8PwrxM2pO6qL0PTy+ejh8y1RgUUV4x6QUUUUAV7uZoIC6jketeS+JrpNIV5VhkvLh2LylQSqdyWYdDz0r1+WJZkKOMqa8+1aBJtWurZUWONDsVccYx/XrTVux6OXOfNKMXY4c+NNNitCLK2nNzIMbGAwD9Qc/lXbeELxPMS5jWS3lkTbJbygg/X3571nWPgjS7O6F4oRHzkdTt+g7V0vhm3imv7qNow8cYDIx6qc+vv/SrlZbI6qsqvspuUr/1+Z2EbbkB9RTqQAKMDoKC1ZniAcVFIwApXkAqpNLSbNIQbIpnzVY9ac7ZNVrmby48A/M3T296UISqSUI7s6nKNKDlLZGZdPvuXbtnioadJ9802vuqNNUqcYLoj4utUdSpKb6sfF9/8KmqGL7/4VNVPclDZPuGoKnk+4agpxEwro7H/AI8Yf92ucro7H/jxh/3ayrbFU9yxVaX/AFhqzVaX/WGsobmkthlFFFaEBUsH3z9KiqWD75+lKWw1uT0yb/Vmn0yb/VmsluW9itRRRWxmW0+4v0paRPuL9KWsDQrS/wCsNMp8v+sNMrZbEMlg++fpU3IYMhww6H+lQwffP0qesasIzTjLZmlOTi+ZbliK6V+D8rjqpqcSCsyYAx+4PB7io1uJk7hx78GvDrZZUjrT1X4nrUsdTlpU0f4Gxvpd4rKF6P4lZfwz/KpBeIejr+dedOE4aTVjuioz+F3NHeKy9R0W11CbzyWinxgunf6ipvtHvSfaKm5rBTpvmi7MzP8AhGyeGviV9o8H+datjZW2mweVApGTlmJyWPvTDP70wz+9HMazlVqK0noXjKPWomnqk04HVgPqage8iUcyD8OaSvJ2SuZ+zjFXky482ars5NUZNSjH3FZj78VTlvZpeM7R6LXbRy3E1X8Nl56f8EwqZhhqK+K78v6saM1yseQPmf09KoMzOxZjkmmr90fSlr38Hl9PDa7y7/5Hh4vH1MTptHsQSffNNp0n3zTa9JHnsfF9/wDCpqhi+/8AhU1S9ykNk+4agqeT7hqCnETCujsf+PGH/drnK6Ox/wCPGH/drKtsVT3LFVpf9Yas1Wl/1hrKG5pLYZRRRWhAVLB98/Soqlg++fpSlsNbk9Mm/wBWafTJv9WayW5b2K1FFFbGZbT7i/SlpE+4v0pawNCtL/rDTKfL/rDTK2WxDJYPvn6VPUEH3z9KnrOe5Udhk3+rNVqszf6s1Wq4bCluFWN0YVFdlBIGAT1otLKa8fEa/KOrHoK5vXbGWx1OVHcswIZX9VPT8un4U4KFWfs76ilzQjzWOpisRMCwhUIBkuV4FVYNPQzOM3Pl44dztyc9h/jW5o9+NZ0NZDgygbJVHHzD/Hg/jTGhdc7cuB1wOR9RXgY3nu4cq89D1sLJaS5mY8mluPuTOw9Cxqo9jKuc7mPoT1reyM4zz6UNtx82Pxry1Gzuj0HNtWbOae0YJuCMrehxzVaVGVDlSPqK370hSqqpHfJqlLMsMTSP91Rk172FxtSMUpK55NfDQbbTMWisCS7uLnU8xEiSR8KF6deldJNbyW7APz7joa96doNKT1Z5UbyTa2Q9fuD6UtIv3B9KWsyiCT75ptOk++abVolj4vv/AIVNUMX3/wAKmqXuUhsn3DUFTyfcNQU4iYV0dj/x4w/7tc5XR2P/AB4w/wC7WVbYqnuWKrS/6w1ZqtL/AKw1lDc0lsMooorQgKlg++fpUVSwffP0pS2GtyemTf6s0+mTf6s1kty3sVqKKK2My2n3F+lLSJ9xfpS1gaFaX/WGmU+X/WGmVstiGSwffP0qeoIPvn6VPWc9yo7DJv8AVmlsLNr242dEHLt6Ckm/1Zrb0aNY7IH+NyWNY1qrp09N2aU4c0tS9FEkMYjjUKo6AVzXjGzWWCK5XG9Pkcf7J6H8D/OumkcRxs7dFGaz47cX9pcifpOCn0Ht/ntXBQqulUUzpqU+eDRxvhHUvsOrfZpGxFc/Jz2f+E/0/EV6C8SScsvPr0NeS3kMlreOjfLIjEHHYg44r0zQ9SGq6TDc5HmY2yD0Ydf8fxr0czoq6rR2e5yYSpvB9Cw9puGBKcejgNUYsXH/AC2C/wC5GAau0V5J3XZj6rp8a2BeMHdGcknqR3rgPEeoeVF5CHnv9a9I1m+h0/Sp55sEbSqr/eJ6CvFLyd7284yxJwvuTXq5XhueftZbL8zjxla0eRbs1PC1kZr43TDKxdP9412M0SzIVYfWqekWS2NnHAPvBSWPq3errNteuTG4l1q7nHZbHTh6Kp0uV9dzKeMxNsPbvTavXkeU3jtVGvSw9X2tNSe5xVqfJKxBJ9802nSffNNrqRgx8X3/AMKmqGL7/wCFTVL3KQ2T7hqCp5PuGoKcRMK6Ox/48Yf92ucro7H/AI8Yf92sq2xVPcsVWl/1hqzVaX/WGsobmkthlFFFaEBUsH3z9KiqWD75+lKWw1uT0yb/AFZp9Mm/1ZrJblvYrUUUVsZltPuL9KWkT7i/SlrA0K0v+sNMp8v+sNMrZbEMlg++fpU9QQffP0qes57lR2GTf6s1fsZnht4xyy9cdx9PzqhN/qzVyH/UR/7o/lXmZjNxjG3md2CgpOVy5eXQkgVFYEMcnHX6EVds122kY9s1z9wSJMjggVpazdy2Hh2W4gIWRY1CkjOMkDP61y0H7VpLc2rR9mjiPFTR/wDCQ3apg8rnHrtGazLbUb2wDC1uZYgxyQrYBP0qFmLMWYksTkknJJpK+yhSUaapy1sj5+U25OS0NRfF+sRDH2xz9UQ/0pH8c6sB/wAfHP8A1yX/AArJZQRVWVBS+q0H9hfch+2qfzMl1XxDqGrALc3Duo6A4AH4Diq+i7f7Ytd3Tf8Ar2qrIoBpIHaKdHU4ZSCD71pKmvZuEdNCFN86k9T0yL/WrnpnFLKuJG9M1EpJUN3xmrscKyy/OTyM/nXxUnY+jSuVJCDEQew7Vl1rSKFd1HQEisnvXfldXn516fqc2Op8vK/Ugk++abTpPvmm17SPMY+L7/4VNUMX3/wqape5SGyfcNQVPJ9w1BTiJhXR2P8Ax4w/7tc5XR2P/HjD/u1lW2Kp7liq0v8ArDVmq0v+sNZQ3NJbDKKKK0IP/9k=">
            <a:hlinkClick r:id="rId6"/>
          </p:cNvPr>
          <p:cNvSpPr>
            <a:spLocks noChangeAspect="1" noChangeArrowheads="1"/>
          </p:cNvSpPr>
          <p:nvPr/>
        </p:nvSpPr>
        <p:spPr bwMode="auto">
          <a:xfrm>
            <a:off x="1905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AutoShape 2" descr="data:image/jpeg;base64,/9j/4AAQSkZJRgABAQEASABIAAD/2wBDAAgGBgcGBQgHBwcJCQgKDBQNDAsLDBkSEw8UHRofHh0aHBwgJC4nICIsIxwcKDcpLDAxNDQ0Hyc5PTgyPC4zNDL/2wBDAQkJCQwLDBgNDRgyIRwhMjIyMjIyMjIyMjIyMjIyMjIyMjIyMjIyMjIyMjIyMjIyMjIyMjIyMjIyMjIyMjIyMjL/wAARCAH1AfQDAREAAhEBAxEB/8QAGwABAAIDAQEAAAAAAAAAAAAAAAUGAQMEAgf/xABLEAABAwEDCAYIAgcGBQUBAAAAAQIDBAUGERIhMXFzdLGyMjQ1QWGBExQiMzZRcsFCdSRDRWKRodEjJSZEUmMVRlOCohZVwuHw0v/EABoBAQADAQEBAAAAAAAAAAAAAAABAgMEBQb/xAA0EQEAAQIDBgQFBAMAAwEAAAAAAQIDETFxBAUhMjPBQVFysRJCgaHRImGR8DRD4RMjYlL/2gAMAwEAAhEDEQA/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wD6cznOeuLlVVOKqqqqcapxbxERk8lUtkTZXO/s0XN3p3GlqLkz+hWqaY5m2lr6eoqJKZlVHNPGmL0jzo3u06MTv2e/FdU2/iiao8mFy3NMRVhhDsOtkAAAAAAAAAAAAAAAAAAAAAAAAAAAAAAAAAAAAAAAAAAAAAAAAAAAAAAAAAAAAAAAw5zWJi5URPErVXTTGMymImcnPJVdzE81OO5tf/4bU2vNzOVXLi5VVfE4qqpqnGptERGTGBA9MifIvspj817kLUW6q+WETVEZoq0LxWZZuLEetZUJ+riX2UXxcY3dq2exnPxT+2X8taLF25xyhU7TvJaFposb5PQ0/dDD7Kea6VPJ2jeF69Hw44U+UO23s1u3xw4+aXuD16s2TeY9DcXUr0c28eWnXsvZ9M8oAAAAAAAAAAAAAAAAAAAAAAAAAAAAAAAAAAAAAAAAAAAAAAAAAAAAAAAAAAAAGHOa1MXKiFaq6aYxqTETOTnfUroYmHipx3NqnKiGtNqPFoVVcuKripyVVTVOMtowjJgqPTY3PxVEzJpXQiF6bdVeSJqiM0RaF5bMs7FjHeu1CfgiX2EXxd/Q57217PY/+p/bL+WtFi7cz/TCpWneK0bUxZJL6KDuhi9lvn3r5nk7Rt969HwzOEeUZf8AXfa2ai3xiOPmiTibBAt1wevVuybzHvbi6lend5+8eWnXsvZ9M8oAAAAAAAAAAAAAAAAAAAAAAAAAAAAAAAAAAAAAAAAAAAAAAAAAAAAAAAAAAYc5rUxcuBWqummMZlMRM5ND6hVzNTBPmcle1TlS1pt+bQqqq4quKnJMzVOMtY4ZMED02NzkVUT2U0uXMiF6bc1ZImqIQ1o3osyz8WQr67OmbBi4MRfFe/yOW9tuz2OEfqn7fy3t7NcucZ4R91RtO8Fo2ri2ebIh7oYvZamv5+Z5G0bfev8ACqeHlGTttbPRb4xHHzRZxN3PWV9LQRelqp2RN7spc66k7zW1Zruz8NEYq1VU0xjKKprWq7ZtOmoqGNaWCeVrFqZm4uwVdLWf1PTo3fRbp+K7OP7R+WFV2qY/RGCy18LKa0KiCPHIjkVjcVxXBDzL0RFyqI829uZmiJlZrg9erdk3mPZ3F1K9O7h3jy069l7PpnlAAAAAAAAAAAAAAAAAAAAAAAAAAAAAAAAAAAAAAAAAAAAAAAAAAAAAAAAMOcjUxVcCtVcU5piJnJofOq5m5vFTkr2mfla02/NqXFVxVcTmmZmcZaREQwRgllGKqK7Q1M6uVcEQtTRNWSJmIQlo3qs2gymU36bOn+lcI08+/wAjkvbfs9nl/XP2b29muV8Z4QqNpW/aNqrhUTYRd0MfssTy7/M8faNuvX+FU8PKMnda2ei3lHHzRhyNnNW2hSWdF6SqnbEi6EXS7UmlTW1YuXZwojFWqummMZlxU1ZWWzT2g+kY+iip6ZZmTSsRXvVHImGT3Jguk9G1sVuif/ZOM+UZfywqu1ThFMYQhY7OY2ZZpXPnnXTLKuU7y+R6EVRTHw0xhH7KxTGOM8ZTVgx5Nv0C/wC+ziZXJ/T/AHzWnKVitftit2zuJ4e0dWrVta6cLFcHr1bsm8x7G4upXp3cW8eWnXsvZ9M8oAAAAAAAAAAAAAAAAAAAAAAAAAAAAAAAAAAAAAAAAAAAAAAAAAAAAAGHORqZ1K1V00xjKYiZyaXTKvRTA5a9omeFLSLcZy1Liq4quc5pxmcZaR+zGBCXpGLkq5VRrEzq5y4IhaKJmMfBE1eCBtG9tnUOLKRPXZk70zRp59/kcd7eFizwp/XP2dFvZblfNwhULSty0LVdhUzr6PuiZ7LE8u/zPH2jbb1/nnh5Rk7rVi3b5Y+qOOTFs5a20aSzo0fVTtjx6LdLnak0qa2rFy7OFEYq1V005yh5bVtK0PZoofUoV/WypjIupuhPM9C3slq3xuT8U+UZfyxm5VVlw9yksaNkvp35U066ZpVynL/TyN5uTMfDHCPKERTEcfFZLOpvR2fay4aaNyf+TSLfCUVTxjVBpD4GnxLJCx4sLZol/wB9nEpXVw/vmTlKWtftit2zuJ5G0dWrVra6cLFcHr1bsm8x7G4upXp3cW8eWnXsvZ9M8oAAAAAAAAAAAAAAAAAAAAAAAAAAAAAAAAAAAAAAAAAAAAAAAAAAAYc5G6VK1VxTmmImcmp0qrozIctd+Z5eDSLfm1rnXTnMJxloYEArcGK9ytaxudXuXBELRRMxjlCJnwV+0b30FHjHRN9cmT8S5o2/1OG9vGxa4W/1T9nTb2S5Xxq4R91QtK2rQtV2NVOrmJoibmYnl/U8XaNsvX5/XPDy8HfbsUWuWEeczZyV1pUlnMRamZrFXosTO52pqZza1s9y9P6IUqrppzREtpWnaGalj9RgX9ZImVKupNDfM77ey2rfGufinyjL/rGa66suEfdmjseKKRZVR0k7ulLKuU9fNTaq5VMfDlHlHCERTEcfFMQ0XgUTikYaLwCsykmU3o7LtFcNNMqfzQtT4qTPGFbSHwI+Js7LMiybUpF+UzOKFZnH7e6Kspddr9s1u2dxPN2jq1atbXThYbg9erdk3mPY3F1K9O7i3jy069l7PpnlAAAAAAAAAAAAAAAAAAAAAAAAAAAAAAAAAAAAAAAAAAAAAAAAAMK5E0laq4pzTETLW6RV0ZjmrvzPCGkUebWviYZyuAxHYMjWSRzWRtzq964IhPw8MZ4QY+Cu2lfGhpMY6FnrcqZst2aNF4qcF7edm1wtx8U/b/rpt7Jcr418I+6oWjbNfar8auoc5vdGmZieR4m0bXdvz/7J+ng77dmi3yw4DnauOutSjs5E9ZmRr16MbUynu1NTObWdnuXeSPx/KtddNGaJltC1LQXJp2eoQL+J2DpVTwTQ3id9vZbNvjV+qft+ZYzXXVlwj7vdHY8UL1kRqvld0pZFynu81Nqq5qjDw8kRTEcUvDRaMxRMykIaLwCsykYaLRmJVmUhDReAVxdFVToyya3xhVP5oT4SiJ/VCppD4HP8TpdVDFk19MvylZxQRPGNY90VZS82v2zW7Z3E4to6tWrS1yQsNwevVuybzHsbi6lendxbx5adey9n0zygAAAAAAAAAAAAAAAAAAAAAAAAAAAAAAAAAAAAAAAAAAAAAAYVyJpUrVXFOaYiZyeFe5dGY5670zk0iiPF4MOK4Bh6tjjWWV7Y426XvXBELfDhHxVcIRjjOEK3aV86Omxjs+P1qRP1j80aau9Tzb+9LNrhaj4p8/B129jrq55wj7qfaFr11qSZdXUOemlGJma3Uh4t/a7t+cbk/h327NFuMKYcRztHHXWrR2fglRL/AGi9GJiZT3akQ3s7Ncuz+iOHnlH8q1V005omWttS0cUiT1CBe/M6VU4NO63s1m3xn9U/b/rGaq6v2j7tlHZEUDle1irI7pSPXKc7Wqm1VdVXCckREU8YS8NF4FEzKQhotGYK4pGGi8ArMpCGi8CVZl3x0zW6Qri3I1E0IENVYmNm1af7S8RPLVomnmhVsk5HU3UqfplPtWcyE05xrHuirKXLa/bNbtncTl2jq1atLXThYbg9erdk3mPY3F1K9O7i3jy069l7PpnlAAAAAAAAAAAAAAAAAAAAAAAAAAAAAAAAAAAAAAAAAAAAABh3RXURORCLZVSN6XtJ4ni036oz4u2aIdDKqN2lVavibU3qZ/ZSaJhue+OKJZpZWRxImKveuCG0xER8VU4R5qcZnCI4qzaV9aWnyo7Oi9Yk/wCrImDE1JpU82/vW1b4WY+KfOcnXb2KqrjXOCn2halbakmXV1DpPk3Q1upDxL+1Xb843Jx9nfbtUW4wphxmDRxV1rUdAqMmkV0y9GGNMp7vJPub2tmuXeNMcPPwUquU05ouSstS0czP0CBe5q5Uqp4rob5HdRs9m3n+qft/36s5qrq/aPu2UVkxU6qrI/bd0nuXFztarnNqq5qzViIpyS0NF+6UMUjDRaMwVxdMnqtDF6Wrnigj/wBUjsMdXz8i0UzVkrNTxBeO7/pEY604o1VcEWRrmNXzVMC8Wq5yjFWasM1nghidG2RjmvY5MWuauKL4opnx8UYulERNCAAgA11SY2fV7JeKE/LVomOaFZyTkdLbTt/SoNqzmQmOaNY90TlLhtjtmt27uJybR1atWtrpwsNwevVuybzHsbi6lendxbx5adey9n0zygAAAAAAAAAAAAAAAAAAAAAAAAAAAAAAAAAAAAAAAAAAAAAw7orqInKRCIfPvQl6QkVe+r3LV0LMpcj1ZFycc2OUufA4d61TjbjwwdOxxGFU/urB5TscNba1HQu9HI9Xzr0YY0ynr5d3mb2dmuXeMRw85y/uilVymnh4ouSptS0c2PqMC/hYuVKut2hPI76LFm1/9T++X8eP1ZzVXV+0fdvorKip8fRx4K7pOXO5y+K6VNKq6quZWIinJKw0WjMVJlIw0XgFZl0zerWfTrPVStijTNiulV+SJ3r4ExEzkiZS9NSZTGuVitykRcHJnTH5iYwlTFG1lHBJfSzo54mSt9TkdkuTFMUcTPLEfv2TEzxmEpV2LZ1bCsclLGzFOlGmSv8ADQvmUmmmfD+CK6o8VQkorUuZVpNZq+monuxdSquEUvzyf+m/+SmkXflu8Y8J/KfhirjRn5LpZNr0ltUDayjermKuS9jkwdG5NLXJ3KgqommcJZu4qAHidMaCr2S8UJ+WrQjOFeyTkdLZA3CohX/cZzITGcax7onJGWx2zW7d3E5do6tWra104WG4PXq3ZN5j19xdSvTu4t48tOvZez6Z5QAAAAAAAAAAAAAAAAAAAAAAAAAAAAAAAAAAAAAAAAAAAAAYd0V1ETlIhEPn3oPSEoVW+nXqHdU5lODevNb9Pd17Hy1avn95KieGCjjgmfEk9Qkb3MXBcnBdC9xlsFuiqqqaoxwjFreqmIiI8ZKKy4YG/wBlGiY51XSq+KrpU66q6qp4yrERTkloaLwKoxSENFozBWZSMNH4BWZba2WnsmgfV1OOS3BGtantPcuhqeKlqYxlWZ8kRV2ZOliVds2ng6vdGnoYscWUrHORME/ewXOv/wCRMxVEx4f3jP8AeC1M4VRgujPds+hvBAzQVX8c2fuUvMJ5Y17LR4prEqh5lijnhfDMxJInpg5q9/8A9jPhJlxUm0bMtC7Fp/8AFbKd6SN+DZGOzMnb/of8nJ3OJpr+CPhq40+fk0mP/JxjNZ7GvHZ9txfo8vo6hvvKWXBssa+Kd6eKYoXqomnj4ebLxwSqORVVEVFVNKY6CiSXPRVWyXihaOWrRHzQgck43Q9xN/t4tozmQtTnGse6JyRFsds123dxOPaOrVq3tdOFhuD16t2TeY9jcXUr07uLePLTr2Xs+meUAAAAAAAAAAAAAAAAAAAAAAAAAAAAAAAAAAAAAAAAAAAAAGHdFdRE5SIRD596D0hIqt9Ov0W6pzKcG9ea36e7q2Plq1fOr0dGy98bwUpu7Ov092l75dU9Z0aPaiG8KynoKPHDBAzmUjDReBKuLtjga3uCMVbpF/8AUdvOrne1ZtA5WUrfwyP75P6eCeJarh+n+fx9Fo4Rj5u+8/w5W/S3naVjx+vsinOEwzoM+lvBAqgqv44s7cpeYmeWP74LR4psogJSLkqxzHta9jkwcxyYo5PFBEoV+vuVY9oTNf7Ua45muYj8nUuKKgj9PJVML/HM80YtlzmQR2JIkESMYlXM1EwzrkuycV8cxerGJwmcVZwnDCFgdnpKrZLxQRy1aK+MIbJORu9Mb/axbRnMhMc0ax7onKUJbHbNbt3cTk2jq1at7XThYbg9erdk3mPX3F1K9O7j3jy069l7PpnlAAAAAAAAAAAAAAAAAAAAAAAAAAAAAAAAAAAAAAAAAAAAABh3RXUROUiEQ+feg9IShVb6dfot1TmU4N681v093XsfLVq+dXo6Nl743gpTd2dfp7tL3y6rLY6YohupUuFNCiRoqoSymXSgQgL010sdJFZlIq+t16+jbk6Wx/jd/PBNfgWpn4Y+Py9/BMRjOCTs+iis6ghpIkRGxtwzd696mccOBM4zi4bz/Ddb9LedpaPyU5wmW9Bn0pwQIQVV8cWfuUvMTPLGvZMeKa7iiAAEst6TdYMEFc7sKTfajnU1uc0/3whHksSZ6aq2S8UIp5atFfGNUVknK2ekTB8e0ZzITTnGse5OSv2x21Xbd3E49p6tWrptdOFhuD16t2TeY9fcXUr07uLePLTr2Xs+meUAAAAAAAAAAAAAAAAAAAAAAAAAAAAAAAAAAAAAAAAAAAAAGHdFdRE5SIRD596D0hIqt9Ov0W6pzKcG9Oaj093VsfLVq+dXo6Nl743gpTd3NX6e7S98uqz2L+E3UqXOL3TdRLF6VyNRVcqIiJiqroRCBWLCRbYteqt+RF9F7mjRe5iaF88Vd/3J8i1efw+Xv4/hbKnVZSiERef4crfpbztLR+U05wmW9Bv0pwQKIKq+OKDcZeYn5Y/vgtHimsSgYgMQMt6TdaAQVzl/uKTfKjnU0uc0/wB8IR5LIzPT1OyXiTTy1aKznGqPyTkamTg5m0bzITTzRrHuK3bPbVdt3cTj2nrVauq104WG4PXq3ZN5j19xdSvTu4t48tOvZez6Z5QAAAAAAAAAAAAAAAAAAAAAAAAAAAAAAAAAAAAAAAAAAAAAYd0V1ETlIhEPn3oMoSKtfPr9Fuqcynn705qPT3l1bHy1avnV6OjZe+N4KV3dnX6e7S98uqzWL+E2UqXOL3TdRLFBXnqpJo4LFpVVamvXJfgudsX4l8+j/H5Fqf0/q/jX/iYiJnjl4pilpo6KlipocPRxtyU8fmpThHCCZmZxltAibzfDlZ9LedpaPymM4TDeg36W8EEqoKq+N6DcpeYTyxr2THimsSoAAMt6SayBBXO7El32fnU1uc0/3wgnKFlh9zU7JeKE0cteilWcauI5GrC6WbRnMhNPNGse4rNs9tV23dxOPaetVq6rXThYbg9erdk3mPX3F1K9O7i3jy069l7PpnlAAAAAAAAAAAAAAAAAAAAAAAAAAAAAAAAAAAAAAAAAAAAABh3RXUROUiEQ+feg9IShVb59fot2TmU8/enNR6e8uvY+WrV87vRosvfG8FK7uzr9LS98uqy2NpabKVLVU1sFnWa+rqX5MMbcVw0r8kRO9VXMiFoiapwhiirv0k8ss1uV7Mmqq80Uen0USZkRPL7r3iqYmcYy8Pz9fZaYw/T/ACnSqACJvN8OVmpvO0mn8pjOEwnRZ9LeCCVUHU/G9BuUvMTPLGvZaPFNFEMYkhiQllq+03WgQgrndhy77Uc6mtzOf74QT4LNB7mq2K8UJt8teilWcauI5GrDtLPrbzITTzRrHueCs2z21W7d3E49p61WrptdOFhuD16t2TeY9fcXUr07uPePLTr2Xs+meUAAAAAAAAAAAAAAAAAAAAAAAAAAAAAAAAAAAAAAAAAAAAAGHdFdRE5SIRD596DJMIVa+fXqLdk5lPP3pzUenvLr2Plq1fO70aLM3xOVSu7s7np7tL3y6rJY2lpsrU76KifbtfLV2jLl0lFUvhgpWpg3FubKX5r4+SYF6uEfDGXv/wAZROHHx9lkVcV7tSdxTHHNAQMYgRV5V/w7Wam87S1P5TGcJdOi36U4IJzVQdT8b0G4y8xPyxr2WjxTRRDGISYgZTpN1oBB3P7Dk3yo51NbnNP98IR5LNB7mq2K8UJt8teilWcauI5GrC9KPaM5kJpzjWPcVq2e263bu4nHtPWq1dNrpwsFwevVuybzHr7i6lendx7x5adey9n0zygAAAAAAAAAAAAAAAAAAAAAAAAAAAAAAAAAAAAAAAAAAAAAw7orqInKRCIfPvQekJQqt8+v0W7JzKefvTmo9PeXXsfLVq+d3o0WZvicqld3Z3PT3aXvl1WSxtLTdSpNXcVFo7Q/Mp+Jav8AHsy8v74pjMZjGISARV5vh2s+lvO0mn8pjOEunRb9KcEJ8VUHU/G1DuMvMT8sf3wTHimigYgYxAy3HKTWgEHdDsOTfajnU1uc0/3whHhCzU3uavYrxQm3y16KVZxq4zkasL0o9ozmQmnmjWPc8Fatntut27uJx7T1qtXTa6cLBcHr1bsm8x6+4upXp3ce8eWnXsvZ9M8oAAAAAAAAAAAAAAAAAAAAAAAAAAAAAAAAAAAAAAAAAAAAAMO6K6iJykQiHz70HpCUKrfPr9Fuycynn705qPT3l17Hy1avnd6NFmb4nKpXd2dz092l75dVjsbS02VqTV2upWh+ZT8S9f49oZf37pgzADGIEVeVf8O1mpvO0mn8pjOEx+Fv0t4IJzVQdT8a0O4y8xb5Y17JjxTJQAGIBq+0mtCBCXQ7Dk32o51NrnNP98IR4LNTe5q9gvFCbXLXp+FK841cZyNWF6TNo3mQmnmjWPcnJWrZ7brtu7ice09arV02unGiwXB69W7JvMevuLqV6d3HvHlp17L2fTPKAAAAAAAAAAAAAAAAAAAAAAAAAAAAAAAAAAAAAAAAAAAAADDuiuoicpEIh8+9B6QkVW+fX6Pdk5lPP3pz0ad3VsfLVq+d3o0WZvicqld3Z1+nu0vfLqsdj6WmylSZu11Kv/Mp+Jav8e0M/wC/dMFAAYgRN5fh6s1N52k0/lMZwmO5v0pwQTmqg6j41odxl5i3yx/fBMeKZMwJAA1faTWhAg7oL/ccu+T86mtzmn++EI8lopfc1mwXiha1yV6fhSvOnVxnI1YXpR7RnMhNPNGse5OStW123Xbd3E49p61erptdONFguD16t2TeY9fcXUr07uPePLTr2Xs+meUAAAAAAAAAAAAAAAAAAAAAAAAAAAAAAAAAAAAAAAAAAAAAGHdFdRE5SIRD596D0hIql8+v0e7JzKefvTno07urY+WrV88vRoszfE5VK7uzuenu0vfLqsVj6WmytSau31Gv/Mp+Jav8e0Mv790uUABiBFXkX/D1Z9LedpNP5TGcJfHM36W8EE5ojJB1HxpQ7jJzFvkjXseaZKAQAGW9JNaBKDuh2JJvk/Oprc5p/vhCPJaKPPDWbBeKF7PJXozuZ06uM42rC9Jm0ZzITTzRrHueCtW123Xbd3E49q61erptdONFguD16t2TeY9fcXUr07uPePLTr2Xs+meUAAAAAAAAAAAAAAAAAAAAAAAAAAAAAAAAAAAAAAAAAAAAAGHdFdRE5SIRD596DKEiq3z6/R7snMp5+9OejTu6tj5atXzy9Giy98byqV3dnc9Pdpe+XVYrH6TTZWpM3c6jX/mU/EtX+PaGX9+6XKAQAEVeRf8AD1X9LedpanP+fZMZwl+5PpbwQTmiMkJP8aUW4ycxPyxr2T5pgoADEIGr7Sa0CULdHsSTfajnU1u80/3whHks9H7qs2C8UL2eS56WdzOnVyHG1YXpR7RnMhNPNGse5OStW123Xbd3E49q61erps9ONFguD16t2TeY9fcXUr07uPePLTr2Xs+meUAAAAAAAAAAAAAAAAAAAAAAAAAAAAAAAAAAAAAAAAAAAAAGHdFdRE5SIRD596D0hIql8+v0e7JzKedvPno07urY+WrV88vPosvfE4KRu7O56e7S98uqw2PpabSrUmru9RrvzGfiTX+PaGXl/fFLFEgDECKvJ8P1epvO0tTn/PsRnCXVdH0pwQic1UJP8aUW4ycxb5Y17J80wUSECNtS3rOsfBtVOnpndCCNMuV2pqZ/NcxpRbqq4xl5+CJmIV99rW/bsvoLPgdQRL/oRHzqnivRZ/Mn4rdPCn9U/Zb4JzqnD3WSw7MdY9kspHvRzke564PV6pjhpd3rjiVqmZ41ZonDHhknKL3VZsF4obWeW56WVedOrkONqx+KPaM5kJp5o1j3JyVq2u3K7bu4nJtXWr1dNnpxosFwevVuybzHrbi6lendx7x5adey9n0zygAAAAAAAAAAAAAAAAAAAAAAAAAAAAAAAAAAAAAAAAAAAAAw7orqInKRCIfPvQekJQql8u0KPdk5lPO3nz0ad3XsfLVq+eXo0WXvjeCkbuzuenu0vfLqsNj9JpsrUmbt9nVv5jPxLV/j2hl5f3xSxmkIACKvJ8P1epvO0tTn/PsRnCXVdH0pwQTPFEISf4zotyk5i3yRr2T5tlqXhs6yXJFUTK+pXo00KZcjv+1NGtcBTbqqjHw8/BGPHBAutC8N4JVho43UEC6WwqjplT95/RZ5Zyfiop4UR8U/b+6rfBMcapw90lZdz6KhxkqXeklcuL0Y5VVy/vSLnXyK1zNc43Jx9iKvh5IwWGNrIYkihjZFEn4GJgnn8/MjHhhCv7yziQOyh91W7BeKHRZ5bnpZ3M6dXKcbVhelHtGcyE080ax7nhKtW123Xbd/E5Nq69erps9OnRYLg9erdk3mPW3F1K9O7j3jy069l7PpnlAAAAAAAAAAAAAAAAAAAAAAAAAAAAAAAAAAAAAAAAAAAAABh3RXUROUiEQ+feg9IShVL5doUe7JzKedvPno07uzZOWrV88vRosvfG8FI3dnc9Pde98uqwWRpabKymbt9m1v5jPxLXPx7Qy/v3SxkkAARV41/wAP1epvO0tTn/PsRnCXXSn0pwQTmiFatujra23Yo6H0zXrROa6WJclWIr8/td2stEzFMTEY8eyY+HGcZbrLujQWe1Vmwke7O5sargq/vPXO4rVM1TjXOM/Zb4sOFMYJ5uEcSRRsbHEmhjEwQjHwhTDxAkIAkdlD7qt2C8UN7PLc9LO5nTq5jkaMfjj2jOZCaeaNY9zwlWrb7cr9u/icm1devWXTZ6dOiwXB69W7JvMetuLqV6d3HvHlp17L2fTPKAAAAAAAAAAAAAAAAAAAAAAAAAAAAAAAAAAAAAAAAAAAAADDuiuoicpEIh8+9B6QlCqXy7Qo92TmU87efPRp3deyctWr55ejRZe+N4KRu7O56e7S98uqwWRpabKymLt9m1n5jPxJufj2hl/fuljNIBDWneezrNlWnR7qqsT/AC1MmW5PqXQ3zNYtTMfFPCPOUY+EIVXXgvM5Y8htNR4oroYc+OC4p6SRc3khHx0xwtxj+8r/AA4TjXP0XZ2Z2GKLgiJinghScMVIeRikIAAAAAdtB7ut3deKHRZ5bmjO5nTq5jkaH449ozmQtTzRrHuTlKs2325X7d/E49q69erps9ONFguD16t2TeY9bcXUr07uPePLTr2Xs+meUAAAAAAAAAAAAAAAAAAAAAAAAAAAAAAAAAAAAAAAAAAAAAGHdFdRE5SIRD596DKEiq3y7QpN3TmU87efNRp3deyctWr55efRZe+N4KRu7O56e6975dVgsjS3WayrKYu32bWYf+4z8S1z8e0M/wC/dptG9Vn0MrqeFXVtWn6imwcrfqdob5qTFqcPiq4R+/bzMcZwhEIy8N5lVr3rS0a9KKmdktw/flXOupuAiumOlGP7z+Pyn4Yjnn6Qm7MuvZtmxI1WNmXTkMTJjx8e93mUq4zjXOMp+KcqYwhMq5clGIiNY3osamDU1IRMzKsQwQAAAAAAAO2z/d1u7rxQ6LPLc9LO5nTq5zkaH449ozmQtTzRrHuicpVm2+3K/bv4nHtXXr1l1WenGiwXB69W7JvMetuLqV6d3HvHlp17L2fTPKAAAAAAAAAAAAAAAAAAAAAAAAAAAAAAAAAAAAAAAAAAAAADDuiuoicpEIh8+9B6QkVO+XaFJuycynnbz56NO7r2Tlq1fPbz/svfE5VI3dnX6e6975dU/ZGlus1lEtMFl2na8c9LFLNFQJVzPkyXeja9yvVMHO0qiYaENJrqpn9MRjw4zozwpwxmfon7Ou3ZtmxNZ6Nsyt/CjcmNPLS7zMpwmcapxlPxThhTwhLOcrkRFwRqZkaiYImpBMzKsQwQASBAAABIAAAdtn+7rd3Xih0WOW56fwyuZ06tByND8ce0ZzIWp5o1j3JylWbb7cr9u/ice1devWXTZ6caLBcHr1bsm8x624upXp3ce8eWnXsvZ9M8oAAAAAAAAAAAAAAAAAAAAAAAAAAAAAAAAAAAAAAAAAAAAAMO6K6iJykQiHz70HpCUKnfHr9Ju6cynnbz56NO7s2TlnV89vP+y98TlUjd+dz09173y6rJYkD5W+kymRxN6Uj3YIn9V8ExOu1YuXpwoj8Mrtym3H6pWKmqKaWJI6Z73MjxT2m5KY451RPFSdqsTZqimqceDK1ci5EzEYN+JzNWAM4gYxAYgZxAxiAxAYgMVAwj2q9zEc1XN6SIudMdGKdw/cd9ne7rd3Xih0WOW56fwyuZ06tByNGPxx7RnMhanmjWPcnKVbtvtyv27+Jx7V169ZdNnpxon7g9erdk3mPW3F1K9O7j3jy069l7PpnlAAAAAAAAAAAAAAAAAAAAAAAAAAAAAAAAAAAAAAAAAAAAABh3RXUROUiEQ+feg9ISKnfHtCk3dOZTzd5c9Gjr2TlnV89vP+y98TlUbvzuenuve+XVYKLqVJ9c3Kw+g3b0p17PN23qRolrF6Euv7nLvTqU6d19k5J1TsVHJJGszlbDAmmaV2S1P6nJZ2W7e5Y4ebW5epozl6hrbNikRlMxa2bHM96YMx8G6VPXs7vt2+NXGfs469pqqy4Q2WpI+SeNZcEkSJEciJhguK5sDz95TH/mwjyh07LE/BxcOKHnujABgziAAxiBFWpeKzbJd6KeZZKlejTQplyL5Jo1rgaUWqqoxjhH2RMxHBCet3jvHIsNJG6z6dcypCqOlw/eevss8v4lom3Twoj4p+yfhnOqcPdM3YpqamsFnq2Co+eRzpMVcsi5kylVc66O8i5VXM/rzhGFOP6clls7oVu7rxQvY5a/T+Gd3OnVpOVox+OPaM5kLU80ax7onKVbtvtyv27+Jx7V169ZdVnpxon7g9erdk3mPW3F1K9O7j3jy069l7PpnlAAAAAAAAAAAAAAAAAAAAAAAAAAAAAAAAAAAAAAAAAAAAABh3RXUROUiEQ+feg9IShU749oUm7pzKebvLno0dmycs6vnt5/2Xvacqjd+dz09173y6rVYT6aNKJ9XAs8SPmxjR2Tj7LD6DdnSq17PM23njRO2radBZdiTV9h2W6Ss9LHE2GVquaiuVc6I1VylzHbXYt11RVVGMw5ou1U04RKtyutColSpvLaD2yaW0keDpE8MlPZZ55/AzvbXas8Jnj5Q0tbNcu8YT1k1UiUz/RUnqbFXBudVkc3DSrlz/wwQ8faNvu3OFPCP74u2nZqKJ85dOJwNmcQMBJiEIi07zWdZcnoHyOqKvupqdMuTz7m+ZpTaqqj4p4R5yjGMcEMkt5LyvWOFHUFL+JlO7F+H78q5m+RaKqKeFuPinznL+Pyn4cOacPdLWXdOzLLbjIiTyrnc2NVRqr+85c7ildU1TjXOPsmKpjhTGCby1RjYmNbHEmiNiYNTyKzVM8ERHFD3V+FqT65OKGl7mnWURlGiy2b0K3d14oXsctz0/hS7nTq1HKux+OPaM5kLUc0ax7onKVbtvtyv27+Jx7V169ZdVnp06J+4PXq3ZN5j1txdSvTu4948tOvZez6Z5QAAAAAAAAAAAAAAAAAAAAAAAAAAAAAAAAAAAAAAAAAAAAAYd0V1ETlIhEPn3oPSEip3x7QpN3TmU83eXPTo69k5Z1fPbz/ALL3xOVRu/O56e6975dU/RdRpPrm5Wn0G7elOrzNt6kaOygbXva9lJWOponoqTK1c7s+b/8AZjHeF2u3XEUzhjDXZKaJomaox4pGksulo/aa3Lk0rI/Op5EzMuyapl3YoQqYkABhFRUxTOgFct5loWjbVJZFJVyQRTQPkkSJyMV+DsMFdpRMPkb25+Gn4ojGccOKuc8cnZZl17LsqPBWNnfpVrEVrMfFek7zKVVfFONc/FP2WxmIwpjCEy6RXMSNERsaaGNTBqeSFZqmeCIh4KpE0prAibq/C1H9cnFDa9zTrKtOUaLNZvQrd3Xihexy3PT+Gd3OnVqOVofrItozmQtRzRrHuicpVq3O3a/bv4nHtfXr1l1WenGifuD16t2TeY9bcXUr07uPePLTr2Xs+meUAAAAAAAAAAAAAAAAAAAAAAAAAAAAAAAAAAAAAAAAAAAAAGHdFdRE5SIRD596D0hKFTvj2hS7unMp5u8uenR2bJyzq+e3n/Ze+JyqN353PT3XvfLqn6LqVL9c3K0+g3b0p17PM23qRolbGVMmVO9F+5yb16lOjXZOSdUoeW6mQIK0b12fRSup4MqtrE/U02Dsn6naGm0WasPiqnCP37eauPHCOMoSqfblsUr6itlWjs9FRqw0rlai4rgjXSaXKuOhuBMV00x/6ox/ee0J+HjhXP0Xh0bIHeiiYjI2IjWtRMyIiZkMq5xqmSnJDO+OrP3GbiaU8n17I89O6Y7kMVjEDGIDvTWBFXW+FqP65OKG17mnWVaco0WWzOjW7uvFC+z8tz0/hS7nTq1nKufrItozmQtRzRrHuicpVq2+3K/bv4nHtfXr1l1WenGifuD16t2TeY9bcXUr07uPePLTr2Xs+meUAAAAAAAAAAAAAAAAAAAAAAAAAAAAAAAAAAAAAAAAAAAAAGHdFdRE5SIRD596D0hKFTvj2hS7unMp5u8uenTu7Nk5Z1fPrzfsvfE5VG787np7r3vl1TVArpYoospWtY5y4pp9pEReB229quWqJpo4Ysblmiur4qlmpYYqeBGxMRqaVX5+KqctVU1TjMrZcEPaF7aGlkdT0bX2hVJmWOnVFa1f3n6E/maRZnD4q/0x+/4Vxx4U8Ueyz7wXmRXVc3q9EumKByxx4fJ0nSdqTMWiuI6UfWe0Ze6ZpiOefpCes679l2VE1jIWzub3ZOTGi/TpXWplMxM41cZ/dPxThhHCGm9Ur5LIYjnZkqYcERMET2+5C1EzOOPlKMMJhNT9Yfr+xSvmlFOSEd8c2fuM3E0p6f17H47pfuMVgDGIGe9NYSibr/C1H9cnFDW/zTrKlOUaLNZfRrd3Xihps/Lc9Kl3OnVrOVcT3ke0ZzIWo5o1j3ROUq1bnbtft38Tj2vr16y6rPTjRP3B69W7JvMetuLqV6d3HvHlp17L2fTPKAAAAAAAAAAAAAAAAAAAAAAAAAAAAAAAAAAAAAAAAAAAAADDuiuoicpEIh8+9B6QlCpXw7Qpd3TmU83eXPTp3dmycs6vn95v2Xvicqjd+dz09173y6puytLTSUS0x2fal6KiqbNVqyz4J3Q+ia70ceCLh7Sp7Tl8Db4v/HhFERjhnLLCM6v4WOgsOy7LiayKFszm6MpuTGmpvfrUxmYxxnjP7rY1TGGUJCSV8ior3KuGhO5NSdxWZmc0RGDziQlDXnX+6G7zDzl7fjpPseMJyo6w/X9iK+aUU5IRfjqg3GbiaU9P69kT27pdNBiuEIYxJSyi50IETdf4Wo/qk4obXuadZVpyhZrLX2a3d14oabPy3PT+Gd3OnV4OVcT3kW0ZzIWo5o1j3ROUq1bnbtft38Tk2vr16y6bPTp0T9wevVuybzHq7i6lendybx5adey9n0zygAAAAAAAAAAAAAAAAAAAAAAAAAAAAAAAAAAAAAAAAAAAAAw7orqInKRCIfPvQZQkVO+HaNLu6cynmby56dHXsnLOr5/eb9l74nKpO787np7r3vl1TVl6WmkolJXX6jaf5lJ9y938ezOPz7pkwxWCQIQhrzdkt3mHnNLfjpPseWqdqOsSa/sVr5pRTkhF+OqDcZuJrR0/r2RPbuljBcAAEXOmsCKux8K0f1ycUNr3NOsq05QstlaK3d14oX2fluen8M7udOrycy4nvItozmQtRzxrHuicp+vsrVudu1+3fxOTa/8AIr1l1WenTon7g9erdk3mPV3F1K9O7j3jy069l7PpnlAAAAAAAAAAAAAAAAAAAAAAAAAAAAAAAAAAAAAAAAAAAAABh3RXUROUiEQ+feg9IShUr4do0u7pzKeZvLnp0dmycs6vn95v2Xvicqk7vzuenuve+XVNWXmVppKJSV1+oWn+ZSfcvd8Pp7M4/PumDBYAAQ15uyW7zDzmlvx0lHlqnKlf0mTX9itfNKKckL/zzQbjNxNaOn9eyJ7d0smgwXAGIBFzprAirsfC1H9UnFDa/wA06yrTl9FlsrRW7uvFC+z8tz0/hndzp1YOZcT3kW0ZzIWo541j3ROUq1bnbtft38Tk2v8AyK9ZdNnp06J+4PXq3ZN5j1dxdSvTu5N48tOvZez6Z5QAAAAAAAAAAAAAAAAAAAAAAAAAAAAAAAAAAAAAAAAAAAAAYd0V1ETlIhEPn3oPSEoVK+HaNLu6cynmbx56dHZsnLOr5/eb9l74nKpO787np7r3vl1TNl6WmkkpK7HULT/MpPuXu+H09mUfn3TBgsAMQIe8vZLd5h50NLfjpKJ8NU5UdZk1/ZCtfNJTkhP+eaDcZuJrT0/r2RPbulk0GCwAIDvQEIu7PwtR/VJxQ2v806yrTlGiy2Tord3Xihps/Lc9P4Uu506sHMsJ7yLaM5kLUc8ax7onKVatzt2v27+JybX/AJFesumx0qdE/cHr1bsm8x6u4upXp3cm8eWnXsvZ9M8oAAAAAAAAAAAAAAAAAAAAAAAAAAAAAAAAAAAAAAAAAAAAAMO6K6iJykQiHz70GSUKnfDtGm3dOZTzN489Ojs2XlnV8/vN+y98TlUbvzuenuve+XVM2X+E1qJSV2Oz7T/MpPuWu+H09mUfn3S5isEABD3lX+6W7zDzoaW/HSSfDVN1PWZNf2K180opyQ3/ADxQ7jNxNaOn9eyJz/vmlU0GC4EABNKBKLu18LUX1ScUN7/NOsqU5fRZbI0Vu7rxQvs/Lc9PdS7nTqHMsJ7yLaM5kLUc8ax7onKfr7K1bnbtft38Tk2v/Ir1l02OnTon7g9erdk3mPV3F1K9O7k3jy069l7PpnlAAAAAAAAAAAAAAAAAAAAAAAAAAAAAAAAAAAAAAAAAAAAABh3RXUROUiEQ+fegyShU74do027pzKeZvHnp0duy8s6vn95tNlb4nKo3f/s9Pda98uqYsz8JpJKSuz2faf5lJ9y93w+nsyjP+fdMYmCzAACHvL2UzeYedDS346ST4Jyq6zJr+yFa+aUU5IVPjih3Gbia0dP69kTn/fNKpoQwXAABNKawIu7XwtRfVJxQ3v8ANOsqU9oWayP89uy8ULbPy3PSpezp1DnWE95FtGcyFqOeNY90TlP19lbt3t60Nu/icm2f5Fesumx06dE9cHr1bsm8x6u4upXp3cm8eWnXsvZ9M8oAAAAAAAAAAAAAAAAAAAAAAAAAAAAAAAAAAAAAAAAAAAAAMO6K6iJykQiHz70GSUKnfDtGm3dOZTzN489Ojt2XlnV8/vNpsrfE5VG7/wDZ6e6175dUxZmlppUSkbs9n2n+ZSfcvd8Pp7Moz/n3S+JgsBIBEXk7KZvMPOaW/HSUT4Juq61Jr+yFa+aSjJDJ8cUO4zcTWjp/XtKs9u6UTQhguAAMppTWBF3a+FqL6pOKG1/mnWVacvostkf57dl4oX2bluelnezp1ZOdYT3sW0ZzIXo541j3ROU6T7K3bvb1obw/ice2f5Fesumz06dE9cHr1bsm8x6u4upXp3cm8eWnXsvZ9M8oAAAAAAAAAAAAAAAAAAAAAAAAAAAAAAAAAAAAAAAAAAAAAMO6K6iJykQiHz70HpCUSqN7+0abYJzKeZvHnp0duy8s6qBebTZW+JyqN3/7PT3WvfLqmLM0tNKiUjdns60/zKT7l7vh9PZlGf8APulsTBYCQCIvJ2UzeYec0t5zpKJzhN1XWpNf2Qrc5pKOVDN+OKHcZuJrR0/r2VnP6d0omhDBdkDGKAZRc6ayBF3b+FqL6pOKG9/mnWVKMvostj/57dl4oX2bluelW9nTq9HOkT3sW1ZzIXo541j3ROU/X2Vu3e3rQ3h/E49s/wAivWXTZ6dOieuD16t2TeY9XcXUr07uTePLTr2Xs+meUAAAAAAAAAAAAAAAAAAAAAAAAAAAAAAAAAAAAAAAAAAAAAGHdFdRE5SIRD596DJKFSvf2jTbBOZTy9489Ojt2XlnVQLzabL3xOVSd3/7PT3WvfLql7N0tNKiUldns60vzKT7l73h9PZlTn/PuljnXwCQAh7ydlM3mHnNLWc6SifBOVXW5Pq+xS5zSUZIVvxvQ7jNxNaOn9e0onP6d0qmgwWAASIqYoBF3c+FqH6pOKG9/mnWWdGX0WWxtNduy8UL7Ny3PT+Fb3y6vZzpE97FtGcyF6OeNY90TlOk+yt2729aG8P4nHtn+RXrLpsdKnRPXB69W7JvMeruLqV6d3JvHlp17L2fTPKAAAAAAAAAAAAAAAAAAAAAAAAAAAAAAAAAAAAAAAAAAAAADDuiuoicpEIh8+9B6QkVG9/aNNsE5lPL3jz06OzZeWdVAvN+y97TlUnd/wDs9Pda98uqWs3ShpUSkrtdm2l+ZSfcve8Pp7M4z/n3S3mc6wAAiLx9ls3mHmNbWc6T7E5wm6rrcv1fZClfNKKMkMz43otxm4mtHT+vaUVZ/wB80omhDBYAAE0oCEZdz4Wofqk4obbRzTrPZWjL6LLY2mu3ZeKF9m5bnp7qXvl1ezBInvYtozmQvb541j3ROU6T7K3bvb1obw/ice2f5Fesumx0qdE9cHr1bsm8x6u4upXp3cm8eWnXsvZ9M8oAAAAAAAAAAAAAAAAAAAAAAAAAAAAAAAAAAAAAAAAAAAAAMO6K6iJykQiHz70HpCUSqN7+0abYJzKeXvHnp0duy8s6qBeXTZe+JyqTu/8A2enute+XVLWbpaaVCRuz2baX5lJ9y97w+nszpz/n3S2JzrgAIRF4+y2bzDzoa2s50n2JzjVN1fW5fq+yFLnNKKMkMz42otxm4mtHT+vaUTn/AHzSiaEMFwABoq62ls+H09XURwRJ+J64Y6k0r5E00VVzhTGKMYjjLju7il1aHFFRcqTMqYLpQ1v806yrR2WWxdNduy8UL7Ny3PSpezp1bDBInvYtqzmQvb56dY90TlOk+yt272/aG8P4nHtn+RXrLpsdKnRPXB69W7JvMeruLqV6OTePLTr2Xs+meUAAAAAAAAAAAAAAAAAAAAAAAAAAAAAAAAAAAAAAAAAAAAAGHdFdRE5SIRD596D0hKJVG9/aNPsE5lPL3jz06O3ZeWdVAvLpsvfE5VJ3f/s9Pda98uqWs3S0vUSkbtdm2l+ZSfc0veH09mcZ/wA+6VxOdcCACJvH2WzeYedDS1nOk+xOcapqr65L9X2K3OaSjJDM+NqLcZuJrR0/r2lWrP6d0oi5kOddzVto0lnQ+lrKiOFi6Mpc7l+SJpXyL0UVVzhTGKJmIzQNReCvrMW2dT+qwr/mKluL1+mP/wDr+Bp8NujnnGfKMv5/BEVVZcG2gurPUSJXVj3ZS/5qsXFy/Q3u8kQmqu5VGHLT5f3M/RTPnKwpHBTU0dNTuke1iuVXyZlcq4d3cmYxmacIiPAjGZmZSdi6a7dl4odGzctz0sr3y6tpgkT3sO1ZzIXo56dY90TlOk+yt272/aG8P4nHtv8AkV6y6bHSp0d91Kn1esnz4K5iImfTnPV3F1K9O7k3jy069l2itN3ep9K8p2R1sb9KfwA3tex2h38SR6wUDAAAAAAAAAAAAAAAAAAAAAAAAAAAAAAAAAAAAAAAAAAMO6K6iJykQiHz70GSUKle/tGn2Ccynl7w56dHbsvLOqgXl02Xvicqk7v/ANnp7rXvl1Stm9xeolJXa7NtH8yk+5e9lH09mdOf8+6UOdcxJDECJvF2WzeYeY0tZzpPsic4TVX1yX6vsUuc0lHKgZ6qGivZTVNQ/IijoJlc7DHvN7UTNGEefZWrP6d3DPblo1qZNDD6jCv66duVKv0s0J5/wK4WqM5+Kf2y/nx+iYiqr9nRZ91JXyJW1j3Rud/matcqVyfut0p5YITVVXXGFX6Y8v8AniY0Uzw4yn6eGioM9JBlyp+vnRHO8k0IZ/FTTyx9SYmrmZkkfK9XyPc9y97lxUzmZmcZWiIjJ4VcEVVXMmlfkBz0V7bIoaqogfNJK6SFY0dDGr2o7FNKnp7Lsd74K5mMMYwjFyX71GMRj4punrKerblQTMf4IudPLSclyzctThXGDSmumrKW9vvYdqzmQrRz06x7pnKfr7KxeKVkVuWi+R7WNSofiqrh3nNtVFVe1V00xjOMui1VFNmmZ8nmybOq6+qgqWJJT00aquW9MlZNSacPFT3t1bFd2eZrucMYyeftm0UXMKafBdWNU9hwOhmV8yR0xvcneB1RzvTvA6WVGV0kxA2o5rtGbWSM5K69QGAAAAAAAAAAAAAAAAAAAAAAAAAAAAAAAAAAAAAADDuiuoicpEIh8+9B6QlCo3u7Rp9gnMp5e8OpTo7dl5ZUC8umy98TlUnd/wDs9Pda98uqVs3S0vUmUjdrsy0fzKT7l73h9PZlGf8APulMTnXMQGIELeSohZRwQOlYk0lRErI1d7TkR2KqifI2s0z+qfCIlWc4j909WL+mS/V9jO5zSmjlQ09lur7djlfM2CnipVa56piquV6YIid64IppT8M25iZw49kYzFXCErTspKDqUH9p/wBebBz/ACTQ0p8cU8kJmJq5pYfI+R6ve5XOXSqripSZmc05PCuRrVVVRETOqroQCDrb0UsLliomrWTaPYXBiL4u7/I9Gxu27c41/pj7/wAOa5tVFGXGUYtNa1uu/S5VSJV9zH7LP/vzPZsbHas8aY4+c5/8cNy9XXnKy2VdKOJrVe1GodLJYksWkViNWLOmhyZlExjGBE4Pf/Dp40T0FUuKKit9K3LwVFxQ46tgs1VRVEYT+zWnaK4jDNqhsCnbWPrapFqqx7le6aVEXBV/0poQ6aLVFEzNMYY5qVV1VRETOSWbEaKNzYgNzYwNzYwNzYwNzIwN7WAbURGpiqga3OynY4YEjAAAAAAAAAAAAAAAAAAAAAAAAAAAAAAAAAAAAADDuiuoicpEIh8+9B6QlCoXu7Rp9gnMp5W8OenR27LyyoN5dNl74nKpbd/+z091r3y6pSzu4vWlI3b7MtH8yk+5e94fT2ZRn/PulMUOddxWhbFDZiIlTMiSO6MTEypHampnNKLVVeX/AD+UTVEZoOe1bWtFcinZ/wAPhcuCLgj53ak0N/mpf/1Uf/U/b8yYVT+yQs+6foF9YrHerK/O6SZVknk/jn/jggrmurqThHl/xEVU08kYz/fFN1EiS1EkjUVGudimOkxqqxmZWiMIwlqKpYc9rGq57ka1NKuXBEERjwgy4oGtvTTscsVBGtXLoykzRp59/kenY3Zdr43P0x93Lc2uinhTxn7I71O1Lbei1krljVc0TEyWJ5d/mezY2S1Y5I4+fi4Ll6u5zSs1lXUZE1qvaiIngdDNZ6az4adqIxiY/PADtbGENrYyRtbGBsbGEtiQ+AQ2NhT5AbWwgbWxeAG5sQG1GI1MVzAYV6J0U8yR4VcVxUAAAAAAAAAAAAAAAAAAAAAAAAAAAAAAAAAAAAAAAYd0V1ETlIhEPn3oMkoVG93aNPsE4qeVvDqU6O3ZeWVBvLpsvfE5VLbv/wBnp7rXvl1SlndxetMtlmWrSWZZFctQ5yvktKVI4o2q571THQiG1dua8v29mMTETx/f3c01o2vab0jiRbPhdmRseD53eehvlipnjaoy/VP2/wCrxTVOfBJWfdNlJjLWOSlV+d2K+knk14/ciuaqupOH7f8ACJpjkhNQvgoW5NBAkK6Fmd7Ui+fd5FP/ACYcKYwPhmrmlqVyucrnKqqulVXFTNZ4kkZEx0kj2sY3OrnLgieZMRNU4RBMxEYoGsvVEjlis6JaqTRlr7MafdfI9Oxuu5Xxufpj7uS5tdNPCnij0oLStqRHVsznt0pGiYMTyPZsbNas8kcXDcu13OaVnsu6rY0ar2IiIbs1nprPgp2ojGJj88Ah2tjA2tj8ANjY/AkbmxgbWxgbGxgbWxgbWxgbWx+AGxGIiYqSCyImZqAeFVV0riBgAAAAAAAAAAAAAAAAAAAAAAAAAAAAAAAAAAAAAAAAMO6K6iJykQiHz70HpCRUL3dpU+wTmU8reHUp0dmy8kqFeTpWVvicqltg/wBnpXvfLqkrO/CXrHXZFhtfFNVVs6QxvqJXMYxMqR7Vev8ABF8S92KcYmqfCPZnTVMcIhOxSxUbFZQQNp0XMsmOVI7W7+hl/wCTDl4e6fhx5uLUuKqqqqqq6VUzWa5ZY4IlllkbHG3S5y4IhNNNVU4UxjKJmIjGVfrL0sVyxWZAtQ/R6V6KjE1d6nqWN1V1cbs4R93Jc2ymOFHFwss20LYlSSulfKmOZmhrdSHs2dntWYwojD3/AJcNy7XcnGqVpsy6zY2tVzURDdRZqaz4adERrEx+aoQh2tjA2tjJGxsZA2tjJG1sfgBtawDa2MDa2MDa2PwA2oxETOBhZETop5kjwqqq4qoGAAAAAAAAAAAAAAAAAAAAAAAAAAAAAAAAAAAAAAAAAAAMO6K6iJykQiHz70HpCUKhe7tKn2Ccynlbw6kaO3ZeSVCvJ0rK3xOVS2wf7PSve+XVJWd3F6xYGdBDFDzNPDTRLLPKyONNLnrghamiqufhpjGUTVFMYyr9Xen0irHZkCzLo9NIiozyTSp6tjdVVXG9OH7eLjubZEcKOLijsqutaZJa6V8y45kXM1upNCHsWbFuzGFEYOKu5VXONUrTZl12sRFc1EQ1UWWms+GnREaxFX54AdrYwhtbGBtbGBtbH8yRtbH4AbWxgbWxgbWxgbWxgbUYiJipIwr0TopiB4VVXSoGAAAAAAAAAAAAAAAAAAAAAAAAAAAAAAAAAAAAAAAAAAAAADDuiuoicpEIh8+9B6QlCoXt7Sp9j/8AJTyt4dSNHbsvJKhXk6Vlb4nKpbYP9npXvfLq7qWeKmi9LPI2NiaXOXA2+CqufhpjGVaqopjGXmovQ+VPRWZTq9dHppUwTybpXzO+xuqZ/Ven6R+XHc2yI4UQ5YbIrLTnSatlkmf3ZWhNSaEPYtWbdqMKIwcNddVc41TitVm3YaxEVzERDRVZaaz4adEyWIq/PADtbGENrWAbWx+BI2tjA2tjA2tjA2tjA2tjA2tj8ANiMRNIBXomjOSPCuV2kDAAAAAAAAAAAAAAAAAAAAAAAAAAAAAAAAAAAAAAAAAAAAAAAAYd0V1ETlIhEPn3oPSEoVC9vaMGw+6nlbf1I0duy8kqBehclLNVNKVWP/ipfd0YzXH7d4TtHCIn+5IyzoVrntknV0jvm5ccNR9dRbotx8NEYPFqrqrnGqcV4sixonZP9mWVW2ls+GBqYNTEDubHoCG1sYG1rPAkbWsA2tjA2tj8ANrYwNjYwNrY/ADa1nzAK9G5kzqSPCuV2lQMAAAAAAAAAAAAAAAAAAAAAAAAAAAAAAAAAAAAAAAAAAAAAAAAAAYd0V1ETlJCEQ+fehLKEoVG9vaMGw+6nk7f1I0duy8kvn96vd2dvX/wU13bzV6d4TtHLDZdWidUMjVG6cD7Cc3hvqFDRtpokTD2sP4EIdzWgb2sJG1rQNzWAbWxgbWxgbWxgbWx+AG1sfzAyrmt0ZyRrVyu0qBgAAAAAAAAAAAAAAAAAAAAAAAAAAAAAAAAAAAAAAAAAAAAAAAAAAAAKmKYCYEbJQSsxyMHp/M4K9hieSW9N+fFzq1Wrg5FRfE5K7FyjOG1NymrxUq+lRHT18CvVcfQ5mtTFVzroQ8vaNlu37sRbpx4fT+XZZu0W6JmqVWWw6+8r4EWndT08UnpGucvtKuGGfuTSetsO7IsY1XJxmf4cl/a5ucKYwhdrDu/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pQAmSncB7RzU7gMK9V8EA8gAAAAAAAAAAAAAAAAAAAAAAAAAAAAAAAAAAAAAAAAAAAAAAAAAAAAAAAAAAAAAAAAAAAAAAAAAAAAAAAAAAAAAAAAAAAAAAAAAAAAAAAAAAAAAAAAAAH//Z"/>
          <p:cNvSpPr>
            <a:spLocks noChangeAspect="1" noChangeArrowheads="1"/>
          </p:cNvSpPr>
          <p:nvPr/>
        </p:nvSpPr>
        <p:spPr bwMode="auto">
          <a:xfrm>
            <a:off x="34925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nvGrpSpPr>
          <p:cNvPr id="47" name="组合 46"/>
          <p:cNvGrpSpPr/>
          <p:nvPr/>
        </p:nvGrpSpPr>
        <p:grpSpPr>
          <a:xfrm>
            <a:off x="10968728" y="6250520"/>
            <a:ext cx="998007" cy="312687"/>
            <a:chOff x="7707356" y="6408789"/>
            <a:chExt cx="998007" cy="312687"/>
          </a:xfrm>
        </p:grpSpPr>
        <p:pic>
          <p:nvPicPr>
            <p:cNvPr id="48" name="图片 4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49" name="文本框 4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rPr>
                <a:t>6/26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endParaRPr>
            </a:p>
          </p:txBody>
        </p:sp>
      </p:grpSp>
      <p:grpSp>
        <p:nvGrpSpPr>
          <p:cNvPr id="53" name="组合 52"/>
          <p:cNvGrpSpPr/>
          <p:nvPr/>
        </p:nvGrpSpPr>
        <p:grpSpPr>
          <a:xfrm>
            <a:off x="360636" y="6242053"/>
            <a:ext cx="950698" cy="294424"/>
            <a:chOff x="10862377" y="6234543"/>
            <a:chExt cx="950698" cy="294424"/>
          </a:xfrm>
        </p:grpSpPr>
        <p:pic>
          <p:nvPicPr>
            <p:cNvPr id="58" name="图片 57">
              <a:extLst>
                <a:ext uri="{FF2B5EF4-FFF2-40B4-BE49-F238E27FC236}">
                  <a16:creationId xmlns="" xmlns:a16="http://schemas.microsoft.com/office/drawing/2014/main" id="{AD5EA7F3-ABAB-2E48-AE5C-40EA9ED125B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063631" y="6234543"/>
              <a:ext cx="749444" cy="294424"/>
            </a:xfrm>
            <a:prstGeom prst="rect">
              <a:avLst/>
            </a:prstGeom>
          </p:spPr>
        </p:pic>
        <p:sp>
          <p:nvSpPr>
            <p:cNvPr id="59" name="文本框 58">
              <a:extLst>
                <a:ext uri="{FF2B5EF4-FFF2-40B4-BE49-F238E27FC236}">
                  <a16:creationId xmlns="" xmlns:a16="http://schemas.microsoft.com/office/drawing/2014/main" id="{68BCB880-31DC-7346-B6D5-01DAA156375E}"/>
                </a:ext>
              </a:extLst>
            </p:cNvPr>
            <p:cNvSpPr txBox="1"/>
            <p:nvPr/>
          </p:nvSpPr>
          <p:spPr>
            <a:xfrm>
              <a:off x="10862377" y="6250950"/>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rPr>
                <a:t>2:00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pic>
        <p:nvPicPr>
          <p:cNvPr id="31" name="图片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6565" y="380439"/>
            <a:ext cx="887432" cy="591621"/>
          </a:xfrm>
          <a:prstGeom prst="rect">
            <a:avLst/>
          </a:prstGeom>
        </p:spPr>
      </p:pic>
      <p:pic>
        <p:nvPicPr>
          <p:cNvPr id="29" name="Picture 6" descr="âdog knock door cartoonâçå¾çæç´¢ç»æ"/>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43227" y="3517581"/>
            <a:ext cx="2712618" cy="28013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webstockreview.net/images/kitten-clipart-7-cat-3.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9535756" y="4038215"/>
            <a:ext cx="906250" cy="10788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s://webstockreview.net/images/kitten-clipart-7-cat-3.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8635341" y="3519930"/>
            <a:ext cx="696062" cy="8286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s://webstockreview.net/images/kitten-clipart-7-cat-3.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7483531" y="4297235"/>
            <a:ext cx="1151810" cy="1035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âbasketball game cartoonâçå¾çæç´¢ç»æ"/>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6203356" y="1885696"/>
            <a:ext cx="2032015" cy="1333488"/>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6893550" y="1"/>
            <a:ext cx="5298450" cy="1348229"/>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矩形 25"/>
          <p:cNvSpPr/>
          <p:nvPr/>
        </p:nvSpPr>
        <p:spPr>
          <a:xfrm>
            <a:off x="6960719" y="76663"/>
            <a:ext cx="4987607" cy="1271567"/>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Read the text fluently; blend the syllables in the words together.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Click </a:t>
            </a:r>
            <a:r>
              <a:rPr lang="en-US" altLang="zh-CN" sz="1100" b="1" dirty="0">
                <a:latin typeface="Century Gothic" panose="020B0502020202020204" pitchFamily="34" charset="0"/>
                <a:sym typeface="Helvetica Neue"/>
              </a:rPr>
              <a:t>and read the text to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with rhythm.</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Guide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repeat after you; ask one S to read one sentence, and the other to read the next until they finish reading the text; give feedback.</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Guide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blend the syllables in the words together.</a:t>
            </a:r>
          </a:p>
        </p:txBody>
      </p:sp>
      <p:sp>
        <p:nvSpPr>
          <p:cNvPr id="27" name="直角三角形 26"/>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8" name="文本框 27"/>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25570094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8">
                                            <p:txEl>
                                              <p:pRg st="0" end="0"/>
                                            </p:txEl>
                                          </p:spTgt>
                                        </p:tgtEl>
                                        <p:attrNameLst>
                                          <p:attrName>ppt_x</p:attrName>
                                          <p:attrName>ppt_y</p:attrName>
                                        </p:attrNameLst>
                                      </p:cBhvr>
                                    </p:animMotion>
                                    <p:animRot by="1500000">
                                      <p:cBhvr>
                                        <p:cTn id="7" dur="125" fill="hold">
                                          <p:stCondLst>
                                            <p:cond delay="0"/>
                                          </p:stCondLst>
                                        </p:cTn>
                                        <p:tgtEl>
                                          <p:spTgt spid="18">
                                            <p:txEl>
                                              <p:pRg st="0" end="0"/>
                                            </p:txEl>
                                          </p:spTgt>
                                        </p:tgtEl>
                                        <p:attrNameLst>
                                          <p:attrName>r</p:attrName>
                                        </p:attrNameLst>
                                      </p:cBhvr>
                                    </p:animRot>
                                    <p:animRot by="-1500000">
                                      <p:cBhvr>
                                        <p:cTn id="8" dur="125" fill="hold">
                                          <p:stCondLst>
                                            <p:cond delay="125"/>
                                          </p:stCondLst>
                                        </p:cTn>
                                        <p:tgtEl>
                                          <p:spTgt spid="18">
                                            <p:txEl>
                                              <p:pRg st="0" end="0"/>
                                            </p:txEl>
                                          </p:spTgt>
                                        </p:tgtEl>
                                        <p:attrNameLst>
                                          <p:attrName>r</p:attrName>
                                        </p:attrNameLst>
                                      </p:cBhvr>
                                    </p:animRot>
                                    <p:animRot by="-1500000">
                                      <p:cBhvr>
                                        <p:cTn id="9" dur="125" fill="hold">
                                          <p:stCondLst>
                                            <p:cond delay="250"/>
                                          </p:stCondLst>
                                        </p:cTn>
                                        <p:tgtEl>
                                          <p:spTgt spid="18">
                                            <p:txEl>
                                              <p:pRg st="0" end="0"/>
                                            </p:txEl>
                                          </p:spTgt>
                                        </p:tgtEl>
                                        <p:attrNameLst>
                                          <p:attrName>r</p:attrName>
                                        </p:attrNameLst>
                                      </p:cBhvr>
                                    </p:animRot>
                                    <p:animRot by="1500000">
                                      <p:cBhvr>
                                        <p:cTn id="10" dur="125" fill="hold">
                                          <p:stCondLst>
                                            <p:cond delay="375"/>
                                          </p:stCondLst>
                                        </p:cTn>
                                        <p:tgtEl>
                                          <p:spTgt spid="18">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8">
                                            <p:txEl>
                                              <p:pRg st="1" end="1"/>
                                            </p:txEl>
                                          </p:spTgt>
                                        </p:tgtEl>
                                        <p:attrNameLst>
                                          <p:attrName>ppt_x</p:attrName>
                                          <p:attrName>ppt_y</p:attrName>
                                        </p:attrNameLst>
                                      </p:cBhvr>
                                    </p:animMotion>
                                    <p:animRot by="1500000">
                                      <p:cBhvr>
                                        <p:cTn id="15" dur="125" fill="hold">
                                          <p:stCondLst>
                                            <p:cond delay="0"/>
                                          </p:stCondLst>
                                        </p:cTn>
                                        <p:tgtEl>
                                          <p:spTgt spid="18">
                                            <p:txEl>
                                              <p:pRg st="1" end="1"/>
                                            </p:txEl>
                                          </p:spTgt>
                                        </p:tgtEl>
                                        <p:attrNameLst>
                                          <p:attrName>r</p:attrName>
                                        </p:attrNameLst>
                                      </p:cBhvr>
                                    </p:animRot>
                                    <p:animRot by="-1500000">
                                      <p:cBhvr>
                                        <p:cTn id="16" dur="125" fill="hold">
                                          <p:stCondLst>
                                            <p:cond delay="125"/>
                                          </p:stCondLst>
                                        </p:cTn>
                                        <p:tgtEl>
                                          <p:spTgt spid="18">
                                            <p:txEl>
                                              <p:pRg st="1" end="1"/>
                                            </p:txEl>
                                          </p:spTgt>
                                        </p:tgtEl>
                                        <p:attrNameLst>
                                          <p:attrName>r</p:attrName>
                                        </p:attrNameLst>
                                      </p:cBhvr>
                                    </p:animRot>
                                    <p:animRot by="-1500000">
                                      <p:cBhvr>
                                        <p:cTn id="17" dur="125" fill="hold">
                                          <p:stCondLst>
                                            <p:cond delay="250"/>
                                          </p:stCondLst>
                                        </p:cTn>
                                        <p:tgtEl>
                                          <p:spTgt spid="18">
                                            <p:txEl>
                                              <p:pRg st="1" end="1"/>
                                            </p:txEl>
                                          </p:spTgt>
                                        </p:tgtEl>
                                        <p:attrNameLst>
                                          <p:attrName>r</p:attrName>
                                        </p:attrNameLst>
                                      </p:cBhvr>
                                    </p:animRot>
                                    <p:animRot by="1500000">
                                      <p:cBhvr>
                                        <p:cTn id="18" dur="125" fill="hold">
                                          <p:stCondLst>
                                            <p:cond delay="375"/>
                                          </p:stCondLst>
                                        </p:cTn>
                                        <p:tgtEl>
                                          <p:spTgt spid="18">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nodeType="click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18">
                                            <p:txEl>
                                              <p:pRg st="2" end="2"/>
                                            </p:txEl>
                                          </p:spTgt>
                                        </p:tgtEl>
                                        <p:attrNameLst>
                                          <p:attrName>ppt_x</p:attrName>
                                          <p:attrName>ppt_y</p:attrName>
                                        </p:attrNameLst>
                                      </p:cBhvr>
                                    </p:animMotion>
                                    <p:animRot by="1500000">
                                      <p:cBhvr>
                                        <p:cTn id="23" dur="125" fill="hold">
                                          <p:stCondLst>
                                            <p:cond delay="0"/>
                                          </p:stCondLst>
                                        </p:cTn>
                                        <p:tgtEl>
                                          <p:spTgt spid="18">
                                            <p:txEl>
                                              <p:pRg st="2" end="2"/>
                                            </p:txEl>
                                          </p:spTgt>
                                        </p:tgtEl>
                                        <p:attrNameLst>
                                          <p:attrName>r</p:attrName>
                                        </p:attrNameLst>
                                      </p:cBhvr>
                                    </p:animRot>
                                    <p:animRot by="-1500000">
                                      <p:cBhvr>
                                        <p:cTn id="24" dur="125" fill="hold">
                                          <p:stCondLst>
                                            <p:cond delay="125"/>
                                          </p:stCondLst>
                                        </p:cTn>
                                        <p:tgtEl>
                                          <p:spTgt spid="18">
                                            <p:txEl>
                                              <p:pRg st="2" end="2"/>
                                            </p:txEl>
                                          </p:spTgt>
                                        </p:tgtEl>
                                        <p:attrNameLst>
                                          <p:attrName>r</p:attrName>
                                        </p:attrNameLst>
                                      </p:cBhvr>
                                    </p:animRot>
                                    <p:animRot by="-1500000">
                                      <p:cBhvr>
                                        <p:cTn id="25" dur="125" fill="hold">
                                          <p:stCondLst>
                                            <p:cond delay="250"/>
                                          </p:stCondLst>
                                        </p:cTn>
                                        <p:tgtEl>
                                          <p:spTgt spid="18">
                                            <p:txEl>
                                              <p:pRg st="2" end="2"/>
                                            </p:txEl>
                                          </p:spTgt>
                                        </p:tgtEl>
                                        <p:attrNameLst>
                                          <p:attrName>r</p:attrName>
                                        </p:attrNameLst>
                                      </p:cBhvr>
                                    </p:animRot>
                                    <p:animRot by="1500000">
                                      <p:cBhvr>
                                        <p:cTn id="26" dur="125" fill="hold">
                                          <p:stCondLst>
                                            <p:cond delay="375"/>
                                          </p:stCondLst>
                                        </p:cTn>
                                        <p:tgtEl>
                                          <p:spTgt spid="18">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18">
                                            <p:txEl>
                                              <p:pRg st="3" end="3"/>
                                            </p:txEl>
                                          </p:spTgt>
                                        </p:tgtEl>
                                        <p:attrNameLst>
                                          <p:attrName>ppt_x</p:attrName>
                                          <p:attrName>ppt_y</p:attrName>
                                        </p:attrNameLst>
                                      </p:cBhvr>
                                    </p:animMotion>
                                    <p:animRot by="1500000">
                                      <p:cBhvr>
                                        <p:cTn id="31" dur="125" fill="hold">
                                          <p:stCondLst>
                                            <p:cond delay="0"/>
                                          </p:stCondLst>
                                        </p:cTn>
                                        <p:tgtEl>
                                          <p:spTgt spid="18">
                                            <p:txEl>
                                              <p:pRg st="3" end="3"/>
                                            </p:txEl>
                                          </p:spTgt>
                                        </p:tgtEl>
                                        <p:attrNameLst>
                                          <p:attrName>r</p:attrName>
                                        </p:attrNameLst>
                                      </p:cBhvr>
                                    </p:animRot>
                                    <p:animRot by="-1500000">
                                      <p:cBhvr>
                                        <p:cTn id="32" dur="125" fill="hold">
                                          <p:stCondLst>
                                            <p:cond delay="125"/>
                                          </p:stCondLst>
                                        </p:cTn>
                                        <p:tgtEl>
                                          <p:spTgt spid="18">
                                            <p:txEl>
                                              <p:pRg st="3" end="3"/>
                                            </p:txEl>
                                          </p:spTgt>
                                        </p:tgtEl>
                                        <p:attrNameLst>
                                          <p:attrName>r</p:attrName>
                                        </p:attrNameLst>
                                      </p:cBhvr>
                                    </p:animRot>
                                    <p:animRot by="-1500000">
                                      <p:cBhvr>
                                        <p:cTn id="33" dur="125" fill="hold">
                                          <p:stCondLst>
                                            <p:cond delay="250"/>
                                          </p:stCondLst>
                                        </p:cTn>
                                        <p:tgtEl>
                                          <p:spTgt spid="18">
                                            <p:txEl>
                                              <p:pRg st="3" end="3"/>
                                            </p:txEl>
                                          </p:spTgt>
                                        </p:tgtEl>
                                        <p:attrNameLst>
                                          <p:attrName>r</p:attrName>
                                        </p:attrNameLst>
                                      </p:cBhvr>
                                    </p:animRot>
                                    <p:animRot by="1500000">
                                      <p:cBhvr>
                                        <p:cTn id="34" dur="125" fill="hold">
                                          <p:stCondLst>
                                            <p:cond delay="375"/>
                                          </p:stCondLst>
                                        </p:cTn>
                                        <p:tgtEl>
                                          <p:spTgt spid="18">
                                            <p:txEl>
                                              <p:pRg st="3" end="3"/>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nodeType="click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18">
                                            <p:txEl>
                                              <p:pRg st="4" end="4"/>
                                            </p:txEl>
                                          </p:spTgt>
                                        </p:tgtEl>
                                        <p:attrNameLst>
                                          <p:attrName>ppt_x</p:attrName>
                                          <p:attrName>ppt_y</p:attrName>
                                        </p:attrNameLst>
                                      </p:cBhvr>
                                    </p:animMotion>
                                    <p:animRot by="1500000">
                                      <p:cBhvr>
                                        <p:cTn id="39" dur="125" fill="hold">
                                          <p:stCondLst>
                                            <p:cond delay="0"/>
                                          </p:stCondLst>
                                        </p:cTn>
                                        <p:tgtEl>
                                          <p:spTgt spid="18">
                                            <p:txEl>
                                              <p:pRg st="4" end="4"/>
                                            </p:txEl>
                                          </p:spTgt>
                                        </p:tgtEl>
                                        <p:attrNameLst>
                                          <p:attrName>r</p:attrName>
                                        </p:attrNameLst>
                                      </p:cBhvr>
                                    </p:animRot>
                                    <p:animRot by="-1500000">
                                      <p:cBhvr>
                                        <p:cTn id="40" dur="125" fill="hold">
                                          <p:stCondLst>
                                            <p:cond delay="125"/>
                                          </p:stCondLst>
                                        </p:cTn>
                                        <p:tgtEl>
                                          <p:spTgt spid="18">
                                            <p:txEl>
                                              <p:pRg st="4" end="4"/>
                                            </p:txEl>
                                          </p:spTgt>
                                        </p:tgtEl>
                                        <p:attrNameLst>
                                          <p:attrName>r</p:attrName>
                                        </p:attrNameLst>
                                      </p:cBhvr>
                                    </p:animRot>
                                    <p:animRot by="-1500000">
                                      <p:cBhvr>
                                        <p:cTn id="41" dur="125" fill="hold">
                                          <p:stCondLst>
                                            <p:cond delay="250"/>
                                          </p:stCondLst>
                                        </p:cTn>
                                        <p:tgtEl>
                                          <p:spTgt spid="18">
                                            <p:txEl>
                                              <p:pRg st="4" end="4"/>
                                            </p:txEl>
                                          </p:spTgt>
                                        </p:tgtEl>
                                        <p:attrNameLst>
                                          <p:attrName>r</p:attrName>
                                        </p:attrNameLst>
                                      </p:cBhvr>
                                    </p:animRot>
                                    <p:animRot by="1500000">
                                      <p:cBhvr>
                                        <p:cTn id="42" dur="125" fill="hold">
                                          <p:stCondLst>
                                            <p:cond delay="375"/>
                                          </p:stCondLst>
                                        </p:cTn>
                                        <p:tgtEl>
                                          <p:spTgt spid="18">
                                            <p:txEl>
                                              <p:pRg st="4" end="4"/>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nodeType="clickEffect">
                                  <p:stCondLst>
                                    <p:cond delay="0"/>
                                  </p:stCondLst>
                                  <p:iterate type="lt">
                                    <p:tmPct val="10000"/>
                                  </p:iterate>
                                  <p:childTnLst>
                                    <p:animMotion origin="layout" path="M 0.0 0.0 L 0.0 -0.07213" pathEditMode="relative" ptsTypes="">
                                      <p:cBhvr>
                                        <p:cTn id="46" dur="250" accel="50000" decel="50000" autoRev="1" fill="hold">
                                          <p:stCondLst>
                                            <p:cond delay="0"/>
                                          </p:stCondLst>
                                        </p:cTn>
                                        <p:tgtEl>
                                          <p:spTgt spid="18">
                                            <p:txEl>
                                              <p:pRg st="5" end="5"/>
                                            </p:txEl>
                                          </p:spTgt>
                                        </p:tgtEl>
                                        <p:attrNameLst>
                                          <p:attrName>ppt_x</p:attrName>
                                          <p:attrName>ppt_y</p:attrName>
                                        </p:attrNameLst>
                                      </p:cBhvr>
                                    </p:animMotion>
                                    <p:animRot by="1500000">
                                      <p:cBhvr>
                                        <p:cTn id="47" dur="125" fill="hold">
                                          <p:stCondLst>
                                            <p:cond delay="0"/>
                                          </p:stCondLst>
                                        </p:cTn>
                                        <p:tgtEl>
                                          <p:spTgt spid="18">
                                            <p:txEl>
                                              <p:pRg st="5" end="5"/>
                                            </p:txEl>
                                          </p:spTgt>
                                        </p:tgtEl>
                                        <p:attrNameLst>
                                          <p:attrName>r</p:attrName>
                                        </p:attrNameLst>
                                      </p:cBhvr>
                                    </p:animRot>
                                    <p:animRot by="-1500000">
                                      <p:cBhvr>
                                        <p:cTn id="48" dur="125" fill="hold">
                                          <p:stCondLst>
                                            <p:cond delay="125"/>
                                          </p:stCondLst>
                                        </p:cTn>
                                        <p:tgtEl>
                                          <p:spTgt spid="18">
                                            <p:txEl>
                                              <p:pRg st="5" end="5"/>
                                            </p:txEl>
                                          </p:spTgt>
                                        </p:tgtEl>
                                        <p:attrNameLst>
                                          <p:attrName>r</p:attrName>
                                        </p:attrNameLst>
                                      </p:cBhvr>
                                    </p:animRot>
                                    <p:animRot by="-1500000">
                                      <p:cBhvr>
                                        <p:cTn id="49" dur="125" fill="hold">
                                          <p:stCondLst>
                                            <p:cond delay="250"/>
                                          </p:stCondLst>
                                        </p:cTn>
                                        <p:tgtEl>
                                          <p:spTgt spid="18">
                                            <p:txEl>
                                              <p:pRg st="5" end="5"/>
                                            </p:txEl>
                                          </p:spTgt>
                                        </p:tgtEl>
                                        <p:attrNameLst>
                                          <p:attrName>r</p:attrName>
                                        </p:attrNameLst>
                                      </p:cBhvr>
                                    </p:animRot>
                                    <p:animRot by="1500000">
                                      <p:cBhvr>
                                        <p:cTn id="50" dur="125" fill="hold">
                                          <p:stCondLst>
                                            <p:cond delay="375"/>
                                          </p:stCondLst>
                                        </p:cTn>
                                        <p:tgtEl>
                                          <p:spTgt spid="18">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8"/>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5" grpId="0" animBg="1"/>
      <p:bldP spid="25" grpId="1" animBg="1"/>
      <p:bldP spid="26" grpId="0"/>
      <p:bldP spid="2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480" y="132810"/>
            <a:ext cx="11828375" cy="6589750"/>
          </a:xfrm>
          <a:prstGeom prst="rect">
            <a:avLst/>
          </a:prstGeom>
        </p:spPr>
      </p:pic>
      <p:grpSp>
        <p:nvGrpSpPr>
          <p:cNvPr id="3" name="组合 2"/>
          <p:cNvGrpSpPr/>
          <p:nvPr/>
        </p:nvGrpSpPr>
        <p:grpSpPr>
          <a:xfrm>
            <a:off x="9171158" y="-19971"/>
            <a:ext cx="2374889" cy="773220"/>
            <a:chOff x="9620858" y="53035"/>
            <a:chExt cx="2374889" cy="773220"/>
          </a:xfrm>
        </p:grpSpPr>
        <p:pic>
          <p:nvPicPr>
            <p:cNvPr id="6" name="图片 5">
              <a:extLst>
                <a:ext uri="{FF2B5EF4-FFF2-40B4-BE49-F238E27FC236}">
                  <a16:creationId xmlns="" xmlns:a16="http://schemas.microsoft.com/office/drawing/2014/main" id="{83C6C948-3C3A-2D45-86B0-9246BD8ECE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20858" y="53035"/>
              <a:ext cx="2374889" cy="773220"/>
            </a:xfrm>
            <a:prstGeom prst="rect">
              <a:avLst/>
            </a:prstGeom>
          </p:spPr>
        </p:pic>
        <p:sp>
          <p:nvSpPr>
            <p:cNvPr id="5" name="文本框 4"/>
            <p:cNvSpPr txBox="1"/>
            <p:nvPr/>
          </p:nvSpPr>
          <p:spPr>
            <a:xfrm>
              <a:off x="9760457" y="109488"/>
              <a:ext cx="194831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Lead-in</a:t>
              </a:r>
              <a:endParaRPr lang="zh-CN" altLang="en-US" sz="2800" b="1" dirty="0">
                <a:solidFill>
                  <a:schemeClr val="bg1"/>
                </a:solidFill>
                <a:latin typeface="Century Gothic" panose="020B0502020202020204" pitchFamily="34" charset="0"/>
                <a:sym typeface="Helvetica Light"/>
              </a:endParaRPr>
            </a:p>
          </p:txBody>
        </p:sp>
      </p:grpSp>
      <p:grpSp>
        <p:nvGrpSpPr>
          <p:cNvPr id="2" name="组合 1"/>
          <p:cNvGrpSpPr/>
          <p:nvPr/>
        </p:nvGrpSpPr>
        <p:grpSpPr>
          <a:xfrm>
            <a:off x="221732" y="6260630"/>
            <a:ext cx="936984" cy="294424"/>
            <a:chOff x="10997114" y="6342119"/>
            <a:chExt cx="936984" cy="294424"/>
          </a:xfrm>
        </p:grpSpPr>
        <p:pic>
          <p:nvPicPr>
            <p:cNvPr id="26" name="图片 25">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84654" y="6342119"/>
              <a:ext cx="749444" cy="294424"/>
            </a:xfrm>
            <a:prstGeom prst="rect">
              <a:avLst/>
            </a:prstGeom>
          </p:spPr>
        </p:pic>
        <p:sp>
          <p:nvSpPr>
            <p:cNvPr id="27" name="文本框 26">
              <a:extLst>
                <a:ext uri="{FF2B5EF4-FFF2-40B4-BE49-F238E27FC236}">
                  <a16:creationId xmlns="" xmlns:a16="http://schemas.microsoft.com/office/drawing/2014/main" id="{68BCB880-31DC-7346-B6D5-01DAA156375E}"/>
                </a:ext>
              </a:extLst>
            </p:cNvPr>
            <p:cNvSpPr txBox="1"/>
            <p:nvPr/>
          </p:nvSpPr>
          <p:spPr>
            <a:xfrm>
              <a:off x="10997114" y="6370524"/>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28" name="组合 27"/>
          <p:cNvGrpSpPr/>
          <p:nvPr/>
        </p:nvGrpSpPr>
        <p:grpSpPr>
          <a:xfrm>
            <a:off x="11036217" y="6296540"/>
            <a:ext cx="998007" cy="312687"/>
            <a:chOff x="7707356" y="6408789"/>
            <a:chExt cx="998007" cy="312687"/>
          </a:xfrm>
        </p:grpSpPr>
        <p:pic>
          <p:nvPicPr>
            <p:cNvPr id="29" name="图片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0" name="文本框 29"/>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7/26</a:t>
              </a:r>
              <a:endParaRPr lang="zh-CN" altLang="en-US" sz="1100" b="1" kern="0" dirty="0">
                <a:solidFill>
                  <a:srgbClr val="000000"/>
                </a:solidFill>
                <a:latin typeface="Century Gothic" panose="020B0502020202020204" pitchFamily="34" charset="0"/>
                <a:sym typeface="Helvetica Light"/>
              </a:endParaRPr>
            </a:p>
          </p:txBody>
        </p:sp>
      </p:grpSp>
      <p:sp>
        <p:nvSpPr>
          <p:cNvPr id="31" name="文本框 30"/>
          <p:cNvSpPr txBox="1"/>
          <p:nvPr/>
        </p:nvSpPr>
        <p:spPr>
          <a:xfrm>
            <a:off x="1124659" y="5477215"/>
            <a:ext cx="399879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000000"/>
                </a:solidFill>
                <a:effectLst/>
                <a:uFillTx/>
                <a:latin typeface="Century Gothic" panose="020B0502020202020204" pitchFamily="34" charset="0"/>
                <a:ea typeface="Arial Unicode MS" panose="020B0604020202020204" pitchFamily="34" charset="-122"/>
                <a:cs typeface="Arial Unicode MS" panose="020B0604020202020204" pitchFamily="34" charset="-122"/>
                <a:sym typeface="Helvetica Light"/>
              </a:rPr>
              <a:t>Written</a:t>
            </a:r>
            <a:r>
              <a:rPr kumimoji="0" lang="en-US" altLang="zh-CN" sz="2400" b="1" i="0" u="none" strike="noStrike" cap="none" spc="0" normalizeH="0" dirty="0">
                <a:ln>
                  <a:noFill/>
                </a:ln>
                <a:solidFill>
                  <a:srgbClr val="000000"/>
                </a:solidFill>
                <a:effectLst/>
                <a:uFillTx/>
                <a:latin typeface="Century Gothic" panose="020B0502020202020204" pitchFamily="34" charset="0"/>
                <a:ea typeface="Arial Unicode MS" panose="020B0604020202020204" pitchFamily="34" charset="-122"/>
                <a:cs typeface="Arial Unicode MS" panose="020B0604020202020204" pitchFamily="34" charset="-122"/>
                <a:sym typeface="Helvetica Light"/>
              </a:rPr>
              <a:t> by Roderick Hunt</a:t>
            </a:r>
          </a:p>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rgbClr val="000000"/>
                </a:solidFill>
                <a:latin typeface="Century Gothic" panose="020B0502020202020204" pitchFamily="34" charset="0"/>
                <a:ea typeface="Arial Unicode MS" panose="020B0604020202020204" pitchFamily="34" charset="-122"/>
                <a:cs typeface="Arial Unicode MS" panose="020B0604020202020204" pitchFamily="34" charset="-122"/>
                <a:sym typeface="Helvetica Light"/>
              </a:rPr>
              <a:t>Illustrated by Alex </a:t>
            </a:r>
            <a:r>
              <a:rPr lang="en-US" altLang="zh-CN" sz="2400" b="1" dirty="0" err="1">
                <a:solidFill>
                  <a:srgbClr val="000000"/>
                </a:solidFill>
                <a:latin typeface="Century Gothic" panose="020B0502020202020204" pitchFamily="34" charset="0"/>
                <a:ea typeface="Arial Unicode MS" panose="020B0604020202020204" pitchFamily="34" charset="-122"/>
                <a:cs typeface="Arial Unicode MS" panose="020B0604020202020204" pitchFamily="34" charset="-122"/>
                <a:sym typeface="Helvetica Light"/>
              </a:rPr>
              <a:t>Brychta</a:t>
            </a:r>
            <a:endParaRPr kumimoji="0" lang="zh-CN" altLang="en-US" sz="2400" b="1" i="0" u="none" strike="noStrike" cap="none" spc="0" normalizeH="0" baseline="0" dirty="0">
              <a:ln>
                <a:noFill/>
              </a:ln>
              <a:solidFill>
                <a:srgbClr val="000000"/>
              </a:solidFill>
              <a:effectLst/>
              <a:uFillTx/>
              <a:latin typeface="Century Gothic" panose="020B0502020202020204" pitchFamily="34" charset="0"/>
              <a:ea typeface="Arial Unicode MS" panose="020B0604020202020204" pitchFamily="34" charset="-122"/>
              <a:cs typeface="Arial Unicode MS" panose="020B0604020202020204" pitchFamily="34" charset="-122"/>
              <a:sym typeface="Helvetica Light"/>
            </a:endParaRPr>
          </a:p>
        </p:txBody>
      </p:sp>
      <p:grpSp>
        <p:nvGrpSpPr>
          <p:cNvPr id="8" name="组 7"/>
          <p:cNvGrpSpPr/>
          <p:nvPr/>
        </p:nvGrpSpPr>
        <p:grpSpPr>
          <a:xfrm>
            <a:off x="6059197" y="4218393"/>
            <a:ext cx="5341439" cy="2036751"/>
            <a:chOff x="6076808" y="3506387"/>
            <a:chExt cx="5341439" cy="2036751"/>
          </a:xfrm>
        </p:grpSpPr>
        <p:grpSp>
          <p:nvGrpSpPr>
            <p:cNvPr id="7" name="组 6"/>
            <p:cNvGrpSpPr/>
            <p:nvPr/>
          </p:nvGrpSpPr>
          <p:grpSpPr>
            <a:xfrm>
              <a:off x="6076808" y="3506387"/>
              <a:ext cx="5341439" cy="2036751"/>
              <a:chOff x="6076808" y="3506387"/>
              <a:chExt cx="5341439" cy="2036751"/>
            </a:xfrm>
          </p:grpSpPr>
          <p:sp>
            <p:nvSpPr>
              <p:cNvPr id="43" name="矩形 42"/>
              <p:cNvSpPr/>
              <p:nvPr/>
            </p:nvSpPr>
            <p:spPr>
              <a:xfrm>
                <a:off x="6091584" y="3744796"/>
                <a:ext cx="5326663" cy="1798342"/>
              </a:xfrm>
              <a:prstGeom prst="rect">
                <a:avLst/>
              </a:prstGeom>
              <a:noFill/>
              <a:ln w="28575" cap="flat">
                <a:solidFill>
                  <a:srgbClr val="6C8C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圆角矩形 31"/>
              <p:cNvSpPr/>
              <p:nvPr/>
            </p:nvSpPr>
            <p:spPr>
              <a:xfrm>
                <a:off x="6076808" y="3506387"/>
                <a:ext cx="2839650" cy="487553"/>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Connections</a:t>
                </a:r>
                <a:endParaRPr lang="zh-CN" altLang="en-US" sz="2400" b="1" dirty="0">
                  <a:solidFill>
                    <a:srgbClr val="FFFFFF"/>
                  </a:solidFill>
                  <a:latin typeface="Century Gothic" panose="020B0502020202020204" pitchFamily="34" charset="0"/>
                  <a:sym typeface="Helvetica Light"/>
                </a:endParaRPr>
              </a:p>
            </p:txBody>
          </p:sp>
        </p:grpSp>
        <p:sp>
          <p:nvSpPr>
            <p:cNvPr id="33" name="矩形 32"/>
            <p:cNvSpPr/>
            <p:nvPr/>
          </p:nvSpPr>
          <p:spPr>
            <a:xfrm>
              <a:off x="6283047" y="4275844"/>
              <a:ext cx="5091980" cy="978729"/>
            </a:xfrm>
            <a:prstGeom prst="rect">
              <a:avLst/>
            </a:prstGeom>
          </p:spPr>
          <p:txBody>
            <a:bodyPr wrap="square">
              <a:spAutoFit/>
            </a:bodyPr>
            <a:lstStyle/>
            <a:p>
              <a:pPr>
                <a:lnSpc>
                  <a:spcPct val="120000"/>
                </a:lnSpc>
              </a:pPr>
              <a:r>
                <a:rPr lang="en-US" altLang="zh-CN" sz="2400" b="1" dirty="0" smtClean="0">
                  <a:solidFill>
                    <a:srgbClr val="53585F"/>
                  </a:solidFill>
                  <a:latin typeface="Century Gothic" panose="020B0502020202020204" pitchFamily="34" charset="0"/>
                </a:rPr>
                <a:t>What funny things </a:t>
              </a:r>
              <a:r>
                <a:rPr lang="en-US" altLang="zh-CN" sz="2400" b="1" dirty="0">
                  <a:solidFill>
                    <a:srgbClr val="53585F"/>
                  </a:solidFill>
                  <a:latin typeface="Century Gothic" panose="020B0502020202020204" pitchFamily="34" charset="0"/>
                </a:rPr>
                <a:t>might happen between </a:t>
              </a:r>
              <a:r>
                <a:rPr lang="en-US" altLang="zh-CN" sz="2400" b="1" dirty="0" smtClean="0">
                  <a:solidFill>
                    <a:srgbClr val="53585F"/>
                  </a:solidFill>
                  <a:latin typeface="Century Gothic" panose="020B0502020202020204" pitchFamily="34" charset="0"/>
                </a:rPr>
                <a:t>a dog and a cat?</a:t>
              </a:r>
              <a:endParaRPr lang="en-US" altLang="zh-CN" sz="2400" b="1" dirty="0">
                <a:solidFill>
                  <a:srgbClr val="53585F"/>
                </a:solidFill>
                <a:latin typeface="Century Gothic" panose="020B0502020202020204" pitchFamily="34" charset="0"/>
              </a:endParaRPr>
            </a:p>
          </p:txBody>
        </p:sp>
      </p:grpSp>
      <p:grpSp>
        <p:nvGrpSpPr>
          <p:cNvPr id="10" name="组 9"/>
          <p:cNvGrpSpPr/>
          <p:nvPr/>
        </p:nvGrpSpPr>
        <p:grpSpPr>
          <a:xfrm>
            <a:off x="6076807" y="916330"/>
            <a:ext cx="5469239" cy="2651977"/>
            <a:chOff x="6076807" y="916330"/>
            <a:chExt cx="5469239" cy="2651977"/>
          </a:xfrm>
        </p:grpSpPr>
        <p:sp>
          <p:nvSpPr>
            <p:cNvPr id="9" name="矩形 8"/>
            <p:cNvSpPr/>
            <p:nvPr/>
          </p:nvSpPr>
          <p:spPr>
            <a:xfrm>
              <a:off x="6091586" y="1181914"/>
              <a:ext cx="5200516" cy="2386393"/>
            </a:xfrm>
            <a:prstGeom prst="rect">
              <a:avLst/>
            </a:prstGeom>
            <a:noFill/>
            <a:ln w="28575" cap="flat">
              <a:solidFill>
                <a:srgbClr val="6C8C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36" name="组合 35"/>
            <p:cNvGrpSpPr/>
            <p:nvPr/>
          </p:nvGrpSpPr>
          <p:grpSpPr>
            <a:xfrm>
              <a:off x="6076807" y="916330"/>
              <a:ext cx="5469239" cy="2381864"/>
              <a:chOff x="6041031" y="4679649"/>
              <a:chExt cx="5469239" cy="2550778"/>
            </a:xfrm>
          </p:grpSpPr>
          <p:sp>
            <p:nvSpPr>
              <p:cNvPr id="38" name="矩形 37"/>
              <p:cNvSpPr/>
              <p:nvPr/>
            </p:nvSpPr>
            <p:spPr>
              <a:xfrm>
                <a:off x="6041031" y="4973877"/>
                <a:ext cx="5469239" cy="2256550"/>
              </a:xfrm>
              <a:prstGeom prst="rect">
                <a:avLst/>
              </a:prstGeom>
              <a:noFill/>
              <a:ln>
                <a:noFill/>
              </a:ln>
            </p:spPr>
            <p:txBody>
              <a:bodyPr wrap="square">
                <a:spAutoFit/>
              </a:bodyPr>
              <a:lstStyle/>
              <a:p>
                <a:pPr marL="514350" indent="-514350">
                  <a:lnSpc>
                    <a:spcPct val="120000"/>
                  </a:lnSpc>
                  <a:buFont typeface="+mj-lt"/>
                  <a:buAutoNum type="arabicPeriod"/>
                </a:pPr>
                <a:endParaRPr lang="en-US" altLang="zh-CN" sz="2400" b="1" dirty="0">
                  <a:latin typeface="Century Gothic" panose="020B0502020202020204" pitchFamily="34" charset="0"/>
                </a:endParaRPr>
              </a:p>
            </p:txBody>
          </p:sp>
          <p:sp>
            <p:nvSpPr>
              <p:cNvPr id="39" name="圆角矩形 38"/>
              <p:cNvSpPr/>
              <p:nvPr/>
            </p:nvSpPr>
            <p:spPr>
              <a:xfrm>
                <a:off x="6041032" y="4679649"/>
                <a:ext cx="2839650" cy="559157"/>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Before Reading</a:t>
                </a:r>
                <a:endParaRPr lang="zh-CN" altLang="en-US" sz="2400" b="1" dirty="0">
                  <a:solidFill>
                    <a:srgbClr val="FFFFFF"/>
                  </a:solidFill>
                  <a:latin typeface="Century Gothic" panose="020B0502020202020204" pitchFamily="34" charset="0"/>
                  <a:sym typeface="Helvetica Light"/>
                </a:endParaRPr>
              </a:p>
            </p:txBody>
          </p:sp>
        </p:grpSp>
        <p:sp>
          <p:nvSpPr>
            <p:cNvPr id="37" name="矩形 36"/>
            <p:cNvSpPr/>
            <p:nvPr/>
          </p:nvSpPr>
          <p:spPr>
            <a:xfrm>
              <a:off x="6200121" y="1568826"/>
              <a:ext cx="5091980" cy="1865126"/>
            </a:xfrm>
            <a:prstGeom prst="rect">
              <a:avLst/>
            </a:prstGeom>
            <a:ln>
              <a:noFill/>
            </a:ln>
          </p:spPr>
          <p:txBody>
            <a:bodyPr wrap="square">
              <a:spAutoFit/>
            </a:bodyPr>
            <a:lstStyle/>
            <a:p>
              <a:pPr marL="457200" indent="-457200">
                <a:lnSpc>
                  <a:spcPct val="120000"/>
                </a:lnSpc>
                <a:buAutoNum type="arabicPeriod"/>
              </a:pPr>
              <a:r>
                <a:rPr lang="en-US" altLang="zh-CN" sz="2400" b="1" dirty="0" smtClean="0">
                  <a:solidFill>
                    <a:srgbClr val="53585F"/>
                  </a:solidFill>
                  <a:latin typeface="Century Gothic" panose="020B0502020202020204" pitchFamily="34" charset="0"/>
                </a:rPr>
                <a:t>How </a:t>
              </a:r>
              <a:r>
                <a:rPr lang="en-US" altLang="zh-CN" sz="2400" b="1" dirty="0">
                  <a:solidFill>
                    <a:srgbClr val="53585F"/>
                  </a:solidFill>
                  <a:latin typeface="Century Gothic" panose="020B0502020202020204" pitchFamily="34" charset="0"/>
                </a:rPr>
                <a:t>does Floppy </a:t>
              </a:r>
              <a:r>
                <a:rPr lang="en-US" altLang="zh-CN" sz="2400" b="1" dirty="0" smtClean="0">
                  <a:solidFill>
                    <a:srgbClr val="53585F"/>
                  </a:solidFill>
                  <a:latin typeface="Century Gothic" panose="020B0502020202020204" pitchFamily="34" charset="0"/>
                </a:rPr>
                <a:t>look </a:t>
              </a:r>
              <a:r>
                <a:rPr lang="en-US" altLang="zh-CN" sz="2400" b="1" dirty="0">
                  <a:solidFill>
                    <a:srgbClr val="53585F"/>
                  </a:solidFill>
                  <a:latin typeface="Century Gothic" panose="020B0502020202020204" pitchFamily="34" charset="0"/>
                </a:rPr>
                <a:t>on </a:t>
              </a:r>
              <a:r>
                <a:rPr lang="en-US" altLang="zh-CN" sz="2400" b="1" dirty="0" smtClean="0">
                  <a:solidFill>
                    <a:srgbClr val="53585F"/>
                  </a:solidFill>
                  <a:latin typeface="Century Gothic" panose="020B0502020202020204" pitchFamily="34" charset="0"/>
                </a:rPr>
                <a:t>the</a:t>
              </a:r>
              <a:r>
                <a:rPr lang="en-US" altLang="zh-CN" sz="2400" b="1" dirty="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book </a:t>
              </a:r>
              <a:r>
                <a:rPr lang="en-US" altLang="zh-CN" sz="2400" b="1" dirty="0">
                  <a:solidFill>
                    <a:srgbClr val="53585F"/>
                  </a:solidFill>
                  <a:latin typeface="Century Gothic" panose="020B0502020202020204" pitchFamily="34" charset="0"/>
                </a:rPr>
                <a:t>cover</a:t>
              </a:r>
              <a:r>
                <a:rPr lang="en-US" altLang="zh-CN" sz="2400" b="1" dirty="0" smtClean="0">
                  <a:solidFill>
                    <a:srgbClr val="53585F"/>
                  </a:solidFill>
                  <a:latin typeface="Century Gothic" panose="020B0502020202020204" pitchFamily="34" charset="0"/>
                </a:rPr>
                <a:t>? Why?</a:t>
              </a:r>
            </a:p>
            <a:p>
              <a:pPr marL="457200" indent="-457200">
                <a:lnSpc>
                  <a:spcPct val="120000"/>
                </a:lnSpc>
                <a:buFont typeface="+mj-lt"/>
                <a:buAutoNum type="arabicPeriod"/>
              </a:pPr>
              <a:r>
                <a:rPr lang="en-US" altLang="zh-CN" sz="2400" b="1" dirty="0" smtClean="0">
                  <a:solidFill>
                    <a:srgbClr val="53585F"/>
                  </a:solidFill>
                  <a:latin typeface="Century Gothic" panose="020B0502020202020204" pitchFamily="34" charset="0"/>
                </a:rPr>
                <a:t>What</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do</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you</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think</a:t>
              </a:r>
              <a:r>
                <a:rPr lang="zh-CN" altLang="en-US" sz="2400" b="1" dirty="0" smtClean="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the story will be about?</a:t>
              </a:r>
              <a:endParaRPr lang="en-US" altLang="zh-CN" sz="2400" b="1" dirty="0">
                <a:solidFill>
                  <a:srgbClr val="53585F"/>
                </a:solidFill>
                <a:latin typeface="Century Gothic" panose="020B0502020202020204" pitchFamily="34" charset="0"/>
              </a:endParaRPr>
            </a:p>
          </p:txBody>
        </p:sp>
      </p:grpSp>
      <p:pic>
        <p:nvPicPr>
          <p:cNvPr id="4" name="图片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7134" y="343090"/>
            <a:ext cx="4386551" cy="5100280"/>
          </a:xfrm>
          <a:prstGeom prst="rect">
            <a:avLst/>
          </a:prstGeom>
        </p:spPr>
      </p:pic>
      <p:sp>
        <p:nvSpPr>
          <p:cNvPr id="34" name="矩形 33"/>
          <p:cNvSpPr/>
          <p:nvPr/>
        </p:nvSpPr>
        <p:spPr>
          <a:xfrm>
            <a:off x="6893549" y="1"/>
            <a:ext cx="5298451" cy="1330388"/>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矩形 34"/>
          <p:cNvSpPr/>
          <p:nvPr/>
        </p:nvSpPr>
        <p:spPr>
          <a:xfrm>
            <a:off x="6960719" y="76663"/>
            <a:ext cx="4987607" cy="1290738"/>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Activate Ss’ interest in reading; use the illustration and the title to identify details and to make predictions; make connections.</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look at the book cover closely and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talk about the first three questions by using the illustration and the title.</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talk about the connections question; assist them if necessary.</a:t>
            </a:r>
          </a:p>
        </p:txBody>
      </p:sp>
      <p:sp>
        <p:nvSpPr>
          <p:cNvPr id="40" name="直角三角形 39"/>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1" name="文本框 40"/>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3008795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4" grpId="0" animBg="1"/>
      <p:bldP spid="34" grpId="1" animBg="1"/>
      <p:bldP spid="35" grpId="0"/>
      <p:bldP spid="3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99627" y="179611"/>
            <a:ext cx="3817573"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825" y="179611"/>
            <a:ext cx="11828375" cy="6589750"/>
          </a:xfrm>
          <a:prstGeom prst="rect">
            <a:avLst/>
          </a:prstGeom>
        </p:spPr>
      </p:pic>
      <p:sp>
        <p:nvSpPr>
          <p:cNvPr id="14" name="标题 1"/>
          <p:cNvSpPr txBox="1">
            <a:spLocks/>
          </p:cNvSpPr>
          <p:nvPr/>
        </p:nvSpPr>
        <p:spPr>
          <a:xfrm>
            <a:off x="1167910" y="406560"/>
            <a:ext cx="5411693"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Futura Std Medium" panose="020B0702020204020203" pitchFamily="34" charset="0"/>
              </a:rPr>
              <a:t>Let’s predict!</a:t>
            </a:r>
            <a:endParaRPr lang="zh-CN" altLang="en-US" sz="3600" b="1" dirty="0">
              <a:solidFill>
                <a:srgbClr val="0070C0"/>
              </a:solidFill>
              <a:latin typeface="Futura Std Medium" panose="020B0702020204020203" pitchFamily="34" charset="0"/>
            </a:endParaRPr>
          </a:p>
        </p:txBody>
      </p:sp>
      <p:cxnSp>
        <p:nvCxnSpPr>
          <p:cNvPr id="15" name="直接连接符 14"/>
          <p:cNvCxnSpPr/>
          <p:nvPr/>
        </p:nvCxnSpPr>
        <p:spPr>
          <a:xfrm>
            <a:off x="8169699" y="-3480"/>
            <a:ext cx="4089" cy="6613185"/>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8736371" y="36059"/>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sp>
        <p:nvSpPr>
          <p:cNvPr id="9" name="文本框 8"/>
          <p:cNvSpPr txBox="1"/>
          <p:nvPr/>
        </p:nvSpPr>
        <p:spPr>
          <a:xfrm>
            <a:off x="8285389" y="2288034"/>
            <a:ext cx="3571649" cy="2308324"/>
          </a:xfrm>
          <a:prstGeom prst="rect">
            <a:avLst/>
          </a:prstGeom>
          <a:solidFill>
            <a:schemeClr val="bg1"/>
          </a:solidFill>
          <a:ln w="38100">
            <a:solidFill>
              <a:srgbClr val="6C8CD5"/>
            </a:solidFill>
          </a:ln>
        </p:spPr>
        <p:txBody>
          <a:bodyPr wrap="square" rtlCol="0">
            <a:spAutoFit/>
          </a:bodyPr>
          <a:lstStyle/>
          <a:p>
            <a:pPr marL="457200" indent="-457200">
              <a:lnSpc>
                <a:spcPct val="120000"/>
              </a:lnSpc>
              <a:buFontTx/>
              <a:buAutoNum type="arabicPeriod"/>
            </a:pPr>
            <a:r>
              <a:rPr lang="en-US" altLang="zh-CN" sz="2400" b="1" dirty="0" smtClean="0">
                <a:solidFill>
                  <a:srgbClr val="53585F"/>
                </a:solidFill>
                <a:latin typeface="Century Gothic" panose="020B0502020202020204" pitchFamily="34" charset="0"/>
              </a:rPr>
              <a:t>What are Mum and Biff going to do?</a:t>
            </a:r>
          </a:p>
          <a:p>
            <a:pPr marL="457200" indent="-457200">
              <a:lnSpc>
                <a:spcPct val="120000"/>
              </a:lnSpc>
              <a:buFontTx/>
              <a:buAutoNum type="arabicPeriod"/>
            </a:pPr>
            <a:r>
              <a:rPr lang="en-US" altLang="zh-CN" sz="2400" b="1" dirty="0" smtClean="0">
                <a:solidFill>
                  <a:srgbClr val="53585F"/>
                </a:solidFill>
                <a:latin typeface="Century Gothic" panose="020B0502020202020204" pitchFamily="34" charset="0"/>
              </a:rPr>
              <a:t>What </a:t>
            </a:r>
            <a:r>
              <a:rPr lang="en-US" altLang="zh-CN" sz="2400" b="1" dirty="0">
                <a:solidFill>
                  <a:srgbClr val="53585F"/>
                </a:solidFill>
                <a:latin typeface="Century Gothic" panose="020B0502020202020204" pitchFamily="34" charset="0"/>
              </a:rPr>
              <a:t>do you think Biff </a:t>
            </a:r>
            <a:r>
              <a:rPr lang="en-US" altLang="zh-CN" sz="2400" b="1" dirty="0" smtClean="0">
                <a:solidFill>
                  <a:srgbClr val="53585F"/>
                </a:solidFill>
                <a:latin typeface="Century Gothic" panose="020B0502020202020204" pitchFamily="34" charset="0"/>
              </a:rPr>
              <a:t>is saying </a:t>
            </a:r>
            <a:r>
              <a:rPr lang="en-US" altLang="zh-CN" sz="2400" b="1" dirty="0">
                <a:solidFill>
                  <a:srgbClr val="53585F"/>
                </a:solidFill>
                <a:latin typeface="Century Gothic" panose="020B0502020202020204" pitchFamily="34" charset="0"/>
              </a:rPr>
              <a:t>to Floppy</a:t>
            </a:r>
            <a:r>
              <a:rPr lang="en-US" altLang="zh-CN" sz="2400" b="1" dirty="0" smtClean="0">
                <a:solidFill>
                  <a:srgbClr val="53585F"/>
                </a:solidFill>
                <a:latin typeface="Century Gothic" panose="020B0502020202020204" pitchFamily="34" charset="0"/>
              </a:rPr>
              <a:t>?</a:t>
            </a:r>
            <a:r>
              <a:rPr lang="zh-CN" altLang="en-US" sz="2400" b="1" dirty="0">
                <a:solidFill>
                  <a:srgbClr val="53585F"/>
                </a:solidFill>
                <a:latin typeface="Century Gothic" panose="020B0502020202020204" pitchFamily="34" charset="0"/>
              </a:rPr>
              <a:t> </a:t>
            </a:r>
            <a:endParaRPr lang="en-US" altLang="zh-CN" sz="2400" b="1" dirty="0" smtClean="0">
              <a:solidFill>
                <a:srgbClr val="53585F"/>
              </a:solidFill>
              <a:latin typeface="Century Gothic" panose="020B0502020202020204" pitchFamily="34" charset="0"/>
            </a:endParaRPr>
          </a:p>
        </p:txBody>
      </p:sp>
      <p:sp>
        <p:nvSpPr>
          <p:cNvPr id="19" name="圆角矩形 18"/>
          <p:cNvSpPr/>
          <p:nvPr/>
        </p:nvSpPr>
        <p:spPr>
          <a:xfrm>
            <a:off x="8269668" y="1810848"/>
            <a:ext cx="3614266"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smtClean="0">
                <a:solidFill>
                  <a:srgbClr val="FFFFFF"/>
                </a:solidFill>
                <a:latin typeface="Century Gothic" panose="020B0502020202020204" pitchFamily="34" charset="0"/>
                <a:sym typeface="Helvetica Light"/>
              </a:rPr>
              <a:t>Before </a:t>
            </a:r>
            <a:r>
              <a:rPr lang="en-US" altLang="zh-CN" sz="2400" b="1" dirty="0">
                <a:solidFill>
                  <a:srgbClr val="FFFFFF"/>
                </a:solidFill>
                <a:latin typeface="Century Gothic" panose="020B0502020202020204" pitchFamily="34" charset="0"/>
                <a:sym typeface="Helvetica Light"/>
              </a:rPr>
              <a:t>Reading</a:t>
            </a:r>
            <a:endParaRPr lang="zh-CN" altLang="en-US" sz="2400" b="1" dirty="0">
              <a:solidFill>
                <a:srgbClr val="FFFFFF"/>
              </a:solidFill>
              <a:latin typeface="Century Gothic" panose="020B0502020202020204" pitchFamily="34" charset="0"/>
              <a:sym typeface="Helvetica Light"/>
            </a:endParaRPr>
          </a:p>
        </p:txBody>
      </p:sp>
      <p:grpSp>
        <p:nvGrpSpPr>
          <p:cNvPr id="7" name="组合 6"/>
          <p:cNvGrpSpPr/>
          <p:nvPr/>
        </p:nvGrpSpPr>
        <p:grpSpPr>
          <a:xfrm>
            <a:off x="197292" y="6286075"/>
            <a:ext cx="996019" cy="294424"/>
            <a:chOff x="7199811" y="6382460"/>
            <a:chExt cx="996019" cy="294424"/>
          </a:xfrm>
        </p:grpSpPr>
        <p:pic>
          <p:nvPicPr>
            <p:cNvPr id="28" name="图片 27">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6386" y="6382460"/>
              <a:ext cx="749444" cy="294424"/>
            </a:xfrm>
            <a:prstGeom prst="rect">
              <a:avLst/>
            </a:prstGeom>
          </p:spPr>
        </p:pic>
        <p:sp>
          <p:nvSpPr>
            <p:cNvPr id="29" name="文本框 28">
              <a:extLst>
                <a:ext uri="{FF2B5EF4-FFF2-40B4-BE49-F238E27FC236}">
                  <a16:creationId xmlns="" xmlns:a16="http://schemas.microsoft.com/office/drawing/2014/main" id="{68BCB880-31DC-7346-B6D5-01DAA156375E}"/>
                </a:ext>
              </a:extLst>
            </p:cNvPr>
            <p:cNvSpPr txBox="1"/>
            <p:nvPr/>
          </p:nvSpPr>
          <p:spPr>
            <a:xfrm>
              <a:off x="7199811" y="6398867"/>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a:t>
              </a:r>
              <a:r>
                <a:rPr lang="en-US" altLang="zh-CN" sz="1100" b="1" dirty="0" smtClean="0">
                  <a:latin typeface="Century Gothic" panose="020B0502020202020204" pitchFamily="34" charset="0"/>
                </a:rPr>
                <a:t>:00</a:t>
              </a:r>
              <a:endParaRPr lang="zh-CN" altLang="en-US" sz="1100" b="1" dirty="0">
                <a:latin typeface="Century Gothic" panose="020B0502020202020204" pitchFamily="34" charset="0"/>
              </a:endParaRPr>
            </a:p>
          </p:txBody>
        </p:sp>
      </p:grpSp>
      <p:grpSp>
        <p:nvGrpSpPr>
          <p:cNvPr id="33" name="组合 32"/>
          <p:cNvGrpSpPr/>
          <p:nvPr/>
        </p:nvGrpSpPr>
        <p:grpSpPr>
          <a:xfrm>
            <a:off x="11061165" y="6283807"/>
            <a:ext cx="998007" cy="312687"/>
            <a:chOff x="7707356" y="6408789"/>
            <a:chExt cx="998007" cy="312687"/>
          </a:xfrm>
        </p:grpSpPr>
        <p:pic>
          <p:nvPicPr>
            <p:cNvPr id="34" name="图片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5" name="文本框 34"/>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8/26</a:t>
              </a:r>
              <a:endParaRPr lang="zh-CN" altLang="en-US" sz="1100" b="1" kern="0" dirty="0">
                <a:solidFill>
                  <a:srgbClr val="000000"/>
                </a:solidFill>
                <a:latin typeface="Century Gothic" panose="020B0502020202020204" pitchFamily="34" charset="0"/>
                <a:sym typeface="Helvetica Light"/>
              </a:endParaRPr>
            </a:p>
          </p:txBody>
        </p:sp>
      </p:grpSp>
      <p:pic>
        <p:nvPicPr>
          <p:cNvPr id="23" name="图片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1644" y="371631"/>
            <a:ext cx="887432" cy="591621"/>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646296" y="1398711"/>
            <a:ext cx="7164204" cy="4329008"/>
          </a:xfrm>
          <a:prstGeom prst="rect">
            <a:avLst/>
          </a:prstGeom>
        </p:spPr>
      </p:pic>
      <p:sp>
        <p:nvSpPr>
          <p:cNvPr id="20" name="矩形 19"/>
          <p:cNvSpPr/>
          <p:nvPr/>
        </p:nvSpPr>
        <p:spPr>
          <a:xfrm>
            <a:off x="6893549" y="1"/>
            <a:ext cx="5298451" cy="1073717"/>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矩形 20"/>
          <p:cNvSpPr/>
          <p:nvPr/>
        </p:nvSpPr>
        <p:spPr>
          <a:xfrm>
            <a:off x="6911080" y="9485"/>
            <a:ext cx="4987607" cy="1091004"/>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Identify the details and make predictions about the story by using the illustration; motivate Ss’ interest in reading the story.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recall what it means to predict.</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look at the illustration carefully and talk about the given questions. </a:t>
            </a:r>
          </a:p>
        </p:txBody>
      </p:sp>
      <p:sp>
        <p:nvSpPr>
          <p:cNvPr id="22" name="直角三角形 21"/>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4" name="文本框 23"/>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175860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animBg="1"/>
      <p:bldP spid="20" grpId="1" animBg="1"/>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818" y="150998"/>
            <a:ext cx="11828375" cy="6589750"/>
          </a:xfrm>
          <a:prstGeom prst="rect">
            <a:avLst/>
          </a:prstGeom>
        </p:spPr>
      </p:pic>
      <p:sp>
        <p:nvSpPr>
          <p:cNvPr id="4" name="矩形 3"/>
          <p:cNvSpPr/>
          <p:nvPr/>
        </p:nvSpPr>
        <p:spPr>
          <a:xfrm>
            <a:off x="8015785" y="202450"/>
            <a:ext cx="3958864"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grpSp>
        <p:nvGrpSpPr>
          <p:cNvPr id="23" name="组合 22"/>
          <p:cNvGrpSpPr/>
          <p:nvPr/>
        </p:nvGrpSpPr>
        <p:grpSpPr>
          <a:xfrm>
            <a:off x="8126124" y="1441459"/>
            <a:ext cx="3738185" cy="2840154"/>
            <a:chOff x="8267863" y="1254525"/>
            <a:chExt cx="3387348" cy="2146245"/>
          </a:xfrm>
        </p:grpSpPr>
        <p:sp>
          <p:nvSpPr>
            <p:cNvPr id="24" name="文本框 23"/>
            <p:cNvSpPr txBox="1"/>
            <p:nvPr/>
          </p:nvSpPr>
          <p:spPr>
            <a:xfrm>
              <a:off x="8306362" y="1656418"/>
              <a:ext cx="3310349" cy="1744352"/>
            </a:xfrm>
            <a:prstGeom prst="rect">
              <a:avLst/>
            </a:prstGeom>
            <a:solidFill>
              <a:schemeClr val="bg1"/>
            </a:solidFill>
            <a:ln w="38100">
              <a:solidFill>
                <a:srgbClr val="6C8CD5"/>
              </a:solidFill>
            </a:ln>
          </p:spPr>
          <p:txBody>
            <a:bodyPr wrap="square" rtlCol="0">
              <a:spAutoFit/>
            </a:bodyPr>
            <a:lstStyle/>
            <a:p>
              <a:pPr marL="457200" indent="-457200">
                <a:lnSpc>
                  <a:spcPct val="120000"/>
                </a:lnSpc>
                <a:buFontTx/>
                <a:buAutoNum type="arabicPeriod"/>
              </a:pPr>
              <a:r>
                <a:rPr lang="en-US" altLang="zh-CN" sz="2400" b="1" dirty="0">
                  <a:solidFill>
                    <a:srgbClr val="53585F"/>
                  </a:solidFill>
                  <a:latin typeface="Century Gothic" panose="020B0502020202020204" pitchFamily="34" charset="0"/>
                </a:rPr>
                <a:t>What did </a:t>
              </a:r>
              <a:r>
                <a:rPr lang="en-US" altLang="zh-CN" sz="2400" b="1" dirty="0" smtClean="0">
                  <a:solidFill>
                    <a:srgbClr val="53585F"/>
                  </a:solidFill>
                  <a:latin typeface="Century Gothic" panose="020B0502020202020204" pitchFamily="34" charset="0"/>
                </a:rPr>
                <a:t>Floppy want at the beginning of the story? Why?</a:t>
              </a:r>
            </a:p>
            <a:p>
              <a:pPr marL="457200" indent="-457200">
                <a:lnSpc>
                  <a:spcPct val="120000"/>
                </a:lnSpc>
                <a:buFontTx/>
                <a:buAutoNum type="arabicPeriod"/>
              </a:pPr>
              <a:r>
                <a:rPr lang="en-US" altLang="zh-CN" sz="2400" b="1" dirty="0" smtClean="0">
                  <a:solidFill>
                    <a:srgbClr val="53585F"/>
                  </a:solidFill>
                  <a:latin typeface="Century Gothic" panose="020B0502020202020204" pitchFamily="34" charset="0"/>
                </a:rPr>
                <a:t>How did Floppy feel?</a:t>
              </a:r>
              <a:r>
                <a:rPr lang="zh-CN" altLang="en-US" sz="2400" b="1" dirty="0" smtClean="0">
                  <a:solidFill>
                    <a:srgbClr val="53585F"/>
                  </a:solidFill>
                  <a:latin typeface="Century Gothic" panose="020B0502020202020204" pitchFamily="34" charset="0"/>
                </a:rPr>
                <a:t> </a:t>
              </a:r>
              <a:endParaRPr lang="en-US" altLang="zh-CN" sz="2400" b="1" dirty="0" smtClean="0">
                <a:solidFill>
                  <a:srgbClr val="53585F"/>
                </a:solidFill>
                <a:latin typeface="Century Gothic" panose="020B0502020202020204" pitchFamily="34" charset="0"/>
              </a:endParaRPr>
            </a:p>
          </p:txBody>
        </p:sp>
        <p:sp>
          <p:nvSpPr>
            <p:cNvPr id="25" name="圆角矩形 24"/>
            <p:cNvSpPr/>
            <p:nvPr/>
          </p:nvSpPr>
          <p:spPr>
            <a:xfrm>
              <a:off x="8267863" y="1254525"/>
              <a:ext cx="3387348" cy="39456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grpSp>
        <p:nvGrpSpPr>
          <p:cNvPr id="16" name="组合 15"/>
          <p:cNvGrpSpPr/>
          <p:nvPr/>
        </p:nvGrpSpPr>
        <p:grpSpPr>
          <a:xfrm>
            <a:off x="9082555" y="-976"/>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cxnSp>
        <p:nvCxnSpPr>
          <p:cNvPr id="46" name="直接连接符 45"/>
          <p:cNvCxnSpPr/>
          <p:nvPr/>
        </p:nvCxnSpPr>
        <p:spPr>
          <a:xfrm>
            <a:off x="8015785" y="386171"/>
            <a:ext cx="28432" cy="6267432"/>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pic>
        <p:nvPicPr>
          <p:cNvPr id="34" name="图片 33">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3003" y="6268338"/>
            <a:ext cx="749444" cy="294424"/>
          </a:xfrm>
          <a:prstGeom prst="rect">
            <a:avLst/>
          </a:prstGeom>
        </p:spPr>
      </p:pic>
      <p:sp>
        <p:nvSpPr>
          <p:cNvPr id="44" name="文本框 43">
            <a:extLst>
              <a:ext uri="{FF2B5EF4-FFF2-40B4-BE49-F238E27FC236}">
                <a16:creationId xmlns="" xmlns:a16="http://schemas.microsoft.com/office/drawing/2014/main" id="{68BCB880-31DC-7346-B6D5-01DAA156375E}"/>
              </a:ext>
            </a:extLst>
          </p:cNvPr>
          <p:cNvSpPr txBox="1"/>
          <p:nvPr/>
        </p:nvSpPr>
        <p:spPr>
          <a:xfrm>
            <a:off x="230296" y="6284745"/>
            <a:ext cx="790364" cy="261610"/>
          </a:xfrm>
          <a:prstGeom prst="rect">
            <a:avLst/>
          </a:prstGeom>
          <a:noFill/>
        </p:spPr>
        <p:txBody>
          <a:bodyPr wrap="square" rtlCol="0">
            <a:spAutoFit/>
          </a:bodyPr>
          <a:lstStyle/>
          <a:p>
            <a:pPr algn="ctr"/>
            <a:r>
              <a:rPr lang="en-US" altLang="zh-CN" sz="1100" b="1" dirty="0">
                <a:solidFill>
                  <a:srgbClr val="000000"/>
                </a:solidFill>
                <a:latin typeface="Century Gothic" panose="020B0502020202020204" pitchFamily="34" charset="0"/>
              </a:rPr>
              <a:t>1</a:t>
            </a:r>
            <a:r>
              <a:rPr lang="en-US" altLang="zh-CN" sz="1100" b="1" dirty="0" smtClean="0">
                <a:solidFill>
                  <a:srgbClr val="000000"/>
                </a:solidFill>
                <a:latin typeface="Century Gothic" panose="020B0502020202020204" pitchFamily="34" charset="0"/>
              </a:rPr>
              <a:t>:30</a:t>
            </a:r>
            <a:endParaRPr lang="zh-CN" altLang="en-US" sz="1100" b="1" dirty="0">
              <a:solidFill>
                <a:srgbClr val="000000"/>
              </a:solidFill>
              <a:latin typeface="Century Gothic" panose="020B0502020202020204" pitchFamily="34" charset="0"/>
            </a:endParaRPr>
          </a:p>
        </p:txBody>
      </p:sp>
      <p:grpSp>
        <p:nvGrpSpPr>
          <p:cNvPr id="57" name="组合 56"/>
          <p:cNvGrpSpPr/>
          <p:nvPr/>
        </p:nvGrpSpPr>
        <p:grpSpPr>
          <a:xfrm>
            <a:off x="11061165" y="6283807"/>
            <a:ext cx="998007" cy="312687"/>
            <a:chOff x="7707356" y="6408789"/>
            <a:chExt cx="998007" cy="312687"/>
          </a:xfrm>
        </p:grpSpPr>
        <p:pic>
          <p:nvPicPr>
            <p:cNvPr id="58" name="图片 5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59" name="文本框 5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9/26</a:t>
              </a:r>
              <a:endParaRPr lang="zh-CN" altLang="en-US" sz="1100" b="1" kern="0" dirty="0">
                <a:solidFill>
                  <a:srgbClr val="000000"/>
                </a:solidFill>
                <a:latin typeface="Century Gothic" panose="020B0502020202020204" pitchFamily="34" charset="0"/>
                <a:sym typeface="Helvetica Light"/>
              </a:endParaRPr>
            </a:p>
          </p:txBody>
        </p:sp>
      </p:grpSp>
      <p:sp>
        <p:nvSpPr>
          <p:cNvPr id="55" name="流程图: 过程 54"/>
          <p:cNvSpPr/>
          <p:nvPr/>
        </p:nvSpPr>
        <p:spPr>
          <a:xfrm>
            <a:off x="1695630" y="5713063"/>
            <a:ext cx="4939246"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en-US" altLang="zh-CN" sz="2400" b="1" dirty="0">
                <a:solidFill>
                  <a:prstClr val="black"/>
                </a:solidFill>
                <a:latin typeface="Century Gothic" panose="020B0502020202020204" pitchFamily="34" charset="0"/>
              </a:rPr>
              <a:t>Floppy </a:t>
            </a:r>
            <a:r>
              <a:rPr lang="en-US" altLang="zh-CN" sz="2400" b="1" dirty="0" smtClean="0">
                <a:solidFill>
                  <a:prstClr val="black"/>
                </a:solidFill>
                <a:latin typeface="Century Gothic" panose="020B0502020202020204" pitchFamily="34" charset="0"/>
              </a:rPr>
              <a:t>wanted a new basket.</a:t>
            </a:r>
            <a:endParaRPr lang="en-US" altLang="zh-CN" sz="2400" b="1" dirty="0">
              <a:solidFill>
                <a:prstClr val="black"/>
              </a:solidFill>
              <a:latin typeface="Century Gothic" panose="020B0502020202020204" pitchFamily="34" charset="0"/>
            </a:endParaRPr>
          </a:p>
        </p:txBody>
      </p:sp>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56395" y="1034761"/>
            <a:ext cx="5257915" cy="4704097"/>
          </a:xfrm>
          <a:prstGeom prst="rect">
            <a:avLst/>
          </a:prstGeom>
        </p:spPr>
      </p:pic>
      <p:sp>
        <p:nvSpPr>
          <p:cNvPr id="54" name="标题 1"/>
          <p:cNvSpPr txBox="1">
            <a:spLocks/>
          </p:cNvSpPr>
          <p:nvPr/>
        </p:nvSpPr>
        <p:spPr>
          <a:xfrm>
            <a:off x="1150497" y="393285"/>
            <a:ext cx="318534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rgbClr val="0070C0"/>
                </a:solidFill>
                <a:latin typeface="Century Gothic" panose="020B0502020202020204" pitchFamily="34" charset="0"/>
              </a:rPr>
              <a:t>The Chase</a:t>
            </a:r>
            <a:endParaRPr lang="zh-CN" altLang="en-US" sz="3600" b="1" dirty="0">
              <a:solidFill>
                <a:srgbClr val="0070C0"/>
              </a:solidFill>
              <a:latin typeface="Century Gothic" panose="020B0502020202020204" pitchFamily="34" charset="0"/>
            </a:endParaRPr>
          </a:p>
        </p:txBody>
      </p:sp>
      <p:sp>
        <p:nvSpPr>
          <p:cNvPr id="19" name="矩形 18"/>
          <p:cNvSpPr/>
          <p:nvPr/>
        </p:nvSpPr>
        <p:spPr>
          <a:xfrm>
            <a:off x="6893549" y="1"/>
            <a:ext cx="5298451" cy="1367400"/>
          </a:xfrm>
          <a:prstGeom prst="rect">
            <a:avLst/>
          </a:prstGeom>
          <a:solidFill>
            <a:srgbClr val="FFBF00"/>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矩形 19"/>
          <p:cNvSpPr/>
          <p:nvPr/>
        </p:nvSpPr>
        <p:spPr>
          <a:xfrm>
            <a:off x="6960719" y="76663"/>
            <a:ext cx="4987607" cy="1290738"/>
          </a:xfrm>
          <a:prstGeom prst="rect">
            <a:avLst/>
          </a:prstGeom>
        </p:spPr>
        <p:txBody>
          <a:bodyPr wrap="square">
            <a:spAutoFit/>
          </a:bodyPr>
          <a:lstStyle/>
          <a:p>
            <a:pPr lvl="0" defTabSz="357165">
              <a:lnSpc>
                <a:spcPct val="117999"/>
              </a:lnSpc>
            </a:pPr>
            <a:r>
              <a:rPr lang="en-US" altLang="zh-CN" sz="1100" b="1" dirty="0">
                <a:latin typeface="Century Gothic" panose="020B0502020202020204" pitchFamily="34" charset="0"/>
                <a:sym typeface="Helvetica Neue"/>
              </a:rPr>
              <a:t>LO: Understand the text; read the text fluently.</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Read </a:t>
            </a:r>
            <a:r>
              <a:rPr lang="en-US" altLang="zh-CN" sz="1100" b="1" dirty="0">
                <a:latin typeface="Century Gothic" panose="020B0502020202020204" pitchFamily="34" charset="0"/>
                <a:sym typeface="Helvetica Neue"/>
              </a:rPr>
              <a:t>the text aloud to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have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talk about the first comprehension question.</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observe the illustration, to talk about the second question, and to get more clues by using the illustration. </a:t>
            </a:r>
          </a:p>
          <a:p>
            <a:pPr marL="228600" lvl="0" indent="-228600" defTabSz="357165">
              <a:lnSpc>
                <a:spcPct val="117999"/>
              </a:lnSpc>
              <a:buFont typeface="+mj-lt"/>
              <a:buAutoNum type="arabicPeriod"/>
            </a:pPr>
            <a:r>
              <a:rPr lang="en-US" altLang="zh-CN" sz="1100" b="1" dirty="0" smtClean="0">
                <a:latin typeface="Century Gothic" panose="020B0502020202020204" pitchFamily="34" charset="0"/>
                <a:sym typeface="Helvetica Neue"/>
              </a:rPr>
              <a:t>Ask </a:t>
            </a:r>
            <a:r>
              <a:rPr lang="en-US" altLang="zh-CN" sz="1100" b="1" dirty="0" err="1">
                <a:latin typeface="Century Gothic" panose="020B0502020202020204" pitchFamily="34" charset="0"/>
                <a:sym typeface="Helvetica Neue"/>
              </a:rPr>
              <a:t>Ss</a:t>
            </a:r>
            <a:r>
              <a:rPr lang="en-US" altLang="zh-CN" sz="1100" b="1" dirty="0">
                <a:latin typeface="Century Gothic" panose="020B0502020202020204" pitchFamily="34" charset="0"/>
                <a:sym typeface="Helvetica Neue"/>
              </a:rPr>
              <a:t> to take turns reading the text aloud.</a:t>
            </a:r>
          </a:p>
        </p:txBody>
      </p:sp>
      <p:sp>
        <p:nvSpPr>
          <p:cNvPr id="21" name="直角三角形 20"/>
          <p:cNvSpPr/>
          <p:nvPr/>
        </p:nvSpPr>
        <p:spPr>
          <a:xfrm rot="10800000">
            <a:off x="11557972" y="-7621"/>
            <a:ext cx="625869" cy="568635"/>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2" name="文本框 21"/>
          <p:cNvSpPr txBox="1"/>
          <p:nvPr/>
        </p:nvSpPr>
        <p:spPr>
          <a:xfrm>
            <a:off x="11712772" y="-179"/>
            <a:ext cx="5645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0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Tree>
    <p:extLst>
      <p:ext uri="{BB962C8B-B14F-4D97-AF65-F5344CB8AC3E}">
        <p14:creationId xmlns:p14="http://schemas.microsoft.com/office/powerpoint/2010/main" val="291512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9" grpId="0" animBg="1"/>
      <p:bldP spid="19" grpId="1" animBg="1"/>
      <p:bldP spid="20" grpId="0"/>
      <p:bldP spid="20"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73,&quot;width&quot;:4382}"/>
</p:tagLst>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effectLst>
          <a:outerShdw blurRad="50800" dist="38100" dir="2700000" algn="tl" rotWithShape="0">
            <a:prstClr val="black">
              <a:alpha val="40000"/>
            </a:prstClr>
          </a:outerShdw>
        </a:effectLst>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prek">
      <a:majorFont>
        <a:latin typeface="Century Gothic"/>
        <a:ea typeface="Alegreya Sans Black"/>
        <a:cs typeface=""/>
      </a:majorFont>
      <a:minorFont>
        <a:latin typeface="Century Gothic"/>
        <a:ea typeface="Alegreya Sans Black"/>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5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6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rek">
      <a:majorFont>
        <a:latin typeface="Century Gothic"/>
        <a:ea typeface="Alegreya Sans Black"/>
        <a:cs typeface=""/>
      </a:majorFont>
      <a:minorFont>
        <a:latin typeface="Century Gothic"/>
        <a:ea typeface="Alegreya Sans Blac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effectLst>
          <a:outerShdw blurRad="50800" dist="38100" dir="2700000" algn="tl" rotWithShape="0">
            <a:prstClr val="black">
              <a:alpha val="40000"/>
            </a:prstClr>
          </a:outerShdw>
        </a:effectLst>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rek">
      <a:majorFont>
        <a:latin typeface="Century Gothic"/>
        <a:ea typeface="Alegreya Sans Black"/>
        <a:cs typeface=""/>
      </a:majorFont>
      <a:minorFont>
        <a:latin typeface="Century Gothic"/>
        <a:ea typeface="Alegreya Sans Blac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effectLst>
          <a:outerShdw blurRad="50800" dist="38100" dir="2700000" algn="tl" rotWithShape="0">
            <a:prstClr val="black">
              <a:alpha val="40000"/>
            </a:prstClr>
          </a:outerShdw>
        </a:effectLst>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27520</TotalTime>
  <Words>3266</Words>
  <PresentationFormat>宽屏</PresentationFormat>
  <Paragraphs>474</Paragraphs>
  <Slides>26</Slides>
  <Notes>26</Notes>
  <HiddenSlides>0</HiddenSlides>
  <MMClips>0</MMClips>
  <ScaleCrop>false</ScaleCrop>
  <HeadingPairs>
    <vt:vector size="6" baseType="variant">
      <vt:variant>
        <vt:lpstr>已用的字体</vt:lpstr>
      </vt:variant>
      <vt:variant>
        <vt:i4>13</vt:i4>
      </vt:variant>
      <vt:variant>
        <vt:lpstr>主题</vt:lpstr>
      </vt:variant>
      <vt:variant>
        <vt:i4>10</vt:i4>
      </vt:variant>
      <vt:variant>
        <vt:lpstr>幻灯片标题</vt:lpstr>
      </vt:variant>
      <vt:variant>
        <vt:i4>26</vt:i4>
      </vt:variant>
    </vt:vector>
  </HeadingPairs>
  <TitlesOfParts>
    <vt:vector size="49" baseType="lpstr">
      <vt:lpstr>Alegreya Sans Black</vt:lpstr>
      <vt:lpstr>Arial Unicode MS</vt:lpstr>
      <vt:lpstr>Futura Medium</vt:lpstr>
      <vt:lpstr>Futura Std Book</vt:lpstr>
      <vt:lpstr>Futura Std Medium</vt:lpstr>
      <vt:lpstr>Helvetica Light</vt:lpstr>
      <vt:lpstr>Helvetica Neue</vt:lpstr>
      <vt:lpstr>宋体</vt:lpstr>
      <vt:lpstr>Arial</vt:lpstr>
      <vt:lpstr>Calibri</vt:lpstr>
      <vt:lpstr>Calibri Light</vt:lpstr>
      <vt:lpstr>Century Gothic</vt:lpstr>
      <vt:lpstr>Wingdings</vt:lpstr>
      <vt:lpstr>Office 主题</vt:lpstr>
      <vt:lpstr>1_Office 主题</vt:lpstr>
      <vt:lpstr>1_White</vt:lpstr>
      <vt:lpstr>3_White</vt:lpstr>
      <vt:lpstr>5_White</vt:lpstr>
      <vt:lpstr>6_White</vt:lpstr>
      <vt:lpstr>2_White</vt:lpstr>
      <vt:lpstr>3_Office 主题</vt:lpstr>
      <vt:lpstr>2_Office 主题</vt:lpstr>
      <vt:lpstr>4_White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2019-08-05T08:32:56Z</dcterms:created>
  <dcterms:modified xsi:type="dcterms:W3CDTF">2020-04-27T10:10:58Z</dcterms:modified>
</cp:coreProperties>
</file>