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  <p:sldMasterId id="2147483690" r:id="rId13"/>
    <p:sldMasterId id="2147483692" r:id="rId14"/>
    <p:sldMasterId id="2147483694" r:id="rId15"/>
    <p:sldMasterId id="2147483696" r:id="rId16"/>
    <p:sldMasterId id="2147483698" r:id="rId17"/>
    <p:sldMasterId id="2147483700" r:id="rId18"/>
    <p:sldMasterId id="2147483702" r:id="rId19"/>
    <p:sldMasterId id="2147483704" r:id="rId20"/>
    <p:sldMasterId id="2147483706" r:id="rId21"/>
    <p:sldMasterId id="2147483708" r:id="rId22"/>
    <p:sldMasterId id="2147483710" r:id="rId23"/>
    <p:sldMasterId id="2147483712" r:id="rId24"/>
    <p:sldMasterId id="2147483714" r:id="rId25"/>
    <p:sldMasterId id="2147483716" r:id="rId26"/>
    <p:sldMasterId id="2147483718" r:id="rId27"/>
    <p:sldMasterId id="2147483720" r:id="rId28"/>
    <p:sldMasterId id="2147483722" r:id="rId29"/>
    <p:sldMasterId id="2147483724" r:id="rId30"/>
    <p:sldMasterId id="2147483726" r:id="rId31"/>
    <p:sldMasterId id="2147483728" r:id="rId32"/>
    <p:sldMasterId id="2147483730" r:id="rId33"/>
    <p:sldMasterId id="2147483732" r:id="rId34"/>
    <p:sldMasterId id="2147483734" r:id="rId35"/>
  </p:sldMasterIdLst>
  <p:notesMasterIdLst>
    <p:notesMasterId r:id="rId88"/>
  </p:notesMasterIdLst>
  <p:sldIdLst>
    <p:sldId id="365" r:id="rId36"/>
    <p:sldId id="292" r:id="rId37"/>
    <p:sldId id="282" r:id="rId38"/>
    <p:sldId id="257" r:id="rId39"/>
    <p:sldId id="294" r:id="rId40"/>
    <p:sldId id="279" r:id="rId41"/>
    <p:sldId id="293" r:id="rId42"/>
    <p:sldId id="288" r:id="rId43"/>
    <p:sldId id="289" r:id="rId44"/>
    <p:sldId id="341" r:id="rId45"/>
    <p:sldId id="364" r:id="rId46"/>
    <p:sldId id="295" r:id="rId47"/>
    <p:sldId id="296" r:id="rId48"/>
    <p:sldId id="297" r:id="rId49"/>
    <p:sldId id="299" r:id="rId50"/>
    <p:sldId id="300" r:id="rId51"/>
    <p:sldId id="301" r:id="rId52"/>
    <p:sldId id="347" r:id="rId53"/>
    <p:sldId id="349" r:id="rId54"/>
    <p:sldId id="350" r:id="rId55"/>
    <p:sldId id="351" r:id="rId56"/>
    <p:sldId id="352" r:id="rId57"/>
    <p:sldId id="353" r:id="rId58"/>
    <p:sldId id="354" r:id="rId59"/>
    <p:sldId id="356" r:id="rId60"/>
    <p:sldId id="357" r:id="rId61"/>
    <p:sldId id="302" r:id="rId62"/>
    <p:sldId id="303" r:id="rId63"/>
    <p:sldId id="304" r:id="rId64"/>
    <p:sldId id="305" r:id="rId65"/>
    <p:sldId id="308" r:id="rId66"/>
    <p:sldId id="310" r:id="rId67"/>
    <p:sldId id="311" r:id="rId68"/>
    <p:sldId id="312" r:id="rId69"/>
    <p:sldId id="313" r:id="rId70"/>
    <p:sldId id="314" r:id="rId71"/>
    <p:sldId id="316" r:id="rId72"/>
    <p:sldId id="319" r:id="rId73"/>
    <p:sldId id="320" r:id="rId74"/>
    <p:sldId id="321" r:id="rId75"/>
    <p:sldId id="322" r:id="rId76"/>
    <p:sldId id="324" r:id="rId77"/>
    <p:sldId id="325" r:id="rId78"/>
    <p:sldId id="328" r:id="rId79"/>
    <p:sldId id="329" r:id="rId80"/>
    <p:sldId id="332" r:id="rId81"/>
    <p:sldId id="333" r:id="rId82"/>
    <p:sldId id="334" r:id="rId83"/>
    <p:sldId id="362" r:id="rId84"/>
    <p:sldId id="346" r:id="rId85"/>
    <p:sldId id="361" r:id="rId86"/>
    <p:sldId id="337" r:id="rId8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8A"/>
    <a:srgbClr val="3366CC"/>
    <a:srgbClr val="00001A"/>
    <a:srgbClr val="00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1" Type="http://schemas.openxmlformats.org/officeDocument/2006/relationships/tableStyles" Target="tableStyles.xml"/><Relationship Id="rId90" Type="http://schemas.openxmlformats.org/officeDocument/2006/relationships/viewProps" Target="viewProps.xml"/><Relationship Id="rId9" Type="http://schemas.openxmlformats.org/officeDocument/2006/relationships/slideMaster" Target="slideMasters/slideMaster8.xml"/><Relationship Id="rId89" Type="http://schemas.openxmlformats.org/officeDocument/2006/relationships/presProps" Target="presProps.xml"/><Relationship Id="rId88" Type="http://schemas.openxmlformats.org/officeDocument/2006/relationships/notesMaster" Target="notesMasters/notesMaster1.xml"/><Relationship Id="rId87" Type="http://schemas.openxmlformats.org/officeDocument/2006/relationships/slide" Target="slides/slide52.xml"/><Relationship Id="rId86" Type="http://schemas.openxmlformats.org/officeDocument/2006/relationships/slide" Target="slides/slide51.xml"/><Relationship Id="rId85" Type="http://schemas.openxmlformats.org/officeDocument/2006/relationships/slide" Target="slides/slide50.xml"/><Relationship Id="rId84" Type="http://schemas.openxmlformats.org/officeDocument/2006/relationships/slide" Target="slides/slide49.xml"/><Relationship Id="rId83" Type="http://schemas.openxmlformats.org/officeDocument/2006/relationships/slide" Target="slides/slide48.xml"/><Relationship Id="rId82" Type="http://schemas.openxmlformats.org/officeDocument/2006/relationships/slide" Target="slides/slide47.xml"/><Relationship Id="rId81" Type="http://schemas.openxmlformats.org/officeDocument/2006/relationships/slide" Target="slides/slide46.xml"/><Relationship Id="rId80" Type="http://schemas.openxmlformats.org/officeDocument/2006/relationships/slide" Target="slides/slide45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44.xml"/><Relationship Id="rId78" Type="http://schemas.openxmlformats.org/officeDocument/2006/relationships/slide" Target="slides/slide43.xml"/><Relationship Id="rId77" Type="http://schemas.openxmlformats.org/officeDocument/2006/relationships/slide" Target="slides/slide42.xml"/><Relationship Id="rId76" Type="http://schemas.openxmlformats.org/officeDocument/2006/relationships/slide" Target="slides/slide41.xml"/><Relationship Id="rId75" Type="http://schemas.openxmlformats.org/officeDocument/2006/relationships/slide" Target="slides/slide40.xml"/><Relationship Id="rId74" Type="http://schemas.openxmlformats.org/officeDocument/2006/relationships/slide" Target="slides/slide39.xml"/><Relationship Id="rId73" Type="http://schemas.openxmlformats.org/officeDocument/2006/relationships/slide" Target="slides/slide38.xml"/><Relationship Id="rId72" Type="http://schemas.openxmlformats.org/officeDocument/2006/relationships/slide" Target="slides/slide37.xml"/><Relationship Id="rId71" Type="http://schemas.openxmlformats.org/officeDocument/2006/relationships/slide" Target="slides/slide36.xml"/><Relationship Id="rId70" Type="http://schemas.openxmlformats.org/officeDocument/2006/relationships/slide" Target="slides/slide35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4.xml"/><Relationship Id="rId68" Type="http://schemas.openxmlformats.org/officeDocument/2006/relationships/slide" Target="slides/slide33.xml"/><Relationship Id="rId67" Type="http://schemas.openxmlformats.org/officeDocument/2006/relationships/slide" Target="slides/slide32.xml"/><Relationship Id="rId66" Type="http://schemas.openxmlformats.org/officeDocument/2006/relationships/slide" Target="slides/slide31.xml"/><Relationship Id="rId65" Type="http://schemas.openxmlformats.org/officeDocument/2006/relationships/slide" Target="slides/slide30.xml"/><Relationship Id="rId64" Type="http://schemas.openxmlformats.org/officeDocument/2006/relationships/slide" Target="slides/slide29.xml"/><Relationship Id="rId63" Type="http://schemas.openxmlformats.org/officeDocument/2006/relationships/slide" Target="slides/slide28.xml"/><Relationship Id="rId62" Type="http://schemas.openxmlformats.org/officeDocument/2006/relationships/slide" Target="slides/slide27.xml"/><Relationship Id="rId61" Type="http://schemas.openxmlformats.org/officeDocument/2006/relationships/slide" Target="slides/slide26.xml"/><Relationship Id="rId60" Type="http://schemas.openxmlformats.org/officeDocument/2006/relationships/slide" Target="slides/slide25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4.xml"/><Relationship Id="rId58" Type="http://schemas.openxmlformats.org/officeDocument/2006/relationships/slide" Target="slides/slide23.xml"/><Relationship Id="rId57" Type="http://schemas.openxmlformats.org/officeDocument/2006/relationships/slide" Target="slides/slide22.xml"/><Relationship Id="rId56" Type="http://schemas.openxmlformats.org/officeDocument/2006/relationships/slide" Target="slides/slide21.xml"/><Relationship Id="rId55" Type="http://schemas.openxmlformats.org/officeDocument/2006/relationships/slide" Target="slides/slide20.xml"/><Relationship Id="rId54" Type="http://schemas.openxmlformats.org/officeDocument/2006/relationships/slide" Target="slides/slide19.xml"/><Relationship Id="rId53" Type="http://schemas.openxmlformats.org/officeDocument/2006/relationships/slide" Target="slides/slide18.xml"/><Relationship Id="rId52" Type="http://schemas.openxmlformats.org/officeDocument/2006/relationships/slide" Target="slides/slide17.xml"/><Relationship Id="rId51" Type="http://schemas.openxmlformats.org/officeDocument/2006/relationships/slide" Target="slides/slide16.xml"/><Relationship Id="rId50" Type="http://schemas.openxmlformats.org/officeDocument/2006/relationships/slide" Target="slides/slide1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4.xml"/><Relationship Id="rId48" Type="http://schemas.openxmlformats.org/officeDocument/2006/relationships/slide" Target="slides/slide13.xml"/><Relationship Id="rId47" Type="http://schemas.openxmlformats.org/officeDocument/2006/relationships/slide" Target="slides/slide12.xml"/><Relationship Id="rId46" Type="http://schemas.openxmlformats.org/officeDocument/2006/relationships/slide" Target="slides/slide11.xml"/><Relationship Id="rId45" Type="http://schemas.openxmlformats.org/officeDocument/2006/relationships/slide" Target="slides/slide10.xml"/><Relationship Id="rId44" Type="http://schemas.openxmlformats.org/officeDocument/2006/relationships/slide" Target="slides/slide9.xml"/><Relationship Id="rId43" Type="http://schemas.openxmlformats.org/officeDocument/2006/relationships/slide" Target="slides/slide8.xml"/><Relationship Id="rId42" Type="http://schemas.openxmlformats.org/officeDocument/2006/relationships/slide" Target="slides/slide7.xml"/><Relationship Id="rId41" Type="http://schemas.openxmlformats.org/officeDocument/2006/relationships/slide" Target="slides/slide6.xml"/><Relationship Id="rId40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4.xml"/><Relationship Id="rId38" Type="http://schemas.openxmlformats.org/officeDocument/2006/relationships/slide" Target="slides/slide3.xml"/><Relationship Id="rId37" Type="http://schemas.openxmlformats.org/officeDocument/2006/relationships/slide" Target="slides/slide2.xml"/><Relationship Id="rId36" Type="http://schemas.openxmlformats.org/officeDocument/2006/relationships/slide" Target="slides/slide1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48D43-AA9C-4369-B57B-E681FDDD0B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D0D2-6ADB-45C2-B8D1-B6C649CFD09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F213-A90A-4FDC-B2B7-35E3619B84BE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F076-49F8-4025-94B8-2D36E207786C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D836-98C8-4643-94BB-9001AB4AEC4E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C09D4F-9D5A-469E-B9B2-76C31702E58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DAEC18-1527-4257-8048-1E2FA25576FD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3AAC35-71C0-4E98-A464-4BEA8270BA96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2832B3-5FFD-4BD3-AE7B-2392935A9368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D8E0F7-6B36-4201-9001-848D1CD35C8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93961A-E320-44A5-B070-E1C78AA3B072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54C515-3DE3-4E6A-99C1-D0FE0A884573}" type="datetimeFigureOut">
              <a:rPr lang="es-ES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A2BE0E-41E6-4829-B45F-DE12512AB770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581A98-CAB6-47A5-9DD9-395CB804FF8E}" type="datetimeFigureOut">
              <a:rPr lang="es-ES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5B29A0-FA4D-4E99-B025-AE3D48F33FD1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7862A3-3021-46F0-92EE-3D7252173BE1}" type="datetimeFigureOut">
              <a:rPr lang="es-ES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03E086-44E9-4D84-B3DD-F29B3205CC49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F4F1AF-475B-45DC-B916-7978C1F4D28C}" type="datetimeFigureOut">
              <a:rPr lang="es-ES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0D2404-B2BC-40EF-BE62-4943337703DF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103F5-2469-411C-AAF0-159A274BCA85}" type="datetimeFigureOut">
              <a:rPr lang="es-ES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0E613D-A4B1-4706-8370-999DC18C5A47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01A2-B413-4CEC-BA47-5EBC1046EB80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058BD3-67EE-434A-A6C6-364697E1BAF4}" type="datetimeFigureOut">
              <a:rPr lang="es-ES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DFF505-2729-4AD1-82E5-F95FA937FDC7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4EB067-EA09-456A-BDEA-B0586EC55BB4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11A34B-3B6F-4938-8E37-6B9E5A702BB2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8E903A-ED1E-43C2-807C-34C88DAAF62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F0E072-990E-4057-BC21-05C1A789AF3F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9927-8F0F-47E5-983D-D3CD1FBDDA86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E60E-2E00-4BCF-B1A4-354FFF234FD7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771982-F4CD-4A52-8847-CF65CA064E66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F7F33-FC23-4049-BF46-1AA7FC87A4DB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43E39C-A06B-4973-85D3-A1FE4DB205E2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28977F-740F-44A5-A398-ED23F291CAC1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431512-271A-4077-9DD3-5A4342DF4093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5EB230-CF28-4ABC-A055-E41F4EDC3247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33062-C4EF-46FB-96C1-71073C356B63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2A7124-2FC4-4AF5-82BC-670B1812CD64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7B76DE-6095-4FCA-BB0D-4C2BE69B78B2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D53782-EF06-4255-B043-E18B2F62BDA0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1519-556B-40B8-A42A-7BEE7C4EAF92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1052B-7779-4244-942F-F315E1EE980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0706FE-9A2C-4A85-88C5-AB603ED68C73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30DA0E-480A-4DAC-A024-9B2C974D06A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2F9A99-CA0C-4B57-8BB8-2DABE4B91463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D8683F-2587-4372-AE0A-701E487FA56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864E98-FA6A-49C6-85B8-472B7B92CCA3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9F6530-277C-4B26-8905-F5599C71727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1BC7E0-7329-43F8-995C-ECD6B8757A2B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DFC3CE-0F0C-4082-A4DB-E488B95A3BFC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E4DBD5-6F7E-4101-9EF7-0BF02AC71C81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248B5E-D120-46E5-B774-EAC732A51EC3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CBE37F-E148-47EB-9BE7-15B7421B73B0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070154-E52A-4777-8432-525EDC12F7AB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FC9259-43D0-4130-8465-DD84C7A8ECDB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1CEAD8-C637-450A-84F6-7978C2CCCBC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6D3141-EB13-4AC1-A611-6138EF256F88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65C8A7-53D9-40BD-8E66-4A563EE35615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8C1CAF-BD9A-4736-AA10-2084A9416F3F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C434D-DFEC-48DF-B5BC-7C3C894B37C2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4838E1-BC74-480F-AFF2-A32E75DCCD18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3CD8-72D4-4B3E-9EB7-CF584DC4FB3C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5F58C-5A0D-483A-B8A4-9CD3340FC6F2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F76BB3-1A68-4007-8802-971A779DD947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C96736-3FC6-45E9-84EE-48EB6DA4F488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AFDD5C-0682-4378-8490-2A8D3E6569CC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54F5EE-6371-4405-BAFD-B85910869CA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C1B44B-CF29-4143-8596-EA30B1D8E5CF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CB95B6-462E-4287-A1C3-63CCF9C0784B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98AFCD-3B4E-475A-8DD2-7F531C959E47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FAD246-454E-4530-82CE-2C0E1BB8C26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D321AB-027F-4A49-AED1-413C2B3E49F6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1B7E1D-BA06-46ED-B6C9-2860BD7E552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1BC22E-B3CE-4DBB-8E93-5AAD42482233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A498B6-1F64-4CE7-A22F-5D7228418626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2F6F7A-F10C-4472-826D-E00BAF35BD06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FBBB04-0E03-4567-9C74-5D797849B94F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C0E2B2-BF1C-4964-9402-305DE7593551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AEBD69-C997-4A26-95D1-EFBED24C756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386C45-7CB0-4AF3-948F-505932C89B6D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2636A4-FBAF-4E53-8F57-A5230F50AD6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661C82-A2FA-46ED-B343-A8876174FA1C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4129-92AC-4569-93B9-DCB415A85909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0373F3-A841-4F5F-813E-17FC426FEADC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5CD38E-0AAC-45CD-BAEF-36909E4D74F1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F9DEE2-4ABB-474C-A619-D444D256920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26FF63-F1C7-4A69-8610-3D42DB45D665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720C7D-EC3D-4645-BBB9-11B353B97BBD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56DFB3-5E8D-48A8-A1F6-F8FC4AD6F320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B4A8C4-BCEC-4A2D-800E-DCFE9816D4CB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E74929-9366-4872-B4EB-1214451B1213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FA7C-605A-4EE3-868F-6D4F0E96A073}" type="datetimeFigureOut">
              <a:rPr lang="th-TH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0107-1D8B-4F8F-9556-D72ABD1E5528}" type="slidenum">
              <a:rPr lang="th-TH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0F75-B382-42C1-A38E-494B254FD00E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CBFE-C28C-4F95-BDF3-CD5A963D1097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1FAC-8B16-4752-978A-2C83F8C2A7C7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95F8-EEF4-4750-9434-A9AA5F77F180}" type="slidenum">
              <a:rPr lang="es-ES"/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C50A038-2BC6-4773-920A-DC7D05111512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024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B7C7DB2-E02C-4D93-A8C2-53766B92357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9C15D85-B5D7-42EB-A4E5-9C93A516D355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1361406-D53A-474F-8D9B-4400BD14B498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8490D69-CE12-44B8-BB36-D9CF4EF830BC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3A0ED23-958E-4468-A04B-04A3FC5D7BC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09A3373-D6A2-4C4A-A8F1-5289A0B7C5FD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EA14E8E-1C6A-4995-92A8-585AD431101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762814F-6B5F-4075-9C48-AC899B384271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0AF5A42-B9E0-402E-93F6-F04E2DAE44A3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118C34A-5B47-4662-9244-3BC243CE0FCA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53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17B1FBF-8215-4E32-AA7E-CECD5F416441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F5DB4EB-010B-42CD-865C-BC41A396D6B6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BB78A82-7DB6-4EF6-9EB9-99E76A3B57C7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8B91B3B-DE56-4ED9-B611-F64C79EF575D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74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584C52A-2F94-451E-9F17-6D330FDF6085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92C6C26-DF80-4198-A875-5A3EB3D1D35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843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EA69877-616E-4FAC-B72B-03BF7CEE6B0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F4E06FD-A792-456C-B8A0-C0CD3F8A3254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194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7ABD8DF-CDE1-45AF-8368-07035473EFD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A2F9186-27CA-403C-A3EB-DD52108E0DCD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2A27313-DAF6-4864-97A4-E4FBB85559E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FE87B715-1D52-4122-A592-B38E79CFFF6B}" type="slidenum">
              <a:rPr lang="es-ES"/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048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A7C80EE-92B4-47CA-A3E8-0F45444F9022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B9CEC8C-A200-4E9E-9335-6767331A2D97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150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60C4B8B-5363-4C04-A416-BD3BE15331B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9D46DCB-2D8C-4642-8CD1-088398A482E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253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1624DC4-9A12-4828-9157-2DCBFC2EF1AF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96082D6-1AF8-4E52-A4AF-1679034061B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355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E87C706-E706-4807-BA2B-FB8949F0FC1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0ACD6C8-4EB4-41D4-A6D6-92347096CAA6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457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FD78CCF-30AA-4933-A8C6-36D564A4452D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F1EE190-EDAC-4ADE-AD1B-FD68C852FF90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560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F41FABB-68DA-4153-9A98-279D6A668A7B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0B86060-AA5C-40E4-A746-14AFF5CDF85C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66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AD3C969-A12A-472B-BDA6-CFC81F459516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F3299BC-D1E6-4AA0-AD6B-1E5E4748A691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76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D434039-4E17-46B4-AC4F-EE8F5EB51A74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9260628-B249-448D-8653-4DA855BFFBA6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86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1945976-CC28-4193-8E55-DD3CABB3893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1E1B973-32A0-4EE4-8B2C-65E1BFA8EF90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296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3608EDF-E4BA-48AE-A10E-28989C05E05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20A853B-5BE4-460D-8D26-735FAC0BB034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EA3D2BC-4288-4CD6-9A35-3528A42B3AB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307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DF2121B-F908-4EE8-A06D-CAD4D21AEA99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C7CDFB9-1372-43AF-A09D-653AB2FE2DAA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317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CE4C3AC-8C1B-4883-BC8F-B6710ABDF73C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2842996-6C8E-4D93-B0F6-6A1292D41791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327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1CAD5C0-AF7B-45DA-9EE7-7C701DB1D578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223030E-1C0D-4661-863C-5214461CBCFD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337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62C8DA6-CA1F-4E13-BD4C-13597EAB08D3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B1D1EC9-1546-4E0E-8E38-1417E7E98E46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000">
              <a:schemeClr val="accent1">
                <a:tint val="66000"/>
                <a:satMod val="160000"/>
              </a:schemeClr>
            </a:gs>
            <a:gs pos="48000">
              <a:srgbClr val="BFCFEC"/>
            </a:gs>
            <a:gs pos="7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50059AE1-C844-4B3B-A056-691394CFCA64}" type="datetimeFigureOut">
              <a:rPr lang="th-TH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824CCF8E-A2C3-432F-9965-4E49E5F0AC14}" type="slidenum">
              <a:rPr lang="th-TH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D3A2C27-F159-4D0A-9116-A73C9586B777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8C8C117-1663-49BE-AD68-52C83FBD2FFF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B2DE558-47C7-4800-B346-515ACD5530EF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AF57A4C-9748-4DF1-8028-969C9A9F6720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24A565A-37B7-4948-8752-0B9F950B4259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BC7CBB7-47C3-433E-91CC-E5A66CB8CAC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550E2D2-88E3-4E7E-838F-D2722F2D76DA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505BC98-23C0-408B-9B05-E3A41DE0EEE5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64B6824-A044-420B-9DDF-7E3FEF979C0C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modificar el estilo de título del patrón</a:t>
            </a:r>
            <a:endParaRPr lang="es-ES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6F837BF-5527-43FE-858B-B6E1BFA2715F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271B6A5-B317-40DA-9397-5A640C413BC5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8.wav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25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8.wav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6.xml"/><Relationship Id="rId12" Type="http://schemas.openxmlformats.org/officeDocument/2006/relationships/audio" Target="../media/audio12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8.wav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7.xml"/><Relationship Id="rId12" Type="http://schemas.openxmlformats.org/officeDocument/2006/relationships/audio" Target="../media/audio12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8.wav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8.xml"/><Relationship Id="rId12" Type="http://schemas.openxmlformats.org/officeDocument/2006/relationships/audio" Target="../media/audio12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8.wav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29.xml"/><Relationship Id="rId12" Type="http://schemas.openxmlformats.org/officeDocument/2006/relationships/audio" Target="../media/audio12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audio" Target="../media/audio8.wav"/><Relationship Id="rId7" Type="http://schemas.openxmlformats.org/officeDocument/2006/relationships/image" Target="../media/image7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30.xml"/><Relationship Id="rId12" Type="http://schemas.openxmlformats.org/officeDocument/2006/relationships/audio" Target="../media/audio12.wav"/><Relationship Id="rId11" Type="http://schemas.openxmlformats.org/officeDocument/2006/relationships/audio" Target="../media/audio11.wav"/><Relationship Id="rId10" Type="http://schemas.openxmlformats.org/officeDocument/2006/relationships/audio" Target="../media/audio10.wav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audio" Target="../media/audio13.wav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audio" Target="../media/audio13.wav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49.png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0" Type="http://schemas.openxmlformats.org/officeDocument/2006/relationships/slideLayout" Target="../slideLayouts/slideLayout35.xml"/><Relationship Id="rId1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0" Type="http://schemas.openxmlformats.org/officeDocument/2006/relationships/slideLayout" Target="../slideLayouts/slideLayout36.xml"/><Relationship Id="rId1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52.png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0" Type="http://schemas.openxmlformats.org/officeDocument/2006/relationships/slideLayout" Target="../slideLayouts/slideLayout37.xml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audio" Target="../media/audio13.wav"/><Relationship Id="rId2" Type="http://schemas.openxmlformats.org/officeDocument/2006/relationships/image" Target="../media/image53.png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58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0" Type="http://schemas.openxmlformats.org/officeDocument/2006/relationships/slideLayout" Target="../slideLayouts/slideLayout41.xml"/><Relationship Id="rId1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56.png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0" Type="http://schemas.openxmlformats.org/officeDocument/2006/relationships/slideLayout" Target="../slideLayouts/slideLayout42.xml"/><Relationship Id="rId1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audio" Target="../media/audio13.wav"/><Relationship Id="rId2" Type="http://schemas.openxmlformats.org/officeDocument/2006/relationships/image" Target="../media/image53.png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4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0" Type="http://schemas.openxmlformats.org/officeDocument/2006/relationships/slideLayout" Target="../slideLayouts/slideLayout45.xml"/><Relationship Id="rId1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63.png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0" Type="http://schemas.openxmlformats.org/officeDocument/2006/relationships/slideLayout" Target="../slideLayouts/slideLayout46.xml"/><Relationship Id="rId1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65.png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image" Target="../media/image63.png"/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0" Type="http://schemas.openxmlformats.org/officeDocument/2006/relationships/slideLayout" Target="../slideLayouts/slideLayout47.xml"/><Relationship Id="rId1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8.xml"/><Relationship Id="rId3" Type="http://schemas.openxmlformats.org/officeDocument/2006/relationships/audio" Target="../media/audio13.wav"/><Relationship Id="rId2" Type="http://schemas.openxmlformats.org/officeDocument/2006/relationships/image" Target="../media/image53.png"/><Relationship Id="rId1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9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0" Type="http://schemas.openxmlformats.org/officeDocument/2006/relationships/slideLayout" Target="../slideLayouts/slideLayout50.xml"/><Relationship Id="rId1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audio" Target="../media/audio11.wav"/><Relationship Id="rId7" Type="http://schemas.openxmlformats.org/officeDocument/2006/relationships/image" Target="../media/image74.png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0" Type="http://schemas.openxmlformats.org/officeDocument/2006/relationships/slideLayout" Target="../slideLayouts/slideLayout51.xml"/><Relationship Id="rId1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audio" Target="../media/audio12.wav"/><Relationship Id="rId7" Type="http://schemas.openxmlformats.org/officeDocument/2006/relationships/image" Target="../media/image72.png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audio" Target="../media/audio3.wav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3.xml"/><Relationship Id="rId4" Type="http://schemas.openxmlformats.org/officeDocument/2006/relationships/audio" Target="../media/audio13.wav"/><Relationship Id="rId3" Type="http://schemas.openxmlformats.org/officeDocument/2006/relationships/image" Target="../media/image42.png"/><Relationship Id="rId2" Type="http://schemas.openxmlformats.org/officeDocument/2006/relationships/image" Target="../media/image80.png"/><Relationship Id="rId1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4.wav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audio" Target="../media/audio5.wav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6.wav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7.wav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 descr="Image result for stick figure hand f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2562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5535613" y="320675"/>
            <a:ext cx="3168650" cy="719138"/>
          </a:xfrm>
          <a:prstGeom prst="wedgeRectCallout">
            <a:avLst>
              <a:gd name="adj1" fmla="val -61103"/>
              <a:gd name="adj2" fmla="val 171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Let’s sing a song.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07950" y="320675"/>
            <a:ext cx="3023890" cy="1438275"/>
          </a:xfrm>
          <a:prstGeom prst="wedgeRectCallout">
            <a:avLst>
              <a:gd name="adj1" fmla="val 77673"/>
              <a:gd name="adj2" fmla="val 91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Move your</a:t>
            </a: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….</a:t>
            </a:r>
            <a:b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- Pancake Manor</a:t>
            </a:r>
            <a:b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accent2"/>
                </a:solidFill>
                <a:latin typeface="Comic Sans MS" panose="030F0702030302020204" pitchFamily="66" charset="0"/>
              </a:rPr>
              <a:t>https://www.youtube.com/watch?v=CNMyh5OyfGE&amp;pbjreload=10</a:t>
            </a:r>
            <a:endParaRPr lang="en-US" sz="14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4288" y="871538"/>
            <a:ext cx="2139950" cy="720725"/>
          </a:xfrm>
          <a:prstGeom prst="wedgeRectCallout">
            <a:avLst>
              <a:gd name="adj1" fmla="val -6349"/>
              <a:gd name="adj2" fmla="val 109904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big head.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913313" y="404813"/>
            <a:ext cx="3529012" cy="720725"/>
          </a:xfrm>
          <a:prstGeom prst="wedgeRectCallout">
            <a:avLst>
              <a:gd name="adj1" fmla="val 161727"/>
              <a:gd name="adj2" fmla="val -5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have?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?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44688" y="5080000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8600" y="5080000"/>
            <a:ext cx="935038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9888" y="5119688"/>
            <a:ext cx="425450" cy="6127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4163" y="5191125"/>
            <a:ext cx="425450" cy="6127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20900" y="2708275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95250" y="2698750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78613" y="3862388"/>
            <a:ext cx="466725" cy="68421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64163" y="3898900"/>
            <a:ext cx="468312" cy="68262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2450" y="1844675"/>
            <a:ext cx="1860550" cy="16240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4238" y="3659188"/>
            <a:ext cx="631825" cy="595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78500" y="4240213"/>
            <a:ext cx="1003300" cy="10350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04863" y="3468688"/>
            <a:ext cx="1368425" cy="176688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2336800" y="1257300"/>
            <a:ext cx="2139950" cy="720725"/>
          </a:xfrm>
          <a:prstGeom prst="wedgeRectCallout">
            <a:avLst>
              <a:gd name="adj1" fmla="val -34679"/>
              <a:gd name="adj2" fmla="val 207230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long arms.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2413000" y="3957638"/>
            <a:ext cx="2141538" cy="719137"/>
          </a:xfrm>
          <a:prstGeom prst="wedgeRectCallout">
            <a:avLst>
              <a:gd name="adj1" fmla="val -89549"/>
              <a:gd name="adj2" fmla="val 10954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long body.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635375" y="2312988"/>
            <a:ext cx="2141538" cy="719137"/>
          </a:xfrm>
          <a:prstGeom prst="wedgeRectCallout">
            <a:avLst>
              <a:gd name="adj1" fmla="val -64258"/>
              <a:gd name="adj2" fmla="val 19569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big hands.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374650" y="2462213"/>
            <a:ext cx="495300" cy="4619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13063" y="2462213"/>
            <a:ext cx="493712" cy="4619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16538" y="3835400"/>
            <a:ext cx="196850" cy="2317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48500" y="3746500"/>
            <a:ext cx="195263" cy="2317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630238" y="6346825"/>
            <a:ext cx="1071563" cy="23018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38425" y="6332538"/>
            <a:ext cx="1069975" cy="2317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10413" y="5700713"/>
            <a:ext cx="395287" cy="1031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18088" y="5732463"/>
            <a:ext cx="396875" cy="1158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ular Callout 38"/>
          <p:cNvSpPr/>
          <p:nvPr/>
        </p:nvSpPr>
        <p:spPr>
          <a:xfrm>
            <a:off x="2565400" y="4916488"/>
            <a:ext cx="2141538" cy="719137"/>
          </a:xfrm>
          <a:prstGeom prst="wedgeRectCallout">
            <a:avLst>
              <a:gd name="adj1" fmla="val -53852"/>
              <a:gd name="adj2" fmla="val 73499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long legs.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4135438" y="6072188"/>
            <a:ext cx="2141537" cy="720725"/>
          </a:xfrm>
          <a:prstGeom prst="wedgeRectCallout">
            <a:avLst>
              <a:gd name="adj1" fmla="val -83175"/>
              <a:gd name="adj2" fmla="val 10954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big feet.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6892925" y="1592263"/>
            <a:ext cx="2139950" cy="720725"/>
          </a:xfrm>
          <a:prstGeom prst="wedgeRectCallout">
            <a:avLst>
              <a:gd name="adj1" fmla="val -73920"/>
              <a:gd name="adj2" fmla="val 257739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small head.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7335838" y="2924175"/>
            <a:ext cx="1725612" cy="434975"/>
          </a:xfrm>
          <a:prstGeom prst="wedgeRectCallout">
            <a:avLst>
              <a:gd name="adj1" fmla="val -56582"/>
              <a:gd name="adj2" fmla="val 231955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short arms.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7459663" y="3867150"/>
            <a:ext cx="1724025" cy="433388"/>
          </a:xfrm>
          <a:prstGeom prst="wedgeRectCallout">
            <a:avLst>
              <a:gd name="adj1" fmla="val -69240"/>
              <a:gd name="adj2" fmla="val -57653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small hands.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7505700" y="5497513"/>
            <a:ext cx="1725613" cy="433387"/>
          </a:xfrm>
          <a:prstGeom prst="wedgeRectCallout">
            <a:avLst>
              <a:gd name="adj1" fmla="val -66076"/>
              <a:gd name="adj2" fmla="val 11601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small feet.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7308850" y="4975225"/>
            <a:ext cx="1724025" cy="433388"/>
          </a:xfrm>
          <a:prstGeom prst="wedgeRectCallout">
            <a:avLst>
              <a:gd name="adj1" fmla="val -66076"/>
              <a:gd name="adj2" fmla="val 52524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short legs.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7048500" y="4381500"/>
            <a:ext cx="1724025" cy="433388"/>
          </a:xfrm>
          <a:prstGeom prst="wedgeRectCallout">
            <a:avLst>
              <a:gd name="adj1" fmla="val -92974"/>
              <a:gd name="adj2" fmla="val 27341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short body.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8" descr="Image result for skeleton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0"/>
            <a:ext cx="9459913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250825" y="320675"/>
            <a:ext cx="3168650" cy="719138"/>
          </a:xfrm>
          <a:prstGeom prst="wedgeRectCallout">
            <a:avLst>
              <a:gd name="adj1" fmla="val 41960"/>
              <a:gd name="adj2" fmla="val 87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Let’s sing a song.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860353" y="64281"/>
            <a:ext cx="3168650" cy="1440582"/>
          </a:xfrm>
          <a:prstGeom prst="wedgeRectCallout">
            <a:avLst>
              <a:gd name="adj1" fmla="val -78342"/>
              <a:gd name="adj2" fmla="val 47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“Skeleton Dance</a:t>
            </a:r>
            <a:r>
              <a:rPr lang="en-US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” -</a:t>
            </a:r>
            <a:br>
              <a:rPr lang="en-US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Super Simple Song</a:t>
            </a:r>
            <a:b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https://www.youtube.com/watch?v=qeSSmNRBlgY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71875"/>
            <a:ext cx="6034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3dcadbrowser.com/th/1/8/8141.jpg"/>
          <p:cNvPicPr>
            <a:picLocks noChangeAspect="1" noChangeArrowheads="1"/>
          </p:cNvPicPr>
          <p:nvPr/>
        </p:nvPicPr>
        <p:blipFill>
          <a:blip r:embed="rId3"/>
          <a:srcRect l="9486" r="8484"/>
          <a:stretch>
            <a:fillRect/>
          </a:stretch>
        </p:blipFill>
        <p:spPr bwMode="auto">
          <a:xfrm>
            <a:off x="755650" y="3429000"/>
            <a:ext cx="534988" cy="4175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38" y="5384800"/>
            <a:ext cx="1835150" cy="917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91144" name="2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65175"/>
            <a:ext cx="79121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2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76438"/>
            <a:ext cx="25241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900" y="2503488"/>
            <a:ext cx="2733675" cy="35179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http://fc05.deviantart.net/fs43/i/2009/069/6/f/day_at_the_beach_by_tigertaiga.jpg"/>
          <p:cNvPicPr>
            <a:picLocks noChangeAspect="1" noChangeArrowheads="1"/>
          </p:cNvPicPr>
          <p:nvPr/>
        </p:nvPicPr>
        <p:blipFill rotWithShape="1">
          <a:blip r:embed="rId8"/>
          <a:srcRect l="64352" t="17418" b="2912"/>
          <a:stretch>
            <a:fillRect/>
          </a:stretch>
        </p:blipFill>
        <p:spPr bwMode="auto">
          <a:xfrm>
            <a:off x="5651500" y="2560638"/>
            <a:ext cx="1190625" cy="1951037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4813"/>
            <a:ext cx="4535488" cy="58324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2163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71875"/>
            <a:ext cx="6034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508625" y="2876550"/>
            <a:ext cx="3078163" cy="91281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2.foot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26088" y="1341438"/>
            <a:ext cx="3078162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1.leg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063" y="620713"/>
            <a:ext cx="3455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bee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stung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boy’s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…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75" y="5661025"/>
            <a:ext cx="833438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625" y="4389438"/>
            <a:ext cx="3078163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3.hand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748213"/>
            <a:ext cx="444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6"/>
          <a:srcRect l="8484" r="9486"/>
          <a:stretch>
            <a:fillRect/>
          </a:stretch>
        </p:blipFill>
        <p:spPr bwMode="auto">
          <a:xfrm rot="18301291" flipH="1">
            <a:off x="811213" y="4495800"/>
            <a:ext cx="534987" cy="41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00175"/>
            <a:ext cx="1665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  <p:bldP spid="5" grpId="2" animBg="1"/>
      <p:bldP spid="5" grpId="3" animBg="1"/>
      <p:bldP spid="15" grpId="0"/>
      <p:bldP spid="6" grpId="0" animBg="1"/>
      <p:bldP spid="6" grpId="1" animBg="1"/>
      <p:bldP spid="6" grpId="2" animBg="1"/>
      <p:bldP spid="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4813"/>
            <a:ext cx="4535488" cy="58324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3187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71875"/>
            <a:ext cx="6034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508625" y="1341438"/>
            <a:ext cx="3078163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1.arm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26088" y="2805113"/>
            <a:ext cx="3078162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2.hand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063" y="620713"/>
            <a:ext cx="3455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bee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stung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boy’s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…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13" y="5661025"/>
            <a:ext cx="83343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625" y="4389438"/>
            <a:ext cx="3078163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3.foot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379788"/>
            <a:ext cx="444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6"/>
          <a:srcRect l="8484" r="9486"/>
          <a:stretch>
            <a:fillRect/>
          </a:stretch>
        </p:blipFill>
        <p:spPr bwMode="auto">
          <a:xfrm rot="18301291" flipH="1">
            <a:off x="1387475" y="3127376"/>
            <a:ext cx="534987" cy="417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00175"/>
            <a:ext cx="1665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  <p:bldP spid="5" grpId="2" animBg="1"/>
      <p:bldP spid="5" grpId="3" animBg="1"/>
      <p:bldP spid="15" grpId="0"/>
      <p:bldP spid="6" grpId="0" animBg="1"/>
      <p:bldP spid="6" grpId="1" animBg="1"/>
      <p:bldP spid="6" grpId="2" animBg="1"/>
      <p:bldP spid="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4813"/>
            <a:ext cx="4535488" cy="58324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421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71875"/>
            <a:ext cx="6034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508625" y="2876550"/>
            <a:ext cx="3078163" cy="91281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2.leg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26088" y="1341438"/>
            <a:ext cx="3078162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1.hand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063" y="620713"/>
            <a:ext cx="3455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bee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stung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boy’s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…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75" y="5661025"/>
            <a:ext cx="833438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625" y="4389438"/>
            <a:ext cx="3078163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3.arm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5349875"/>
            <a:ext cx="446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6"/>
          <a:srcRect l="8484" r="9486"/>
          <a:stretch>
            <a:fillRect/>
          </a:stretch>
        </p:blipFill>
        <p:spPr bwMode="auto">
          <a:xfrm rot="18301291" flipH="1">
            <a:off x="2757488" y="5095875"/>
            <a:ext cx="534987" cy="41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00175"/>
            <a:ext cx="1665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  <p:bldP spid="5" grpId="2" animBg="1"/>
      <p:bldP spid="5" grpId="3" animBg="1"/>
      <p:bldP spid="15" grpId="0"/>
      <p:bldP spid="6" grpId="0" animBg="1"/>
      <p:bldP spid="6" grpId="1" animBg="1"/>
      <p:bldP spid="6" grpId="2" animBg="1"/>
      <p:bldP spid="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4813"/>
            <a:ext cx="4535488" cy="58324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235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71875"/>
            <a:ext cx="6034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508625" y="1341438"/>
            <a:ext cx="3078163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1.hand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26088" y="2805113"/>
            <a:ext cx="3078162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2.arm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063" y="620713"/>
            <a:ext cx="3455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bee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stung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boy’s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…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13" y="5661025"/>
            <a:ext cx="83343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5508625" y="4389438"/>
            <a:ext cx="3078163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3.leg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9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668713"/>
            <a:ext cx="4460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6"/>
          <a:srcRect l="8484" r="9486"/>
          <a:stretch>
            <a:fillRect/>
          </a:stretch>
        </p:blipFill>
        <p:spPr bwMode="auto">
          <a:xfrm rot="18301291" flipH="1">
            <a:off x="1135856" y="3415507"/>
            <a:ext cx="536575" cy="417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00175"/>
            <a:ext cx="1665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  <p:bldP spid="5" grpId="2" animBg="1"/>
      <p:bldP spid="5" grpId="3" animBg="1"/>
      <p:bldP spid="15" grpId="0"/>
      <p:bldP spid="6" grpId="0" animBg="1"/>
      <p:bldP spid="6" grpId="1" animBg="1"/>
      <p:bldP spid="6" grpId="2" animBg="1"/>
      <p:bldP spid="6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4813"/>
            <a:ext cx="4535488" cy="58324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6259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571875"/>
            <a:ext cx="6034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526088" y="1341438"/>
            <a:ext cx="3078162" cy="911225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1.arm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08625" y="2876550"/>
            <a:ext cx="3078163" cy="91281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2.head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063" y="620713"/>
            <a:ext cx="34559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bee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stung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boy’s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…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508625" y="4460875"/>
            <a:ext cx="3078163" cy="91281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solidFill>
                  <a:prstClr val="black"/>
                </a:solidFill>
              </a:rPr>
              <a:t>3.body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18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19377 w 9144000"/>
              <a:gd name="connsiteY5-12" fmla="*/ 319377 h 6858000"/>
              <a:gd name="connsiteX6-13" fmla="*/ 319377 w 9144000"/>
              <a:gd name="connsiteY6-14" fmla="*/ 6538623 h 6858000"/>
              <a:gd name="connsiteX7-15" fmla="*/ 8824623 w 9144000"/>
              <a:gd name="connsiteY7-16" fmla="*/ 6538623 h 6858000"/>
              <a:gd name="connsiteX8-17" fmla="*/ 8824623 w 9144000"/>
              <a:gd name="connsiteY8-18" fmla="*/ 319377 h 6858000"/>
              <a:gd name="connsiteX9-19" fmla="*/ 319377 w 9144000"/>
              <a:gd name="connsiteY9-20" fmla="*/ 319377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19377 w 9144000"/>
              <a:gd name="connsiteY5-32" fmla="*/ 319377 h 6858000"/>
              <a:gd name="connsiteX6-33" fmla="*/ 319377 w 9144000"/>
              <a:gd name="connsiteY6-34" fmla="*/ 6538623 h 6858000"/>
              <a:gd name="connsiteX7-35" fmla="*/ 8824623 w 9144000"/>
              <a:gd name="connsiteY7-36" fmla="*/ 6538623 h 6858000"/>
              <a:gd name="connsiteX8-37" fmla="*/ 8824623 w 9144000"/>
              <a:gd name="connsiteY8-38" fmla="*/ 319377 h 6858000"/>
              <a:gd name="connsiteX9-39" fmla="*/ 319377 w 9144000"/>
              <a:gd name="connsiteY9-40" fmla="*/ 319377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19377 w 9144000"/>
              <a:gd name="connsiteY5-52" fmla="*/ 319377 h 6858000"/>
              <a:gd name="connsiteX6-53" fmla="*/ 319377 w 9144000"/>
              <a:gd name="connsiteY6-54" fmla="*/ 6538623 h 6858000"/>
              <a:gd name="connsiteX7-55" fmla="*/ 8824623 w 9144000"/>
              <a:gd name="connsiteY7-56" fmla="*/ 6538623 h 6858000"/>
              <a:gd name="connsiteX8-57" fmla="*/ 8824623 w 9144000"/>
              <a:gd name="connsiteY8-58" fmla="*/ 319377 h 6858000"/>
              <a:gd name="connsiteX9-59" fmla="*/ 319377 w 9144000"/>
              <a:gd name="connsiteY9-60" fmla="*/ 319377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19377 w 9144000"/>
              <a:gd name="connsiteY5-72" fmla="*/ 319377 h 6858000"/>
              <a:gd name="connsiteX6-73" fmla="*/ 319377 w 9144000"/>
              <a:gd name="connsiteY6-74" fmla="*/ 6538623 h 6858000"/>
              <a:gd name="connsiteX7-75" fmla="*/ 8824623 w 9144000"/>
              <a:gd name="connsiteY7-76" fmla="*/ 6538623 h 6858000"/>
              <a:gd name="connsiteX8-77" fmla="*/ 8824623 w 9144000"/>
              <a:gd name="connsiteY8-78" fmla="*/ 319377 h 6858000"/>
              <a:gd name="connsiteX9-79" fmla="*/ 319377 w 9144000"/>
              <a:gd name="connsiteY9-80" fmla="*/ 319377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19377 w 9144000"/>
              <a:gd name="connsiteY5-92" fmla="*/ 319377 h 6858000"/>
              <a:gd name="connsiteX6-93" fmla="*/ 319377 w 9144000"/>
              <a:gd name="connsiteY6-94" fmla="*/ 6538623 h 6858000"/>
              <a:gd name="connsiteX7-95" fmla="*/ 8824623 w 9144000"/>
              <a:gd name="connsiteY7-96" fmla="*/ 6538623 h 6858000"/>
              <a:gd name="connsiteX8-97" fmla="*/ 8824623 w 9144000"/>
              <a:gd name="connsiteY8-98" fmla="*/ 319377 h 6858000"/>
              <a:gd name="connsiteX9-99" fmla="*/ 319377 w 9144000"/>
              <a:gd name="connsiteY9-100" fmla="*/ 319377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19377 w 9144000"/>
              <a:gd name="connsiteY5-112" fmla="*/ 319377 h 6858000"/>
              <a:gd name="connsiteX6-113" fmla="*/ 319377 w 9144000"/>
              <a:gd name="connsiteY6-114" fmla="*/ 6538623 h 6858000"/>
              <a:gd name="connsiteX7-115" fmla="*/ 8824623 w 9144000"/>
              <a:gd name="connsiteY7-116" fmla="*/ 6538623 h 6858000"/>
              <a:gd name="connsiteX8-117" fmla="*/ 8824623 w 9144000"/>
              <a:gd name="connsiteY8-118" fmla="*/ 319377 h 6858000"/>
              <a:gd name="connsiteX9-119" fmla="*/ 319377 w 9144000"/>
              <a:gd name="connsiteY9-120" fmla="*/ 319377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19377 w 9144000"/>
              <a:gd name="connsiteY5-132" fmla="*/ 319377 h 6858000"/>
              <a:gd name="connsiteX6-133" fmla="*/ 319377 w 9144000"/>
              <a:gd name="connsiteY6-134" fmla="*/ 6538623 h 6858000"/>
              <a:gd name="connsiteX7-135" fmla="*/ 8824623 w 9144000"/>
              <a:gd name="connsiteY7-136" fmla="*/ 6538623 h 6858000"/>
              <a:gd name="connsiteX8-137" fmla="*/ 8824623 w 9144000"/>
              <a:gd name="connsiteY8-138" fmla="*/ 319377 h 6858000"/>
              <a:gd name="connsiteX9-139" fmla="*/ 319377 w 9144000"/>
              <a:gd name="connsiteY9-140" fmla="*/ 319377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19377 w 9144000"/>
              <a:gd name="connsiteY5-152" fmla="*/ 319377 h 6858000"/>
              <a:gd name="connsiteX6-153" fmla="*/ 319377 w 9144000"/>
              <a:gd name="connsiteY6-154" fmla="*/ 6538623 h 6858000"/>
              <a:gd name="connsiteX7-155" fmla="*/ 8824623 w 9144000"/>
              <a:gd name="connsiteY7-156" fmla="*/ 6538623 h 6858000"/>
              <a:gd name="connsiteX8-157" fmla="*/ 8824623 w 9144000"/>
              <a:gd name="connsiteY8-158" fmla="*/ 319377 h 6858000"/>
              <a:gd name="connsiteX9-159" fmla="*/ 319377 w 9144000"/>
              <a:gd name="connsiteY9-160" fmla="*/ 31937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752850"/>
            <a:ext cx="444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5"/>
          <a:srcRect l="8484" r="9486"/>
          <a:stretch>
            <a:fillRect/>
          </a:stretch>
        </p:blipFill>
        <p:spPr bwMode="auto">
          <a:xfrm rot="18301291" flipH="1">
            <a:off x="2775744" y="3499644"/>
            <a:ext cx="536575" cy="41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00175"/>
            <a:ext cx="1665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113" y="5661025"/>
            <a:ext cx="83343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15" grpId="0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 descr="Image result for stick figure hand f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2562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5535613" y="320675"/>
            <a:ext cx="3168650" cy="719138"/>
          </a:xfrm>
          <a:prstGeom prst="wedgeRectCallout">
            <a:avLst>
              <a:gd name="adj1" fmla="val -61103"/>
              <a:gd name="adj2" fmla="val 171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Let’s read a book.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5"/>
          <a:srcRect l="9144" t="25618" r="67769" b="57348"/>
          <a:stretch>
            <a:fillRect/>
          </a:stretch>
        </p:blipFill>
        <p:spPr>
          <a:xfrm>
            <a:off x="6338888" y="2708275"/>
            <a:ext cx="1978025" cy="20812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The boy has a box.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/>
          <a:srcRect l="44265" t="5738" r="6695" b="62866"/>
          <a:stretch>
            <a:fillRect/>
          </a:stretch>
        </p:blipFill>
        <p:spPr>
          <a:xfrm>
            <a:off x="1727200" y="520700"/>
            <a:ext cx="4752975" cy="4335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081588"/>
            <a:ext cx="3389313" cy="1773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37772" y="1783549"/>
            <a:ext cx="4374588" cy="373915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PARTS</a:t>
            </a:r>
            <a:endParaRPr lang="es-ES_tradnl" sz="9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OF THE</a:t>
            </a:r>
            <a:endParaRPr lang="es-ES_tradnl" sz="9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BODY</a:t>
            </a:r>
            <a:endParaRPr lang="es-ES" sz="9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0900" name="Picture 4" descr="http://ipaintingsforsale.com/UploadPic/Paul%20Klee/big/Seneci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3893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89313" y="0"/>
            <a:ext cx="5754687" cy="177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5661025"/>
            <a:ext cx="833438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r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“This is my robot”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/>
          <a:srcRect t="50423" r="7495" b="18703"/>
          <a:stretch>
            <a:fillRect/>
          </a:stretch>
        </p:blipFill>
        <p:spPr>
          <a:xfrm>
            <a:off x="323850" y="620713"/>
            <a:ext cx="8493125" cy="4040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“This is a leg.”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/>
          <a:srcRect l="12128" t="2828" b="65989"/>
          <a:stretch>
            <a:fillRect/>
          </a:stretch>
        </p:blipFill>
        <p:spPr>
          <a:xfrm>
            <a:off x="279400" y="1052513"/>
            <a:ext cx="7988300" cy="37131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“This is an arm.”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/>
          <a:srcRect l="12128" t="48341" b="20476"/>
          <a:stretch>
            <a:fillRect/>
          </a:stretch>
        </p:blipFill>
        <p:spPr>
          <a:xfrm>
            <a:off x="279400" y="1052513"/>
            <a:ext cx="7988300" cy="37131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“Can you see the robot? No!”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4"/>
          <a:srcRect l="1958" t="9082" r="11882" b="60827"/>
          <a:stretch>
            <a:fillRect/>
          </a:stretch>
        </p:blipFill>
        <p:spPr>
          <a:xfrm>
            <a:off x="684213" y="981075"/>
            <a:ext cx="7799387" cy="3752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“This is the head.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/>
          <a:srcRect l="4136" t="52413" r="10469" b="19539"/>
          <a:stretch>
            <a:fillRect/>
          </a:stretch>
        </p:blipFill>
        <p:spPr>
          <a:xfrm>
            <a:off x="179388" y="1112838"/>
            <a:ext cx="8624887" cy="3903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00113" y="5429250"/>
            <a:ext cx="6408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“Can you see the robot? Yes! “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/>
          <a:srcRect l="13330" t="16466" r="37366" b="55734"/>
          <a:stretch>
            <a:fillRect/>
          </a:stretch>
        </p:blipFill>
        <p:spPr>
          <a:xfrm>
            <a:off x="1042988" y="573088"/>
            <a:ext cx="6994525" cy="4151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428875"/>
            <a:ext cx="9144000" cy="44291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6" name="Trapezoid 15"/>
          <p:cNvSpPr/>
          <p:nvPr/>
        </p:nvSpPr>
        <p:spPr>
          <a:xfrm>
            <a:off x="-1981200" y="2428875"/>
            <a:ext cx="3500438" cy="4429125"/>
          </a:xfrm>
          <a:prstGeom prst="trapezoid">
            <a:avLst>
              <a:gd name="adj" fmla="val 4248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grpSp>
        <p:nvGrpSpPr>
          <p:cNvPr id="105476" name="Group 2"/>
          <p:cNvGrpSpPr/>
          <p:nvPr/>
        </p:nvGrpSpPr>
        <p:grpSpPr bwMode="auto">
          <a:xfrm flipH="1">
            <a:off x="2627313" y="692150"/>
            <a:ext cx="3673475" cy="5702300"/>
            <a:chOff x="3851920" y="736054"/>
            <a:chExt cx="3109913" cy="5429250"/>
          </a:xfrm>
        </p:grpSpPr>
        <p:sp>
          <p:nvSpPr>
            <p:cNvPr id="54" name="Rectangle 53"/>
            <p:cNvSpPr/>
            <p:nvPr/>
          </p:nvSpPr>
          <p:spPr>
            <a:xfrm>
              <a:off x="4932460" y="1857575"/>
              <a:ext cx="928674" cy="142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pic>
          <p:nvPicPr>
            <p:cNvPr id="105489" name="Picture 3" descr="cartoon-boys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736054"/>
              <a:ext cx="3109913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8388350" y="260350"/>
            <a:ext cx="504825" cy="544513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5" name="Right Arrow 4"/>
          <p:cNvSpPr/>
          <p:nvPr/>
        </p:nvSpPr>
        <p:spPr>
          <a:xfrm rot="825574">
            <a:off x="1055688" y="236538"/>
            <a:ext cx="2159000" cy="14001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head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Right Arrow 78"/>
          <p:cNvSpPr/>
          <p:nvPr/>
        </p:nvSpPr>
        <p:spPr>
          <a:xfrm rot="825574">
            <a:off x="1466850" y="1906588"/>
            <a:ext cx="2160588" cy="14001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shoulders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Right Arrow 84"/>
          <p:cNvSpPr/>
          <p:nvPr/>
        </p:nvSpPr>
        <p:spPr>
          <a:xfrm rot="19797266" flipH="1">
            <a:off x="5216525" y="1435100"/>
            <a:ext cx="2363788" cy="13985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shoulders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Right Arrow 85"/>
          <p:cNvSpPr/>
          <p:nvPr/>
        </p:nvSpPr>
        <p:spPr>
          <a:xfrm rot="391157">
            <a:off x="1755775" y="3943350"/>
            <a:ext cx="2159000" cy="14001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knees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Right Arrow 86"/>
          <p:cNvSpPr/>
          <p:nvPr/>
        </p:nvSpPr>
        <p:spPr>
          <a:xfrm rot="391157" flipH="1">
            <a:off x="5251450" y="4416425"/>
            <a:ext cx="2252663" cy="14001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knees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Right Arrow 90"/>
          <p:cNvSpPr/>
          <p:nvPr/>
        </p:nvSpPr>
        <p:spPr>
          <a:xfrm rot="19747508" flipH="1">
            <a:off x="5403850" y="4568825"/>
            <a:ext cx="2252663" cy="14001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toes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Right Arrow 91"/>
          <p:cNvSpPr/>
          <p:nvPr/>
        </p:nvSpPr>
        <p:spPr>
          <a:xfrm rot="1490699">
            <a:off x="1558925" y="4568825"/>
            <a:ext cx="1976438" cy="14001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omic Sans MS" panose="030F0702030302020204" pitchFamily="66" charset="0"/>
                <a:cs typeface="Angsana New" pitchFamily="18" charset="-34"/>
              </a:rPr>
              <a:t>toes</a:t>
            </a:r>
            <a:endParaRPr lang="th-TH" sz="28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5485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6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ular Callout 18"/>
          <p:cNvSpPr/>
          <p:nvPr/>
        </p:nvSpPr>
        <p:spPr>
          <a:xfrm>
            <a:off x="4922838" y="217488"/>
            <a:ext cx="3340100" cy="719137"/>
          </a:xfrm>
          <a:prstGeom prst="wedgeRectCallout">
            <a:avLst>
              <a:gd name="adj1" fmla="val -61103"/>
              <a:gd name="adj2" fmla="val 171767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333399"/>
                </a:solidFill>
                <a:latin typeface="Comic Sans MS" panose="030F0702030302020204" pitchFamily="66" charset="0"/>
                <a:cs typeface="+mn-cs"/>
              </a:rPr>
              <a:t>Let’s sing a song</a:t>
            </a:r>
            <a:r>
              <a:rPr lang="en-US" sz="2800" kern="0" dirty="0">
                <a:solidFill>
                  <a:srgbClr val="333399"/>
                </a:solidFill>
                <a:latin typeface="Comic Sans MS" panose="030F0702030302020204" pitchFamily="66" charset="0"/>
                <a:cs typeface="+mn-cs"/>
              </a:rPr>
              <a:t>.</a:t>
            </a:r>
            <a:br>
              <a:rPr lang="en-US" sz="2800" kern="0" dirty="0">
                <a:solidFill>
                  <a:srgbClr val="333399"/>
                </a:solidFill>
                <a:latin typeface="Comic Sans MS" panose="030F0702030302020204" pitchFamily="66" charset="0"/>
                <a:cs typeface="+mn-cs"/>
              </a:rPr>
            </a:br>
            <a:r>
              <a:rPr lang="en-US" sz="2800" kern="0" dirty="0">
                <a:solidFill>
                  <a:srgbClr val="333399"/>
                </a:solidFill>
                <a:latin typeface="Comic Sans MS" panose="030F0702030302020204" pitchFamily="66" charset="0"/>
                <a:cs typeface="+mn-cs"/>
              </a:rPr>
              <a:t>‘Head, Shoulders</a:t>
            </a:r>
            <a:r>
              <a:rPr lang="en-US" sz="2800" kern="0" smtClean="0">
                <a:solidFill>
                  <a:srgbClr val="333399"/>
                </a:solidFill>
                <a:latin typeface="Comic Sans MS" panose="030F0702030302020204" pitchFamily="66" charset="0"/>
                <a:cs typeface="+mn-cs"/>
              </a:rPr>
              <a:t>..” </a:t>
            </a:r>
            <a:endParaRPr lang="en-US" sz="2800" kern="0" dirty="0">
              <a:solidFill>
                <a:srgbClr val="333399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25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9" grpId="0" animBg="1"/>
      <p:bldP spid="79" grpId="1" animBg="1"/>
      <p:bldP spid="85" grpId="0" animBg="1"/>
      <p:bldP spid="85" grpId="1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ffectLst>
            <a:innerShdw blurRad="1270000">
              <a:schemeClr val="tx2">
                <a:lumMod val="50000"/>
                <a:alpha val="63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499" name="3 Grupo"/>
          <p:cNvGrpSpPr/>
          <p:nvPr/>
        </p:nvGrpSpPr>
        <p:grpSpPr bwMode="auto">
          <a:xfrm>
            <a:off x="933450" y="3217863"/>
            <a:ext cx="1020763" cy="1003300"/>
            <a:chOff x="1286951" y="961494"/>
            <a:chExt cx="1020713" cy="1003981"/>
          </a:xfrm>
        </p:grpSpPr>
        <p:sp>
          <p:nvSpPr>
            <p:cNvPr id="19" name="18 Elipse"/>
            <p:cNvSpPr/>
            <p:nvPr/>
          </p:nvSpPr>
          <p:spPr>
            <a:xfrm rot="19624075">
              <a:off x="1286951" y="961494"/>
              <a:ext cx="1020713" cy="1003981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 rot="7955684">
              <a:off x="1772665" y="1153758"/>
              <a:ext cx="103257" cy="125406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 rot="9861927">
              <a:off x="1474267" y="1345930"/>
              <a:ext cx="66672" cy="115966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17 Elipse"/>
            <p:cNvSpPr/>
            <p:nvPr/>
          </p:nvSpPr>
          <p:spPr>
            <a:xfrm rot="9609160">
              <a:off x="1723493" y="1342753"/>
              <a:ext cx="77783" cy="87371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 rot="10261721">
              <a:off x="2042564" y="1258557"/>
              <a:ext cx="84134" cy="74664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 rot="10261721">
              <a:off x="1502840" y="1635051"/>
              <a:ext cx="84134" cy="85783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 rot="10261721">
              <a:off x="1912395" y="1536559"/>
              <a:ext cx="82546" cy="85783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06500" name="4 Grupo"/>
          <p:cNvGrpSpPr/>
          <p:nvPr/>
        </p:nvGrpSpPr>
        <p:grpSpPr bwMode="auto">
          <a:xfrm>
            <a:off x="4762500" y="2257425"/>
            <a:ext cx="1020763" cy="1004888"/>
            <a:chOff x="4061643" y="830079"/>
            <a:chExt cx="1020713" cy="1003981"/>
          </a:xfrm>
        </p:grpSpPr>
        <p:sp>
          <p:nvSpPr>
            <p:cNvPr id="27" name="26 Elipse"/>
            <p:cNvSpPr/>
            <p:nvPr/>
          </p:nvSpPr>
          <p:spPr>
            <a:xfrm rot="19624075">
              <a:off x="4061643" y="830079"/>
              <a:ext cx="1020713" cy="1003981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 rot="7955684">
              <a:off x="4547438" y="1021940"/>
              <a:ext cx="103095" cy="125406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 rot="9861927">
              <a:off x="4248959" y="1215494"/>
              <a:ext cx="66672" cy="11578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 rot="9609160">
              <a:off x="4498185" y="1210735"/>
              <a:ext cx="77783" cy="88820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 rot="10261721">
              <a:off x="4817256" y="1126674"/>
              <a:ext cx="84134" cy="74545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 rot="10261721">
              <a:off x="4277532" y="1502571"/>
              <a:ext cx="84134" cy="8723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 rot="10261721">
              <a:off x="4687087" y="1404235"/>
              <a:ext cx="82546" cy="8723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06501" name="5 Grupo"/>
          <p:cNvGrpSpPr/>
          <p:nvPr/>
        </p:nvGrpSpPr>
        <p:grpSpPr bwMode="auto">
          <a:xfrm>
            <a:off x="6964363" y="2784475"/>
            <a:ext cx="1019175" cy="1004888"/>
            <a:chOff x="7139163" y="1460968"/>
            <a:chExt cx="1020713" cy="1003981"/>
          </a:xfrm>
        </p:grpSpPr>
        <p:sp>
          <p:nvSpPr>
            <p:cNvPr id="34" name="33 Elipse"/>
            <p:cNvSpPr/>
            <p:nvPr/>
          </p:nvSpPr>
          <p:spPr>
            <a:xfrm rot="19624075">
              <a:off x="7139163" y="1460968"/>
              <a:ext cx="1020713" cy="1003981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 rot="7955684">
              <a:off x="7625795" y="1652730"/>
              <a:ext cx="103095" cy="12560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 rot="9861927">
              <a:off x="7326771" y="1846383"/>
              <a:ext cx="66776" cy="1157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7" name="36 Elipse"/>
            <p:cNvSpPr/>
            <p:nvPr/>
          </p:nvSpPr>
          <p:spPr>
            <a:xfrm rot="9609160">
              <a:off x="7576384" y="1841624"/>
              <a:ext cx="76315" cy="8882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 rot="10261721">
              <a:off x="7894363" y="1757563"/>
              <a:ext cx="84265" cy="7454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9" name="38 Elipse"/>
            <p:cNvSpPr/>
            <p:nvPr/>
          </p:nvSpPr>
          <p:spPr>
            <a:xfrm rot="10261721">
              <a:off x="7355389" y="2133460"/>
              <a:ext cx="84264" cy="87234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 rot="10261721">
              <a:off x="7763991" y="2035124"/>
              <a:ext cx="82675" cy="87234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1" name="Picture 6" descr="https://images.blogthings.com/thecutemonstertest/monster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9514"/>
          <a:stretch>
            <a:fillRect/>
          </a:stretch>
        </p:blipFill>
        <p:spPr bwMode="auto">
          <a:xfrm>
            <a:off x="1049166" y="2512127"/>
            <a:ext cx="728720" cy="908560"/>
          </a:xfrm>
          <a:prstGeom prst="rect">
            <a:avLst/>
          </a:prstGeom>
          <a:noFill/>
          <a:effectLst>
            <a:glow rad="254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vmmonsters.eu/wp-content/uploads/2012/10/monstru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712913"/>
            <a:ext cx="8112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http://content.mycutegraphics.com/graphics/monster/four-arm-mon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298700"/>
            <a:ext cx="77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4"/>
          <a:stretch>
            <a:fillRect/>
          </a:stretch>
        </p:blipFill>
        <p:spPr bwMode="auto">
          <a:xfrm>
            <a:off x="900113" y="404813"/>
            <a:ext cx="74739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8313" y="6197600"/>
            <a:ext cx="2663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PARTS OF THE BODY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5" name="Picture 22" descr="Spacesh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t="32928" r="6212" b="7678"/>
          <a:stretch>
            <a:fillRect/>
          </a:stretch>
        </p:blipFill>
        <p:spPr bwMode="auto">
          <a:xfrm rot="-735335">
            <a:off x="1871663" y="3349625"/>
            <a:ext cx="60071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2879510" y="2467932"/>
            <a:ext cx="1020713" cy="1003981"/>
            <a:chOff x="1286951" y="961494"/>
            <a:chExt cx="1020713" cy="1003981"/>
          </a:xfr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46" name="45 Elipse"/>
            <p:cNvSpPr/>
            <p:nvPr/>
          </p:nvSpPr>
          <p:spPr>
            <a:xfrm rot="19624075">
              <a:off x="1286951" y="961494"/>
              <a:ext cx="1020713" cy="100398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7" name="46 Elipse"/>
            <p:cNvSpPr/>
            <p:nvPr/>
          </p:nvSpPr>
          <p:spPr>
            <a:xfrm rot="7955684">
              <a:off x="1773094" y="1153584"/>
              <a:ext cx="102906" cy="12543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 rot="9861927">
              <a:off x="1474145" y="1346308"/>
              <a:ext cx="67142" cy="115685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 rot="9609160">
              <a:off x="1723669" y="1342490"/>
              <a:ext cx="76837" cy="88335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 rot="10261721">
              <a:off x="2042257" y="1258763"/>
              <a:ext cx="84542" cy="7450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 rot="10261721">
              <a:off x="1503304" y="1634770"/>
              <a:ext cx="83349" cy="8662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2" name="51 Elipse"/>
            <p:cNvSpPr/>
            <p:nvPr/>
          </p:nvSpPr>
          <p:spPr>
            <a:xfrm rot="10261721">
              <a:off x="1911785" y="1536205"/>
              <a:ext cx="83349" cy="86627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019425" y="1908175"/>
            <a:ext cx="600075" cy="8524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Llamada rectangular redondeada"/>
          <p:cNvSpPr/>
          <p:nvPr/>
        </p:nvSpPr>
        <p:spPr>
          <a:xfrm>
            <a:off x="4140200" y="690563"/>
            <a:ext cx="4319588" cy="1365250"/>
          </a:xfrm>
          <a:prstGeom prst="wedgeRoundRectCallout">
            <a:avLst>
              <a:gd name="adj1" fmla="val -35263"/>
              <a:gd name="adj2" fmla="val 838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dirty="0" err="1">
                <a:solidFill>
                  <a:prstClr val="black"/>
                </a:solidFill>
              </a:rPr>
              <a:t>I’m</a:t>
            </a:r>
            <a:r>
              <a:rPr lang="es-ES_tradnl" sz="4000" dirty="0">
                <a:solidFill>
                  <a:prstClr val="black"/>
                </a:solidFill>
              </a:rPr>
              <a:t> travelling to </a:t>
            </a:r>
            <a:r>
              <a:rPr lang="es-ES_tradnl" sz="4000" dirty="0" err="1">
                <a:solidFill>
                  <a:prstClr val="black"/>
                </a:solidFill>
              </a:rPr>
              <a:t>the</a:t>
            </a:r>
            <a:r>
              <a:rPr lang="es-ES_tradnl" sz="4000" dirty="0">
                <a:solidFill>
                  <a:prstClr val="black"/>
                </a:solidFill>
              </a:rPr>
              <a:t> PINK PLANET</a:t>
            </a:r>
            <a:endParaRPr lang="es-ES" sz="4000" dirty="0">
              <a:solidFill>
                <a:prstClr val="black"/>
              </a:solidFill>
            </a:endParaRPr>
          </a:p>
        </p:txBody>
      </p:sp>
      <p:pic>
        <p:nvPicPr>
          <p:cNvPr id="15" name="Picture 22" descr="Spac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t="32928" r="6212" b="7678"/>
          <a:stretch>
            <a:fillRect/>
          </a:stretch>
        </p:blipFill>
        <p:spPr bwMode="auto">
          <a:xfrm>
            <a:off x="1792288" y="2205038"/>
            <a:ext cx="71104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5" name="1 Grupo"/>
          <p:cNvGrpSpPr/>
          <p:nvPr/>
        </p:nvGrpSpPr>
        <p:grpSpPr bwMode="auto">
          <a:xfrm>
            <a:off x="0" y="-171450"/>
            <a:ext cx="3995738" cy="2952750"/>
            <a:chOff x="0" y="-171400"/>
            <a:chExt cx="3995935" cy="2952328"/>
          </a:xfrm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844"/>
                <a:gd name="connsiteY0-2" fmla="*/ 1482 h 22056"/>
                <a:gd name="connsiteX1-3" fmla="*/ 21600 w 21844"/>
                <a:gd name="connsiteY1-4" fmla="*/ 1482 h 22056"/>
                <a:gd name="connsiteX2-5" fmla="*/ 21844 w 21844"/>
                <a:gd name="connsiteY2-6" fmla="*/ 1691 h 22056"/>
                <a:gd name="connsiteX3-7" fmla="*/ 0 w 21844"/>
                <a:gd name="connsiteY3-8" fmla="*/ 21654 h 22056"/>
                <a:gd name="connsiteX4-9" fmla="*/ 0 w 21844"/>
                <a:gd name="connsiteY4-10" fmla="*/ 1482 h 22056"/>
                <a:gd name="connsiteX0-11" fmla="*/ 0 w 21844"/>
                <a:gd name="connsiteY0-12" fmla="*/ 1482 h 22691"/>
                <a:gd name="connsiteX1-13" fmla="*/ 21600 w 21844"/>
                <a:gd name="connsiteY1-14" fmla="*/ 1482 h 22691"/>
                <a:gd name="connsiteX2-15" fmla="*/ 21844 w 21844"/>
                <a:gd name="connsiteY2-16" fmla="*/ 1691 h 22691"/>
                <a:gd name="connsiteX3-17" fmla="*/ 0 w 21844"/>
                <a:gd name="connsiteY3-18" fmla="*/ 21654 h 22691"/>
                <a:gd name="connsiteX4-19" fmla="*/ 0 w 21844"/>
                <a:gd name="connsiteY4-20" fmla="*/ 1482 h 22691"/>
                <a:gd name="connsiteX0-21" fmla="*/ 122 w 21966"/>
                <a:gd name="connsiteY0-22" fmla="*/ 1482 h 30792"/>
                <a:gd name="connsiteX1-23" fmla="*/ 21722 w 21966"/>
                <a:gd name="connsiteY1-24" fmla="*/ 1482 h 30792"/>
                <a:gd name="connsiteX2-25" fmla="*/ 21966 w 21966"/>
                <a:gd name="connsiteY2-26" fmla="*/ 1691 h 30792"/>
                <a:gd name="connsiteX3-27" fmla="*/ 0 w 21966"/>
                <a:gd name="connsiteY3-28" fmla="*/ 30210 h 30792"/>
                <a:gd name="connsiteX4-29" fmla="*/ 122 w 21966"/>
                <a:gd name="connsiteY4-30" fmla="*/ 1482 h 30792"/>
                <a:gd name="connsiteX0-31" fmla="*/ 122 w 21966"/>
                <a:gd name="connsiteY0-32" fmla="*/ 1482 h 30210"/>
                <a:gd name="connsiteX1-33" fmla="*/ 21722 w 21966"/>
                <a:gd name="connsiteY1-34" fmla="*/ 1482 h 30210"/>
                <a:gd name="connsiteX2-35" fmla="*/ 21966 w 21966"/>
                <a:gd name="connsiteY2-36" fmla="*/ 1691 h 30210"/>
                <a:gd name="connsiteX3-37" fmla="*/ 0 w 21966"/>
                <a:gd name="connsiteY3-38" fmla="*/ 30210 h 30210"/>
                <a:gd name="connsiteX4-39" fmla="*/ 122 w 21966"/>
                <a:gd name="connsiteY4-40" fmla="*/ 1482 h 30210"/>
                <a:gd name="connsiteX0-41" fmla="*/ 122 w 21722"/>
                <a:gd name="connsiteY0-42" fmla="*/ 842 h 29570"/>
                <a:gd name="connsiteX1-43" fmla="*/ 21722 w 21722"/>
                <a:gd name="connsiteY1-44" fmla="*/ 842 h 29570"/>
                <a:gd name="connsiteX2-45" fmla="*/ 18788 w 21722"/>
                <a:gd name="connsiteY2-46" fmla="*/ 1784 h 29570"/>
                <a:gd name="connsiteX3-47" fmla="*/ 0 w 21722"/>
                <a:gd name="connsiteY3-48" fmla="*/ 29570 h 29570"/>
                <a:gd name="connsiteX4-49" fmla="*/ 122 w 21722"/>
                <a:gd name="connsiteY4-50" fmla="*/ 842 h 29570"/>
                <a:gd name="connsiteX0-51" fmla="*/ 122 w 18788"/>
                <a:gd name="connsiteY0-52" fmla="*/ 842 h 29570"/>
                <a:gd name="connsiteX1-53" fmla="*/ 18544 w 18788"/>
                <a:gd name="connsiteY1-54" fmla="*/ 842 h 29570"/>
                <a:gd name="connsiteX2-55" fmla="*/ 18788 w 18788"/>
                <a:gd name="connsiteY2-56" fmla="*/ 1784 h 29570"/>
                <a:gd name="connsiteX3-57" fmla="*/ 0 w 18788"/>
                <a:gd name="connsiteY3-58" fmla="*/ 29570 h 29570"/>
                <a:gd name="connsiteX4-59" fmla="*/ 122 w 18788"/>
                <a:gd name="connsiteY4-60" fmla="*/ 842 h 29570"/>
                <a:gd name="connsiteX0-61" fmla="*/ 122 w 18788"/>
                <a:gd name="connsiteY0-62" fmla="*/ 790 h 29518"/>
                <a:gd name="connsiteX1-63" fmla="*/ 18678 w 18788"/>
                <a:gd name="connsiteY1-64" fmla="*/ 1193 h 29518"/>
                <a:gd name="connsiteX2-65" fmla="*/ 18788 w 18788"/>
                <a:gd name="connsiteY2-66" fmla="*/ 1732 h 29518"/>
                <a:gd name="connsiteX3-67" fmla="*/ 0 w 18788"/>
                <a:gd name="connsiteY3-68" fmla="*/ 29518 h 29518"/>
                <a:gd name="connsiteX4-69" fmla="*/ 122 w 18788"/>
                <a:gd name="connsiteY4-70" fmla="*/ 790 h 29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7551" y="834931"/>
              <a:ext cx="720761" cy="395232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517" y="828582"/>
              <a:ext cx="962072" cy="395232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670" y="1684123"/>
              <a:ext cx="611217" cy="260313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635" y="330947"/>
              <a:ext cx="611101" cy="260363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855" y="1674599"/>
              <a:ext cx="627094" cy="203171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8985" y="174626"/>
              <a:ext cx="611217" cy="258726"/>
            </a:xfrm>
            <a:prstGeom prst="ellipse">
              <a:avLst/>
            </a:prstGeom>
            <a:gradFill flip="none" rotWithShape="1">
              <a:gsLst>
                <a:gs pos="0">
                  <a:srgbClr val="FF66CC">
                    <a:shade val="30000"/>
                    <a:satMod val="115000"/>
                  </a:srgbClr>
                </a:gs>
                <a:gs pos="50000">
                  <a:srgbClr val="FF66CC">
                    <a:shade val="67500"/>
                    <a:satMod val="115000"/>
                  </a:srgbClr>
                </a:gs>
                <a:gs pos="100000">
                  <a:srgbClr val="FF66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6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2"/>
          <a:srcRect l="16635" t="4961" r="18461" b="4445"/>
          <a:stretch>
            <a:fillRect/>
          </a:stretch>
        </p:blipFill>
        <p:spPr bwMode="auto">
          <a:xfrm>
            <a:off x="4356100" y="2879725"/>
            <a:ext cx="1473200" cy="2743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11275"/>
            <a:ext cx="1679575" cy="29400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4284663" y="908050"/>
            <a:ext cx="4319587" cy="1365250"/>
          </a:xfrm>
          <a:prstGeom prst="wedgeRoundRectCallout">
            <a:avLst>
              <a:gd name="adj1" fmla="val -31094"/>
              <a:gd name="adj2" fmla="val 848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 err="1">
                <a:solidFill>
                  <a:prstClr val="black"/>
                </a:solidFill>
              </a:rPr>
              <a:t>Let’s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see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how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its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inhabitants</a:t>
            </a:r>
            <a:r>
              <a:rPr lang="es-ES_tradnl" sz="3600" dirty="0">
                <a:solidFill>
                  <a:prstClr val="black"/>
                </a:solidFill>
              </a:rPr>
              <a:t> look </a:t>
            </a:r>
            <a:r>
              <a:rPr lang="es-ES_tradnl" sz="3600" dirty="0" err="1">
                <a:solidFill>
                  <a:prstClr val="black"/>
                </a:solidFill>
              </a:rPr>
              <a:t>like</a:t>
            </a:r>
            <a:r>
              <a:rPr lang="es-ES_tradnl" sz="3600" dirty="0">
                <a:solidFill>
                  <a:prstClr val="black"/>
                </a:solidFill>
              </a:rPr>
              <a:t>.</a:t>
            </a:r>
            <a:endParaRPr lang="es-ES" sz="3600" dirty="0">
              <a:solidFill>
                <a:prstClr val="black"/>
              </a:solidFill>
            </a:endParaRPr>
          </a:p>
        </p:txBody>
      </p:sp>
      <p:sp>
        <p:nvSpPr>
          <p:cNvPr id="5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465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2699792" y="5661025"/>
            <a:ext cx="2665413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anose="030F0702030302020204" pitchFamily="66" charset="0"/>
              </a:rPr>
              <a:t>body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grpSp>
        <p:nvGrpSpPr>
          <p:cNvPr id="4" name="Group 43"/>
          <p:cNvGrpSpPr/>
          <p:nvPr/>
        </p:nvGrpSpPr>
        <p:grpSpPr bwMode="auto">
          <a:xfrm>
            <a:off x="7834313" y="2936875"/>
            <a:ext cx="698500" cy="708025"/>
            <a:chOff x="4649" y="2750"/>
            <a:chExt cx="440" cy="446"/>
          </a:xfrm>
        </p:grpSpPr>
        <p:sp>
          <p:nvSpPr>
            <p:cNvPr id="81930" name="Oval 4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2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13382" r="18799" b="21512"/>
          <a:stretch>
            <a:fillRect/>
          </a:stretch>
        </p:blipFill>
        <p:spPr bwMode="auto">
          <a:xfrm>
            <a:off x="3286125" y="2082800"/>
            <a:ext cx="1754188" cy="2555875"/>
          </a:xfrm>
          <a:prstGeom prst="rect">
            <a:avLst/>
          </a:prstGeom>
          <a:noFill/>
          <a:ln>
            <a:noFill/>
          </a:ln>
          <a:effectLst>
            <a:outerShdw dist="101600" dir="2399997" algn="ctr" rotWithShape="0">
              <a:srgbClr val="00008A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9" name="AutoShape 47"/>
          <p:cNvSpPr>
            <a:spLocks noChangeArrowheads="1"/>
          </p:cNvSpPr>
          <p:nvPr/>
        </p:nvSpPr>
        <p:spPr bwMode="auto">
          <a:xfrm rot="-5400000">
            <a:off x="3454400" y="2700338"/>
            <a:ext cx="1333500" cy="10922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bg1"/>
            </a:solidFill>
            <a:miter lim="800000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7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743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51525" y="4160838"/>
            <a:ext cx="2449513" cy="23082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4054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clker.com/cliparts/P/k/2/t/6/1/pink-and-blue-monster-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363" y="2232025"/>
            <a:ext cx="1682750" cy="19843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images.blogthings.com/thecutemonstertest/monster-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9514"/>
          <a:stretch>
            <a:fillRect/>
          </a:stretch>
        </p:blipFill>
        <p:spPr bwMode="auto">
          <a:xfrm>
            <a:off x="390027" y="3356991"/>
            <a:ext cx="2304554" cy="287329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openclipart.org/image/800px/svg_to_png/191068/Pink_Mons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7" y="4216901"/>
            <a:ext cx="1969148" cy="2247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641475" y="1743075"/>
            <a:ext cx="2152650" cy="19875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375" y="260350"/>
            <a:ext cx="6170613" cy="1152525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hands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three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fingers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horns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 and a </a:t>
            </a:r>
            <a:r>
              <a:rPr lang="es-ES_tradnl" sz="2400" dirty="0" err="1">
                <a:solidFill>
                  <a:prstClr val="black"/>
                </a:solidFill>
              </a:rPr>
              <a:t>hairy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body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4062413" y="1485900"/>
            <a:ext cx="3297237" cy="1012825"/>
          </a:xfrm>
          <a:prstGeom prst="wedgeRoundRectCallout">
            <a:avLst>
              <a:gd name="adj1" fmla="val -61303"/>
              <a:gd name="adj2" fmla="val 845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743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02325" y="4179888"/>
            <a:ext cx="2449513" cy="23066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37" y="1694054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clker.com/cliparts/P/k/2/t/6/1/pink-and-blue-monster-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363" y="2232025"/>
            <a:ext cx="1682750" cy="19843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47813" y="1992313"/>
            <a:ext cx="2089150" cy="19304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s://openclipart.org/image/800px/svg_to_png/191068/Pink_Mons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16901"/>
            <a:ext cx="1969148" cy="2247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6575" y="3843338"/>
            <a:ext cx="2163763" cy="26828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375" y="260350"/>
            <a:ext cx="6170613" cy="1152525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three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arms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some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hair</a:t>
            </a:r>
            <a:r>
              <a:rPr lang="es-ES_tradnl" sz="2400" dirty="0">
                <a:solidFill>
                  <a:prstClr val="black"/>
                </a:solidFill>
              </a:rPr>
              <a:t>, and a light </a:t>
            </a:r>
            <a:r>
              <a:rPr lang="es-ES_tradnl" sz="2400" dirty="0" err="1">
                <a:solidFill>
                  <a:prstClr val="black"/>
                </a:solidFill>
              </a:rPr>
              <a:t>tummy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757488" y="3503613"/>
            <a:ext cx="3297237" cy="1012825"/>
          </a:xfrm>
          <a:prstGeom prst="wedgeRoundRectCallout">
            <a:avLst>
              <a:gd name="adj1" fmla="val -61303"/>
              <a:gd name="adj2" fmla="val 845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743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54725" y="4291013"/>
            <a:ext cx="2449513" cy="23066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content.mycutegraphics.com/graphics/monster/pink-mon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6532"/>
            <a:ext cx="2109679" cy="23155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500" y="3903663"/>
            <a:ext cx="2159000" cy="26797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12913" y="1973263"/>
            <a:ext cx="2089150" cy="19304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04025" y="1951038"/>
            <a:ext cx="1903413" cy="22479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63900" y="4175125"/>
            <a:ext cx="2124075" cy="24082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375" y="260350"/>
            <a:ext cx="6170613" cy="1152525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one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three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teeth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short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755650" y="2760663"/>
            <a:ext cx="3297238" cy="1012825"/>
          </a:xfrm>
          <a:prstGeom prst="wedgeRoundRectCallout">
            <a:avLst>
              <a:gd name="adj1" fmla="val 38684"/>
              <a:gd name="adj2" fmla="val 1050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743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0463" y="4259263"/>
            <a:ext cx="2447925" cy="23066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92500" y="4267200"/>
            <a:ext cx="2041525" cy="23161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6900" y="3903663"/>
            <a:ext cx="2160588" cy="26797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647825" y="1951038"/>
            <a:ext cx="2089150" cy="19304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77038" y="1951038"/>
            <a:ext cx="1901825" cy="22479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333875" y="1601788"/>
            <a:ext cx="2122488" cy="23177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375" y="260350"/>
            <a:ext cx="6170613" cy="1152525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teeth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three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antennas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long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arms</a:t>
            </a:r>
            <a:r>
              <a:rPr lang="es-ES_tradnl" sz="2400" dirty="0">
                <a:solidFill>
                  <a:prstClr val="black"/>
                </a:solidFill>
              </a:rPr>
              <a:t>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short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1216025" y="3074988"/>
            <a:ext cx="3297238" cy="1012825"/>
          </a:xfrm>
          <a:prstGeom prst="wedgeRoundRectCallout">
            <a:avLst>
              <a:gd name="adj1" fmla="val 52968"/>
              <a:gd name="adj2" fmla="val -1069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67" name="1 Grupo"/>
          <p:cNvGrpSpPr/>
          <p:nvPr/>
        </p:nvGrpSpPr>
        <p:grpSpPr bwMode="auto">
          <a:xfrm>
            <a:off x="0" y="-171450"/>
            <a:ext cx="3995738" cy="2952750"/>
            <a:chOff x="0" y="-171400"/>
            <a:chExt cx="3995935" cy="2952328"/>
          </a:xfrm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844"/>
                <a:gd name="connsiteY0-2" fmla="*/ 1482 h 22056"/>
                <a:gd name="connsiteX1-3" fmla="*/ 21600 w 21844"/>
                <a:gd name="connsiteY1-4" fmla="*/ 1482 h 22056"/>
                <a:gd name="connsiteX2-5" fmla="*/ 21844 w 21844"/>
                <a:gd name="connsiteY2-6" fmla="*/ 1691 h 22056"/>
                <a:gd name="connsiteX3-7" fmla="*/ 0 w 21844"/>
                <a:gd name="connsiteY3-8" fmla="*/ 21654 h 22056"/>
                <a:gd name="connsiteX4-9" fmla="*/ 0 w 21844"/>
                <a:gd name="connsiteY4-10" fmla="*/ 1482 h 22056"/>
                <a:gd name="connsiteX0-11" fmla="*/ 0 w 21844"/>
                <a:gd name="connsiteY0-12" fmla="*/ 1482 h 22691"/>
                <a:gd name="connsiteX1-13" fmla="*/ 21600 w 21844"/>
                <a:gd name="connsiteY1-14" fmla="*/ 1482 h 22691"/>
                <a:gd name="connsiteX2-15" fmla="*/ 21844 w 21844"/>
                <a:gd name="connsiteY2-16" fmla="*/ 1691 h 22691"/>
                <a:gd name="connsiteX3-17" fmla="*/ 0 w 21844"/>
                <a:gd name="connsiteY3-18" fmla="*/ 21654 h 22691"/>
                <a:gd name="connsiteX4-19" fmla="*/ 0 w 21844"/>
                <a:gd name="connsiteY4-20" fmla="*/ 1482 h 22691"/>
                <a:gd name="connsiteX0-21" fmla="*/ 122 w 21966"/>
                <a:gd name="connsiteY0-22" fmla="*/ 1482 h 30792"/>
                <a:gd name="connsiteX1-23" fmla="*/ 21722 w 21966"/>
                <a:gd name="connsiteY1-24" fmla="*/ 1482 h 30792"/>
                <a:gd name="connsiteX2-25" fmla="*/ 21966 w 21966"/>
                <a:gd name="connsiteY2-26" fmla="*/ 1691 h 30792"/>
                <a:gd name="connsiteX3-27" fmla="*/ 0 w 21966"/>
                <a:gd name="connsiteY3-28" fmla="*/ 30210 h 30792"/>
                <a:gd name="connsiteX4-29" fmla="*/ 122 w 21966"/>
                <a:gd name="connsiteY4-30" fmla="*/ 1482 h 30792"/>
                <a:gd name="connsiteX0-31" fmla="*/ 122 w 21966"/>
                <a:gd name="connsiteY0-32" fmla="*/ 1482 h 30210"/>
                <a:gd name="connsiteX1-33" fmla="*/ 21722 w 21966"/>
                <a:gd name="connsiteY1-34" fmla="*/ 1482 h 30210"/>
                <a:gd name="connsiteX2-35" fmla="*/ 21966 w 21966"/>
                <a:gd name="connsiteY2-36" fmla="*/ 1691 h 30210"/>
                <a:gd name="connsiteX3-37" fmla="*/ 0 w 21966"/>
                <a:gd name="connsiteY3-38" fmla="*/ 30210 h 30210"/>
                <a:gd name="connsiteX4-39" fmla="*/ 122 w 21966"/>
                <a:gd name="connsiteY4-40" fmla="*/ 1482 h 30210"/>
                <a:gd name="connsiteX0-41" fmla="*/ 122 w 21722"/>
                <a:gd name="connsiteY0-42" fmla="*/ 842 h 29570"/>
                <a:gd name="connsiteX1-43" fmla="*/ 21722 w 21722"/>
                <a:gd name="connsiteY1-44" fmla="*/ 842 h 29570"/>
                <a:gd name="connsiteX2-45" fmla="*/ 18788 w 21722"/>
                <a:gd name="connsiteY2-46" fmla="*/ 1784 h 29570"/>
                <a:gd name="connsiteX3-47" fmla="*/ 0 w 21722"/>
                <a:gd name="connsiteY3-48" fmla="*/ 29570 h 29570"/>
                <a:gd name="connsiteX4-49" fmla="*/ 122 w 21722"/>
                <a:gd name="connsiteY4-50" fmla="*/ 842 h 29570"/>
                <a:gd name="connsiteX0-51" fmla="*/ 122 w 18788"/>
                <a:gd name="connsiteY0-52" fmla="*/ 842 h 29570"/>
                <a:gd name="connsiteX1-53" fmla="*/ 18544 w 18788"/>
                <a:gd name="connsiteY1-54" fmla="*/ 842 h 29570"/>
                <a:gd name="connsiteX2-55" fmla="*/ 18788 w 18788"/>
                <a:gd name="connsiteY2-56" fmla="*/ 1784 h 29570"/>
                <a:gd name="connsiteX3-57" fmla="*/ 0 w 18788"/>
                <a:gd name="connsiteY3-58" fmla="*/ 29570 h 29570"/>
                <a:gd name="connsiteX4-59" fmla="*/ 122 w 18788"/>
                <a:gd name="connsiteY4-60" fmla="*/ 842 h 29570"/>
                <a:gd name="connsiteX0-61" fmla="*/ 122 w 18788"/>
                <a:gd name="connsiteY0-62" fmla="*/ 790 h 29518"/>
                <a:gd name="connsiteX1-63" fmla="*/ 18678 w 18788"/>
                <a:gd name="connsiteY1-64" fmla="*/ 1193 h 29518"/>
                <a:gd name="connsiteX2-65" fmla="*/ 18788 w 18788"/>
                <a:gd name="connsiteY2-66" fmla="*/ 1732 h 29518"/>
                <a:gd name="connsiteX3-67" fmla="*/ 0 w 18788"/>
                <a:gd name="connsiteY3-68" fmla="*/ 29518 h 29518"/>
                <a:gd name="connsiteX4-69" fmla="*/ 122 w 18788"/>
                <a:gd name="connsiteY4-70" fmla="*/ 790 h 29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7551" y="834931"/>
              <a:ext cx="720761" cy="3952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517" y="828582"/>
              <a:ext cx="962072" cy="3952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670" y="1684123"/>
              <a:ext cx="611217" cy="260313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635" y="330947"/>
              <a:ext cx="611101" cy="260363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855" y="1674599"/>
              <a:ext cx="627094" cy="203171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8985" y="174626"/>
              <a:ext cx="611217" cy="25872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1" name="10 Llamada rectangular redondeada"/>
          <p:cNvSpPr/>
          <p:nvPr/>
        </p:nvSpPr>
        <p:spPr>
          <a:xfrm>
            <a:off x="4140200" y="690563"/>
            <a:ext cx="4319588" cy="1365250"/>
          </a:xfrm>
          <a:prstGeom prst="wedgeRoundRectCallout">
            <a:avLst>
              <a:gd name="adj1" fmla="val -42959"/>
              <a:gd name="adj2" fmla="val 817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dirty="0" err="1">
                <a:solidFill>
                  <a:prstClr val="black"/>
                </a:solidFill>
              </a:rPr>
              <a:t>I’m</a:t>
            </a:r>
            <a:r>
              <a:rPr lang="es-ES_tradnl" sz="4000" dirty="0">
                <a:solidFill>
                  <a:prstClr val="black"/>
                </a:solidFill>
              </a:rPr>
              <a:t> travelling to </a:t>
            </a:r>
            <a:r>
              <a:rPr lang="es-ES_tradnl" sz="4000" dirty="0" err="1">
                <a:solidFill>
                  <a:prstClr val="black"/>
                </a:solidFill>
              </a:rPr>
              <a:t>the</a:t>
            </a:r>
            <a:r>
              <a:rPr lang="es-ES_tradnl" sz="4000" dirty="0">
                <a:solidFill>
                  <a:prstClr val="black"/>
                </a:solidFill>
              </a:rPr>
              <a:t> GREEN PLANET</a:t>
            </a:r>
            <a:endParaRPr lang="es-ES" sz="4000" dirty="0">
              <a:solidFill>
                <a:prstClr val="black"/>
              </a:solidFill>
            </a:endParaRPr>
          </a:p>
        </p:txBody>
      </p:sp>
      <p:pic>
        <p:nvPicPr>
          <p:cNvPr id="13" name="Picture 22" descr="Spac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t="32928" r="6212" b="7678"/>
          <a:stretch>
            <a:fillRect/>
          </a:stretch>
        </p:blipFill>
        <p:spPr bwMode="auto">
          <a:xfrm>
            <a:off x="1792288" y="2205038"/>
            <a:ext cx="71104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2"/>
          <a:srcRect l="16635" t="4961" r="18461" b="4445"/>
          <a:stretch>
            <a:fillRect/>
          </a:stretch>
        </p:blipFill>
        <p:spPr bwMode="auto">
          <a:xfrm>
            <a:off x="4356100" y="2879725"/>
            <a:ext cx="1473200" cy="2743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11275"/>
            <a:ext cx="1679575" cy="29400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4284663" y="908050"/>
            <a:ext cx="4319587" cy="1365250"/>
          </a:xfrm>
          <a:prstGeom prst="wedgeRoundRectCallout">
            <a:avLst>
              <a:gd name="adj1" fmla="val -31094"/>
              <a:gd name="adj2" fmla="val 848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 err="1">
                <a:solidFill>
                  <a:prstClr val="black"/>
                </a:solidFill>
              </a:rPr>
              <a:t>Let’s</a:t>
            </a:r>
            <a:r>
              <a:rPr lang="es-ES_tradnl" sz="3200" dirty="0">
                <a:solidFill>
                  <a:prstClr val="black"/>
                </a:solidFill>
              </a:rPr>
              <a:t> </a:t>
            </a:r>
            <a:r>
              <a:rPr lang="es-ES_tradnl" sz="3200" dirty="0" err="1">
                <a:solidFill>
                  <a:prstClr val="black"/>
                </a:solidFill>
              </a:rPr>
              <a:t>see</a:t>
            </a:r>
            <a:r>
              <a:rPr lang="es-ES_tradnl" sz="3200" dirty="0">
                <a:solidFill>
                  <a:prstClr val="black"/>
                </a:solidFill>
              </a:rPr>
              <a:t> </a:t>
            </a:r>
            <a:r>
              <a:rPr lang="es-ES_tradnl" sz="3200" dirty="0" err="1">
                <a:solidFill>
                  <a:prstClr val="black"/>
                </a:solidFill>
              </a:rPr>
              <a:t>how</a:t>
            </a:r>
            <a:r>
              <a:rPr lang="es-ES_tradnl" sz="3200" dirty="0">
                <a:solidFill>
                  <a:prstClr val="black"/>
                </a:solidFill>
              </a:rPr>
              <a:t> </a:t>
            </a:r>
            <a:r>
              <a:rPr lang="es-ES_tradnl" sz="3200" dirty="0" err="1">
                <a:solidFill>
                  <a:prstClr val="black"/>
                </a:solidFill>
              </a:rPr>
              <a:t>its</a:t>
            </a:r>
            <a:r>
              <a:rPr lang="es-ES_tradnl" sz="3200" dirty="0">
                <a:solidFill>
                  <a:prstClr val="black"/>
                </a:solidFill>
              </a:rPr>
              <a:t> </a:t>
            </a:r>
            <a:r>
              <a:rPr lang="es-ES_tradnl" sz="3200" dirty="0" err="1">
                <a:solidFill>
                  <a:prstClr val="black"/>
                </a:solidFill>
              </a:rPr>
              <a:t>inhabitants</a:t>
            </a:r>
            <a:r>
              <a:rPr lang="es-ES_tradnl" sz="3200" dirty="0">
                <a:solidFill>
                  <a:prstClr val="black"/>
                </a:solidFill>
              </a:rPr>
              <a:t> look </a:t>
            </a:r>
            <a:r>
              <a:rPr lang="es-ES_tradnl" sz="3200" dirty="0" err="1">
                <a:solidFill>
                  <a:prstClr val="black"/>
                </a:solidFill>
              </a:rPr>
              <a:t>like</a:t>
            </a:r>
            <a:r>
              <a:rPr lang="es-ES_tradnl" sz="3200" dirty="0">
                <a:solidFill>
                  <a:prstClr val="black"/>
                </a:solidFill>
              </a:rPr>
              <a:t>.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8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743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4575" y="4168775"/>
            <a:ext cx="2178050" cy="23082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92500" y="4189413"/>
            <a:ext cx="2609850" cy="22590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3890963"/>
            <a:ext cx="2289175" cy="25574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30313" y="1412875"/>
            <a:ext cx="2400300" cy="24685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77038" y="1979613"/>
            <a:ext cx="2043112" cy="20494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140200" y="1655763"/>
            <a:ext cx="2376488" cy="2235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375" y="260350"/>
            <a:ext cx="6170613" cy="1152525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a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nose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five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four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1403350" y="3683000"/>
            <a:ext cx="3298825" cy="1012825"/>
          </a:xfrm>
          <a:prstGeom prst="wedgeRoundRectCallout">
            <a:avLst>
              <a:gd name="adj1" fmla="val 52968"/>
              <a:gd name="adj2" fmla="val -1069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217303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27763" y="4168775"/>
            <a:ext cx="2178050" cy="23082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25875" y="1770063"/>
            <a:ext cx="2401888" cy="22590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63938" y="4338638"/>
            <a:ext cx="2447925" cy="21193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42988" y="1530350"/>
            <a:ext cx="2297112" cy="23606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23075" y="2003425"/>
            <a:ext cx="2044700" cy="20478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1188" y="4224338"/>
            <a:ext cx="2000250" cy="22336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857375" y="260350"/>
            <a:ext cx="6170613" cy="1152525"/>
          </a:xfrm>
          <a:prstGeom prst="wedgeRoundRectCallout">
            <a:avLst>
              <a:gd name="adj1" fmla="val -78528"/>
              <a:gd name="adj2" fmla="val 380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 and a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one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tooth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hands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three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fingers</a:t>
            </a:r>
            <a:r>
              <a:rPr lang="es-ES_tradnl" sz="2400" dirty="0">
                <a:solidFill>
                  <a:prstClr val="black"/>
                </a:solidFill>
              </a:rPr>
              <a:t>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three</a:t>
            </a:r>
            <a:r>
              <a:rPr lang="es-ES_tradnl" sz="2400" dirty="0">
                <a:solidFill>
                  <a:prstClr val="black"/>
                </a:solidFill>
              </a:rPr>
              <a:t> toes.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42925" y="2835275"/>
            <a:ext cx="3297238" cy="1012825"/>
          </a:xfrm>
          <a:prstGeom prst="wedgeRoundRectCallout">
            <a:avLst>
              <a:gd name="adj1" fmla="val -19292"/>
              <a:gd name="adj2" fmla="val 927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6108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470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0614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2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176" y="556856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283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1388" y="1649413"/>
            <a:ext cx="2300287" cy="23653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22700" y="1682750"/>
            <a:ext cx="2403475" cy="2259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52800" y="4352925"/>
            <a:ext cx="2447925" cy="21193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24700" y="2038350"/>
            <a:ext cx="2019300" cy="20240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8650" y="4275138"/>
            <a:ext cx="1914525" cy="21383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11875" y="4195763"/>
            <a:ext cx="2132013" cy="22574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403350" y="260350"/>
            <a:ext cx="6861175" cy="1152525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nose</a:t>
            </a:r>
            <a:r>
              <a:rPr lang="es-ES_tradnl" sz="2400" dirty="0">
                <a:solidFill>
                  <a:prstClr val="black"/>
                </a:solidFill>
              </a:rPr>
              <a:t>, and a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hands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four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fingers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long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27350" y="3171825"/>
            <a:ext cx="3298825" cy="1012825"/>
          </a:xfrm>
          <a:prstGeom prst="wedgeRoundRectCallout">
            <a:avLst>
              <a:gd name="adj1" fmla="val 51688"/>
              <a:gd name="adj2" fmla="val 96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3995738" y="690563"/>
            <a:ext cx="4608512" cy="1365250"/>
          </a:xfrm>
          <a:prstGeom prst="wedgeRoundRectCallout">
            <a:avLst>
              <a:gd name="adj1" fmla="val -34241"/>
              <a:gd name="adj2" fmla="val 767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dirty="0" err="1">
                <a:solidFill>
                  <a:prstClr val="black"/>
                </a:solidFill>
              </a:rPr>
              <a:t>I’m</a:t>
            </a:r>
            <a:r>
              <a:rPr lang="es-ES_tradnl" sz="4000" dirty="0">
                <a:solidFill>
                  <a:prstClr val="black"/>
                </a:solidFill>
              </a:rPr>
              <a:t> travelling to </a:t>
            </a:r>
            <a:r>
              <a:rPr lang="es-ES_tradnl" sz="4000" dirty="0" err="1">
                <a:solidFill>
                  <a:prstClr val="black"/>
                </a:solidFill>
              </a:rPr>
              <a:t>the</a:t>
            </a:r>
            <a:r>
              <a:rPr lang="es-ES_tradnl" sz="4000" dirty="0">
                <a:solidFill>
                  <a:prstClr val="black"/>
                </a:solidFill>
              </a:rPr>
              <a:t> PURPLE PLANET</a:t>
            </a:r>
            <a:endParaRPr lang="es-ES" sz="4000" dirty="0">
              <a:solidFill>
                <a:prstClr val="black"/>
              </a:solidFill>
            </a:endParaRPr>
          </a:p>
        </p:txBody>
      </p:sp>
      <p:pic>
        <p:nvPicPr>
          <p:cNvPr id="16" name="Picture 22" descr="Spac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t="32928" r="6212" b="7678"/>
          <a:stretch>
            <a:fillRect/>
          </a:stretch>
        </p:blipFill>
        <p:spPr bwMode="auto">
          <a:xfrm>
            <a:off x="1792288" y="2205038"/>
            <a:ext cx="71104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-171400"/>
            <a:ext cx="3995935" cy="2952328"/>
            <a:chOff x="0" y="-171400"/>
            <a:chExt cx="3995935" cy="2952328"/>
          </a:xfr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844"/>
                <a:gd name="connsiteY0-2" fmla="*/ 1482 h 22056"/>
                <a:gd name="connsiteX1-3" fmla="*/ 21600 w 21844"/>
                <a:gd name="connsiteY1-4" fmla="*/ 1482 h 22056"/>
                <a:gd name="connsiteX2-5" fmla="*/ 21844 w 21844"/>
                <a:gd name="connsiteY2-6" fmla="*/ 1691 h 22056"/>
                <a:gd name="connsiteX3-7" fmla="*/ 0 w 21844"/>
                <a:gd name="connsiteY3-8" fmla="*/ 21654 h 22056"/>
                <a:gd name="connsiteX4-9" fmla="*/ 0 w 21844"/>
                <a:gd name="connsiteY4-10" fmla="*/ 1482 h 22056"/>
                <a:gd name="connsiteX0-11" fmla="*/ 0 w 21844"/>
                <a:gd name="connsiteY0-12" fmla="*/ 1482 h 22691"/>
                <a:gd name="connsiteX1-13" fmla="*/ 21600 w 21844"/>
                <a:gd name="connsiteY1-14" fmla="*/ 1482 h 22691"/>
                <a:gd name="connsiteX2-15" fmla="*/ 21844 w 21844"/>
                <a:gd name="connsiteY2-16" fmla="*/ 1691 h 22691"/>
                <a:gd name="connsiteX3-17" fmla="*/ 0 w 21844"/>
                <a:gd name="connsiteY3-18" fmla="*/ 21654 h 22691"/>
                <a:gd name="connsiteX4-19" fmla="*/ 0 w 21844"/>
                <a:gd name="connsiteY4-20" fmla="*/ 1482 h 22691"/>
                <a:gd name="connsiteX0-21" fmla="*/ 122 w 21966"/>
                <a:gd name="connsiteY0-22" fmla="*/ 1482 h 30792"/>
                <a:gd name="connsiteX1-23" fmla="*/ 21722 w 21966"/>
                <a:gd name="connsiteY1-24" fmla="*/ 1482 h 30792"/>
                <a:gd name="connsiteX2-25" fmla="*/ 21966 w 21966"/>
                <a:gd name="connsiteY2-26" fmla="*/ 1691 h 30792"/>
                <a:gd name="connsiteX3-27" fmla="*/ 0 w 21966"/>
                <a:gd name="connsiteY3-28" fmla="*/ 30210 h 30792"/>
                <a:gd name="connsiteX4-29" fmla="*/ 122 w 21966"/>
                <a:gd name="connsiteY4-30" fmla="*/ 1482 h 30792"/>
                <a:gd name="connsiteX0-31" fmla="*/ 122 w 21966"/>
                <a:gd name="connsiteY0-32" fmla="*/ 1482 h 30210"/>
                <a:gd name="connsiteX1-33" fmla="*/ 21722 w 21966"/>
                <a:gd name="connsiteY1-34" fmla="*/ 1482 h 30210"/>
                <a:gd name="connsiteX2-35" fmla="*/ 21966 w 21966"/>
                <a:gd name="connsiteY2-36" fmla="*/ 1691 h 30210"/>
                <a:gd name="connsiteX3-37" fmla="*/ 0 w 21966"/>
                <a:gd name="connsiteY3-38" fmla="*/ 30210 h 30210"/>
                <a:gd name="connsiteX4-39" fmla="*/ 122 w 21966"/>
                <a:gd name="connsiteY4-40" fmla="*/ 1482 h 30210"/>
                <a:gd name="connsiteX0-41" fmla="*/ 122 w 21722"/>
                <a:gd name="connsiteY0-42" fmla="*/ 842 h 29570"/>
                <a:gd name="connsiteX1-43" fmla="*/ 21722 w 21722"/>
                <a:gd name="connsiteY1-44" fmla="*/ 842 h 29570"/>
                <a:gd name="connsiteX2-45" fmla="*/ 18788 w 21722"/>
                <a:gd name="connsiteY2-46" fmla="*/ 1784 h 29570"/>
                <a:gd name="connsiteX3-47" fmla="*/ 0 w 21722"/>
                <a:gd name="connsiteY3-48" fmla="*/ 29570 h 29570"/>
                <a:gd name="connsiteX4-49" fmla="*/ 122 w 21722"/>
                <a:gd name="connsiteY4-50" fmla="*/ 842 h 29570"/>
                <a:gd name="connsiteX0-51" fmla="*/ 122 w 18788"/>
                <a:gd name="connsiteY0-52" fmla="*/ 842 h 29570"/>
                <a:gd name="connsiteX1-53" fmla="*/ 18544 w 18788"/>
                <a:gd name="connsiteY1-54" fmla="*/ 842 h 29570"/>
                <a:gd name="connsiteX2-55" fmla="*/ 18788 w 18788"/>
                <a:gd name="connsiteY2-56" fmla="*/ 1784 h 29570"/>
                <a:gd name="connsiteX3-57" fmla="*/ 0 w 18788"/>
                <a:gd name="connsiteY3-58" fmla="*/ 29570 h 29570"/>
                <a:gd name="connsiteX4-59" fmla="*/ 122 w 18788"/>
                <a:gd name="connsiteY4-60" fmla="*/ 842 h 29570"/>
                <a:gd name="connsiteX0-61" fmla="*/ 122 w 18788"/>
                <a:gd name="connsiteY0-62" fmla="*/ 790 h 29518"/>
                <a:gd name="connsiteX1-63" fmla="*/ 18678 w 18788"/>
                <a:gd name="connsiteY1-64" fmla="*/ 1193 h 29518"/>
                <a:gd name="connsiteX2-65" fmla="*/ 18788 w 18788"/>
                <a:gd name="connsiteY2-66" fmla="*/ 1732 h 29518"/>
                <a:gd name="connsiteX3-67" fmla="*/ 0 w 18788"/>
                <a:gd name="connsiteY3-68" fmla="*/ 29518 h 29518"/>
                <a:gd name="connsiteX4-69" fmla="*/ 122 w 18788"/>
                <a:gd name="connsiteY4-70" fmla="*/ 790 h 29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8284" y="834362"/>
              <a:ext cx="720080" cy="396044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282" y="828152"/>
              <a:ext cx="962016" cy="396044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982" y="1684822"/>
              <a:ext cx="610933" cy="259769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265" y="330931"/>
              <a:ext cx="610933" cy="259769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668" y="1673864"/>
              <a:ext cx="627754" cy="204397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9199" y="173860"/>
              <a:ext cx="610933" cy="259769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3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"/>
          <p:cNvGrpSpPr/>
          <p:nvPr/>
        </p:nvGrpSpPr>
        <p:grpSpPr bwMode="auto">
          <a:xfrm>
            <a:off x="7812088" y="2924175"/>
            <a:ext cx="698500" cy="708025"/>
            <a:chOff x="4649" y="2750"/>
            <a:chExt cx="440" cy="446"/>
          </a:xfrm>
        </p:grpSpPr>
        <p:sp>
          <p:nvSpPr>
            <p:cNvPr id="82953" name="Oval 26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947" name="Picture 28" descr="Cabez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981075"/>
            <a:ext cx="3568700" cy="44640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592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699792" y="5661025"/>
            <a:ext cx="2592387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5400" b="1" dirty="0">
                <a:latin typeface="Comic Sans MS" panose="030F0702030302020204" pitchFamily="66" charset="0"/>
              </a:rPr>
              <a:t>head</a:t>
            </a:r>
            <a:endParaRPr lang="es-ES" sz="5400" b="1" dirty="0">
              <a:latin typeface="Comic Sans MS" panose="030F0702030302020204" pitchFamily="66" charset="0"/>
            </a:endParaRPr>
          </a:p>
        </p:txBody>
      </p:sp>
      <p:pic>
        <p:nvPicPr>
          <p:cNvPr id="82952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BE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2"/>
          <a:srcRect l="16635" t="4961" r="18461" b="4445"/>
          <a:stretch>
            <a:fillRect/>
          </a:stretch>
        </p:blipFill>
        <p:spPr bwMode="auto">
          <a:xfrm>
            <a:off x="4356100" y="2879725"/>
            <a:ext cx="1473200" cy="2743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11275"/>
            <a:ext cx="1679575" cy="29400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4140200" y="908050"/>
            <a:ext cx="4464050" cy="1365250"/>
          </a:xfrm>
          <a:prstGeom prst="wedgeRoundRectCallout">
            <a:avLst>
              <a:gd name="adj1" fmla="val -27370"/>
              <a:gd name="adj2" fmla="val 909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 err="1">
                <a:solidFill>
                  <a:prstClr val="black"/>
                </a:solidFill>
              </a:rPr>
              <a:t>Let’s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see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how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its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inhabitants</a:t>
            </a:r>
            <a:r>
              <a:rPr lang="es-ES_tradnl" sz="3600" dirty="0">
                <a:solidFill>
                  <a:prstClr val="black"/>
                </a:solidFill>
              </a:rPr>
              <a:t> look </a:t>
            </a:r>
            <a:r>
              <a:rPr lang="es-ES_tradnl" sz="3600" dirty="0" err="1">
                <a:solidFill>
                  <a:prstClr val="black"/>
                </a:solidFill>
              </a:rPr>
              <a:t>like</a:t>
            </a:r>
            <a:r>
              <a:rPr lang="es-ES_tradnl" sz="3600" dirty="0">
                <a:solidFill>
                  <a:prstClr val="black"/>
                </a:solidFill>
              </a:rPr>
              <a:t>.</a:t>
            </a:r>
            <a:endParaRPr lang="es-ES" sz="3600" dirty="0">
              <a:solidFill>
                <a:prstClr val="black"/>
              </a:solidFill>
            </a:endParaRPr>
          </a:p>
        </p:txBody>
      </p:sp>
      <p:sp>
        <p:nvSpPr>
          <p:cNvPr id="7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7544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1906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0179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23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45321" y="558849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6719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7075" y="1682750"/>
            <a:ext cx="2101850" cy="23653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98875" y="1727200"/>
            <a:ext cx="2132013" cy="2260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520" y="4311945"/>
            <a:ext cx="1491792" cy="21194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1995349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19" y="3938913"/>
            <a:ext cx="1859332" cy="213846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11875" y="4240213"/>
            <a:ext cx="2132013" cy="21685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403350" y="260350"/>
            <a:ext cx="6861175" cy="1152525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teeth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arms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short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some</a:t>
            </a:r>
            <a:r>
              <a:rPr lang="es-ES_tradnl" sz="2400" dirty="0">
                <a:solidFill>
                  <a:prstClr val="black"/>
                </a:solidFill>
              </a:rPr>
              <a:t> spots </a:t>
            </a:r>
            <a:r>
              <a:rPr lang="es-ES_tradnl" sz="2400" dirty="0" err="1">
                <a:solidFill>
                  <a:prstClr val="black"/>
                </a:solidFill>
              </a:rPr>
              <a:t>on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its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body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927350" y="3171825"/>
            <a:ext cx="3298825" cy="1012825"/>
          </a:xfrm>
          <a:prstGeom prst="wedgeRoundRectCallout">
            <a:avLst>
              <a:gd name="adj1" fmla="val 51688"/>
              <a:gd name="adj2" fmla="val 96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1906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179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23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5321" y="558849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6719" y="5439812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4186957"/>
            <a:ext cx="2056469" cy="23652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98875" y="1727200"/>
            <a:ext cx="2132013" cy="2260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823" y="4345520"/>
            <a:ext cx="1491792" cy="21194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2047248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969000" y="4291013"/>
            <a:ext cx="2000250" cy="21574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4213" y="1638300"/>
            <a:ext cx="2243137" cy="25273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450" y="260350"/>
            <a:ext cx="7416800" cy="1152525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one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teeth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arms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short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871788" y="1828800"/>
            <a:ext cx="3297237" cy="1012825"/>
          </a:xfrm>
          <a:prstGeom prst="wedgeRoundRectCallout">
            <a:avLst>
              <a:gd name="adj1" fmla="val -68045"/>
              <a:gd name="adj2" fmla="val 338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207549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1906" y="268989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179" y="223239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23" y="5388240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7512" y="558849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5286" y="538823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50" y="3885016"/>
            <a:ext cx="2056469" cy="236520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98875" y="1727200"/>
            <a:ext cx="2132013" cy="2260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3438" y="1870075"/>
            <a:ext cx="2038350" cy="22955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785" y="2047248"/>
            <a:ext cx="1906542" cy="202393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969000" y="4291013"/>
            <a:ext cx="2000250" cy="21574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560" y="4237055"/>
            <a:ext cx="1634619" cy="232241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187450" y="260350"/>
            <a:ext cx="7416800" cy="1152525"/>
          </a:xfrm>
          <a:prstGeom prst="wedgeRoundRectCallout">
            <a:avLst>
              <a:gd name="adj1" fmla="val -66009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ears</a:t>
            </a:r>
            <a:r>
              <a:rPr lang="es-ES_tradnl" sz="2400" dirty="0">
                <a:solidFill>
                  <a:prstClr val="black"/>
                </a:solidFill>
              </a:rPr>
              <a:t>, a </a:t>
            </a:r>
            <a:r>
              <a:rPr lang="es-ES_tradnl" sz="2400" dirty="0" err="1">
                <a:solidFill>
                  <a:prstClr val="black"/>
                </a:solidFill>
              </a:rPr>
              <a:t>nose</a:t>
            </a:r>
            <a:r>
              <a:rPr lang="es-ES_tradnl" sz="2400" dirty="0">
                <a:solidFill>
                  <a:prstClr val="black"/>
                </a:solidFill>
              </a:rPr>
              <a:t>, and a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nine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teeth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toes, and a </a:t>
            </a:r>
            <a:r>
              <a:rPr lang="es-ES_tradnl" sz="2400" dirty="0" err="1">
                <a:solidFill>
                  <a:prstClr val="black"/>
                </a:solidFill>
              </a:rPr>
              <a:t>hairy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body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116263" y="2806700"/>
            <a:ext cx="3297237" cy="1012825"/>
          </a:xfrm>
          <a:prstGeom prst="wedgeRoundRectCallout">
            <a:avLst>
              <a:gd name="adj1" fmla="val -12590"/>
              <a:gd name="adj2" fmla="val 762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laymycode.com/dynamic/project_images/495/3495/20888.1363023335.png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3995738" y="690563"/>
            <a:ext cx="4608512" cy="1365250"/>
          </a:xfrm>
          <a:prstGeom prst="wedgeRoundRectCallout">
            <a:avLst>
              <a:gd name="adj1" fmla="val -34241"/>
              <a:gd name="adj2" fmla="val 767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dirty="0" err="1">
                <a:solidFill>
                  <a:prstClr val="black"/>
                </a:solidFill>
              </a:rPr>
              <a:t>I’m</a:t>
            </a:r>
            <a:r>
              <a:rPr lang="es-ES_tradnl" sz="4000" dirty="0">
                <a:solidFill>
                  <a:prstClr val="black"/>
                </a:solidFill>
              </a:rPr>
              <a:t> travelling to </a:t>
            </a:r>
            <a:r>
              <a:rPr lang="es-ES_tradnl" sz="4000" dirty="0" err="1">
                <a:solidFill>
                  <a:prstClr val="black"/>
                </a:solidFill>
              </a:rPr>
              <a:t>the</a:t>
            </a:r>
            <a:r>
              <a:rPr lang="es-ES_tradnl" sz="4000" dirty="0">
                <a:solidFill>
                  <a:prstClr val="black"/>
                </a:solidFill>
              </a:rPr>
              <a:t> BLUE PLANET</a:t>
            </a:r>
            <a:endParaRPr lang="es-ES" sz="4000" dirty="0">
              <a:solidFill>
                <a:prstClr val="black"/>
              </a:solidFill>
            </a:endParaRPr>
          </a:p>
        </p:txBody>
      </p:sp>
      <p:pic>
        <p:nvPicPr>
          <p:cNvPr id="16" name="Picture 22" descr="Spac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t="32928" r="6212" b="7678"/>
          <a:stretch>
            <a:fillRect/>
          </a:stretch>
        </p:blipFill>
        <p:spPr bwMode="auto">
          <a:xfrm>
            <a:off x="1792288" y="2205038"/>
            <a:ext cx="71104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-171400"/>
            <a:ext cx="3995935" cy="2952328"/>
            <a:chOff x="0" y="-171400"/>
            <a:chExt cx="3995935" cy="2952328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7" name="6 Documento"/>
            <p:cNvSpPr/>
            <p:nvPr/>
          </p:nvSpPr>
          <p:spPr>
            <a:xfrm>
              <a:off x="0" y="-171400"/>
              <a:ext cx="3995935" cy="295232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-1" fmla="*/ 0 w 21844"/>
                <a:gd name="connsiteY0-2" fmla="*/ 1482 h 22056"/>
                <a:gd name="connsiteX1-3" fmla="*/ 21600 w 21844"/>
                <a:gd name="connsiteY1-4" fmla="*/ 1482 h 22056"/>
                <a:gd name="connsiteX2-5" fmla="*/ 21844 w 21844"/>
                <a:gd name="connsiteY2-6" fmla="*/ 1691 h 22056"/>
                <a:gd name="connsiteX3-7" fmla="*/ 0 w 21844"/>
                <a:gd name="connsiteY3-8" fmla="*/ 21654 h 22056"/>
                <a:gd name="connsiteX4-9" fmla="*/ 0 w 21844"/>
                <a:gd name="connsiteY4-10" fmla="*/ 1482 h 22056"/>
                <a:gd name="connsiteX0-11" fmla="*/ 0 w 21844"/>
                <a:gd name="connsiteY0-12" fmla="*/ 1482 h 22691"/>
                <a:gd name="connsiteX1-13" fmla="*/ 21600 w 21844"/>
                <a:gd name="connsiteY1-14" fmla="*/ 1482 h 22691"/>
                <a:gd name="connsiteX2-15" fmla="*/ 21844 w 21844"/>
                <a:gd name="connsiteY2-16" fmla="*/ 1691 h 22691"/>
                <a:gd name="connsiteX3-17" fmla="*/ 0 w 21844"/>
                <a:gd name="connsiteY3-18" fmla="*/ 21654 h 22691"/>
                <a:gd name="connsiteX4-19" fmla="*/ 0 w 21844"/>
                <a:gd name="connsiteY4-20" fmla="*/ 1482 h 22691"/>
                <a:gd name="connsiteX0-21" fmla="*/ 122 w 21966"/>
                <a:gd name="connsiteY0-22" fmla="*/ 1482 h 30792"/>
                <a:gd name="connsiteX1-23" fmla="*/ 21722 w 21966"/>
                <a:gd name="connsiteY1-24" fmla="*/ 1482 h 30792"/>
                <a:gd name="connsiteX2-25" fmla="*/ 21966 w 21966"/>
                <a:gd name="connsiteY2-26" fmla="*/ 1691 h 30792"/>
                <a:gd name="connsiteX3-27" fmla="*/ 0 w 21966"/>
                <a:gd name="connsiteY3-28" fmla="*/ 30210 h 30792"/>
                <a:gd name="connsiteX4-29" fmla="*/ 122 w 21966"/>
                <a:gd name="connsiteY4-30" fmla="*/ 1482 h 30792"/>
                <a:gd name="connsiteX0-31" fmla="*/ 122 w 21966"/>
                <a:gd name="connsiteY0-32" fmla="*/ 1482 h 30210"/>
                <a:gd name="connsiteX1-33" fmla="*/ 21722 w 21966"/>
                <a:gd name="connsiteY1-34" fmla="*/ 1482 h 30210"/>
                <a:gd name="connsiteX2-35" fmla="*/ 21966 w 21966"/>
                <a:gd name="connsiteY2-36" fmla="*/ 1691 h 30210"/>
                <a:gd name="connsiteX3-37" fmla="*/ 0 w 21966"/>
                <a:gd name="connsiteY3-38" fmla="*/ 30210 h 30210"/>
                <a:gd name="connsiteX4-39" fmla="*/ 122 w 21966"/>
                <a:gd name="connsiteY4-40" fmla="*/ 1482 h 30210"/>
                <a:gd name="connsiteX0-41" fmla="*/ 122 w 21722"/>
                <a:gd name="connsiteY0-42" fmla="*/ 842 h 29570"/>
                <a:gd name="connsiteX1-43" fmla="*/ 21722 w 21722"/>
                <a:gd name="connsiteY1-44" fmla="*/ 842 h 29570"/>
                <a:gd name="connsiteX2-45" fmla="*/ 18788 w 21722"/>
                <a:gd name="connsiteY2-46" fmla="*/ 1784 h 29570"/>
                <a:gd name="connsiteX3-47" fmla="*/ 0 w 21722"/>
                <a:gd name="connsiteY3-48" fmla="*/ 29570 h 29570"/>
                <a:gd name="connsiteX4-49" fmla="*/ 122 w 21722"/>
                <a:gd name="connsiteY4-50" fmla="*/ 842 h 29570"/>
                <a:gd name="connsiteX0-51" fmla="*/ 122 w 18788"/>
                <a:gd name="connsiteY0-52" fmla="*/ 842 h 29570"/>
                <a:gd name="connsiteX1-53" fmla="*/ 18544 w 18788"/>
                <a:gd name="connsiteY1-54" fmla="*/ 842 h 29570"/>
                <a:gd name="connsiteX2-55" fmla="*/ 18788 w 18788"/>
                <a:gd name="connsiteY2-56" fmla="*/ 1784 h 29570"/>
                <a:gd name="connsiteX3-57" fmla="*/ 0 w 18788"/>
                <a:gd name="connsiteY3-58" fmla="*/ 29570 h 29570"/>
                <a:gd name="connsiteX4-59" fmla="*/ 122 w 18788"/>
                <a:gd name="connsiteY4-60" fmla="*/ 842 h 29570"/>
                <a:gd name="connsiteX0-61" fmla="*/ 122 w 18788"/>
                <a:gd name="connsiteY0-62" fmla="*/ 790 h 29518"/>
                <a:gd name="connsiteX1-63" fmla="*/ 18678 w 18788"/>
                <a:gd name="connsiteY1-64" fmla="*/ 1193 h 29518"/>
                <a:gd name="connsiteX2-65" fmla="*/ 18788 w 18788"/>
                <a:gd name="connsiteY2-66" fmla="*/ 1732 h 29518"/>
                <a:gd name="connsiteX3-67" fmla="*/ 0 w 18788"/>
                <a:gd name="connsiteY3-68" fmla="*/ 29518 h 29518"/>
                <a:gd name="connsiteX4-69" fmla="*/ 122 w 18788"/>
                <a:gd name="connsiteY4-70" fmla="*/ 790 h 29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88" h="29518">
                  <a:moveTo>
                    <a:pt x="122" y="790"/>
                  </a:moveTo>
                  <a:lnTo>
                    <a:pt x="18678" y="1193"/>
                  </a:lnTo>
                  <a:cubicBezTo>
                    <a:pt x="18678" y="6967"/>
                    <a:pt x="18788" y="-4042"/>
                    <a:pt x="18788" y="1732"/>
                  </a:cubicBezTo>
                  <a:cubicBezTo>
                    <a:pt x="16422" y="19089"/>
                    <a:pt x="10556" y="28868"/>
                    <a:pt x="0" y="29518"/>
                  </a:cubicBezTo>
                  <a:cubicBezTo>
                    <a:pt x="41" y="19942"/>
                    <a:pt x="81" y="10366"/>
                    <a:pt x="122" y="79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 rot="19955630">
              <a:off x="518284" y="834362"/>
              <a:ext cx="720080" cy="3960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 rot="19624075">
              <a:off x="1595282" y="828152"/>
              <a:ext cx="962016" cy="3960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 rot="20183422">
              <a:off x="655982" y="1684822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 rot="18725891">
              <a:off x="2942265" y="330931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 rot="19925048">
              <a:off x="1628668" y="1673864"/>
              <a:ext cx="627754" cy="2043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 rot="19009108">
              <a:off x="1459199" y="173860"/>
              <a:ext cx="610933" cy="2597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3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clipartlord.com/wp-content/uploads/2012/12/astronaut.png"/>
          <p:cNvPicPr>
            <a:picLocks noChangeAspect="1" noChangeArrowheads="1"/>
          </p:cNvPicPr>
          <p:nvPr/>
        </p:nvPicPr>
        <p:blipFill rotWithShape="1">
          <a:blip r:embed="rId2"/>
          <a:srcRect l="16635" t="4961" r="18461" b="4445"/>
          <a:stretch>
            <a:fillRect/>
          </a:stretch>
        </p:blipFill>
        <p:spPr bwMode="auto">
          <a:xfrm>
            <a:off x="4356100" y="2879725"/>
            <a:ext cx="1473200" cy="2743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11275"/>
            <a:ext cx="1679575" cy="29400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4140200" y="908050"/>
            <a:ext cx="4464050" cy="1365250"/>
          </a:xfrm>
          <a:prstGeom prst="wedgeRoundRectCallout">
            <a:avLst>
              <a:gd name="adj1" fmla="val -27370"/>
              <a:gd name="adj2" fmla="val 909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dirty="0" err="1">
                <a:solidFill>
                  <a:prstClr val="black"/>
                </a:solidFill>
              </a:rPr>
              <a:t>Let’s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see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how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its</a:t>
            </a:r>
            <a:r>
              <a:rPr lang="es-ES_tradnl" sz="3600" dirty="0">
                <a:solidFill>
                  <a:prstClr val="black"/>
                </a:solidFill>
              </a:rPr>
              <a:t> </a:t>
            </a:r>
            <a:r>
              <a:rPr lang="es-ES_tradnl" sz="3600" dirty="0" err="1">
                <a:solidFill>
                  <a:prstClr val="black"/>
                </a:solidFill>
              </a:rPr>
              <a:t>inhabitants</a:t>
            </a:r>
            <a:r>
              <a:rPr lang="es-ES_tradnl" sz="3600" dirty="0">
                <a:solidFill>
                  <a:prstClr val="black"/>
                </a:solidFill>
              </a:rPr>
              <a:t> look </a:t>
            </a:r>
            <a:r>
              <a:rPr lang="es-ES_tradnl" sz="3600" dirty="0" err="1">
                <a:solidFill>
                  <a:prstClr val="black"/>
                </a:solidFill>
              </a:rPr>
              <a:t>like</a:t>
            </a:r>
            <a:r>
              <a:rPr lang="es-ES_tradnl" sz="3600" dirty="0">
                <a:solidFill>
                  <a:prstClr val="black"/>
                </a:solidFill>
              </a:rPr>
              <a:t>.</a:t>
            </a:r>
            <a:endParaRPr lang="es-ES" sz="3600" dirty="0">
              <a:solidFill>
                <a:prstClr val="black"/>
              </a:solidFill>
            </a:endParaRPr>
          </a:p>
        </p:txBody>
      </p:sp>
      <p:sp>
        <p:nvSpPr>
          <p:cNvPr id="7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3916" y="217595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4720" y="217595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9838" y="1930245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506" y="5090205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8046" y="509020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8246" y="510184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625" y="1739900"/>
            <a:ext cx="2263775" cy="21955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559" y="2216668"/>
            <a:ext cx="2268748" cy="179231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830262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63" y="4284702"/>
            <a:ext cx="2249063" cy="225346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2988" y="260350"/>
            <a:ext cx="7273925" cy="1152525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one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and </a:t>
            </a:r>
            <a:r>
              <a:rPr lang="es-ES_tradnl" sz="2400" dirty="0" err="1">
                <a:solidFill>
                  <a:prstClr val="black"/>
                </a:solidFill>
              </a:rPr>
              <a:t>some</a:t>
            </a:r>
            <a:r>
              <a:rPr lang="es-ES_tradnl" sz="2400" dirty="0">
                <a:solidFill>
                  <a:prstClr val="black"/>
                </a:solidFill>
              </a:rPr>
              <a:t> spots.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legs</a:t>
            </a:r>
            <a:r>
              <a:rPr lang="es-ES_tradnl" sz="2400" dirty="0">
                <a:solidFill>
                  <a:prstClr val="black"/>
                </a:solidFill>
              </a:rPr>
              <a:t>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black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endParaRPr lang="es-ES_tradnl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hasn’t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any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311525" y="4013200"/>
            <a:ext cx="3297238" cy="1012825"/>
          </a:xfrm>
          <a:prstGeom prst="wedgeRoundRectCallout">
            <a:avLst>
              <a:gd name="adj1" fmla="val -65945"/>
              <a:gd name="adj2" fmla="val 543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3916" y="217595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4720" y="217595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9838" y="1930245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506" y="5090205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8046" y="509020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8246" y="510184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625" y="1739900"/>
            <a:ext cx="2263775" cy="21955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1" y="4269124"/>
            <a:ext cx="2088271" cy="209235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830262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331" y="2179433"/>
            <a:ext cx="2249063" cy="177675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2988" y="260350"/>
            <a:ext cx="7273925" cy="1152525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one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green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nose</a:t>
            </a:r>
            <a:r>
              <a:rPr lang="es-ES_tradnl" sz="2400" dirty="0">
                <a:solidFill>
                  <a:prstClr val="black"/>
                </a:solidFill>
              </a:rPr>
              <a:t>, and a </a:t>
            </a:r>
            <a:r>
              <a:rPr lang="es-ES_tradnl" sz="2400" dirty="0" err="1">
                <a:solidFill>
                  <a:prstClr val="black"/>
                </a:solidFill>
              </a:rPr>
              <a:t>big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four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teeth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hands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four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fingers</a:t>
            </a:r>
            <a:r>
              <a:rPr lang="es-ES_tradnl" sz="2400" dirty="0">
                <a:solidFill>
                  <a:prstClr val="black"/>
                </a:solidFill>
              </a:rPr>
              <a:t>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087688" y="1673225"/>
            <a:ext cx="3297237" cy="1012825"/>
          </a:xfrm>
          <a:prstGeom prst="wedgeRoundRectCallout">
            <a:avLst>
              <a:gd name="adj1" fmla="val 64291"/>
              <a:gd name="adj2" fmla="val 584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3916" y="2175959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1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4720" y="2175958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2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9838" y="1930245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3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506" y="5090205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4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8046" y="5090204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5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8246" y="5101841"/>
            <a:ext cx="8114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6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78" y="4143892"/>
            <a:ext cx="2161830" cy="218878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061469"/>
            <a:ext cx="2389909" cy="1888027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022864"/>
            <a:ext cx="1758727" cy="245861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1" y="4269124"/>
            <a:ext cx="2088271" cy="209235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9" y="1830262"/>
            <a:ext cx="2633397" cy="2239176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5153" y="1830262"/>
            <a:ext cx="2113225" cy="204797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1042988" y="260350"/>
            <a:ext cx="7273925" cy="1152525"/>
          </a:xfrm>
          <a:prstGeom prst="wedgeRoundRectCallout">
            <a:avLst>
              <a:gd name="adj1" fmla="val -62390"/>
              <a:gd name="adj2" fmla="val 428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eyes</a:t>
            </a:r>
            <a:r>
              <a:rPr lang="es-ES_tradnl" sz="2400" dirty="0">
                <a:solidFill>
                  <a:prstClr val="black"/>
                </a:solidFill>
              </a:rPr>
              <a:t>,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ears</a:t>
            </a:r>
            <a:r>
              <a:rPr lang="es-ES_tradnl" sz="2400" dirty="0">
                <a:solidFill>
                  <a:prstClr val="black"/>
                </a:solidFill>
              </a:rPr>
              <a:t>, and a </a:t>
            </a:r>
            <a:r>
              <a:rPr lang="es-ES_tradnl" sz="2400" dirty="0" err="1">
                <a:solidFill>
                  <a:prstClr val="black"/>
                </a:solidFill>
              </a:rPr>
              <a:t>mouth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one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small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tooth</a:t>
            </a:r>
            <a:r>
              <a:rPr lang="es-ES_tradnl" sz="2400" dirty="0">
                <a:solidFill>
                  <a:prstClr val="black"/>
                </a:solidFill>
              </a:rPr>
              <a:t>. </a:t>
            </a:r>
            <a:r>
              <a:rPr lang="es-ES_tradnl" sz="2400" dirty="0" err="1">
                <a:solidFill>
                  <a:prstClr val="black"/>
                </a:solidFill>
              </a:rPr>
              <a:t>It</a:t>
            </a:r>
            <a:r>
              <a:rPr lang="es-ES_tradnl" sz="2400" dirty="0">
                <a:solidFill>
                  <a:prstClr val="black"/>
                </a:solidFill>
              </a:rPr>
              <a:t> has </a:t>
            </a:r>
            <a:r>
              <a:rPr lang="es-ES_tradnl" sz="2400" dirty="0" err="1">
                <a:solidFill>
                  <a:prstClr val="black"/>
                </a:solidFill>
              </a:rPr>
              <a:t>also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got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hands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with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four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fingers</a:t>
            </a:r>
            <a:r>
              <a:rPr lang="es-ES_tradnl" sz="2400" dirty="0">
                <a:solidFill>
                  <a:prstClr val="black"/>
                </a:solidFill>
              </a:rPr>
              <a:t> and </a:t>
            </a:r>
            <a:r>
              <a:rPr lang="es-ES_tradnl" sz="2400" dirty="0" err="1">
                <a:solidFill>
                  <a:prstClr val="black"/>
                </a:solidFill>
              </a:rPr>
              <a:t>two</a:t>
            </a:r>
            <a:r>
              <a:rPr lang="es-ES_tradnl" sz="2400" dirty="0">
                <a:solidFill>
                  <a:prstClr val="black"/>
                </a:solidFill>
              </a:rPr>
              <a:t> </a:t>
            </a:r>
            <a:r>
              <a:rPr lang="es-ES_tradnl" sz="2400" dirty="0" err="1">
                <a:solidFill>
                  <a:prstClr val="black"/>
                </a:solidFill>
              </a:rPr>
              <a:t>feet</a:t>
            </a:r>
            <a:r>
              <a:rPr lang="es-ES_tradnl" sz="2400" dirty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431800" y="1555750"/>
            <a:ext cx="3297238" cy="1011238"/>
          </a:xfrm>
          <a:prstGeom prst="wedgeRoundRectCallout">
            <a:avLst>
              <a:gd name="adj1" fmla="val 64291"/>
              <a:gd name="adj2" fmla="val 584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black"/>
                </a:solidFill>
              </a:rPr>
              <a:t>Yes, </a:t>
            </a:r>
            <a:r>
              <a:rPr lang="es-ES_tradnl" sz="4000" b="1" dirty="0" err="1">
                <a:solidFill>
                  <a:prstClr val="black"/>
                </a:solidFill>
              </a:rPr>
              <a:t>it’s</a:t>
            </a:r>
            <a:r>
              <a:rPr lang="es-ES_tradnl" sz="4000" b="1" dirty="0">
                <a:solidFill>
                  <a:prstClr val="black"/>
                </a:solidFill>
              </a:rPr>
              <a:t> me.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962900" y="5991225"/>
            <a:ext cx="1073150" cy="720725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36525"/>
            <a:ext cx="22320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210175" y="4941888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94088" y="4941888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57638" y="1039813"/>
            <a:ext cx="579437" cy="233362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36838" y="6208713"/>
            <a:ext cx="1069975" cy="230187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03913" y="6194425"/>
            <a:ext cx="1071562" cy="2317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9032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ular Callout 19"/>
          <p:cNvSpPr/>
          <p:nvPr/>
        </p:nvSpPr>
        <p:spPr>
          <a:xfrm>
            <a:off x="1566863" y="0"/>
            <a:ext cx="3643312" cy="908050"/>
          </a:xfrm>
          <a:prstGeom prst="wedgeRectCallout">
            <a:avLst>
              <a:gd name="adj1" fmla="val -55076"/>
              <a:gd name="adj2" fmla="val 882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Let’s describe and draw a monster !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91088" y="1039813"/>
            <a:ext cx="581025" cy="233362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070350" y="3330575"/>
            <a:ext cx="1368425" cy="176688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713288" y="5103813"/>
            <a:ext cx="41275" cy="12065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537075" y="6237288"/>
            <a:ext cx="1071563" cy="2317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86225" y="1628775"/>
            <a:ext cx="323850" cy="431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27613" y="1628775"/>
            <a:ext cx="325437" cy="431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6980" name="Picture 4" descr="Image result for fang m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301875"/>
            <a:ext cx="287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 descr="Image result for fang mou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333625"/>
            <a:ext cx="2873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drawing h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400" y="4938713"/>
            <a:ext cx="380523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28 -0.22827 C 0.51875 -0.22387 0.50173 -0.22202 0.48403 -0.2204 C 0.47552 -0.21624 0.46771 -0.21531 0.45868 -0.21439 C 0.44722 -0.21023 0.43628 -0.20976 0.4243 -0.20815 C 0.41736 -0.20514 0.31562 -0.20653 0.30486 -0.20606 C 0.30087 -0.20491 0.29236 -0.20745 0.29288 -0.20213 C 0.29496 -0.18178 0.29861 -0.17438 0.30937 -0.1605 C 0.31441 -0.14686 0.30937 -0.15657 0.31979 -0.14663 C 0.32604 -0.14062 0.31892 -0.14247 0.32882 -0.13692 C 0.33524 -0.13298 0.34427 -0.1309 0.35121 -0.12859 C 0.38316 -0.12928 0.4375 -0.12373 0.47656 -0.1346 C 0.50434 -0.13391 0.53229 -0.13437 0.56007 -0.13252 C 0.56267 -0.13229 0.56493 -0.12951 0.56753 -0.12859 C 0.57795 -0.12512 0.58976 -0.1235 0.60035 -0.12073 C 0.61684 -0.11679 0.63177 -0.11009 0.64809 -0.10477 C 0.65364 -0.10292 0.66458 -0.09876 0.66458 -0.09876 C 0.6651 -0.09667 0.66614 -0.09506 0.66614 -0.09274 C 0.66614 -0.08581 0.66649 -0.07794 0.66458 -0.071 C 0.66406 -0.06939 0.64774 -0.06152 0.6467 -0.06106 C 0.54357 -0.06175 0.44062 -0.06152 0.33767 -0.06291 C 0.32726 -0.06314 0.31684 -0.06962 0.30642 -0.071 C 0.28698 -0.07355 0.26753 -0.07517 0.24809 -0.07702 C 0.24566 -0.07794 0.24305 -0.07817 0.24062 -0.07887 C 0.23663 -0.08049 0.22882 -0.08488 0.22882 -0.08488 C 0.22083 -0.09829 0.22396 -0.09367 0.21389 -0.10685 C 0.21232 -0.10916 0.20937 -0.11263 0.20937 -0.11263 C 0.20989 -0.15172 0.20903 -0.19126 0.21076 -0.23012 C 0.21128 -0.24052 0.21632 -0.24445 0.21979 -0.25186 C 0.23333 -0.28099 0.25451 -0.31823 0.2809 -0.32748 C 0.29375 -0.33881 0.30798 -0.34182 0.32274 -0.34737 C 0.33107 -0.35061 0.34097 -0.35616 0.34965 -0.35731 C 0.36232 -0.35893 0.39114 -0.36055 0.40781 -0.36333 C 0.41597 -0.36471 0.42378 -0.36888 0.43177 -0.37119 C 0.4375 -0.37489 0.44444 -0.37605 0.44965 -0.38113 C 0.46371 -0.39455 0.4441 -0.38044 0.46007 -0.39108 C 0.46597 -0.4031 0.4592 -0.39247 0.46892 -0.39894 C 0.47205 -0.40079 0.47396 -0.40472 0.47656 -0.40704 C 0.48055 -0.4149 0.48628 -0.41999 0.49132 -0.42692 C 0.49357 -0.42993 0.49514 -0.43386 0.49739 -0.43687 C 0.49913 -0.44404 0.50243 -0.44982 0.50469 -0.45676 C 0.50868 -0.46855 0.51146 -0.48197 0.51389 -0.49445 C 0.51267 -0.5192 0.51476 -0.54926 0.49288 -0.55597 C 0.46441 -0.5821 0.43246 -0.57378 0.39739 -0.57586 C 0.38194 -0.58141 0.36545 -0.58187 0.34965 -0.58581 C 0.33646 -0.59228 0.32118 -0.59899 0.30937 -0.60986 C 0.30694 -0.62211 0.30087 -0.63183 0.29739 -0.64362 C 0.29792 -0.64894 0.29722 -0.65472 0.29896 -0.65958 C 0.30312 -0.67091 0.31788 -0.66166 0.32726 -0.66143 C 0.35712 -0.66027 0.38698 -0.66027 0.41684 -0.65958 C 0.42795 -0.65727 0.43871 -0.65403 0.44965 -0.65149 C 0.47153 -0.65264 0.48976 -0.65449 0.51059 -0.6575 C 0.51614 -0.66004 0.52153 -0.66259 0.52708 -0.66536 C 0.53125 -0.67091 0.53611 -0.67276 0.54062 -0.67739 C 0.54479 -0.68178 0.54739 -0.68826 0.55121 -0.69334 C 0.55069 -0.70398 0.55191 -0.71485 0.54948 -0.72503 C 0.54826 -0.73035 0.54444 -0.73451 0.54062 -0.73705 C 0.52795 -0.74538 0.51215 -0.76041 0.49739 -0.76087 C 0.4526 -0.76226 0.40781 -0.76226 0.36302 -0.76296 C 0.2993 -0.76157 0.23559 -0.76203 0.17205 -0.75879 C 0.16753 -0.75856 0.16545 -0.75047 0.16163 -0.747 C 0.14861 -0.7352 0.13958 -0.7241 0.12882 -0.70907 C 0.12535 -0.69612 0.12083 -0.68479 0.11823 -0.67137 C 0.11319 -0.60731 0.11232 -0.568 0.11528 -0.49237 C 0.11562 -0.48474 0.11927 -0.47318 0.12135 -0.46462 C 0.12239 -0.46046 0.12569 -0.4526 0.12569 -0.4526 " pathEditMode="relative" ptsTypes="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4" grpId="0" animBg="1"/>
      <p:bldP spid="38" grpId="0" animBg="1"/>
      <p:bldP spid="26" grpId="0" animBg="1"/>
      <p:bldP spid="46" grpId="0" animBg="1"/>
      <p:bldP spid="3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465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2699792" y="5661025"/>
            <a:ext cx="2665412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arm</a:t>
            </a:r>
            <a:endParaRPr lang="es-ES" sz="6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43"/>
          <p:cNvGrpSpPr/>
          <p:nvPr/>
        </p:nvGrpSpPr>
        <p:grpSpPr bwMode="auto">
          <a:xfrm>
            <a:off x="7834313" y="2936875"/>
            <a:ext cx="698500" cy="708025"/>
            <a:chOff x="4649" y="2750"/>
            <a:chExt cx="440" cy="446"/>
          </a:xfrm>
        </p:grpSpPr>
        <p:sp>
          <p:nvSpPr>
            <p:cNvPr id="83977" name="Oval 4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7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976" name="Picture 46" descr="Bra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0838"/>
            <a:ext cx="5062538" cy="38512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A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36525"/>
            <a:ext cx="22320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472113" y="549275"/>
            <a:ext cx="3611562" cy="719138"/>
          </a:xfrm>
          <a:prstGeom prst="wedgeRectCallout">
            <a:avLst>
              <a:gd name="adj1" fmla="val -60386"/>
              <a:gd name="adj2" fmla="val 8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a 2 long heads.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365125" y="4941888"/>
            <a:ext cx="3168650" cy="719137"/>
          </a:xfrm>
          <a:prstGeom prst="wedgeRectCallout">
            <a:avLst>
              <a:gd name="adj1" fmla="val 60234"/>
              <a:gd name="adj2" fmla="val 52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3 long legs.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5865813" y="4622800"/>
            <a:ext cx="3167062" cy="720725"/>
          </a:xfrm>
          <a:prstGeom prst="wedgeRectCallout">
            <a:avLst>
              <a:gd name="adj1" fmla="val -30655"/>
              <a:gd name="adj2" fmla="val 176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3 big feet.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179388" y="3544888"/>
            <a:ext cx="3168650" cy="720725"/>
          </a:xfrm>
          <a:prstGeom prst="wedgeRectCallout">
            <a:avLst>
              <a:gd name="adj1" fmla="val 95986"/>
              <a:gd name="adj2" fmla="val 15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a long body.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6035675" y="2182813"/>
            <a:ext cx="2930525" cy="719137"/>
          </a:xfrm>
          <a:prstGeom prst="wedgeRectCallout">
            <a:avLst>
              <a:gd name="adj1" fmla="val -80146"/>
              <a:gd name="adj2" fmla="val -13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2 small mouths.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Rectangular Callout 52"/>
          <p:cNvSpPr/>
          <p:nvPr/>
        </p:nvSpPr>
        <p:spPr>
          <a:xfrm>
            <a:off x="365125" y="1941513"/>
            <a:ext cx="2930525" cy="720725"/>
          </a:xfrm>
          <a:prstGeom prst="wedgeRectCallout">
            <a:avLst>
              <a:gd name="adj1" fmla="val 78655"/>
              <a:gd name="adj2" fmla="val -4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2 big eyes.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5940425" y="3440113"/>
            <a:ext cx="2930525" cy="719137"/>
          </a:xfrm>
          <a:prstGeom prst="wedgeRectCallout">
            <a:avLst>
              <a:gd name="adj1" fmla="val -80146"/>
              <a:gd name="adj2" fmla="val -13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I have no arms.</a:t>
            </a:r>
            <a:endParaRPr 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10175" y="4941888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94088" y="4941888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57638" y="1039813"/>
            <a:ext cx="579437" cy="233362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36838" y="6208713"/>
            <a:ext cx="1069975" cy="230187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03913" y="6194425"/>
            <a:ext cx="1071562" cy="2317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0063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4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ular Callout 19"/>
          <p:cNvSpPr/>
          <p:nvPr/>
        </p:nvSpPr>
        <p:spPr>
          <a:xfrm>
            <a:off x="1566863" y="115888"/>
            <a:ext cx="3529012" cy="792162"/>
          </a:xfrm>
          <a:prstGeom prst="wedgeRectCallout">
            <a:avLst>
              <a:gd name="adj1" fmla="val -55076"/>
              <a:gd name="adj2" fmla="val 882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For example,</a:t>
            </a:r>
            <a:b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have?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?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91088" y="1039813"/>
            <a:ext cx="581025" cy="233362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070350" y="3330575"/>
            <a:ext cx="1368425" cy="176688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713288" y="5103813"/>
            <a:ext cx="41275" cy="12065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537075" y="6237288"/>
            <a:ext cx="1071563" cy="2317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86225" y="1628775"/>
            <a:ext cx="323850" cy="431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27613" y="1628775"/>
            <a:ext cx="325437" cy="431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0072" name="Picture 4" descr="Image result for fang m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301875"/>
            <a:ext cx="287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73" name="Picture 4" descr="Image result for fang mou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333625"/>
            <a:ext cx="2873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257300"/>
            <a:ext cx="1320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65838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065838"/>
            <a:ext cx="7921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4288" y="871538"/>
            <a:ext cx="2139950" cy="720725"/>
          </a:xfrm>
          <a:prstGeom prst="wedgeRectCallout">
            <a:avLst>
              <a:gd name="adj1" fmla="val -6349"/>
              <a:gd name="adj2" fmla="val 109904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big head.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364163" y="152400"/>
            <a:ext cx="3529012" cy="719138"/>
          </a:xfrm>
          <a:prstGeom prst="wedgeRectCallout">
            <a:avLst>
              <a:gd name="adj1" fmla="val -38635"/>
              <a:gd name="adj2" fmla="val 1536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have?</a:t>
            </a: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?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44688" y="5080000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8600" y="5080000"/>
            <a:ext cx="935038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9888" y="5119688"/>
            <a:ext cx="425450" cy="6127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4163" y="5191125"/>
            <a:ext cx="425450" cy="6127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20900" y="2708275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95250" y="2698750"/>
            <a:ext cx="936625" cy="1368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78613" y="3862388"/>
            <a:ext cx="466725" cy="68421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64163" y="3898900"/>
            <a:ext cx="468312" cy="68262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2450" y="1844675"/>
            <a:ext cx="1860550" cy="16240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4238" y="3659188"/>
            <a:ext cx="631825" cy="595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78500" y="4240213"/>
            <a:ext cx="1003300" cy="1035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04863" y="3468688"/>
            <a:ext cx="1368425" cy="176688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2336800" y="1257300"/>
            <a:ext cx="2139950" cy="720725"/>
          </a:xfrm>
          <a:prstGeom prst="wedgeRectCallout">
            <a:avLst>
              <a:gd name="adj1" fmla="val -34679"/>
              <a:gd name="adj2" fmla="val 207230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long arms.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2413000" y="3957638"/>
            <a:ext cx="2141538" cy="719137"/>
          </a:xfrm>
          <a:prstGeom prst="wedgeRectCallout">
            <a:avLst>
              <a:gd name="adj1" fmla="val -89549"/>
              <a:gd name="adj2" fmla="val 10954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long body.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325813" y="2987675"/>
            <a:ext cx="2141537" cy="720725"/>
          </a:xfrm>
          <a:prstGeom prst="wedgeRectCallout">
            <a:avLst>
              <a:gd name="adj1" fmla="val -57883"/>
              <a:gd name="adj2" fmla="val -82778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big hands.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374650" y="2462213"/>
            <a:ext cx="495300" cy="4619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13063" y="2462213"/>
            <a:ext cx="493712" cy="4619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16538" y="3835400"/>
            <a:ext cx="196850" cy="2317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48500" y="3746500"/>
            <a:ext cx="195263" cy="2317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630238" y="6346825"/>
            <a:ext cx="1071563" cy="23018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38425" y="6332538"/>
            <a:ext cx="1069975" cy="23177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10413" y="5700713"/>
            <a:ext cx="395287" cy="1031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18088" y="5732463"/>
            <a:ext cx="396875" cy="1158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ular Callout 38"/>
          <p:cNvSpPr/>
          <p:nvPr/>
        </p:nvSpPr>
        <p:spPr>
          <a:xfrm>
            <a:off x="2565400" y="4916488"/>
            <a:ext cx="2141538" cy="719137"/>
          </a:xfrm>
          <a:prstGeom prst="wedgeRectCallout">
            <a:avLst>
              <a:gd name="adj1" fmla="val -53852"/>
              <a:gd name="adj2" fmla="val 73499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long legs.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4135438" y="6072188"/>
            <a:ext cx="2141537" cy="720725"/>
          </a:xfrm>
          <a:prstGeom prst="wedgeRectCallout">
            <a:avLst>
              <a:gd name="adj1" fmla="val -83175"/>
              <a:gd name="adj2" fmla="val 10954"/>
            </a:avLst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big feet.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6892925" y="1592263"/>
            <a:ext cx="2139950" cy="720725"/>
          </a:xfrm>
          <a:prstGeom prst="wedgeRectCallout">
            <a:avLst>
              <a:gd name="adj1" fmla="val -73920"/>
              <a:gd name="adj2" fmla="val 257739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small head.</a:t>
            </a:r>
            <a:endParaRPr lang="en-US" sz="16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7335838" y="2924175"/>
            <a:ext cx="1725612" cy="434975"/>
          </a:xfrm>
          <a:prstGeom prst="wedgeRectCallout">
            <a:avLst>
              <a:gd name="adj1" fmla="val -56582"/>
              <a:gd name="adj2" fmla="val 231955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short arms.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7459663" y="3867150"/>
            <a:ext cx="1724025" cy="433388"/>
          </a:xfrm>
          <a:prstGeom prst="wedgeRectCallout">
            <a:avLst>
              <a:gd name="adj1" fmla="val -69240"/>
              <a:gd name="adj2" fmla="val -57653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small hands.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7505700" y="5497513"/>
            <a:ext cx="1725613" cy="433387"/>
          </a:xfrm>
          <a:prstGeom prst="wedgeRectCallout">
            <a:avLst>
              <a:gd name="adj1" fmla="val -66076"/>
              <a:gd name="adj2" fmla="val 11601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small feet.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7308850" y="4975225"/>
            <a:ext cx="1724025" cy="433388"/>
          </a:xfrm>
          <a:prstGeom prst="wedgeRectCallout">
            <a:avLst>
              <a:gd name="adj1" fmla="val -66076"/>
              <a:gd name="adj2" fmla="val 52524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short legs.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7048500" y="4381500"/>
            <a:ext cx="1724025" cy="433388"/>
          </a:xfrm>
          <a:prstGeom prst="wedgeRectCallout">
            <a:avLst>
              <a:gd name="adj1" fmla="val -92974"/>
              <a:gd name="adj2" fmla="val 27341"/>
            </a:avLst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5"/>
                </a:solidFill>
                <a:latin typeface="Comic Sans MS" panose="030F0702030302020204" pitchFamily="66" charset="0"/>
              </a:rPr>
              <a:t>I have a short body.</a:t>
            </a:r>
            <a:endParaRPr lang="en-US" sz="1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85113" y="5991225"/>
            <a:ext cx="928687" cy="533400"/>
          </a:xfrm>
          <a:prstGeom prst="actionButtonBlank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 descr="https://encrypted-tbn1.gstatic.com/images?q=tbn:ANd9GcR0LjVTgCJUBvkvS9NuviX78tKdF719Po43AYtKJHSI7a5ZKx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12747"/>
            <a:ext cx="3689280" cy="4178852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5508625" y="992188"/>
            <a:ext cx="3095625" cy="1655762"/>
          </a:xfrm>
          <a:prstGeom prst="wedgeEllipseCallout">
            <a:avLst>
              <a:gd name="adj1" fmla="val -41416"/>
              <a:gd name="adj2" fmla="val 700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 err="1">
                <a:solidFill>
                  <a:prstClr val="black"/>
                </a:solidFill>
              </a:rPr>
              <a:t>Bye</a:t>
            </a:r>
            <a:r>
              <a:rPr lang="es-ES_tradnl" sz="4400" b="1" dirty="0">
                <a:solidFill>
                  <a:prstClr val="black"/>
                </a:solidFill>
              </a:rPr>
              <a:t>!</a:t>
            </a:r>
            <a:endParaRPr lang="es-ES" sz="44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http://ufldl.stanford.edu/wiki/images/8/81/Cartoon_Moon_Rock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765175"/>
            <a:ext cx="16795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WARG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465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2699792" y="5661025"/>
            <a:ext cx="2665413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anose="030F0702030302020204" pitchFamily="66" charset="0"/>
              </a:rPr>
              <a:t>hand</a:t>
            </a:r>
            <a:endParaRPr lang="es-ES" sz="6000" b="1">
              <a:latin typeface="Comic Sans MS" panose="030F0702030302020204" pitchFamily="66" charset="0"/>
            </a:endParaRPr>
          </a:p>
        </p:txBody>
      </p:sp>
      <p:grpSp>
        <p:nvGrpSpPr>
          <p:cNvPr id="4" name="Group 43"/>
          <p:cNvGrpSpPr/>
          <p:nvPr/>
        </p:nvGrpSpPr>
        <p:grpSpPr bwMode="auto">
          <a:xfrm>
            <a:off x="7834313" y="2936875"/>
            <a:ext cx="698500" cy="708025"/>
            <a:chOff x="4649" y="2750"/>
            <a:chExt cx="440" cy="446"/>
          </a:xfrm>
        </p:grpSpPr>
        <p:sp>
          <p:nvSpPr>
            <p:cNvPr id="85001" name="Oval 4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5000" name="Picture 46" descr="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081">
            <a:off x="2339975" y="1268413"/>
            <a:ext cx="3068638" cy="41894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465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2699792" y="5661025"/>
            <a:ext cx="2665412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leg</a:t>
            </a:r>
            <a:endParaRPr lang="es-ES" sz="6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43"/>
          <p:cNvGrpSpPr/>
          <p:nvPr/>
        </p:nvGrpSpPr>
        <p:grpSpPr bwMode="auto">
          <a:xfrm>
            <a:off x="7834313" y="2936875"/>
            <a:ext cx="698500" cy="708025"/>
            <a:chOff x="4649" y="2750"/>
            <a:chExt cx="440" cy="446"/>
          </a:xfrm>
        </p:grpSpPr>
        <p:sp>
          <p:nvSpPr>
            <p:cNvPr id="86025" name="Oval 4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2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24" name="Picture 46" descr="Pie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55763"/>
            <a:ext cx="3659187" cy="37893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ER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465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2699792" y="5661025"/>
            <a:ext cx="2665413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anose="030F0702030302020204" pitchFamily="66" charset="0"/>
              </a:rPr>
              <a:t>foot</a:t>
            </a:r>
            <a:endParaRPr lang="es-ES" sz="6000" b="1">
              <a:latin typeface="Comic Sans MS" panose="030F0702030302020204" pitchFamily="66" charset="0"/>
            </a:endParaRPr>
          </a:p>
        </p:txBody>
      </p:sp>
      <p:grpSp>
        <p:nvGrpSpPr>
          <p:cNvPr id="4" name="Group 43"/>
          <p:cNvGrpSpPr/>
          <p:nvPr/>
        </p:nvGrpSpPr>
        <p:grpSpPr bwMode="auto">
          <a:xfrm>
            <a:off x="7834313" y="2936875"/>
            <a:ext cx="698500" cy="708025"/>
            <a:chOff x="4649" y="2750"/>
            <a:chExt cx="440" cy="446"/>
          </a:xfrm>
        </p:grpSpPr>
        <p:sp>
          <p:nvSpPr>
            <p:cNvPr id="87049" name="Oval 44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0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17289">
            <a:off x="1631950" y="2135188"/>
            <a:ext cx="4446588" cy="2778125"/>
          </a:xfrm>
          <a:prstGeom prst="rect">
            <a:avLst/>
          </a:prstGeom>
          <a:noFill/>
          <a:ln>
            <a:noFill/>
          </a:ln>
          <a:effectLst>
            <a:outerShdw dist="152400" dir="2700000" algn="tl" rotWithShape="0">
              <a:srgbClr val="00008A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46513"/>
            <a:ext cx="788987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856163"/>
            <a:ext cx="792162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66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2699792" y="5661025"/>
            <a:ext cx="2665412" cy="863600"/>
          </a:xfrm>
          <a:prstGeom prst="foldedCorner">
            <a:avLst>
              <a:gd name="adj" fmla="val 125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5400" b="1">
                <a:latin typeface="Comic Sans MS" panose="030F0702030302020204" pitchFamily="66" charset="0"/>
              </a:rPr>
              <a:t>feet</a:t>
            </a:r>
            <a:endParaRPr lang="es-ES" sz="5400" b="1">
              <a:latin typeface="Comic Sans MS" panose="030F0702030302020204" pitchFamily="66" charset="0"/>
            </a:endParaRPr>
          </a:p>
        </p:txBody>
      </p:sp>
      <p:grpSp>
        <p:nvGrpSpPr>
          <p:cNvPr id="5" name="Group 42"/>
          <p:cNvGrpSpPr/>
          <p:nvPr/>
        </p:nvGrpSpPr>
        <p:grpSpPr bwMode="auto">
          <a:xfrm>
            <a:off x="7834313" y="2936875"/>
            <a:ext cx="698500" cy="708025"/>
            <a:chOff x="4649" y="2750"/>
            <a:chExt cx="440" cy="446"/>
          </a:xfrm>
        </p:grpSpPr>
        <p:sp>
          <p:nvSpPr>
            <p:cNvPr id="88073" name="Oval 43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3366CC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813757" y="2681666"/>
            <a:ext cx="4470306" cy="1877084"/>
            <a:chOff x="2163804" y="2643373"/>
            <a:chExt cx="4470306" cy="1877084"/>
          </a:xfrm>
          <a:effectLst>
            <a:outerShdw dist="152400" dir="2700000" algn="tl" rotWithShape="0">
              <a:srgbClr val="00008A">
                <a:alpha val="40000"/>
              </a:srgbClr>
            </a:outerShdw>
          </a:effectLst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3804" y="2643373"/>
              <a:ext cx="2177037" cy="187708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545878" y="2643374"/>
              <a:ext cx="2088232" cy="187708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3530</Words>
  <Application>WPS Presentation</Application>
  <PresentationFormat>On-screen Show (4:3)</PresentationFormat>
  <Paragraphs>449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34</vt:i4>
      </vt:variant>
      <vt:variant>
        <vt:lpstr>幻灯片标题</vt:lpstr>
      </vt:variant>
      <vt:variant>
        <vt:i4>52</vt:i4>
      </vt:variant>
    </vt:vector>
  </HeadingPairs>
  <TitlesOfParts>
    <vt:vector size="101" baseType="lpstr">
      <vt:lpstr>Arial</vt:lpstr>
      <vt:lpstr>SimSun</vt:lpstr>
      <vt:lpstr>Wingdings</vt:lpstr>
      <vt:lpstr>Calibri</vt:lpstr>
      <vt:lpstr>Calibri</vt:lpstr>
      <vt:lpstr>Cordia New</vt:lpstr>
      <vt:lpstr>Microsoft Sans Serif</vt:lpstr>
      <vt:lpstr>Angsana New</vt:lpstr>
      <vt:lpstr>Euphemia</vt:lpstr>
      <vt:lpstr>Segoe Print</vt:lpstr>
      <vt:lpstr>Euphemia</vt:lpstr>
      <vt:lpstr>Comic Sans MS</vt:lpstr>
      <vt:lpstr>Aharoni</vt:lpstr>
      <vt:lpstr>Microsoft YaHei</vt:lpstr>
      <vt:lpstr>Arial Unicode MS</vt:lpstr>
      <vt:lpstr>Diseño predeterminado</vt:lpstr>
      <vt:lpstr>Tema de Office</vt:lpstr>
      <vt:lpstr>1_Diseño predeterminado</vt:lpstr>
      <vt:lpstr>2_Diseño predeterminado</vt:lpstr>
      <vt:lpstr>1_Tema de Office</vt:lpstr>
      <vt:lpstr>2_Tema de Office</vt:lpstr>
      <vt:lpstr>3_Tema de Office</vt:lpstr>
      <vt:lpstr>5_Tema de Office</vt:lpstr>
      <vt:lpstr>6_Tema de Office</vt:lpstr>
      <vt:lpstr>7_Tema de Office</vt:lpstr>
      <vt:lpstr>4_Tema de Office</vt:lpstr>
      <vt:lpstr>8_Tema de Office</vt:lpstr>
      <vt:lpstr>9_Tema de Office</vt:lpstr>
      <vt:lpstr>10_Tema de Office</vt:lpstr>
      <vt:lpstr>13_Tema de Office</vt:lpstr>
      <vt:lpstr>15_Tema de Office</vt:lpstr>
      <vt:lpstr>16_Tema de Office</vt:lpstr>
      <vt:lpstr>17_Tema de Office</vt:lpstr>
      <vt:lpstr>18_Tema de Office</vt:lpstr>
      <vt:lpstr>19_Tema de Office</vt:lpstr>
      <vt:lpstr>21_Tema de Office</vt:lpstr>
      <vt:lpstr>24_Tema de Office</vt:lpstr>
      <vt:lpstr>25_Tema de Office</vt:lpstr>
      <vt:lpstr>26_Tema de Office</vt:lpstr>
      <vt:lpstr>27_Tema de Office</vt:lpstr>
      <vt:lpstr>29_Tema de Office</vt:lpstr>
      <vt:lpstr>30_Tema de Office</vt:lpstr>
      <vt:lpstr>33_Tema de Office</vt:lpstr>
      <vt:lpstr>34_Tema de Office</vt:lpstr>
      <vt:lpstr>37_Tema de Office</vt:lpstr>
      <vt:lpstr>38_Tema de Office</vt:lpstr>
      <vt:lpstr>39_Tema de Office</vt:lpstr>
      <vt:lpstr>42_Tema de Office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84</cp:revision>
  <dcterms:created xsi:type="dcterms:W3CDTF">2012-02-26T22:30:00Z</dcterms:created>
  <dcterms:modified xsi:type="dcterms:W3CDTF">2022-04-06T13:31:55Z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043A775AD0B348EEA6B06E13E1F0F1E7</vt:lpwstr>
  </property>
  <property fmtid="{D5CDD505-2E9C-101B-9397-08002B2CF9AE}" pid="3" name="KSOProductBuildVer">
    <vt:lpwstr>1033-11.2.0.11042</vt:lpwstr>
  </property>
</Properties>
</file>