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74" r:id="rId10"/>
    <p:sldMasterId id="2147483676" r:id="rId11"/>
    <p:sldMasterId id="2147483678" r:id="rId12"/>
    <p:sldMasterId id="2147483680" r:id="rId13"/>
    <p:sldMasterId id="2147483682" r:id="rId14"/>
    <p:sldMasterId id="2147483684" r:id="rId15"/>
    <p:sldMasterId id="2147483686" r:id="rId16"/>
    <p:sldMasterId id="2147483688" r:id="rId17"/>
    <p:sldMasterId id="2147483690" r:id="rId18"/>
    <p:sldMasterId id="2147483692" r:id="rId19"/>
    <p:sldMasterId id="2147483694" r:id="rId20"/>
    <p:sldMasterId id="2147483696" r:id="rId21"/>
    <p:sldMasterId id="2147483698" r:id="rId22"/>
    <p:sldMasterId id="2147483700" r:id="rId23"/>
    <p:sldMasterId id="2147483702" r:id="rId24"/>
    <p:sldMasterId id="2147483704" r:id="rId25"/>
  </p:sldMasterIdLst>
  <p:notesMasterIdLst>
    <p:notesMasterId r:id="rId31"/>
  </p:notesMasterIdLst>
  <p:sldIdLst>
    <p:sldId id="275" r:id="rId26"/>
    <p:sldId id="325" r:id="rId27"/>
    <p:sldId id="276" r:id="rId28"/>
    <p:sldId id="326" r:id="rId29"/>
    <p:sldId id="258" r:id="rId30"/>
    <p:sldId id="259" r:id="rId32"/>
    <p:sldId id="260" r:id="rId33"/>
    <p:sldId id="261" r:id="rId34"/>
    <p:sldId id="264" r:id="rId35"/>
    <p:sldId id="262" r:id="rId36"/>
    <p:sldId id="265" r:id="rId37"/>
    <p:sldId id="263" r:id="rId38"/>
    <p:sldId id="266" r:id="rId39"/>
    <p:sldId id="267" r:id="rId40"/>
    <p:sldId id="268" r:id="rId41"/>
    <p:sldId id="269" r:id="rId42"/>
    <p:sldId id="271" r:id="rId43"/>
    <p:sldId id="272" r:id="rId44"/>
    <p:sldId id="273" r:id="rId45"/>
    <p:sldId id="270" r:id="rId46"/>
    <p:sldId id="300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27" r:id="rId62"/>
    <p:sldId id="277" r:id="rId63"/>
    <p:sldId id="284" r:id="rId64"/>
    <p:sldId id="278" r:id="rId65"/>
    <p:sldId id="280" r:id="rId66"/>
    <p:sldId id="279" r:id="rId67"/>
    <p:sldId id="283" r:id="rId68"/>
    <p:sldId id="285" r:id="rId69"/>
    <p:sldId id="281" r:id="rId70"/>
    <p:sldId id="282" r:id="rId71"/>
    <p:sldId id="301" r:id="rId7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5" Type="http://schemas.openxmlformats.org/officeDocument/2006/relationships/tableStyles" Target="tableStyles.xml"/><Relationship Id="rId74" Type="http://schemas.openxmlformats.org/officeDocument/2006/relationships/viewProps" Target="viewProps.xml"/><Relationship Id="rId73" Type="http://schemas.openxmlformats.org/officeDocument/2006/relationships/presProps" Target="presProps.xml"/><Relationship Id="rId72" Type="http://schemas.openxmlformats.org/officeDocument/2006/relationships/slide" Target="slides/slide46.xml"/><Relationship Id="rId71" Type="http://schemas.openxmlformats.org/officeDocument/2006/relationships/slide" Target="slides/slide45.xml"/><Relationship Id="rId70" Type="http://schemas.openxmlformats.org/officeDocument/2006/relationships/slide" Target="slides/slide44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43.xml"/><Relationship Id="rId68" Type="http://schemas.openxmlformats.org/officeDocument/2006/relationships/slide" Target="slides/slide42.xml"/><Relationship Id="rId67" Type="http://schemas.openxmlformats.org/officeDocument/2006/relationships/slide" Target="slides/slide41.xml"/><Relationship Id="rId66" Type="http://schemas.openxmlformats.org/officeDocument/2006/relationships/slide" Target="slides/slide40.xml"/><Relationship Id="rId65" Type="http://schemas.openxmlformats.org/officeDocument/2006/relationships/slide" Target="slides/slide39.xml"/><Relationship Id="rId64" Type="http://schemas.openxmlformats.org/officeDocument/2006/relationships/slide" Target="slides/slide38.xml"/><Relationship Id="rId63" Type="http://schemas.openxmlformats.org/officeDocument/2006/relationships/slide" Target="slides/slide37.xml"/><Relationship Id="rId62" Type="http://schemas.openxmlformats.org/officeDocument/2006/relationships/slide" Target="slides/slide36.xml"/><Relationship Id="rId61" Type="http://schemas.openxmlformats.org/officeDocument/2006/relationships/slide" Target="slides/slide35.xml"/><Relationship Id="rId60" Type="http://schemas.openxmlformats.org/officeDocument/2006/relationships/slide" Target="slides/slide34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33.xml"/><Relationship Id="rId58" Type="http://schemas.openxmlformats.org/officeDocument/2006/relationships/slide" Target="slides/slide32.xml"/><Relationship Id="rId57" Type="http://schemas.openxmlformats.org/officeDocument/2006/relationships/slide" Target="slides/slide31.xml"/><Relationship Id="rId56" Type="http://schemas.openxmlformats.org/officeDocument/2006/relationships/slide" Target="slides/slide30.xml"/><Relationship Id="rId55" Type="http://schemas.openxmlformats.org/officeDocument/2006/relationships/slide" Target="slides/slide29.xml"/><Relationship Id="rId54" Type="http://schemas.openxmlformats.org/officeDocument/2006/relationships/slide" Target="slides/slide28.xml"/><Relationship Id="rId53" Type="http://schemas.openxmlformats.org/officeDocument/2006/relationships/slide" Target="slides/slide27.xml"/><Relationship Id="rId52" Type="http://schemas.openxmlformats.org/officeDocument/2006/relationships/slide" Target="slides/slide26.xml"/><Relationship Id="rId51" Type="http://schemas.openxmlformats.org/officeDocument/2006/relationships/slide" Target="slides/slide25.xml"/><Relationship Id="rId50" Type="http://schemas.openxmlformats.org/officeDocument/2006/relationships/slide" Target="slides/slide24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3.xml"/><Relationship Id="rId48" Type="http://schemas.openxmlformats.org/officeDocument/2006/relationships/slide" Target="slides/slide22.xml"/><Relationship Id="rId47" Type="http://schemas.openxmlformats.org/officeDocument/2006/relationships/slide" Target="slides/slide21.xml"/><Relationship Id="rId46" Type="http://schemas.openxmlformats.org/officeDocument/2006/relationships/slide" Target="slides/slide20.xml"/><Relationship Id="rId45" Type="http://schemas.openxmlformats.org/officeDocument/2006/relationships/slide" Target="slides/slide19.xml"/><Relationship Id="rId44" Type="http://schemas.openxmlformats.org/officeDocument/2006/relationships/slide" Target="slides/slide18.xml"/><Relationship Id="rId43" Type="http://schemas.openxmlformats.org/officeDocument/2006/relationships/slide" Target="slides/slide17.xml"/><Relationship Id="rId42" Type="http://schemas.openxmlformats.org/officeDocument/2006/relationships/slide" Target="slides/slide16.xml"/><Relationship Id="rId41" Type="http://schemas.openxmlformats.org/officeDocument/2006/relationships/slide" Target="slides/slide15.xml"/><Relationship Id="rId40" Type="http://schemas.openxmlformats.org/officeDocument/2006/relationships/slide" Target="slides/slide1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3.xml"/><Relationship Id="rId38" Type="http://schemas.openxmlformats.org/officeDocument/2006/relationships/slide" Target="slides/slide12.xml"/><Relationship Id="rId37" Type="http://schemas.openxmlformats.org/officeDocument/2006/relationships/slide" Target="slides/slide11.xml"/><Relationship Id="rId36" Type="http://schemas.openxmlformats.org/officeDocument/2006/relationships/slide" Target="slides/slide10.xml"/><Relationship Id="rId35" Type="http://schemas.openxmlformats.org/officeDocument/2006/relationships/slide" Target="slides/slide9.xml"/><Relationship Id="rId34" Type="http://schemas.openxmlformats.org/officeDocument/2006/relationships/slide" Target="slides/slide8.xml"/><Relationship Id="rId33" Type="http://schemas.openxmlformats.org/officeDocument/2006/relationships/slide" Target="slides/slide7.xml"/><Relationship Id="rId32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4.xml"/><Relationship Id="rId28" Type="http://schemas.openxmlformats.org/officeDocument/2006/relationships/slide" Target="slides/slide3.xml"/><Relationship Id="rId27" Type="http://schemas.openxmlformats.org/officeDocument/2006/relationships/slide" Target="slides/slide2.xml"/><Relationship Id="rId26" Type="http://schemas.openxmlformats.org/officeDocument/2006/relationships/slide" Target="slides/slide1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694F3-59DF-4B77-907A-369B8FAA223C}" type="datetimeFigureOut">
              <a:rPr lang="es-ES" smtClean="0"/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0D5EB-36BC-418E-9475-2D7DD1F2B469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177E088F-EAD1-4DEF-B9D3-A94B86EB581F}" type="slidenum">
              <a:rPr lang="en-US" altLang="ko-KR">
                <a:solidFill>
                  <a:srgbClr val="000000"/>
                </a:solidFill>
              </a:rPr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58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290A26-42EE-4B99-9617-DD295061D037}" type="slidenum">
              <a:rPr lang="en-GB" altLang="es-ES" smtClean="0">
                <a:latin typeface="Arial" panose="020B0604020202020204" pitchFamily="34" charset="0"/>
              </a:rPr>
            </a:fld>
            <a:endParaRPr lang="en-GB" altLang="es-ES" smtClean="0">
              <a:latin typeface="Arial" panose="020B060402020202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134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556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556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436F-D3C5-4003-9C3B-1906DFCF9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69C5-DB42-4259-B632-AEF38C8C99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436F-D3C5-4003-9C3B-1906DFCF9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69C5-DB42-4259-B632-AEF38C8C99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436F-D3C5-4003-9C3B-1906DFCF9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69C5-DB42-4259-B632-AEF38C8C99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436F-D3C5-4003-9C3B-1906DFCF9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69C5-DB42-4259-B632-AEF38C8C99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998-C6E8-4AE3-96E7-7F1B4F8963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2F48-2227-4192-88F6-D6BE0C108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998-C6E8-4AE3-96E7-7F1B4F8963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2F48-2227-4192-88F6-D6BE0C108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998-C6E8-4AE3-96E7-7F1B4F8963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2F48-2227-4192-88F6-D6BE0C108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998-C6E8-4AE3-96E7-7F1B4F8963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2F48-2227-4192-88F6-D6BE0C108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998-C6E8-4AE3-96E7-7F1B4F8963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12F48-2227-4192-88F6-D6BE0C108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F9B7-6B8B-45F7-9D3C-5E1DAE78C028}" type="slidenum">
              <a:rPr lang="en-US" altLang="ko-KR">
                <a:solidFill>
                  <a:srgbClr val="000000"/>
                </a:solidFill>
              </a:rPr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34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26D4-9CDB-4E26-AD86-C08A7C1BE36A}" type="slidenum">
              <a:rPr lang="en-US" altLang="ko-KR">
                <a:solidFill>
                  <a:srgbClr val="000000"/>
                </a:solidFill>
              </a:rPr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34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26D4-9CDB-4E26-AD86-C08A7C1BE36A}" type="slidenum">
              <a:rPr lang="en-US" altLang="ko-KR">
                <a:solidFill>
                  <a:srgbClr val="000000"/>
                </a:solidFill>
              </a:rPr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7114-DFA0-4B43-937D-E55179A8BE52}" type="slidenum">
              <a:rPr lang="en-US" altLang="ko-KR">
                <a:solidFill>
                  <a:srgbClr val="000000"/>
                </a:solidFill>
              </a:rPr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7114-DFA0-4B43-937D-E55179A8BE52}" type="slidenum">
              <a:rPr lang="en-US" altLang="ko-KR">
                <a:solidFill>
                  <a:srgbClr val="000000"/>
                </a:solidFill>
              </a:rPr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7114-DFA0-4B43-937D-E55179A8BE52}" type="slidenum">
              <a:rPr lang="en-US" altLang="ko-KR">
                <a:solidFill>
                  <a:srgbClr val="000000"/>
                </a:solidFill>
              </a:rPr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7114-DFA0-4B43-937D-E55179A8BE52}" type="slidenum">
              <a:rPr lang="en-US" altLang="ko-KR">
                <a:solidFill>
                  <a:srgbClr val="000000"/>
                </a:solidFill>
              </a:rPr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7114-DFA0-4B43-937D-E55179A8BE52}" type="slidenum">
              <a:rPr lang="en-US" altLang="ko-KR">
                <a:solidFill>
                  <a:srgbClr val="000000"/>
                </a:solidFill>
              </a:rPr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7114-DFA0-4B43-937D-E55179A8BE52}" type="slidenum">
              <a:rPr lang="en-US" altLang="ko-KR">
                <a:solidFill>
                  <a:srgbClr val="000000"/>
                </a:solidFill>
              </a:rPr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78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7114-DFA0-4B43-937D-E55179A8BE52}" type="slidenum">
              <a:rPr lang="en-US" altLang="ko-KR">
                <a:solidFill>
                  <a:srgbClr val="000000"/>
                </a:solidFill>
              </a:rPr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7114-DFA0-4B43-937D-E55179A8BE52}" type="slidenum">
              <a:rPr lang="en-US" altLang="ko-KR">
                <a:solidFill>
                  <a:srgbClr val="000000"/>
                </a:solidFill>
              </a:rPr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7114-DFA0-4B43-937D-E55179A8BE52}" type="slidenum">
              <a:rPr lang="en-US" altLang="ko-KR">
                <a:solidFill>
                  <a:srgbClr val="000000"/>
                </a:solidFill>
              </a:rPr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7114-DFA0-4B43-937D-E55179A8BE52}" type="slidenum">
              <a:rPr lang="en-US" altLang="ko-KR">
                <a:solidFill>
                  <a:srgbClr val="000000"/>
                </a:solidFill>
              </a:rPr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7114-DFA0-4B43-937D-E55179A8BE52}" type="slidenum">
              <a:rPr lang="en-US" altLang="ko-KR">
                <a:solidFill>
                  <a:srgbClr val="000000"/>
                </a:solidFill>
              </a:rPr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48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48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9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EBC-5578-480C-92FD-4BEB909EC396}" type="datetimeFigureOut">
              <a:rPr lang="es-ES" smtClean="0"/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BA2B7-5484-4E48-A664-9B399A1ED6A8}" type="slidenum">
              <a:rPr lang="es-ES" smtClean="0"/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72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FFEBC-5578-480C-92FD-4BEB909EC396}" type="datetimeFigureOut">
              <a:rPr lang="es-ES" smtClean="0"/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72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72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A2B7-5484-4E48-A664-9B399A1ED6A8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A998-C6E8-4AE3-96E7-7F1B4F8963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2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12F48-2227-4192-88F6-D6BE0C108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fld id="{6B6DE022-9B20-4657-BB31-817C004154BC}" type="slidenum">
              <a:rPr kumimoji="1" lang="en-US" altLang="ko-KR">
                <a:solidFill>
                  <a:srgbClr val="000000"/>
                </a:solidFill>
              </a:rPr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fld id="{6B6DE022-9B20-4657-BB31-817C004154BC}" type="slidenum">
              <a:rPr kumimoji="1" lang="en-US" altLang="ko-KR">
                <a:solidFill>
                  <a:srgbClr val="000000"/>
                </a:solidFill>
              </a:rPr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fld id="{6B6DE022-9B20-4657-BB31-817C004154BC}" type="slidenum">
              <a:rPr kumimoji="1" lang="en-US" altLang="ko-KR">
                <a:solidFill>
                  <a:srgbClr val="000000"/>
                </a:solidFill>
              </a:rPr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fld id="{6B6DE022-9B20-4657-BB31-817C004154BC}" type="slidenum">
              <a:rPr kumimoji="1" lang="en-US" altLang="ko-KR">
                <a:solidFill>
                  <a:srgbClr val="000000"/>
                </a:solidFill>
              </a:rPr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fld id="{6B6DE022-9B20-4657-BB31-817C004154BC}" type="slidenum">
              <a:rPr kumimoji="1" lang="en-US" altLang="ko-KR">
                <a:solidFill>
                  <a:srgbClr val="000000"/>
                </a:solidFill>
              </a:rPr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fld id="{6B6DE022-9B20-4657-BB31-817C004154BC}" type="slidenum">
              <a:rPr kumimoji="1" lang="en-US" altLang="ko-KR">
                <a:solidFill>
                  <a:srgbClr val="000000"/>
                </a:solidFill>
              </a:rPr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fld id="{6B6DE022-9B20-4657-BB31-817C004154BC}" type="slidenum">
              <a:rPr kumimoji="1" lang="en-US" altLang="ko-KR">
                <a:solidFill>
                  <a:srgbClr val="000000"/>
                </a:solidFill>
              </a:rPr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fld id="{6B6DE022-9B20-4657-BB31-817C004154BC}" type="slidenum">
              <a:rPr kumimoji="1" lang="en-US" altLang="ko-KR">
                <a:solidFill>
                  <a:srgbClr val="000000"/>
                </a:solidFill>
              </a:rPr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fld id="{6B6DE022-9B20-4657-BB31-817C004154BC}" type="slidenum">
              <a:rPr kumimoji="1" lang="en-US" altLang="ko-KR">
                <a:solidFill>
                  <a:srgbClr val="000000"/>
                </a:solidFill>
              </a:rPr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436F-D3C5-4003-9C3B-1906DFCF9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2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69C5-DB42-4259-B632-AEF38C8C99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fld id="{6B6DE022-9B20-4657-BB31-817C004154BC}" type="slidenum">
              <a:rPr kumimoji="1" lang="en-US" altLang="ko-KR">
                <a:solidFill>
                  <a:srgbClr val="000000"/>
                </a:solidFill>
              </a:rPr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fld id="{6B6DE022-9B20-4657-BB31-817C004154BC}" type="slidenum">
              <a:rPr kumimoji="1" lang="en-US" altLang="ko-KR">
                <a:solidFill>
                  <a:srgbClr val="000000"/>
                </a:solidFill>
              </a:rPr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fld id="{6B6DE022-9B20-4657-BB31-817C004154BC}" type="slidenum">
              <a:rPr kumimoji="1" lang="en-US" altLang="ko-KR">
                <a:solidFill>
                  <a:srgbClr val="000000"/>
                </a:solidFill>
              </a:rPr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fld id="{6B6DE022-9B20-4657-BB31-817C004154BC}" type="slidenum">
              <a:rPr kumimoji="1" lang="en-US" altLang="ko-KR">
                <a:solidFill>
                  <a:srgbClr val="000000"/>
                </a:solidFill>
              </a:rPr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 smtClean="0"/>
              <a:t>Click to edit Master title style</a:t>
            </a:r>
            <a:endParaRPr lang="en-US" altLang="ko-K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ko-KR" smtClean="0"/>
              <a:t>Click to edit Master text styles</a:t>
            </a:r>
            <a:endParaRPr lang="en-US" altLang="ko-KR" smtClean="0"/>
          </a:p>
          <a:p>
            <a:pPr lvl="1"/>
            <a:r>
              <a:rPr lang="en-US" altLang="ko-KR" smtClean="0"/>
              <a:t>Second level</a:t>
            </a:r>
            <a:endParaRPr lang="en-US" altLang="ko-KR" smtClean="0"/>
          </a:p>
          <a:p>
            <a:pPr lvl="2"/>
            <a:r>
              <a:rPr lang="en-US" altLang="ko-KR" smtClean="0"/>
              <a:t>Third level</a:t>
            </a:r>
            <a:endParaRPr lang="en-US" altLang="ko-KR" smtClean="0"/>
          </a:p>
          <a:p>
            <a:pPr lvl="3"/>
            <a:r>
              <a:rPr lang="en-US" altLang="ko-KR" smtClean="0"/>
              <a:t>Fourth level</a:t>
            </a:r>
            <a:endParaRPr lang="en-US" altLang="ko-KR" smtClean="0"/>
          </a:p>
          <a:p>
            <a:pPr lvl="4"/>
            <a:r>
              <a:rPr lang="en-US" altLang="ko-KR" smtClean="0"/>
              <a:t>Fifth level</a:t>
            </a:r>
            <a:endParaRPr lang="en-US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fld id="{6B6DE022-9B20-4657-BB31-817C004154BC}" type="slidenum">
              <a:rPr kumimoji="1" lang="en-US" altLang="ko-KR">
                <a:solidFill>
                  <a:srgbClr val="000000"/>
                </a:solidFill>
              </a:rPr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436F-D3C5-4003-9C3B-1906DFCF9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2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69C5-DB42-4259-B632-AEF38C8C99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436F-D3C5-4003-9C3B-1906DFCF9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2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69C5-DB42-4259-B632-AEF38C8C99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436F-D3C5-4003-9C3B-1906DFCF98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2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769C5-DB42-4259-B632-AEF38C8C99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A998-C6E8-4AE3-96E7-7F1B4F8963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2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12F48-2227-4192-88F6-D6BE0C108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A998-C6E8-4AE3-96E7-7F1B4F8963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2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12F48-2227-4192-88F6-D6BE0C108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A998-C6E8-4AE3-96E7-7F1B4F8963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2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12F48-2227-4192-88F6-D6BE0C108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A998-C6E8-4AE3-96E7-7F1B4F8963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72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72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12F48-2227-4192-88F6-D6BE0C108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9.png"/><Relationship Id="rId1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0.png"/><Relationship Id="rId1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0.png"/><Relationship Id="rId1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1.png"/><Relationship Id="rId1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2.png"/><Relationship Id="rId1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3.png"/><Relationship Id="rId1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4.png"/><Relationship Id="rId1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5.png"/><Relationship Id="rId1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6.png"/><Relationship Id="rId1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17.png"/><Relationship Id="rId1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18.png"/><Relationship Id="rId1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19.png"/><Relationship Id="rId1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16.png"/><Relationship Id="rId1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7.xml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audio" Target="../media/audio4.wav"/><Relationship Id="rId7" Type="http://schemas.openxmlformats.org/officeDocument/2006/relationships/audio" Target="../media/audio3.wav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32.wmf"/><Relationship Id="rId7" Type="http://schemas.openxmlformats.org/officeDocument/2006/relationships/image" Target="../media/image31.jpeg"/><Relationship Id="rId6" Type="http://schemas.openxmlformats.org/officeDocument/2006/relationships/image" Target="../media/image22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1" Type="http://schemas.openxmlformats.org/officeDocument/2006/relationships/slideLayout" Target="../slideLayouts/slideLayout19.xml"/><Relationship Id="rId10" Type="http://schemas.openxmlformats.org/officeDocument/2006/relationships/audio" Target="../media/audio3.wav"/><Relationship Id="rId1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4.wav"/><Relationship Id="rId7" Type="http://schemas.openxmlformats.org/officeDocument/2006/relationships/image" Target="../media/image35.jpeg"/><Relationship Id="rId6" Type="http://schemas.openxmlformats.org/officeDocument/2006/relationships/image" Target="../media/image34.jpeg"/><Relationship Id="rId5" Type="http://schemas.openxmlformats.org/officeDocument/2006/relationships/image" Target="../media/image22.jpeg"/><Relationship Id="rId4" Type="http://schemas.openxmlformats.org/officeDocument/2006/relationships/image" Target="../media/image30.pn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4.wav"/><Relationship Id="rId7" Type="http://schemas.openxmlformats.org/officeDocument/2006/relationships/image" Target="../media/image38.jpeg"/><Relationship Id="rId6" Type="http://schemas.openxmlformats.org/officeDocument/2006/relationships/image" Target="../media/image37.jpeg"/><Relationship Id="rId5" Type="http://schemas.openxmlformats.org/officeDocument/2006/relationships/image" Target="../media/image22.jpeg"/><Relationship Id="rId4" Type="http://schemas.openxmlformats.org/officeDocument/2006/relationships/image" Target="../media/image30.pn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0" Type="http://schemas.openxmlformats.org/officeDocument/2006/relationships/slideLayout" Target="../slideLayouts/slideLayout15.xml"/><Relationship Id="rId1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4.wav"/><Relationship Id="rId7" Type="http://schemas.openxmlformats.org/officeDocument/2006/relationships/image" Target="../media/image41.jpeg"/><Relationship Id="rId6" Type="http://schemas.openxmlformats.org/officeDocument/2006/relationships/image" Target="../media/image40.jpeg"/><Relationship Id="rId5" Type="http://schemas.openxmlformats.org/officeDocument/2006/relationships/image" Target="../media/image22.jpeg"/><Relationship Id="rId4" Type="http://schemas.openxmlformats.org/officeDocument/2006/relationships/image" Target="../media/image30.pn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0" Type="http://schemas.openxmlformats.org/officeDocument/2006/relationships/slideLayout" Target="../slideLayouts/slideLayout14.xml"/><Relationship Id="rId1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44.jpeg"/><Relationship Id="rId7" Type="http://schemas.openxmlformats.org/officeDocument/2006/relationships/image" Target="../media/image43.wmf"/><Relationship Id="rId6" Type="http://schemas.openxmlformats.org/officeDocument/2006/relationships/image" Target="../media/image22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42.jpeg"/><Relationship Id="rId11" Type="http://schemas.openxmlformats.org/officeDocument/2006/relationships/slideLayout" Target="../slideLayouts/slideLayout18.xml"/><Relationship Id="rId10" Type="http://schemas.openxmlformats.org/officeDocument/2006/relationships/audio" Target="../media/audio3.wav"/><Relationship Id="rId1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47.jpeg"/><Relationship Id="rId7" Type="http://schemas.openxmlformats.org/officeDocument/2006/relationships/image" Target="../media/image46.jpeg"/><Relationship Id="rId6" Type="http://schemas.openxmlformats.org/officeDocument/2006/relationships/image" Target="../media/image22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45.wmf"/><Relationship Id="rId11" Type="http://schemas.openxmlformats.org/officeDocument/2006/relationships/slideLayout" Target="../slideLayouts/slideLayout20.xml"/><Relationship Id="rId10" Type="http://schemas.openxmlformats.org/officeDocument/2006/relationships/audio" Target="../media/audio3.wav"/><Relationship Id="rId1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50.wmf"/><Relationship Id="rId7" Type="http://schemas.openxmlformats.org/officeDocument/2006/relationships/image" Target="../media/image49.png"/><Relationship Id="rId6" Type="http://schemas.openxmlformats.org/officeDocument/2006/relationships/image" Target="../media/image22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48.jpeg"/><Relationship Id="rId11" Type="http://schemas.openxmlformats.org/officeDocument/2006/relationships/slideLayout" Target="../slideLayouts/slideLayout16.xml"/><Relationship Id="rId10" Type="http://schemas.openxmlformats.org/officeDocument/2006/relationships/audio" Target="../media/audio3.wav"/><Relationship Id="rId1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53.jpeg"/><Relationship Id="rId7" Type="http://schemas.openxmlformats.org/officeDocument/2006/relationships/image" Target="../media/image52.jpeg"/><Relationship Id="rId6" Type="http://schemas.openxmlformats.org/officeDocument/2006/relationships/image" Target="../media/image22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51.jpeg"/><Relationship Id="rId11" Type="http://schemas.openxmlformats.org/officeDocument/2006/relationships/slideLayout" Target="../slideLayouts/slideLayout17.xml"/><Relationship Id="rId10" Type="http://schemas.openxmlformats.org/officeDocument/2006/relationships/audio" Target="../media/audio3.wav"/><Relationship Id="rId1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8" Type="http://schemas.openxmlformats.org/officeDocument/2006/relationships/image" Target="../media/image61.png"/><Relationship Id="rId7" Type="http://schemas.openxmlformats.org/officeDocument/2006/relationships/image" Target="../media/image60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1" Type="http://schemas.openxmlformats.org/officeDocument/2006/relationships/slideLayout" Target="../slideLayouts/slideLayout34.xml"/><Relationship Id="rId10" Type="http://schemas.openxmlformats.org/officeDocument/2006/relationships/image" Target="../media/image63.png"/><Relationship Id="rId1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ame differen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5732" r="4017" b="19493"/>
          <a:stretch>
            <a:fillRect/>
          </a:stretch>
        </p:blipFill>
        <p:spPr bwMode="auto">
          <a:xfrm>
            <a:off x="248377" y="260648"/>
            <a:ext cx="857255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76 Flecha derecha">
            <a:hlinkClick r:id="" action="ppaction://hlinkshowjump?jump=nextslide"/>
          </p:cNvPr>
          <p:cNvSpPr/>
          <p:nvPr/>
        </p:nvSpPr>
        <p:spPr>
          <a:xfrm>
            <a:off x="7704856" y="4366024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4716036" y="4005986"/>
            <a:ext cx="132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</a:t>
            </a:r>
            <a:r>
              <a:rPr lang="es-ES_tradnl" sz="32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3200" b="1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3596407" y="-1611560"/>
            <a:ext cx="4071938" cy="6362700"/>
            <a:chOff x="5435899" y="-1490662"/>
            <a:chExt cx="4071937" cy="6362700"/>
          </a:xfrm>
          <a:effectLst/>
        </p:grpSpPr>
        <p:grpSp>
          <p:nvGrpSpPr>
            <p:cNvPr id="56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3596407" y="-1611560"/>
            <a:ext cx="4071938" cy="6362700"/>
            <a:chOff x="-459493" y="81756"/>
            <a:chExt cx="4071938" cy="6362700"/>
          </a:xfrm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-459493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4644010" y="3429000"/>
            <a:ext cx="1454150" cy="1320800"/>
            <a:chOff x="1101379" y="5122863"/>
            <a:chExt cx="1454100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1101379" y="5554911"/>
              <a:ext cx="1454100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shirt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545009" y="3356992"/>
            <a:ext cx="1938841" cy="1320800"/>
            <a:chOff x="2987526" y="5100656"/>
            <a:chExt cx="1938842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2987526" y="5507999"/>
              <a:ext cx="193884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0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dress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2317559" y="2912518"/>
            <a:ext cx="2041543" cy="1320800"/>
            <a:chOff x="2964872" y="5100656"/>
            <a:chExt cx="2041544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2964872" y="5507999"/>
              <a:ext cx="20415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36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blouse</a:t>
              </a:r>
              <a:endParaRPr lang="es-ES" sz="3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3" name="72 Grupo"/>
          <p:cNvGrpSpPr/>
          <p:nvPr/>
        </p:nvGrpSpPr>
        <p:grpSpPr bwMode="auto">
          <a:xfrm>
            <a:off x="6756936" y="2756272"/>
            <a:ext cx="1631488" cy="1320800"/>
            <a:chOff x="3084231" y="5100656"/>
            <a:chExt cx="1631489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3084231" y="5569554"/>
              <a:ext cx="16314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0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skirt</a:t>
              </a:r>
              <a:endParaRPr lang="es-ES" sz="40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1619672" y="530121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doesn’t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7612040" y="5518154"/>
            <a:ext cx="991788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7524330" y="5518154"/>
            <a:ext cx="1079500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8316417" y="-27384"/>
            <a:ext cx="75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CC9900"/>
                </a:solidFill>
              </a:rPr>
              <a:t>5/15</a:t>
            </a:r>
            <a:endParaRPr lang="es-ES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2772261" y="4005986"/>
            <a:ext cx="132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</a:t>
            </a:r>
            <a:r>
              <a:rPr lang="es-ES_tradnl" sz="32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3200" b="1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1619674" y="-1611560"/>
            <a:ext cx="4071938" cy="6362700"/>
            <a:chOff x="5435899" y="-1490662"/>
            <a:chExt cx="4071937" cy="6362700"/>
          </a:xfrm>
        </p:grpSpPr>
        <p:grpSp>
          <p:nvGrpSpPr>
            <p:cNvPr id="56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1619674" y="-1611560"/>
            <a:ext cx="4071938" cy="6362700"/>
            <a:chOff x="221097" y="81756"/>
            <a:chExt cx="4071938" cy="6362700"/>
          </a:xfrm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2627785" y="3429000"/>
            <a:ext cx="1584176" cy="1320800"/>
            <a:chOff x="1029373" y="5122863"/>
            <a:chExt cx="1584122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1029373" y="5554911"/>
              <a:ext cx="158412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friend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611606" y="3356992"/>
            <a:ext cx="1443799" cy="1320800"/>
            <a:chOff x="3203550" y="5100656"/>
            <a:chExt cx="1443800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3203550" y="5507999"/>
              <a:ext cx="14438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8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aunt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4644306" y="2828280"/>
            <a:ext cx="1439862" cy="1320800"/>
            <a:chOff x="3203848" y="5100656"/>
            <a:chExt cx="1439863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3271919" y="5507999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son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3" name="72 Grupo"/>
          <p:cNvGrpSpPr/>
          <p:nvPr/>
        </p:nvGrpSpPr>
        <p:grpSpPr bwMode="auto">
          <a:xfrm>
            <a:off x="6613381" y="3044304"/>
            <a:ext cx="1495013" cy="1320800"/>
            <a:chOff x="3156238" y="5100656"/>
            <a:chExt cx="1495014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3156238" y="5507999"/>
              <a:ext cx="149501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sister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746129" y="5661248"/>
            <a:ext cx="649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7612040" y="5518154"/>
            <a:ext cx="991788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7524330" y="5518154"/>
            <a:ext cx="1079500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8316417" y="-27384"/>
            <a:ext cx="75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CC9900"/>
                </a:solidFill>
              </a:rPr>
              <a:t>6/15</a:t>
            </a:r>
            <a:endParaRPr lang="es-ES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5980103" y="3619033"/>
            <a:ext cx="132677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</a:t>
            </a:r>
            <a:r>
              <a:rPr lang="es-ES_tradnl" sz="32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3200" b="1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4860034" y="-1997596"/>
            <a:ext cx="4071938" cy="6362700"/>
            <a:chOff x="5435899" y="-1490662"/>
            <a:chExt cx="4071937" cy="6362700"/>
          </a:xfrm>
          <a:effectLst/>
        </p:grpSpPr>
        <p:grpSp>
          <p:nvGrpSpPr>
            <p:cNvPr id="56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4860034" y="-1997596"/>
            <a:ext cx="4071938" cy="6362700"/>
            <a:chOff x="-459493" y="81756"/>
            <a:chExt cx="4071938" cy="6362700"/>
          </a:xfrm>
          <a:effectLst/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-459493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5921872" y="3042964"/>
            <a:ext cx="1458440" cy="1320800"/>
            <a:chOff x="1115616" y="5122863"/>
            <a:chExt cx="1458390" cy="1320800"/>
          </a:xfrm>
          <a:effectLst/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1119906" y="5593101"/>
              <a:ext cx="14541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0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May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545009" y="3356992"/>
            <a:ext cx="1938841" cy="1320800"/>
            <a:chOff x="2987526" y="5100656"/>
            <a:chExt cx="1938842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2987526" y="5507999"/>
              <a:ext cx="193884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36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Monday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2317559" y="2912518"/>
            <a:ext cx="2041543" cy="1320800"/>
            <a:chOff x="2964872" y="5100656"/>
            <a:chExt cx="2041544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2964872" y="5507999"/>
              <a:ext cx="20415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3600" b="1" dirty="0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Friday</a:t>
              </a:r>
              <a:endParaRPr lang="es-ES" sz="3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3" name="72 Grupo"/>
          <p:cNvGrpSpPr/>
          <p:nvPr/>
        </p:nvGrpSpPr>
        <p:grpSpPr bwMode="auto">
          <a:xfrm>
            <a:off x="4155489" y="3717032"/>
            <a:ext cx="1631488" cy="1320800"/>
            <a:chOff x="3084231" y="5100656"/>
            <a:chExt cx="1631489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3084231" y="5569554"/>
              <a:ext cx="16314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36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Sunday</a:t>
              </a:r>
              <a:endParaRPr lang="es-ES" sz="40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1130294" y="5354052"/>
            <a:ext cx="596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7612040" y="5518154"/>
            <a:ext cx="991788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7524330" y="5518154"/>
            <a:ext cx="1079500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8316417" y="-27384"/>
            <a:ext cx="75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CC9900"/>
                </a:solidFill>
              </a:rPr>
              <a:t>7/15</a:t>
            </a:r>
            <a:endParaRPr lang="es-ES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1188085" y="4005986"/>
            <a:ext cx="132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</a:t>
            </a:r>
            <a:r>
              <a:rPr lang="es-ES_tradnl" sz="32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3200" b="1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34927" y="-1611560"/>
            <a:ext cx="4071938" cy="6362700"/>
            <a:chOff x="5435899" y="-1490662"/>
            <a:chExt cx="4071937" cy="6362700"/>
          </a:xfrm>
        </p:grpSpPr>
        <p:grpSp>
          <p:nvGrpSpPr>
            <p:cNvPr id="56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35497" y="-1611560"/>
            <a:ext cx="4071938" cy="6362700"/>
            <a:chOff x="221097" y="81756"/>
            <a:chExt cx="4071938" cy="6362700"/>
          </a:xfrm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900053" y="3429000"/>
            <a:ext cx="1865797" cy="1320800"/>
            <a:chOff x="885361" y="5122863"/>
            <a:chExt cx="1865733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885361" y="5554911"/>
              <a:ext cx="18657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leg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3059832" y="4005064"/>
            <a:ext cx="1439862" cy="1320800"/>
            <a:chOff x="3203848" y="5100656"/>
            <a:chExt cx="1439863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3271919" y="5507999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eye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4179443" y="2690854"/>
            <a:ext cx="1760709" cy="1320800"/>
            <a:chOff x="3135373" y="5100656"/>
            <a:chExt cx="1760710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3135373" y="5507999"/>
              <a:ext cx="176071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mouth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3" name="72 Grupo"/>
          <p:cNvGrpSpPr/>
          <p:nvPr/>
        </p:nvGrpSpPr>
        <p:grpSpPr bwMode="auto">
          <a:xfrm>
            <a:off x="6612920" y="2505175"/>
            <a:ext cx="1439862" cy="1320800"/>
            <a:chOff x="3203848" y="5100656"/>
            <a:chExt cx="1439863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3271919" y="5507999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nose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575400" y="5733256"/>
            <a:ext cx="7146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7612040" y="5518154"/>
            <a:ext cx="991788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7524330" y="5518154"/>
            <a:ext cx="1079500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82 CuadroTexto"/>
          <p:cNvSpPr txBox="1"/>
          <p:nvPr/>
        </p:nvSpPr>
        <p:spPr>
          <a:xfrm>
            <a:off x="2618772" y="4614"/>
            <a:ext cx="39941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odd-one-out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87 CuadroTexto"/>
          <p:cNvSpPr txBox="1"/>
          <p:nvPr/>
        </p:nvSpPr>
        <p:spPr>
          <a:xfrm>
            <a:off x="2627230" y="-99392"/>
            <a:ext cx="39941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odd-one-out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8316417" y="-27384"/>
            <a:ext cx="75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CC9900"/>
                </a:solidFill>
              </a:rPr>
              <a:t>8/15</a:t>
            </a:r>
            <a:endParaRPr lang="es-ES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5980103" y="3619033"/>
            <a:ext cx="132677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</a:t>
            </a:r>
            <a:r>
              <a:rPr lang="es-ES_tradnl" sz="32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3200" b="1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4860034" y="-1997596"/>
            <a:ext cx="4071938" cy="6362700"/>
            <a:chOff x="5435899" y="-1490662"/>
            <a:chExt cx="4071937" cy="6362700"/>
          </a:xfrm>
          <a:effectLst/>
        </p:grpSpPr>
        <p:grpSp>
          <p:nvGrpSpPr>
            <p:cNvPr id="56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4860034" y="-1997596"/>
            <a:ext cx="4071938" cy="6362700"/>
            <a:chOff x="-459493" y="81756"/>
            <a:chExt cx="4071938" cy="6362700"/>
          </a:xfrm>
          <a:effectLst/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-459493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5907634" y="3042964"/>
            <a:ext cx="1454150" cy="1320800"/>
            <a:chOff x="1101379" y="5122863"/>
            <a:chExt cx="1454100" cy="1320800"/>
          </a:xfrm>
          <a:effectLst/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1101379" y="5554911"/>
              <a:ext cx="1454100" cy="7078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0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girl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545009" y="3356992"/>
            <a:ext cx="1938841" cy="1607672"/>
            <a:chOff x="2987526" y="5100656"/>
            <a:chExt cx="1938842" cy="1607672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2987526" y="5507999"/>
              <a:ext cx="193884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3600" b="1" dirty="0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taxi driver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2317559" y="2912518"/>
            <a:ext cx="2041543" cy="1320800"/>
            <a:chOff x="2964872" y="5100656"/>
            <a:chExt cx="2041544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2964872" y="5507999"/>
              <a:ext cx="20415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36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teacher</a:t>
              </a:r>
              <a:endParaRPr lang="es-ES" sz="3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3" name="72 Grupo"/>
          <p:cNvGrpSpPr/>
          <p:nvPr/>
        </p:nvGrpSpPr>
        <p:grpSpPr bwMode="auto">
          <a:xfrm>
            <a:off x="4155489" y="3717032"/>
            <a:ext cx="1631488" cy="1320800"/>
            <a:chOff x="3084231" y="5100656"/>
            <a:chExt cx="1631489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3084231" y="5569554"/>
              <a:ext cx="16314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3600" b="1" dirty="0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doctor</a:t>
              </a:r>
              <a:endParaRPr lang="es-ES" sz="40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1130294" y="5354052"/>
            <a:ext cx="596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7612040" y="5518154"/>
            <a:ext cx="991788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7524330" y="5518154"/>
            <a:ext cx="1079500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8316417" y="-27384"/>
            <a:ext cx="75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CC9900"/>
                </a:solidFill>
              </a:rPr>
              <a:t>9/15</a:t>
            </a:r>
            <a:endParaRPr lang="es-ES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2772261" y="4005986"/>
            <a:ext cx="132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</a:t>
            </a:r>
            <a:r>
              <a:rPr lang="es-ES_tradnl" sz="32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3200" b="1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1619674" y="-1611560"/>
            <a:ext cx="4071938" cy="6362700"/>
            <a:chOff x="5435899" y="-1490662"/>
            <a:chExt cx="4071937" cy="6362700"/>
          </a:xfrm>
        </p:grpSpPr>
        <p:grpSp>
          <p:nvGrpSpPr>
            <p:cNvPr id="56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1619674" y="-1611560"/>
            <a:ext cx="4071938" cy="6362700"/>
            <a:chOff x="221097" y="81756"/>
            <a:chExt cx="4071938" cy="6362700"/>
          </a:xfrm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2479062" y="3429000"/>
            <a:ext cx="1880039" cy="1320800"/>
            <a:chOff x="880195" y="5122863"/>
            <a:chExt cx="1879975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880195" y="5554911"/>
              <a:ext cx="187997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candy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539554" y="3356992"/>
            <a:ext cx="1705538" cy="1320800"/>
            <a:chOff x="3131542" y="5100656"/>
            <a:chExt cx="1705539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3131542" y="5507999"/>
              <a:ext cx="17055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8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peach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4559147" y="2828280"/>
            <a:ext cx="1597029" cy="1320800"/>
            <a:chOff x="3118689" y="5100656"/>
            <a:chExt cx="1597030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3118689" y="5507999"/>
              <a:ext cx="159703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apple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3" name="72 Grupo"/>
          <p:cNvGrpSpPr/>
          <p:nvPr/>
        </p:nvGrpSpPr>
        <p:grpSpPr bwMode="auto">
          <a:xfrm>
            <a:off x="6613381" y="3044304"/>
            <a:ext cx="1495013" cy="1320800"/>
            <a:chOff x="3156238" y="5100656"/>
            <a:chExt cx="1495014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3156238" y="5507999"/>
              <a:ext cx="149501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pear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746129" y="5661248"/>
            <a:ext cx="649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piece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7612040" y="5518154"/>
            <a:ext cx="991788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7524330" y="5518154"/>
            <a:ext cx="1079500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8316417" y="-27384"/>
            <a:ext cx="75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CC9900"/>
                </a:solidFill>
              </a:rPr>
              <a:t>10/15</a:t>
            </a:r>
            <a:endParaRPr lang="es-ES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6012621" y="3619028"/>
            <a:ext cx="132677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</a:t>
            </a:r>
            <a:r>
              <a:rPr lang="es-ES_tradnl" sz="28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2800" b="1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4860034" y="-1997596"/>
            <a:ext cx="4071938" cy="6362700"/>
            <a:chOff x="5435899" y="-1490662"/>
            <a:chExt cx="4071937" cy="6362700"/>
          </a:xfrm>
          <a:effectLst/>
        </p:grpSpPr>
        <p:grpSp>
          <p:nvGrpSpPr>
            <p:cNvPr id="56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4860034" y="-1997596"/>
            <a:ext cx="4071938" cy="6362700"/>
            <a:chOff x="-459493" y="81756"/>
            <a:chExt cx="4071938" cy="6362700"/>
          </a:xfrm>
          <a:effectLst/>
        </p:grpSpPr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134070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-459493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</p:grpSp>
      <p:grpSp>
        <p:nvGrpSpPr>
          <p:cNvPr id="63" name="62 Grupo"/>
          <p:cNvGrpSpPr/>
          <p:nvPr/>
        </p:nvGrpSpPr>
        <p:grpSpPr bwMode="auto">
          <a:xfrm>
            <a:off x="5921872" y="3042964"/>
            <a:ext cx="1458440" cy="1320800"/>
            <a:chOff x="1115616" y="5122863"/>
            <a:chExt cx="1458390" cy="1320800"/>
          </a:xfrm>
          <a:effectLst/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1119906" y="5593101"/>
              <a:ext cx="14541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0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cow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545009" y="3356992"/>
            <a:ext cx="1938841" cy="1320800"/>
            <a:chOff x="2987526" y="5100656"/>
            <a:chExt cx="1938842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2987526" y="5507999"/>
              <a:ext cx="193884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0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snake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2556076" y="2912518"/>
            <a:ext cx="1511870" cy="1320800"/>
            <a:chOff x="3203848" y="5100656"/>
            <a:chExt cx="1511871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3208449" y="5629332"/>
              <a:ext cx="15072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0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lion</a:t>
              </a:r>
              <a:endParaRPr lang="es-ES" sz="3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3" name="72 Grupo"/>
          <p:cNvGrpSpPr/>
          <p:nvPr/>
        </p:nvGrpSpPr>
        <p:grpSpPr bwMode="auto">
          <a:xfrm>
            <a:off x="4155489" y="3717032"/>
            <a:ext cx="1631488" cy="1320800"/>
            <a:chOff x="3084231" y="5100656"/>
            <a:chExt cx="1631489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3084231" y="5569554"/>
              <a:ext cx="16314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0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tiger</a:t>
              </a:r>
              <a:endParaRPr lang="es-ES" sz="40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1130294" y="5354052"/>
            <a:ext cx="596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animal.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7612040" y="5518154"/>
            <a:ext cx="991788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7524330" y="5518154"/>
            <a:ext cx="1079500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8316417" y="-27384"/>
            <a:ext cx="75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CC9900"/>
                </a:solidFill>
              </a:rPr>
              <a:t>11/15</a:t>
            </a:r>
            <a:endParaRPr lang="es-ES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4716036" y="4005986"/>
            <a:ext cx="132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</a:t>
            </a:r>
            <a:r>
              <a:rPr lang="es-ES_tradnl" sz="32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3200" b="1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3596407" y="-1611560"/>
            <a:ext cx="4071938" cy="6362700"/>
            <a:chOff x="5435899" y="-1490662"/>
            <a:chExt cx="4071937" cy="6362700"/>
          </a:xfrm>
          <a:effectLst/>
        </p:grpSpPr>
        <p:grpSp>
          <p:nvGrpSpPr>
            <p:cNvPr id="56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3596407" y="-1611560"/>
            <a:ext cx="4071938" cy="6362700"/>
            <a:chOff x="-459493" y="81756"/>
            <a:chExt cx="4071938" cy="6362700"/>
          </a:xfrm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-459493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1306601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4644010" y="3429000"/>
            <a:ext cx="1454150" cy="1320800"/>
            <a:chOff x="1101379" y="5122863"/>
            <a:chExt cx="1454100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1101379" y="5554911"/>
              <a:ext cx="14541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3600" b="1" dirty="0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panda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545009" y="3356992"/>
            <a:ext cx="1938841" cy="1320800"/>
            <a:chOff x="2987526" y="5100656"/>
            <a:chExt cx="1938842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2987526" y="5507999"/>
              <a:ext cx="193884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0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horse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2317559" y="2912518"/>
            <a:ext cx="2041543" cy="1320800"/>
            <a:chOff x="2964872" y="5100656"/>
            <a:chExt cx="2041544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2964872" y="5507999"/>
              <a:ext cx="20415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36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sheep</a:t>
              </a:r>
              <a:endParaRPr lang="es-ES" sz="3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3" name="72 Grupo"/>
          <p:cNvGrpSpPr/>
          <p:nvPr/>
        </p:nvGrpSpPr>
        <p:grpSpPr bwMode="auto">
          <a:xfrm>
            <a:off x="6756936" y="2756272"/>
            <a:ext cx="1631488" cy="1320800"/>
            <a:chOff x="3084231" y="5100656"/>
            <a:chExt cx="1631489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3084231" y="5569554"/>
              <a:ext cx="16314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0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pig</a:t>
              </a:r>
              <a:endParaRPr lang="es-ES" sz="40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1619672" y="530120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animal.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7612040" y="5518154"/>
            <a:ext cx="991788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7524330" y="5518154"/>
            <a:ext cx="1079500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8316417" y="-27384"/>
            <a:ext cx="75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CC9900"/>
                </a:solidFill>
              </a:rPr>
              <a:t>12/15</a:t>
            </a:r>
            <a:endParaRPr lang="es-ES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2772261" y="4005986"/>
            <a:ext cx="132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</a:t>
            </a:r>
            <a:r>
              <a:rPr lang="es-ES_tradnl" sz="32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3200" b="1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1619674" y="-1611560"/>
            <a:ext cx="4071938" cy="6362700"/>
            <a:chOff x="5435899" y="-1490662"/>
            <a:chExt cx="4071937" cy="6362700"/>
          </a:xfrm>
        </p:grpSpPr>
        <p:grpSp>
          <p:nvGrpSpPr>
            <p:cNvPr id="56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1619674" y="-1611560"/>
            <a:ext cx="4071938" cy="6362700"/>
            <a:chOff x="221097" y="81756"/>
            <a:chExt cx="4071938" cy="6362700"/>
          </a:xfrm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2245092" y="3429000"/>
            <a:ext cx="2399214" cy="1320800"/>
            <a:chOff x="646693" y="5122863"/>
            <a:chExt cx="2399132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646693" y="5554911"/>
              <a:ext cx="239913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chopstick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539554" y="3356992"/>
            <a:ext cx="1705538" cy="1320800"/>
            <a:chOff x="3131542" y="5100656"/>
            <a:chExt cx="1705539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3131542" y="5507999"/>
              <a:ext cx="17055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800" b="1" dirty="0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pen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4559147" y="2828280"/>
            <a:ext cx="1597029" cy="1320800"/>
            <a:chOff x="3118689" y="5100656"/>
            <a:chExt cx="1597030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3118689" y="5507999"/>
              <a:ext cx="159703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pencil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3" name="72 Grupo"/>
          <p:cNvGrpSpPr/>
          <p:nvPr/>
        </p:nvGrpSpPr>
        <p:grpSpPr bwMode="auto">
          <a:xfrm>
            <a:off x="6613381" y="3044304"/>
            <a:ext cx="1495013" cy="1320800"/>
            <a:chOff x="3156238" y="5100656"/>
            <a:chExt cx="1495014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3156238" y="5507999"/>
              <a:ext cx="149501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ruler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746129" y="5661248"/>
            <a:ext cx="649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item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7612040" y="5518154"/>
            <a:ext cx="991788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7524330" y="5518154"/>
            <a:ext cx="1079500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8316417" y="-27384"/>
            <a:ext cx="75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CC9900"/>
                </a:solidFill>
              </a:rPr>
              <a:t>13/15</a:t>
            </a:r>
            <a:endParaRPr lang="es-ES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4716036" y="4005986"/>
            <a:ext cx="132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</a:t>
            </a:r>
            <a:r>
              <a:rPr lang="es-ES_tradnl" sz="32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3200" b="1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3596407" y="-1611560"/>
            <a:ext cx="4071938" cy="6362700"/>
            <a:chOff x="5435899" y="-1490662"/>
            <a:chExt cx="4071937" cy="6362700"/>
          </a:xfrm>
          <a:effectLst/>
        </p:grpSpPr>
        <p:grpSp>
          <p:nvGrpSpPr>
            <p:cNvPr id="56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3596407" y="-1611560"/>
            <a:ext cx="4071938" cy="6362700"/>
            <a:chOff x="-459493" y="81756"/>
            <a:chExt cx="4071938" cy="6362700"/>
          </a:xfrm>
        </p:grpSpPr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1308189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-459493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</p:grpSp>
      <p:grpSp>
        <p:nvGrpSpPr>
          <p:cNvPr id="63" name="62 Grupo"/>
          <p:cNvGrpSpPr/>
          <p:nvPr/>
        </p:nvGrpSpPr>
        <p:grpSpPr bwMode="auto">
          <a:xfrm>
            <a:off x="4644010" y="3429000"/>
            <a:ext cx="1454150" cy="1320800"/>
            <a:chOff x="1101379" y="5122863"/>
            <a:chExt cx="1454100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1101379" y="5554911"/>
              <a:ext cx="14541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36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ship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545009" y="3356992"/>
            <a:ext cx="1938841" cy="1320800"/>
            <a:chOff x="2987526" y="5100656"/>
            <a:chExt cx="1938842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2987526" y="5507999"/>
              <a:ext cx="193884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000" b="1" dirty="0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car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2317559" y="2912518"/>
            <a:ext cx="2041543" cy="1320800"/>
            <a:chOff x="2964872" y="5100656"/>
            <a:chExt cx="2041544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2964872" y="5507999"/>
              <a:ext cx="20415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36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bike</a:t>
              </a:r>
              <a:endParaRPr lang="es-ES" sz="36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3" name="72 Grupo"/>
          <p:cNvGrpSpPr/>
          <p:nvPr/>
        </p:nvGrpSpPr>
        <p:grpSpPr bwMode="auto">
          <a:xfrm>
            <a:off x="6756936" y="2756272"/>
            <a:ext cx="1631488" cy="1320800"/>
            <a:chOff x="3084231" y="5100656"/>
            <a:chExt cx="1631489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3084231" y="5569554"/>
              <a:ext cx="163148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000" b="1" dirty="0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bus</a:t>
              </a:r>
              <a:endParaRPr lang="es-ES" sz="40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1187624" y="530120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7612040" y="5518154"/>
            <a:ext cx="991788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7524330" y="5518154"/>
            <a:ext cx="1079500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8316417" y="-27384"/>
            <a:ext cx="75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CC9900"/>
                </a:solidFill>
              </a:rPr>
              <a:t>14/15</a:t>
            </a:r>
            <a:endParaRPr lang="es-ES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ame differen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5732" r="48418" b="19493"/>
          <a:stretch>
            <a:fillRect/>
          </a:stretch>
        </p:blipFill>
        <p:spPr bwMode="auto">
          <a:xfrm>
            <a:off x="248378" y="260648"/>
            <a:ext cx="857209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76 Flecha derecha">
            <a:hlinkClick r:id="" action="ppaction://hlinkshowjump?jump=nextslide"/>
          </p:cNvPr>
          <p:cNvSpPr/>
          <p:nvPr/>
        </p:nvSpPr>
        <p:spPr>
          <a:xfrm>
            <a:off x="7704856" y="4366024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611560" y="4941168"/>
            <a:ext cx="6984776" cy="1512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02158" y="260648"/>
            <a:ext cx="3492388" cy="1512168"/>
          </a:xfrm>
          <a:prstGeom prst="wedgeRoundRectCallout">
            <a:avLst>
              <a:gd name="adj1" fmla="val -9404"/>
              <a:gd name="adj2" fmla="val 864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are two apples.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1188085" y="4005986"/>
            <a:ext cx="132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</a:t>
            </a:r>
            <a:r>
              <a:rPr lang="es-ES_tradnl" sz="32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3200" b="1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34927" y="-1611560"/>
            <a:ext cx="4071938" cy="6362700"/>
            <a:chOff x="5435899" y="-1490662"/>
            <a:chExt cx="4071937" cy="6362700"/>
          </a:xfrm>
        </p:grpSpPr>
        <p:grpSp>
          <p:nvGrpSpPr>
            <p:cNvPr id="56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35497" y="-1611560"/>
            <a:ext cx="4071938" cy="6362700"/>
            <a:chOff x="221097" y="81756"/>
            <a:chExt cx="4071938" cy="6362700"/>
          </a:xfrm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900053" y="3429000"/>
            <a:ext cx="1865797" cy="1320800"/>
            <a:chOff x="885361" y="5122863"/>
            <a:chExt cx="1865733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885361" y="5554911"/>
              <a:ext cx="186573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skating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3059834" y="3861048"/>
            <a:ext cx="2952327" cy="1320800"/>
            <a:chOff x="3203848" y="5100656"/>
            <a:chExt cx="2952329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3271918" y="5507999"/>
              <a:ext cx="288425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basketball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4467572" y="2972296"/>
            <a:ext cx="1904725" cy="1320800"/>
            <a:chOff x="2951866" y="5100656"/>
            <a:chExt cx="1904726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2951866" y="5507999"/>
              <a:ext cx="190472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0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football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3" name="72 Grupo"/>
          <p:cNvGrpSpPr/>
          <p:nvPr/>
        </p:nvGrpSpPr>
        <p:grpSpPr bwMode="auto">
          <a:xfrm>
            <a:off x="6516677" y="3188320"/>
            <a:ext cx="1728191" cy="1320800"/>
            <a:chOff x="3107144" y="5100656"/>
            <a:chExt cx="1728192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3107144" y="5507999"/>
              <a:ext cx="172819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tennis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298456" y="5575371"/>
            <a:ext cx="7225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sport.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76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452942" y="5518154"/>
            <a:ext cx="1079500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7452942" y="5518154"/>
            <a:ext cx="1079500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8316417" y="-27384"/>
            <a:ext cx="75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CC9900"/>
                </a:solidFill>
              </a:rPr>
              <a:t>15/15</a:t>
            </a:r>
            <a:endParaRPr lang="es-ES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6706" y="1412776"/>
            <a:ext cx="4978444" cy="421566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7612040" y="5518153"/>
            <a:ext cx="991788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2" descr="http://us.123rf.com/400wm/400/400/frenta/frenta1105/frenta110500032/9468539-texture--old-wooden-boards-of-brown-col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30"/>
          <a:stretch>
            <a:fillRect/>
          </a:stretch>
        </p:blipFill>
        <p:spPr bwMode="auto">
          <a:xfrm rot="16200000">
            <a:off x="4373162" y="-4421207"/>
            <a:ext cx="372893" cy="91605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64 CuadroTexto"/>
          <p:cNvSpPr txBox="1"/>
          <p:nvPr/>
        </p:nvSpPr>
        <p:spPr bwMode="auto">
          <a:xfrm>
            <a:off x="480650" y="345510"/>
            <a:ext cx="8164884" cy="1168539"/>
          </a:xfrm>
          <a:prstGeom prst="wedgeEllipseCallout">
            <a:avLst>
              <a:gd name="adj1" fmla="val -17100"/>
              <a:gd name="adj2" fmla="val 1991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4800" b="1" dirty="0" err="1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Lets</a:t>
            </a:r>
            <a:r>
              <a:rPr lang="es-ES_tradnl" sz="4800" b="1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s-ES_tradnl" sz="4800" b="1" dirty="0" err="1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read</a:t>
            </a:r>
            <a:r>
              <a:rPr lang="es-ES_tradnl" sz="4800" b="1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a </a:t>
            </a:r>
            <a:r>
              <a:rPr lang="es-ES_tradnl" sz="4800" b="1" dirty="0" err="1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story</a:t>
            </a:r>
            <a:r>
              <a:rPr lang="es-ES_tradnl" sz="4800" b="1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  <a:endParaRPr lang="es-ES" sz="4800" b="1" dirty="0">
              <a:ln w="18415" cmpd="sng">
                <a:noFill/>
                <a:prstDash val="solid"/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800" b="1" dirty="0" smtClean="0">
                <a:latin typeface="Comic Sans MS" panose="030F0702030302020204" pitchFamily="66" charset="0"/>
              </a:rPr>
              <a:t>Both are Frogs</a:t>
            </a:r>
            <a:br>
              <a:rPr lang="en-US" altLang="ko-KR" sz="4800" b="1" dirty="0" smtClean="0">
                <a:latin typeface="Comic Sans MS" panose="030F0702030302020204" pitchFamily="66" charset="0"/>
              </a:rPr>
            </a:br>
            <a:r>
              <a:rPr lang="en-US" altLang="ko-KR" sz="4800" b="1" dirty="0" smtClean="0">
                <a:latin typeface="Comic Sans MS" panose="030F0702030302020204" pitchFamily="66" charset="0"/>
              </a:rPr>
              <a:t>but they are different.</a:t>
            </a:r>
            <a:endParaRPr lang="en-US" altLang="ko-KR" sz="7200" b="1" dirty="0" smtClean="0">
              <a:latin typeface="Comic Sans MS" panose="030F0702030302020204" pitchFamily="66" charset="0"/>
            </a:endParaRP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547813" y="1628775"/>
          <a:ext cx="6553200" cy="459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Image" r:id="rId1" imgW="4216400" imgH="2959100" progId="Photoshop.Image.9">
                  <p:embed/>
                </p:oleObj>
              </mc:Choice>
              <mc:Fallback>
                <p:oleObj name="Image" r:id="rId1" imgW="4216400" imgH="2959100" progId="Photoshop.Image.9">
                  <p:embed/>
                  <p:pic>
                    <p:nvPicPr>
                      <p:cNvPr id="0" name="Picture 30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628775"/>
                        <a:ext cx="6553200" cy="459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76 Flecha derecha">
            <a:hlinkClick r:id="" action="ppaction://hlinkshowjump?jump=nextslide"/>
          </p:cNvPr>
          <p:cNvSpPr/>
          <p:nvPr/>
        </p:nvSpPr>
        <p:spPr>
          <a:xfrm>
            <a:off x="8028384" y="5959544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68313" y="260350"/>
          <a:ext cx="9359900" cy="633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Image" r:id="rId1" imgW="8585200" imgH="6870700" progId="Photoshop.Image.9">
                  <p:embed/>
                </p:oleObj>
              </mc:Choice>
              <mc:Fallback>
                <p:oleObj name="Image" r:id="rId1" imgW="8585200" imgH="6870700" progId="Photoshop.Image.9">
                  <p:embed/>
                  <p:pic>
                    <p:nvPicPr>
                      <p:cNvPr id="0" name="Picture 4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0350"/>
                        <a:ext cx="9359900" cy="633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39751" y="5517483"/>
            <a:ext cx="860425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2800" smtClean="0">
                <a:solidFill>
                  <a:srgbClr val="000000"/>
                </a:solidFill>
                <a:latin typeface="Comic Sans MS" panose="030F0702030302020204" pitchFamily="66" charset="0"/>
              </a:rPr>
              <a:t>There are two frogs talking. They are sitting on leaves at the pond. </a:t>
            </a:r>
            <a:endParaRPr lang="ko-KR" altLang="en-US" sz="28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76 Flecha derecha">
            <a:hlinkClick r:id="" action="ppaction://hlinkshowjump?jump=nextslide"/>
          </p:cNvPr>
          <p:cNvSpPr/>
          <p:nvPr/>
        </p:nvSpPr>
        <p:spPr>
          <a:xfrm>
            <a:off x="8028384" y="5959544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68313" y="260350"/>
          <a:ext cx="9359900" cy="633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Image" r:id="rId1" imgW="8585200" imgH="6870700" progId="Photoshop.Image.9">
                  <p:embed/>
                </p:oleObj>
              </mc:Choice>
              <mc:Fallback>
                <p:oleObj name="Image" r:id="rId1" imgW="8585200" imgH="6870700" progId="Photoshop.Image.9">
                  <p:embed/>
                  <p:pic>
                    <p:nvPicPr>
                      <p:cNvPr id="0" name="Picture 5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0350"/>
                        <a:ext cx="9359900" cy="633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95748" y="189833"/>
            <a:ext cx="3455987" cy="719137"/>
          </a:xfrm>
          <a:prstGeom prst="rect">
            <a:avLst/>
          </a:prstGeom>
          <a:solidFill>
            <a:srgbClr val="CDFFFF"/>
          </a:solidFill>
          <a:ln>
            <a:solidFill>
              <a:srgbClr val="CD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dirty="0">
              <a:solidFill>
                <a:srgbClr val="CDFFFF"/>
              </a:solidFill>
            </a:endParaRPr>
          </a:p>
        </p:txBody>
      </p:sp>
      <p:sp>
        <p:nvSpPr>
          <p:cNvPr id="4" name="76 Flecha derecha">
            <a:hlinkClick r:id="" action="ppaction://hlinkshowjump?jump=nextslide"/>
          </p:cNvPr>
          <p:cNvSpPr/>
          <p:nvPr/>
        </p:nvSpPr>
        <p:spPr>
          <a:xfrm>
            <a:off x="8028384" y="5959544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313" y="0"/>
          <a:ext cx="9217025" cy="659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Image" r:id="rId1" imgW="8331200" imgH="6870700" progId="Photoshop.Image.9">
                  <p:embed/>
                </p:oleObj>
              </mc:Choice>
              <mc:Fallback>
                <p:oleObj name="Image" r:id="rId1" imgW="8331200" imgH="6870700" progId="Photoshop.Image.9">
                  <p:embed/>
                  <p:pic>
                    <p:nvPicPr>
                      <p:cNvPr id="0" name="Picture 6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13" y="0"/>
                        <a:ext cx="9217025" cy="659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76 Flecha derecha">
            <a:hlinkClick r:id="" action="ppaction://hlinkshowjump?jump=nextslide"/>
          </p:cNvPr>
          <p:cNvSpPr/>
          <p:nvPr/>
        </p:nvSpPr>
        <p:spPr>
          <a:xfrm>
            <a:off x="8028384" y="5959544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23931" y="920"/>
          <a:ext cx="9217025" cy="653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Image" r:id="rId1" imgW="8178800" imgH="6870700" progId="Photoshop.Image.9">
                  <p:embed/>
                </p:oleObj>
              </mc:Choice>
              <mc:Fallback>
                <p:oleObj name="Image" r:id="rId1" imgW="8178800" imgH="6870700" progId="Photoshop.Image.9">
                  <p:embed/>
                  <p:pic>
                    <p:nvPicPr>
                      <p:cNvPr id="0" name="Picture 7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931" y="920"/>
                        <a:ext cx="9217025" cy="653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76 Flecha derecha">
            <a:hlinkClick r:id="" action="ppaction://hlinkshowjump?jump=nextslide"/>
          </p:cNvPr>
          <p:cNvSpPr/>
          <p:nvPr/>
        </p:nvSpPr>
        <p:spPr>
          <a:xfrm>
            <a:off x="8028384" y="5959544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95288" y="0"/>
          <a:ext cx="8748712" cy="659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Image" r:id="rId1" imgW="8102600" imgH="6756400" progId="Photoshop.Image.9">
                  <p:embed/>
                </p:oleObj>
              </mc:Choice>
              <mc:Fallback>
                <p:oleObj name="Image" r:id="rId1" imgW="8102600" imgH="6756400" progId="Photoshop.Image.9">
                  <p:embed/>
                  <p:pic>
                    <p:nvPicPr>
                      <p:cNvPr id="0" name="Picture 8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0"/>
                        <a:ext cx="8748712" cy="659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76 Flecha derecha">
            <a:hlinkClick r:id="" action="ppaction://hlinkshowjump?jump=nextslide"/>
          </p:cNvPr>
          <p:cNvSpPr/>
          <p:nvPr/>
        </p:nvSpPr>
        <p:spPr>
          <a:xfrm>
            <a:off x="8028384" y="5959544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39751" y="0"/>
          <a:ext cx="8604250" cy="663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Image" r:id="rId1" imgW="8077200" imgH="6223000" progId="Photoshop.Image.9">
                  <p:embed/>
                </p:oleObj>
              </mc:Choice>
              <mc:Fallback>
                <p:oleObj name="Image" r:id="rId1" imgW="8077200" imgH="6223000" progId="Photoshop.Image.9">
                  <p:embed/>
                  <p:pic>
                    <p:nvPicPr>
                      <p:cNvPr id="0" name="Picture 9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1" y="0"/>
                        <a:ext cx="8604250" cy="663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76 Flecha derecha">
            <a:hlinkClick r:id="" action="ppaction://hlinkshowjump?jump=nextslide"/>
          </p:cNvPr>
          <p:cNvSpPr/>
          <p:nvPr/>
        </p:nvSpPr>
        <p:spPr>
          <a:xfrm>
            <a:off x="8028384" y="5959544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79388" y="0"/>
          <a:ext cx="8964612" cy="659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Image" r:id="rId1" imgW="8077200" imgH="6197600" progId="Photoshop.Image.9">
                  <p:embed/>
                </p:oleObj>
              </mc:Choice>
              <mc:Fallback>
                <p:oleObj name="Image" r:id="rId1" imgW="8077200" imgH="6197600" progId="Photoshop.Image.9">
                  <p:embed/>
                  <p:pic>
                    <p:nvPicPr>
                      <p:cNvPr id="0" name="Picture 10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8964612" cy="659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76 Flecha derecha">
            <a:hlinkClick r:id="" action="ppaction://hlinkshowjump?jump=nextslide"/>
          </p:cNvPr>
          <p:cNvSpPr/>
          <p:nvPr/>
        </p:nvSpPr>
        <p:spPr>
          <a:xfrm>
            <a:off x="8028384" y="5959544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ame differen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5" b="8120"/>
          <a:stretch>
            <a:fillRect/>
          </a:stretch>
        </p:blipFill>
        <p:spPr bwMode="auto">
          <a:xfrm>
            <a:off x="323530" y="357112"/>
            <a:ext cx="8496944" cy="627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76 Flecha derecha">
            <a:hlinkClick r:id="" action="ppaction://hlinkshowjump?jump=nextslide"/>
          </p:cNvPr>
          <p:cNvSpPr/>
          <p:nvPr/>
        </p:nvSpPr>
        <p:spPr>
          <a:xfrm>
            <a:off x="7470576" y="5585780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95288" y="0"/>
          <a:ext cx="8748712" cy="659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Image" r:id="rId1" imgW="8064500" imgH="6692900" progId="Photoshop.Image.9">
                  <p:embed/>
                </p:oleObj>
              </mc:Choice>
              <mc:Fallback>
                <p:oleObj name="Image" r:id="rId1" imgW="8064500" imgH="6692900" progId="Photoshop.Image.9">
                  <p:embed/>
                  <p:pic>
                    <p:nvPicPr>
                      <p:cNvPr id="0" name="Picture 11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0"/>
                        <a:ext cx="8748712" cy="659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76 Flecha derecha">
            <a:hlinkClick r:id="" action="ppaction://hlinkshowjump?jump=nextslide"/>
          </p:cNvPr>
          <p:cNvSpPr/>
          <p:nvPr/>
        </p:nvSpPr>
        <p:spPr>
          <a:xfrm>
            <a:off x="8028384" y="5959544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50827" y="476250"/>
          <a:ext cx="8497888" cy="597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Image" r:id="rId1" imgW="8064500" imgH="6223000" progId="Photoshop.Image.9">
                  <p:embed/>
                </p:oleObj>
              </mc:Choice>
              <mc:Fallback>
                <p:oleObj name="Image" r:id="rId1" imgW="8064500" imgH="6223000" progId="Photoshop.Image.9">
                  <p:embed/>
                  <p:pic>
                    <p:nvPicPr>
                      <p:cNvPr id="0" name="Picture 12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7" y="476250"/>
                        <a:ext cx="8497888" cy="597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76 Flecha derecha">
            <a:hlinkClick r:id="" action="ppaction://hlinkshowjump?jump=nextslide"/>
          </p:cNvPr>
          <p:cNvSpPr/>
          <p:nvPr/>
        </p:nvSpPr>
        <p:spPr>
          <a:xfrm>
            <a:off x="8028384" y="5959544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50956" y="920"/>
          <a:ext cx="8893175" cy="65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Image" r:id="rId1" imgW="8102600" imgH="6337300" progId="Photoshop.Image.9">
                  <p:embed/>
                </p:oleObj>
              </mc:Choice>
              <mc:Fallback>
                <p:oleObj name="Image" r:id="rId1" imgW="8102600" imgH="6337300" progId="Photoshop.Image.9">
                  <p:embed/>
                  <p:pic>
                    <p:nvPicPr>
                      <p:cNvPr id="0" name="Picture 13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56" y="920"/>
                        <a:ext cx="8893175" cy="652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76 Flecha derecha">
            <a:hlinkClick r:id="" action="ppaction://hlinkshowjump?jump=nextslide"/>
          </p:cNvPr>
          <p:cNvSpPr/>
          <p:nvPr/>
        </p:nvSpPr>
        <p:spPr>
          <a:xfrm>
            <a:off x="8028384" y="5959544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50956" y="0"/>
          <a:ext cx="8893175" cy="664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Image" r:id="rId1" imgW="8051800" imgH="6350000" progId="Photoshop.Image.9">
                  <p:embed/>
                </p:oleObj>
              </mc:Choice>
              <mc:Fallback>
                <p:oleObj name="Image" r:id="rId1" imgW="8051800" imgH="6350000" progId="Photoshop.Image.9">
                  <p:embed/>
                  <p:pic>
                    <p:nvPicPr>
                      <p:cNvPr id="0" name="Picture 14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56" y="0"/>
                        <a:ext cx="8893175" cy="664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76 Flecha derecha">
            <a:hlinkClick r:id="" action="ppaction://hlinkshowjump?jump=nextslide"/>
          </p:cNvPr>
          <p:cNvSpPr/>
          <p:nvPr/>
        </p:nvSpPr>
        <p:spPr>
          <a:xfrm>
            <a:off x="8028384" y="5959544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-3924300" y="-1827213"/>
          <a:ext cx="12817475" cy="8470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Image" r:id="rId1" imgW="8064500" imgH="6692900" progId="Photoshop.Image.9">
                  <p:embed/>
                </p:oleObj>
              </mc:Choice>
              <mc:Fallback>
                <p:oleObj name="Image" r:id="rId1" imgW="8064500" imgH="6692900" progId="Photoshop.Image.9">
                  <p:embed/>
                  <p:pic>
                    <p:nvPicPr>
                      <p:cNvPr id="0" name="Picture 153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24300" y="-1827213"/>
                        <a:ext cx="12817475" cy="8470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" y="5446045"/>
            <a:ext cx="9540875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25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	Blue Frog: Haha! I am a small, blue, ugly,</a:t>
            </a:r>
            <a:endParaRPr lang="en-US" altLang="ko-KR" sz="2500" b="1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25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		      HAPPY frog. Are you happy now?</a:t>
            </a:r>
            <a:endParaRPr lang="en-US" altLang="ko-KR" sz="2500" b="1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25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ko-KR" altLang="en-US" sz="2500" b="1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76 Flecha derecha">
            <a:hlinkClick r:id="" action="ppaction://hlinkshowjump?jump=nextslide"/>
          </p:cNvPr>
          <p:cNvSpPr/>
          <p:nvPr/>
        </p:nvSpPr>
        <p:spPr>
          <a:xfrm>
            <a:off x="8028384" y="5959544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403424" y="2420939"/>
            <a:ext cx="67746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6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THE END! </a:t>
            </a:r>
            <a:endParaRPr kumimoji="1" lang="ko-KR" altLang="en-US" sz="9600" b="1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76 Flecha derecha">
            <a:hlinkClick r:id="" action="ppaction://hlinkshowjump?jump=nextslide"/>
          </p:cNvPr>
          <p:cNvSpPr/>
          <p:nvPr/>
        </p:nvSpPr>
        <p:spPr>
          <a:xfrm>
            <a:off x="8028384" y="5959544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21718" y="879707"/>
            <a:ext cx="4978444" cy="421566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7681468" y="4941168"/>
            <a:ext cx="991788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2" descr="http://us.123rf.com/400wm/400/400/frenta/frenta1105/frenta110500032/9468539-texture--old-wooden-boards-of-brown-col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30"/>
          <a:stretch>
            <a:fillRect/>
          </a:stretch>
        </p:blipFill>
        <p:spPr bwMode="auto">
          <a:xfrm rot="16200000">
            <a:off x="4373162" y="-4421207"/>
            <a:ext cx="372893" cy="91605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64 CuadroTexto"/>
          <p:cNvSpPr txBox="1"/>
          <p:nvPr/>
        </p:nvSpPr>
        <p:spPr bwMode="auto">
          <a:xfrm>
            <a:off x="128498" y="4517879"/>
            <a:ext cx="816488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4800" b="1" dirty="0" err="1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Let’s</a:t>
            </a:r>
            <a:r>
              <a:rPr lang="es-ES_tradnl" sz="4800" b="1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s-ES_tradnl" sz="4800" b="1" dirty="0" err="1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watch</a:t>
            </a:r>
            <a:r>
              <a:rPr lang="es-ES_tradnl" sz="4800" b="1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a </a:t>
            </a:r>
            <a:r>
              <a:rPr lang="es-ES_tradnl" sz="4800" b="1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video</a:t>
            </a:r>
            <a:br>
              <a:rPr lang="es-ES_tradnl" sz="4800" b="1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es-ES_tradnl" sz="4800" b="1" dirty="0" err="1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same</a:t>
            </a:r>
            <a:r>
              <a:rPr lang="es-ES_tradnl" sz="4800" b="1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s-ES_tradnl" sz="4800" b="1" dirty="0" err="1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or</a:t>
            </a:r>
            <a:r>
              <a:rPr lang="es-ES_tradnl" sz="4800" b="1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s-ES_tradnl" sz="4800" b="1" dirty="0" err="1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different</a:t>
            </a:r>
            <a:r>
              <a:rPr lang="es-ES_tradnl" sz="4800" b="1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s-ES_tradnl" sz="4800" b="1" dirty="0" err="1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kidstv</a:t>
            </a:r>
            <a:br>
              <a:rPr lang="es-ES_tradnl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es-ES_tradnl" sz="2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https://www.youtube.com/watch?v=Gng5a5FCSZc</a:t>
            </a:r>
            <a:endParaRPr lang="es-ES" sz="2800" b="1" dirty="0">
              <a:ln w="18415" cmpd="sng">
                <a:noFill/>
                <a:prstDash val="solid"/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830" y="2814332"/>
            <a:ext cx="7772400" cy="873604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</a:rPr>
              <a:t>Say what u c!</a:t>
            </a:r>
            <a:endParaRPr lang="en-US" sz="80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4" y="327459"/>
            <a:ext cx="3221279" cy="2066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66" y="3688856"/>
            <a:ext cx="3963404" cy="2932043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6" y="5754604"/>
            <a:ext cx="798576" cy="9936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47890" y="4201676"/>
            <a:ext cx="1808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egg</a:t>
            </a:r>
            <a:r>
              <a:rPr lang="en-US" sz="3200" b="1" dirty="0">
                <a:solidFill>
                  <a:prstClr val="black"/>
                </a:solidFill>
              </a:rPr>
              <a:t>plant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67" y="478670"/>
            <a:ext cx="1537106" cy="17931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54" y="546012"/>
            <a:ext cx="1606420" cy="1660293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04" y="5575277"/>
            <a:ext cx="1390001" cy="104250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0314" y="4918123"/>
            <a:ext cx="3024305" cy="77922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o</a:t>
            </a:r>
            <a:r>
              <a:rPr lang="en-US" sz="4800" b="1" dirty="0" smtClean="0"/>
              <a:t>pen!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67" y="4123166"/>
            <a:ext cx="1904743" cy="2370973"/>
          </a:xfrm>
          <a:prstGeom prst="rect">
            <a:avLst/>
          </a:prstGeom>
        </p:spPr>
      </p:pic>
      <p:sp>
        <p:nvSpPr>
          <p:cNvPr id="10" name="black box"/>
          <p:cNvSpPr/>
          <p:nvPr/>
        </p:nvSpPr>
        <p:spPr>
          <a:xfrm>
            <a:off x="4757330" y="4730915"/>
            <a:ext cx="3177289" cy="1024609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9" b="18025"/>
          <a:stretch>
            <a:fillRect/>
          </a:stretch>
        </p:blipFill>
        <p:spPr>
          <a:xfrm>
            <a:off x="1676298" y="4018245"/>
            <a:ext cx="6401850" cy="258081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4" name="equa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9" y="4672736"/>
            <a:ext cx="1270000" cy="127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4" y="1159373"/>
            <a:ext cx="1667514" cy="1667514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6" y="5754604"/>
            <a:ext cx="798576" cy="993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6" y="673997"/>
            <a:ext cx="2773743" cy="2773743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20" y="604601"/>
            <a:ext cx="2782276" cy="2812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0314" y="4918123"/>
            <a:ext cx="3024305" cy="77922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snow</a:t>
            </a:r>
            <a:r>
              <a:rPr lang="en-US" sz="4800" b="1" dirty="0" smtClean="0"/>
              <a:t>ball!</a:t>
            </a:r>
            <a:endParaRPr lang="en-US" sz="5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80" y="4178632"/>
            <a:ext cx="2216157" cy="2260041"/>
          </a:xfrm>
          <a:prstGeom prst="rect">
            <a:avLst/>
          </a:prstGeom>
        </p:spPr>
      </p:pic>
      <p:sp>
        <p:nvSpPr>
          <p:cNvPr id="10" name="black box"/>
          <p:cNvSpPr/>
          <p:nvPr/>
        </p:nvSpPr>
        <p:spPr>
          <a:xfrm>
            <a:off x="4757330" y="4730915"/>
            <a:ext cx="3177289" cy="1024609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9" b="18025"/>
          <a:stretch>
            <a:fillRect/>
          </a:stretch>
        </p:blipFill>
        <p:spPr>
          <a:xfrm>
            <a:off x="1676298" y="4018245"/>
            <a:ext cx="6401850" cy="258081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4" name="equ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9" y="4672736"/>
            <a:ext cx="1270000" cy="127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4" y="1159373"/>
            <a:ext cx="1667514" cy="1667514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6" y="5754604"/>
            <a:ext cx="798576" cy="993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2" y="644581"/>
            <a:ext cx="3027076" cy="2421661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773" y="969426"/>
            <a:ext cx="3071111" cy="2047407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ame differen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0" r="52821" b="8120"/>
          <a:stretch>
            <a:fillRect/>
          </a:stretch>
        </p:blipFill>
        <p:spPr bwMode="auto">
          <a:xfrm>
            <a:off x="323530" y="355932"/>
            <a:ext cx="8496942" cy="627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76 Flecha derecha">
            <a:hlinkClick r:id="" action="ppaction://hlinkshowjump?jump=nextslide"/>
          </p:cNvPr>
          <p:cNvSpPr/>
          <p:nvPr/>
        </p:nvSpPr>
        <p:spPr>
          <a:xfrm>
            <a:off x="7581552" y="5585779"/>
            <a:ext cx="1115616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11560" y="4941168"/>
            <a:ext cx="6984776" cy="1512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BOTH</a:t>
            </a:r>
            <a:endParaRPr lang="en-US" b="1" strike="sng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83658" y="476672"/>
            <a:ext cx="3492388" cy="1512168"/>
          </a:xfrm>
          <a:prstGeom prst="wedgeRoundRectCallout">
            <a:avLst>
              <a:gd name="adj1" fmla="val -9404"/>
              <a:gd name="adj2" fmla="val 864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 are 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not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two balls.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&quot;No&quot; Symbol 1"/>
          <p:cNvSpPr/>
          <p:nvPr/>
        </p:nvSpPr>
        <p:spPr>
          <a:xfrm>
            <a:off x="2037769" y="4617132"/>
            <a:ext cx="4132358" cy="21602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0314" y="4918123"/>
            <a:ext cx="3024305" cy="77922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foot</a:t>
            </a:r>
            <a:r>
              <a:rPr lang="en-US" sz="4800" b="1" dirty="0" smtClean="0"/>
              <a:t>ball!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17" y="4237958"/>
            <a:ext cx="2132862" cy="2132862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10" name="black box"/>
          <p:cNvSpPr/>
          <p:nvPr/>
        </p:nvSpPr>
        <p:spPr>
          <a:xfrm>
            <a:off x="4757330" y="4730915"/>
            <a:ext cx="3177289" cy="1024609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9" b="18025"/>
          <a:stretch>
            <a:fillRect/>
          </a:stretch>
        </p:blipFill>
        <p:spPr>
          <a:xfrm>
            <a:off x="1676298" y="4018245"/>
            <a:ext cx="6401850" cy="258081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4" name="equ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9" y="4672736"/>
            <a:ext cx="1270000" cy="127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4" y="1159373"/>
            <a:ext cx="1667514" cy="1667514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6" y="5754604"/>
            <a:ext cx="798576" cy="993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9" b="8592"/>
          <a:stretch>
            <a:fillRect/>
          </a:stretch>
        </p:blipFill>
        <p:spPr>
          <a:xfrm>
            <a:off x="569626" y="545623"/>
            <a:ext cx="2602104" cy="2677264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"/>
          <a:stretch>
            <a:fillRect/>
          </a:stretch>
        </p:blipFill>
        <p:spPr>
          <a:xfrm>
            <a:off x="5725824" y="545623"/>
            <a:ext cx="2352324" cy="2740292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0314" y="4918123"/>
            <a:ext cx="3024305" cy="77922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moon</a:t>
            </a:r>
            <a:r>
              <a:rPr lang="en-US" sz="4800" b="1" dirty="0" smtClean="0"/>
              <a:t>cake!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22" y="4230319"/>
            <a:ext cx="2875556" cy="2156667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10" name="black box"/>
          <p:cNvSpPr/>
          <p:nvPr/>
        </p:nvSpPr>
        <p:spPr>
          <a:xfrm>
            <a:off x="4757330" y="4730915"/>
            <a:ext cx="3177289" cy="1024609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9" b="18025"/>
          <a:stretch>
            <a:fillRect/>
          </a:stretch>
        </p:blipFill>
        <p:spPr>
          <a:xfrm>
            <a:off x="1676298" y="4018245"/>
            <a:ext cx="6401850" cy="258081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4" name="equ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9" y="4672736"/>
            <a:ext cx="1270000" cy="127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4" y="1159373"/>
            <a:ext cx="1667514" cy="1667514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6" y="5754604"/>
            <a:ext cx="798576" cy="993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7" y="599605"/>
            <a:ext cx="1915766" cy="2643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52" y="599605"/>
            <a:ext cx="2761938" cy="276193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0314" y="4918123"/>
            <a:ext cx="3024305" cy="77922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S</a:t>
            </a:r>
            <a:r>
              <a:rPr lang="en-US" sz="4800" b="1" dirty="0" smtClean="0">
                <a:solidFill>
                  <a:srgbClr val="FF0000"/>
                </a:solidFill>
              </a:rPr>
              <a:t>pider</a:t>
            </a:r>
            <a:r>
              <a:rPr lang="en-US" sz="4800" b="1" dirty="0" smtClean="0"/>
              <a:t>man!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" t="10468" r="5942" b="12346"/>
          <a:stretch>
            <a:fillRect/>
          </a:stretch>
        </p:blipFill>
        <p:spPr>
          <a:xfrm>
            <a:off x="1888856" y="4319740"/>
            <a:ext cx="2292877" cy="1977825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10" name="black box"/>
          <p:cNvSpPr/>
          <p:nvPr/>
        </p:nvSpPr>
        <p:spPr>
          <a:xfrm>
            <a:off x="4757330" y="4730915"/>
            <a:ext cx="3177289" cy="1024609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9" b="18025"/>
          <a:stretch>
            <a:fillRect/>
          </a:stretch>
        </p:blipFill>
        <p:spPr>
          <a:xfrm>
            <a:off x="1676298" y="4018245"/>
            <a:ext cx="6401850" cy="258081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4" name="equa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9" y="4672736"/>
            <a:ext cx="1270000" cy="127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4" y="1159373"/>
            <a:ext cx="1667514" cy="1667514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6" y="5754604"/>
            <a:ext cx="798576" cy="993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51" y="414030"/>
            <a:ext cx="2384450" cy="3008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57" y="239486"/>
            <a:ext cx="2101733" cy="3357167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0314" y="4918123"/>
            <a:ext cx="3024305" cy="77922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ice</a:t>
            </a:r>
            <a:r>
              <a:rPr lang="en-US" sz="4800" b="1" dirty="0" err="1" smtClean="0"/>
              <a:t>cream</a:t>
            </a:r>
            <a:r>
              <a:rPr lang="en-US" sz="4800" b="1" dirty="0" smtClean="0"/>
              <a:t>!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470" y="4121913"/>
            <a:ext cx="1284873" cy="2373479"/>
          </a:xfrm>
          <a:prstGeom prst="rect">
            <a:avLst/>
          </a:prstGeom>
        </p:spPr>
      </p:pic>
      <p:sp>
        <p:nvSpPr>
          <p:cNvPr id="10" name="black box"/>
          <p:cNvSpPr/>
          <p:nvPr/>
        </p:nvSpPr>
        <p:spPr>
          <a:xfrm>
            <a:off x="4757330" y="4730915"/>
            <a:ext cx="3177289" cy="1024609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9" b="18025"/>
          <a:stretch>
            <a:fillRect/>
          </a:stretch>
        </p:blipFill>
        <p:spPr>
          <a:xfrm>
            <a:off x="1676298" y="4018245"/>
            <a:ext cx="6401850" cy="258081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4" name="equa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9" y="4672736"/>
            <a:ext cx="1270000" cy="127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4" y="1159373"/>
            <a:ext cx="1667514" cy="1667514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6" y="5754604"/>
            <a:ext cx="798576" cy="993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1" y="603358"/>
            <a:ext cx="3221262" cy="2553855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01" y="721344"/>
            <a:ext cx="3264253" cy="2452447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0314" y="4918123"/>
            <a:ext cx="3024305" cy="77922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sun</a:t>
            </a:r>
            <a:r>
              <a:rPr lang="en-US" sz="4800" b="1" dirty="0" smtClean="0"/>
              <a:t>glasses!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75" y="4562013"/>
            <a:ext cx="2727024" cy="1504408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10" name="black box"/>
          <p:cNvSpPr/>
          <p:nvPr/>
        </p:nvSpPr>
        <p:spPr>
          <a:xfrm>
            <a:off x="4757330" y="4730915"/>
            <a:ext cx="3177289" cy="1024609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9" b="18025"/>
          <a:stretch>
            <a:fillRect/>
          </a:stretch>
        </p:blipFill>
        <p:spPr>
          <a:xfrm>
            <a:off x="1676298" y="4018245"/>
            <a:ext cx="6401850" cy="258081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4" name="equa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9" y="4672736"/>
            <a:ext cx="1270000" cy="127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4" y="1159373"/>
            <a:ext cx="1667514" cy="1667514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6" y="5754604"/>
            <a:ext cx="798576" cy="993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7" y="495915"/>
            <a:ext cx="2693785" cy="2693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06" y="380032"/>
            <a:ext cx="1587132" cy="3280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0314" y="4918123"/>
            <a:ext cx="3024305" cy="77922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head</a:t>
            </a:r>
            <a:r>
              <a:rPr lang="en-US" sz="4800" b="1" dirty="0" smtClean="0"/>
              <a:t>ache!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43" y="4504616"/>
            <a:ext cx="2328403" cy="1606234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10" name="black box"/>
          <p:cNvSpPr/>
          <p:nvPr/>
        </p:nvSpPr>
        <p:spPr>
          <a:xfrm>
            <a:off x="4757330" y="4730915"/>
            <a:ext cx="3177289" cy="1024609"/>
          </a:xfrm>
          <a:prstGeom prst="rect">
            <a:avLst/>
          </a:prstGeom>
          <a:solidFill>
            <a:schemeClr val="tx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9" b="18025"/>
          <a:stretch>
            <a:fillRect/>
          </a:stretch>
        </p:blipFill>
        <p:spPr>
          <a:xfrm>
            <a:off x="1676298" y="4018245"/>
            <a:ext cx="6401850" cy="258081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4" name="equa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9" y="4672736"/>
            <a:ext cx="1270000" cy="1270000"/>
          </a:xfrm>
          <a:prstGeom prst="rect">
            <a:avLst/>
          </a:prstGeom>
          <a:solidFill>
            <a:srgbClr val="FFC000"/>
          </a:solidFill>
          <a:ln w="635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4" y="1159373"/>
            <a:ext cx="1667514" cy="1667514"/>
          </a:xfrm>
          <a:prstGeom prst="rect">
            <a:avLst/>
          </a:prstGeom>
        </p:spPr>
      </p:pic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136" y="5754604"/>
            <a:ext cx="798576" cy="993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7" y="314462"/>
            <a:ext cx="2470870" cy="34592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9" t="33820" r="4325" b="18547"/>
          <a:stretch>
            <a:fillRect/>
          </a:stretch>
        </p:blipFill>
        <p:spPr>
          <a:xfrm>
            <a:off x="5624759" y="838216"/>
            <a:ext cx="2453391" cy="2531810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6 Flecha derecha">
            <a:hlinkClick r:id="" action="ppaction://hlinkshowjump?jump=nextslide"/>
          </p:cNvPr>
          <p:cNvSpPr/>
          <p:nvPr/>
        </p:nvSpPr>
        <p:spPr>
          <a:xfrm>
            <a:off x="8316417" y="5959544"/>
            <a:ext cx="827584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27585" y="620688"/>
          <a:ext cx="7416825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365"/>
                <a:gridCol w="1483365"/>
                <a:gridCol w="1483365"/>
                <a:gridCol w="1483365"/>
                <a:gridCol w="1483365"/>
              </a:tblGrid>
              <a:tr h="18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7585" y="2492896"/>
          <a:ext cx="7416825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365"/>
                <a:gridCol w="1483365"/>
                <a:gridCol w="1483365"/>
                <a:gridCol w="1483365"/>
                <a:gridCol w="1483365"/>
              </a:tblGrid>
              <a:tr h="93610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 likes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going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to </a:t>
                      </a:r>
                      <a:br>
                        <a:rPr lang="en-US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park.</a:t>
                      </a:r>
                      <a:endParaRPr lang="en-US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 likes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eating.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She likes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dancing.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She likes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singing.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 likes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playing 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chess.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7585" y="3717032"/>
          <a:ext cx="7416825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365"/>
                <a:gridCol w="1483365"/>
                <a:gridCol w="1483365"/>
                <a:gridCol w="1483365"/>
                <a:gridCol w="1483365"/>
              </a:tblGrid>
              <a:tr h="18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27585" y="5589240"/>
          <a:ext cx="7416825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365"/>
                <a:gridCol w="1483365"/>
                <a:gridCol w="1483365"/>
                <a:gridCol w="1483365"/>
                <a:gridCol w="1483365"/>
              </a:tblGrid>
              <a:tr h="93610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 likes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helping 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people.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 likes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playing 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sport.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 likes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playing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tennis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 likes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reading.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 likes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sleeping.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26605" y="-171400"/>
            <a:ext cx="9249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He/She</a:t>
            </a:r>
            <a:r>
              <a:rPr lang="en-US" sz="4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likes... .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both like …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2" descr="Image result for harry potter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t="-2085" r="15295" b="74724"/>
          <a:stretch>
            <a:fillRect/>
          </a:stretch>
        </p:blipFill>
        <p:spPr bwMode="auto">
          <a:xfrm>
            <a:off x="1104710" y="1268761"/>
            <a:ext cx="1221367" cy="12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doream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1" r="16963" b="34775"/>
          <a:stretch>
            <a:fillRect/>
          </a:stretch>
        </p:blipFill>
        <p:spPr bwMode="auto">
          <a:xfrm>
            <a:off x="2434649" y="1550469"/>
            <a:ext cx="1220209" cy="91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peppa pi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91"/>
          <a:stretch>
            <a:fillRect/>
          </a:stretch>
        </p:blipFill>
        <p:spPr bwMode="auto">
          <a:xfrm>
            <a:off x="3923928" y="1482555"/>
            <a:ext cx="1062832" cy="9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ls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82" b="59448"/>
          <a:stretch>
            <a:fillRect/>
          </a:stretch>
        </p:blipFill>
        <p:spPr bwMode="auto">
          <a:xfrm>
            <a:off x="5580120" y="1219024"/>
            <a:ext cx="923201" cy="12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lego batma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" b="37352"/>
          <a:stretch>
            <a:fillRect/>
          </a:stretch>
        </p:blipFill>
        <p:spPr bwMode="auto">
          <a:xfrm>
            <a:off x="6836968" y="1356453"/>
            <a:ext cx="1079190" cy="113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spider-man 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495" b="75398"/>
          <a:stretch>
            <a:fillRect/>
          </a:stretch>
        </p:blipFill>
        <p:spPr bwMode="auto">
          <a:xfrm>
            <a:off x="797971" y="4438032"/>
            <a:ext cx="1833926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narut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6" r="31646" b="71392"/>
          <a:stretch>
            <a:fillRect/>
          </a:stretch>
        </p:blipFill>
        <p:spPr bwMode="auto">
          <a:xfrm>
            <a:off x="2477803" y="4343207"/>
            <a:ext cx="1133900" cy="11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Image result for monkey ki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28" y="4511068"/>
            <a:ext cx="1166832" cy="102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spongebob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6"/>
          <a:stretch>
            <a:fillRect/>
          </a:stretch>
        </p:blipFill>
        <p:spPr bwMode="auto">
          <a:xfrm>
            <a:off x="5532125" y="4502298"/>
            <a:ext cx="1019175" cy="10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Image result for minio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29"/>
          <a:stretch>
            <a:fillRect/>
          </a:stretch>
        </p:blipFill>
        <p:spPr bwMode="auto">
          <a:xfrm>
            <a:off x="6836968" y="4592991"/>
            <a:ext cx="1219200" cy="94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21718" y="879707"/>
            <a:ext cx="4978444" cy="421566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7612040" y="5518153"/>
            <a:ext cx="991788" cy="7920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2" descr="http://us.123rf.com/400wm/400/400/frenta/frenta1105/frenta110500032/9468539-texture--old-wooden-boards-of-brown-col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30"/>
          <a:stretch>
            <a:fillRect/>
          </a:stretch>
        </p:blipFill>
        <p:spPr bwMode="auto">
          <a:xfrm rot="16200000">
            <a:off x="4373162" y="-4421207"/>
            <a:ext cx="372893" cy="91605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64 CuadroTexto"/>
          <p:cNvSpPr txBox="1"/>
          <p:nvPr/>
        </p:nvSpPr>
        <p:spPr bwMode="auto">
          <a:xfrm>
            <a:off x="476706" y="4737572"/>
            <a:ext cx="81648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4800" b="1" dirty="0" err="1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What</a:t>
            </a:r>
            <a:r>
              <a:rPr lang="es-ES_tradnl" sz="4800" b="1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s-ES_tradnl" sz="4800" b="1" dirty="0" err="1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is</a:t>
            </a:r>
            <a:r>
              <a:rPr lang="es-ES_tradnl" sz="4800" b="1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s-ES_tradnl" sz="4800" b="1" dirty="0" err="1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different</a:t>
            </a:r>
            <a:r>
              <a:rPr lang="es-ES_tradnl" sz="4800" b="1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? </a:t>
            </a:r>
            <a:r>
              <a:rPr lang="es-ES_tradnl" sz="4800" b="1" dirty="0" err="1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Game</a:t>
            </a:r>
            <a:r>
              <a:rPr lang="es-ES_tradnl" sz="4800" b="1" dirty="0" smtClean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!</a:t>
            </a:r>
            <a:endParaRPr lang="es-ES" sz="4800" b="1" dirty="0">
              <a:ln w="18415" cmpd="sng">
                <a:noFill/>
                <a:prstDash val="solid"/>
              </a:ln>
              <a:solidFill>
                <a:srgbClr val="00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1188085" y="4005986"/>
            <a:ext cx="132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</a:t>
            </a:r>
            <a:r>
              <a:rPr lang="es-ES_tradnl" sz="32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3200" b="1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34927" y="-1611560"/>
            <a:ext cx="4071938" cy="6362700"/>
            <a:chOff x="5435899" y="-1490662"/>
            <a:chExt cx="4071937" cy="6362700"/>
          </a:xfrm>
        </p:grpSpPr>
        <p:grpSp>
          <p:nvGrpSpPr>
            <p:cNvPr id="56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35497" y="-1611560"/>
            <a:ext cx="4071938" cy="6362700"/>
            <a:chOff x="221097" y="81756"/>
            <a:chExt cx="4071938" cy="6362700"/>
          </a:xfrm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1115617" y="3429000"/>
            <a:ext cx="1454150" cy="1320800"/>
            <a:chOff x="1101379" y="5122863"/>
            <a:chExt cx="1454100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1101379" y="5554911"/>
              <a:ext cx="14541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8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first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3059832" y="4005064"/>
            <a:ext cx="1439862" cy="1320800"/>
            <a:chOff x="3203848" y="5100656"/>
            <a:chExt cx="1439863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3271919" y="5507999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one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4247918" y="2690854"/>
            <a:ext cx="1439862" cy="1320800"/>
            <a:chOff x="3203848" y="5100656"/>
            <a:chExt cx="1439863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3271919" y="5507999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six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3" name="72 Grupo"/>
          <p:cNvGrpSpPr/>
          <p:nvPr/>
        </p:nvGrpSpPr>
        <p:grpSpPr bwMode="auto">
          <a:xfrm>
            <a:off x="6612920" y="2505175"/>
            <a:ext cx="1439862" cy="1320800"/>
            <a:chOff x="3203848" y="5100656"/>
            <a:chExt cx="1439863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3271919" y="5507999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two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575400" y="5733256"/>
            <a:ext cx="7146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cardinal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7612040" y="5518154"/>
            <a:ext cx="991788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7524330" y="5518154"/>
            <a:ext cx="1079500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316417" y="-27384"/>
            <a:ext cx="75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CC9900"/>
                </a:solidFill>
              </a:rPr>
              <a:t>1/15</a:t>
            </a:r>
            <a:endParaRPr lang="es-ES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2772261" y="4005986"/>
            <a:ext cx="132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</a:t>
            </a:r>
            <a:r>
              <a:rPr lang="es-ES_tradnl" sz="32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3200" b="1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1619674" y="-1611560"/>
            <a:ext cx="4071938" cy="6362700"/>
            <a:chOff x="5435899" y="-1490662"/>
            <a:chExt cx="4071937" cy="6362700"/>
          </a:xfrm>
        </p:grpSpPr>
        <p:grpSp>
          <p:nvGrpSpPr>
            <p:cNvPr id="56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1619674" y="-1611560"/>
            <a:ext cx="4071938" cy="6362700"/>
            <a:chOff x="221097" y="81756"/>
            <a:chExt cx="4071938" cy="6362700"/>
          </a:xfrm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2699794" y="3429000"/>
            <a:ext cx="1454150" cy="1320800"/>
            <a:chOff x="1101379" y="5122863"/>
            <a:chExt cx="1454100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1101379" y="5554911"/>
              <a:ext cx="14541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8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big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611858" y="3356992"/>
            <a:ext cx="1439862" cy="1320800"/>
            <a:chOff x="3203848" y="5100656"/>
            <a:chExt cx="1439863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3271919" y="5507999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red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4644306" y="2690854"/>
            <a:ext cx="1439862" cy="1320800"/>
            <a:chOff x="3203848" y="5100656"/>
            <a:chExt cx="1439863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3271919" y="5507999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blue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3" name="72 Grupo"/>
          <p:cNvGrpSpPr/>
          <p:nvPr/>
        </p:nvGrpSpPr>
        <p:grpSpPr bwMode="auto">
          <a:xfrm>
            <a:off x="6660530" y="2505175"/>
            <a:ext cx="1439862" cy="1320800"/>
            <a:chOff x="3203848" y="5100656"/>
            <a:chExt cx="1439863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3271919" y="5507999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pink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746129" y="5661248"/>
            <a:ext cx="6490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7612040" y="5518154"/>
            <a:ext cx="991788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7524330" y="5518154"/>
            <a:ext cx="1079500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8316417" y="-27384"/>
            <a:ext cx="75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CC9900"/>
                </a:solidFill>
              </a:rPr>
              <a:t>2/15</a:t>
            </a:r>
            <a:endParaRPr lang="es-ES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4500021" y="4005986"/>
            <a:ext cx="132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</a:t>
            </a:r>
            <a:r>
              <a:rPr lang="es-ES_tradnl" sz="32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3200" b="1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3380383" y="-1611560"/>
            <a:ext cx="4071938" cy="6362700"/>
            <a:chOff x="5435899" y="-1490662"/>
            <a:chExt cx="4071937" cy="6362700"/>
          </a:xfrm>
        </p:grpSpPr>
        <p:grpSp>
          <p:nvGrpSpPr>
            <p:cNvPr id="56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3380383" y="-1611560"/>
            <a:ext cx="4071938" cy="6362700"/>
            <a:chOff x="221097" y="81756"/>
            <a:chExt cx="4071938" cy="6362700"/>
          </a:xfrm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4427986" y="3429000"/>
            <a:ext cx="1454150" cy="1320800"/>
            <a:chOff x="1101379" y="5122863"/>
            <a:chExt cx="1454100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1101379" y="5554911"/>
              <a:ext cx="14541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8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tall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442472" y="3356992"/>
            <a:ext cx="1753263" cy="1320800"/>
            <a:chOff x="3034462" y="5100656"/>
            <a:chExt cx="1753264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3034462" y="5507999"/>
              <a:ext cx="175326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happy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2379218" y="2912518"/>
            <a:ext cx="1647915" cy="1320800"/>
            <a:chOff x="3139811" y="5100656"/>
            <a:chExt cx="1647916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3139811" y="5507999"/>
              <a:ext cx="164791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tired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3" name="72 Grupo"/>
          <p:cNvGrpSpPr/>
          <p:nvPr/>
        </p:nvGrpSpPr>
        <p:grpSpPr bwMode="auto">
          <a:xfrm>
            <a:off x="6732538" y="2756272"/>
            <a:ext cx="1439862" cy="1320800"/>
            <a:chOff x="3203848" y="5100656"/>
            <a:chExt cx="1439863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3271919" y="5507999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sad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442473" y="5661248"/>
            <a:ext cx="693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adjective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7612040" y="5518154"/>
            <a:ext cx="991788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7524330" y="5518154"/>
            <a:ext cx="1079500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8316417" y="-27384"/>
            <a:ext cx="75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CC9900"/>
                </a:solidFill>
              </a:rPr>
              <a:t>3/15</a:t>
            </a:r>
            <a:endParaRPr lang="es-ES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/>
          <p:cNvSpPr txBox="1"/>
          <p:nvPr/>
        </p:nvSpPr>
        <p:spPr>
          <a:xfrm>
            <a:off x="1188085" y="4005986"/>
            <a:ext cx="132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</a:t>
            </a:r>
            <a:r>
              <a:rPr lang="es-ES_tradnl" sz="3200" b="1" dirty="0" smtClean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3200" b="1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5" name="54 Grupo"/>
          <p:cNvGrpSpPr/>
          <p:nvPr/>
        </p:nvGrpSpPr>
        <p:grpSpPr bwMode="auto">
          <a:xfrm>
            <a:off x="34927" y="-1611560"/>
            <a:ext cx="4071938" cy="6362700"/>
            <a:chOff x="5435899" y="-1490662"/>
            <a:chExt cx="4071937" cy="6362700"/>
          </a:xfrm>
        </p:grpSpPr>
        <p:grpSp>
          <p:nvGrpSpPr>
            <p:cNvPr id="56" name="34 Grupo"/>
            <p:cNvGrpSpPr/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58" name="Picture 7"/>
              <p:cNvPicPr>
                <a:picLocks noChangeAspect="1" noChangeArrowheads="1"/>
              </p:cNvPicPr>
              <p:nvPr/>
            </p:nvPicPr>
            <p:blipFill>
              <a:blip r:embed="rId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pic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/>
          <p:cNvGrpSpPr/>
          <p:nvPr/>
        </p:nvGrpSpPr>
        <p:grpSpPr bwMode="auto">
          <a:xfrm>
            <a:off x="35497" y="-1611560"/>
            <a:ext cx="4071938" cy="6362700"/>
            <a:chOff x="221097" y="81756"/>
            <a:chExt cx="4071938" cy="6362700"/>
          </a:xfrm>
        </p:grpSpPr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pic>
        <p:sp>
          <p:nvSpPr>
            <p:cNvPr id="62" name="Line 8"/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3" name="62 Grupo"/>
          <p:cNvGrpSpPr/>
          <p:nvPr/>
        </p:nvGrpSpPr>
        <p:grpSpPr bwMode="auto">
          <a:xfrm>
            <a:off x="978472" y="3429000"/>
            <a:ext cx="1865797" cy="1320800"/>
            <a:chOff x="963777" y="5122863"/>
            <a:chExt cx="1865733" cy="1320800"/>
          </a:xfrm>
        </p:grpSpPr>
        <p:pic>
          <p:nvPicPr>
            <p:cNvPr id="6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5122863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64 CuadroTexto"/>
            <p:cNvSpPr txBox="1"/>
            <p:nvPr/>
          </p:nvSpPr>
          <p:spPr>
            <a:xfrm>
              <a:off x="963777" y="5554911"/>
              <a:ext cx="186573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0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Sunday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66" name="65 Grupo"/>
          <p:cNvGrpSpPr/>
          <p:nvPr/>
        </p:nvGrpSpPr>
        <p:grpSpPr bwMode="auto">
          <a:xfrm>
            <a:off x="3059832" y="4005064"/>
            <a:ext cx="1439862" cy="1320800"/>
            <a:chOff x="3203848" y="5100656"/>
            <a:chExt cx="1439863" cy="1320800"/>
          </a:xfrm>
        </p:grpSpPr>
        <p:pic>
          <p:nvPicPr>
            <p:cNvPr id="67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67 CuadroTexto"/>
            <p:cNvSpPr txBox="1"/>
            <p:nvPr/>
          </p:nvSpPr>
          <p:spPr>
            <a:xfrm>
              <a:off x="3271919" y="5507999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April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0" name="69 Grupo"/>
          <p:cNvGrpSpPr/>
          <p:nvPr/>
        </p:nvGrpSpPr>
        <p:grpSpPr bwMode="auto">
          <a:xfrm>
            <a:off x="4247918" y="2690854"/>
            <a:ext cx="1439862" cy="1320800"/>
            <a:chOff x="3203848" y="5100656"/>
            <a:chExt cx="1439863" cy="1320800"/>
          </a:xfrm>
        </p:grpSpPr>
        <p:pic>
          <p:nvPicPr>
            <p:cNvPr id="71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3271919" y="5507999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June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73" name="72 Grupo"/>
          <p:cNvGrpSpPr/>
          <p:nvPr/>
        </p:nvGrpSpPr>
        <p:grpSpPr bwMode="auto">
          <a:xfrm>
            <a:off x="6612920" y="2505175"/>
            <a:ext cx="1439862" cy="1320800"/>
            <a:chOff x="3203848" y="5100656"/>
            <a:chExt cx="1439863" cy="1320800"/>
          </a:xfrm>
        </p:grpSpPr>
        <p:pic>
          <p:nvPicPr>
            <p:cNvPr id="74" name="Picture 63" descr="Mosc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74 CuadroTexto"/>
            <p:cNvSpPr txBox="1"/>
            <p:nvPr/>
          </p:nvSpPr>
          <p:spPr>
            <a:xfrm>
              <a:off x="3271919" y="5507999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 smtClean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July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76" name="75 CuadroTexto"/>
          <p:cNvSpPr txBox="1"/>
          <p:nvPr/>
        </p:nvSpPr>
        <p:spPr>
          <a:xfrm>
            <a:off x="575400" y="5733256"/>
            <a:ext cx="7146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76 Flecha derecha">
            <a:hlinkClick r:id="" action="ppaction://hlinkshowjump?jump=nextslide"/>
          </p:cNvPr>
          <p:cNvSpPr/>
          <p:nvPr/>
        </p:nvSpPr>
        <p:spPr>
          <a:xfrm>
            <a:off x="7612040" y="5518154"/>
            <a:ext cx="991788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77 Botón de acción: Personalizar">
            <a:hlinkClick r:id="" action="ppaction://noaction" highlightClick="1"/>
          </p:cNvPr>
          <p:cNvSpPr/>
          <p:nvPr/>
        </p:nvSpPr>
        <p:spPr>
          <a:xfrm>
            <a:off x="7524330" y="5518154"/>
            <a:ext cx="1079500" cy="65434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8316417" y="-27384"/>
            <a:ext cx="75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CC9900"/>
                </a:solidFill>
              </a:rPr>
              <a:t>4/15</a:t>
            </a:r>
            <a:endParaRPr lang="es-ES" b="1" dirty="0">
              <a:solidFill>
                <a:srgbClr val="CC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1894</Words>
  <Application>WPS Presentation</Application>
  <PresentationFormat>On-screen Show (4:3)</PresentationFormat>
  <Paragraphs>382</Paragraphs>
  <Slides>46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24</vt:i4>
      </vt:variant>
      <vt:variant>
        <vt:lpstr>嵌入 OLE 服务器</vt:lpstr>
      </vt:variant>
      <vt:variant>
        <vt:i4>13</vt:i4>
      </vt:variant>
      <vt:variant>
        <vt:lpstr>幻灯片标题</vt:lpstr>
      </vt:variant>
      <vt:variant>
        <vt:i4>46</vt:i4>
      </vt:variant>
    </vt:vector>
  </HeadingPairs>
  <TitlesOfParts>
    <vt:vector size="95" baseType="lpstr">
      <vt:lpstr>Arial</vt:lpstr>
      <vt:lpstr>SimSun</vt:lpstr>
      <vt:lpstr>Wingdings</vt:lpstr>
      <vt:lpstr>Euphemia</vt:lpstr>
      <vt:lpstr>Segoe Print</vt:lpstr>
      <vt:lpstr>굴림</vt:lpstr>
      <vt:lpstr>Malgun Gothic</vt:lpstr>
      <vt:lpstr>Comic Sans MS</vt:lpstr>
      <vt:lpstr>Times New Roman</vt:lpstr>
      <vt:lpstr>Microsoft YaHei</vt:lpstr>
      <vt:lpstr>Arial Unicode MS</vt:lpstr>
      <vt:lpstr>Calibri</vt:lpstr>
      <vt:lpstr>Tema de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Photoshop.Image.9</vt:lpstr>
      <vt:lpstr>Photoshop.Image.9</vt:lpstr>
      <vt:lpstr>Photoshop.Image.9</vt:lpstr>
      <vt:lpstr>Photoshop.Image.9</vt:lpstr>
      <vt:lpstr>Photoshop.Image.9</vt:lpstr>
      <vt:lpstr>Photoshop.Image.9</vt:lpstr>
      <vt:lpstr>Photoshop.Image.9</vt:lpstr>
      <vt:lpstr>Photoshop.Image.9</vt:lpstr>
      <vt:lpstr>Photoshop.Image.9</vt:lpstr>
      <vt:lpstr>Photoshop.Image.9</vt:lpstr>
      <vt:lpstr>Photoshop.Image.9</vt:lpstr>
      <vt:lpstr>Photoshop.Image.9</vt:lpstr>
      <vt:lpstr>Photoshop.Image.9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Both are Frogs but they are different.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Say what u c!</vt:lpstr>
      <vt:lpstr>open!</vt:lpstr>
      <vt:lpstr>snowball!</vt:lpstr>
      <vt:lpstr>football!</vt:lpstr>
      <vt:lpstr>mooncake!</vt:lpstr>
      <vt:lpstr>Spiderman!</vt:lpstr>
      <vt:lpstr>icecream!</vt:lpstr>
      <vt:lpstr>sunglasses!</vt:lpstr>
      <vt:lpstr>headache!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Teamteacherchina; </dc:title>
  <dc:creator>Teamteacherchina</dc:creator>
  <cp:lastModifiedBy>Rossana Ruggiero</cp:lastModifiedBy>
  <cp:revision>51</cp:revision>
  <dcterms:created xsi:type="dcterms:W3CDTF">2013-12-23T12:00:00Z</dcterms:created>
  <dcterms:modified xsi:type="dcterms:W3CDTF">2022-04-06T13:38:10Z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5ADF088043A14BC9A3829A4ED5A8FE2C</vt:lpwstr>
  </property>
  <property fmtid="{D5CDD505-2E9C-101B-9397-08002B2CF9AE}" pid="3" name="KSOProductBuildVer">
    <vt:lpwstr>1033-11.2.0.11042</vt:lpwstr>
  </property>
</Properties>
</file>