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  <p:sldMasterId id="2147483660" r:id="rId2"/>
    <p:sldMasterId id="2147483673" r:id="rId3"/>
    <p:sldMasterId id="2147483681" r:id="rId4"/>
    <p:sldMasterId id="2147483689" r:id="rId5"/>
    <p:sldMasterId id="2147483693" r:id="rId6"/>
    <p:sldMasterId id="2147483697" r:id="rId7"/>
    <p:sldMasterId id="2147483701" r:id="rId8"/>
    <p:sldMasterId id="2147483724" r:id="rId9"/>
    <p:sldMasterId id="2147483747" r:id="rId10"/>
  </p:sldMasterIdLst>
  <p:notesMasterIdLst>
    <p:notesMasterId r:id="rId37"/>
  </p:notesMasterIdLst>
  <p:sldIdLst>
    <p:sldId id="421" r:id="rId11"/>
    <p:sldId id="348" r:id="rId12"/>
    <p:sldId id="418" r:id="rId13"/>
    <p:sldId id="423" r:id="rId14"/>
    <p:sldId id="425" r:id="rId15"/>
    <p:sldId id="424" r:id="rId16"/>
    <p:sldId id="342" r:id="rId17"/>
    <p:sldId id="382" r:id="rId18"/>
    <p:sldId id="401" r:id="rId19"/>
    <p:sldId id="383" r:id="rId20"/>
    <p:sldId id="375" r:id="rId21"/>
    <p:sldId id="384" r:id="rId22"/>
    <p:sldId id="385" r:id="rId23"/>
    <p:sldId id="386" r:id="rId24"/>
    <p:sldId id="387" r:id="rId25"/>
    <p:sldId id="388" r:id="rId26"/>
    <p:sldId id="390" r:id="rId27"/>
    <p:sldId id="392" r:id="rId28"/>
    <p:sldId id="416" r:id="rId29"/>
    <p:sldId id="298" r:id="rId30"/>
    <p:sldId id="409" r:id="rId31"/>
    <p:sldId id="420" r:id="rId32"/>
    <p:sldId id="426" r:id="rId33"/>
    <p:sldId id="419" r:id="rId34"/>
    <p:sldId id="403" r:id="rId35"/>
    <p:sldId id="364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5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7C3"/>
    <a:srgbClr val="ED7D31"/>
    <a:srgbClr val="FFC405"/>
    <a:srgbClr val="FFA904"/>
    <a:srgbClr val="6F5543"/>
    <a:srgbClr val="F16103"/>
    <a:srgbClr val="6C8CD5"/>
    <a:srgbClr val="FFBF00"/>
    <a:srgbClr val="FCDA1D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6" autoAdjust="0"/>
    <p:restoredTop sz="94414" autoAdjust="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>
        <p:guide orient="horz" pos="4110"/>
        <p:guide pos="257"/>
        <p:guide pos="7469"/>
        <p:guide orient="horz" pos="618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6510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82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8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45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08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76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04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4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5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34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023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16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36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6252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03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43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45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02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8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3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7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55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9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1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0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3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2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8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65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2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0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58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80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605CA7F2-E990-DB4E-934C-0DEAF3768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2876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974180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4259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0883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03775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08856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3082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1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5722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5737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08235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34344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9440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822415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72804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90511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57214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97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726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3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6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30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7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46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1538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0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06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18725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54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61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32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41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18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470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556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365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88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6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94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78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57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68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03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34990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34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4184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617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49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59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262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721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59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51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976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52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56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34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60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65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949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0685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4252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6014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59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  <a:t>2020/3/28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5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marL="0" marR="0" lvl="0" indent="0" algn="ctr" defTabSz="54750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68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rPr>
              <a:pPr marL="0" marR="0" lvl="0" indent="0" algn="ctr" defTabSz="54750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531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856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8084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968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63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471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2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hyperlink" Target="https://pixabay.com/go/?t=image-list-shutterstock&amp;id=27010080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10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10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tif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jpeg"/><Relationship Id="rId5" Type="http://schemas.openxmlformats.org/officeDocument/2006/relationships/image" Target="../media/image19.tiff"/><Relationship Id="rId10" Type="http://schemas.openxmlformats.org/officeDocument/2006/relationships/image" Target="../media/image18.png"/><Relationship Id="rId4" Type="http://schemas.openxmlformats.org/officeDocument/2006/relationships/image" Target="../media/image24.tiff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8.tiff"/><Relationship Id="rId7" Type="http://schemas.openxmlformats.org/officeDocument/2006/relationships/image" Target="../media/image38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11" Type="http://schemas.openxmlformats.org/officeDocument/2006/relationships/image" Target="../media/image79.jpeg"/><Relationship Id="rId5" Type="http://schemas.openxmlformats.org/officeDocument/2006/relationships/image" Target="../media/image19.tiff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24.tiff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90.png"/><Relationship Id="rId18" Type="http://schemas.openxmlformats.org/officeDocument/2006/relationships/image" Target="../media/image95.jpeg"/><Relationship Id="rId3" Type="http://schemas.openxmlformats.org/officeDocument/2006/relationships/image" Target="../media/image85.png"/><Relationship Id="rId21" Type="http://schemas.openxmlformats.org/officeDocument/2006/relationships/image" Target="../media/image98.png"/><Relationship Id="rId7" Type="http://schemas.openxmlformats.org/officeDocument/2006/relationships/image" Target="../media/image18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3.png"/><Relationship Id="rId20" Type="http://schemas.openxmlformats.org/officeDocument/2006/relationships/image" Target="../media/image9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tiff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10" Type="http://schemas.openxmlformats.org/officeDocument/2006/relationships/image" Target="../media/image87.png"/><Relationship Id="rId19" Type="http://schemas.openxmlformats.org/officeDocument/2006/relationships/image" Target="../media/image96.jpeg"/><Relationship Id="rId4" Type="http://schemas.openxmlformats.org/officeDocument/2006/relationships/image" Target="../media/image12.tiff"/><Relationship Id="rId9" Type="http://schemas.openxmlformats.org/officeDocument/2006/relationships/image" Target="../media/image38.png"/><Relationship Id="rId14" Type="http://schemas.openxmlformats.org/officeDocument/2006/relationships/image" Target="../media/image91.png"/><Relationship Id="rId22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3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Relationship Id="rId9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1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tiff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.png"/><Relationship Id="rId18" Type="http://schemas.openxmlformats.org/officeDocument/2006/relationships/image" Target="../media/image111.png"/><Relationship Id="rId3" Type="http://schemas.openxmlformats.org/officeDocument/2006/relationships/image" Target="../media/image102.jpeg"/><Relationship Id="rId7" Type="http://schemas.openxmlformats.org/officeDocument/2006/relationships/hyperlink" Target="http://image.baidu.com/search/detail?ct=503316480&amp;z=&amp;tn=baiduimagedetail&amp;ipn=d&amp;word=%E9%AB%98%E6%A5%BC%E5%8D%A1%E9%80%9A%E5%9B%BE%E7%89%87&amp;step_word=&amp;ie=utf-8&amp;in=&amp;cl=2&amp;lm=-1&amp;st=-1&amp;hd=&amp;latest=&amp;copyright=&amp;cs=204011560,4286444518&amp;os=3171125833,196376603&amp;simid=3395607746,126164180&amp;pn=0&amp;rn=1&amp;di=96800&amp;ln=498&amp;fr=&amp;fmq=1571833496868_R&amp;ic=&amp;s=undefined&amp;se=&amp;sme=&amp;tab=0&amp;width=&amp;height=&amp;face=undefined&amp;is=0,0&amp;istype=2&amp;ist=&amp;jit=&amp;bdtype=0&amp;spn=0&amp;pi=0&amp;gsm=0&amp;hs=2&amp;objurl=http://bpic.588ku.com/element_origin_min_pic/16/07/28/1257998ed581467.jpg&amp;rpstart=0&amp;rpnum=0&amp;adpicid=0&amp;force=undefined" TargetMode="External"/><Relationship Id="rId12" Type="http://schemas.openxmlformats.org/officeDocument/2006/relationships/image" Target="../media/image106.png"/><Relationship Id="rId17" Type="http://schemas.openxmlformats.org/officeDocument/2006/relationships/image" Target="../media/image110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11" Type="http://schemas.openxmlformats.org/officeDocument/2006/relationships/image" Target="../media/image105.jpg"/><Relationship Id="rId5" Type="http://schemas.openxmlformats.org/officeDocument/2006/relationships/image" Target="../media/image24.tiff"/><Relationship Id="rId15" Type="http://schemas.openxmlformats.org/officeDocument/2006/relationships/image" Target="../media/image108.jpeg"/><Relationship Id="rId10" Type="http://schemas.openxmlformats.org/officeDocument/2006/relationships/image" Target="../media/image104.jpeg"/><Relationship Id="rId19" Type="http://schemas.openxmlformats.org/officeDocument/2006/relationships/image" Target="../media/image112.png"/><Relationship Id="rId4" Type="http://schemas.openxmlformats.org/officeDocument/2006/relationships/image" Target="../media/image11.tiff"/><Relationship Id="rId9" Type="http://schemas.openxmlformats.org/officeDocument/2006/relationships/image" Target="../media/image103.png"/><Relationship Id="rId1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tiff"/><Relationship Id="rId7" Type="http://schemas.openxmlformats.org/officeDocument/2006/relationships/hyperlink" Target="https://pixabay.com/go/?t=image-list-shutterstock&amp;id=11987963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9.tiff"/><Relationship Id="rId10" Type="http://schemas.openxmlformats.org/officeDocument/2006/relationships/image" Target="../media/image115.jpg"/><Relationship Id="rId4" Type="http://schemas.openxmlformats.org/officeDocument/2006/relationships/image" Target="../media/image24.tiff"/><Relationship Id="rId9" Type="http://schemas.openxmlformats.org/officeDocument/2006/relationships/image" Target="../media/image11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tiff"/><Relationship Id="rId5" Type="http://schemas.openxmlformats.org/officeDocument/2006/relationships/image" Target="../media/image24.tiff"/><Relationship Id="rId4" Type="http://schemas.openxmlformats.org/officeDocument/2006/relationships/image" Target="../media/image116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4.tif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7.jpeg"/><Relationship Id="rId5" Type="http://schemas.openxmlformats.org/officeDocument/2006/relationships/image" Target="../media/image18.png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6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23.tiff"/><Relationship Id="rId10" Type="http://schemas.openxmlformats.org/officeDocument/2006/relationships/image" Target="../media/image121.png"/><Relationship Id="rId4" Type="http://schemas.openxmlformats.org/officeDocument/2006/relationships/image" Target="../media/image119.tiff"/><Relationship Id="rId9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2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24.tiff"/><Relationship Id="rId4" Type="http://schemas.openxmlformats.org/officeDocument/2006/relationships/image" Target="../media/image123.tiff"/><Relationship Id="rId9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24.tiff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tiff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18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image" Target="../media/image39.jpg"/><Relationship Id="rId21" Type="http://schemas.openxmlformats.org/officeDocument/2006/relationships/image" Target="../media/image49.jpe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image" Target="../media/image24.tiff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image" Target="../media/image6.tiff"/><Relationship Id="rId9" Type="http://schemas.openxmlformats.org/officeDocument/2006/relationships/image" Target="../media/image4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3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11" Type="http://schemas.openxmlformats.org/officeDocument/2006/relationships/image" Target="../media/image53.png"/><Relationship Id="rId5" Type="http://schemas.openxmlformats.org/officeDocument/2006/relationships/image" Target="../media/image24.tiff"/><Relationship Id="rId10" Type="http://schemas.openxmlformats.org/officeDocument/2006/relationships/image" Target="../media/image49.jpeg"/><Relationship Id="rId4" Type="http://schemas.openxmlformats.org/officeDocument/2006/relationships/image" Target="../media/image6.tiff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51.png"/><Relationship Id="rId3" Type="http://schemas.openxmlformats.org/officeDocument/2006/relationships/image" Target="../media/image54.jpeg"/><Relationship Id="rId7" Type="http://schemas.openxmlformats.org/officeDocument/2006/relationships/image" Target="../media/image1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11" Type="http://schemas.openxmlformats.org/officeDocument/2006/relationships/image" Target="../media/image56.png"/><Relationship Id="rId5" Type="http://schemas.openxmlformats.org/officeDocument/2006/relationships/image" Target="../media/image24.tiff"/><Relationship Id="rId10" Type="http://schemas.openxmlformats.org/officeDocument/2006/relationships/image" Target="../media/image55.jpeg"/><Relationship Id="rId4" Type="http://schemas.openxmlformats.org/officeDocument/2006/relationships/image" Target="../media/image6.tiff"/><Relationship Id="rId9" Type="http://schemas.openxmlformats.org/officeDocument/2006/relationships/image" Target="../media/image38.pn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9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8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9.tiff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11" Type="http://schemas.openxmlformats.org/officeDocument/2006/relationships/image" Target="../media/image64.jpeg"/><Relationship Id="rId5" Type="http://schemas.openxmlformats.org/officeDocument/2006/relationships/image" Target="../media/image19.tiff"/><Relationship Id="rId10" Type="http://schemas.openxmlformats.org/officeDocument/2006/relationships/image" Target="../media/image63.jpeg"/><Relationship Id="rId4" Type="http://schemas.openxmlformats.org/officeDocument/2006/relationships/image" Target="../media/image24.tiff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"/>
          <a:stretch/>
        </p:blipFill>
        <p:spPr>
          <a:xfrm>
            <a:off x="0" y="6329779"/>
            <a:ext cx="12245270" cy="5425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82" y="-1940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9" y="3178253"/>
            <a:ext cx="4872661" cy="3139159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1247263" y="6479577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59061" y="6516778"/>
            <a:ext cx="936238" cy="294424"/>
            <a:chOff x="11014501" y="6474446"/>
            <a:chExt cx="936238" cy="29442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BEFE126A-459D-4A79-BD87-7550C4C715DC}"/>
              </a:ext>
            </a:extLst>
          </p:cNvPr>
          <p:cNvSpPr/>
          <p:nvPr/>
        </p:nvSpPr>
        <p:spPr>
          <a:xfrm>
            <a:off x="6566319" y="461226"/>
            <a:ext cx="63787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377" hangingPunct="0">
              <a:lnSpc>
                <a:spcPct val="80000"/>
              </a:lnSpc>
            </a:pPr>
            <a:r>
              <a:rPr lang="en-US" altLang="zh-CN" sz="7200" kern="0" dirty="0">
                <a:ln w="0"/>
                <a:solidFill>
                  <a:srgbClr val="F161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egreya Sans Black" panose="00000A00000000000000" pitchFamily="2" charset="0"/>
                <a:sym typeface="Helvetica Light"/>
              </a:rPr>
              <a:t>The Wobbly Tooth</a:t>
            </a:r>
            <a:endParaRPr lang="zh-CN" altLang="en-US" sz="7200" kern="0" dirty="0">
              <a:ln w="0"/>
              <a:solidFill>
                <a:srgbClr val="F1610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egreya Sans Black" panose="00000A00000000000000" pitchFamily="2" charset="0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319339" y="1934477"/>
            <a:ext cx="379736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Alegreya Sans Black" panose="00000A00000000000000" pitchFamily="2" charset="0"/>
                <a:sym typeface="Helvetica Light"/>
              </a:rPr>
              <a:t>ORT-GKA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200" b="1" dirty="0">
                <a:solidFill>
                  <a:srgbClr val="FFC000"/>
                </a:solidFill>
                <a:latin typeface="Alegreya Sans Black" panose="00000A00000000000000" pitchFamily="2" charset="0"/>
              </a:rPr>
              <a:t>Lesson 19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legreya Sans Black" panose="00000A00000000000000" pitchFamily="2" charset="0"/>
              <a:sym typeface="Helvetica Ligh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863" y="1580741"/>
            <a:ext cx="4306665" cy="377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>
            <a:clrChange>
              <a:clrFrom>
                <a:srgbClr val="ADD7D3"/>
              </a:clrFrom>
              <a:clrTo>
                <a:srgbClr val="ADD7D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257" y="3773380"/>
            <a:ext cx="2879475" cy="28794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893550" y="2"/>
            <a:ext cx="5298450" cy="126208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60719" y="76663"/>
            <a:ext cx="4987607" cy="10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Greet their partners; get a basic idea about the topic of today’s lesson.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Say hello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greet each other.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describe the pictures on the cover.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Introduce the topic of the lesson. </a:t>
            </a:r>
          </a:p>
        </p:txBody>
      </p:sp>
      <p:sp>
        <p:nvSpPr>
          <p:cNvPr id="18" name="直角三角形 17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2213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51" y="198855"/>
            <a:ext cx="11828375" cy="6589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9" y="1530724"/>
            <a:ext cx="6653668" cy="40398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8760" y="230861"/>
            <a:ext cx="472100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05172" y="6532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391995" y="1195250"/>
            <a:ext cx="4436598" cy="2099083"/>
            <a:chOff x="8371747" y="1071747"/>
            <a:chExt cx="3552057" cy="2099083"/>
          </a:xfrm>
        </p:grpSpPr>
        <p:sp>
          <p:nvSpPr>
            <p:cNvPr id="9" name="文本框 8"/>
            <p:cNvSpPr txBox="1"/>
            <p:nvPr/>
          </p:nvSpPr>
          <p:spPr>
            <a:xfrm>
              <a:off x="8417122" y="1601170"/>
              <a:ext cx="3461306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Mum want to do?</a:t>
              </a:r>
            </a:p>
            <a:p>
              <a:pPr marL="457200" indent="-457200">
                <a:buFontTx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FontTx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71747" y="1071747"/>
              <a:ext cx="355205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285962" y="398077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80711" y="6298256"/>
            <a:ext cx="962151" cy="294424"/>
            <a:chOff x="6963686" y="6363596"/>
            <a:chExt cx="962151" cy="294424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393" y="636359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6963686" y="638000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AutoShape 2" descr="https://image.shutterstock.com/image-photo/summer-sunny-forest-trees-green-260nw-270100805.jp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https://image.shutterstock.com/image-photo/summer-sunny-forest-trees-green-260nw-270100805.jp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952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11061165" y="6300741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3" name="流程图: 过程 62"/>
          <p:cNvSpPr/>
          <p:nvPr/>
        </p:nvSpPr>
        <p:spPr>
          <a:xfrm>
            <a:off x="317122" y="1081251"/>
            <a:ext cx="421796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Mum wanted to pull it out.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流程图: 过程 64"/>
          <p:cNvSpPr/>
          <p:nvPr/>
        </p:nvSpPr>
        <p:spPr>
          <a:xfrm>
            <a:off x="4029209" y="4794813"/>
            <a:ext cx="281015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“No!” said Kipper.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7434150" y="3828349"/>
            <a:ext cx="2747817" cy="1057660"/>
            <a:chOff x="8413394" y="1014324"/>
            <a:chExt cx="3249056" cy="1330763"/>
          </a:xfrm>
        </p:grpSpPr>
        <p:sp>
          <p:nvSpPr>
            <p:cNvPr id="44" name="文本框 43"/>
            <p:cNvSpPr txBox="1"/>
            <p:nvPr/>
          </p:nvSpPr>
          <p:spPr>
            <a:xfrm>
              <a:off x="8442732" y="1671274"/>
              <a:ext cx="3193720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pull, out</a:t>
              </a: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8413394" y="1014324"/>
              <a:ext cx="3249056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7434339" y="2479339"/>
            <a:ext cx="4481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2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Kipper want Mum to </a:t>
            </a: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 pull his tooth out? Why? </a:t>
            </a:r>
          </a:p>
        </p:txBody>
      </p:sp>
      <p:sp>
        <p:nvSpPr>
          <p:cNvPr id="27" name="矩形 26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960719" y="76663"/>
            <a:ext cx="4987607" cy="14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sight word accurately;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sight word accurately.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fluently.</a:t>
            </a:r>
          </a:p>
        </p:txBody>
      </p:sp>
      <p:sp>
        <p:nvSpPr>
          <p:cNvPr id="29" name="直角三角形 28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7433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/>
      <p:bldP spid="27" grpId="0" animBg="1"/>
      <p:bldP spid="27" grpId="1" animBg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8" y="132810"/>
            <a:ext cx="11828375" cy="6589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1" y="1549581"/>
            <a:ext cx="7622677" cy="457791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77507" y="184262"/>
            <a:ext cx="3994962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7877507" y="13281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79947" y="1024264"/>
            <a:ext cx="3543802" cy="3911749"/>
            <a:chOff x="8555430" y="1145114"/>
            <a:chExt cx="3314958" cy="3911749"/>
          </a:xfrm>
        </p:grpSpPr>
        <p:sp>
          <p:nvSpPr>
            <p:cNvPr id="9" name="文本框 8"/>
            <p:cNvSpPr txBox="1"/>
            <p:nvPr/>
          </p:nvSpPr>
          <p:spPr>
            <a:xfrm>
              <a:off x="8575071" y="1640543"/>
              <a:ext cx="3275674" cy="3416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Dad want to do?</a:t>
              </a:r>
            </a:p>
            <a:p>
              <a:pPr marL="457200" indent="-457200">
                <a:buFontTx/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How did Kipper feel? How about Biff and Chip?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was in Dad’s hands? Was he really going to use it?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6851" y="6248888"/>
            <a:ext cx="953684" cy="294424"/>
            <a:chOff x="6970733" y="6368704"/>
            <a:chExt cx="953684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6970733" y="638511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027297" y="6291914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2" name="流程图: 过程 41"/>
          <p:cNvSpPr/>
          <p:nvPr/>
        </p:nvSpPr>
        <p:spPr>
          <a:xfrm>
            <a:off x="4024597" y="5268789"/>
            <a:ext cx="390556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“No, no, no!” said Kipper.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196772" y="1526146"/>
            <a:ext cx="385525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Dad wanted to pull it out.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8029578" y="5039806"/>
            <a:ext cx="3518866" cy="1005113"/>
            <a:chOff x="8486908" y="1035622"/>
            <a:chExt cx="3248365" cy="1264648"/>
          </a:xfrm>
        </p:grpSpPr>
        <p:sp>
          <p:nvSpPr>
            <p:cNvPr id="23" name="文本框 22"/>
            <p:cNvSpPr txBox="1"/>
            <p:nvPr/>
          </p:nvSpPr>
          <p:spPr>
            <a:xfrm>
              <a:off x="8548340" y="1626457"/>
              <a:ext cx="3125499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60719" y="76663"/>
            <a:ext cx="4987607" cy="10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 and give feedback.</a:t>
            </a:r>
          </a:p>
        </p:txBody>
      </p:sp>
      <p:sp>
        <p:nvSpPr>
          <p:cNvPr id="27" name="直角三角形 2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847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97" y="122485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6" y="1677585"/>
            <a:ext cx="6649267" cy="39792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26086" y="143516"/>
            <a:ext cx="493308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288669" y="1385542"/>
            <a:ext cx="4470195" cy="2074052"/>
            <a:chOff x="8386587" y="839307"/>
            <a:chExt cx="3568957" cy="2053230"/>
          </a:xfrm>
        </p:grpSpPr>
        <p:sp>
          <p:nvSpPr>
            <p:cNvPr id="53" name="文本框 52"/>
            <p:cNvSpPr txBox="1"/>
            <p:nvPr/>
          </p:nvSpPr>
          <p:spPr>
            <a:xfrm>
              <a:off x="8404860" y="1338635"/>
              <a:ext cx="3531367" cy="15539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do? How about Kipper?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might happen next?</a:t>
              </a: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8386587" y="839307"/>
              <a:ext cx="3568957" cy="516888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170932" y="190236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892120" y="-30847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3205" y="6265358"/>
            <a:ext cx="962151" cy="294424"/>
            <a:chOff x="7072097" y="6351610"/>
            <a:chExt cx="962151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72097" y="636801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流程图: 过程 30"/>
          <p:cNvSpPr/>
          <p:nvPr/>
        </p:nvSpPr>
        <p:spPr>
          <a:xfrm>
            <a:off x="376333" y="1597050"/>
            <a:ext cx="342447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went on the swing.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流程图: 过程 41"/>
          <p:cNvSpPr/>
          <p:nvPr/>
        </p:nvSpPr>
        <p:spPr>
          <a:xfrm>
            <a:off x="3938774" y="4937696"/>
            <a:ext cx="3010219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pushed her.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sp>
        <p:nvSpPr>
          <p:cNvPr id="21" name="矩形 20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60719" y="76663"/>
            <a:ext cx="4987607" cy="10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fluently.</a:t>
            </a:r>
          </a:p>
        </p:txBody>
      </p:sp>
      <p:sp>
        <p:nvSpPr>
          <p:cNvPr id="23" name="直角三角形 2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915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85" y="48752"/>
            <a:ext cx="11941697" cy="6666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3" y="1526288"/>
            <a:ext cx="7185578" cy="431797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39548" y="48752"/>
            <a:ext cx="4245148" cy="66252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8069778" y="902185"/>
            <a:ext cx="3903698" cy="2868877"/>
            <a:chOff x="8384120" y="1116694"/>
            <a:chExt cx="3486582" cy="2668104"/>
          </a:xfrm>
        </p:grpSpPr>
        <p:sp>
          <p:nvSpPr>
            <p:cNvPr id="9" name="文本框 8"/>
            <p:cNvSpPr txBox="1"/>
            <p:nvPr/>
          </p:nvSpPr>
          <p:spPr>
            <a:xfrm>
              <a:off x="8394287" y="1638018"/>
              <a:ext cx="3454905" cy="21467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Kipper?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Chip and Biff look? What were they thinking about at that moment?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4120" y="1116694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828631" y="123210"/>
            <a:ext cx="14479" cy="6550763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1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1398" y="6266726"/>
            <a:ext cx="958368" cy="294424"/>
            <a:chOff x="7197852" y="6300191"/>
            <a:chExt cx="958368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6776" y="6300191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97852" y="631407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069397" y="628208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9" name="流程图: 过程 58"/>
          <p:cNvSpPr/>
          <p:nvPr/>
        </p:nvSpPr>
        <p:spPr>
          <a:xfrm>
            <a:off x="1041762" y="1444540"/>
            <a:ext cx="127728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Oh no!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流程图: 过程 59"/>
          <p:cNvSpPr/>
          <p:nvPr/>
        </p:nvSpPr>
        <p:spPr>
          <a:xfrm>
            <a:off x="4312270" y="4894127"/>
            <a:ext cx="406096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swing hit Kipper.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050676" y="5663900"/>
            <a:ext cx="1955630" cy="897250"/>
            <a:chOff x="7769638" y="-6644823"/>
            <a:chExt cx="4398945" cy="20490769"/>
          </a:xfrm>
        </p:grpSpPr>
        <p:sp>
          <p:nvSpPr>
            <p:cNvPr id="39" name="圆角矩形 38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hit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sp>
        <p:nvSpPr>
          <p:cNvPr id="62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8305959" y="4312366"/>
            <a:ext cx="3518866" cy="1005113"/>
            <a:chOff x="8486908" y="1035622"/>
            <a:chExt cx="3248365" cy="1264648"/>
          </a:xfrm>
        </p:grpSpPr>
        <p:sp>
          <p:nvSpPr>
            <p:cNvPr id="57" name="文本框 56"/>
            <p:cNvSpPr txBox="1"/>
            <p:nvPr/>
          </p:nvSpPr>
          <p:spPr>
            <a:xfrm>
              <a:off x="8548340" y="1626457"/>
              <a:ext cx="3125499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</a:t>
              </a:r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14518" y="925546"/>
            <a:ext cx="3501745" cy="4260326"/>
            <a:chOff x="8178806" y="2304912"/>
            <a:chExt cx="3501745" cy="4260326"/>
          </a:xfrm>
        </p:grpSpPr>
        <p:grpSp>
          <p:nvGrpSpPr>
            <p:cNvPr id="42" name="组合 41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47" name="组合 46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54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0" name="图片 49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5" name="流程图: 过程 44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man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hit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his head 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against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wall.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5702562" y="3718702"/>
                <a:ext cx="175797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hit</a:t>
                </a:r>
              </a:p>
            </p:txBody>
          </p:sp>
        </p:grp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0587" y="2966026"/>
              <a:ext cx="2385566" cy="1589107"/>
            </a:xfrm>
            <a:prstGeom prst="rect">
              <a:avLst/>
            </a:prstGeom>
          </p:spPr>
        </p:pic>
      </p:grpSp>
      <p:sp>
        <p:nvSpPr>
          <p:cNvPr id="49" name="矩形 48"/>
          <p:cNvSpPr/>
          <p:nvPr/>
        </p:nvSpPr>
        <p:spPr>
          <a:xfrm>
            <a:off x="6893550" y="0"/>
            <a:ext cx="5298450" cy="172372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960719" y="76663"/>
            <a:ext cx="4987607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hit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it;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hit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it;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 and give feedback.</a:t>
            </a:r>
          </a:p>
        </p:txBody>
      </p:sp>
      <p:sp>
        <p:nvSpPr>
          <p:cNvPr id="61" name="直角三角形 6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717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/>
      <p:bldP spid="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58" y="65539"/>
            <a:ext cx="11828375" cy="66780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9" y="1335543"/>
            <a:ext cx="7155191" cy="43216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30292" y="115990"/>
            <a:ext cx="4218193" cy="65771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695832" y="141523"/>
            <a:ext cx="3970" cy="645547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7935960" y="2710225"/>
            <a:ext cx="3890628" cy="3175235"/>
            <a:chOff x="8214495" y="1147075"/>
            <a:chExt cx="3207498" cy="2490920"/>
          </a:xfrm>
        </p:grpSpPr>
        <p:sp>
          <p:nvSpPr>
            <p:cNvPr id="63" name="文本框 62"/>
            <p:cNvSpPr txBox="1"/>
            <p:nvPr/>
          </p:nvSpPr>
          <p:spPr>
            <a:xfrm>
              <a:off x="8240747" y="1537418"/>
              <a:ext cx="3133578" cy="21005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Chip and Biff feel? What would they do next?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Kipper was thinking when he lost his wobbly tooth? 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14495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10937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6693" y="6254753"/>
            <a:ext cx="953684" cy="294424"/>
            <a:chOff x="7238534" y="6300191"/>
            <a:chExt cx="953684" cy="294424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2774" y="6300191"/>
              <a:ext cx="749444" cy="294424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238534" y="631659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064995" y="6286179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流程图: 过程 28"/>
          <p:cNvSpPr/>
          <p:nvPr/>
        </p:nvSpPr>
        <p:spPr>
          <a:xfrm>
            <a:off x="542566" y="1335543"/>
            <a:ext cx="474371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tooth was gone.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流程图: 过程 29"/>
          <p:cNvSpPr/>
          <p:nvPr/>
        </p:nvSpPr>
        <p:spPr>
          <a:xfrm>
            <a:off x="3947139" y="4914278"/>
            <a:ext cx="3766834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had swallowed it.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5231579" y="5589925"/>
            <a:ext cx="2367285" cy="955719"/>
            <a:chOff x="8484203" y="-27120897"/>
            <a:chExt cx="2628571" cy="51040208"/>
          </a:xfrm>
        </p:grpSpPr>
        <p:sp>
          <p:nvSpPr>
            <p:cNvPr id="37" name="圆角矩形 36"/>
            <p:cNvSpPr/>
            <p:nvPr/>
          </p:nvSpPr>
          <p:spPr>
            <a:xfrm>
              <a:off x="8822970" y="-11521072"/>
              <a:ext cx="2289804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swallowed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54" name="组合 59"/>
          <p:cNvGrpSpPr/>
          <p:nvPr/>
        </p:nvGrpSpPr>
        <p:grpSpPr>
          <a:xfrm>
            <a:off x="7905510" y="834329"/>
            <a:ext cx="3951528" cy="1722458"/>
            <a:chOff x="8532760" y="1133196"/>
            <a:chExt cx="3411593" cy="1744379"/>
          </a:xfrm>
        </p:grpSpPr>
        <p:sp>
          <p:nvSpPr>
            <p:cNvPr id="55" name="文本框 54"/>
            <p:cNvSpPr txBox="1"/>
            <p:nvPr/>
          </p:nvSpPr>
          <p:spPr>
            <a:xfrm>
              <a:off x="8559049" y="1661970"/>
              <a:ext cx="3359014" cy="12156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In the middle of the story, what happened to Kipper?</a:t>
              </a: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8532760" y="1133196"/>
              <a:ext cx="3411593" cy="528774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Plot: middle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24703" y="1150141"/>
            <a:ext cx="3417662" cy="4260326"/>
            <a:chOff x="8120873" y="993881"/>
            <a:chExt cx="3417662" cy="4260326"/>
          </a:xfrm>
        </p:grpSpPr>
        <p:grpSp>
          <p:nvGrpSpPr>
            <p:cNvPr id="40" name="组合 39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49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7" name="图片 46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3" name="流程图: 过程 42"/>
              <p:cNvSpPr/>
              <p:nvPr/>
            </p:nvSpPr>
            <p:spPr>
              <a:xfrm>
                <a:off x="4952719" y="4325815"/>
                <a:ext cx="3223497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bird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swallowed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 big fish.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5582840" y="3907796"/>
                <a:ext cx="207308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swallowed</a:t>
                </a: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4993" y="1615209"/>
              <a:ext cx="2130508" cy="1826150"/>
            </a:xfrm>
            <a:prstGeom prst="rect">
              <a:avLst/>
            </a:prstGeom>
          </p:spPr>
        </p:pic>
      </p:grpSp>
      <p:sp>
        <p:nvSpPr>
          <p:cNvPr id="52" name="矩形 51"/>
          <p:cNvSpPr/>
          <p:nvPr/>
        </p:nvSpPr>
        <p:spPr>
          <a:xfrm>
            <a:off x="6893550" y="0"/>
            <a:ext cx="5298450" cy="230950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960719" y="76663"/>
            <a:ext cx="4987607" cy="2269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swallowed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it; identify the plot of the story by using the text and the illustration;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swallowed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it.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middle of the story by using the illustration and context clues.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reading the text aloud.</a:t>
            </a:r>
          </a:p>
        </p:txBody>
      </p:sp>
      <p:sp>
        <p:nvSpPr>
          <p:cNvPr id="61" name="直角三角形 6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961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/>
      <p:bldP spid="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0" y="139289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2" y="1282177"/>
            <a:ext cx="7161768" cy="432711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63291" y="185152"/>
            <a:ext cx="4213767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21469" y="825904"/>
            <a:ext cx="3951528" cy="3421384"/>
            <a:chOff x="8263216" y="1186101"/>
            <a:chExt cx="3606657" cy="3421384"/>
          </a:xfrm>
        </p:grpSpPr>
        <p:sp>
          <p:nvSpPr>
            <p:cNvPr id="41" name="文本框 40"/>
            <p:cNvSpPr txBox="1"/>
            <p:nvPr/>
          </p:nvSpPr>
          <p:spPr>
            <a:xfrm>
              <a:off x="8281753" y="1708230"/>
              <a:ext cx="3520189" cy="28992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Kipper feel? Why? </a:t>
              </a: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8263216" y="1186101"/>
              <a:ext cx="360665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674818" y="169011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6082" y="6261025"/>
            <a:ext cx="953684" cy="294424"/>
            <a:chOff x="7173656" y="6296884"/>
            <a:chExt cx="953684" cy="294424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7896" y="629688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73656" y="631329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039676" y="6282740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2" name="流程图: 过程 51"/>
          <p:cNvSpPr/>
          <p:nvPr/>
        </p:nvSpPr>
        <p:spPr>
          <a:xfrm>
            <a:off x="835044" y="1327503"/>
            <a:ext cx="306043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was upset.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sp>
        <p:nvSpPr>
          <p:cNvPr id="7" name="矩形 6"/>
          <p:cNvSpPr/>
          <p:nvPr/>
        </p:nvSpPr>
        <p:spPr>
          <a:xfrm>
            <a:off x="7951782" y="2024297"/>
            <a:ext cx="3856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2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Do you think Kipper </a:t>
            </a: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would get the money  </a:t>
            </a: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in the story? Who     </a:t>
            </a: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would give it to him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21469" y="3432908"/>
            <a:ext cx="3856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3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does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“No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tooth, no money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!”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mean?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7998180" y="4752139"/>
            <a:ext cx="3518866" cy="1005113"/>
            <a:chOff x="8486908" y="1035622"/>
            <a:chExt cx="3248365" cy="1264648"/>
          </a:xfrm>
        </p:grpSpPr>
        <p:sp>
          <p:nvSpPr>
            <p:cNvPr id="26" name="文本框 25"/>
            <p:cNvSpPr txBox="1"/>
            <p:nvPr/>
          </p:nvSpPr>
          <p:spPr>
            <a:xfrm>
              <a:off x="8548340" y="1626457"/>
              <a:ext cx="3125499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</a:t>
              </a: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6893549" y="1"/>
            <a:ext cx="5298451" cy="12909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60719" y="76663"/>
            <a:ext cx="4987607" cy="10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them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 and give feedback.</a:t>
            </a:r>
          </a:p>
        </p:txBody>
      </p:sp>
      <p:sp>
        <p:nvSpPr>
          <p:cNvPr id="31" name="直角三角形 3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1867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28" grpId="0" animBg="1"/>
      <p:bldP spid="28" grpId="1" animBg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26" y="127643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5" y="1660808"/>
            <a:ext cx="6718646" cy="35234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76621" y="179610"/>
            <a:ext cx="4840580" cy="6598643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7272938" y="782859"/>
            <a:ext cx="4631452" cy="3276865"/>
            <a:chOff x="8246695" y="1145339"/>
            <a:chExt cx="3867863" cy="3276865"/>
          </a:xfrm>
        </p:grpSpPr>
        <p:sp>
          <p:nvSpPr>
            <p:cNvPr id="63" name="文本框 62"/>
            <p:cNvSpPr txBox="1"/>
            <p:nvPr/>
          </p:nvSpPr>
          <p:spPr>
            <a:xfrm>
              <a:off x="8265525" y="1670682"/>
              <a:ext cx="3849033" cy="27515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and Chip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say?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everyone give to Kipper? Why did they do that?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Kipper feel?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46695" y="1145339"/>
              <a:ext cx="386786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212554" y="253100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8346" y="6258149"/>
            <a:ext cx="970618" cy="294424"/>
            <a:chOff x="7125415" y="6313366"/>
            <a:chExt cx="970618" cy="2944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6589" y="6313366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25415" y="632977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052698" y="6283447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0" name="流程图: 过程 39"/>
          <p:cNvSpPr/>
          <p:nvPr/>
        </p:nvSpPr>
        <p:spPr>
          <a:xfrm>
            <a:off x="300328" y="3159127"/>
            <a:ext cx="415269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“Sorry,” said Biff and Chip.</a:t>
            </a:r>
            <a:endParaRPr lang="zh-CN" altLang="en-US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流程图: 过程 40"/>
          <p:cNvSpPr/>
          <p:nvPr/>
        </p:nvSpPr>
        <p:spPr>
          <a:xfrm>
            <a:off x="3820866" y="5049429"/>
            <a:ext cx="333271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“I’m not sad,” said Kipper.</a:t>
            </a:r>
            <a:endParaRPr lang="zh-CN" altLang="en-US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7338356" y="4246812"/>
            <a:ext cx="4484514" cy="1914508"/>
            <a:chOff x="8278151" y="1208128"/>
            <a:chExt cx="3427695" cy="1698301"/>
          </a:xfrm>
        </p:grpSpPr>
        <p:sp>
          <p:nvSpPr>
            <p:cNvPr id="59" name="文本框 58"/>
            <p:cNvSpPr txBox="1"/>
            <p:nvPr/>
          </p:nvSpPr>
          <p:spPr>
            <a:xfrm>
              <a:off x="8288909" y="1645080"/>
              <a:ext cx="3375976" cy="12613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your mom or dad tell you to do when your baby teeth fell out? </a:t>
              </a: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8278151" y="1208128"/>
              <a:ext cx="3427695" cy="463165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5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sp>
        <p:nvSpPr>
          <p:cNvPr id="29" name="流程图: 过程 28"/>
          <p:cNvSpPr/>
          <p:nvPr/>
        </p:nvSpPr>
        <p:spPr>
          <a:xfrm>
            <a:off x="375739" y="5049429"/>
            <a:ext cx="415269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“Never mind,” said Mum.</a:t>
            </a:r>
            <a:endParaRPr lang="zh-CN" altLang="en-US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流程图: 过程 30"/>
          <p:cNvSpPr/>
          <p:nvPr/>
        </p:nvSpPr>
        <p:spPr>
          <a:xfrm>
            <a:off x="3932926" y="3123235"/>
            <a:ext cx="3676842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“Never mind,” said Dad.</a:t>
            </a:r>
            <a:endParaRPr lang="zh-CN" altLang="en-US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893550" y="-17427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60719" y="76663"/>
            <a:ext cx="4987607" cy="127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make connections;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more about the connections question.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reading the text aloud.</a:t>
            </a:r>
          </a:p>
        </p:txBody>
      </p:sp>
      <p:sp>
        <p:nvSpPr>
          <p:cNvPr id="33" name="直角三角形 3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796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84" y="101625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8078" y="142994"/>
            <a:ext cx="4659122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358078" y="152829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23742" y="-22906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495355" y="2132917"/>
            <a:ext cx="4426899" cy="3166753"/>
            <a:chOff x="8363973" y="1140480"/>
            <a:chExt cx="3537347" cy="3166753"/>
          </a:xfrm>
        </p:grpSpPr>
        <p:sp>
          <p:nvSpPr>
            <p:cNvPr id="9" name="文本框 8"/>
            <p:cNvSpPr txBox="1"/>
            <p:nvPr/>
          </p:nvSpPr>
          <p:spPr>
            <a:xfrm>
              <a:off x="8381771" y="1629577"/>
              <a:ext cx="3519549" cy="2677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Kipper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glad?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the tooth fairy sad? Did  Kipper get any money from the tooth fairy? 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did Kipper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get the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money from?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63973" y="1140480"/>
              <a:ext cx="351072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6813" y="6224118"/>
            <a:ext cx="953684" cy="294424"/>
            <a:chOff x="7138803" y="6283317"/>
            <a:chExt cx="953684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38803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51" y="1263784"/>
            <a:ext cx="4029928" cy="4229429"/>
          </a:xfrm>
          <a:prstGeom prst="rect">
            <a:avLst/>
          </a:prstGeom>
        </p:spPr>
      </p:pic>
      <p:sp>
        <p:nvSpPr>
          <p:cNvPr id="33" name="流程图: 过程 32"/>
          <p:cNvSpPr/>
          <p:nvPr/>
        </p:nvSpPr>
        <p:spPr>
          <a:xfrm>
            <a:off x="1568372" y="5212280"/>
            <a:ext cx="4913074" cy="88001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“I’m glad!”</a:t>
            </a:r>
          </a:p>
        </p:txBody>
      </p:sp>
      <p:sp>
        <p:nvSpPr>
          <p:cNvPr id="23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4883217" y="5600280"/>
            <a:ext cx="2367285" cy="955719"/>
            <a:chOff x="8484203" y="-27120897"/>
            <a:chExt cx="2628571" cy="51040208"/>
          </a:xfrm>
        </p:grpSpPr>
        <p:sp>
          <p:nvSpPr>
            <p:cNvPr id="50" name="圆角矩形 49"/>
            <p:cNvSpPr/>
            <p:nvPr/>
          </p:nvSpPr>
          <p:spPr>
            <a:xfrm>
              <a:off x="8822970" y="-11521072"/>
              <a:ext cx="2289804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glad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7472321" y="5310000"/>
            <a:ext cx="4449933" cy="1326426"/>
            <a:chOff x="8555430" y="1145114"/>
            <a:chExt cx="3314958" cy="1326426"/>
          </a:xfrm>
        </p:grpSpPr>
        <p:sp>
          <p:nvSpPr>
            <p:cNvPr id="66" name="文本框 65"/>
            <p:cNvSpPr txBox="1"/>
            <p:nvPr/>
          </p:nvSpPr>
          <p:spPr>
            <a:xfrm>
              <a:off x="8575071" y="1640543"/>
              <a:ext cx="3268751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How did you feel when your baby teeth fell out?</a:t>
              </a:r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63974" y="772360"/>
            <a:ext cx="4474801" cy="1362825"/>
            <a:chOff x="6873299" y="3757243"/>
            <a:chExt cx="4453220" cy="1362825"/>
          </a:xfrm>
        </p:grpSpPr>
        <p:sp>
          <p:nvSpPr>
            <p:cNvPr id="68" name="文本框 67"/>
            <p:cNvSpPr txBox="1"/>
            <p:nvPr/>
          </p:nvSpPr>
          <p:spPr>
            <a:xfrm>
              <a:off x="6897134" y="4289071"/>
              <a:ext cx="4405550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At the end of the story, what happened?</a:t>
              </a:r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6873299" y="3757243"/>
              <a:ext cx="4453220" cy="52212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Plot: end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881878" y="1490480"/>
            <a:ext cx="3417662" cy="4260326"/>
            <a:chOff x="8120873" y="993881"/>
            <a:chExt cx="3417662" cy="4260326"/>
          </a:xfrm>
        </p:grpSpPr>
        <p:grpSp>
          <p:nvGrpSpPr>
            <p:cNvPr id="54" name="组合 53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63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4" name="矩形 63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0" name="组合 59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1" name="图片 60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2" name="文本框 6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7" name="流程图: 过程 56"/>
              <p:cNvSpPr/>
              <p:nvPr/>
            </p:nvSpPr>
            <p:spPr>
              <a:xfrm>
                <a:off x="5186744" y="4233638"/>
                <a:ext cx="2896728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Eating ice cream makes the boy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glad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6097472" y="3652545"/>
                <a:ext cx="1007144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glad</a:t>
                </a:r>
              </a:p>
            </p:txBody>
          </p:sp>
        </p:grp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465" y="1740898"/>
              <a:ext cx="2317809" cy="1545206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6900688" y="-22906"/>
            <a:ext cx="5290291" cy="273254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934647" y="-40206"/>
            <a:ext cx="4987607" cy="26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glad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it; identify the plot of the story by using the text and the illustration; make connections;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glad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it.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end of the story by using the illustration and context clues.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more about the connections question.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reading the text aloud.</a:t>
            </a:r>
          </a:p>
        </p:txBody>
      </p:sp>
      <p:sp>
        <p:nvSpPr>
          <p:cNvPr id="43" name="直角三角形 4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2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61" y="205116"/>
            <a:ext cx="11828375" cy="658975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0339" y="6291401"/>
            <a:ext cx="942162" cy="294424"/>
            <a:chOff x="10978489" y="6328672"/>
            <a:chExt cx="942162" cy="294424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78489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90736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>
            <a:spLocks/>
          </p:cNvSpPr>
          <p:nvPr/>
        </p:nvSpPr>
        <p:spPr>
          <a:xfrm>
            <a:off x="4455287" y="283849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9009745" y="1453526"/>
            <a:ext cx="2803775" cy="3850067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330372" y="1502396"/>
            <a:ext cx="2093040" cy="2963506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572813" y="1475809"/>
            <a:ext cx="6123225" cy="4938056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13057" y="928100"/>
            <a:ext cx="1840581" cy="53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Beginning</a:t>
            </a:r>
          </a:p>
        </p:txBody>
      </p:sp>
      <p:sp>
        <p:nvSpPr>
          <p:cNvPr id="42" name="矩形 41"/>
          <p:cNvSpPr/>
          <p:nvPr/>
        </p:nvSpPr>
        <p:spPr>
          <a:xfrm>
            <a:off x="4879952" y="928071"/>
            <a:ext cx="1466686" cy="5724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Middle</a:t>
            </a:r>
          </a:p>
        </p:txBody>
      </p:sp>
      <p:sp>
        <p:nvSpPr>
          <p:cNvPr id="43" name="矩形 42"/>
          <p:cNvSpPr/>
          <p:nvPr/>
        </p:nvSpPr>
        <p:spPr>
          <a:xfrm>
            <a:off x="9933359" y="956940"/>
            <a:ext cx="1031234" cy="5724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End</a:t>
            </a: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05" y="273646"/>
            <a:ext cx="887432" cy="591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30" y="1662351"/>
            <a:ext cx="2203247" cy="13377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94" y="1606661"/>
            <a:ext cx="2352411" cy="14127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64" y="3242108"/>
            <a:ext cx="1824224" cy="19145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87" y="1752810"/>
            <a:ext cx="2648978" cy="13891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1922101"/>
            <a:ext cx="2009241" cy="203217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36" y="3161909"/>
            <a:ext cx="2428500" cy="145333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90" y="3108894"/>
            <a:ext cx="2428500" cy="145933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40" y="4854472"/>
            <a:ext cx="2406224" cy="145333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82" y="4877458"/>
            <a:ext cx="2329315" cy="1407363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6893550" y="2"/>
            <a:ext cx="5290291" cy="107252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960719" y="76663"/>
            <a:ext cx="4987607" cy="871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Retell the story with visual support and assistance.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recall the story; model first.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work together to retell the story by using the visual aids. Help them if necessary.</a:t>
            </a:r>
          </a:p>
        </p:txBody>
      </p:sp>
      <p:sp>
        <p:nvSpPr>
          <p:cNvPr id="50" name="直角三角形 4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2072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8" grpId="0"/>
      <p:bldP spid="4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>
            <a:extLst>
              <a:ext uri="{FF2B5EF4-FFF2-40B4-BE49-F238E27FC236}">
                <a16:creationId xmlns:a16="http://schemas.microsoft.com/office/drawing/2014/main" xmlns="" id="{15DC8B0A-0D53-49C8-96C0-01225EC86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C9DA37"/>
              </a:clrFrom>
              <a:clrTo>
                <a:srgbClr val="C9DA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1012" r="163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84D63307-EE10-1E43-9A83-913D9F9FC1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" y="34492"/>
            <a:ext cx="12201191" cy="6704147"/>
          </a:xfrm>
          <a:prstGeom prst="rect">
            <a:avLst/>
          </a:prstGeom>
        </p:spPr>
      </p:pic>
      <p:pic>
        <p:nvPicPr>
          <p:cNvPr id="189" name="图片 188">
            <a:extLst>
              <a:ext uri="{FF2B5EF4-FFF2-40B4-BE49-F238E27FC236}">
                <a16:creationId xmlns:a16="http://schemas.microsoft.com/office/drawing/2014/main" xmlns="" id="{B3B6343A-0E0F-4ADB-B1A8-CB2DCBED4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7"/>
          <a:stretch/>
        </p:blipFill>
        <p:spPr>
          <a:xfrm>
            <a:off x="4496719" y="1233678"/>
            <a:ext cx="6183600" cy="22847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08580" y="296578"/>
            <a:ext cx="30013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Let’s guess!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492875" y="24040"/>
            <a:ext cx="2374889" cy="773220"/>
            <a:chOff x="9362719" y="73976"/>
            <a:chExt cx="2374889" cy="77322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90CEB928-54B7-6041-B1E4-0BFA7A9F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950051" y="6158022"/>
            <a:ext cx="998007" cy="312687"/>
            <a:chOff x="7707356" y="6408789"/>
            <a:chExt cx="998007" cy="31268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</a:t>
              </a: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45217" y="6176285"/>
            <a:ext cx="996019" cy="294424"/>
            <a:chOff x="10817056" y="6234543"/>
            <a:chExt cx="996019" cy="294424"/>
          </a:xfrm>
        </p:grpSpPr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17056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25" y="328774"/>
            <a:ext cx="887432" cy="591621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xmlns="" id="{B3B6343A-0E0F-4ADB-B1A8-CB2DCBED4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5"/>
          <a:stretch/>
        </p:blipFill>
        <p:spPr>
          <a:xfrm>
            <a:off x="4607085" y="2656719"/>
            <a:ext cx="6183600" cy="2369721"/>
          </a:xfrm>
          <a:prstGeom prst="rect">
            <a:avLst/>
          </a:prstGeom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xmlns="" id="{E7C94C37-5B55-41EB-BC5E-EC3D8858F6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72">
            <a:off x="6294766" y="2735802"/>
            <a:ext cx="688477" cy="826173"/>
          </a:xfrm>
          <a:prstGeom prst="rect">
            <a:avLst/>
          </a:prstGeom>
        </p:spPr>
      </p:pic>
      <p:pic>
        <p:nvPicPr>
          <p:cNvPr id="157" name="图片 156">
            <a:extLst>
              <a:ext uri="{FF2B5EF4-FFF2-40B4-BE49-F238E27FC236}">
                <a16:creationId xmlns:a16="http://schemas.microsoft.com/office/drawing/2014/main" xmlns="" id="{D03C1A93-11AA-47E8-8614-EEFB2A2C3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25" y="2785271"/>
            <a:ext cx="768069" cy="76806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xmlns="" id="{D2C9EB6C-8415-43BA-BBB3-4AA04DA842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65" y="2720363"/>
            <a:ext cx="815517" cy="808547"/>
          </a:xfrm>
          <a:prstGeom prst="rect">
            <a:avLst/>
          </a:prstGeom>
        </p:spPr>
      </p:pic>
      <p:pic>
        <p:nvPicPr>
          <p:cNvPr id="167" name="图片 1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23" y="2897499"/>
            <a:ext cx="1057024" cy="1057024"/>
          </a:xfrm>
          <a:prstGeom prst="rect">
            <a:avLst/>
          </a:prstGeom>
        </p:spPr>
      </p:pic>
      <p:pic>
        <p:nvPicPr>
          <p:cNvPr id="168" name="图片 16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10" y="2925968"/>
            <a:ext cx="784450" cy="625229"/>
          </a:xfrm>
          <a:prstGeom prst="rect">
            <a:avLst/>
          </a:prstGeom>
        </p:spPr>
      </p:pic>
      <p:grpSp>
        <p:nvGrpSpPr>
          <p:cNvPr id="169" name="组合 168"/>
          <p:cNvGrpSpPr/>
          <p:nvPr/>
        </p:nvGrpSpPr>
        <p:grpSpPr>
          <a:xfrm>
            <a:off x="6809266" y="5201782"/>
            <a:ext cx="1045122" cy="717004"/>
            <a:chOff x="-1" y="1187303"/>
            <a:chExt cx="12453257" cy="5670697"/>
          </a:xfrm>
        </p:grpSpPr>
        <p:pic>
          <p:nvPicPr>
            <p:cNvPr id="170" name="图片 16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72" y="1187303"/>
              <a:ext cx="12192000" cy="2248194"/>
            </a:xfrm>
            <a:prstGeom prst="rect">
              <a:avLst/>
            </a:prstGeom>
          </p:spPr>
        </p:pic>
        <p:pic>
          <p:nvPicPr>
            <p:cNvPr id="171" name="图片 17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435684"/>
              <a:ext cx="12453257" cy="3422316"/>
            </a:xfrm>
            <a:prstGeom prst="rect">
              <a:avLst/>
            </a:prstGeom>
          </p:spPr>
        </p:pic>
      </p:grpSp>
      <p:pic>
        <p:nvPicPr>
          <p:cNvPr id="172" name="图片 171">
            <a:extLst>
              <a:ext uri="{FF2B5EF4-FFF2-40B4-BE49-F238E27FC236}">
                <a16:creationId xmlns:a16="http://schemas.microsoft.com/office/drawing/2014/main" xmlns="" id="{F97ACAF6-F687-42F1-A043-05BDEB4B7E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22" y="4497173"/>
            <a:ext cx="1549236" cy="2048403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766514" y="1084144"/>
            <a:ext cx="2439256" cy="118467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58867" y="817867"/>
            <a:ext cx="3555070" cy="1967013"/>
          </a:xfrm>
          <a:prstGeom prst="roundRect">
            <a:avLst/>
          </a:prstGeom>
          <a:noFill/>
          <a:ln w="38100" cap="flat">
            <a:solidFill>
              <a:srgbClr val="FFC405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23" y="924310"/>
            <a:ext cx="2054017" cy="136926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637517" y="2377063"/>
            <a:ext cx="1568253" cy="656590"/>
            <a:chOff x="1637517" y="2377063"/>
            <a:chExt cx="1568253" cy="656590"/>
          </a:xfrm>
        </p:grpSpPr>
        <p:sp>
          <p:nvSpPr>
            <p:cNvPr id="11" name="圆角矩形 10"/>
            <p:cNvSpPr/>
            <p:nvPr/>
          </p:nvSpPr>
          <p:spPr>
            <a:xfrm>
              <a:off x="1637517" y="2421067"/>
              <a:ext cx="1568253" cy="596715"/>
            </a:xfrm>
            <a:prstGeom prst="roundRect">
              <a:avLst/>
            </a:prstGeom>
            <a:solidFill>
              <a:srgbClr val="FFC40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769625" y="2377063"/>
              <a:ext cx="131280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tooth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0" name="组合 219"/>
          <p:cNvGrpSpPr/>
          <p:nvPr/>
        </p:nvGrpSpPr>
        <p:grpSpPr>
          <a:xfrm>
            <a:off x="1404609" y="2035550"/>
            <a:ext cx="2131479" cy="1210588"/>
            <a:chOff x="1637517" y="2100064"/>
            <a:chExt cx="1568253" cy="1210588"/>
          </a:xfrm>
        </p:grpSpPr>
        <p:sp>
          <p:nvSpPr>
            <p:cNvPr id="221" name="圆角矩形 220"/>
            <p:cNvSpPr/>
            <p:nvPr/>
          </p:nvSpPr>
          <p:spPr>
            <a:xfrm>
              <a:off x="1637517" y="2421067"/>
              <a:ext cx="1568253" cy="596715"/>
            </a:xfrm>
            <a:prstGeom prst="roundRect">
              <a:avLst/>
            </a:prstGeom>
            <a:solidFill>
              <a:srgbClr val="FFC40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2" name="文本框 221"/>
            <p:cNvSpPr txBox="1"/>
            <p:nvPr/>
          </p:nvSpPr>
          <p:spPr>
            <a:xfrm>
              <a:off x="1769625" y="2100064"/>
              <a:ext cx="1312802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wobbly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3" name="组合 222"/>
          <p:cNvGrpSpPr/>
          <p:nvPr/>
        </p:nvGrpSpPr>
        <p:grpSpPr>
          <a:xfrm>
            <a:off x="1646974" y="2352422"/>
            <a:ext cx="1568253" cy="656590"/>
            <a:chOff x="1637517" y="2377063"/>
            <a:chExt cx="1568253" cy="656590"/>
          </a:xfrm>
        </p:grpSpPr>
        <p:sp>
          <p:nvSpPr>
            <p:cNvPr id="224" name="圆角矩形 223"/>
            <p:cNvSpPr/>
            <p:nvPr/>
          </p:nvSpPr>
          <p:spPr>
            <a:xfrm>
              <a:off x="1637517" y="2421067"/>
              <a:ext cx="1568253" cy="596715"/>
            </a:xfrm>
            <a:prstGeom prst="roundRect">
              <a:avLst/>
            </a:prstGeom>
            <a:solidFill>
              <a:srgbClr val="FFC40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5" name="文本框 224"/>
            <p:cNvSpPr txBox="1"/>
            <p:nvPr/>
          </p:nvSpPr>
          <p:spPr>
            <a:xfrm>
              <a:off x="1769625" y="2377063"/>
              <a:ext cx="131280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glad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6" name="组合 225"/>
          <p:cNvGrpSpPr/>
          <p:nvPr/>
        </p:nvGrpSpPr>
        <p:grpSpPr>
          <a:xfrm>
            <a:off x="978986" y="1766428"/>
            <a:ext cx="2834484" cy="1764586"/>
            <a:chOff x="1637517" y="1805461"/>
            <a:chExt cx="1444910" cy="1764586"/>
          </a:xfrm>
        </p:grpSpPr>
        <p:sp>
          <p:nvSpPr>
            <p:cNvPr id="227" name="圆角矩形 226"/>
            <p:cNvSpPr/>
            <p:nvPr/>
          </p:nvSpPr>
          <p:spPr>
            <a:xfrm>
              <a:off x="1637517" y="2421067"/>
              <a:ext cx="1444910" cy="596715"/>
            </a:xfrm>
            <a:prstGeom prst="roundRect">
              <a:avLst/>
            </a:prstGeom>
            <a:solidFill>
              <a:srgbClr val="FFC40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1686523" y="1805461"/>
              <a:ext cx="1312802" cy="1764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swallowed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9" name="组合 228"/>
          <p:cNvGrpSpPr/>
          <p:nvPr/>
        </p:nvGrpSpPr>
        <p:grpSpPr>
          <a:xfrm>
            <a:off x="1612102" y="2341442"/>
            <a:ext cx="1568253" cy="656590"/>
            <a:chOff x="1637517" y="2377063"/>
            <a:chExt cx="1568253" cy="656590"/>
          </a:xfrm>
        </p:grpSpPr>
        <p:sp>
          <p:nvSpPr>
            <p:cNvPr id="230" name="圆角矩形 229"/>
            <p:cNvSpPr/>
            <p:nvPr/>
          </p:nvSpPr>
          <p:spPr>
            <a:xfrm>
              <a:off x="1637517" y="2421067"/>
              <a:ext cx="1568253" cy="596715"/>
            </a:xfrm>
            <a:prstGeom prst="roundRect">
              <a:avLst/>
            </a:prstGeom>
            <a:solidFill>
              <a:srgbClr val="FFC40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1" name="文本框 230"/>
            <p:cNvSpPr txBox="1"/>
            <p:nvPr/>
          </p:nvSpPr>
          <p:spPr>
            <a:xfrm>
              <a:off x="1769625" y="2377063"/>
              <a:ext cx="131280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hit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13" y="953168"/>
            <a:ext cx="2046779" cy="13634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68" y="1040737"/>
            <a:ext cx="1886192" cy="125746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64" y="946605"/>
            <a:ext cx="1534470" cy="13152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67" y="985607"/>
            <a:ext cx="2028625" cy="1351337"/>
          </a:xfrm>
          <a:prstGeom prst="rect">
            <a:avLst/>
          </a:prstGeom>
        </p:spPr>
      </p:pic>
      <p:pic>
        <p:nvPicPr>
          <p:cNvPr id="233" name="图片 232">
            <a:extLst>
              <a:ext uri="{FF2B5EF4-FFF2-40B4-BE49-F238E27FC236}">
                <a16:creationId xmlns:a16="http://schemas.microsoft.com/office/drawing/2014/main" xmlns="" id="{D03C1A93-11AA-47E8-8614-EEFB2A2C3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10" y="5726600"/>
            <a:ext cx="768069" cy="768069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E7C94C37-5B55-41EB-BC5E-EC3D8858F6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72">
            <a:off x="5417752" y="5087162"/>
            <a:ext cx="688477" cy="82617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D2C9EB6C-8415-43BA-BBB3-4AA04DA842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83" y="5607125"/>
            <a:ext cx="815517" cy="80854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97" y="5250038"/>
            <a:ext cx="1057024" cy="105702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35" y="5911612"/>
            <a:ext cx="784450" cy="62522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0552">
            <a:off x="5601650" y="3453360"/>
            <a:ext cx="480208" cy="45933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0552">
            <a:off x="6600343" y="3436358"/>
            <a:ext cx="480208" cy="45933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0552">
            <a:off x="7701671" y="3453359"/>
            <a:ext cx="480208" cy="45933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0552">
            <a:off x="8802999" y="3502719"/>
            <a:ext cx="480208" cy="45933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0552">
            <a:off x="9868618" y="3488680"/>
            <a:ext cx="480208" cy="4593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6893550" y="1"/>
            <a:ext cx="5298450" cy="191878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960719" y="76663"/>
            <a:ext cx="4987607" cy="1870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Check Ss’ understanding of the words in this lesson.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completely review all the learned words in this lesson.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help the dog in the picture get the toys.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The steps are as follows: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First,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picture. Then, click to reveal the entire word. Next,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choose a toy and click it; then the dog in the picture will get the toy.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Announce the winner of the competition. 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If time is limited, skip this section. </a:t>
            </a:r>
          </a:p>
        </p:txBody>
      </p:sp>
      <p:sp>
        <p:nvSpPr>
          <p:cNvPr id="63" name="直角三角形 6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830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4896 -0.3527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05703 -0.3546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03034 -0.3372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12136 -0.3527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21016 -0.3372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/>
      <p:bldP spid="6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663" y="758746"/>
            <a:ext cx="8362007" cy="609925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824801" y="1369259"/>
            <a:ext cx="605372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Blend and segment onsets and rimes of single-syllable words.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different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wobbly, tooth, hit, swallowed,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glad,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make sentences with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identify the plot by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using the text and pictures.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_____ want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to _____.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699631" y="-9163"/>
            <a:ext cx="2796579" cy="964367"/>
            <a:chOff x="9238157" y="41014"/>
            <a:chExt cx="2796579" cy="96436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4713" y="879831"/>
            <a:ext cx="2523767" cy="2523767"/>
            <a:chOff x="561113" y="737591"/>
            <a:chExt cx="2523767" cy="252376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7430EC95-0947-5C42-9619-8C955F82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13" y="737591"/>
              <a:ext cx="2523767" cy="2523767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29602" y="1141334"/>
              <a:ext cx="241255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We are </a:t>
              </a:r>
            </a:p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going to . . .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8154000" y="-18771"/>
            <a:ext cx="4022203" cy="73612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155332" y="41577"/>
            <a:ext cx="3384520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 Get to know and understand what will be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learned in this lesson.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Go through the learning goals with Ss.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255730" y="6496511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85751" y="6514774"/>
            <a:ext cx="953172" cy="294424"/>
            <a:chOff x="10997567" y="6474446"/>
            <a:chExt cx="953172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7567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Picture 2" descr="âplay swing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4"/>
          <a:stretch/>
        </p:blipFill>
        <p:spPr bwMode="auto">
          <a:xfrm>
            <a:off x="309431" y="3807341"/>
            <a:ext cx="3229363" cy="29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5" y="102484"/>
            <a:ext cx="11911262" cy="67135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32715" y="1565265"/>
            <a:ext cx="660460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Century Gothic" panose="020B0502020202020204" pitchFamily="34" charset="0"/>
              </a:rPr>
              <a:t>—What did _____ want </a:t>
            </a:r>
            <a:r>
              <a:rPr lang="en-US" altLang="zh-CN" sz="2800" b="1" dirty="0">
                <a:latin typeface="Century Gothic" panose="020B0502020202020204" pitchFamily="34" charset="0"/>
              </a:rPr>
              <a:t>to do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    </a:t>
            </a:r>
            <a:r>
              <a:rPr lang="en-US" altLang="zh-CN" sz="2800" b="1" dirty="0" smtClean="0">
                <a:latin typeface="Century Gothic" panose="020B0502020202020204" pitchFamily="34" charset="0"/>
              </a:rPr>
              <a:t>to </a:t>
            </a:r>
            <a:r>
              <a:rPr lang="en-US" altLang="zh-CN" sz="2800" b="1" dirty="0" smtClean="0">
                <a:latin typeface="Century Gothic" panose="020B0502020202020204" pitchFamily="34" charset="0"/>
              </a:rPr>
              <a:t>Kipper’s </a:t>
            </a:r>
            <a:r>
              <a:rPr lang="en-US" altLang="zh-CN" sz="2800" b="1" dirty="0" smtClean="0">
                <a:latin typeface="Century Gothic" panose="020B0502020202020204" pitchFamily="34" charset="0"/>
              </a:rPr>
              <a:t>wobbly </a:t>
            </a:r>
            <a:r>
              <a:rPr lang="en-US" altLang="zh-CN" sz="2800" b="1" dirty="0">
                <a:latin typeface="Century Gothic" panose="020B0502020202020204" pitchFamily="34" charset="0"/>
              </a:rPr>
              <a:t>tooth?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Century Gothic" panose="020B0502020202020204" pitchFamily="34" charset="0"/>
              </a:rPr>
              <a:t>—_____ want </a:t>
            </a:r>
            <a:r>
              <a:rPr lang="en-US" altLang="zh-CN" sz="2800" b="1" dirty="0">
                <a:latin typeface="Century Gothic" panose="020B0502020202020204" pitchFamily="34" charset="0"/>
              </a:rPr>
              <a:t>to _____.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046680" y="3655643"/>
            <a:ext cx="2087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Kipper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988" y="6215701"/>
            <a:ext cx="1000031" cy="294424"/>
            <a:chOff x="10813044" y="6234543"/>
            <a:chExt cx="1000031" cy="2944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1304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32833" y="6193847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942170" y="615669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37833" y="3639236"/>
            <a:ext cx="112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TV</a:t>
            </a: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29243"/>
              </p:ext>
            </p:extLst>
          </p:nvPr>
        </p:nvGraphicFramePr>
        <p:xfrm>
          <a:off x="1408019" y="3393658"/>
          <a:ext cx="4013386" cy="187275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006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6693"/>
              </a:tblGrid>
              <a:tr h="31858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15555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Mum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Dad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pull it out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418" y="639495"/>
            <a:ext cx="887432" cy="59162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62" y="2379322"/>
            <a:ext cx="4933869" cy="296310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893550" y="1"/>
            <a:ext cx="5298450" cy="123111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60719" y="76663"/>
            <a:ext cx="4987607" cy="10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what Kipper didn’t want to do when he had a wobbly tooth.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work in pairs to talk about the given illustration by using the sentence structure and helping words; model first.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Assist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if necessary.</a:t>
            </a:r>
          </a:p>
        </p:txBody>
      </p:sp>
      <p:sp>
        <p:nvSpPr>
          <p:cNvPr id="29" name="直角三角形 28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78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âfloor cartoonâçå¾çæç´¢ç»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148"/>
            <a:ext cx="12214865" cy="6901148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289206" y="-43149"/>
            <a:ext cx="3413005" cy="1067479"/>
            <a:chOff x="8239045" y="-19269"/>
            <a:chExt cx="3260604" cy="96436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Listening &amp;</a:t>
              </a: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 Speaking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8825" y="6268939"/>
            <a:ext cx="996019" cy="294424"/>
            <a:chOff x="10777108" y="6154075"/>
            <a:chExt cx="996019" cy="294424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777108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     2:30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4" name="AutoShape 2" descr="data:image/jpeg;base64,/9j/4AAQSkZJRgABAQEASABIAAD/2wBDAAgGBgcGBQgHBwcJCQgKDBQNDAsLDBkSEw8UHRofHh0aHBwgJC4nICIsIxwcKDcpLDAxNDQ0Hyc5PTgyPC4zNDL/2wBDAQkJCQwLDBgNDRgyIRwhMjIyMjIyMjIyMjIyMjIyMjIyMjIyMjIyMjIyMjIyMjIyMjIyMjIyMjIyMjIyMjIyMjL/wAARCAEsAlgDASIAAhEBAxEB/8QAHAABAAICAwEAAAAAAAAAAAAAAAUGAwcBAgQI/8QATRAAAQMDAgQBBwcGCwcFAQAAAAECAwQFEQYSEyExQVEUIjJSYXGRBxUWM4Gx0SMkNEKhwSVDU1RicnOSk7LhFzZEY4KDoyY1dZSi8P/EABoBAQACAwEAAAAAAAAAAAAAAAADBQECBAb/xAA0EQEAAgECBAIIBQQDAQAAAAAAAQIDBBEFEiExMkETFSIzUVJxsRRhgZHBIzRCoQYkgvD/2gAMAwEAAhEDEQA/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/S61r+vJ/hqdk1Za/5V32sUj/ABGL5oS/hs3yynAQ0ep7XI5GpUIir03IqEpHPHKmWuRU9im9clbeGd0d8d6eKNmUAG7QAAAAAAAAAAAAAAAAAAAAAAAAAAAAAADpK7bGqgdcvkVUZyROqqFgmX+Nan2Kd6Vc0zHeKKqkJQ61s9wslxu0DqhaW3uc2dXRKjst64TuBLeTzp/Gt+BifUPp5UZMmN3ouTopF1WuLNSaZpNQSuqEoat6MiVIl35VVTm3t0PffJGrZ+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+2zt9PMbbxt3TbXsei7HtdjrtdksenbpJE9IHOVWovm5XoVmwaMr7Uyq489M5Zno5Niry69SfpLVUU1U2Rzo1RPBSXS5aYs/i6OTV5K5tP+bYUT98aKnc7kbRV0axtYq4cnLCki1yOTKF9S9bxvWd4UMxMTtLkAGzAAAAAAAAAAAAAAAAAAAAAAAAAAABhqfqVMxiqPqlA5ov0GPn+qa9sVns8OhdTUkOooailnlkWeqSLCU6r1RU74NhUaZoY08W/ia+sWlpqPQ2pbe6522R9ZLI5s0c2Y4s+uvbAGK7WeyzfJZZ6KTUkUNBFM1Yq9YlVsq5dyx2/0LrfkRNPYRyOanDw5O/TmUu6aUmqPkus9nbdLax9PK1y1D5sQvw5Vw13deZdL63bp7ZlFxw0ynRegHazrmmb7iTIyzJimb7iTAAxTzsgic97ka1qZVV7FTqdZIkqpDTq9iLycrsZIsuamLxymw6fJm8EbriCkfTKX+ap/fOE1lNn9GT++Q/jcHxT+r9R8q8Arls1NFWv2Oasb/VVc59xYI5EkblDopet681Z6OW+O2O3LaNpdwAbtAAAAAAAAAAAAAAAAAAAAAAAAAAAAAAAAAitTORum7hzRPyK454PVdK5tttlTWOTckTFdjxU0jctQz193ZDWTzPnqGq5qZ8xqJ2NbW2bVjdNaVqH091XYuNzcLz9ptyFVdE1V64Pndt7pWUktYjpmxwycNyo3nu9hs7Rmp5qhvkVW9Xq1qLG93XHgprSfJm0ea+g4Rcoip3OSRohdULiy1HuT7zXfdPebC1UuLLP7dv3mvU5qnvKTiXvI+j0HCvdTP5oCzVtTU6guME07pIYl8xiryb52C46MfLPYOPNI6R8lRLzXwR2ET9hVLPWw1V1roo6KKB8TsOlZ1f52OZcdJzRz6dppYoGwsc+TzGrnnvVFX7Tk1Paem3b7MZZ/px7W/WUlDX0tRLPFFO176f61ERfM9/wOrLlRSUbqtlVGtMxcOl7IpHWy3SU9ZdpVngelSq7UY/Ks6+l4Hlp7PUR6SqKDi07pZHKqPbJ5nVO/wBhB6Onx+Di5pT6zsdSeUQyI5mze17e6E5Za1aqnaqr2KzFC6l0+yB6tV8dPtXauUz7FJfS+fJmlxwvw2j83LqO8LKAC1c4AAAAAAAAAAAAAAAAAAAAAAAAAABiqecKmUw1PKFQO1Gn5hH/AFVNdWHSF5otCantc9ExlVXSyOp40kRUei9OfY2LRL+Yxr/QX95rHT14vMvyd6rqp62tfVwSypBI/O9idtvIDLdtHXqq+SizWSKhY64U0rXyQ8RqI1Ec5evTuXi/NVmndrkw5vDRU9vI19ebveovkgsdbFXVza+SdiSzNzxHJl2c8smwb6qrp3LlVV/Jqqr9gHazLmmb7iTIq0OalM3n2JPiM8UAgtUyObapmouM4Rfia9kfw43vxna1XY8cJkvmqnotukRFTt95QptvAl3527HbsdcY5lLxHrlhf8L6YZRTL+x9gkuvkz0ax23hbkyvPHUyVd6ZSU9BMtO5yVioiIjsbM/eR8aWn6Iyo1avyDeu5VxxM5QzXH5t8jtPlC1PD3N8n2dc4TG45+Sm/bzl0ekvt38oWSmesVUxyLzR2DY9olWSnaq+BraP9Ibn1jYtk/Rm+4seG+7n6qzivvY+iWABYqsAAAAAAAAAAAAAAAAAAAAAAAAAAAAAAABAazqIodM1bJJGtdI1GsRV5uXPY0vJQNkusFesiosLFYjMclz3yWnV1xkuOoKhNyrFA5Yo29kx1/aQOF8CC07ymrG0IhbE1bZPRJUuxLNxVft6ezBbNNqsd0iRF6NwRRlp5301QyaNVRzFygierMx06N2rVR0tBx5n7WNTmpBv1czeqR0r1b2VXIikdcrklbZqVWryc7Kp9hWbncY7XROqpY3vY1yJtZjPP3nXSsTG8qHW6vLTL6PGs12vyXOifTpCrN2Oe7PQrvAciou5DzVV4go0ouJHKvleEZtx5ucdfiZHXOBl4bbFbIs7mb0ciebjr+4iy6PDlne8MYeMa/BXak9Po8FDZmWutqahsr3uqFyqORMJzzy+JbNMU0dFp+khjl4rG7lR/Lnlyr2Iqo+qVT36NifDpS2skYrHIxVc1yYVPPXsUPEcXorzG/wem0WsnV6St7RtO8sVqtlZSvvTpqdWLUq5Yuaef6X4nljtNdHomWgWlf5U5+Ui743Id7OyqZS3x0rJ0crncPei8+TvRMGaxmg8/nCVPE/pb8bvic/XfvHeG3ROsidBp+OKRqteynRrmr1RcE5plMUrSEduSwM3qu7ydmd3XOE6k7ptPzVvuLPhfht9XPqO8J8AFo5wAAAAAAAAAAAAAAAAAAAAAAAADocbk8UA5MVR9Spk3J4oYalU4K8wO9FyoY/Y1Sj2bXFwuGjtQ3iWlpWzW6SRsTGIu1+1P1i70S/mESrz8z8TX1jutjn0Lqaen08ynpIZZEqKVJlVKhe657ZAz3LXlxpPk4tWoWUlK6qq5WsfG5F2Nyqpy79i23r8vYVV6ekjHKiePJSj3W72KL5LbPWzacZNbpJWpFQ8dUSJcrz3d/8AUvN4VHWLLU2tVGKieHTkc+qmYw2mPgkwxE5KxPxVqKolhTEciohk8uqV/jlKNfKfWr7vM61StSiXHCRqtTCY55ynXJH+SfKKvWZyf9bPwPOUrntWLemj91va+Ks7ej/02FUPWqYrJnK5q9UyeNbbSParHRZRyKipuXopSfJflG/ll/vs/AndMQ6oiqZlv0jXQK1OGiq1Xbs+ztgjzYskV57ZYnb80mLNG/LWkwrq0dvZpepp216pScZ2Z9noLu9HHs6He401DJR2hstdwmRuasLtmeLyTHu6GR9kn+Yam3caLiSTOej+e1Muzg5rrNNVUtsibNE1aRUVyu6OwidDui0fN5p+SdvD5R907H9e1O+42JZP0ZvuNdxr+cNX+mbDs0jWUrVVcYQsOG+7n6q3ivvY+iYGSOnvNFCx6+UReYiq5EeiqiFEqvlCrHVKrTU8SQIvJH5yqfuLSuO1uyizavFh8UtmAr1h1DHdqZsiJsd0c1V6KWBFymTWY2naU9LResWr2lycK5E6rg4e5GNVVNZaj1lVz1klNb5VhgYqtV7fSev7kNqUm87Qh1GppgrzWbErbjT0NNJPPIjI2JlVUq8Xyg0EtSkaxzRsVcI9yJg1/UXWvqoFhnqpZI1VF2vXPNDx9ieuCIjqqMvFbzaPRx0b3pqtlQxHNciovPKHoKLpG6MdTRQLMjnMaiKmeZeGORzUVDmmNp2XmO8XrFodgAYbgAAAAAAAAAAAAAAAAAA+etcPn3V7qdZUkWqXnHndjcvgRVykqmz2hsTpkR2OJtz7PS/1JXV1wnt76qogc1H+VOb5yZTGVPDW3Oop622wsVm2pRFky3Ph0IUzhslQur3xK6XydI87eezODrYp6iapuCTvlc1smGI/OETK9DPFcJ36klt67OA1m5OXPJxZ7lPcXVaTIxEhk2t2J259TAvsDl+bKZue/wC4jNRMo5LQ5ldPJBAr25fG3cue3IkoP0CnT/8AuhGaipWVlq4MlXFTN4jV4kvTvyO2ngeZ1v8AdsFzgoHzWhs9W+JzFTgIjM8Tp18OxldDRu1a2ZapfLGw48n2csY65OlyoWz11pctZBFwFRUY9ecnT0fgd0oc6sdXeUwr+R2cHd+UTl1wbOfeNu/lKSqV2wOXw5/sJfTVRJWacttTMiI+WJHO2p7VIesVEpnq7O1EXOPDCk1p1IE05bvJkc2Dydqxo/0kbz6nnOL+9/Z6vg28aGvXzl4bZequqtt0qJXMV9K5yR4b4J38TpJfqyPSUd0xGtS5+1fN83GcdDPQ19umtVwqIaDhQRuVJo8J+U5czpNW2lumYaiSgVaB7kRsCImUXK+04do38Pm7v1SNVI6SzLI70nxNcvhlcKTmnP0VpB16t+aHKxNrdjdqeCcsfsJ3Tv6K33Frwv3dvq5tR4oToALRzgB4bpd6Kz03HrZUY1eTW9XOXwRBETM7Q1taKxvadnuOjpomORr5GNcvRFciKpTJvlHoljlbFSVCP2rw3OxhV7ZNeVFXUVdS6oqJXySuXKucuVyTUw2nurs/E8ePbk6t8gpWh9QTVdMtDVyLI+JcMe5cqrfBVLqRWjlnZ34ckZaRePMABhIAAAAAAAAAAAYaqpjpYHyyORrGplV8EMxXtWPVLRMiL4feYnszCBrNZVckzvJY2Mj7b0yqnk+lVzz6Uf8AcKLfdRyWerjgZRcXczfvc5URfYmDxW/WE9ZcIKZ1uRGyvRuWOVVT2+4i9qeqX2Y6Nj/Su5+tF/cOzNVV+cSpG9q9URMKa8u+q5bbcpaRlAj0jx573Km7l1THY7WXVEt1uKUr6HhorVXiMcqo3Hjke1tuez2b+s87amy00yLlro8r+8otifpVdC6ldRw3NLaksnljZHJxFXvsLNopVdpxEVeSSyInsQhbPpqyUuj7/b6e/snpKuR61FUitXgKvVF7cvaSxO8IpjaUddX6UT5LbOtTDdFsyzMSnYxycZFyuN3s6l5vG35iXZlG4ZjPhywVS46ZslT8nlrtcuoY4qCCRroq7LcSqiry8O69PAtd5ajbGrUXciIxEXxTkc+s9xf6JMHva/VqDUGm7tXXmapp9QMp4X4VkMkrmKxMdMJ2Iz6H3xU87U0H/wBl/wCJL33RNDdLvNXS3Z1PJNhVjcrVxyxyyvJCO/2c23vfU+DPxKTDnrGOIm/l8qxyY7TafZ/2wppC+dtTwf8A2X/iWHSdjuNqqaiWsvDayN7UakbHq9EXxXPRexCf7Obd2vyfBn4k9pfStJYaqeenuD6p0jUYqctqJnPNE7mmozVtjmItv/52Zw45i8TMf7VqSirF0nW0/AlWodUPc2P9ZU3na6UVVLQ2VkUErnROasu3q3knU5kutZ9F6yt4/wCcR1D2NftTkiOxg5uV0q6ehs8kU+19S5qSrtTzsoh0Rz9O3efs7fY27z2j7rI1USVF7bjHe75UPRKGCRzIWp5+1cK5fwOzuSqieJFXGF8VUrlRcP8AORS04PETWd/i87/yi161jkePIBxlFVURU5LhfYXrxHdYNNXeG3TIyVVaj3Z3dkNrUdS2aJqoqLyNFGzNIVMrqKFkiqqo3HM5c9Ij2o819wvUWvE4p7Qs1zV3kciMXDlaqIv2Gj3sdG9zHphzVVFT2m+Jo+LFj2Gs9WWinpplqVfwnPXHL9ZfcYw35Z2ScS085aRaJ7KiDMkG6GV7H5VjFXknTkY7RQVlVa4JnI1dzGqxd2VcmOq+0nnLWJ2lU10Ga2P0kRuy0VTJS1kU0Tla5rk6G4rPVLPA1V8DWNvsVQ+pasreSLnCGzrNSrBA3Kc8HPmtEz0W/DcGTFSefzSwAIVkAAAAAAAAAAAAAAAAABeigaIucUVRXVLZY2SNWZy4cmUzlTyvp4JHsc+FjnR+gqt5t9xg1RcZrcsk0KMVzqlWrvTKYyp56u5TU91oKVrI9lQiK9VTmnuINpT7wkEp4UqFnSJiTKmFkROanENNBTq9YYWRq9cu2pjKnhp7jLLfqmgcxiRRM3I5PSXp+JzZrlLco6h0rGM4cm1NndDG0nReof0KmT2L+4i9R26oultZBSta56So5UcuOSIpKx/otN/VX9xB6rmqIbdAtM+Vj1nRFWLOcY9h3U8Ly+q3nWdHe5Wypqbtap4mNdFTfWLuRFTp0Q5jt9Smrp7g6NEp3Q7GvymVXCcsdTHdJ6mPUlphjklbE9F4jWr5q+85pqmofrGtp1lkWnZDlsf6qLyNkHt8nfy/lKVzd9JIxFRFc1zcryRMopPWKDyXT9ugV7X8OmY1XM6LhO3sK7dUVbbUNaiq5Y3oiImcrtUsNjYsWm7cxyKxW0bEVHJ08083xaf6u2/w+z1nCIj8DT6z90bb4bW3T1xbBWTOpXudxpXR4cxcJnCdzrV01sdpSkgfXvZR7kWOfh5Vy8+3Y5obbFHpmupmXGmkbM52Z0VdjenUV1rSbTNFRpXUrUY5FSZzsMf16L9px7xzd/P+HZ5Ja4oiWpzUXKbWoi+PQsGn24pG+4gLkmLeqe1qFhsKfmjfcWvC/dT9XPqPFCYABZucNR63rJarUs8b1XZBiNjeyJjKm3DXWvbDL5b86U7FcyRESVqdUVO5NgmIt1V/Esd74fZUUDCmNszHTSxL5ro3Nau5equTKY+B1zaI7y87XDkvEzEdnvt1zqrXVNqKWTa9q5wqZRfYpuCxXmK926OoYiNeqYez1V7oaUwqrjubB+T9kreJ12cyDPEbfmtuE2yTaaz4V+AByrwAAAAAAAAAAArerV/guX7PvLIVvVv/ALXKvu+8xPZmO7T1/uV5o6uOO30aSQKzKv4XEy7PT2Hjtt31HNcYI56BEhc7EirBsw3xye6+w6ikq41tMjkp9mFSN6NXd3zk8dvptXNr4HVUz/J0ciypI9rk29yKOySe7teLrfqe5yw0lCjqduEjfwN+5Mdc/uMljud8qrikVdRJHTq1Vc/g8Pbjp7/cdbvBqmS5Sut8r0pOXDSN6JhPai9zvZoNTR3BFucr1pNq7kkejufbGO4/xPNunRSf+nMeM0hV7FpG6UOg9TW2ZtL5TXSyOiRsyK1UXpuXsWfRSKunF8eNIU/T2nrzS/J/qqhqLdUR1VVNI6nid6UiKnLHMkr2R27st20ddan5K7NZI20vldNMx8iOnRGYRVXk7ovUvN4asdi2L1ajE+417d9OXqf5IbHa4rdUPr4JmOlgT02Jucq55+02Fd2q2wbXJhUaxFRfsINZ7i/0SYPe1+rS+pbBp+qv1RUVuoEpKiTCvhdh23l+z3EV9GdLY56qZ/hoSuo00Wt9qfnF1WlblONwN2N2O/txgi9ugE/Wua/3ipwWyejr1t2+EO3JFeeekfu6/RnSvbVbP7iFn0bZ7Pbqupltt4SuldGjXtbhEameuE6+8rW3QHr3P/8ARZdGt0wlfUfMjqhanhpv4+cozPbPtNNVa84p3m36xDfBFfSR0j90U+6yppuqrfJ6beyd7Uj4fmKiPxzTxO1xuclPSWmRsFO5ahWo5Hsyjcono+B0kraT6NVdStuj4DZ3tWn3Lhy7sZydrjWU0VHaXSW+OVsrm8NquVOFyTp4m0RHw8/4WG87eLyj7rCxMzInbcS9zpKaOzunqGI5rURUTuq+wiY/r2/1kLXLb23GzOp352uanNOqKWHDOlJ3+Kq41E2naOs7NcQpDLOjditz0TOTpaLU+qrLiqSO2Nqnt4aImM4TmTUmlqhm9vHka79V8aYVq+P+hn0RTyJU3RlQrXyNrXI9zUwirhOeOxa5L+1vWVBo9PMYprmrHVxS6XkdI1X7nJ4dC+2a3JSxpnkp4dQ3iGxUDHMjR88i4javT3qVei13Xx1CeUxxPhVeaMbtVPcOW945mJzabS29HHSZbS7FG1vap65sUkHN0Sr5meqL4EzT6rtrpGRPq42vdjCKpKuZFVt7KaRvSd3TeMeek033hpqSiuFHBLK2nSRqsckkecOxjq1en2Fr0RSRz6et25M/m7Cw3q1RR2yqcjUReC//ACqRWhW7dO2xfGmYv7DFrTad5b4cNcNIpXyWuK2RRqio1D2tYjEwiHKeihyYSAAAAAAAAAAAAAAAAAAAHC+ivuOTrJyjd/VUD541FU0tMivq6byhjp1RG+C56mGqqKNl2ooZaXfUPaixSeoeu726G5uWOZz2tbKr02LjmY5rbFPcKetc96PgTDWpjC+85+ifqw089G++VUMdMrapjfPm9ZBZpqKaKd1FTuhakmHov6y+JmhtsUFynrmveskyYc1cYQWy2x2yOSOOR70kfvVXY5KZ6MdV1Z+j039VSMvt0ntcFO+BjHLLLw1R6L0JJvKGn/qL95E6hqKSBlGlXRpUo+baxFft2Ly5ndXwvL6radXO8bslZdJqe/0dvYxixzt3OcudydenwFNdJJ7/AFlvWGNI4Go5Hp6S9OvxOlXNSJqijgkpFfVLGqsn342Jz5YOKCaik1FcGRUr2VTE/KzK/KPTKdE7djKDljl7eX8vZdZnU1unmZjdHG56Z6ZRCz0D3z2ameqIkklM1VROiKrP9SrXhYUtlQtRuWFI3cRG9duOeC0w7WWaPg7kalKmxO+NnL7TzXFffft9nr+E7/gMf6/dDUtkrYNKVludGzymZ6q1qO5LlU7/AGHFys1bUadt1FFC100DmrI3cmE5HmpqisboapmdLUeUJIuHKq7085PtMt1q6uGxWd0U8zZZHNR7mquXcu5yxzc3eO/8OronLpyosf02ljsSfmbfcVu78qRP7RpKLXvtemKmsjRFkjj83PivJPvLbhUb4v1cmqtFZm0+ULIr2o5Gq5EVeiKvNSsar1YljVtLSsbJWPTcu7pGnZV9prCorampqHVE1RI+VVyrlcuTrU1M9XLxaiV0smEbucuVwhd1wbTvLzmbis2rNaRtKxQa9vcUyPklimZnnG6NERftToXb5/guul6mvp4kdLHE5XQu57XInf2dzURbNDTyR3B8Kc45EwqdlM5aViN2ug1Ga+Scdp3if9K5FVp5U2WpVqxbsyZwiY7+4sVBaaGTWNxSGJjk4FM+J7kyrUc1yLj4E1cNBxzVrnwIxsT1yrcciMtNpbYNcVdDCruEtJTyIiuVUb5zkw3PRPYQZLxaei10eDJhrMXtun10LSOkR27CdVRCxW+3QW6BIoWoid1PWnRDkjdUREdgABkAAAAAAAAOFciJlTkh9SLUfM1U2mVUmWNUbjr9hmI3lra3LWZetl0pJJXRR1ET3t6ta5FVCF1XK19rl2r1x95quKoloahkzXOjka5ERV658CXivVdWNkhqZVka5OWU6LkkyYtq7xLg03EIyXilqzEzKt6itFZXVkc0Nyip40Zt4ckqs556pz5nitdgroLnBM68QOax25zI5lc5yeGD0amttsqq6KasuraSXh4Rjm7spnrjseC1WeysulM+K9tllY9HMjazarlTtk5I8K2mOr2XuyV1VdJZ2XaGKN+FbHJMrFYmOmPAyWCzVlFcuPJdYZ42sVHRRSq/d78nlvtqtE94mlqby2nmfhXxOZu28v2e4yadtVpp7s2aku7aqZrFxE1u3kvVfaZ/xNureWiv93P+7IUzT015X5OtWOnfcFq0ml4Cyb+Iidtnf3YLnopcacVc8+NIVHT+qLzVfJ/qm5VFxfJU0c0rYJVamY0Tp2N69oR27vNepb0nyP2KSJ9xSuWZnFVm/iqm53pd8dDYt3z8xc85wzOevY1/eNU3qn+SWyXeK4yMr6iZjZZ0a3L0Vy8sYx2NgXdznWHc5cuVrFVfFeRBrPcX+iTB72v1aX1LfdOU19qIK6weVVDMI+ZVRu5cft95E/SPSKejpdF/7iFkvmtbdbLxPRT2p1RJDhHSORqZ78spnBG/7Q7P2sSf+P8AApcNbejr/Tnt8ywyTHPPtR+yN+kekV66W/8AIn4ln0ZdrJX1dTDa7QtFI1iOe5MORyZ6ZT29iLX5RLP3sKf+P8Ce0tqihvlTPBS291K6NqPVURu13PHVO5rqa29FO9Jj/wBbtsMxzx7UfshXts62Gpbvl+b+M7iLz3bt3P29TmuS0rS23yl0iRoqeS4zzXCYz+wwSUEH0aq6X5wg4bp3uWowu1q7ui/cdrjQwzUdpY+vhiSFzVa5yLiXknQkjb4z/wDQ7/a27R2j7rFF9e3PXchsOzNR9I1F8DXkfOdvL9Y2JZP0ZvuLDhvu5+qt4r72Po9NTRxcJV2oUfTLUbdb6idrlIn/AOUNg1P1Kmv9NJ/C19Xxub/8qFiq2XWlumq6eCeJFc6HOW+KKa+qX+SQPmla5GMTny9uDdF1ictskcxm6RGKrU8VxyNMX2omda6llXlr3KiN3txldyZRCemS0Un8lVqtJjyZ6779Xba7dt2rnwNpaVnnWhhZKqq5rURVUibVY2VDWuVqKvuLhQW5tK3CIa5MvPCfSaKNPaZ333db6v8ABNV/YP8A8qla0N/u5a/ZTMT9hZb/AP8AtFUn/If/AJVK1ob/AHdtXtpWL+widy8J6Ke45OE6J7jkAAAAAAAAAAAAAAAAAAAB1l5RPX+ip2Mc/Knl/qL9wHz7dLlFbla+Vj3JJIrE2dlOJbjDDcoaFzX8WVu5qpjCJ7TBe4KOp4CVdTwESXcz+k7wE9NSvv8AT1D6rbUsZhkHrJ4/eQdE3VmguUM9bUUjGvSSBMvVUwi+47W+4Q3KJ0sCPRrXbV3phcnlo6WljuVdNFVpJLIipIzl+TO9kpKejpHMpqpKljpNyvTHXwB1Xpv1cH9n+8iL/wCQK+gbXcfKzfkuF63Lr7OhLp0iTwjI2726KvnonSVTYFhk3tauPPXKcufuO6vheW1MxGrmZY6hKB2qqbiPn8uSPzGtTzMc+vtOLc2g+frk+nlmdVLyma9vmt59lM0tuY/UkVx8pYj2R7eB3VOfM4t9sSkutfV+UskWoX0GpzZz7mUE2ry9/JkvUC1NrqIGvYxZI3NRz1wiZ8S15dTWjzXedFTJhyeKM6lO1Gx8ljq42NV73RKiNamVXmhcpXrBa3PRqOWOnztcnJcNTkp5nifv5+v8Q9jwz+xx/r95QDLzXfQt9ydUZqkfhJFanTdjp0M1zu1ZS0FokjlaklS5qSKrUXdlE/E6LdnfQ5K91HSq5X44Oz8n6XgZrncEgitGaKnl8oc3k9vKPOPR8Opy7e14fOXTv0SN4/Rmon8qhPUdFHXWWWkmTMcsatUgLt9TGn/NQtVnT80b7i44X0w/q5dTETbaWp7np+sttU6Jzd7UXzXp3QiH0NSmobbB5zWVEMuUXo7bhTfc1LDP9bGjvehrv5QXU1r1JpqpcqRRNbUNVUTxamERO6lpOW09FZTh+CkzO2+6vpY5lqkp2yRulX9RHJn4F80rpt1uXjzph69E8DW6w1dPUxyvjljlykiK7k5F6/E3JZKySutsc0qYcqG2Xfp13R6CI9r2OVIlIuKbPlId/Ttka/CZU/eXcpN7835RaR3rWtyfCZF/eQrFdW+gnuOTrH9W33HYAAAAAAAAADHLNHCxXyORrU5qqr0Id+q7SyTZ5bFn7cBpfLSnimITh5q2JJIVTqdILlT1DEfHI17V6K1cocPuFLnYs0efDemQzzV27tR6hoK2Ouh8pRHRuro0a5vREzyJWa2JT0bpkRExjsTGsGwq23ubjnXw/eeS73OkZRPpUk3SLjk1M45i07wj3xYIibz0/NTLnp6gu1Q2oqOK2RG7MxvxlPaYKXSdrpKqKoYk73xu3NR8mUz8CYbNG5cIuF9pkOfeY6OnFlxZY3xzEoat0vbrhWSVUqTNkkXL9j8Iq+J2t+m7dbKtKqBJnStRUasj8omepLgc0peWGxtE8tOZ8JpCGs+tFr9I3+6/NFNCtvke3gNXLZcd15EzolP/AE7he8zzLR6OstDZ6+1QU70pK9znVDVlVVcq9cL2Jq9oQW7q7ctbupPk7teoEs9NJ5VI1nkrl8yPKqnLl7C13l3EsivxjcjFx4ZPJUaMslVp2lsUtPI6gpXI6JnFXKKi5TK9e57L21GWZzG9G7UT3IQaz3F/okwe9r9VRfBDK7dJDE9emXMRVOvkdL/NoP8ADb+BmB4mL2jzek5Kz5MK0dKv/Cwf4bTJFFHEv5OJjEVeexqJ9x2CclQzz2nvLHLWO0NdSWio+jdVQo+DiPne9q8RNmFdnmp2uNrnqKO0xsfAjqZzVfueiIuET0fEwyWys+itXR+Tu8ofUPckeUyqK/KL4dDtdbfUy0VmY2HK07mrLlfRwiF/TeZiInz/AIQZLUx45veNoiI+6yxriZq/0s/tL/ZaqJtO1FcicvE1bLUySOVUXa3PJEMaSSIuUe5PtUs9HithptZ4/iX/ACLDly/0qzMR5t1TzMdCuFKHpp2bvff/AJOT/KhAUl7r6Tk2oe5ndj1yh1tl3mt81xl4aK+pq3TNyuUwqIde6PFxbBeszbps24rWyQI1VToUD5QLZHHpusmTCqmzHv3oRz9WXdy+bUNYnZGsQ8d2vNdeLXNQ1EjFSTb5+3mmFRf3DdrXjGnm207tj2NmxiITj5WRtVznIiJ1VV6FPs99pUpXTK9GtYmXIvVCrXvUVXd5nJudHTIvmxov7V8VG6bU8QxYaRaOu/ZdL7f7c6iqIG1UbpHRvajWrnmqKQejLhBT2e3U0sjGTRwMY5irhUVE6FOCdTG6qjjeTfwxs3hFOyRqYVDKaqsWpKihmZDPIr4F5ZdzVn+hsqiq21MaKi5yhldaXV01Near1gAy6gAAAAAAAAAAAAAAAAxVK4pJl8GO+4ymCtXFDUL/AMp33KYHzvebbNcFpuE5icGXc7f39wmt00mooLgis4MbNqpnzs4X8STBBun2RNFbJ6e4XGoeseyoRdm1ef2mSw0E1uouBPs38RXeYuUxyJI5Z6bfeNzZaP5P+zQhr5b6qtuFskgh3xwS7pFyibUyn4EynpM/s0IO9x1El5tCxMldG2TMisRcIme+Dvr4XlM8/wDat+v2ZHUFSusm1/BXyVIdnF5YzjodbLQVNNd7rPPA6Nk8mY3L+smV6HDWzrrd7lSXyfgcl57M4+B10+tQtwuyzcbbxvyfEzjGV6ZMo7b8k9fKExP1YWOueyO3VD5Y+JG2JVczONyY5oVyfnIwslc2B1BO2perIFjVJHJ2aeV4j/dS9pw/pw/F+v3QUtXbk0dHO62/mbnpimbJ0Xd1z+09FzmoGPs7J6N8iyObwMPxwl5dfHsdZqW0O0xBTvrHst+5Nk2earlfZ7z0V9Jb5qm2eUVaxyRKi07c/WdDn3rv5+aXq9F2+ri/tC12n9Eb7ijaouUdspqaWRjn7psIjfce61a9oGQtZLS1DE8Uw4uuG+4hW6zVYcWTlvbZezX/AMorU+fNKvx/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/Axsp9Rwr02Sb2v3a7iqKmBj2RSSMa/0kaqpkxK16rlUXPibJ+jMfgPozH4DZHPBt+nPPRruSeplp44XySKyOVsrfFFTwMO1y9UX4GyvozH4D6Mx+qNm1+ETeIi2SZ2a12r4L8D1QK5WKiovLpyNgLpiP1TlmmYs+iYmu6fR8O/C5Oett1EwowvgX5dNReqcppqLHooa+jhb+kNH1dPT2FGTzxRu4r12veiLjPUn/nKh/nlP/iIV1dMxZ9FPgPozF6qfA3iNmkzusXzlQ/zyn/xEI+919HJa5EZVQuXc3kj0XuRn0Zi9VPgc/RmL1TTLjjJSaT5s0ty2i3wRHlMH8qz4jymD+WZ8SZTTUSJ6KfALpqLPop8Cn9R4/nlY+sr/ACobymD+VZ8R5VBn65nxJr6NRY9FPgdU0zFn0U+A9R4/mlj1lb5VIdhXOXKdVPJWI57mtaiqic+XibDXTUXqoE01F6p24dBXFaLRO+zm4hqba3TzgnpE/BrPhv8AVX4Dhv8AVX4Gy/o1F6pz9Goseih3bPNeo8fzS1nw3+qvwHDf6q/A2Wmmos+icrpqL1Rseo8fzy1lwn+ovwHDf6i/A2ammok/VC6aiX9VBseo8fzy1ojZWoqIjkReS+068N/qr8DZv0aiRPRQ4+jUWfRGxPBKT/nLWnCf6i/AcN/qr8DZq6aix6KHCaai9VBseo6fPLWfCf6q/A2BpOolWljbJnKJjmexdNRZ9EkqG2NpeiDZ2aPh9dLabVtvuk06IcgGVgAAAAAAAAAAAAAAAAHnuHK21S+EL/uU9B5bmuLVVr/yX/cpgaNABzugOzPTb7zqdo/rG+9DMErP+u3+zaQt2rKmHUFqp4ZnsilVeIxvR3PuTX8Yn9Rv3HKtRVRdqKqdORYV8LyGovFdRaZjdCwVtS/WVRRLO5aZkSOSLsi4TmcaeuFTXT3FKidZGwzbI0XHmpzJvY1HbtqI7xxzOGsYzOxjWblyu1ETJnZDOSsxtt5Qxy/XR+9PvLFcqd9XbqmmjVqPlYrUV3Qrrv0mL3p95a16qeS4jMxqZmHutDH/AEMMfkr1VYqqbTFLbGPh40TkVzlVdq4z0+J6LjaqiquVqnjWPh0qosmVwvbp4kyDk9NZNywp3yhL+Y29PGdf8pAUv1Ke4sOvIJaiK3MiYrlSVyr8Dw0dhuD4UxTu6eBf8Oj+hDyvGNFmz55mkdHmilkhlbJE9zHtXKOauFQlb1fJb5a7bFUKiVVDVtn37eUjURU+Jw3Tdyd/EKhk+it0cnKPH2ZO7Zw6fRa/BM8nTf8AN1+lN4RqMjrHRMTo1jURCQt2urlTSNSr21UXfKbX/YqHmbpG5u/izK3RlxXqiIOqSmj4hW3Nz/7Z9V6obdY4qWieqUytR8nZVd4L7iplqbomuVMKqGRuhKxer0M7MZ+GarPfnyWjdVYZZIJmSxPcyRi5a5q4VFNq6aviXigasmEqGcpE8V8UKy3QU69ZEJqw6ams9SsnFy1eqCIdmg0ObTWne28StAAMrYAAAAAAAAAAD7AAAAAAAAAAAAAAAAAAAAAAAAAAAAAAAAAAAAAAAAAAAAAAAAAAAAAAAADHPE2aCSJ7dzXtVqp4opkAFCrtFRumVaeJGM7IiqeNdESeBskGNoZ3lrVdEy+BwzRczXouF5KbLwMIOWDeVMlsD1pkajUR+MZ7kaunapF5Pd8TYm1F7HGxnqoZ3lHOOk9ZhrlbBWp0e/4nX5jrvXf8TY/CZ6qDhM9VDO8sehx/LDW/zHXI5HbnbkXKZPQ6O8tX65f7qGwODH6qHXyeJf1UIbYcd53tWJTRe1YisT0hr/8AhlP4zP8A0Ico68eLf7iF+8li9VPgPJYvVQ0/C4flhn0l/iosdJXVk8XlLWqjFymG4LtRQpHTtRWp08DKlPG1co1DIiInQmpStI5axtDWZmZ3k2p4Ic4TwANmAAAAAAAAAAAAAAAAAAAABkADjdyON6A3dgcI5FGU8QOQcbk8RlAOQYpp46eJ0ssjY42plXOXCIV+p1vZ4Hq1kks2O8TOX7QiyZ8WLx2iFlBWqbW1oqHo10ssKr/KswnxQn4aiOaNskb2vY7mjmrlF+0GPPjy+C27MAi5ASgAAAAAAAAAAAAAAAAAAAAAAAAAAAAAAAAAAAAAAAAAAAAAAACrg4z7F+BUdXammtr20NEu2dzdz5MZ2IvRE9pQ5LjWyyLI+rqHPXusjjG6q1PFceC80iN5hunchzuTxNXWzWNwoWOZPmqZt8zeuFavv7ocSa2vL5NzJoo2+q2JMDdj1zp+WJnfdtLKeIymcFHs2t+PIkFyayJV6TM5N+1OxB3nVldcZnsp5X09LnDWMXCuTxco3b5OK4K44vE77+Tam72BHIvc0pDca2CRJIqudrk7pIpe9LankuSrSVaotS1u5r05b0Tr9o3Y0vFcee/JMbTK4g6MdlDuZWgAAAAAAAAAAAAAAAAAAAAAKuCoam1d83SuoqFGvqW+m93NGL4e1S1VL3RwSPY1XOa1VRqd1RORp6S13WWR0klDUq96q5yrGvNVMSq+J6jLjpFMUTvLrU3a4Vj1fPWzvVe29UT4JyOKa7XCkejoKydip23qqfBeR2Sz3Ff+Dm/undLFc3dKOT4GHneXUzPNtO/6rJR68cyiclXT76lvJqs5Nf7/AAImq1leal6qyoSBvZsTUTH2qeRNOXb+ZP8Aihymm7r3pFT3uQOq+bX3rFerPBq69QPRVrFlT1ZWoqFus2r6e4McyoRKedjVcqZy1yJ1VF/cUxNM3NesDU970MrdKXR36sTffKgSafLrsU9pmPzYr9fqi9Vauc5W0zV/JRZ5InivipEE79Ern34H+Kh2TSVw7vgT/r/0DmyaXV5bTa1ZmZQBMafv01nqmorldSvXEkfh7U9p6U0hXL1mgT7V/AyN0ZVuXnVQJ9jvwDbDo9ZivF6VmJbHgmSRqOaqKiplF8UPSnQirVBJTUNPBI5HvjjRiuTvglE6Gz1tJmaxMuQAGwAAAAAAAAAAAAAAAAAAAAAAAAAAAAAAAAAAAAAAAAAABwvQ5AELcLDbq6d09RSMkld1eqrlSMfpS1qv6In2PUtitRTqsaeAQW02G07zWP2VL6JWv+au/wAVTo7SNtXpBIn/AHFLfwk8BwkDX8Hg+SP2U5dHW5f1Zk9zzG7RdvXo6pT/AK0/AunBTwHBTwGzWdDp5/whSF0XRdpKj4oeu2aWgt9fHVRzTK5mcI7GFymC2cFAkSINiuh09Zi0V6w4iyiGY4RMHIdYAAAAAAAAAAAAAAAAAAAAA6uTKHmkgV/j8T1jCAR3kaL2HkTfAkMIc4QCP8ib6v7DnyNvgh78IMAeHyNvgc+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5085303" y="482943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396" y="541165"/>
            <a:ext cx="887432" cy="591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4" b="50664"/>
          <a:stretch/>
        </p:blipFill>
        <p:spPr>
          <a:xfrm>
            <a:off x="9943106" y="3674518"/>
            <a:ext cx="2132552" cy="30951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23642" b="15975"/>
          <a:stretch/>
        </p:blipFill>
        <p:spPr>
          <a:xfrm>
            <a:off x="9920238" y="5740316"/>
            <a:ext cx="754025" cy="871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4" r="62984" b="31751"/>
          <a:stretch/>
        </p:blipFill>
        <p:spPr>
          <a:xfrm>
            <a:off x="4237062" y="2296372"/>
            <a:ext cx="3304009" cy="30387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5" r="10150" b="61808"/>
          <a:stretch/>
        </p:blipFill>
        <p:spPr>
          <a:xfrm>
            <a:off x="-77569" y="414053"/>
            <a:ext cx="3332834" cy="3833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组合 62"/>
          <p:cNvGrpSpPr/>
          <p:nvPr/>
        </p:nvGrpSpPr>
        <p:grpSpPr>
          <a:xfrm>
            <a:off x="10935729" y="6229119"/>
            <a:ext cx="998007" cy="312687"/>
            <a:chOff x="7707356" y="6408789"/>
            <a:chExt cx="998007" cy="31268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21/26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2885" y="4917470"/>
            <a:ext cx="2212901" cy="194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18850" r="48403" b="14057"/>
          <a:stretch/>
        </p:blipFill>
        <p:spPr>
          <a:xfrm>
            <a:off x="621289" y="3068634"/>
            <a:ext cx="969264" cy="1280160"/>
          </a:xfrm>
          <a:prstGeom prst="rect">
            <a:avLst/>
          </a:prstGeom>
        </p:spPr>
      </p:pic>
      <p:sp>
        <p:nvSpPr>
          <p:cNvPr id="16" name="云形标注 15"/>
          <p:cNvSpPr/>
          <p:nvPr/>
        </p:nvSpPr>
        <p:spPr>
          <a:xfrm>
            <a:off x="7813274" y="3719848"/>
            <a:ext cx="1883664" cy="1512178"/>
          </a:xfrm>
          <a:prstGeom prst="cloudCallout">
            <a:avLst>
              <a:gd name="adj1" fmla="val -32484"/>
              <a:gd name="adj2" fmla="val 7338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7324" r="54082" b="54866"/>
          <a:stretch/>
        </p:blipFill>
        <p:spPr>
          <a:xfrm>
            <a:off x="1280160" y="3712464"/>
            <a:ext cx="1645920" cy="276148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18850" r="48403" b="14057"/>
          <a:stretch/>
        </p:blipFill>
        <p:spPr>
          <a:xfrm>
            <a:off x="2568318" y="5566778"/>
            <a:ext cx="862349" cy="1138952"/>
          </a:xfrm>
          <a:prstGeom prst="rect">
            <a:avLst/>
          </a:prstGeom>
        </p:spPr>
      </p:pic>
      <p:sp>
        <p:nvSpPr>
          <p:cNvPr id="52" name="云形标注 51"/>
          <p:cNvSpPr/>
          <p:nvPr/>
        </p:nvSpPr>
        <p:spPr>
          <a:xfrm rot="20565524">
            <a:off x="8193270" y="1811843"/>
            <a:ext cx="1883664" cy="1512178"/>
          </a:xfrm>
          <a:prstGeom prst="cloudCallout">
            <a:avLst>
              <a:gd name="adj1" fmla="val -32484"/>
              <a:gd name="adj2" fmla="val 7338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23642" b="15975"/>
          <a:stretch/>
        </p:blipFill>
        <p:spPr>
          <a:xfrm>
            <a:off x="9253725" y="1461346"/>
            <a:ext cx="996696" cy="115214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23642" b="15975"/>
          <a:stretch/>
        </p:blipFill>
        <p:spPr>
          <a:xfrm>
            <a:off x="8993020" y="3476974"/>
            <a:ext cx="996696" cy="1152144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18850" r="48403" b="14057"/>
          <a:stretch/>
        </p:blipFill>
        <p:spPr>
          <a:xfrm>
            <a:off x="5843001" y="4388157"/>
            <a:ext cx="862349" cy="1138952"/>
          </a:xfrm>
          <a:prstGeom prst="rect">
            <a:avLst/>
          </a:prstGeom>
        </p:spPr>
      </p:pic>
      <p:pic>
        <p:nvPicPr>
          <p:cNvPr id="18" name="Picture 2" descr="“shake tooth cartoon”的图片搜索结果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896" y="2215342"/>
            <a:ext cx="1685360" cy="10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9"/>
          <a:srcRect l="5549" t="7231" r="5834" b="11187"/>
          <a:stretch/>
        </p:blipFill>
        <p:spPr>
          <a:xfrm>
            <a:off x="7919330" y="3988941"/>
            <a:ext cx="1721751" cy="1188829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61854" y="1174469"/>
            <a:ext cx="5422871" cy="4003301"/>
            <a:chOff x="2934900" y="1233223"/>
            <a:chExt cx="5358465" cy="5188861"/>
          </a:xfrm>
          <a:solidFill>
            <a:schemeClr val="bg1"/>
          </a:solidFill>
        </p:grpSpPr>
        <p:sp>
          <p:nvSpPr>
            <p:cNvPr id="44" name="圆角矩形 43"/>
            <p:cNvSpPr/>
            <p:nvPr/>
          </p:nvSpPr>
          <p:spPr>
            <a:xfrm>
              <a:off x="2934900" y="1233223"/>
              <a:ext cx="5358465" cy="5188861"/>
            </a:xfrm>
            <a:prstGeom prst="roundRect">
              <a:avLst/>
            </a:prstGeom>
            <a:grpFill/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094842" y="1294615"/>
              <a:ext cx="5117801" cy="155580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—What should you do when </a:t>
              </a:r>
            </a:p>
            <a:p>
              <a:pPr lvl="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   you have a wobbly tooth?</a:t>
              </a:r>
            </a:p>
            <a:p>
              <a:pPr lvl="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—I should _____.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319509" y="2892247"/>
              <a:ext cx="4591036" cy="34706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eat fewer candies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eat healthier</a:t>
              </a:r>
              <a:r>
                <a:rPr lang="zh-CN" altLang="en-US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 </a:t>
              </a: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food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be relaxed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brush teeth everyday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not lick the wobbly tooth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not shake the wobbly tooth with hands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6893550" y="1"/>
            <a:ext cx="5298450" cy="174737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960719" y="76663"/>
            <a:ext cx="4987607" cy="167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consider what they should do when they have a wobbly tooth.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observe the pictures carefully.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what they can do by themselves.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Let’s talk!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given pictures by using the given language structure; model first. Assist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if necessary.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Notes: T can click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Let’s talk!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to present the sentence structure, and then click it again to make it disappear.</a:t>
            </a:r>
          </a:p>
        </p:txBody>
      </p:sp>
      <p:sp>
        <p:nvSpPr>
          <p:cNvPr id="39" name="直角三角形 38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3004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animBg="1"/>
      <p:bldP spid="37" grpId="0" animBg="1"/>
      <p:bldP spid="37" grpId="1" animBg="1"/>
      <p:bldP spid="38" grpId="0"/>
      <p:bldP spid="3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06" y="169056"/>
            <a:ext cx="11998559" cy="6620022"/>
          </a:xfrm>
          <a:prstGeom prst="rect">
            <a:avLst/>
          </a:prstGeom>
        </p:spPr>
      </p:pic>
      <p:sp>
        <p:nvSpPr>
          <p:cNvPr id="37" name="Freeform 5"/>
          <p:cNvSpPr>
            <a:spLocks/>
          </p:cNvSpPr>
          <p:nvPr/>
        </p:nvSpPr>
        <p:spPr bwMode="auto">
          <a:xfrm>
            <a:off x="1260727" y="968819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02036" y="5283512"/>
            <a:ext cx="390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brush teeth twice a day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718951" y="5263353"/>
            <a:ext cx="3594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visit</a:t>
            </a:r>
            <a:r>
              <a:rPr lang="en-US" altLang="zh-CN" sz="2400" b="1" kern="0" noProof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 dentist regularly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904" y="5968400"/>
            <a:ext cx="996019" cy="294424"/>
            <a:chOff x="10088580" y="5941580"/>
            <a:chExt cx="996019" cy="29442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088580" y="595798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88443" y="599395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22/26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4" name="AutoShape 2" descr="https://image.shutterstock.com/image-photo/woman-feeding-hungry-pet-cat-260nw-119879638.jp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1559725" y="1644162"/>
            <a:ext cx="9030316" cy="503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How do you protect your teeth?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74951" y="486965"/>
            <a:ext cx="930736" cy="10502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01" y="2470199"/>
            <a:ext cx="3877425" cy="2434230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10" y="2346200"/>
            <a:ext cx="3944532" cy="2627587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the values of protecting teeth.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about the given task; model first. 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question with the help of the given pictures.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more about the following question: what else can we do to protect our teeth?</a:t>
            </a:r>
          </a:p>
        </p:txBody>
      </p:sp>
      <p:sp>
        <p:nvSpPr>
          <p:cNvPr id="21" name="直角三角形 2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23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036"/>
            <a:ext cx="12044128" cy="6773500"/>
          </a:xfrm>
          <a:prstGeom prst="rect">
            <a:avLst/>
          </a:prstGeom>
        </p:spPr>
      </p:pic>
      <p:grpSp>
        <p:nvGrpSpPr>
          <p:cNvPr id="85" name="组合 84"/>
          <p:cNvGrpSpPr/>
          <p:nvPr/>
        </p:nvGrpSpPr>
        <p:grpSpPr>
          <a:xfrm>
            <a:off x="774961" y="2437186"/>
            <a:ext cx="10863749" cy="2584188"/>
            <a:chOff x="914308" y="822739"/>
            <a:chExt cx="11309358" cy="3864347"/>
          </a:xfrm>
        </p:grpSpPr>
        <p:pic>
          <p:nvPicPr>
            <p:cNvPr id="97" name="图片 96" descr="D:\课件\PPT\20200113\17.png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59" t="12749" r="9816" b="32498"/>
            <a:stretch/>
          </p:blipFill>
          <p:spPr>
            <a:xfrm>
              <a:off x="1171074" y="822739"/>
              <a:ext cx="10266947" cy="3817211"/>
            </a:xfrm>
            <a:prstGeom prst="rect">
              <a:avLst/>
            </a:prstGeom>
          </p:spPr>
        </p:pic>
        <p:pic>
          <p:nvPicPr>
            <p:cNvPr id="102" name="图片 101" descr="D:\课件\PPT\20200113\17.png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90" t="81481" r="3475" b="9419"/>
            <a:stretch/>
          </p:blipFill>
          <p:spPr>
            <a:xfrm>
              <a:off x="914308" y="4052656"/>
              <a:ext cx="11309358" cy="634430"/>
            </a:xfrm>
            <a:prstGeom prst="rect">
              <a:avLst/>
            </a:prstGeom>
          </p:spPr>
        </p:pic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180AC6A1-8867-4D96-BD5D-D2699480133E}"/>
              </a:ext>
            </a:extLst>
          </p:cNvPr>
          <p:cNvSpPr txBox="1"/>
          <p:nvPr/>
        </p:nvSpPr>
        <p:spPr>
          <a:xfrm>
            <a:off x="3350603" y="797107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8540759" y="5265401"/>
            <a:ext cx="3305395" cy="919401"/>
          </a:xfrm>
          <a:prstGeom prst="flowChartAlternateProcess">
            <a:avLst/>
          </a:prstGeom>
          <a:noFill/>
          <a:ln w="12700">
            <a:solidFill>
              <a:srgbClr val="FFBF00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happened to Kipper in the story?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9312946" y="54923"/>
            <a:ext cx="2374889" cy="773220"/>
            <a:chOff x="9336672" y="106701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672" y="106701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672" y="208939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4591" y="6358349"/>
            <a:ext cx="957107" cy="294424"/>
            <a:chOff x="10869256" y="6156713"/>
            <a:chExt cx="957107" cy="294424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69256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895459" y="6361206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1277291" y="5279673"/>
            <a:ext cx="5683428" cy="53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Kipper had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_______________. 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5421" y="3989282"/>
            <a:ext cx="1779115" cy="954107"/>
            <a:chOff x="2025246" y="3925196"/>
            <a:chExt cx="1071720" cy="1192774"/>
          </a:xfrm>
        </p:grpSpPr>
        <p:sp>
          <p:nvSpPr>
            <p:cNvPr id="86" name="椭圆 85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2099864" y="3925196"/>
              <a:ext cx="922483" cy="1192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wobbly</a:t>
              </a:r>
              <a:endParaRPr lang="zh-CN" alt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任意多边形 9"/>
          <p:cNvSpPr/>
          <p:nvPr/>
        </p:nvSpPr>
        <p:spPr>
          <a:xfrm>
            <a:off x="2369127" y="2137192"/>
            <a:ext cx="3799272" cy="2559499"/>
          </a:xfrm>
          <a:custGeom>
            <a:avLst/>
            <a:gdLst>
              <a:gd name="connsiteX0" fmla="*/ 0 w 3799272"/>
              <a:gd name="connsiteY0" fmla="*/ 2559499 h 2559499"/>
              <a:gd name="connsiteX1" fmla="*/ 3532909 w 3799272"/>
              <a:gd name="connsiteY1" fmla="*/ 176517 h 2559499"/>
              <a:gd name="connsiteX2" fmla="*/ 3546764 w 3799272"/>
              <a:gd name="connsiteY2" fmla="*/ 176517 h 2559499"/>
              <a:gd name="connsiteX3" fmla="*/ 3546764 w 3799272"/>
              <a:gd name="connsiteY3" fmla="*/ 176517 h 255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9272" h="2559499">
                <a:moveTo>
                  <a:pt x="0" y="2559499"/>
                </a:moveTo>
                <a:lnTo>
                  <a:pt x="3532909" y="176517"/>
                </a:lnTo>
                <a:cubicBezTo>
                  <a:pt x="4124036" y="-220647"/>
                  <a:pt x="3546764" y="176517"/>
                  <a:pt x="3546764" y="176517"/>
                </a:cubicBezTo>
                <a:lnTo>
                  <a:pt x="3546764" y="176517"/>
                </a:ln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2286000" y="2272145"/>
            <a:ext cx="7841673" cy="2549237"/>
          </a:xfrm>
          <a:custGeom>
            <a:avLst/>
            <a:gdLst>
              <a:gd name="connsiteX0" fmla="*/ 0 w 7841673"/>
              <a:gd name="connsiteY0" fmla="*/ 2493819 h 2549237"/>
              <a:gd name="connsiteX1" fmla="*/ 41564 w 7841673"/>
              <a:gd name="connsiteY1" fmla="*/ 2410691 h 2549237"/>
              <a:gd name="connsiteX2" fmla="*/ 69273 w 7841673"/>
              <a:gd name="connsiteY2" fmla="*/ 2369128 h 2549237"/>
              <a:gd name="connsiteX3" fmla="*/ 138545 w 7841673"/>
              <a:gd name="connsiteY3" fmla="*/ 2230582 h 2549237"/>
              <a:gd name="connsiteX4" fmla="*/ 152400 w 7841673"/>
              <a:gd name="connsiteY4" fmla="*/ 2189019 h 2549237"/>
              <a:gd name="connsiteX5" fmla="*/ 166255 w 7841673"/>
              <a:gd name="connsiteY5" fmla="*/ 2119746 h 2549237"/>
              <a:gd name="connsiteX6" fmla="*/ 193964 w 7841673"/>
              <a:gd name="connsiteY6" fmla="*/ 2078182 h 2549237"/>
              <a:gd name="connsiteX7" fmla="*/ 221673 w 7841673"/>
              <a:gd name="connsiteY7" fmla="*/ 1995055 h 2549237"/>
              <a:gd name="connsiteX8" fmla="*/ 235527 w 7841673"/>
              <a:gd name="connsiteY8" fmla="*/ 1953491 h 2549237"/>
              <a:gd name="connsiteX9" fmla="*/ 249382 w 7841673"/>
              <a:gd name="connsiteY9" fmla="*/ 1898073 h 2549237"/>
              <a:gd name="connsiteX10" fmla="*/ 263236 w 7841673"/>
              <a:gd name="connsiteY10" fmla="*/ 1856510 h 2549237"/>
              <a:gd name="connsiteX11" fmla="*/ 304800 w 7841673"/>
              <a:gd name="connsiteY11" fmla="*/ 1745673 h 2549237"/>
              <a:gd name="connsiteX12" fmla="*/ 318655 w 7841673"/>
              <a:gd name="connsiteY12" fmla="*/ 1676400 h 2549237"/>
              <a:gd name="connsiteX13" fmla="*/ 346364 w 7841673"/>
              <a:gd name="connsiteY13" fmla="*/ 1620982 h 2549237"/>
              <a:gd name="connsiteX14" fmla="*/ 374073 w 7841673"/>
              <a:gd name="connsiteY14" fmla="*/ 1496291 h 2549237"/>
              <a:gd name="connsiteX15" fmla="*/ 401782 w 7841673"/>
              <a:gd name="connsiteY15" fmla="*/ 1454728 h 2549237"/>
              <a:gd name="connsiteX16" fmla="*/ 443345 w 7841673"/>
              <a:gd name="connsiteY16" fmla="*/ 1371600 h 2549237"/>
              <a:gd name="connsiteX17" fmla="*/ 471055 w 7841673"/>
              <a:gd name="connsiteY17" fmla="*/ 1343891 h 2549237"/>
              <a:gd name="connsiteX18" fmla="*/ 498764 w 7841673"/>
              <a:gd name="connsiteY18" fmla="*/ 1302328 h 2549237"/>
              <a:gd name="connsiteX19" fmla="*/ 554182 w 7841673"/>
              <a:gd name="connsiteY19" fmla="*/ 1274619 h 2549237"/>
              <a:gd name="connsiteX20" fmla="*/ 595745 w 7841673"/>
              <a:gd name="connsiteY20" fmla="*/ 1233055 h 2549237"/>
              <a:gd name="connsiteX21" fmla="*/ 637309 w 7841673"/>
              <a:gd name="connsiteY21" fmla="*/ 1219200 h 2549237"/>
              <a:gd name="connsiteX22" fmla="*/ 748145 w 7841673"/>
              <a:gd name="connsiteY22" fmla="*/ 1149928 h 2549237"/>
              <a:gd name="connsiteX23" fmla="*/ 748145 w 7841673"/>
              <a:gd name="connsiteY23" fmla="*/ 1149928 h 2549237"/>
              <a:gd name="connsiteX24" fmla="*/ 775855 w 7841673"/>
              <a:gd name="connsiteY24" fmla="*/ 1122219 h 2549237"/>
              <a:gd name="connsiteX25" fmla="*/ 872836 w 7841673"/>
              <a:gd name="connsiteY25" fmla="*/ 1094510 h 2549237"/>
              <a:gd name="connsiteX26" fmla="*/ 1052945 w 7841673"/>
              <a:gd name="connsiteY26" fmla="*/ 1039091 h 2549237"/>
              <a:gd name="connsiteX27" fmla="*/ 1094509 w 7841673"/>
              <a:gd name="connsiteY27" fmla="*/ 1011382 h 2549237"/>
              <a:gd name="connsiteX28" fmla="*/ 1122218 w 7841673"/>
              <a:gd name="connsiteY28" fmla="*/ 858982 h 2549237"/>
              <a:gd name="connsiteX29" fmla="*/ 1136073 w 7841673"/>
              <a:gd name="connsiteY29" fmla="*/ 817419 h 2549237"/>
              <a:gd name="connsiteX30" fmla="*/ 1177636 w 7841673"/>
              <a:gd name="connsiteY30" fmla="*/ 775855 h 2549237"/>
              <a:gd name="connsiteX31" fmla="*/ 1191491 w 7841673"/>
              <a:gd name="connsiteY31" fmla="*/ 720437 h 2549237"/>
              <a:gd name="connsiteX32" fmla="*/ 1233055 w 7841673"/>
              <a:gd name="connsiteY32" fmla="*/ 706582 h 2549237"/>
              <a:gd name="connsiteX33" fmla="*/ 1343891 w 7841673"/>
              <a:gd name="connsiteY33" fmla="*/ 651164 h 2549237"/>
              <a:gd name="connsiteX34" fmla="*/ 1385455 w 7841673"/>
              <a:gd name="connsiteY34" fmla="*/ 637310 h 2549237"/>
              <a:gd name="connsiteX35" fmla="*/ 1482436 w 7841673"/>
              <a:gd name="connsiteY35" fmla="*/ 595746 h 2549237"/>
              <a:gd name="connsiteX36" fmla="*/ 1537855 w 7841673"/>
              <a:gd name="connsiteY36" fmla="*/ 581891 h 2549237"/>
              <a:gd name="connsiteX37" fmla="*/ 1579418 w 7841673"/>
              <a:gd name="connsiteY37" fmla="*/ 568037 h 2549237"/>
              <a:gd name="connsiteX38" fmla="*/ 1690255 w 7841673"/>
              <a:gd name="connsiteY38" fmla="*/ 540328 h 2549237"/>
              <a:gd name="connsiteX39" fmla="*/ 1731818 w 7841673"/>
              <a:gd name="connsiteY39" fmla="*/ 526473 h 2549237"/>
              <a:gd name="connsiteX40" fmla="*/ 1801091 w 7841673"/>
              <a:gd name="connsiteY40" fmla="*/ 498764 h 2549237"/>
              <a:gd name="connsiteX41" fmla="*/ 1870364 w 7841673"/>
              <a:gd name="connsiteY41" fmla="*/ 484910 h 2549237"/>
              <a:gd name="connsiteX42" fmla="*/ 1967345 w 7841673"/>
              <a:gd name="connsiteY42" fmla="*/ 429491 h 2549237"/>
              <a:gd name="connsiteX43" fmla="*/ 2008909 w 7841673"/>
              <a:gd name="connsiteY43" fmla="*/ 401782 h 2549237"/>
              <a:gd name="connsiteX44" fmla="*/ 2105891 w 7841673"/>
              <a:gd name="connsiteY44" fmla="*/ 374073 h 2549237"/>
              <a:gd name="connsiteX45" fmla="*/ 2230582 w 7841673"/>
              <a:gd name="connsiteY45" fmla="*/ 304800 h 2549237"/>
              <a:gd name="connsiteX46" fmla="*/ 2286000 w 7841673"/>
              <a:gd name="connsiteY46" fmla="*/ 290946 h 2549237"/>
              <a:gd name="connsiteX47" fmla="*/ 2396836 w 7841673"/>
              <a:gd name="connsiteY47" fmla="*/ 249382 h 2549237"/>
              <a:gd name="connsiteX48" fmla="*/ 2493818 w 7841673"/>
              <a:gd name="connsiteY48" fmla="*/ 207819 h 2549237"/>
              <a:gd name="connsiteX49" fmla="*/ 2576945 w 7841673"/>
              <a:gd name="connsiteY49" fmla="*/ 193964 h 2549237"/>
              <a:gd name="connsiteX50" fmla="*/ 2618509 w 7841673"/>
              <a:gd name="connsiteY50" fmla="*/ 180110 h 2549237"/>
              <a:gd name="connsiteX51" fmla="*/ 2729345 w 7841673"/>
              <a:gd name="connsiteY51" fmla="*/ 152400 h 2549237"/>
              <a:gd name="connsiteX52" fmla="*/ 2854036 w 7841673"/>
              <a:gd name="connsiteY52" fmla="*/ 110837 h 2549237"/>
              <a:gd name="connsiteX53" fmla="*/ 2895600 w 7841673"/>
              <a:gd name="connsiteY53" fmla="*/ 96982 h 2549237"/>
              <a:gd name="connsiteX54" fmla="*/ 2951018 w 7841673"/>
              <a:gd name="connsiteY54" fmla="*/ 83128 h 2549237"/>
              <a:gd name="connsiteX55" fmla="*/ 3034145 w 7841673"/>
              <a:gd name="connsiteY55" fmla="*/ 55419 h 2549237"/>
              <a:gd name="connsiteX56" fmla="*/ 3200400 w 7841673"/>
              <a:gd name="connsiteY56" fmla="*/ 41564 h 2549237"/>
              <a:gd name="connsiteX57" fmla="*/ 3380509 w 7841673"/>
              <a:gd name="connsiteY57" fmla="*/ 13855 h 2549237"/>
              <a:gd name="connsiteX58" fmla="*/ 3463636 w 7841673"/>
              <a:gd name="connsiteY58" fmla="*/ 0 h 2549237"/>
              <a:gd name="connsiteX59" fmla="*/ 4073236 w 7841673"/>
              <a:gd name="connsiteY59" fmla="*/ 27710 h 2549237"/>
              <a:gd name="connsiteX60" fmla="*/ 4184073 w 7841673"/>
              <a:gd name="connsiteY60" fmla="*/ 41564 h 2549237"/>
              <a:gd name="connsiteX61" fmla="*/ 4350327 w 7841673"/>
              <a:gd name="connsiteY61" fmla="*/ 55419 h 2549237"/>
              <a:gd name="connsiteX62" fmla="*/ 4572000 w 7841673"/>
              <a:gd name="connsiteY62" fmla="*/ 83128 h 2549237"/>
              <a:gd name="connsiteX63" fmla="*/ 4613564 w 7841673"/>
              <a:gd name="connsiteY63" fmla="*/ 96982 h 2549237"/>
              <a:gd name="connsiteX64" fmla="*/ 4682836 w 7841673"/>
              <a:gd name="connsiteY64" fmla="*/ 110837 h 2549237"/>
              <a:gd name="connsiteX65" fmla="*/ 4752109 w 7841673"/>
              <a:gd name="connsiteY65" fmla="*/ 138546 h 2549237"/>
              <a:gd name="connsiteX66" fmla="*/ 4807527 w 7841673"/>
              <a:gd name="connsiteY66" fmla="*/ 152400 h 2549237"/>
              <a:gd name="connsiteX67" fmla="*/ 4876800 w 7841673"/>
              <a:gd name="connsiteY67" fmla="*/ 193964 h 2549237"/>
              <a:gd name="connsiteX68" fmla="*/ 4918364 w 7841673"/>
              <a:gd name="connsiteY68" fmla="*/ 207819 h 2549237"/>
              <a:gd name="connsiteX69" fmla="*/ 5112327 w 7841673"/>
              <a:gd name="connsiteY69" fmla="*/ 346364 h 2549237"/>
              <a:gd name="connsiteX70" fmla="*/ 5209309 w 7841673"/>
              <a:gd name="connsiteY70" fmla="*/ 387928 h 2549237"/>
              <a:gd name="connsiteX71" fmla="*/ 5375564 w 7841673"/>
              <a:gd name="connsiteY71" fmla="*/ 512619 h 2549237"/>
              <a:gd name="connsiteX72" fmla="*/ 5430982 w 7841673"/>
              <a:gd name="connsiteY72" fmla="*/ 540328 h 2549237"/>
              <a:gd name="connsiteX73" fmla="*/ 5486400 w 7841673"/>
              <a:gd name="connsiteY73" fmla="*/ 581891 h 2549237"/>
              <a:gd name="connsiteX74" fmla="*/ 5680364 w 7841673"/>
              <a:gd name="connsiteY74" fmla="*/ 706582 h 2549237"/>
              <a:gd name="connsiteX75" fmla="*/ 5721927 w 7841673"/>
              <a:gd name="connsiteY75" fmla="*/ 720437 h 2549237"/>
              <a:gd name="connsiteX76" fmla="*/ 5874327 w 7841673"/>
              <a:gd name="connsiteY76" fmla="*/ 775855 h 2549237"/>
              <a:gd name="connsiteX77" fmla="*/ 6082145 w 7841673"/>
              <a:gd name="connsiteY77" fmla="*/ 886691 h 2549237"/>
              <a:gd name="connsiteX78" fmla="*/ 6331527 w 7841673"/>
              <a:gd name="connsiteY78" fmla="*/ 1011382 h 2549237"/>
              <a:gd name="connsiteX79" fmla="*/ 6567055 w 7841673"/>
              <a:gd name="connsiteY79" fmla="*/ 1108364 h 2549237"/>
              <a:gd name="connsiteX80" fmla="*/ 6747164 w 7841673"/>
              <a:gd name="connsiteY80" fmla="*/ 1205346 h 2549237"/>
              <a:gd name="connsiteX81" fmla="*/ 6802582 w 7841673"/>
              <a:gd name="connsiteY81" fmla="*/ 1233055 h 2549237"/>
              <a:gd name="connsiteX82" fmla="*/ 6941127 w 7841673"/>
              <a:gd name="connsiteY82" fmla="*/ 1357746 h 2549237"/>
              <a:gd name="connsiteX83" fmla="*/ 7107382 w 7841673"/>
              <a:gd name="connsiteY83" fmla="*/ 1482437 h 2549237"/>
              <a:gd name="connsiteX84" fmla="*/ 7273636 w 7841673"/>
              <a:gd name="connsiteY84" fmla="*/ 1634837 h 2549237"/>
              <a:gd name="connsiteX85" fmla="*/ 7301345 w 7841673"/>
              <a:gd name="connsiteY85" fmla="*/ 1690255 h 2549237"/>
              <a:gd name="connsiteX86" fmla="*/ 7356764 w 7841673"/>
              <a:gd name="connsiteY86" fmla="*/ 1745673 h 2549237"/>
              <a:gd name="connsiteX87" fmla="*/ 7384473 w 7841673"/>
              <a:gd name="connsiteY87" fmla="*/ 1787237 h 2549237"/>
              <a:gd name="connsiteX88" fmla="*/ 7495309 w 7841673"/>
              <a:gd name="connsiteY88" fmla="*/ 1911928 h 2549237"/>
              <a:gd name="connsiteX89" fmla="*/ 7509164 w 7841673"/>
              <a:gd name="connsiteY89" fmla="*/ 1967346 h 2549237"/>
              <a:gd name="connsiteX90" fmla="*/ 7550727 w 7841673"/>
              <a:gd name="connsiteY90" fmla="*/ 2008910 h 2549237"/>
              <a:gd name="connsiteX91" fmla="*/ 7633855 w 7841673"/>
              <a:gd name="connsiteY91" fmla="*/ 2119746 h 2549237"/>
              <a:gd name="connsiteX92" fmla="*/ 7675418 w 7841673"/>
              <a:gd name="connsiteY92" fmla="*/ 2175164 h 2549237"/>
              <a:gd name="connsiteX93" fmla="*/ 7730836 w 7841673"/>
              <a:gd name="connsiteY93" fmla="*/ 2272146 h 2549237"/>
              <a:gd name="connsiteX94" fmla="*/ 7758545 w 7841673"/>
              <a:gd name="connsiteY94" fmla="*/ 2369128 h 2549237"/>
              <a:gd name="connsiteX95" fmla="*/ 7786255 w 7841673"/>
              <a:gd name="connsiteY95" fmla="*/ 2410691 h 2549237"/>
              <a:gd name="connsiteX96" fmla="*/ 7800109 w 7841673"/>
              <a:gd name="connsiteY96" fmla="*/ 2452255 h 2549237"/>
              <a:gd name="connsiteX97" fmla="*/ 7827818 w 7841673"/>
              <a:gd name="connsiteY97" fmla="*/ 2493819 h 2549237"/>
              <a:gd name="connsiteX98" fmla="*/ 7841673 w 7841673"/>
              <a:gd name="connsiteY98" fmla="*/ 2549237 h 2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841673" h="2549237">
                <a:moveTo>
                  <a:pt x="0" y="2493819"/>
                </a:moveTo>
                <a:cubicBezTo>
                  <a:pt x="13855" y="2466110"/>
                  <a:pt x="26519" y="2437772"/>
                  <a:pt x="41564" y="2410691"/>
                </a:cubicBezTo>
                <a:cubicBezTo>
                  <a:pt x="49650" y="2396136"/>
                  <a:pt x="62510" y="2384344"/>
                  <a:pt x="69273" y="2369128"/>
                </a:cubicBezTo>
                <a:cubicBezTo>
                  <a:pt x="132930" y="2225898"/>
                  <a:pt x="56811" y="2339563"/>
                  <a:pt x="138545" y="2230582"/>
                </a:cubicBezTo>
                <a:cubicBezTo>
                  <a:pt x="143163" y="2216728"/>
                  <a:pt x="148858" y="2203187"/>
                  <a:pt x="152400" y="2189019"/>
                </a:cubicBezTo>
                <a:cubicBezTo>
                  <a:pt x="158112" y="2166174"/>
                  <a:pt x="157987" y="2141795"/>
                  <a:pt x="166255" y="2119746"/>
                </a:cubicBezTo>
                <a:cubicBezTo>
                  <a:pt x="172102" y="2104155"/>
                  <a:pt x="184728" y="2092037"/>
                  <a:pt x="193964" y="2078182"/>
                </a:cubicBezTo>
                <a:lnTo>
                  <a:pt x="221673" y="1995055"/>
                </a:lnTo>
                <a:cubicBezTo>
                  <a:pt x="226291" y="1981200"/>
                  <a:pt x="231985" y="1967659"/>
                  <a:pt x="235527" y="1953491"/>
                </a:cubicBezTo>
                <a:cubicBezTo>
                  <a:pt x="240145" y="1935018"/>
                  <a:pt x="244151" y="1916382"/>
                  <a:pt x="249382" y="1898073"/>
                </a:cubicBezTo>
                <a:cubicBezTo>
                  <a:pt x="253394" y="1884031"/>
                  <a:pt x="259694" y="1870678"/>
                  <a:pt x="263236" y="1856510"/>
                </a:cubicBezTo>
                <a:cubicBezTo>
                  <a:pt x="287204" y="1760638"/>
                  <a:pt x="259187" y="1814093"/>
                  <a:pt x="304800" y="1745673"/>
                </a:cubicBezTo>
                <a:cubicBezTo>
                  <a:pt x="309418" y="1722582"/>
                  <a:pt x="311208" y="1698740"/>
                  <a:pt x="318655" y="1676400"/>
                </a:cubicBezTo>
                <a:cubicBezTo>
                  <a:pt x="325186" y="1656807"/>
                  <a:pt x="340429" y="1640764"/>
                  <a:pt x="346364" y="1620982"/>
                </a:cubicBezTo>
                <a:cubicBezTo>
                  <a:pt x="362329" y="1567764"/>
                  <a:pt x="351485" y="1541466"/>
                  <a:pt x="374073" y="1496291"/>
                </a:cubicBezTo>
                <a:cubicBezTo>
                  <a:pt x="381520" y="1481398"/>
                  <a:pt x="392546" y="1468582"/>
                  <a:pt x="401782" y="1454728"/>
                </a:cubicBezTo>
                <a:cubicBezTo>
                  <a:pt x="416414" y="1410829"/>
                  <a:pt x="412651" y="1409967"/>
                  <a:pt x="443345" y="1371600"/>
                </a:cubicBezTo>
                <a:cubicBezTo>
                  <a:pt x="451505" y="1361400"/>
                  <a:pt x="462895" y="1354091"/>
                  <a:pt x="471055" y="1343891"/>
                </a:cubicBezTo>
                <a:cubicBezTo>
                  <a:pt x="481457" y="1330889"/>
                  <a:pt x="485972" y="1312988"/>
                  <a:pt x="498764" y="1302328"/>
                </a:cubicBezTo>
                <a:cubicBezTo>
                  <a:pt x="514630" y="1289106"/>
                  <a:pt x="535709" y="1283855"/>
                  <a:pt x="554182" y="1274619"/>
                </a:cubicBezTo>
                <a:cubicBezTo>
                  <a:pt x="568036" y="1260764"/>
                  <a:pt x="579443" y="1243923"/>
                  <a:pt x="595745" y="1233055"/>
                </a:cubicBezTo>
                <a:cubicBezTo>
                  <a:pt x="607896" y="1224954"/>
                  <a:pt x="624488" y="1226193"/>
                  <a:pt x="637309" y="1219200"/>
                </a:cubicBezTo>
                <a:cubicBezTo>
                  <a:pt x="675557" y="1198338"/>
                  <a:pt x="711200" y="1173019"/>
                  <a:pt x="748145" y="1149928"/>
                </a:cubicBezTo>
                <a:lnTo>
                  <a:pt x="748145" y="1149928"/>
                </a:lnTo>
                <a:cubicBezTo>
                  <a:pt x="757382" y="1140692"/>
                  <a:pt x="763918" y="1127524"/>
                  <a:pt x="775855" y="1122219"/>
                </a:cubicBezTo>
                <a:cubicBezTo>
                  <a:pt x="806578" y="1108564"/>
                  <a:pt x="840400" y="1103356"/>
                  <a:pt x="872836" y="1094510"/>
                </a:cubicBezTo>
                <a:cubicBezTo>
                  <a:pt x="923909" y="1080581"/>
                  <a:pt x="1017984" y="1062398"/>
                  <a:pt x="1052945" y="1039091"/>
                </a:cubicBezTo>
                <a:lnTo>
                  <a:pt x="1094509" y="1011382"/>
                </a:lnTo>
                <a:cubicBezTo>
                  <a:pt x="1103745" y="960582"/>
                  <a:pt x="1111399" y="909469"/>
                  <a:pt x="1122218" y="858982"/>
                </a:cubicBezTo>
                <a:cubicBezTo>
                  <a:pt x="1125278" y="844702"/>
                  <a:pt x="1127972" y="829570"/>
                  <a:pt x="1136073" y="817419"/>
                </a:cubicBezTo>
                <a:cubicBezTo>
                  <a:pt x="1146941" y="801116"/>
                  <a:pt x="1163782" y="789710"/>
                  <a:pt x="1177636" y="775855"/>
                </a:cubicBezTo>
                <a:cubicBezTo>
                  <a:pt x="1182254" y="757382"/>
                  <a:pt x="1179596" y="735306"/>
                  <a:pt x="1191491" y="720437"/>
                </a:cubicBezTo>
                <a:cubicBezTo>
                  <a:pt x="1200614" y="709033"/>
                  <a:pt x="1219760" y="712625"/>
                  <a:pt x="1233055" y="706582"/>
                </a:cubicBezTo>
                <a:cubicBezTo>
                  <a:pt x="1270659" y="689489"/>
                  <a:pt x="1304704" y="664226"/>
                  <a:pt x="1343891" y="651164"/>
                </a:cubicBezTo>
                <a:cubicBezTo>
                  <a:pt x="1357746" y="646546"/>
                  <a:pt x="1372032" y="643063"/>
                  <a:pt x="1385455" y="637310"/>
                </a:cubicBezTo>
                <a:cubicBezTo>
                  <a:pt x="1459356" y="605638"/>
                  <a:pt x="1417446" y="614314"/>
                  <a:pt x="1482436" y="595746"/>
                </a:cubicBezTo>
                <a:cubicBezTo>
                  <a:pt x="1500745" y="590515"/>
                  <a:pt x="1519546" y="587122"/>
                  <a:pt x="1537855" y="581891"/>
                </a:cubicBezTo>
                <a:cubicBezTo>
                  <a:pt x="1551897" y="577879"/>
                  <a:pt x="1565329" y="571879"/>
                  <a:pt x="1579418" y="568037"/>
                </a:cubicBezTo>
                <a:cubicBezTo>
                  <a:pt x="1616159" y="558017"/>
                  <a:pt x="1654127" y="552371"/>
                  <a:pt x="1690255" y="540328"/>
                </a:cubicBezTo>
                <a:cubicBezTo>
                  <a:pt x="1704109" y="535710"/>
                  <a:pt x="1718144" y="531601"/>
                  <a:pt x="1731818" y="526473"/>
                </a:cubicBezTo>
                <a:cubicBezTo>
                  <a:pt x="1755104" y="517741"/>
                  <a:pt x="1777270" y="505910"/>
                  <a:pt x="1801091" y="498764"/>
                </a:cubicBezTo>
                <a:cubicBezTo>
                  <a:pt x="1823646" y="491998"/>
                  <a:pt x="1847273" y="489528"/>
                  <a:pt x="1870364" y="484910"/>
                </a:cubicBezTo>
                <a:cubicBezTo>
                  <a:pt x="1971609" y="417410"/>
                  <a:pt x="1844322" y="499789"/>
                  <a:pt x="1967345" y="429491"/>
                </a:cubicBezTo>
                <a:cubicBezTo>
                  <a:pt x="1981802" y="421230"/>
                  <a:pt x="1994016" y="409228"/>
                  <a:pt x="2008909" y="401782"/>
                </a:cubicBezTo>
                <a:cubicBezTo>
                  <a:pt x="2028781" y="391846"/>
                  <a:pt x="2088141" y="378511"/>
                  <a:pt x="2105891" y="374073"/>
                </a:cubicBezTo>
                <a:cubicBezTo>
                  <a:pt x="2180313" y="324459"/>
                  <a:pt x="2166571" y="323089"/>
                  <a:pt x="2230582" y="304800"/>
                </a:cubicBezTo>
                <a:cubicBezTo>
                  <a:pt x="2248891" y="299569"/>
                  <a:pt x="2267527" y="295564"/>
                  <a:pt x="2286000" y="290946"/>
                </a:cubicBezTo>
                <a:cubicBezTo>
                  <a:pt x="2440286" y="213803"/>
                  <a:pt x="2245931" y="305971"/>
                  <a:pt x="2396836" y="249382"/>
                </a:cubicBezTo>
                <a:cubicBezTo>
                  <a:pt x="2458445" y="226279"/>
                  <a:pt x="2437521" y="220330"/>
                  <a:pt x="2493818" y="207819"/>
                </a:cubicBezTo>
                <a:cubicBezTo>
                  <a:pt x="2521240" y="201725"/>
                  <a:pt x="2549523" y="200058"/>
                  <a:pt x="2576945" y="193964"/>
                </a:cubicBezTo>
                <a:cubicBezTo>
                  <a:pt x="2591201" y="190796"/>
                  <a:pt x="2604420" y="183953"/>
                  <a:pt x="2618509" y="180110"/>
                </a:cubicBezTo>
                <a:cubicBezTo>
                  <a:pt x="2655250" y="170090"/>
                  <a:pt x="2695283" y="169431"/>
                  <a:pt x="2729345" y="152400"/>
                </a:cubicBezTo>
                <a:cubicBezTo>
                  <a:pt x="2821532" y="106307"/>
                  <a:pt x="2746604" y="137695"/>
                  <a:pt x="2854036" y="110837"/>
                </a:cubicBezTo>
                <a:cubicBezTo>
                  <a:pt x="2868204" y="107295"/>
                  <a:pt x="2881558" y="100994"/>
                  <a:pt x="2895600" y="96982"/>
                </a:cubicBezTo>
                <a:cubicBezTo>
                  <a:pt x="2913909" y="91751"/>
                  <a:pt x="2932780" y="88599"/>
                  <a:pt x="2951018" y="83128"/>
                </a:cubicBezTo>
                <a:cubicBezTo>
                  <a:pt x="2978994" y="74735"/>
                  <a:pt x="3005335" y="60221"/>
                  <a:pt x="3034145" y="55419"/>
                </a:cubicBezTo>
                <a:cubicBezTo>
                  <a:pt x="3088999" y="46277"/>
                  <a:pt x="3144982" y="46182"/>
                  <a:pt x="3200400" y="41564"/>
                </a:cubicBezTo>
                <a:cubicBezTo>
                  <a:pt x="3291775" y="11107"/>
                  <a:pt x="3209061" y="35287"/>
                  <a:pt x="3380509" y="13855"/>
                </a:cubicBezTo>
                <a:cubicBezTo>
                  <a:pt x="3408383" y="10371"/>
                  <a:pt x="3435927" y="4618"/>
                  <a:pt x="3463636" y="0"/>
                </a:cubicBezTo>
                <a:lnTo>
                  <a:pt x="4073236" y="27710"/>
                </a:lnTo>
                <a:cubicBezTo>
                  <a:pt x="4110407" y="29855"/>
                  <a:pt x="4147025" y="37859"/>
                  <a:pt x="4184073" y="41564"/>
                </a:cubicBezTo>
                <a:cubicBezTo>
                  <a:pt x="4239407" y="47097"/>
                  <a:pt x="4294967" y="50147"/>
                  <a:pt x="4350327" y="55419"/>
                </a:cubicBezTo>
                <a:cubicBezTo>
                  <a:pt x="4455111" y="65398"/>
                  <a:pt x="4474508" y="69200"/>
                  <a:pt x="4572000" y="83128"/>
                </a:cubicBezTo>
                <a:cubicBezTo>
                  <a:pt x="4585855" y="87746"/>
                  <a:pt x="4599396" y="93440"/>
                  <a:pt x="4613564" y="96982"/>
                </a:cubicBezTo>
                <a:cubicBezTo>
                  <a:pt x="4636409" y="102693"/>
                  <a:pt x="4660281" y="104070"/>
                  <a:pt x="4682836" y="110837"/>
                </a:cubicBezTo>
                <a:cubicBezTo>
                  <a:pt x="4706657" y="117983"/>
                  <a:pt x="4728515" y="130682"/>
                  <a:pt x="4752109" y="138546"/>
                </a:cubicBezTo>
                <a:cubicBezTo>
                  <a:pt x="4770173" y="144567"/>
                  <a:pt x="4789054" y="147782"/>
                  <a:pt x="4807527" y="152400"/>
                </a:cubicBezTo>
                <a:cubicBezTo>
                  <a:pt x="4830618" y="166255"/>
                  <a:pt x="4852714" y="181921"/>
                  <a:pt x="4876800" y="193964"/>
                </a:cubicBezTo>
                <a:cubicBezTo>
                  <a:pt x="4889862" y="200495"/>
                  <a:pt x="4906103" y="199885"/>
                  <a:pt x="4918364" y="207819"/>
                </a:cubicBezTo>
                <a:cubicBezTo>
                  <a:pt x="4985071" y="250982"/>
                  <a:pt x="5039297" y="315065"/>
                  <a:pt x="5112327" y="346364"/>
                </a:cubicBezTo>
                <a:cubicBezTo>
                  <a:pt x="5144654" y="360219"/>
                  <a:pt x="5179572" y="369147"/>
                  <a:pt x="5209309" y="387928"/>
                </a:cubicBezTo>
                <a:cubicBezTo>
                  <a:pt x="5267878" y="424919"/>
                  <a:pt x="5313604" y="481639"/>
                  <a:pt x="5375564" y="512619"/>
                </a:cubicBezTo>
                <a:cubicBezTo>
                  <a:pt x="5394037" y="521855"/>
                  <a:pt x="5413468" y="529382"/>
                  <a:pt x="5430982" y="540328"/>
                </a:cubicBezTo>
                <a:cubicBezTo>
                  <a:pt x="5450563" y="552566"/>
                  <a:pt x="5467415" y="568748"/>
                  <a:pt x="5486400" y="581891"/>
                </a:cubicBezTo>
                <a:cubicBezTo>
                  <a:pt x="5505758" y="595293"/>
                  <a:pt x="5637116" y="684958"/>
                  <a:pt x="5680364" y="706582"/>
                </a:cubicBezTo>
                <a:cubicBezTo>
                  <a:pt x="5693426" y="713113"/>
                  <a:pt x="5708368" y="715013"/>
                  <a:pt x="5721927" y="720437"/>
                </a:cubicBezTo>
                <a:cubicBezTo>
                  <a:pt x="5858213" y="774951"/>
                  <a:pt x="5772985" y="750519"/>
                  <a:pt x="5874327" y="775855"/>
                </a:cubicBezTo>
                <a:cubicBezTo>
                  <a:pt x="5963983" y="865511"/>
                  <a:pt x="5880522" y="792601"/>
                  <a:pt x="6082145" y="886691"/>
                </a:cubicBezTo>
                <a:cubicBezTo>
                  <a:pt x="6166365" y="925994"/>
                  <a:pt x="6243357" y="981992"/>
                  <a:pt x="6331527" y="1011382"/>
                </a:cubicBezTo>
                <a:cubicBezTo>
                  <a:pt x="6456642" y="1053087"/>
                  <a:pt x="6408987" y="1033978"/>
                  <a:pt x="6567055" y="1108364"/>
                </a:cubicBezTo>
                <a:cubicBezTo>
                  <a:pt x="6673498" y="1158455"/>
                  <a:pt x="6635286" y="1144322"/>
                  <a:pt x="6747164" y="1205346"/>
                </a:cubicBezTo>
                <a:cubicBezTo>
                  <a:pt x="6765295" y="1215236"/>
                  <a:pt x="6785398" y="1221599"/>
                  <a:pt x="6802582" y="1233055"/>
                </a:cubicBezTo>
                <a:cubicBezTo>
                  <a:pt x="6908677" y="1303785"/>
                  <a:pt x="6838442" y="1273182"/>
                  <a:pt x="6941127" y="1357746"/>
                </a:cubicBezTo>
                <a:cubicBezTo>
                  <a:pt x="6994601" y="1401783"/>
                  <a:pt x="7052354" y="1440357"/>
                  <a:pt x="7107382" y="1482437"/>
                </a:cubicBezTo>
                <a:cubicBezTo>
                  <a:pt x="7167221" y="1528196"/>
                  <a:pt x="7225523" y="1576032"/>
                  <a:pt x="7273636" y="1634837"/>
                </a:cubicBezTo>
                <a:cubicBezTo>
                  <a:pt x="7286714" y="1650822"/>
                  <a:pt x="7288953" y="1673733"/>
                  <a:pt x="7301345" y="1690255"/>
                </a:cubicBezTo>
                <a:cubicBezTo>
                  <a:pt x="7317020" y="1711155"/>
                  <a:pt x="7339762" y="1725838"/>
                  <a:pt x="7356764" y="1745673"/>
                </a:cubicBezTo>
                <a:cubicBezTo>
                  <a:pt x="7367600" y="1758315"/>
                  <a:pt x="7373411" y="1774792"/>
                  <a:pt x="7384473" y="1787237"/>
                </a:cubicBezTo>
                <a:cubicBezTo>
                  <a:pt x="7511008" y="1929589"/>
                  <a:pt x="7432422" y="1817596"/>
                  <a:pt x="7495309" y="1911928"/>
                </a:cubicBezTo>
                <a:cubicBezTo>
                  <a:pt x="7499927" y="1930401"/>
                  <a:pt x="7499717" y="1950814"/>
                  <a:pt x="7509164" y="1967346"/>
                </a:cubicBezTo>
                <a:cubicBezTo>
                  <a:pt x="7518885" y="1984358"/>
                  <a:pt x="7538320" y="1993746"/>
                  <a:pt x="7550727" y="2008910"/>
                </a:cubicBezTo>
                <a:cubicBezTo>
                  <a:pt x="7579971" y="2044653"/>
                  <a:pt x="7606146" y="2082801"/>
                  <a:pt x="7633855" y="2119746"/>
                </a:cubicBezTo>
                <a:cubicBezTo>
                  <a:pt x="7647709" y="2138219"/>
                  <a:pt x="7665092" y="2154511"/>
                  <a:pt x="7675418" y="2175164"/>
                </a:cubicBezTo>
                <a:cubicBezTo>
                  <a:pt x="7710574" y="2245475"/>
                  <a:pt x="7691671" y="2213398"/>
                  <a:pt x="7730836" y="2272146"/>
                </a:cubicBezTo>
                <a:cubicBezTo>
                  <a:pt x="7735273" y="2289894"/>
                  <a:pt x="7748610" y="2349258"/>
                  <a:pt x="7758545" y="2369128"/>
                </a:cubicBezTo>
                <a:cubicBezTo>
                  <a:pt x="7765992" y="2384021"/>
                  <a:pt x="7777018" y="2396837"/>
                  <a:pt x="7786255" y="2410691"/>
                </a:cubicBezTo>
                <a:cubicBezTo>
                  <a:pt x="7790873" y="2424546"/>
                  <a:pt x="7793578" y="2439193"/>
                  <a:pt x="7800109" y="2452255"/>
                </a:cubicBezTo>
                <a:cubicBezTo>
                  <a:pt x="7807555" y="2467148"/>
                  <a:pt x="7821259" y="2478514"/>
                  <a:pt x="7827818" y="2493819"/>
                </a:cubicBezTo>
                <a:cubicBezTo>
                  <a:pt x="7835319" y="2511321"/>
                  <a:pt x="7841673" y="2549237"/>
                  <a:pt x="7841673" y="2549237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272145" y="2105891"/>
            <a:ext cx="7953314" cy="2618509"/>
          </a:xfrm>
          <a:custGeom>
            <a:avLst/>
            <a:gdLst>
              <a:gd name="connsiteX0" fmla="*/ 0 w 7953314"/>
              <a:gd name="connsiteY0" fmla="*/ 2618509 h 2618509"/>
              <a:gd name="connsiteX1" fmla="*/ 69273 w 7953314"/>
              <a:gd name="connsiteY1" fmla="*/ 2493818 h 2618509"/>
              <a:gd name="connsiteX2" fmla="*/ 138546 w 7953314"/>
              <a:gd name="connsiteY2" fmla="*/ 2369127 h 2618509"/>
              <a:gd name="connsiteX3" fmla="*/ 166255 w 7953314"/>
              <a:gd name="connsiteY3" fmla="*/ 2327564 h 2618509"/>
              <a:gd name="connsiteX4" fmla="*/ 235528 w 7953314"/>
              <a:gd name="connsiteY4" fmla="*/ 2272145 h 2618509"/>
              <a:gd name="connsiteX5" fmla="*/ 332510 w 7953314"/>
              <a:gd name="connsiteY5" fmla="*/ 2189018 h 2618509"/>
              <a:gd name="connsiteX6" fmla="*/ 415637 w 7953314"/>
              <a:gd name="connsiteY6" fmla="*/ 2133600 h 2618509"/>
              <a:gd name="connsiteX7" fmla="*/ 457200 w 7953314"/>
              <a:gd name="connsiteY7" fmla="*/ 2092036 h 2618509"/>
              <a:gd name="connsiteX8" fmla="*/ 540328 w 7953314"/>
              <a:gd name="connsiteY8" fmla="*/ 2036618 h 2618509"/>
              <a:gd name="connsiteX9" fmla="*/ 568037 w 7953314"/>
              <a:gd name="connsiteY9" fmla="*/ 1995054 h 2618509"/>
              <a:gd name="connsiteX10" fmla="*/ 609600 w 7953314"/>
              <a:gd name="connsiteY10" fmla="*/ 1981200 h 2618509"/>
              <a:gd name="connsiteX11" fmla="*/ 637310 w 7953314"/>
              <a:gd name="connsiteY11" fmla="*/ 1953491 h 2618509"/>
              <a:gd name="connsiteX12" fmla="*/ 720437 w 7953314"/>
              <a:gd name="connsiteY12" fmla="*/ 1898073 h 2618509"/>
              <a:gd name="connsiteX13" fmla="*/ 831273 w 7953314"/>
              <a:gd name="connsiteY13" fmla="*/ 1814945 h 2618509"/>
              <a:gd name="connsiteX14" fmla="*/ 872837 w 7953314"/>
              <a:gd name="connsiteY14" fmla="*/ 1773382 h 2618509"/>
              <a:gd name="connsiteX15" fmla="*/ 900546 w 7953314"/>
              <a:gd name="connsiteY15" fmla="*/ 1731818 h 2618509"/>
              <a:gd name="connsiteX16" fmla="*/ 942110 w 7953314"/>
              <a:gd name="connsiteY16" fmla="*/ 1704109 h 2618509"/>
              <a:gd name="connsiteX17" fmla="*/ 983673 w 7953314"/>
              <a:gd name="connsiteY17" fmla="*/ 1662545 h 2618509"/>
              <a:gd name="connsiteX18" fmla="*/ 1025237 w 7953314"/>
              <a:gd name="connsiteY18" fmla="*/ 1634836 h 2618509"/>
              <a:gd name="connsiteX19" fmla="*/ 1094510 w 7953314"/>
              <a:gd name="connsiteY19" fmla="*/ 1565564 h 2618509"/>
              <a:gd name="connsiteX20" fmla="*/ 1136073 w 7953314"/>
              <a:gd name="connsiteY20" fmla="*/ 1537854 h 2618509"/>
              <a:gd name="connsiteX21" fmla="*/ 1219200 w 7953314"/>
              <a:gd name="connsiteY21" fmla="*/ 1482436 h 2618509"/>
              <a:gd name="connsiteX22" fmla="*/ 1330037 w 7953314"/>
              <a:gd name="connsiteY22" fmla="*/ 1399309 h 2618509"/>
              <a:gd name="connsiteX23" fmla="*/ 1427019 w 7953314"/>
              <a:gd name="connsiteY23" fmla="*/ 1330036 h 2618509"/>
              <a:gd name="connsiteX24" fmla="*/ 1482437 w 7953314"/>
              <a:gd name="connsiteY24" fmla="*/ 1302327 h 2618509"/>
              <a:gd name="connsiteX25" fmla="*/ 1496291 w 7953314"/>
              <a:gd name="connsiteY25" fmla="*/ 1260764 h 2618509"/>
              <a:gd name="connsiteX26" fmla="*/ 1537855 w 7953314"/>
              <a:gd name="connsiteY26" fmla="*/ 1233054 h 2618509"/>
              <a:gd name="connsiteX27" fmla="*/ 1579419 w 7953314"/>
              <a:gd name="connsiteY27" fmla="*/ 1191491 h 2618509"/>
              <a:gd name="connsiteX28" fmla="*/ 1620982 w 7953314"/>
              <a:gd name="connsiteY28" fmla="*/ 1177636 h 2618509"/>
              <a:gd name="connsiteX29" fmla="*/ 1704110 w 7953314"/>
              <a:gd name="connsiteY29" fmla="*/ 1136073 h 2618509"/>
              <a:gd name="connsiteX30" fmla="*/ 1745673 w 7953314"/>
              <a:gd name="connsiteY30" fmla="*/ 1108364 h 2618509"/>
              <a:gd name="connsiteX31" fmla="*/ 1773382 w 7953314"/>
              <a:gd name="connsiteY31" fmla="*/ 1080654 h 2618509"/>
              <a:gd name="connsiteX32" fmla="*/ 1814946 w 7953314"/>
              <a:gd name="connsiteY32" fmla="*/ 1066800 h 2618509"/>
              <a:gd name="connsiteX33" fmla="*/ 1939637 w 7953314"/>
              <a:gd name="connsiteY33" fmla="*/ 983673 h 2618509"/>
              <a:gd name="connsiteX34" fmla="*/ 1981200 w 7953314"/>
              <a:gd name="connsiteY34" fmla="*/ 955964 h 2618509"/>
              <a:gd name="connsiteX35" fmla="*/ 2064328 w 7953314"/>
              <a:gd name="connsiteY35" fmla="*/ 914400 h 2618509"/>
              <a:gd name="connsiteX36" fmla="*/ 2105891 w 7953314"/>
              <a:gd name="connsiteY36" fmla="*/ 900545 h 2618509"/>
              <a:gd name="connsiteX37" fmla="*/ 2189019 w 7953314"/>
              <a:gd name="connsiteY37" fmla="*/ 831273 h 2618509"/>
              <a:gd name="connsiteX38" fmla="*/ 2244437 w 7953314"/>
              <a:gd name="connsiteY38" fmla="*/ 803564 h 2618509"/>
              <a:gd name="connsiteX39" fmla="*/ 2341419 w 7953314"/>
              <a:gd name="connsiteY39" fmla="*/ 762000 h 2618509"/>
              <a:gd name="connsiteX40" fmla="*/ 2466110 w 7953314"/>
              <a:gd name="connsiteY40" fmla="*/ 692727 h 2618509"/>
              <a:gd name="connsiteX41" fmla="*/ 2521528 w 7953314"/>
              <a:gd name="connsiteY41" fmla="*/ 651164 h 2618509"/>
              <a:gd name="connsiteX42" fmla="*/ 2563091 w 7953314"/>
              <a:gd name="connsiteY42" fmla="*/ 637309 h 2618509"/>
              <a:gd name="connsiteX43" fmla="*/ 2660073 w 7953314"/>
              <a:gd name="connsiteY43" fmla="*/ 568036 h 2618509"/>
              <a:gd name="connsiteX44" fmla="*/ 2743200 w 7953314"/>
              <a:gd name="connsiteY44" fmla="*/ 540327 h 2618509"/>
              <a:gd name="connsiteX45" fmla="*/ 2784764 w 7953314"/>
              <a:gd name="connsiteY45" fmla="*/ 512618 h 2618509"/>
              <a:gd name="connsiteX46" fmla="*/ 2867891 w 7953314"/>
              <a:gd name="connsiteY46" fmla="*/ 484909 h 2618509"/>
              <a:gd name="connsiteX47" fmla="*/ 2951019 w 7953314"/>
              <a:gd name="connsiteY47" fmla="*/ 429491 h 2618509"/>
              <a:gd name="connsiteX48" fmla="*/ 3048000 w 7953314"/>
              <a:gd name="connsiteY48" fmla="*/ 374073 h 2618509"/>
              <a:gd name="connsiteX49" fmla="*/ 3131128 w 7953314"/>
              <a:gd name="connsiteY49" fmla="*/ 346364 h 2618509"/>
              <a:gd name="connsiteX50" fmla="*/ 3228110 w 7953314"/>
              <a:gd name="connsiteY50" fmla="*/ 304800 h 2618509"/>
              <a:gd name="connsiteX51" fmla="*/ 3311237 w 7953314"/>
              <a:gd name="connsiteY51" fmla="*/ 277091 h 2618509"/>
              <a:gd name="connsiteX52" fmla="*/ 3352800 w 7953314"/>
              <a:gd name="connsiteY52" fmla="*/ 249382 h 2618509"/>
              <a:gd name="connsiteX53" fmla="*/ 3380510 w 7953314"/>
              <a:gd name="connsiteY53" fmla="*/ 221673 h 2618509"/>
              <a:gd name="connsiteX54" fmla="*/ 3435928 w 7953314"/>
              <a:gd name="connsiteY54" fmla="*/ 207818 h 2618509"/>
              <a:gd name="connsiteX55" fmla="*/ 3477491 w 7953314"/>
              <a:gd name="connsiteY55" fmla="*/ 180109 h 2618509"/>
              <a:gd name="connsiteX56" fmla="*/ 3519055 w 7953314"/>
              <a:gd name="connsiteY56" fmla="*/ 166254 h 2618509"/>
              <a:gd name="connsiteX57" fmla="*/ 3616037 w 7953314"/>
              <a:gd name="connsiteY57" fmla="*/ 138545 h 2618509"/>
              <a:gd name="connsiteX58" fmla="*/ 3713019 w 7953314"/>
              <a:gd name="connsiteY58" fmla="*/ 96982 h 2618509"/>
              <a:gd name="connsiteX59" fmla="*/ 3851564 w 7953314"/>
              <a:gd name="connsiteY59" fmla="*/ 55418 h 2618509"/>
              <a:gd name="connsiteX60" fmla="*/ 3893128 w 7953314"/>
              <a:gd name="connsiteY60" fmla="*/ 41564 h 2618509"/>
              <a:gd name="connsiteX61" fmla="*/ 4031673 w 7953314"/>
              <a:gd name="connsiteY61" fmla="*/ 27709 h 2618509"/>
              <a:gd name="connsiteX62" fmla="*/ 4100946 w 7953314"/>
              <a:gd name="connsiteY62" fmla="*/ 13854 h 2618509"/>
              <a:gd name="connsiteX63" fmla="*/ 4211782 w 7953314"/>
              <a:gd name="connsiteY63" fmla="*/ 0 h 2618509"/>
              <a:gd name="connsiteX64" fmla="*/ 4405746 w 7953314"/>
              <a:gd name="connsiteY64" fmla="*/ 13854 h 2618509"/>
              <a:gd name="connsiteX65" fmla="*/ 4516582 w 7953314"/>
              <a:gd name="connsiteY65" fmla="*/ 41564 h 2618509"/>
              <a:gd name="connsiteX66" fmla="*/ 4641273 w 7953314"/>
              <a:gd name="connsiteY66" fmla="*/ 110836 h 2618509"/>
              <a:gd name="connsiteX67" fmla="*/ 4765964 w 7953314"/>
              <a:gd name="connsiteY67" fmla="*/ 180109 h 2618509"/>
              <a:gd name="connsiteX68" fmla="*/ 4793673 w 7953314"/>
              <a:gd name="connsiteY68" fmla="*/ 221673 h 2618509"/>
              <a:gd name="connsiteX69" fmla="*/ 4835237 w 7953314"/>
              <a:gd name="connsiteY69" fmla="*/ 235527 h 2618509"/>
              <a:gd name="connsiteX70" fmla="*/ 4932219 w 7953314"/>
              <a:gd name="connsiteY70" fmla="*/ 277091 h 2618509"/>
              <a:gd name="connsiteX71" fmla="*/ 4973782 w 7953314"/>
              <a:gd name="connsiteY71" fmla="*/ 318654 h 2618509"/>
              <a:gd name="connsiteX72" fmla="*/ 5015346 w 7953314"/>
              <a:gd name="connsiteY72" fmla="*/ 332509 h 2618509"/>
              <a:gd name="connsiteX73" fmla="*/ 5098473 w 7953314"/>
              <a:gd name="connsiteY73" fmla="*/ 387927 h 2618509"/>
              <a:gd name="connsiteX74" fmla="*/ 5181600 w 7953314"/>
              <a:gd name="connsiteY74" fmla="*/ 443345 h 2618509"/>
              <a:gd name="connsiteX75" fmla="*/ 5223164 w 7953314"/>
              <a:gd name="connsiteY75" fmla="*/ 484909 h 2618509"/>
              <a:gd name="connsiteX76" fmla="*/ 5278582 w 7953314"/>
              <a:gd name="connsiteY76" fmla="*/ 498764 h 2618509"/>
              <a:gd name="connsiteX77" fmla="*/ 5320146 w 7953314"/>
              <a:gd name="connsiteY77" fmla="*/ 526473 h 2618509"/>
              <a:gd name="connsiteX78" fmla="*/ 5375564 w 7953314"/>
              <a:gd name="connsiteY78" fmla="*/ 554182 h 2618509"/>
              <a:gd name="connsiteX79" fmla="*/ 5486400 w 7953314"/>
              <a:gd name="connsiteY79" fmla="*/ 623454 h 2618509"/>
              <a:gd name="connsiteX80" fmla="*/ 5514110 w 7953314"/>
              <a:gd name="connsiteY80" fmla="*/ 665018 h 2618509"/>
              <a:gd name="connsiteX81" fmla="*/ 5611091 w 7953314"/>
              <a:gd name="connsiteY81" fmla="*/ 720436 h 2618509"/>
              <a:gd name="connsiteX82" fmla="*/ 5694219 w 7953314"/>
              <a:gd name="connsiteY82" fmla="*/ 775854 h 2618509"/>
              <a:gd name="connsiteX83" fmla="*/ 5791200 w 7953314"/>
              <a:gd name="connsiteY83" fmla="*/ 817418 h 2618509"/>
              <a:gd name="connsiteX84" fmla="*/ 5860473 w 7953314"/>
              <a:gd name="connsiteY84" fmla="*/ 872836 h 2618509"/>
              <a:gd name="connsiteX85" fmla="*/ 5971310 w 7953314"/>
              <a:gd name="connsiteY85" fmla="*/ 928254 h 2618509"/>
              <a:gd name="connsiteX86" fmla="*/ 6109855 w 7953314"/>
              <a:gd name="connsiteY86" fmla="*/ 1011382 h 2618509"/>
              <a:gd name="connsiteX87" fmla="*/ 6248400 w 7953314"/>
              <a:gd name="connsiteY87" fmla="*/ 1080654 h 2618509"/>
              <a:gd name="connsiteX88" fmla="*/ 6289964 w 7953314"/>
              <a:gd name="connsiteY88" fmla="*/ 1108364 h 2618509"/>
              <a:gd name="connsiteX89" fmla="*/ 6345382 w 7953314"/>
              <a:gd name="connsiteY89" fmla="*/ 1163782 h 2618509"/>
              <a:gd name="connsiteX90" fmla="*/ 6428510 w 7953314"/>
              <a:gd name="connsiteY90" fmla="*/ 1205345 h 2618509"/>
              <a:gd name="connsiteX91" fmla="*/ 6497782 w 7953314"/>
              <a:gd name="connsiteY91" fmla="*/ 1260764 h 2618509"/>
              <a:gd name="connsiteX92" fmla="*/ 6622473 w 7953314"/>
              <a:gd name="connsiteY92" fmla="*/ 1343891 h 2618509"/>
              <a:gd name="connsiteX93" fmla="*/ 6705600 w 7953314"/>
              <a:gd name="connsiteY93" fmla="*/ 1399309 h 2618509"/>
              <a:gd name="connsiteX94" fmla="*/ 6774873 w 7953314"/>
              <a:gd name="connsiteY94" fmla="*/ 1440873 h 2618509"/>
              <a:gd name="connsiteX95" fmla="*/ 6858000 w 7953314"/>
              <a:gd name="connsiteY95" fmla="*/ 1510145 h 2618509"/>
              <a:gd name="connsiteX96" fmla="*/ 6941128 w 7953314"/>
              <a:gd name="connsiteY96" fmla="*/ 1565564 h 2618509"/>
              <a:gd name="connsiteX97" fmla="*/ 7010400 w 7953314"/>
              <a:gd name="connsiteY97" fmla="*/ 1620982 h 2618509"/>
              <a:gd name="connsiteX98" fmla="*/ 7079673 w 7953314"/>
              <a:gd name="connsiteY98" fmla="*/ 1676400 h 2618509"/>
              <a:gd name="connsiteX99" fmla="*/ 7121237 w 7953314"/>
              <a:gd name="connsiteY99" fmla="*/ 1690254 h 2618509"/>
              <a:gd name="connsiteX100" fmla="*/ 7204364 w 7953314"/>
              <a:gd name="connsiteY100" fmla="*/ 1759527 h 2618509"/>
              <a:gd name="connsiteX101" fmla="*/ 7315200 w 7953314"/>
              <a:gd name="connsiteY101" fmla="*/ 1828800 h 2618509"/>
              <a:gd name="connsiteX102" fmla="*/ 7384473 w 7953314"/>
              <a:gd name="connsiteY102" fmla="*/ 1884218 h 2618509"/>
              <a:gd name="connsiteX103" fmla="*/ 7426037 w 7953314"/>
              <a:gd name="connsiteY103" fmla="*/ 1925782 h 2618509"/>
              <a:gd name="connsiteX104" fmla="*/ 7481455 w 7953314"/>
              <a:gd name="connsiteY104" fmla="*/ 1967345 h 2618509"/>
              <a:gd name="connsiteX105" fmla="*/ 7523019 w 7953314"/>
              <a:gd name="connsiteY105" fmla="*/ 2008909 h 2618509"/>
              <a:gd name="connsiteX106" fmla="*/ 7564582 w 7953314"/>
              <a:gd name="connsiteY106" fmla="*/ 2036618 h 2618509"/>
              <a:gd name="connsiteX107" fmla="*/ 7661564 w 7953314"/>
              <a:gd name="connsiteY107" fmla="*/ 2119745 h 2618509"/>
              <a:gd name="connsiteX108" fmla="*/ 7689273 w 7953314"/>
              <a:gd name="connsiteY108" fmla="*/ 2161309 h 2618509"/>
              <a:gd name="connsiteX109" fmla="*/ 7703128 w 7953314"/>
              <a:gd name="connsiteY109" fmla="*/ 2202873 h 2618509"/>
              <a:gd name="connsiteX110" fmla="*/ 7744691 w 7953314"/>
              <a:gd name="connsiteY110" fmla="*/ 2244436 h 2618509"/>
              <a:gd name="connsiteX111" fmla="*/ 7800110 w 7953314"/>
              <a:gd name="connsiteY111" fmla="*/ 2327564 h 2618509"/>
              <a:gd name="connsiteX112" fmla="*/ 7813964 w 7953314"/>
              <a:gd name="connsiteY112" fmla="*/ 2369127 h 2618509"/>
              <a:gd name="connsiteX113" fmla="*/ 7910946 w 7953314"/>
              <a:gd name="connsiteY113" fmla="*/ 2507673 h 2618509"/>
              <a:gd name="connsiteX114" fmla="*/ 7952510 w 7953314"/>
              <a:gd name="connsiteY114" fmla="*/ 2590800 h 2618509"/>
              <a:gd name="connsiteX115" fmla="*/ 7952510 w 7953314"/>
              <a:gd name="connsiteY115" fmla="*/ 2618509 h 261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7953314" h="2618509">
                <a:moveTo>
                  <a:pt x="0" y="2618509"/>
                </a:moveTo>
                <a:cubicBezTo>
                  <a:pt x="26276" y="2574716"/>
                  <a:pt x="49396" y="2540196"/>
                  <a:pt x="69273" y="2493818"/>
                </a:cubicBezTo>
                <a:cubicBezTo>
                  <a:pt x="113167" y="2391400"/>
                  <a:pt x="30544" y="2531129"/>
                  <a:pt x="138546" y="2369127"/>
                </a:cubicBezTo>
                <a:cubicBezTo>
                  <a:pt x="147782" y="2355273"/>
                  <a:pt x="154481" y="2339338"/>
                  <a:pt x="166255" y="2327564"/>
                </a:cubicBezTo>
                <a:cubicBezTo>
                  <a:pt x="246860" y="2246956"/>
                  <a:pt x="130675" y="2359522"/>
                  <a:pt x="235528" y="2272145"/>
                </a:cubicBezTo>
                <a:cubicBezTo>
                  <a:pt x="343167" y="2182446"/>
                  <a:pt x="202786" y="2279825"/>
                  <a:pt x="332510" y="2189018"/>
                </a:cubicBezTo>
                <a:cubicBezTo>
                  <a:pt x="359792" y="2169921"/>
                  <a:pt x="392089" y="2157148"/>
                  <a:pt x="415637" y="2133600"/>
                </a:cubicBezTo>
                <a:cubicBezTo>
                  <a:pt x="429491" y="2119745"/>
                  <a:pt x="441734" y="2104065"/>
                  <a:pt x="457200" y="2092036"/>
                </a:cubicBezTo>
                <a:cubicBezTo>
                  <a:pt x="483487" y="2071590"/>
                  <a:pt x="540328" y="2036618"/>
                  <a:pt x="540328" y="2036618"/>
                </a:cubicBezTo>
                <a:cubicBezTo>
                  <a:pt x="549564" y="2022763"/>
                  <a:pt x="555035" y="2005456"/>
                  <a:pt x="568037" y="1995054"/>
                </a:cubicBezTo>
                <a:cubicBezTo>
                  <a:pt x="579441" y="1985931"/>
                  <a:pt x="597077" y="1988713"/>
                  <a:pt x="609600" y="1981200"/>
                </a:cubicBezTo>
                <a:cubicBezTo>
                  <a:pt x="620801" y="1974480"/>
                  <a:pt x="626860" y="1961328"/>
                  <a:pt x="637310" y="1953491"/>
                </a:cubicBezTo>
                <a:cubicBezTo>
                  <a:pt x="663952" y="1933510"/>
                  <a:pt x="696889" y="1921621"/>
                  <a:pt x="720437" y="1898073"/>
                </a:cubicBezTo>
                <a:cubicBezTo>
                  <a:pt x="800036" y="1818474"/>
                  <a:pt x="758730" y="1839127"/>
                  <a:pt x="831273" y="1814945"/>
                </a:cubicBezTo>
                <a:cubicBezTo>
                  <a:pt x="845128" y="1801091"/>
                  <a:pt x="860294" y="1788434"/>
                  <a:pt x="872837" y="1773382"/>
                </a:cubicBezTo>
                <a:cubicBezTo>
                  <a:pt x="883497" y="1760590"/>
                  <a:pt x="888772" y="1743592"/>
                  <a:pt x="900546" y="1731818"/>
                </a:cubicBezTo>
                <a:cubicBezTo>
                  <a:pt x="912320" y="1720044"/>
                  <a:pt x="929318" y="1714769"/>
                  <a:pt x="942110" y="1704109"/>
                </a:cubicBezTo>
                <a:cubicBezTo>
                  <a:pt x="957162" y="1691566"/>
                  <a:pt x="968621" y="1675088"/>
                  <a:pt x="983673" y="1662545"/>
                </a:cubicBezTo>
                <a:cubicBezTo>
                  <a:pt x="996465" y="1651885"/>
                  <a:pt x="1012706" y="1645801"/>
                  <a:pt x="1025237" y="1634836"/>
                </a:cubicBezTo>
                <a:cubicBezTo>
                  <a:pt x="1049813" y="1613332"/>
                  <a:pt x="1067339" y="1583679"/>
                  <a:pt x="1094510" y="1565564"/>
                </a:cubicBezTo>
                <a:cubicBezTo>
                  <a:pt x="1108364" y="1556327"/>
                  <a:pt x="1123281" y="1548514"/>
                  <a:pt x="1136073" y="1537854"/>
                </a:cubicBezTo>
                <a:cubicBezTo>
                  <a:pt x="1205258" y="1480200"/>
                  <a:pt x="1146159" y="1506784"/>
                  <a:pt x="1219200" y="1482436"/>
                </a:cubicBezTo>
                <a:cubicBezTo>
                  <a:pt x="1298800" y="1402837"/>
                  <a:pt x="1257493" y="1423491"/>
                  <a:pt x="1330037" y="1399309"/>
                </a:cubicBezTo>
                <a:cubicBezTo>
                  <a:pt x="1353831" y="1381463"/>
                  <a:pt x="1398653" y="1346245"/>
                  <a:pt x="1427019" y="1330036"/>
                </a:cubicBezTo>
                <a:cubicBezTo>
                  <a:pt x="1444951" y="1319789"/>
                  <a:pt x="1463964" y="1311563"/>
                  <a:pt x="1482437" y="1302327"/>
                </a:cubicBezTo>
                <a:cubicBezTo>
                  <a:pt x="1487055" y="1288473"/>
                  <a:pt x="1487168" y="1272168"/>
                  <a:pt x="1496291" y="1260764"/>
                </a:cubicBezTo>
                <a:cubicBezTo>
                  <a:pt x="1506693" y="1247761"/>
                  <a:pt x="1525063" y="1243714"/>
                  <a:pt x="1537855" y="1233054"/>
                </a:cubicBezTo>
                <a:cubicBezTo>
                  <a:pt x="1552907" y="1220511"/>
                  <a:pt x="1563116" y="1202359"/>
                  <a:pt x="1579419" y="1191491"/>
                </a:cubicBezTo>
                <a:cubicBezTo>
                  <a:pt x="1591570" y="1183390"/>
                  <a:pt x="1607920" y="1184167"/>
                  <a:pt x="1620982" y="1177636"/>
                </a:cubicBezTo>
                <a:cubicBezTo>
                  <a:pt x="1728401" y="1123926"/>
                  <a:pt x="1599648" y="1170892"/>
                  <a:pt x="1704110" y="1136073"/>
                </a:cubicBezTo>
                <a:cubicBezTo>
                  <a:pt x="1717964" y="1126837"/>
                  <a:pt x="1732671" y="1118766"/>
                  <a:pt x="1745673" y="1108364"/>
                </a:cubicBezTo>
                <a:cubicBezTo>
                  <a:pt x="1755873" y="1100204"/>
                  <a:pt x="1762181" y="1087375"/>
                  <a:pt x="1773382" y="1080654"/>
                </a:cubicBezTo>
                <a:cubicBezTo>
                  <a:pt x="1785905" y="1073140"/>
                  <a:pt x="1801091" y="1071418"/>
                  <a:pt x="1814946" y="1066800"/>
                </a:cubicBezTo>
                <a:lnTo>
                  <a:pt x="1939637" y="983673"/>
                </a:lnTo>
                <a:cubicBezTo>
                  <a:pt x="1953491" y="974437"/>
                  <a:pt x="1965404" y="961230"/>
                  <a:pt x="1981200" y="955964"/>
                </a:cubicBezTo>
                <a:cubicBezTo>
                  <a:pt x="2085669" y="921140"/>
                  <a:pt x="1956901" y="968114"/>
                  <a:pt x="2064328" y="914400"/>
                </a:cubicBezTo>
                <a:cubicBezTo>
                  <a:pt x="2077390" y="907869"/>
                  <a:pt x="2092829" y="907076"/>
                  <a:pt x="2105891" y="900545"/>
                </a:cubicBezTo>
                <a:cubicBezTo>
                  <a:pt x="2179191" y="863895"/>
                  <a:pt x="2117521" y="882343"/>
                  <a:pt x="2189019" y="831273"/>
                </a:cubicBezTo>
                <a:cubicBezTo>
                  <a:pt x="2205825" y="819269"/>
                  <a:pt x="2226505" y="813811"/>
                  <a:pt x="2244437" y="803564"/>
                </a:cubicBezTo>
                <a:cubicBezTo>
                  <a:pt x="2318854" y="761039"/>
                  <a:pt x="2250393" y="784755"/>
                  <a:pt x="2341419" y="762000"/>
                </a:cubicBezTo>
                <a:cubicBezTo>
                  <a:pt x="2436697" y="698481"/>
                  <a:pt x="2392953" y="717113"/>
                  <a:pt x="2466110" y="692727"/>
                </a:cubicBezTo>
                <a:cubicBezTo>
                  <a:pt x="2484583" y="678873"/>
                  <a:pt x="2501480" y="662620"/>
                  <a:pt x="2521528" y="651164"/>
                </a:cubicBezTo>
                <a:cubicBezTo>
                  <a:pt x="2534208" y="643918"/>
                  <a:pt x="2550411" y="644555"/>
                  <a:pt x="2563091" y="637309"/>
                </a:cubicBezTo>
                <a:cubicBezTo>
                  <a:pt x="2580992" y="627080"/>
                  <a:pt x="2635956" y="578755"/>
                  <a:pt x="2660073" y="568036"/>
                </a:cubicBezTo>
                <a:cubicBezTo>
                  <a:pt x="2686763" y="556174"/>
                  <a:pt x="2718898" y="556528"/>
                  <a:pt x="2743200" y="540327"/>
                </a:cubicBezTo>
                <a:cubicBezTo>
                  <a:pt x="2757055" y="531091"/>
                  <a:pt x="2769548" y="519381"/>
                  <a:pt x="2784764" y="512618"/>
                </a:cubicBezTo>
                <a:cubicBezTo>
                  <a:pt x="2811454" y="500756"/>
                  <a:pt x="2867891" y="484909"/>
                  <a:pt x="2867891" y="484909"/>
                </a:cubicBezTo>
                <a:cubicBezTo>
                  <a:pt x="2946684" y="406116"/>
                  <a:pt x="2870815" y="469592"/>
                  <a:pt x="2951019" y="429491"/>
                </a:cubicBezTo>
                <a:cubicBezTo>
                  <a:pt x="3051000" y="379501"/>
                  <a:pt x="2926544" y="422655"/>
                  <a:pt x="3048000" y="374073"/>
                </a:cubicBezTo>
                <a:cubicBezTo>
                  <a:pt x="3075119" y="363225"/>
                  <a:pt x="3131128" y="346364"/>
                  <a:pt x="3131128" y="346364"/>
                </a:cubicBezTo>
                <a:cubicBezTo>
                  <a:pt x="3197069" y="302401"/>
                  <a:pt x="3146777" y="329200"/>
                  <a:pt x="3228110" y="304800"/>
                </a:cubicBezTo>
                <a:cubicBezTo>
                  <a:pt x="3256086" y="296407"/>
                  <a:pt x="3311237" y="277091"/>
                  <a:pt x="3311237" y="277091"/>
                </a:cubicBezTo>
                <a:cubicBezTo>
                  <a:pt x="3325091" y="267855"/>
                  <a:pt x="3339798" y="259784"/>
                  <a:pt x="3352800" y="249382"/>
                </a:cubicBezTo>
                <a:cubicBezTo>
                  <a:pt x="3363000" y="241222"/>
                  <a:pt x="3368827" y="227515"/>
                  <a:pt x="3380510" y="221673"/>
                </a:cubicBezTo>
                <a:cubicBezTo>
                  <a:pt x="3397541" y="213158"/>
                  <a:pt x="3417455" y="212436"/>
                  <a:pt x="3435928" y="207818"/>
                </a:cubicBezTo>
                <a:cubicBezTo>
                  <a:pt x="3449782" y="198582"/>
                  <a:pt x="3462598" y="187556"/>
                  <a:pt x="3477491" y="180109"/>
                </a:cubicBezTo>
                <a:cubicBezTo>
                  <a:pt x="3490553" y="173578"/>
                  <a:pt x="3505013" y="170266"/>
                  <a:pt x="3519055" y="166254"/>
                </a:cubicBezTo>
                <a:cubicBezTo>
                  <a:pt x="3539776" y="160334"/>
                  <a:pt x="3593887" y="149620"/>
                  <a:pt x="3616037" y="138545"/>
                </a:cubicBezTo>
                <a:cubicBezTo>
                  <a:pt x="3711712" y="90707"/>
                  <a:pt x="3597684" y="125814"/>
                  <a:pt x="3713019" y="96982"/>
                </a:cubicBezTo>
                <a:cubicBezTo>
                  <a:pt x="3788836" y="46436"/>
                  <a:pt x="3724206" y="80889"/>
                  <a:pt x="3851564" y="55418"/>
                </a:cubicBezTo>
                <a:cubicBezTo>
                  <a:pt x="3865884" y="52554"/>
                  <a:pt x="3878694" y="43785"/>
                  <a:pt x="3893128" y="41564"/>
                </a:cubicBezTo>
                <a:cubicBezTo>
                  <a:pt x="3939000" y="34507"/>
                  <a:pt x="3985668" y="33843"/>
                  <a:pt x="4031673" y="27709"/>
                </a:cubicBezTo>
                <a:cubicBezTo>
                  <a:pt x="4055015" y="24597"/>
                  <a:pt x="4077672" y="17435"/>
                  <a:pt x="4100946" y="13854"/>
                </a:cubicBezTo>
                <a:cubicBezTo>
                  <a:pt x="4137746" y="8192"/>
                  <a:pt x="4174837" y="4618"/>
                  <a:pt x="4211782" y="0"/>
                </a:cubicBezTo>
                <a:cubicBezTo>
                  <a:pt x="4276437" y="4618"/>
                  <a:pt x="4341521" y="5096"/>
                  <a:pt x="4405746" y="13854"/>
                </a:cubicBezTo>
                <a:cubicBezTo>
                  <a:pt x="4443479" y="18999"/>
                  <a:pt x="4516582" y="41564"/>
                  <a:pt x="4516582" y="41564"/>
                </a:cubicBezTo>
                <a:cubicBezTo>
                  <a:pt x="4611861" y="105083"/>
                  <a:pt x="4568117" y="86451"/>
                  <a:pt x="4641273" y="110836"/>
                </a:cubicBezTo>
                <a:cubicBezTo>
                  <a:pt x="4736551" y="174355"/>
                  <a:pt x="4692807" y="155723"/>
                  <a:pt x="4765964" y="180109"/>
                </a:cubicBezTo>
                <a:cubicBezTo>
                  <a:pt x="4775200" y="193964"/>
                  <a:pt x="4780671" y="211271"/>
                  <a:pt x="4793673" y="221673"/>
                </a:cubicBezTo>
                <a:cubicBezTo>
                  <a:pt x="4805077" y="230796"/>
                  <a:pt x="4821814" y="229774"/>
                  <a:pt x="4835237" y="235527"/>
                </a:cubicBezTo>
                <a:cubicBezTo>
                  <a:pt x="4955091" y="286892"/>
                  <a:pt x="4834735" y="244595"/>
                  <a:pt x="4932219" y="277091"/>
                </a:cubicBezTo>
                <a:cubicBezTo>
                  <a:pt x="4946073" y="290945"/>
                  <a:pt x="4957480" y="307786"/>
                  <a:pt x="4973782" y="318654"/>
                </a:cubicBezTo>
                <a:cubicBezTo>
                  <a:pt x="4985933" y="326755"/>
                  <a:pt x="5002580" y="325417"/>
                  <a:pt x="5015346" y="332509"/>
                </a:cubicBezTo>
                <a:cubicBezTo>
                  <a:pt x="5044457" y="348682"/>
                  <a:pt x="5070764" y="369454"/>
                  <a:pt x="5098473" y="387927"/>
                </a:cubicBezTo>
                <a:lnTo>
                  <a:pt x="5181600" y="443345"/>
                </a:lnTo>
                <a:cubicBezTo>
                  <a:pt x="5195455" y="457200"/>
                  <a:pt x="5206152" y="475188"/>
                  <a:pt x="5223164" y="484909"/>
                </a:cubicBezTo>
                <a:cubicBezTo>
                  <a:pt x="5239696" y="494356"/>
                  <a:pt x="5260109" y="494146"/>
                  <a:pt x="5278582" y="498764"/>
                </a:cubicBezTo>
                <a:cubicBezTo>
                  <a:pt x="5292437" y="508000"/>
                  <a:pt x="5305689" y="518212"/>
                  <a:pt x="5320146" y="526473"/>
                </a:cubicBezTo>
                <a:cubicBezTo>
                  <a:pt x="5338078" y="536720"/>
                  <a:pt x="5359042" y="541790"/>
                  <a:pt x="5375564" y="554182"/>
                </a:cubicBezTo>
                <a:cubicBezTo>
                  <a:pt x="5478887" y="631674"/>
                  <a:pt x="5380535" y="596989"/>
                  <a:pt x="5486400" y="623454"/>
                </a:cubicBezTo>
                <a:cubicBezTo>
                  <a:pt x="5495637" y="637309"/>
                  <a:pt x="5502336" y="653244"/>
                  <a:pt x="5514110" y="665018"/>
                </a:cubicBezTo>
                <a:cubicBezTo>
                  <a:pt x="5538074" y="688982"/>
                  <a:pt x="5583924" y="704136"/>
                  <a:pt x="5611091" y="720436"/>
                </a:cubicBezTo>
                <a:cubicBezTo>
                  <a:pt x="5639648" y="737570"/>
                  <a:pt x="5664433" y="760960"/>
                  <a:pt x="5694219" y="775854"/>
                </a:cubicBezTo>
                <a:cubicBezTo>
                  <a:pt x="5762699" y="810095"/>
                  <a:pt x="5730044" y="797033"/>
                  <a:pt x="5791200" y="817418"/>
                </a:cubicBezTo>
                <a:cubicBezTo>
                  <a:pt x="5819714" y="845931"/>
                  <a:pt x="5822025" y="851865"/>
                  <a:pt x="5860473" y="872836"/>
                </a:cubicBezTo>
                <a:cubicBezTo>
                  <a:pt x="5896736" y="892616"/>
                  <a:pt x="5971310" y="928254"/>
                  <a:pt x="5971310" y="928254"/>
                </a:cubicBezTo>
                <a:cubicBezTo>
                  <a:pt x="6047597" y="1004543"/>
                  <a:pt x="5926083" y="888867"/>
                  <a:pt x="6109855" y="1011382"/>
                </a:cubicBezTo>
                <a:cubicBezTo>
                  <a:pt x="6208825" y="1077362"/>
                  <a:pt x="6160674" y="1058723"/>
                  <a:pt x="6248400" y="1080654"/>
                </a:cubicBezTo>
                <a:cubicBezTo>
                  <a:pt x="6262255" y="1089891"/>
                  <a:pt x="6277321" y="1097527"/>
                  <a:pt x="6289964" y="1108364"/>
                </a:cubicBezTo>
                <a:cubicBezTo>
                  <a:pt x="6309799" y="1125366"/>
                  <a:pt x="6323980" y="1148801"/>
                  <a:pt x="6345382" y="1163782"/>
                </a:cubicBezTo>
                <a:cubicBezTo>
                  <a:pt x="6370762" y="1181548"/>
                  <a:pt x="6401429" y="1190300"/>
                  <a:pt x="6428510" y="1205345"/>
                </a:cubicBezTo>
                <a:cubicBezTo>
                  <a:pt x="6526953" y="1260035"/>
                  <a:pt x="6422204" y="1205798"/>
                  <a:pt x="6497782" y="1260764"/>
                </a:cubicBezTo>
                <a:cubicBezTo>
                  <a:pt x="6538181" y="1290145"/>
                  <a:pt x="6580909" y="1316182"/>
                  <a:pt x="6622473" y="1343891"/>
                </a:cubicBezTo>
                <a:cubicBezTo>
                  <a:pt x="6650182" y="1362364"/>
                  <a:pt x="6677504" y="1381430"/>
                  <a:pt x="6705600" y="1399309"/>
                </a:cubicBezTo>
                <a:cubicBezTo>
                  <a:pt x="6728319" y="1413766"/>
                  <a:pt x="6755831" y="1421832"/>
                  <a:pt x="6774873" y="1440873"/>
                </a:cubicBezTo>
                <a:cubicBezTo>
                  <a:pt x="6896313" y="1562310"/>
                  <a:pt x="6742259" y="1413694"/>
                  <a:pt x="6858000" y="1510145"/>
                </a:cubicBezTo>
                <a:cubicBezTo>
                  <a:pt x="6927187" y="1567801"/>
                  <a:pt x="6868084" y="1541215"/>
                  <a:pt x="6941128" y="1565564"/>
                </a:cubicBezTo>
                <a:cubicBezTo>
                  <a:pt x="6964219" y="1584037"/>
                  <a:pt x="6987948" y="1601738"/>
                  <a:pt x="7010400" y="1620982"/>
                </a:cubicBezTo>
                <a:cubicBezTo>
                  <a:pt x="7046478" y="1651906"/>
                  <a:pt x="7031583" y="1652356"/>
                  <a:pt x="7079673" y="1676400"/>
                </a:cubicBezTo>
                <a:cubicBezTo>
                  <a:pt x="7092735" y="1682931"/>
                  <a:pt x="7107382" y="1685636"/>
                  <a:pt x="7121237" y="1690254"/>
                </a:cubicBezTo>
                <a:cubicBezTo>
                  <a:pt x="7213101" y="1751499"/>
                  <a:pt x="7111020" y="1679518"/>
                  <a:pt x="7204364" y="1759527"/>
                </a:cubicBezTo>
                <a:cubicBezTo>
                  <a:pt x="7310261" y="1850296"/>
                  <a:pt x="7208757" y="1757838"/>
                  <a:pt x="7315200" y="1828800"/>
                </a:cubicBezTo>
                <a:cubicBezTo>
                  <a:pt x="7339804" y="1845203"/>
                  <a:pt x="7362219" y="1864746"/>
                  <a:pt x="7384473" y="1884218"/>
                </a:cubicBezTo>
                <a:cubicBezTo>
                  <a:pt x="7399219" y="1897120"/>
                  <a:pt x="7411161" y="1913031"/>
                  <a:pt x="7426037" y="1925782"/>
                </a:cubicBezTo>
                <a:cubicBezTo>
                  <a:pt x="7443569" y="1940809"/>
                  <a:pt x="7463923" y="1952318"/>
                  <a:pt x="7481455" y="1967345"/>
                </a:cubicBezTo>
                <a:cubicBezTo>
                  <a:pt x="7496331" y="1980096"/>
                  <a:pt x="7507967" y="1996366"/>
                  <a:pt x="7523019" y="2008909"/>
                </a:cubicBezTo>
                <a:cubicBezTo>
                  <a:pt x="7535811" y="2019569"/>
                  <a:pt x="7551790" y="2025958"/>
                  <a:pt x="7564582" y="2036618"/>
                </a:cubicBezTo>
                <a:cubicBezTo>
                  <a:pt x="7738232" y="2181327"/>
                  <a:pt x="7454051" y="1964112"/>
                  <a:pt x="7661564" y="2119745"/>
                </a:cubicBezTo>
                <a:cubicBezTo>
                  <a:pt x="7670800" y="2133600"/>
                  <a:pt x="7681826" y="2146416"/>
                  <a:pt x="7689273" y="2161309"/>
                </a:cubicBezTo>
                <a:cubicBezTo>
                  <a:pt x="7695804" y="2174371"/>
                  <a:pt x="7695027" y="2190722"/>
                  <a:pt x="7703128" y="2202873"/>
                </a:cubicBezTo>
                <a:cubicBezTo>
                  <a:pt x="7713996" y="2219175"/>
                  <a:pt x="7730837" y="2230582"/>
                  <a:pt x="7744691" y="2244436"/>
                </a:cubicBezTo>
                <a:cubicBezTo>
                  <a:pt x="7777635" y="2343266"/>
                  <a:pt x="7730922" y="2223781"/>
                  <a:pt x="7800110" y="2327564"/>
                </a:cubicBezTo>
                <a:cubicBezTo>
                  <a:pt x="7808211" y="2339715"/>
                  <a:pt x="7806310" y="2356690"/>
                  <a:pt x="7813964" y="2369127"/>
                </a:cubicBezTo>
                <a:cubicBezTo>
                  <a:pt x="7843509" y="2417137"/>
                  <a:pt x="7878858" y="2461324"/>
                  <a:pt x="7910946" y="2507673"/>
                </a:cubicBezTo>
                <a:cubicBezTo>
                  <a:pt x="7933934" y="2540878"/>
                  <a:pt x="7944635" y="2551428"/>
                  <a:pt x="7952510" y="2590800"/>
                </a:cubicBezTo>
                <a:cubicBezTo>
                  <a:pt x="7954321" y="2599857"/>
                  <a:pt x="7952510" y="2609273"/>
                  <a:pt x="7952510" y="2618509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2286000" y="1402129"/>
            <a:ext cx="3314526" cy="3349981"/>
          </a:xfrm>
          <a:custGeom>
            <a:avLst/>
            <a:gdLst>
              <a:gd name="connsiteX0" fmla="*/ 0 w 263679"/>
              <a:gd name="connsiteY0" fmla="*/ 443345 h 443345"/>
              <a:gd name="connsiteX1" fmla="*/ 27709 w 263679"/>
              <a:gd name="connsiteY1" fmla="*/ 374072 h 443345"/>
              <a:gd name="connsiteX2" fmla="*/ 124691 w 263679"/>
              <a:gd name="connsiteY2" fmla="*/ 235527 h 443345"/>
              <a:gd name="connsiteX3" fmla="*/ 166255 w 263679"/>
              <a:gd name="connsiteY3" fmla="*/ 193963 h 443345"/>
              <a:gd name="connsiteX4" fmla="*/ 193964 w 263679"/>
              <a:gd name="connsiteY4" fmla="*/ 138545 h 443345"/>
              <a:gd name="connsiteX5" fmla="*/ 235527 w 263679"/>
              <a:gd name="connsiteY5" fmla="*/ 96981 h 443345"/>
              <a:gd name="connsiteX6" fmla="*/ 263236 w 263679"/>
              <a:gd name="connsiteY6" fmla="*/ 0 h 44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79" h="443345">
                <a:moveTo>
                  <a:pt x="0" y="443345"/>
                </a:moveTo>
                <a:cubicBezTo>
                  <a:pt x="9236" y="420254"/>
                  <a:pt x="15800" y="395905"/>
                  <a:pt x="27709" y="374072"/>
                </a:cubicBezTo>
                <a:cubicBezTo>
                  <a:pt x="39633" y="352210"/>
                  <a:pt x="102184" y="261785"/>
                  <a:pt x="124691" y="235527"/>
                </a:cubicBezTo>
                <a:cubicBezTo>
                  <a:pt x="137442" y="220651"/>
                  <a:pt x="154867" y="209907"/>
                  <a:pt x="166255" y="193963"/>
                </a:cubicBezTo>
                <a:cubicBezTo>
                  <a:pt x="178259" y="177157"/>
                  <a:pt x="181960" y="155351"/>
                  <a:pt x="193964" y="138545"/>
                </a:cubicBezTo>
                <a:cubicBezTo>
                  <a:pt x="205352" y="122601"/>
                  <a:pt x="224139" y="112925"/>
                  <a:pt x="235527" y="96981"/>
                </a:cubicBezTo>
                <a:cubicBezTo>
                  <a:pt x="269432" y="49514"/>
                  <a:pt x="263236" y="48570"/>
                  <a:pt x="263236" y="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2257081" y="1801091"/>
            <a:ext cx="8133827" cy="2828215"/>
          </a:xfrm>
          <a:custGeom>
            <a:avLst/>
            <a:gdLst>
              <a:gd name="connsiteX0" fmla="*/ 0 w 7883236"/>
              <a:gd name="connsiteY0" fmla="*/ 2466109 h 2521527"/>
              <a:gd name="connsiteX1" fmla="*/ 13854 w 7883236"/>
              <a:gd name="connsiteY1" fmla="*/ 1842655 h 2521527"/>
              <a:gd name="connsiteX2" fmla="*/ 55418 w 7883236"/>
              <a:gd name="connsiteY2" fmla="*/ 1690255 h 2521527"/>
              <a:gd name="connsiteX3" fmla="*/ 69273 w 7883236"/>
              <a:gd name="connsiteY3" fmla="*/ 1648691 h 2521527"/>
              <a:gd name="connsiteX4" fmla="*/ 124691 w 7883236"/>
              <a:gd name="connsiteY4" fmla="*/ 1565564 h 2521527"/>
              <a:gd name="connsiteX5" fmla="*/ 152400 w 7883236"/>
              <a:gd name="connsiteY5" fmla="*/ 1524000 h 2521527"/>
              <a:gd name="connsiteX6" fmla="*/ 166254 w 7883236"/>
              <a:gd name="connsiteY6" fmla="*/ 1482437 h 2521527"/>
              <a:gd name="connsiteX7" fmla="*/ 193964 w 7883236"/>
              <a:gd name="connsiteY7" fmla="*/ 1454727 h 2521527"/>
              <a:gd name="connsiteX8" fmla="*/ 207818 w 7883236"/>
              <a:gd name="connsiteY8" fmla="*/ 1399309 h 2521527"/>
              <a:gd name="connsiteX9" fmla="*/ 249382 w 7883236"/>
              <a:gd name="connsiteY9" fmla="*/ 1357746 h 2521527"/>
              <a:gd name="connsiteX10" fmla="*/ 277091 w 7883236"/>
              <a:gd name="connsiteY10" fmla="*/ 1316182 h 2521527"/>
              <a:gd name="connsiteX11" fmla="*/ 318654 w 7883236"/>
              <a:gd name="connsiteY11" fmla="*/ 1260764 h 2521527"/>
              <a:gd name="connsiteX12" fmla="*/ 346364 w 7883236"/>
              <a:gd name="connsiteY12" fmla="*/ 1219200 h 2521527"/>
              <a:gd name="connsiteX13" fmla="*/ 429491 w 7883236"/>
              <a:gd name="connsiteY13" fmla="*/ 1149927 h 2521527"/>
              <a:gd name="connsiteX14" fmla="*/ 471054 w 7883236"/>
              <a:gd name="connsiteY14" fmla="*/ 1108364 h 2521527"/>
              <a:gd name="connsiteX15" fmla="*/ 568036 w 7883236"/>
              <a:gd name="connsiteY15" fmla="*/ 983673 h 2521527"/>
              <a:gd name="connsiteX16" fmla="*/ 623454 w 7883236"/>
              <a:gd name="connsiteY16" fmla="*/ 928255 h 2521527"/>
              <a:gd name="connsiteX17" fmla="*/ 651164 w 7883236"/>
              <a:gd name="connsiteY17" fmla="*/ 900546 h 2521527"/>
              <a:gd name="connsiteX18" fmla="*/ 706582 w 7883236"/>
              <a:gd name="connsiteY18" fmla="*/ 858982 h 2521527"/>
              <a:gd name="connsiteX19" fmla="*/ 789709 w 7883236"/>
              <a:gd name="connsiteY19" fmla="*/ 803564 h 2521527"/>
              <a:gd name="connsiteX20" fmla="*/ 845127 w 7883236"/>
              <a:gd name="connsiteY20" fmla="*/ 762000 h 2521527"/>
              <a:gd name="connsiteX21" fmla="*/ 914400 w 7883236"/>
              <a:gd name="connsiteY21" fmla="*/ 720437 h 2521527"/>
              <a:gd name="connsiteX22" fmla="*/ 955964 w 7883236"/>
              <a:gd name="connsiteY22" fmla="*/ 678873 h 2521527"/>
              <a:gd name="connsiteX23" fmla="*/ 1052945 w 7883236"/>
              <a:gd name="connsiteY23" fmla="*/ 623455 h 2521527"/>
              <a:gd name="connsiteX24" fmla="*/ 1136073 w 7883236"/>
              <a:gd name="connsiteY24" fmla="*/ 568037 h 2521527"/>
              <a:gd name="connsiteX25" fmla="*/ 1219200 w 7883236"/>
              <a:gd name="connsiteY25" fmla="*/ 526473 h 2521527"/>
              <a:gd name="connsiteX26" fmla="*/ 1260764 w 7883236"/>
              <a:gd name="connsiteY26" fmla="*/ 512618 h 2521527"/>
              <a:gd name="connsiteX27" fmla="*/ 1385454 w 7883236"/>
              <a:gd name="connsiteY27" fmla="*/ 429491 h 2521527"/>
              <a:gd name="connsiteX28" fmla="*/ 1427018 w 7883236"/>
              <a:gd name="connsiteY28" fmla="*/ 401782 h 2521527"/>
              <a:gd name="connsiteX29" fmla="*/ 1510145 w 7883236"/>
              <a:gd name="connsiteY29" fmla="*/ 374073 h 2521527"/>
              <a:gd name="connsiteX30" fmla="*/ 1607127 w 7883236"/>
              <a:gd name="connsiteY30" fmla="*/ 346364 h 2521527"/>
              <a:gd name="connsiteX31" fmla="*/ 1676400 w 7883236"/>
              <a:gd name="connsiteY31" fmla="*/ 318655 h 2521527"/>
              <a:gd name="connsiteX32" fmla="*/ 1814945 w 7883236"/>
              <a:gd name="connsiteY32" fmla="*/ 277091 h 2521527"/>
              <a:gd name="connsiteX33" fmla="*/ 1911927 w 7883236"/>
              <a:gd name="connsiteY33" fmla="*/ 263237 h 2521527"/>
              <a:gd name="connsiteX34" fmla="*/ 1953491 w 7883236"/>
              <a:gd name="connsiteY34" fmla="*/ 249382 h 2521527"/>
              <a:gd name="connsiteX35" fmla="*/ 2022764 w 7883236"/>
              <a:gd name="connsiteY35" fmla="*/ 221673 h 2521527"/>
              <a:gd name="connsiteX36" fmla="*/ 2133600 w 7883236"/>
              <a:gd name="connsiteY36" fmla="*/ 193964 h 2521527"/>
              <a:gd name="connsiteX37" fmla="*/ 2175164 w 7883236"/>
              <a:gd name="connsiteY37" fmla="*/ 180109 h 2521527"/>
              <a:gd name="connsiteX38" fmla="*/ 2244436 w 7883236"/>
              <a:gd name="connsiteY38" fmla="*/ 152400 h 2521527"/>
              <a:gd name="connsiteX39" fmla="*/ 2369127 w 7883236"/>
              <a:gd name="connsiteY39" fmla="*/ 138546 h 2521527"/>
              <a:gd name="connsiteX40" fmla="*/ 2521527 w 7883236"/>
              <a:gd name="connsiteY40" fmla="*/ 96982 h 2521527"/>
              <a:gd name="connsiteX41" fmla="*/ 2715491 w 7883236"/>
              <a:gd name="connsiteY41" fmla="*/ 69273 h 2521527"/>
              <a:gd name="connsiteX42" fmla="*/ 2812473 w 7883236"/>
              <a:gd name="connsiteY42" fmla="*/ 41564 h 2521527"/>
              <a:gd name="connsiteX43" fmla="*/ 2964873 w 7883236"/>
              <a:gd name="connsiteY43" fmla="*/ 27709 h 2521527"/>
              <a:gd name="connsiteX44" fmla="*/ 3255818 w 7883236"/>
              <a:gd name="connsiteY44" fmla="*/ 0 h 2521527"/>
              <a:gd name="connsiteX45" fmla="*/ 4530436 w 7883236"/>
              <a:gd name="connsiteY45" fmla="*/ 13855 h 2521527"/>
              <a:gd name="connsiteX46" fmla="*/ 4655127 w 7883236"/>
              <a:gd name="connsiteY46" fmla="*/ 41564 h 2521527"/>
              <a:gd name="connsiteX47" fmla="*/ 4738254 w 7883236"/>
              <a:gd name="connsiteY47" fmla="*/ 55418 h 2521527"/>
              <a:gd name="connsiteX48" fmla="*/ 4946073 w 7883236"/>
              <a:gd name="connsiteY48" fmla="*/ 110837 h 2521527"/>
              <a:gd name="connsiteX49" fmla="*/ 5029200 w 7883236"/>
              <a:gd name="connsiteY49" fmla="*/ 138546 h 2521527"/>
              <a:gd name="connsiteX50" fmla="*/ 5167745 w 7883236"/>
              <a:gd name="connsiteY50" fmla="*/ 180109 h 2521527"/>
              <a:gd name="connsiteX51" fmla="*/ 5223164 w 7883236"/>
              <a:gd name="connsiteY51" fmla="*/ 193964 h 2521527"/>
              <a:gd name="connsiteX52" fmla="*/ 5320145 w 7883236"/>
              <a:gd name="connsiteY52" fmla="*/ 221673 h 2521527"/>
              <a:gd name="connsiteX53" fmla="*/ 5389418 w 7883236"/>
              <a:gd name="connsiteY53" fmla="*/ 235527 h 2521527"/>
              <a:gd name="connsiteX54" fmla="*/ 5486400 w 7883236"/>
              <a:gd name="connsiteY54" fmla="*/ 263237 h 2521527"/>
              <a:gd name="connsiteX55" fmla="*/ 5527964 w 7883236"/>
              <a:gd name="connsiteY55" fmla="*/ 304800 h 2521527"/>
              <a:gd name="connsiteX56" fmla="*/ 5749636 w 7883236"/>
              <a:gd name="connsiteY56" fmla="*/ 387927 h 2521527"/>
              <a:gd name="connsiteX57" fmla="*/ 5874327 w 7883236"/>
              <a:gd name="connsiteY57" fmla="*/ 471055 h 2521527"/>
              <a:gd name="connsiteX58" fmla="*/ 5929745 w 7883236"/>
              <a:gd name="connsiteY58" fmla="*/ 498764 h 2521527"/>
              <a:gd name="connsiteX59" fmla="*/ 6165273 w 7883236"/>
              <a:gd name="connsiteY59" fmla="*/ 665018 h 2521527"/>
              <a:gd name="connsiteX60" fmla="*/ 6220691 w 7883236"/>
              <a:gd name="connsiteY60" fmla="*/ 706582 h 2521527"/>
              <a:gd name="connsiteX61" fmla="*/ 6317673 w 7883236"/>
              <a:gd name="connsiteY61" fmla="*/ 817418 h 2521527"/>
              <a:gd name="connsiteX62" fmla="*/ 6414654 w 7883236"/>
              <a:gd name="connsiteY62" fmla="*/ 914400 h 2521527"/>
              <a:gd name="connsiteX63" fmla="*/ 6483927 w 7883236"/>
              <a:gd name="connsiteY63" fmla="*/ 983673 h 2521527"/>
              <a:gd name="connsiteX64" fmla="*/ 6525491 w 7883236"/>
              <a:gd name="connsiteY64" fmla="*/ 1039091 h 2521527"/>
              <a:gd name="connsiteX65" fmla="*/ 6664036 w 7883236"/>
              <a:gd name="connsiteY65" fmla="*/ 1177637 h 2521527"/>
              <a:gd name="connsiteX66" fmla="*/ 6705600 w 7883236"/>
              <a:gd name="connsiteY66" fmla="*/ 1233055 h 2521527"/>
              <a:gd name="connsiteX67" fmla="*/ 6774873 w 7883236"/>
              <a:gd name="connsiteY67" fmla="*/ 1330037 h 2521527"/>
              <a:gd name="connsiteX68" fmla="*/ 6816436 w 7883236"/>
              <a:gd name="connsiteY68" fmla="*/ 1371600 h 2521527"/>
              <a:gd name="connsiteX69" fmla="*/ 6858000 w 7883236"/>
              <a:gd name="connsiteY69" fmla="*/ 1440873 h 2521527"/>
              <a:gd name="connsiteX70" fmla="*/ 6899564 w 7883236"/>
              <a:gd name="connsiteY70" fmla="*/ 1482437 h 2521527"/>
              <a:gd name="connsiteX71" fmla="*/ 6927273 w 7883236"/>
              <a:gd name="connsiteY71" fmla="*/ 1524000 h 2521527"/>
              <a:gd name="connsiteX72" fmla="*/ 6982691 w 7883236"/>
              <a:gd name="connsiteY72" fmla="*/ 1565564 h 2521527"/>
              <a:gd name="connsiteX73" fmla="*/ 7051964 w 7883236"/>
              <a:gd name="connsiteY73" fmla="*/ 1648691 h 2521527"/>
              <a:gd name="connsiteX74" fmla="*/ 7107382 w 7883236"/>
              <a:gd name="connsiteY74" fmla="*/ 1676400 h 2521527"/>
              <a:gd name="connsiteX75" fmla="*/ 7245927 w 7883236"/>
              <a:gd name="connsiteY75" fmla="*/ 1814946 h 2521527"/>
              <a:gd name="connsiteX76" fmla="*/ 7370618 w 7883236"/>
              <a:gd name="connsiteY76" fmla="*/ 1911927 h 2521527"/>
              <a:gd name="connsiteX77" fmla="*/ 7412182 w 7883236"/>
              <a:gd name="connsiteY77" fmla="*/ 1953491 h 2521527"/>
              <a:gd name="connsiteX78" fmla="*/ 7495309 w 7883236"/>
              <a:gd name="connsiteY78" fmla="*/ 2022764 h 2521527"/>
              <a:gd name="connsiteX79" fmla="*/ 7633854 w 7883236"/>
              <a:gd name="connsiteY79" fmla="*/ 2202873 h 2521527"/>
              <a:gd name="connsiteX80" fmla="*/ 7675418 w 7883236"/>
              <a:gd name="connsiteY80" fmla="*/ 2244437 h 2521527"/>
              <a:gd name="connsiteX81" fmla="*/ 7786254 w 7883236"/>
              <a:gd name="connsiteY81" fmla="*/ 2396837 h 2521527"/>
              <a:gd name="connsiteX82" fmla="*/ 7813964 w 7883236"/>
              <a:gd name="connsiteY82" fmla="*/ 2424546 h 2521527"/>
              <a:gd name="connsiteX83" fmla="*/ 7883236 w 7883236"/>
              <a:gd name="connsiteY83" fmla="*/ 2521527 h 2521527"/>
              <a:gd name="connsiteX0" fmla="*/ 0 w 7883236"/>
              <a:gd name="connsiteY0" fmla="*/ 2866952 h 2922370"/>
              <a:gd name="connsiteX1" fmla="*/ 13854 w 7883236"/>
              <a:gd name="connsiteY1" fmla="*/ 2243498 h 2922370"/>
              <a:gd name="connsiteX2" fmla="*/ 55418 w 7883236"/>
              <a:gd name="connsiteY2" fmla="*/ 2091098 h 2922370"/>
              <a:gd name="connsiteX3" fmla="*/ 69273 w 7883236"/>
              <a:gd name="connsiteY3" fmla="*/ 2049534 h 2922370"/>
              <a:gd name="connsiteX4" fmla="*/ 124691 w 7883236"/>
              <a:gd name="connsiteY4" fmla="*/ 1966407 h 2922370"/>
              <a:gd name="connsiteX5" fmla="*/ 152400 w 7883236"/>
              <a:gd name="connsiteY5" fmla="*/ 1924843 h 2922370"/>
              <a:gd name="connsiteX6" fmla="*/ 166254 w 7883236"/>
              <a:gd name="connsiteY6" fmla="*/ 1883280 h 2922370"/>
              <a:gd name="connsiteX7" fmla="*/ 193964 w 7883236"/>
              <a:gd name="connsiteY7" fmla="*/ 1855570 h 2922370"/>
              <a:gd name="connsiteX8" fmla="*/ 207818 w 7883236"/>
              <a:gd name="connsiteY8" fmla="*/ 1800152 h 2922370"/>
              <a:gd name="connsiteX9" fmla="*/ 249382 w 7883236"/>
              <a:gd name="connsiteY9" fmla="*/ 1758589 h 2922370"/>
              <a:gd name="connsiteX10" fmla="*/ 277091 w 7883236"/>
              <a:gd name="connsiteY10" fmla="*/ 1717025 h 2922370"/>
              <a:gd name="connsiteX11" fmla="*/ 318654 w 7883236"/>
              <a:gd name="connsiteY11" fmla="*/ 1661607 h 2922370"/>
              <a:gd name="connsiteX12" fmla="*/ 346364 w 7883236"/>
              <a:gd name="connsiteY12" fmla="*/ 1620043 h 2922370"/>
              <a:gd name="connsiteX13" fmla="*/ 429491 w 7883236"/>
              <a:gd name="connsiteY13" fmla="*/ 1550770 h 2922370"/>
              <a:gd name="connsiteX14" fmla="*/ 471054 w 7883236"/>
              <a:gd name="connsiteY14" fmla="*/ 1509207 h 2922370"/>
              <a:gd name="connsiteX15" fmla="*/ 568036 w 7883236"/>
              <a:gd name="connsiteY15" fmla="*/ 1384516 h 2922370"/>
              <a:gd name="connsiteX16" fmla="*/ 623454 w 7883236"/>
              <a:gd name="connsiteY16" fmla="*/ 1329098 h 2922370"/>
              <a:gd name="connsiteX17" fmla="*/ 651164 w 7883236"/>
              <a:gd name="connsiteY17" fmla="*/ 1301389 h 2922370"/>
              <a:gd name="connsiteX18" fmla="*/ 706582 w 7883236"/>
              <a:gd name="connsiteY18" fmla="*/ 1259825 h 2922370"/>
              <a:gd name="connsiteX19" fmla="*/ 789709 w 7883236"/>
              <a:gd name="connsiteY19" fmla="*/ 1204407 h 2922370"/>
              <a:gd name="connsiteX20" fmla="*/ 845127 w 7883236"/>
              <a:gd name="connsiteY20" fmla="*/ 1162843 h 2922370"/>
              <a:gd name="connsiteX21" fmla="*/ 914400 w 7883236"/>
              <a:gd name="connsiteY21" fmla="*/ 1121280 h 2922370"/>
              <a:gd name="connsiteX22" fmla="*/ 955964 w 7883236"/>
              <a:gd name="connsiteY22" fmla="*/ 1079716 h 2922370"/>
              <a:gd name="connsiteX23" fmla="*/ 1052945 w 7883236"/>
              <a:gd name="connsiteY23" fmla="*/ 1024298 h 2922370"/>
              <a:gd name="connsiteX24" fmla="*/ 1136073 w 7883236"/>
              <a:gd name="connsiteY24" fmla="*/ 968880 h 2922370"/>
              <a:gd name="connsiteX25" fmla="*/ 1219200 w 7883236"/>
              <a:gd name="connsiteY25" fmla="*/ 927316 h 2922370"/>
              <a:gd name="connsiteX26" fmla="*/ 1260764 w 7883236"/>
              <a:gd name="connsiteY26" fmla="*/ 913461 h 2922370"/>
              <a:gd name="connsiteX27" fmla="*/ 1385454 w 7883236"/>
              <a:gd name="connsiteY27" fmla="*/ 830334 h 2922370"/>
              <a:gd name="connsiteX28" fmla="*/ 1427018 w 7883236"/>
              <a:gd name="connsiteY28" fmla="*/ 802625 h 2922370"/>
              <a:gd name="connsiteX29" fmla="*/ 1510145 w 7883236"/>
              <a:gd name="connsiteY29" fmla="*/ 774916 h 2922370"/>
              <a:gd name="connsiteX30" fmla="*/ 1607127 w 7883236"/>
              <a:gd name="connsiteY30" fmla="*/ 747207 h 2922370"/>
              <a:gd name="connsiteX31" fmla="*/ 1676400 w 7883236"/>
              <a:gd name="connsiteY31" fmla="*/ 719498 h 2922370"/>
              <a:gd name="connsiteX32" fmla="*/ 1814945 w 7883236"/>
              <a:gd name="connsiteY32" fmla="*/ 677934 h 2922370"/>
              <a:gd name="connsiteX33" fmla="*/ 1911927 w 7883236"/>
              <a:gd name="connsiteY33" fmla="*/ 664080 h 2922370"/>
              <a:gd name="connsiteX34" fmla="*/ 1953491 w 7883236"/>
              <a:gd name="connsiteY34" fmla="*/ 650225 h 2922370"/>
              <a:gd name="connsiteX35" fmla="*/ 2022764 w 7883236"/>
              <a:gd name="connsiteY35" fmla="*/ 622516 h 2922370"/>
              <a:gd name="connsiteX36" fmla="*/ 2133600 w 7883236"/>
              <a:gd name="connsiteY36" fmla="*/ 594807 h 2922370"/>
              <a:gd name="connsiteX37" fmla="*/ 2175164 w 7883236"/>
              <a:gd name="connsiteY37" fmla="*/ 580952 h 2922370"/>
              <a:gd name="connsiteX38" fmla="*/ 2244436 w 7883236"/>
              <a:gd name="connsiteY38" fmla="*/ 553243 h 2922370"/>
              <a:gd name="connsiteX39" fmla="*/ 2369127 w 7883236"/>
              <a:gd name="connsiteY39" fmla="*/ 539389 h 2922370"/>
              <a:gd name="connsiteX40" fmla="*/ 2521527 w 7883236"/>
              <a:gd name="connsiteY40" fmla="*/ 497825 h 2922370"/>
              <a:gd name="connsiteX41" fmla="*/ 2715491 w 7883236"/>
              <a:gd name="connsiteY41" fmla="*/ 470116 h 2922370"/>
              <a:gd name="connsiteX42" fmla="*/ 2812473 w 7883236"/>
              <a:gd name="connsiteY42" fmla="*/ 442407 h 2922370"/>
              <a:gd name="connsiteX43" fmla="*/ 2964873 w 7883236"/>
              <a:gd name="connsiteY43" fmla="*/ 428552 h 2922370"/>
              <a:gd name="connsiteX44" fmla="*/ 3658709 w 7883236"/>
              <a:gd name="connsiteY44" fmla="*/ 0 h 2922370"/>
              <a:gd name="connsiteX45" fmla="*/ 4530436 w 7883236"/>
              <a:gd name="connsiteY45" fmla="*/ 414698 h 2922370"/>
              <a:gd name="connsiteX46" fmla="*/ 4655127 w 7883236"/>
              <a:gd name="connsiteY46" fmla="*/ 442407 h 2922370"/>
              <a:gd name="connsiteX47" fmla="*/ 4738254 w 7883236"/>
              <a:gd name="connsiteY47" fmla="*/ 456261 h 2922370"/>
              <a:gd name="connsiteX48" fmla="*/ 4946073 w 7883236"/>
              <a:gd name="connsiteY48" fmla="*/ 511680 h 2922370"/>
              <a:gd name="connsiteX49" fmla="*/ 5029200 w 7883236"/>
              <a:gd name="connsiteY49" fmla="*/ 539389 h 2922370"/>
              <a:gd name="connsiteX50" fmla="*/ 5167745 w 7883236"/>
              <a:gd name="connsiteY50" fmla="*/ 580952 h 2922370"/>
              <a:gd name="connsiteX51" fmla="*/ 5223164 w 7883236"/>
              <a:gd name="connsiteY51" fmla="*/ 594807 h 2922370"/>
              <a:gd name="connsiteX52" fmla="*/ 5320145 w 7883236"/>
              <a:gd name="connsiteY52" fmla="*/ 622516 h 2922370"/>
              <a:gd name="connsiteX53" fmla="*/ 5389418 w 7883236"/>
              <a:gd name="connsiteY53" fmla="*/ 636370 h 2922370"/>
              <a:gd name="connsiteX54" fmla="*/ 5486400 w 7883236"/>
              <a:gd name="connsiteY54" fmla="*/ 664080 h 2922370"/>
              <a:gd name="connsiteX55" fmla="*/ 5527964 w 7883236"/>
              <a:gd name="connsiteY55" fmla="*/ 705643 h 2922370"/>
              <a:gd name="connsiteX56" fmla="*/ 5749636 w 7883236"/>
              <a:gd name="connsiteY56" fmla="*/ 788770 h 2922370"/>
              <a:gd name="connsiteX57" fmla="*/ 5874327 w 7883236"/>
              <a:gd name="connsiteY57" fmla="*/ 871898 h 2922370"/>
              <a:gd name="connsiteX58" fmla="*/ 5929745 w 7883236"/>
              <a:gd name="connsiteY58" fmla="*/ 899607 h 2922370"/>
              <a:gd name="connsiteX59" fmla="*/ 6165273 w 7883236"/>
              <a:gd name="connsiteY59" fmla="*/ 1065861 h 2922370"/>
              <a:gd name="connsiteX60" fmla="*/ 6220691 w 7883236"/>
              <a:gd name="connsiteY60" fmla="*/ 1107425 h 2922370"/>
              <a:gd name="connsiteX61" fmla="*/ 6317673 w 7883236"/>
              <a:gd name="connsiteY61" fmla="*/ 1218261 h 2922370"/>
              <a:gd name="connsiteX62" fmla="*/ 6414654 w 7883236"/>
              <a:gd name="connsiteY62" fmla="*/ 1315243 h 2922370"/>
              <a:gd name="connsiteX63" fmla="*/ 6483927 w 7883236"/>
              <a:gd name="connsiteY63" fmla="*/ 1384516 h 2922370"/>
              <a:gd name="connsiteX64" fmla="*/ 6525491 w 7883236"/>
              <a:gd name="connsiteY64" fmla="*/ 1439934 h 2922370"/>
              <a:gd name="connsiteX65" fmla="*/ 6664036 w 7883236"/>
              <a:gd name="connsiteY65" fmla="*/ 1578480 h 2922370"/>
              <a:gd name="connsiteX66" fmla="*/ 6705600 w 7883236"/>
              <a:gd name="connsiteY66" fmla="*/ 1633898 h 2922370"/>
              <a:gd name="connsiteX67" fmla="*/ 6774873 w 7883236"/>
              <a:gd name="connsiteY67" fmla="*/ 1730880 h 2922370"/>
              <a:gd name="connsiteX68" fmla="*/ 6816436 w 7883236"/>
              <a:gd name="connsiteY68" fmla="*/ 1772443 h 2922370"/>
              <a:gd name="connsiteX69" fmla="*/ 6858000 w 7883236"/>
              <a:gd name="connsiteY69" fmla="*/ 1841716 h 2922370"/>
              <a:gd name="connsiteX70" fmla="*/ 6899564 w 7883236"/>
              <a:gd name="connsiteY70" fmla="*/ 1883280 h 2922370"/>
              <a:gd name="connsiteX71" fmla="*/ 6927273 w 7883236"/>
              <a:gd name="connsiteY71" fmla="*/ 1924843 h 2922370"/>
              <a:gd name="connsiteX72" fmla="*/ 6982691 w 7883236"/>
              <a:gd name="connsiteY72" fmla="*/ 1966407 h 2922370"/>
              <a:gd name="connsiteX73" fmla="*/ 7051964 w 7883236"/>
              <a:gd name="connsiteY73" fmla="*/ 2049534 h 2922370"/>
              <a:gd name="connsiteX74" fmla="*/ 7107382 w 7883236"/>
              <a:gd name="connsiteY74" fmla="*/ 2077243 h 2922370"/>
              <a:gd name="connsiteX75" fmla="*/ 7245927 w 7883236"/>
              <a:gd name="connsiteY75" fmla="*/ 2215789 h 2922370"/>
              <a:gd name="connsiteX76" fmla="*/ 7370618 w 7883236"/>
              <a:gd name="connsiteY76" fmla="*/ 2312770 h 2922370"/>
              <a:gd name="connsiteX77" fmla="*/ 7412182 w 7883236"/>
              <a:gd name="connsiteY77" fmla="*/ 2354334 h 2922370"/>
              <a:gd name="connsiteX78" fmla="*/ 7495309 w 7883236"/>
              <a:gd name="connsiteY78" fmla="*/ 2423607 h 2922370"/>
              <a:gd name="connsiteX79" fmla="*/ 7633854 w 7883236"/>
              <a:gd name="connsiteY79" fmla="*/ 2603716 h 2922370"/>
              <a:gd name="connsiteX80" fmla="*/ 7675418 w 7883236"/>
              <a:gd name="connsiteY80" fmla="*/ 2645280 h 2922370"/>
              <a:gd name="connsiteX81" fmla="*/ 7786254 w 7883236"/>
              <a:gd name="connsiteY81" fmla="*/ 2797680 h 2922370"/>
              <a:gd name="connsiteX82" fmla="*/ 7813964 w 7883236"/>
              <a:gd name="connsiteY82" fmla="*/ 2825389 h 2922370"/>
              <a:gd name="connsiteX83" fmla="*/ 7883236 w 7883236"/>
              <a:gd name="connsiteY83" fmla="*/ 2922370 h 2922370"/>
              <a:gd name="connsiteX0" fmla="*/ 1172 w 7884408"/>
              <a:gd name="connsiteY0" fmla="*/ 2866952 h 2922370"/>
              <a:gd name="connsiteX1" fmla="*/ 15026 w 7884408"/>
              <a:gd name="connsiteY1" fmla="*/ 2243498 h 2922370"/>
              <a:gd name="connsiteX2" fmla="*/ 56590 w 7884408"/>
              <a:gd name="connsiteY2" fmla="*/ 2091098 h 2922370"/>
              <a:gd name="connsiteX3" fmla="*/ 607633 w 7884408"/>
              <a:gd name="connsiteY3" fmla="*/ 2235639 h 2922370"/>
              <a:gd name="connsiteX4" fmla="*/ 125863 w 7884408"/>
              <a:gd name="connsiteY4" fmla="*/ 1966407 h 2922370"/>
              <a:gd name="connsiteX5" fmla="*/ 153572 w 7884408"/>
              <a:gd name="connsiteY5" fmla="*/ 1924843 h 2922370"/>
              <a:gd name="connsiteX6" fmla="*/ 167426 w 7884408"/>
              <a:gd name="connsiteY6" fmla="*/ 1883280 h 2922370"/>
              <a:gd name="connsiteX7" fmla="*/ 195136 w 7884408"/>
              <a:gd name="connsiteY7" fmla="*/ 1855570 h 2922370"/>
              <a:gd name="connsiteX8" fmla="*/ 208990 w 7884408"/>
              <a:gd name="connsiteY8" fmla="*/ 1800152 h 2922370"/>
              <a:gd name="connsiteX9" fmla="*/ 250554 w 7884408"/>
              <a:gd name="connsiteY9" fmla="*/ 1758589 h 2922370"/>
              <a:gd name="connsiteX10" fmla="*/ 278263 w 7884408"/>
              <a:gd name="connsiteY10" fmla="*/ 1717025 h 2922370"/>
              <a:gd name="connsiteX11" fmla="*/ 319826 w 7884408"/>
              <a:gd name="connsiteY11" fmla="*/ 1661607 h 2922370"/>
              <a:gd name="connsiteX12" fmla="*/ 347536 w 7884408"/>
              <a:gd name="connsiteY12" fmla="*/ 1620043 h 2922370"/>
              <a:gd name="connsiteX13" fmla="*/ 430663 w 7884408"/>
              <a:gd name="connsiteY13" fmla="*/ 1550770 h 2922370"/>
              <a:gd name="connsiteX14" fmla="*/ 472226 w 7884408"/>
              <a:gd name="connsiteY14" fmla="*/ 1509207 h 2922370"/>
              <a:gd name="connsiteX15" fmla="*/ 569208 w 7884408"/>
              <a:gd name="connsiteY15" fmla="*/ 1384516 h 2922370"/>
              <a:gd name="connsiteX16" fmla="*/ 624626 w 7884408"/>
              <a:gd name="connsiteY16" fmla="*/ 1329098 h 2922370"/>
              <a:gd name="connsiteX17" fmla="*/ 652336 w 7884408"/>
              <a:gd name="connsiteY17" fmla="*/ 1301389 h 2922370"/>
              <a:gd name="connsiteX18" fmla="*/ 707754 w 7884408"/>
              <a:gd name="connsiteY18" fmla="*/ 1259825 h 2922370"/>
              <a:gd name="connsiteX19" fmla="*/ 790881 w 7884408"/>
              <a:gd name="connsiteY19" fmla="*/ 1204407 h 2922370"/>
              <a:gd name="connsiteX20" fmla="*/ 846299 w 7884408"/>
              <a:gd name="connsiteY20" fmla="*/ 1162843 h 2922370"/>
              <a:gd name="connsiteX21" fmla="*/ 915572 w 7884408"/>
              <a:gd name="connsiteY21" fmla="*/ 1121280 h 2922370"/>
              <a:gd name="connsiteX22" fmla="*/ 957136 w 7884408"/>
              <a:gd name="connsiteY22" fmla="*/ 1079716 h 2922370"/>
              <a:gd name="connsiteX23" fmla="*/ 1054117 w 7884408"/>
              <a:gd name="connsiteY23" fmla="*/ 1024298 h 2922370"/>
              <a:gd name="connsiteX24" fmla="*/ 1137245 w 7884408"/>
              <a:gd name="connsiteY24" fmla="*/ 968880 h 2922370"/>
              <a:gd name="connsiteX25" fmla="*/ 1220372 w 7884408"/>
              <a:gd name="connsiteY25" fmla="*/ 927316 h 2922370"/>
              <a:gd name="connsiteX26" fmla="*/ 1261936 w 7884408"/>
              <a:gd name="connsiteY26" fmla="*/ 913461 h 2922370"/>
              <a:gd name="connsiteX27" fmla="*/ 1386626 w 7884408"/>
              <a:gd name="connsiteY27" fmla="*/ 830334 h 2922370"/>
              <a:gd name="connsiteX28" fmla="*/ 1428190 w 7884408"/>
              <a:gd name="connsiteY28" fmla="*/ 802625 h 2922370"/>
              <a:gd name="connsiteX29" fmla="*/ 1511317 w 7884408"/>
              <a:gd name="connsiteY29" fmla="*/ 774916 h 2922370"/>
              <a:gd name="connsiteX30" fmla="*/ 1608299 w 7884408"/>
              <a:gd name="connsiteY30" fmla="*/ 747207 h 2922370"/>
              <a:gd name="connsiteX31" fmla="*/ 1677572 w 7884408"/>
              <a:gd name="connsiteY31" fmla="*/ 719498 h 2922370"/>
              <a:gd name="connsiteX32" fmla="*/ 1816117 w 7884408"/>
              <a:gd name="connsiteY32" fmla="*/ 677934 h 2922370"/>
              <a:gd name="connsiteX33" fmla="*/ 1913099 w 7884408"/>
              <a:gd name="connsiteY33" fmla="*/ 664080 h 2922370"/>
              <a:gd name="connsiteX34" fmla="*/ 1954663 w 7884408"/>
              <a:gd name="connsiteY34" fmla="*/ 650225 h 2922370"/>
              <a:gd name="connsiteX35" fmla="*/ 2023936 w 7884408"/>
              <a:gd name="connsiteY35" fmla="*/ 622516 h 2922370"/>
              <a:gd name="connsiteX36" fmla="*/ 2134772 w 7884408"/>
              <a:gd name="connsiteY36" fmla="*/ 594807 h 2922370"/>
              <a:gd name="connsiteX37" fmla="*/ 2176336 w 7884408"/>
              <a:gd name="connsiteY37" fmla="*/ 580952 h 2922370"/>
              <a:gd name="connsiteX38" fmla="*/ 2245608 w 7884408"/>
              <a:gd name="connsiteY38" fmla="*/ 553243 h 2922370"/>
              <a:gd name="connsiteX39" fmla="*/ 2370299 w 7884408"/>
              <a:gd name="connsiteY39" fmla="*/ 539389 h 2922370"/>
              <a:gd name="connsiteX40" fmla="*/ 2522699 w 7884408"/>
              <a:gd name="connsiteY40" fmla="*/ 497825 h 2922370"/>
              <a:gd name="connsiteX41" fmla="*/ 2716663 w 7884408"/>
              <a:gd name="connsiteY41" fmla="*/ 470116 h 2922370"/>
              <a:gd name="connsiteX42" fmla="*/ 2813645 w 7884408"/>
              <a:gd name="connsiteY42" fmla="*/ 442407 h 2922370"/>
              <a:gd name="connsiteX43" fmla="*/ 2966045 w 7884408"/>
              <a:gd name="connsiteY43" fmla="*/ 428552 h 2922370"/>
              <a:gd name="connsiteX44" fmla="*/ 3659881 w 7884408"/>
              <a:gd name="connsiteY44" fmla="*/ 0 h 2922370"/>
              <a:gd name="connsiteX45" fmla="*/ 4531608 w 7884408"/>
              <a:gd name="connsiteY45" fmla="*/ 414698 h 2922370"/>
              <a:gd name="connsiteX46" fmla="*/ 4656299 w 7884408"/>
              <a:gd name="connsiteY46" fmla="*/ 442407 h 2922370"/>
              <a:gd name="connsiteX47" fmla="*/ 4739426 w 7884408"/>
              <a:gd name="connsiteY47" fmla="*/ 456261 h 2922370"/>
              <a:gd name="connsiteX48" fmla="*/ 4947245 w 7884408"/>
              <a:gd name="connsiteY48" fmla="*/ 511680 h 2922370"/>
              <a:gd name="connsiteX49" fmla="*/ 5030372 w 7884408"/>
              <a:gd name="connsiteY49" fmla="*/ 539389 h 2922370"/>
              <a:gd name="connsiteX50" fmla="*/ 5168917 w 7884408"/>
              <a:gd name="connsiteY50" fmla="*/ 580952 h 2922370"/>
              <a:gd name="connsiteX51" fmla="*/ 5224336 w 7884408"/>
              <a:gd name="connsiteY51" fmla="*/ 594807 h 2922370"/>
              <a:gd name="connsiteX52" fmla="*/ 5321317 w 7884408"/>
              <a:gd name="connsiteY52" fmla="*/ 622516 h 2922370"/>
              <a:gd name="connsiteX53" fmla="*/ 5390590 w 7884408"/>
              <a:gd name="connsiteY53" fmla="*/ 636370 h 2922370"/>
              <a:gd name="connsiteX54" fmla="*/ 5487572 w 7884408"/>
              <a:gd name="connsiteY54" fmla="*/ 664080 h 2922370"/>
              <a:gd name="connsiteX55" fmla="*/ 5529136 w 7884408"/>
              <a:gd name="connsiteY55" fmla="*/ 705643 h 2922370"/>
              <a:gd name="connsiteX56" fmla="*/ 5750808 w 7884408"/>
              <a:gd name="connsiteY56" fmla="*/ 788770 h 2922370"/>
              <a:gd name="connsiteX57" fmla="*/ 5875499 w 7884408"/>
              <a:gd name="connsiteY57" fmla="*/ 871898 h 2922370"/>
              <a:gd name="connsiteX58" fmla="*/ 5930917 w 7884408"/>
              <a:gd name="connsiteY58" fmla="*/ 899607 h 2922370"/>
              <a:gd name="connsiteX59" fmla="*/ 6166445 w 7884408"/>
              <a:gd name="connsiteY59" fmla="*/ 1065861 h 2922370"/>
              <a:gd name="connsiteX60" fmla="*/ 6221863 w 7884408"/>
              <a:gd name="connsiteY60" fmla="*/ 1107425 h 2922370"/>
              <a:gd name="connsiteX61" fmla="*/ 6318845 w 7884408"/>
              <a:gd name="connsiteY61" fmla="*/ 1218261 h 2922370"/>
              <a:gd name="connsiteX62" fmla="*/ 6415826 w 7884408"/>
              <a:gd name="connsiteY62" fmla="*/ 1315243 h 2922370"/>
              <a:gd name="connsiteX63" fmla="*/ 6485099 w 7884408"/>
              <a:gd name="connsiteY63" fmla="*/ 1384516 h 2922370"/>
              <a:gd name="connsiteX64" fmla="*/ 6526663 w 7884408"/>
              <a:gd name="connsiteY64" fmla="*/ 1439934 h 2922370"/>
              <a:gd name="connsiteX65" fmla="*/ 6665208 w 7884408"/>
              <a:gd name="connsiteY65" fmla="*/ 1578480 h 2922370"/>
              <a:gd name="connsiteX66" fmla="*/ 6706772 w 7884408"/>
              <a:gd name="connsiteY66" fmla="*/ 1633898 h 2922370"/>
              <a:gd name="connsiteX67" fmla="*/ 6776045 w 7884408"/>
              <a:gd name="connsiteY67" fmla="*/ 1730880 h 2922370"/>
              <a:gd name="connsiteX68" fmla="*/ 6817608 w 7884408"/>
              <a:gd name="connsiteY68" fmla="*/ 1772443 h 2922370"/>
              <a:gd name="connsiteX69" fmla="*/ 6859172 w 7884408"/>
              <a:gd name="connsiteY69" fmla="*/ 1841716 h 2922370"/>
              <a:gd name="connsiteX70" fmla="*/ 6900736 w 7884408"/>
              <a:gd name="connsiteY70" fmla="*/ 1883280 h 2922370"/>
              <a:gd name="connsiteX71" fmla="*/ 6928445 w 7884408"/>
              <a:gd name="connsiteY71" fmla="*/ 1924843 h 2922370"/>
              <a:gd name="connsiteX72" fmla="*/ 6983863 w 7884408"/>
              <a:gd name="connsiteY72" fmla="*/ 1966407 h 2922370"/>
              <a:gd name="connsiteX73" fmla="*/ 7053136 w 7884408"/>
              <a:gd name="connsiteY73" fmla="*/ 2049534 h 2922370"/>
              <a:gd name="connsiteX74" fmla="*/ 7108554 w 7884408"/>
              <a:gd name="connsiteY74" fmla="*/ 2077243 h 2922370"/>
              <a:gd name="connsiteX75" fmla="*/ 7247099 w 7884408"/>
              <a:gd name="connsiteY75" fmla="*/ 2215789 h 2922370"/>
              <a:gd name="connsiteX76" fmla="*/ 7371790 w 7884408"/>
              <a:gd name="connsiteY76" fmla="*/ 2312770 h 2922370"/>
              <a:gd name="connsiteX77" fmla="*/ 7413354 w 7884408"/>
              <a:gd name="connsiteY77" fmla="*/ 2354334 h 2922370"/>
              <a:gd name="connsiteX78" fmla="*/ 7496481 w 7884408"/>
              <a:gd name="connsiteY78" fmla="*/ 2423607 h 2922370"/>
              <a:gd name="connsiteX79" fmla="*/ 7635026 w 7884408"/>
              <a:gd name="connsiteY79" fmla="*/ 2603716 h 2922370"/>
              <a:gd name="connsiteX80" fmla="*/ 7676590 w 7884408"/>
              <a:gd name="connsiteY80" fmla="*/ 2645280 h 2922370"/>
              <a:gd name="connsiteX81" fmla="*/ 7787426 w 7884408"/>
              <a:gd name="connsiteY81" fmla="*/ 2797680 h 2922370"/>
              <a:gd name="connsiteX82" fmla="*/ 7815136 w 7884408"/>
              <a:gd name="connsiteY82" fmla="*/ 2825389 h 2922370"/>
              <a:gd name="connsiteX83" fmla="*/ 7884408 w 7884408"/>
              <a:gd name="connsiteY83" fmla="*/ 2922370 h 292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884408" h="2922370">
                <a:moveTo>
                  <a:pt x="1172" y="2866952"/>
                </a:moveTo>
                <a:cubicBezTo>
                  <a:pt x="5790" y="2659134"/>
                  <a:pt x="7037" y="2451214"/>
                  <a:pt x="15026" y="2243498"/>
                </a:cubicBezTo>
                <a:cubicBezTo>
                  <a:pt x="19276" y="2132997"/>
                  <a:pt x="-42178" y="2092408"/>
                  <a:pt x="56590" y="2091098"/>
                </a:cubicBezTo>
                <a:cubicBezTo>
                  <a:pt x="155358" y="2089788"/>
                  <a:pt x="600541" y="2248405"/>
                  <a:pt x="607633" y="2235639"/>
                </a:cubicBezTo>
                <a:cubicBezTo>
                  <a:pt x="623806" y="2206528"/>
                  <a:pt x="201540" y="2018206"/>
                  <a:pt x="125863" y="1966407"/>
                </a:cubicBezTo>
                <a:cubicBezTo>
                  <a:pt x="50186" y="1914608"/>
                  <a:pt x="144336" y="1938698"/>
                  <a:pt x="153572" y="1924843"/>
                </a:cubicBezTo>
                <a:cubicBezTo>
                  <a:pt x="158190" y="1910989"/>
                  <a:pt x="159912" y="1895803"/>
                  <a:pt x="167426" y="1883280"/>
                </a:cubicBezTo>
                <a:cubicBezTo>
                  <a:pt x="174147" y="1872079"/>
                  <a:pt x="189294" y="1867254"/>
                  <a:pt x="195136" y="1855570"/>
                </a:cubicBezTo>
                <a:cubicBezTo>
                  <a:pt x="203651" y="1838539"/>
                  <a:pt x="199543" y="1816684"/>
                  <a:pt x="208990" y="1800152"/>
                </a:cubicBezTo>
                <a:cubicBezTo>
                  <a:pt x="218711" y="1783140"/>
                  <a:pt x="238011" y="1773641"/>
                  <a:pt x="250554" y="1758589"/>
                </a:cubicBezTo>
                <a:cubicBezTo>
                  <a:pt x="261214" y="1745797"/>
                  <a:pt x="268585" y="1730575"/>
                  <a:pt x="278263" y="1717025"/>
                </a:cubicBezTo>
                <a:cubicBezTo>
                  <a:pt x="291684" y="1698235"/>
                  <a:pt x="306405" y="1680397"/>
                  <a:pt x="319826" y="1661607"/>
                </a:cubicBezTo>
                <a:cubicBezTo>
                  <a:pt x="329504" y="1648057"/>
                  <a:pt x="336876" y="1632835"/>
                  <a:pt x="347536" y="1620043"/>
                </a:cubicBezTo>
                <a:cubicBezTo>
                  <a:pt x="402729" y="1553812"/>
                  <a:pt x="371220" y="1600307"/>
                  <a:pt x="430663" y="1550770"/>
                </a:cubicBezTo>
                <a:cubicBezTo>
                  <a:pt x="445715" y="1538227"/>
                  <a:pt x="458372" y="1523061"/>
                  <a:pt x="472226" y="1509207"/>
                </a:cubicBezTo>
                <a:cubicBezTo>
                  <a:pt x="498473" y="1430468"/>
                  <a:pt x="475754" y="1477970"/>
                  <a:pt x="569208" y="1384516"/>
                </a:cubicBezTo>
                <a:lnTo>
                  <a:pt x="624626" y="1329098"/>
                </a:lnTo>
                <a:cubicBezTo>
                  <a:pt x="633863" y="1319862"/>
                  <a:pt x="641886" y="1309226"/>
                  <a:pt x="652336" y="1301389"/>
                </a:cubicBezTo>
                <a:cubicBezTo>
                  <a:pt x="670809" y="1287534"/>
                  <a:pt x="688837" y="1273067"/>
                  <a:pt x="707754" y="1259825"/>
                </a:cubicBezTo>
                <a:cubicBezTo>
                  <a:pt x="735036" y="1240727"/>
                  <a:pt x="764239" y="1224388"/>
                  <a:pt x="790881" y="1204407"/>
                </a:cubicBezTo>
                <a:cubicBezTo>
                  <a:pt x="809354" y="1190552"/>
                  <a:pt x="827086" y="1175652"/>
                  <a:pt x="846299" y="1162843"/>
                </a:cubicBezTo>
                <a:cubicBezTo>
                  <a:pt x="868705" y="1147906"/>
                  <a:pt x="894029" y="1137437"/>
                  <a:pt x="915572" y="1121280"/>
                </a:cubicBezTo>
                <a:cubicBezTo>
                  <a:pt x="931247" y="1109524"/>
                  <a:pt x="942084" y="1092259"/>
                  <a:pt x="957136" y="1079716"/>
                </a:cubicBezTo>
                <a:cubicBezTo>
                  <a:pt x="998215" y="1045483"/>
                  <a:pt x="1005721" y="1053336"/>
                  <a:pt x="1054117" y="1024298"/>
                </a:cubicBezTo>
                <a:cubicBezTo>
                  <a:pt x="1082674" y="1007164"/>
                  <a:pt x="1105652" y="979412"/>
                  <a:pt x="1137245" y="968880"/>
                </a:cubicBezTo>
                <a:cubicBezTo>
                  <a:pt x="1241717" y="934054"/>
                  <a:pt x="1112939" y="981032"/>
                  <a:pt x="1220372" y="927316"/>
                </a:cubicBezTo>
                <a:cubicBezTo>
                  <a:pt x="1233434" y="920785"/>
                  <a:pt x="1249170" y="920553"/>
                  <a:pt x="1261936" y="913461"/>
                </a:cubicBezTo>
                <a:cubicBezTo>
                  <a:pt x="1261946" y="913455"/>
                  <a:pt x="1365839" y="844192"/>
                  <a:pt x="1386626" y="830334"/>
                </a:cubicBezTo>
                <a:cubicBezTo>
                  <a:pt x="1400481" y="821098"/>
                  <a:pt x="1412393" y="807891"/>
                  <a:pt x="1428190" y="802625"/>
                </a:cubicBezTo>
                <a:cubicBezTo>
                  <a:pt x="1455899" y="793389"/>
                  <a:pt x="1482981" y="782000"/>
                  <a:pt x="1511317" y="774916"/>
                </a:cubicBezTo>
                <a:cubicBezTo>
                  <a:pt x="1554984" y="763999"/>
                  <a:pt x="1568550" y="762113"/>
                  <a:pt x="1608299" y="747207"/>
                </a:cubicBezTo>
                <a:cubicBezTo>
                  <a:pt x="1631585" y="738475"/>
                  <a:pt x="1654200" y="727997"/>
                  <a:pt x="1677572" y="719498"/>
                </a:cubicBezTo>
                <a:cubicBezTo>
                  <a:pt x="1713715" y="706355"/>
                  <a:pt x="1774770" y="685452"/>
                  <a:pt x="1816117" y="677934"/>
                </a:cubicBezTo>
                <a:cubicBezTo>
                  <a:pt x="1848246" y="672092"/>
                  <a:pt x="1880772" y="668698"/>
                  <a:pt x="1913099" y="664080"/>
                </a:cubicBezTo>
                <a:cubicBezTo>
                  <a:pt x="1926954" y="659462"/>
                  <a:pt x="1940989" y="655353"/>
                  <a:pt x="1954663" y="650225"/>
                </a:cubicBezTo>
                <a:cubicBezTo>
                  <a:pt x="1977949" y="641493"/>
                  <a:pt x="2000166" y="629830"/>
                  <a:pt x="2023936" y="622516"/>
                </a:cubicBezTo>
                <a:cubicBezTo>
                  <a:pt x="2060334" y="611317"/>
                  <a:pt x="2098644" y="606850"/>
                  <a:pt x="2134772" y="594807"/>
                </a:cubicBezTo>
                <a:cubicBezTo>
                  <a:pt x="2148627" y="590189"/>
                  <a:pt x="2162662" y="586080"/>
                  <a:pt x="2176336" y="580952"/>
                </a:cubicBezTo>
                <a:cubicBezTo>
                  <a:pt x="2199622" y="572220"/>
                  <a:pt x="2221291" y="558454"/>
                  <a:pt x="2245608" y="553243"/>
                </a:cubicBezTo>
                <a:cubicBezTo>
                  <a:pt x="2286499" y="544481"/>
                  <a:pt x="2328900" y="545303"/>
                  <a:pt x="2370299" y="539389"/>
                </a:cubicBezTo>
                <a:cubicBezTo>
                  <a:pt x="2531587" y="516348"/>
                  <a:pt x="2338626" y="537269"/>
                  <a:pt x="2522699" y="497825"/>
                </a:cubicBezTo>
                <a:cubicBezTo>
                  <a:pt x="2794977" y="439479"/>
                  <a:pt x="2496038" y="521029"/>
                  <a:pt x="2716663" y="470116"/>
                </a:cubicBezTo>
                <a:cubicBezTo>
                  <a:pt x="2749423" y="462556"/>
                  <a:pt x="2780482" y="447934"/>
                  <a:pt x="2813645" y="442407"/>
                </a:cubicBezTo>
                <a:cubicBezTo>
                  <a:pt x="2863960" y="434021"/>
                  <a:pt x="2825006" y="502287"/>
                  <a:pt x="2966045" y="428552"/>
                </a:cubicBezTo>
                <a:cubicBezTo>
                  <a:pt x="3107084" y="354817"/>
                  <a:pt x="3250546" y="31488"/>
                  <a:pt x="3659881" y="0"/>
                </a:cubicBezTo>
                <a:lnTo>
                  <a:pt x="4531608" y="414698"/>
                </a:lnTo>
                <a:cubicBezTo>
                  <a:pt x="4697678" y="488433"/>
                  <a:pt x="4614548" y="434057"/>
                  <a:pt x="4656299" y="442407"/>
                </a:cubicBezTo>
                <a:cubicBezTo>
                  <a:pt x="4683845" y="447916"/>
                  <a:pt x="4711717" y="451643"/>
                  <a:pt x="4739426" y="456261"/>
                </a:cubicBezTo>
                <a:cubicBezTo>
                  <a:pt x="4858242" y="495867"/>
                  <a:pt x="4676624" y="436507"/>
                  <a:pt x="4947245" y="511680"/>
                </a:cubicBezTo>
                <a:cubicBezTo>
                  <a:pt x="4975387" y="519497"/>
                  <a:pt x="5002494" y="530677"/>
                  <a:pt x="5030372" y="539389"/>
                </a:cubicBezTo>
                <a:cubicBezTo>
                  <a:pt x="5076392" y="553770"/>
                  <a:pt x="5122557" y="567706"/>
                  <a:pt x="5168917" y="580952"/>
                </a:cubicBezTo>
                <a:cubicBezTo>
                  <a:pt x="5187226" y="586183"/>
                  <a:pt x="5205965" y="589797"/>
                  <a:pt x="5224336" y="594807"/>
                </a:cubicBezTo>
                <a:cubicBezTo>
                  <a:pt x="5256772" y="603653"/>
                  <a:pt x="5288700" y="614362"/>
                  <a:pt x="5321317" y="622516"/>
                </a:cubicBezTo>
                <a:cubicBezTo>
                  <a:pt x="5344162" y="628227"/>
                  <a:pt x="5367745" y="630659"/>
                  <a:pt x="5390590" y="636370"/>
                </a:cubicBezTo>
                <a:cubicBezTo>
                  <a:pt x="5423207" y="644524"/>
                  <a:pt x="5455245" y="654843"/>
                  <a:pt x="5487572" y="664080"/>
                </a:cubicBezTo>
                <a:cubicBezTo>
                  <a:pt x="5501427" y="677934"/>
                  <a:pt x="5511885" y="696354"/>
                  <a:pt x="5529136" y="705643"/>
                </a:cubicBezTo>
                <a:cubicBezTo>
                  <a:pt x="5635996" y="763183"/>
                  <a:pt x="5655025" y="750456"/>
                  <a:pt x="5750808" y="788770"/>
                </a:cubicBezTo>
                <a:cubicBezTo>
                  <a:pt x="5831794" y="821165"/>
                  <a:pt x="5791360" y="815805"/>
                  <a:pt x="5875499" y="871898"/>
                </a:cubicBezTo>
                <a:cubicBezTo>
                  <a:pt x="5892683" y="883354"/>
                  <a:pt x="5913733" y="888151"/>
                  <a:pt x="5930917" y="899607"/>
                </a:cubicBezTo>
                <a:cubicBezTo>
                  <a:pt x="6010876" y="952913"/>
                  <a:pt x="6088247" y="1010005"/>
                  <a:pt x="6166445" y="1065861"/>
                </a:cubicBezTo>
                <a:cubicBezTo>
                  <a:pt x="6185235" y="1079282"/>
                  <a:pt x="6205535" y="1091097"/>
                  <a:pt x="6221863" y="1107425"/>
                </a:cubicBezTo>
                <a:cubicBezTo>
                  <a:pt x="6444692" y="1330254"/>
                  <a:pt x="6128065" y="1008403"/>
                  <a:pt x="6318845" y="1218261"/>
                </a:cubicBezTo>
                <a:cubicBezTo>
                  <a:pt x="6349598" y="1252089"/>
                  <a:pt x="6383499" y="1282916"/>
                  <a:pt x="6415826" y="1315243"/>
                </a:cubicBezTo>
                <a:cubicBezTo>
                  <a:pt x="6438917" y="1338334"/>
                  <a:pt x="6465505" y="1358392"/>
                  <a:pt x="6485099" y="1384516"/>
                </a:cubicBezTo>
                <a:cubicBezTo>
                  <a:pt x="6498954" y="1402989"/>
                  <a:pt x="6510951" y="1423013"/>
                  <a:pt x="6526663" y="1439934"/>
                </a:cubicBezTo>
                <a:cubicBezTo>
                  <a:pt x="6571104" y="1487794"/>
                  <a:pt x="6626021" y="1526231"/>
                  <a:pt x="6665208" y="1578480"/>
                </a:cubicBezTo>
                <a:cubicBezTo>
                  <a:pt x="6679063" y="1596953"/>
                  <a:pt x="6693351" y="1615108"/>
                  <a:pt x="6706772" y="1633898"/>
                </a:cubicBezTo>
                <a:cubicBezTo>
                  <a:pt x="6738099" y="1677756"/>
                  <a:pt x="6737236" y="1685602"/>
                  <a:pt x="6776045" y="1730880"/>
                </a:cubicBezTo>
                <a:cubicBezTo>
                  <a:pt x="6788796" y="1745756"/>
                  <a:pt x="6805852" y="1756769"/>
                  <a:pt x="6817608" y="1772443"/>
                </a:cubicBezTo>
                <a:cubicBezTo>
                  <a:pt x="6833765" y="1793986"/>
                  <a:pt x="6843015" y="1820173"/>
                  <a:pt x="6859172" y="1841716"/>
                </a:cubicBezTo>
                <a:cubicBezTo>
                  <a:pt x="6870928" y="1857391"/>
                  <a:pt x="6888193" y="1868228"/>
                  <a:pt x="6900736" y="1883280"/>
                </a:cubicBezTo>
                <a:cubicBezTo>
                  <a:pt x="6911396" y="1896072"/>
                  <a:pt x="6916671" y="1913069"/>
                  <a:pt x="6928445" y="1924843"/>
                </a:cubicBezTo>
                <a:cubicBezTo>
                  <a:pt x="6944773" y="1941171"/>
                  <a:pt x="6967535" y="1950079"/>
                  <a:pt x="6983863" y="1966407"/>
                </a:cubicBezTo>
                <a:cubicBezTo>
                  <a:pt x="7009368" y="1991912"/>
                  <a:pt x="7026178" y="2025571"/>
                  <a:pt x="7053136" y="2049534"/>
                </a:cubicBezTo>
                <a:cubicBezTo>
                  <a:pt x="7068572" y="2063255"/>
                  <a:pt x="7092873" y="2063802"/>
                  <a:pt x="7108554" y="2077243"/>
                </a:cubicBezTo>
                <a:cubicBezTo>
                  <a:pt x="7158142" y="2119747"/>
                  <a:pt x="7195545" y="2175692"/>
                  <a:pt x="7247099" y="2215789"/>
                </a:cubicBezTo>
                <a:cubicBezTo>
                  <a:pt x="7288663" y="2248116"/>
                  <a:pt x="7334557" y="2275537"/>
                  <a:pt x="7371790" y="2312770"/>
                </a:cubicBezTo>
                <a:cubicBezTo>
                  <a:pt x="7385645" y="2326625"/>
                  <a:pt x="7398302" y="2341791"/>
                  <a:pt x="7413354" y="2354334"/>
                </a:cubicBezTo>
                <a:cubicBezTo>
                  <a:pt x="7470118" y="2401637"/>
                  <a:pt x="7444440" y="2360001"/>
                  <a:pt x="7496481" y="2423607"/>
                </a:cubicBezTo>
                <a:cubicBezTo>
                  <a:pt x="7499727" y="2427574"/>
                  <a:pt x="7613269" y="2581959"/>
                  <a:pt x="7635026" y="2603716"/>
                </a:cubicBezTo>
                <a:cubicBezTo>
                  <a:pt x="7648881" y="2617571"/>
                  <a:pt x="7664047" y="2630228"/>
                  <a:pt x="7676590" y="2645280"/>
                </a:cubicBezTo>
                <a:cubicBezTo>
                  <a:pt x="7753936" y="2738095"/>
                  <a:pt x="7627689" y="2637948"/>
                  <a:pt x="7787426" y="2797680"/>
                </a:cubicBezTo>
                <a:cubicBezTo>
                  <a:pt x="7796663" y="2806916"/>
                  <a:pt x="7807299" y="2814939"/>
                  <a:pt x="7815136" y="2825389"/>
                </a:cubicBezTo>
                <a:cubicBezTo>
                  <a:pt x="7903701" y="2943475"/>
                  <a:pt x="7841216" y="2879178"/>
                  <a:pt x="7884408" y="292237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2355139" y="2119745"/>
            <a:ext cx="7814097" cy="2618510"/>
          </a:xfrm>
          <a:custGeom>
            <a:avLst/>
            <a:gdLst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581891 w 7841672"/>
              <a:gd name="connsiteY10" fmla="*/ 1884219 h 2646219"/>
              <a:gd name="connsiteX11" fmla="*/ 678872 w 7841672"/>
              <a:gd name="connsiteY11" fmla="*/ 1842655 h 2646219"/>
              <a:gd name="connsiteX12" fmla="*/ 762000 w 7841672"/>
              <a:gd name="connsiteY12" fmla="*/ 1787237 h 2646219"/>
              <a:gd name="connsiteX13" fmla="*/ 858981 w 7841672"/>
              <a:gd name="connsiteY13" fmla="*/ 1676400 h 2646219"/>
              <a:gd name="connsiteX14" fmla="*/ 886691 w 7841672"/>
              <a:gd name="connsiteY14" fmla="*/ 1648691 h 2646219"/>
              <a:gd name="connsiteX15" fmla="*/ 928254 w 7841672"/>
              <a:gd name="connsiteY15" fmla="*/ 1607128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2133600 w 7841672"/>
              <a:gd name="connsiteY35" fmla="*/ 803564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581891 w 7841672"/>
              <a:gd name="connsiteY10" fmla="*/ 1884219 h 2646219"/>
              <a:gd name="connsiteX11" fmla="*/ 678872 w 7841672"/>
              <a:gd name="connsiteY11" fmla="*/ 1842655 h 2646219"/>
              <a:gd name="connsiteX12" fmla="*/ 762000 w 7841672"/>
              <a:gd name="connsiteY12" fmla="*/ 1787237 h 2646219"/>
              <a:gd name="connsiteX13" fmla="*/ 858981 w 7841672"/>
              <a:gd name="connsiteY13" fmla="*/ 1676400 h 2646219"/>
              <a:gd name="connsiteX14" fmla="*/ 886691 w 7841672"/>
              <a:gd name="connsiteY14" fmla="*/ 1648691 h 2646219"/>
              <a:gd name="connsiteX15" fmla="*/ 928254 w 7841672"/>
              <a:gd name="connsiteY15" fmla="*/ 1607128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3685309 w 7841672"/>
              <a:gd name="connsiteY35" fmla="*/ 13855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581891 w 7841672"/>
              <a:gd name="connsiteY10" fmla="*/ 1884219 h 2646219"/>
              <a:gd name="connsiteX11" fmla="*/ 678872 w 7841672"/>
              <a:gd name="connsiteY11" fmla="*/ 1842655 h 2646219"/>
              <a:gd name="connsiteX12" fmla="*/ 762000 w 7841672"/>
              <a:gd name="connsiteY12" fmla="*/ 1787237 h 2646219"/>
              <a:gd name="connsiteX13" fmla="*/ 858981 w 7841672"/>
              <a:gd name="connsiteY13" fmla="*/ 1676400 h 2646219"/>
              <a:gd name="connsiteX14" fmla="*/ 886691 w 7841672"/>
              <a:gd name="connsiteY14" fmla="*/ 1648691 h 2646219"/>
              <a:gd name="connsiteX15" fmla="*/ 928254 w 7841672"/>
              <a:gd name="connsiteY15" fmla="*/ 1607128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3685309 w 7841672"/>
              <a:gd name="connsiteY35" fmla="*/ 13855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581891 w 7841672"/>
              <a:gd name="connsiteY10" fmla="*/ 1884219 h 2646219"/>
              <a:gd name="connsiteX11" fmla="*/ 678872 w 7841672"/>
              <a:gd name="connsiteY11" fmla="*/ 1842655 h 2646219"/>
              <a:gd name="connsiteX12" fmla="*/ 762000 w 7841672"/>
              <a:gd name="connsiteY12" fmla="*/ 1759528 h 2646219"/>
              <a:gd name="connsiteX13" fmla="*/ 858981 w 7841672"/>
              <a:gd name="connsiteY13" fmla="*/ 1676400 h 2646219"/>
              <a:gd name="connsiteX14" fmla="*/ 886691 w 7841672"/>
              <a:gd name="connsiteY14" fmla="*/ 1648691 h 2646219"/>
              <a:gd name="connsiteX15" fmla="*/ 928254 w 7841672"/>
              <a:gd name="connsiteY15" fmla="*/ 1607128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3685309 w 7841672"/>
              <a:gd name="connsiteY35" fmla="*/ 13855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581891 w 7841672"/>
              <a:gd name="connsiteY10" fmla="*/ 1884219 h 2646219"/>
              <a:gd name="connsiteX11" fmla="*/ 678872 w 7841672"/>
              <a:gd name="connsiteY11" fmla="*/ 1842655 h 2646219"/>
              <a:gd name="connsiteX12" fmla="*/ 762000 w 7841672"/>
              <a:gd name="connsiteY12" fmla="*/ 1759528 h 2646219"/>
              <a:gd name="connsiteX13" fmla="*/ 858981 w 7841672"/>
              <a:gd name="connsiteY13" fmla="*/ 1676400 h 2646219"/>
              <a:gd name="connsiteX14" fmla="*/ 886691 w 7841672"/>
              <a:gd name="connsiteY14" fmla="*/ 1648691 h 2646219"/>
              <a:gd name="connsiteX15" fmla="*/ 969818 w 7841672"/>
              <a:gd name="connsiteY15" fmla="*/ 1524001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3685309 w 7841672"/>
              <a:gd name="connsiteY35" fmla="*/ 13855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1260764 w 7841672"/>
              <a:gd name="connsiteY10" fmla="*/ 1316182 h 2646219"/>
              <a:gd name="connsiteX11" fmla="*/ 678872 w 7841672"/>
              <a:gd name="connsiteY11" fmla="*/ 1842655 h 2646219"/>
              <a:gd name="connsiteX12" fmla="*/ 762000 w 7841672"/>
              <a:gd name="connsiteY12" fmla="*/ 1759528 h 2646219"/>
              <a:gd name="connsiteX13" fmla="*/ 858981 w 7841672"/>
              <a:gd name="connsiteY13" fmla="*/ 1676400 h 2646219"/>
              <a:gd name="connsiteX14" fmla="*/ 886691 w 7841672"/>
              <a:gd name="connsiteY14" fmla="*/ 1648691 h 2646219"/>
              <a:gd name="connsiteX15" fmla="*/ 969818 w 7841672"/>
              <a:gd name="connsiteY15" fmla="*/ 1524001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3685309 w 7841672"/>
              <a:gd name="connsiteY35" fmla="*/ 13855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1260764 w 7841672"/>
              <a:gd name="connsiteY10" fmla="*/ 1316182 h 2646219"/>
              <a:gd name="connsiteX11" fmla="*/ 678872 w 7841672"/>
              <a:gd name="connsiteY11" fmla="*/ 1842655 h 2646219"/>
              <a:gd name="connsiteX12" fmla="*/ 762000 w 7841672"/>
              <a:gd name="connsiteY12" fmla="*/ 1759528 h 2646219"/>
              <a:gd name="connsiteX13" fmla="*/ 3671454 w 7841672"/>
              <a:gd name="connsiteY13" fmla="*/ 27709 h 2646219"/>
              <a:gd name="connsiteX14" fmla="*/ 886691 w 7841672"/>
              <a:gd name="connsiteY14" fmla="*/ 1648691 h 2646219"/>
              <a:gd name="connsiteX15" fmla="*/ 969818 w 7841672"/>
              <a:gd name="connsiteY15" fmla="*/ 1524001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3685309 w 7841672"/>
              <a:gd name="connsiteY35" fmla="*/ 13855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" fmla="*/ 956098 w 7814097"/>
              <a:gd name="connsiteY0" fmla="*/ 1579419 h 2618510"/>
              <a:gd name="connsiteX1" fmla="*/ 55552 w 7814097"/>
              <a:gd name="connsiteY1" fmla="*/ 2521528 h 2618510"/>
              <a:gd name="connsiteX2" fmla="*/ 138679 w 7814097"/>
              <a:gd name="connsiteY2" fmla="*/ 2382982 h 2618510"/>
              <a:gd name="connsiteX3" fmla="*/ 180243 w 7814097"/>
              <a:gd name="connsiteY3" fmla="*/ 2258291 h 2618510"/>
              <a:gd name="connsiteX4" fmla="*/ 249516 w 7814097"/>
              <a:gd name="connsiteY4" fmla="*/ 2161310 h 2618510"/>
              <a:gd name="connsiteX5" fmla="*/ 277225 w 7814097"/>
              <a:gd name="connsiteY5" fmla="*/ 2092037 h 2618510"/>
              <a:gd name="connsiteX6" fmla="*/ 332643 w 7814097"/>
              <a:gd name="connsiteY6" fmla="*/ 2050473 h 2618510"/>
              <a:gd name="connsiteX7" fmla="*/ 374206 w 7814097"/>
              <a:gd name="connsiteY7" fmla="*/ 1995055 h 2618510"/>
              <a:gd name="connsiteX8" fmla="*/ 401916 w 7814097"/>
              <a:gd name="connsiteY8" fmla="*/ 1967346 h 2618510"/>
              <a:gd name="connsiteX9" fmla="*/ 429625 w 7814097"/>
              <a:gd name="connsiteY9" fmla="*/ 1925782 h 2618510"/>
              <a:gd name="connsiteX10" fmla="*/ 1233189 w 7814097"/>
              <a:gd name="connsiteY10" fmla="*/ 1316182 h 2618510"/>
              <a:gd name="connsiteX11" fmla="*/ 651297 w 7814097"/>
              <a:gd name="connsiteY11" fmla="*/ 1842655 h 2618510"/>
              <a:gd name="connsiteX12" fmla="*/ 734425 w 7814097"/>
              <a:gd name="connsiteY12" fmla="*/ 1759528 h 2618510"/>
              <a:gd name="connsiteX13" fmla="*/ 3643879 w 7814097"/>
              <a:gd name="connsiteY13" fmla="*/ 27709 h 2618510"/>
              <a:gd name="connsiteX14" fmla="*/ 859116 w 7814097"/>
              <a:gd name="connsiteY14" fmla="*/ 1648691 h 2618510"/>
              <a:gd name="connsiteX15" fmla="*/ 942243 w 7814097"/>
              <a:gd name="connsiteY15" fmla="*/ 1524001 h 2618510"/>
              <a:gd name="connsiteX16" fmla="*/ 942243 w 7814097"/>
              <a:gd name="connsiteY16" fmla="*/ 1579419 h 2618510"/>
              <a:gd name="connsiteX17" fmla="*/ 1011516 w 7814097"/>
              <a:gd name="connsiteY17" fmla="*/ 1510146 h 2618510"/>
              <a:gd name="connsiteX18" fmla="*/ 1025370 w 7814097"/>
              <a:gd name="connsiteY18" fmla="*/ 1468582 h 2618510"/>
              <a:gd name="connsiteX19" fmla="*/ 1108497 w 7814097"/>
              <a:gd name="connsiteY19" fmla="*/ 1399310 h 2618510"/>
              <a:gd name="connsiteX20" fmla="*/ 1136206 w 7814097"/>
              <a:gd name="connsiteY20" fmla="*/ 1371600 h 2618510"/>
              <a:gd name="connsiteX21" fmla="*/ 1219334 w 7814097"/>
              <a:gd name="connsiteY21" fmla="*/ 1316182 h 2618510"/>
              <a:gd name="connsiteX22" fmla="*/ 1260897 w 7814097"/>
              <a:gd name="connsiteY22" fmla="*/ 1274619 h 2618510"/>
              <a:gd name="connsiteX23" fmla="*/ 1357879 w 7814097"/>
              <a:gd name="connsiteY23" fmla="*/ 1219200 h 2618510"/>
              <a:gd name="connsiteX24" fmla="*/ 1441006 w 7814097"/>
              <a:gd name="connsiteY24" fmla="*/ 1163782 h 2618510"/>
              <a:gd name="connsiteX25" fmla="*/ 1468716 w 7814097"/>
              <a:gd name="connsiteY25" fmla="*/ 1136073 h 2618510"/>
              <a:gd name="connsiteX26" fmla="*/ 1565697 w 7814097"/>
              <a:gd name="connsiteY26" fmla="*/ 1094510 h 2618510"/>
              <a:gd name="connsiteX27" fmla="*/ 1634970 w 7814097"/>
              <a:gd name="connsiteY27" fmla="*/ 1052946 h 2618510"/>
              <a:gd name="connsiteX28" fmla="*/ 1718097 w 7814097"/>
              <a:gd name="connsiteY28" fmla="*/ 997528 h 2618510"/>
              <a:gd name="connsiteX29" fmla="*/ 1759661 w 7814097"/>
              <a:gd name="connsiteY29" fmla="*/ 969819 h 2618510"/>
              <a:gd name="connsiteX30" fmla="*/ 1856643 w 7814097"/>
              <a:gd name="connsiteY30" fmla="*/ 900546 h 2618510"/>
              <a:gd name="connsiteX31" fmla="*/ 1912061 w 7814097"/>
              <a:gd name="connsiteY31" fmla="*/ 886691 h 2618510"/>
              <a:gd name="connsiteX32" fmla="*/ 1953625 w 7814097"/>
              <a:gd name="connsiteY32" fmla="*/ 872837 h 2618510"/>
              <a:gd name="connsiteX33" fmla="*/ 1995188 w 7814097"/>
              <a:gd name="connsiteY33" fmla="*/ 845128 h 2618510"/>
              <a:gd name="connsiteX34" fmla="*/ 2036752 w 7814097"/>
              <a:gd name="connsiteY34" fmla="*/ 831273 h 2618510"/>
              <a:gd name="connsiteX35" fmla="*/ 3657734 w 7814097"/>
              <a:gd name="connsiteY35" fmla="*/ 13855 h 2618510"/>
              <a:gd name="connsiteX36" fmla="*/ 2203006 w 7814097"/>
              <a:gd name="connsiteY36" fmla="*/ 762000 h 2618510"/>
              <a:gd name="connsiteX37" fmla="*/ 2230716 w 7814097"/>
              <a:gd name="connsiteY37" fmla="*/ 734291 h 2618510"/>
              <a:gd name="connsiteX38" fmla="*/ 2327697 w 7814097"/>
              <a:gd name="connsiteY38" fmla="*/ 692728 h 2618510"/>
              <a:gd name="connsiteX39" fmla="*/ 2369261 w 7814097"/>
              <a:gd name="connsiteY39" fmla="*/ 665019 h 2618510"/>
              <a:gd name="connsiteX40" fmla="*/ 2493952 w 7814097"/>
              <a:gd name="connsiteY40" fmla="*/ 609600 h 2618510"/>
              <a:gd name="connsiteX41" fmla="*/ 2563225 w 7814097"/>
              <a:gd name="connsiteY41" fmla="*/ 595746 h 2618510"/>
              <a:gd name="connsiteX42" fmla="*/ 2701770 w 7814097"/>
              <a:gd name="connsiteY42" fmla="*/ 512619 h 2618510"/>
              <a:gd name="connsiteX43" fmla="*/ 2743334 w 7814097"/>
              <a:gd name="connsiteY43" fmla="*/ 484910 h 2618510"/>
              <a:gd name="connsiteX44" fmla="*/ 2784897 w 7814097"/>
              <a:gd name="connsiteY44" fmla="*/ 471055 h 2618510"/>
              <a:gd name="connsiteX45" fmla="*/ 2868025 w 7814097"/>
              <a:gd name="connsiteY45" fmla="*/ 429491 h 2618510"/>
              <a:gd name="connsiteX46" fmla="*/ 2937297 w 7814097"/>
              <a:gd name="connsiteY46" fmla="*/ 401782 h 2618510"/>
              <a:gd name="connsiteX47" fmla="*/ 2992716 w 7814097"/>
              <a:gd name="connsiteY47" fmla="*/ 360219 h 2618510"/>
              <a:gd name="connsiteX48" fmla="*/ 3034279 w 7814097"/>
              <a:gd name="connsiteY48" fmla="*/ 346364 h 2618510"/>
              <a:gd name="connsiteX49" fmla="*/ 3131261 w 7814097"/>
              <a:gd name="connsiteY49" fmla="*/ 290946 h 2618510"/>
              <a:gd name="connsiteX50" fmla="*/ 3186679 w 7814097"/>
              <a:gd name="connsiteY50" fmla="*/ 263237 h 2618510"/>
              <a:gd name="connsiteX51" fmla="*/ 3228243 w 7814097"/>
              <a:gd name="connsiteY51" fmla="*/ 235528 h 2618510"/>
              <a:gd name="connsiteX52" fmla="*/ 3269806 w 7814097"/>
              <a:gd name="connsiteY52" fmla="*/ 221673 h 2618510"/>
              <a:gd name="connsiteX53" fmla="*/ 3311370 w 7814097"/>
              <a:gd name="connsiteY53" fmla="*/ 193964 h 2618510"/>
              <a:gd name="connsiteX54" fmla="*/ 3449916 w 7814097"/>
              <a:gd name="connsiteY54" fmla="*/ 166255 h 2618510"/>
              <a:gd name="connsiteX55" fmla="*/ 3546897 w 7814097"/>
              <a:gd name="connsiteY55" fmla="*/ 110837 h 2618510"/>
              <a:gd name="connsiteX56" fmla="*/ 3588461 w 7814097"/>
              <a:gd name="connsiteY56" fmla="*/ 96982 h 2618510"/>
              <a:gd name="connsiteX57" fmla="*/ 3671588 w 7814097"/>
              <a:gd name="connsiteY57" fmla="*/ 41564 h 2618510"/>
              <a:gd name="connsiteX58" fmla="*/ 3754716 w 7814097"/>
              <a:gd name="connsiteY58" fmla="*/ 27710 h 2618510"/>
              <a:gd name="connsiteX59" fmla="*/ 3879406 w 7814097"/>
              <a:gd name="connsiteY59" fmla="*/ 13855 h 2618510"/>
              <a:gd name="connsiteX60" fmla="*/ 3976388 w 7814097"/>
              <a:gd name="connsiteY60" fmla="*/ 0 h 2618510"/>
              <a:gd name="connsiteX61" fmla="*/ 4281188 w 7814097"/>
              <a:gd name="connsiteY61" fmla="*/ 13855 h 2618510"/>
              <a:gd name="connsiteX62" fmla="*/ 4378170 w 7814097"/>
              <a:gd name="connsiteY62" fmla="*/ 55419 h 2618510"/>
              <a:gd name="connsiteX63" fmla="*/ 4419734 w 7814097"/>
              <a:gd name="connsiteY63" fmla="*/ 69273 h 2618510"/>
              <a:gd name="connsiteX64" fmla="*/ 4530570 w 7814097"/>
              <a:gd name="connsiteY64" fmla="*/ 124691 h 2618510"/>
              <a:gd name="connsiteX65" fmla="*/ 4599843 w 7814097"/>
              <a:gd name="connsiteY65" fmla="*/ 193964 h 2618510"/>
              <a:gd name="connsiteX66" fmla="*/ 4655261 w 7814097"/>
              <a:gd name="connsiteY66" fmla="*/ 263237 h 2618510"/>
              <a:gd name="connsiteX67" fmla="*/ 4710679 w 7814097"/>
              <a:gd name="connsiteY67" fmla="*/ 304800 h 2618510"/>
              <a:gd name="connsiteX68" fmla="*/ 4807661 w 7814097"/>
              <a:gd name="connsiteY68" fmla="*/ 374073 h 2618510"/>
              <a:gd name="connsiteX69" fmla="*/ 4890788 w 7814097"/>
              <a:gd name="connsiteY69" fmla="*/ 443346 h 2618510"/>
              <a:gd name="connsiteX70" fmla="*/ 4904643 w 7814097"/>
              <a:gd name="connsiteY70" fmla="*/ 484910 h 2618510"/>
              <a:gd name="connsiteX71" fmla="*/ 4973916 w 7814097"/>
              <a:gd name="connsiteY71" fmla="*/ 554182 h 2618510"/>
              <a:gd name="connsiteX72" fmla="*/ 5015479 w 7814097"/>
              <a:gd name="connsiteY72" fmla="*/ 609600 h 2618510"/>
              <a:gd name="connsiteX73" fmla="*/ 5126316 w 7814097"/>
              <a:gd name="connsiteY73" fmla="*/ 706582 h 2618510"/>
              <a:gd name="connsiteX74" fmla="*/ 5223297 w 7814097"/>
              <a:gd name="connsiteY74" fmla="*/ 748146 h 2618510"/>
              <a:gd name="connsiteX75" fmla="*/ 5320279 w 7814097"/>
              <a:gd name="connsiteY75" fmla="*/ 817419 h 2618510"/>
              <a:gd name="connsiteX76" fmla="*/ 5403406 w 7814097"/>
              <a:gd name="connsiteY76" fmla="*/ 872837 h 2618510"/>
              <a:gd name="connsiteX77" fmla="*/ 5444970 w 7814097"/>
              <a:gd name="connsiteY77" fmla="*/ 886691 h 2618510"/>
              <a:gd name="connsiteX78" fmla="*/ 5500388 w 7814097"/>
              <a:gd name="connsiteY78" fmla="*/ 928255 h 2618510"/>
              <a:gd name="connsiteX79" fmla="*/ 5541952 w 7814097"/>
              <a:gd name="connsiteY79" fmla="*/ 969819 h 2618510"/>
              <a:gd name="connsiteX80" fmla="*/ 5583516 w 7814097"/>
              <a:gd name="connsiteY80" fmla="*/ 983673 h 2618510"/>
              <a:gd name="connsiteX81" fmla="*/ 5708206 w 7814097"/>
              <a:gd name="connsiteY81" fmla="*/ 1066800 h 2618510"/>
              <a:gd name="connsiteX82" fmla="*/ 5749770 w 7814097"/>
              <a:gd name="connsiteY82" fmla="*/ 1094510 h 2618510"/>
              <a:gd name="connsiteX83" fmla="*/ 5832897 w 7814097"/>
              <a:gd name="connsiteY83" fmla="*/ 1177637 h 2618510"/>
              <a:gd name="connsiteX84" fmla="*/ 5916025 w 7814097"/>
              <a:gd name="connsiteY84" fmla="*/ 1233055 h 2618510"/>
              <a:gd name="connsiteX85" fmla="*/ 6165406 w 7814097"/>
              <a:gd name="connsiteY85" fmla="*/ 1510146 h 2618510"/>
              <a:gd name="connsiteX86" fmla="*/ 6220825 w 7814097"/>
              <a:gd name="connsiteY86" fmla="*/ 1537855 h 2618510"/>
              <a:gd name="connsiteX87" fmla="*/ 6317806 w 7814097"/>
              <a:gd name="connsiteY87" fmla="*/ 1634837 h 2618510"/>
              <a:gd name="connsiteX88" fmla="*/ 6414788 w 7814097"/>
              <a:gd name="connsiteY88" fmla="*/ 1690255 h 2618510"/>
              <a:gd name="connsiteX89" fmla="*/ 6456352 w 7814097"/>
              <a:gd name="connsiteY89" fmla="*/ 1731819 h 2618510"/>
              <a:gd name="connsiteX90" fmla="*/ 6511770 w 7814097"/>
              <a:gd name="connsiteY90" fmla="*/ 1759528 h 2618510"/>
              <a:gd name="connsiteX91" fmla="*/ 6636461 w 7814097"/>
              <a:gd name="connsiteY91" fmla="*/ 1856510 h 2618510"/>
              <a:gd name="connsiteX92" fmla="*/ 6691879 w 7814097"/>
              <a:gd name="connsiteY92" fmla="*/ 1884219 h 2618510"/>
              <a:gd name="connsiteX93" fmla="*/ 6733443 w 7814097"/>
              <a:gd name="connsiteY93" fmla="*/ 1925782 h 2618510"/>
              <a:gd name="connsiteX94" fmla="*/ 6775006 w 7814097"/>
              <a:gd name="connsiteY94" fmla="*/ 1953491 h 2618510"/>
              <a:gd name="connsiteX95" fmla="*/ 6802716 w 7814097"/>
              <a:gd name="connsiteY95" fmla="*/ 1981200 h 2618510"/>
              <a:gd name="connsiteX96" fmla="*/ 6885843 w 7814097"/>
              <a:gd name="connsiteY96" fmla="*/ 2008910 h 2618510"/>
              <a:gd name="connsiteX97" fmla="*/ 6968970 w 7814097"/>
              <a:gd name="connsiteY97" fmla="*/ 2064328 h 2618510"/>
              <a:gd name="connsiteX98" fmla="*/ 7038243 w 7814097"/>
              <a:gd name="connsiteY98" fmla="*/ 2092037 h 2618510"/>
              <a:gd name="connsiteX99" fmla="*/ 7093661 w 7814097"/>
              <a:gd name="connsiteY99" fmla="*/ 2133600 h 2618510"/>
              <a:gd name="connsiteX100" fmla="*/ 7301479 w 7814097"/>
              <a:gd name="connsiteY100" fmla="*/ 2216728 h 2618510"/>
              <a:gd name="connsiteX101" fmla="*/ 7356897 w 7814097"/>
              <a:gd name="connsiteY101" fmla="*/ 2244437 h 2618510"/>
              <a:gd name="connsiteX102" fmla="*/ 7453879 w 7814097"/>
              <a:gd name="connsiteY102" fmla="*/ 2313710 h 2618510"/>
              <a:gd name="connsiteX103" fmla="*/ 7550861 w 7814097"/>
              <a:gd name="connsiteY103" fmla="*/ 2369128 h 2618510"/>
              <a:gd name="connsiteX104" fmla="*/ 7647843 w 7814097"/>
              <a:gd name="connsiteY104" fmla="*/ 2438400 h 2618510"/>
              <a:gd name="connsiteX105" fmla="*/ 7675552 w 7814097"/>
              <a:gd name="connsiteY105" fmla="*/ 2466110 h 2618510"/>
              <a:gd name="connsiteX106" fmla="*/ 7717116 w 7814097"/>
              <a:gd name="connsiteY106" fmla="*/ 2479964 h 2618510"/>
              <a:gd name="connsiteX107" fmla="*/ 7758679 w 7814097"/>
              <a:gd name="connsiteY107" fmla="*/ 2535382 h 2618510"/>
              <a:gd name="connsiteX108" fmla="*/ 7814097 w 7814097"/>
              <a:gd name="connsiteY108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7814097" h="2618510">
                <a:moveTo>
                  <a:pt x="956098" y="1579419"/>
                </a:moveTo>
                <a:cubicBezTo>
                  <a:pt x="983807" y="1537855"/>
                  <a:pt x="191789" y="2387601"/>
                  <a:pt x="55552" y="2521528"/>
                </a:cubicBezTo>
                <a:cubicBezTo>
                  <a:pt x="-80685" y="2655455"/>
                  <a:pt x="67725" y="2471675"/>
                  <a:pt x="138679" y="2382982"/>
                </a:cubicBezTo>
                <a:cubicBezTo>
                  <a:pt x="152534" y="2341418"/>
                  <a:pt x="153956" y="2293341"/>
                  <a:pt x="180243" y="2258291"/>
                </a:cubicBezTo>
                <a:cubicBezTo>
                  <a:pt x="189648" y="2245750"/>
                  <a:pt x="239391" y="2181560"/>
                  <a:pt x="249516" y="2161310"/>
                </a:cubicBezTo>
                <a:cubicBezTo>
                  <a:pt x="260638" y="2139066"/>
                  <a:pt x="262303" y="2111933"/>
                  <a:pt x="277225" y="2092037"/>
                </a:cubicBezTo>
                <a:cubicBezTo>
                  <a:pt x="291079" y="2073564"/>
                  <a:pt x="316315" y="2066801"/>
                  <a:pt x="332643" y="2050473"/>
                </a:cubicBezTo>
                <a:cubicBezTo>
                  <a:pt x="348971" y="2034145"/>
                  <a:pt x="359424" y="2012794"/>
                  <a:pt x="374206" y="1995055"/>
                </a:cubicBezTo>
                <a:cubicBezTo>
                  <a:pt x="382568" y="1985020"/>
                  <a:pt x="393756" y="1977546"/>
                  <a:pt x="401916" y="1967346"/>
                </a:cubicBezTo>
                <a:cubicBezTo>
                  <a:pt x="412318" y="1954344"/>
                  <a:pt x="291080" y="2034309"/>
                  <a:pt x="429625" y="1925782"/>
                </a:cubicBezTo>
                <a:cubicBezTo>
                  <a:pt x="568170" y="1817255"/>
                  <a:pt x="1185819" y="1328025"/>
                  <a:pt x="1233189" y="1316182"/>
                </a:cubicBezTo>
                <a:cubicBezTo>
                  <a:pt x="1265947" y="1307993"/>
                  <a:pt x="734424" y="1768764"/>
                  <a:pt x="651297" y="1842655"/>
                </a:cubicBezTo>
                <a:cubicBezTo>
                  <a:pt x="568170" y="1916546"/>
                  <a:pt x="235661" y="2062019"/>
                  <a:pt x="734425" y="1759528"/>
                </a:cubicBezTo>
                <a:cubicBezTo>
                  <a:pt x="1233189" y="1457037"/>
                  <a:pt x="3623097" y="46182"/>
                  <a:pt x="3643879" y="27709"/>
                </a:cubicBezTo>
                <a:cubicBezTo>
                  <a:pt x="3664661" y="9236"/>
                  <a:pt x="1309389" y="1399309"/>
                  <a:pt x="859116" y="1648691"/>
                </a:cubicBezTo>
                <a:cubicBezTo>
                  <a:pt x="408843" y="1898073"/>
                  <a:pt x="925941" y="1534869"/>
                  <a:pt x="942243" y="1524001"/>
                </a:cubicBezTo>
                <a:cubicBezTo>
                  <a:pt x="956098" y="1514765"/>
                  <a:pt x="930698" y="1581728"/>
                  <a:pt x="942243" y="1579419"/>
                </a:cubicBezTo>
                <a:cubicBezTo>
                  <a:pt x="953789" y="1577110"/>
                  <a:pt x="1011516" y="1510146"/>
                  <a:pt x="1011516" y="1510146"/>
                </a:cubicBezTo>
                <a:cubicBezTo>
                  <a:pt x="1016134" y="1496291"/>
                  <a:pt x="997162" y="1510894"/>
                  <a:pt x="1025370" y="1468582"/>
                </a:cubicBezTo>
                <a:cubicBezTo>
                  <a:pt x="1053578" y="1426270"/>
                  <a:pt x="1071988" y="1428518"/>
                  <a:pt x="1108497" y="1399310"/>
                </a:cubicBezTo>
                <a:cubicBezTo>
                  <a:pt x="1118697" y="1391150"/>
                  <a:pt x="1125756" y="1379437"/>
                  <a:pt x="1136206" y="1371600"/>
                </a:cubicBezTo>
                <a:cubicBezTo>
                  <a:pt x="1162848" y="1351619"/>
                  <a:pt x="1195786" y="1339730"/>
                  <a:pt x="1219334" y="1316182"/>
                </a:cubicBezTo>
                <a:cubicBezTo>
                  <a:pt x="1233188" y="1302328"/>
                  <a:pt x="1245845" y="1287162"/>
                  <a:pt x="1260897" y="1274619"/>
                </a:cubicBezTo>
                <a:cubicBezTo>
                  <a:pt x="1290269" y="1250143"/>
                  <a:pt x="1324005" y="1236138"/>
                  <a:pt x="1357879" y="1219200"/>
                </a:cubicBezTo>
                <a:cubicBezTo>
                  <a:pt x="1411797" y="1138324"/>
                  <a:pt x="1351542" y="1208514"/>
                  <a:pt x="1441006" y="1163782"/>
                </a:cubicBezTo>
                <a:cubicBezTo>
                  <a:pt x="1452689" y="1157940"/>
                  <a:pt x="1457847" y="1143319"/>
                  <a:pt x="1468716" y="1136073"/>
                </a:cubicBezTo>
                <a:cubicBezTo>
                  <a:pt x="1502958" y="1113246"/>
                  <a:pt x="1528751" y="1106825"/>
                  <a:pt x="1565697" y="1094510"/>
                </a:cubicBezTo>
                <a:cubicBezTo>
                  <a:pt x="1627861" y="1032343"/>
                  <a:pt x="1554037" y="1097908"/>
                  <a:pt x="1634970" y="1052946"/>
                </a:cubicBezTo>
                <a:cubicBezTo>
                  <a:pt x="1664081" y="1036773"/>
                  <a:pt x="1690388" y="1016001"/>
                  <a:pt x="1718097" y="997528"/>
                </a:cubicBezTo>
                <a:cubicBezTo>
                  <a:pt x="1731952" y="988292"/>
                  <a:pt x="1746340" y="979810"/>
                  <a:pt x="1759661" y="969819"/>
                </a:cubicBezTo>
                <a:cubicBezTo>
                  <a:pt x="1765973" y="965085"/>
                  <a:pt x="1840883" y="907300"/>
                  <a:pt x="1856643" y="900546"/>
                </a:cubicBezTo>
                <a:cubicBezTo>
                  <a:pt x="1874145" y="893045"/>
                  <a:pt x="1893752" y="891922"/>
                  <a:pt x="1912061" y="886691"/>
                </a:cubicBezTo>
                <a:cubicBezTo>
                  <a:pt x="1926103" y="882679"/>
                  <a:pt x="1939770" y="877455"/>
                  <a:pt x="1953625" y="872837"/>
                </a:cubicBezTo>
                <a:cubicBezTo>
                  <a:pt x="1967479" y="863601"/>
                  <a:pt x="1980295" y="852575"/>
                  <a:pt x="1995188" y="845128"/>
                </a:cubicBezTo>
                <a:cubicBezTo>
                  <a:pt x="2008250" y="838597"/>
                  <a:pt x="1759661" y="969818"/>
                  <a:pt x="2036752" y="831273"/>
                </a:cubicBezTo>
                <a:lnTo>
                  <a:pt x="3657734" y="13855"/>
                </a:lnTo>
                <a:cubicBezTo>
                  <a:pt x="3753414" y="-33985"/>
                  <a:pt x="2087666" y="790836"/>
                  <a:pt x="2203006" y="762000"/>
                </a:cubicBezTo>
                <a:cubicBezTo>
                  <a:pt x="2212243" y="752764"/>
                  <a:pt x="2219847" y="741537"/>
                  <a:pt x="2230716" y="734291"/>
                </a:cubicBezTo>
                <a:cubicBezTo>
                  <a:pt x="2264958" y="711464"/>
                  <a:pt x="2290751" y="705043"/>
                  <a:pt x="2327697" y="692728"/>
                </a:cubicBezTo>
                <a:cubicBezTo>
                  <a:pt x="2341552" y="683492"/>
                  <a:pt x="2354804" y="673280"/>
                  <a:pt x="2369261" y="665019"/>
                </a:cubicBezTo>
                <a:cubicBezTo>
                  <a:pt x="2399422" y="647784"/>
                  <a:pt x="2462703" y="618975"/>
                  <a:pt x="2493952" y="609600"/>
                </a:cubicBezTo>
                <a:cubicBezTo>
                  <a:pt x="2516507" y="602833"/>
                  <a:pt x="2540134" y="600364"/>
                  <a:pt x="2563225" y="595746"/>
                </a:cubicBezTo>
                <a:cubicBezTo>
                  <a:pt x="2766570" y="460183"/>
                  <a:pt x="2552667" y="597820"/>
                  <a:pt x="2701770" y="512619"/>
                </a:cubicBezTo>
                <a:cubicBezTo>
                  <a:pt x="2716227" y="504358"/>
                  <a:pt x="2728441" y="492357"/>
                  <a:pt x="2743334" y="484910"/>
                </a:cubicBezTo>
                <a:cubicBezTo>
                  <a:pt x="2756396" y="478379"/>
                  <a:pt x="2771552" y="476986"/>
                  <a:pt x="2784897" y="471055"/>
                </a:cubicBezTo>
                <a:cubicBezTo>
                  <a:pt x="2813207" y="458473"/>
                  <a:pt x="2839822" y="442311"/>
                  <a:pt x="2868025" y="429491"/>
                </a:cubicBezTo>
                <a:cubicBezTo>
                  <a:pt x="2890665" y="419200"/>
                  <a:pt x="2915557" y="413860"/>
                  <a:pt x="2937297" y="401782"/>
                </a:cubicBezTo>
                <a:cubicBezTo>
                  <a:pt x="2957482" y="390568"/>
                  <a:pt x="2972667" y="371675"/>
                  <a:pt x="2992716" y="360219"/>
                </a:cubicBezTo>
                <a:cubicBezTo>
                  <a:pt x="3005396" y="352974"/>
                  <a:pt x="3020856" y="352117"/>
                  <a:pt x="3034279" y="346364"/>
                </a:cubicBezTo>
                <a:cubicBezTo>
                  <a:pt x="3118015" y="310476"/>
                  <a:pt x="3061689" y="330701"/>
                  <a:pt x="3131261" y="290946"/>
                </a:cubicBezTo>
                <a:cubicBezTo>
                  <a:pt x="3149193" y="280699"/>
                  <a:pt x="3168747" y="273484"/>
                  <a:pt x="3186679" y="263237"/>
                </a:cubicBezTo>
                <a:cubicBezTo>
                  <a:pt x="3201136" y="254976"/>
                  <a:pt x="3213350" y="242975"/>
                  <a:pt x="3228243" y="235528"/>
                </a:cubicBezTo>
                <a:cubicBezTo>
                  <a:pt x="3241305" y="228997"/>
                  <a:pt x="3256744" y="228204"/>
                  <a:pt x="3269806" y="221673"/>
                </a:cubicBezTo>
                <a:cubicBezTo>
                  <a:pt x="3284699" y="214226"/>
                  <a:pt x="3295455" y="198861"/>
                  <a:pt x="3311370" y="193964"/>
                </a:cubicBezTo>
                <a:cubicBezTo>
                  <a:pt x="3356384" y="180114"/>
                  <a:pt x="3449916" y="166255"/>
                  <a:pt x="3449916" y="166255"/>
                </a:cubicBezTo>
                <a:cubicBezTo>
                  <a:pt x="3491659" y="138426"/>
                  <a:pt x="3497678" y="131931"/>
                  <a:pt x="3546897" y="110837"/>
                </a:cubicBezTo>
                <a:cubicBezTo>
                  <a:pt x="3560320" y="105084"/>
                  <a:pt x="3575695" y="104074"/>
                  <a:pt x="3588461" y="96982"/>
                </a:cubicBezTo>
                <a:cubicBezTo>
                  <a:pt x="3617572" y="80809"/>
                  <a:pt x="3638739" y="47039"/>
                  <a:pt x="3671588" y="41564"/>
                </a:cubicBezTo>
                <a:cubicBezTo>
                  <a:pt x="3699297" y="36946"/>
                  <a:pt x="3726871" y="31423"/>
                  <a:pt x="3754716" y="27710"/>
                </a:cubicBezTo>
                <a:cubicBezTo>
                  <a:pt x="3796168" y="22183"/>
                  <a:pt x="3837910" y="19042"/>
                  <a:pt x="3879406" y="13855"/>
                </a:cubicBezTo>
                <a:cubicBezTo>
                  <a:pt x="3911809" y="9804"/>
                  <a:pt x="3944061" y="4618"/>
                  <a:pt x="3976388" y="0"/>
                </a:cubicBezTo>
                <a:cubicBezTo>
                  <a:pt x="4077988" y="4618"/>
                  <a:pt x="4179783" y="6054"/>
                  <a:pt x="4281188" y="13855"/>
                </a:cubicBezTo>
                <a:cubicBezTo>
                  <a:pt x="4349341" y="19098"/>
                  <a:pt x="4323752" y="28211"/>
                  <a:pt x="4378170" y="55419"/>
                </a:cubicBezTo>
                <a:cubicBezTo>
                  <a:pt x="4391232" y="61950"/>
                  <a:pt x="4406672" y="62742"/>
                  <a:pt x="4419734" y="69273"/>
                </a:cubicBezTo>
                <a:cubicBezTo>
                  <a:pt x="4550607" y="134709"/>
                  <a:pt x="4436843" y="93450"/>
                  <a:pt x="4530570" y="124691"/>
                </a:cubicBezTo>
                <a:cubicBezTo>
                  <a:pt x="4604461" y="235528"/>
                  <a:pt x="4507479" y="101600"/>
                  <a:pt x="4599843" y="193964"/>
                </a:cubicBezTo>
                <a:cubicBezTo>
                  <a:pt x="4620753" y="214874"/>
                  <a:pt x="4634351" y="242327"/>
                  <a:pt x="4655261" y="263237"/>
                </a:cubicBezTo>
                <a:cubicBezTo>
                  <a:pt x="4671589" y="279565"/>
                  <a:pt x="4692940" y="290018"/>
                  <a:pt x="4710679" y="304800"/>
                </a:cubicBezTo>
                <a:cubicBezTo>
                  <a:pt x="4790825" y="371589"/>
                  <a:pt x="4658340" y="284482"/>
                  <a:pt x="4807661" y="374073"/>
                </a:cubicBezTo>
                <a:cubicBezTo>
                  <a:pt x="4903511" y="517850"/>
                  <a:pt x="4750168" y="302726"/>
                  <a:pt x="4890788" y="443346"/>
                </a:cubicBezTo>
                <a:cubicBezTo>
                  <a:pt x="4901115" y="453673"/>
                  <a:pt x="4895880" y="473227"/>
                  <a:pt x="4904643" y="484910"/>
                </a:cubicBezTo>
                <a:cubicBezTo>
                  <a:pt x="4924236" y="511034"/>
                  <a:pt x="4952221" y="529775"/>
                  <a:pt x="4973916" y="554182"/>
                </a:cubicBezTo>
                <a:cubicBezTo>
                  <a:pt x="4989257" y="571440"/>
                  <a:pt x="5000138" y="592342"/>
                  <a:pt x="5015479" y="609600"/>
                </a:cubicBezTo>
                <a:cubicBezTo>
                  <a:pt x="5044372" y="642105"/>
                  <a:pt x="5084174" y="685511"/>
                  <a:pt x="5126316" y="706582"/>
                </a:cubicBezTo>
                <a:cubicBezTo>
                  <a:pt x="5281753" y="784301"/>
                  <a:pt x="5021483" y="632824"/>
                  <a:pt x="5223297" y="748146"/>
                </a:cubicBezTo>
                <a:cubicBezTo>
                  <a:pt x="5258336" y="768168"/>
                  <a:pt x="5287231" y="794286"/>
                  <a:pt x="5320279" y="817419"/>
                </a:cubicBezTo>
                <a:cubicBezTo>
                  <a:pt x="5347561" y="836517"/>
                  <a:pt x="5371813" y="862306"/>
                  <a:pt x="5403406" y="872837"/>
                </a:cubicBezTo>
                <a:lnTo>
                  <a:pt x="5444970" y="886691"/>
                </a:lnTo>
                <a:cubicBezTo>
                  <a:pt x="5463443" y="900546"/>
                  <a:pt x="5482856" y="913228"/>
                  <a:pt x="5500388" y="928255"/>
                </a:cubicBezTo>
                <a:cubicBezTo>
                  <a:pt x="5515264" y="941006"/>
                  <a:pt x="5525649" y="958951"/>
                  <a:pt x="5541952" y="969819"/>
                </a:cubicBezTo>
                <a:cubicBezTo>
                  <a:pt x="5554103" y="977920"/>
                  <a:pt x="5569661" y="979055"/>
                  <a:pt x="5583516" y="983673"/>
                </a:cubicBezTo>
                <a:lnTo>
                  <a:pt x="5708206" y="1066800"/>
                </a:lnTo>
                <a:cubicBezTo>
                  <a:pt x="5722061" y="1076037"/>
                  <a:pt x="5737996" y="1082736"/>
                  <a:pt x="5749770" y="1094510"/>
                </a:cubicBezTo>
                <a:cubicBezTo>
                  <a:pt x="5777479" y="1122219"/>
                  <a:pt x="5800292" y="1155900"/>
                  <a:pt x="5832897" y="1177637"/>
                </a:cubicBezTo>
                <a:cubicBezTo>
                  <a:pt x="5860606" y="1196110"/>
                  <a:pt x="5892477" y="1209507"/>
                  <a:pt x="5916025" y="1233055"/>
                </a:cubicBezTo>
                <a:cubicBezTo>
                  <a:pt x="5933361" y="1250391"/>
                  <a:pt x="6115576" y="1485232"/>
                  <a:pt x="6165406" y="1510146"/>
                </a:cubicBezTo>
                <a:lnTo>
                  <a:pt x="6220825" y="1537855"/>
                </a:lnTo>
                <a:cubicBezTo>
                  <a:pt x="6253152" y="1570182"/>
                  <a:pt x="6276915" y="1614392"/>
                  <a:pt x="6317806" y="1634837"/>
                </a:cubicBezTo>
                <a:cubicBezTo>
                  <a:pt x="6351686" y="1651777"/>
                  <a:pt x="6385413" y="1665775"/>
                  <a:pt x="6414788" y="1690255"/>
                </a:cubicBezTo>
                <a:cubicBezTo>
                  <a:pt x="6429840" y="1702798"/>
                  <a:pt x="6440408" y="1720431"/>
                  <a:pt x="6456352" y="1731819"/>
                </a:cubicBezTo>
                <a:cubicBezTo>
                  <a:pt x="6473158" y="1743823"/>
                  <a:pt x="6494789" y="1747772"/>
                  <a:pt x="6511770" y="1759528"/>
                </a:cubicBezTo>
                <a:cubicBezTo>
                  <a:pt x="6555063" y="1789500"/>
                  <a:pt x="6589365" y="1832962"/>
                  <a:pt x="6636461" y="1856510"/>
                </a:cubicBezTo>
                <a:cubicBezTo>
                  <a:pt x="6654934" y="1865746"/>
                  <a:pt x="6675073" y="1872215"/>
                  <a:pt x="6691879" y="1884219"/>
                </a:cubicBezTo>
                <a:cubicBezTo>
                  <a:pt x="6707823" y="1895607"/>
                  <a:pt x="6718391" y="1913239"/>
                  <a:pt x="6733443" y="1925782"/>
                </a:cubicBezTo>
                <a:cubicBezTo>
                  <a:pt x="6746235" y="1936442"/>
                  <a:pt x="6762004" y="1943089"/>
                  <a:pt x="6775006" y="1953491"/>
                </a:cubicBezTo>
                <a:cubicBezTo>
                  <a:pt x="6785206" y="1961651"/>
                  <a:pt x="6791033" y="1975358"/>
                  <a:pt x="6802716" y="1981200"/>
                </a:cubicBezTo>
                <a:cubicBezTo>
                  <a:pt x="6828840" y="1994262"/>
                  <a:pt x="6859719" y="1995848"/>
                  <a:pt x="6885843" y="2008910"/>
                </a:cubicBezTo>
                <a:cubicBezTo>
                  <a:pt x="6915629" y="2023803"/>
                  <a:pt x="6938050" y="2051960"/>
                  <a:pt x="6968970" y="2064328"/>
                </a:cubicBezTo>
                <a:cubicBezTo>
                  <a:pt x="6992061" y="2073564"/>
                  <a:pt x="7016503" y="2079959"/>
                  <a:pt x="7038243" y="2092037"/>
                </a:cubicBezTo>
                <a:cubicBezTo>
                  <a:pt x="7058428" y="2103251"/>
                  <a:pt x="7072793" y="2123715"/>
                  <a:pt x="7093661" y="2133600"/>
                </a:cubicBezTo>
                <a:cubicBezTo>
                  <a:pt x="7161088" y="2165539"/>
                  <a:pt x="7234747" y="2183362"/>
                  <a:pt x="7301479" y="2216728"/>
                </a:cubicBezTo>
                <a:cubicBezTo>
                  <a:pt x="7319952" y="2225964"/>
                  <a:pt x="7338965" y="2234190"/>
                  <a:pt x="7356897" y="2244437"/>
                </a:cubicBezTo>
                <a:cubicBezTo>
                  <a:pt x="7415290" y="2277804"/>
                  <a:pt x="7388446" y="2272071"/>
                  <a:pt x="7453879" y="2313710"/>
                </a:cubicBezTo>
                <a:cubicBezTo>
                  <a:pt x="7485291" y="2333700"/>
                  <a:pt x="7520749" y="2347229"/>
                  <a:pt x="7550861" y="2369128"/>
                </a:cubicBezTo>
                <a:cubicBezTo>
                  <a:pt x="7662120" y="2450043"/>
                  <a:pt x="7556052" y="2407804"/>
                  <a:pt x="7647843" y="2438400"/>
                </a:cubicBezTo>
                <a:cubicBezTo>
                  <a:pt x="7657079" y="2447637"/>
                  <a:pt x="7664351" y="2459389"/>
                  <a:pt x="7675552" y="2466110"/>
                </a:cubicBezTo>
                <a:cubicBezTo>
                  <a:pt x="7688075" y="2473624"/>
                  <a:pt x="7705897" y="2470615"/>
                  <a:pt x="7717116" y="2479964"/>
                </a:cubicBezTo>
                <a:cubicBezTo>
                  <a:pt x="7734855" y="2494746"/>
                  <a:pt x="7745437" y="2516465"/>
                  <a:pt x="7758679" y="2535382"/>
                </a:cubicBezTo>
                <a:cubicBezTo>
                  <a:pt x="7777776" y="2562664"/>
                  <a:pt x="7814097" y="2618510"/>
                  <a:pt x="7814097" y="261851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690551" y="4696691"/>
            <a:ext cx="152400" cy="160673"/>
          </a:xfrm>
          <a:prstGeom prst="ellipse">
            <a:avLst/>
          </a:prstGeom>
          <a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1131620" y="2970113"/>
            <a:ext cx="1993665" cy="566714"/>
            <a:chOff x="2025246" y="3948462"/>
            <a:chExt cx="1071720" cy="708476"/>
          </a:xfrm>
        </p:grpSpPr>
        <p:sp>
          <p:nvSpPr>
            <p:cNvPr id="72" name="椭圆 71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2174483" y="3948462"/>
              <a:ext cx="922483" cy="654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Mum</a:t>
              </a:r>
              <a:endParaRPr lang="zh-CN" alt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229778" y="2032036"/>
            <a:ext cx="1932778" cy="566714"/>
            <a:chOff x="2025246" y="3948462"/>
            <a:chExt cx="1071720" cy="708476"/>
          </a:xfrm>
        </p:grpSpPr>
        <p:sp>
          <p:nvSpPr>
            <p:cNvPr id="80" name="椭圆 79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2174483" y="3948462"/>
              <a:ext cx="922483" cy="654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Dad</a:t>
              </a:r>
              <a:endParaRPr lang="zh-CN" alt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266080" y="1559643"/>
            <a:ext cx="3018294" cy="954107"/>
            <a:chOff x="2025246" y="3993046"/>
            <a:chExt cx="1071720" cy="1192774"/>
          </a:xfrm>
        </p:grpSpPr>
        <p:sp>
          <p:nvSpPr>
            <p:cNvPr id="84" name="椭圆 83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2174483" y="3993046"/>
              <a:ext cx="922483" cy="1192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Biff and Chip</a:t>
              </a:r>
              <a:endParaRPr lang="zh-CN" alt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835747" y="3869722"/>
            <a:ext cx="2244798" cy="540353"/>
            <a:chOff x="2025246" y="3981417"/>
            <a:chExt cx="1164737" cy="675521"/>
          </a:xfrm>
        </p:grpSpPr>
        <p:sp>
          <p:nvSpPr>
            <p:cNvPr id="92" name="椭圆 91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2267500" y="3981417"/>
              <a:ext cx="922483" cy="654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glad</a:t>
              </a:r>
              <a:endParaRPr lang="zh-CN" alt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7546700" y="2028723"/>
            <a:ext cx="2059267" cy="542742"/>
            <a:chOff x="2025246" y="3978431"/>
            <a:chExt cx="1146395" cy="678507"/>
          </a:xfrm>
        </p:grpSpPr>
        <p:sp>
          <p:nvSpPr>
            <p:cNvPr id="100" name="椭圆 99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2249158" y="3978431"/>
              <a:ext cx="922483" cy="654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upset</a:t>
              </a:r>
              <a:endParaRPr lang="zh-CN" alt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4" name="矩形 113"/>
          <p:cNvSpPr/>
          <p:nvPr/>
        </p:nvSpPr>
        <p:spPr>
          <a:xfrm>
            <a:off x="1277291" y="5718190"/>
            <a:ext cx="6034093" cy="53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_______________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wanted to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__________. 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" name="组合 1"/>
          <p:cNvGrpSpPr/>
          <p:nvPr/>
        </p:nvGrpSpPr>
        <p:grpSpPr>
          <a:xfrm rot="381663">
            <a:off x="2469030" y="3805689"/>
            <a:ext cx="564662" cy="356346"/>
            <a:chOff x="2479564" y="3746402"/>
            <a:chExt cx="564662" cy="356346"/>
          </a:xfrm>
        </p:grpSpPr>
        <p:sp>
          <p:nvSpPr>
            <p:cNvPr id="76" name="椭圆 75"/>
            <p:cNvSpPr/>
            <p:nvPr/>
          </p:nvSpPr>
          <p:spPr>
            <a:xfrm>
              <a:off x="2859560" y="3928061"/>
              <a:ext cx="184666" cy="174687"/>
            </a:xfrm>
            <a:prstGeom prst="ellipse">
              <a:avLst/>
            </a:prstGeom>
            <a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 flipH="1" flipV="1">
              <a:off x="2479564" y="3746402"/>
              <a:ext cx="379366" cy="22773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" name="组合 3"/>
          <p:cNvGrpSpPr/>
          <p:nvPr/>
        </p:nvGrpSpPr>
        <p:grpSpPr>
          <a:xfrm>
            <a:off x="4035614" y="2502933"/>
            <a:ext cx="528063" cy="316263"/>
            <a:chOff x="4114557" y="2734534"/>
            <a:chExt cx="528063" cy="316263"/>
          </a:xfrm>
        </p:grpSpPr>
        <p:sp>
          <p:nvSpPr>
            <p:cNvPr id="77" name="椭圆 76"/>
            <p:cNvSpPr/>
            <p:nvPr/>
          </p:nvSpPr>
          <p:spPr>
            <a:xfrm>
              <a:off x="4457954" y="2876110"/>
              <a:ext cx="184666" cy="174687"/>
            </a:xfrm>
            <a:prstGeom prst="ellipse">
              <a:avLst/>
            </a:prstGeom>
            <a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cxnSp>
          <p:nvCxnSpPr>
            <p:cNvPr id="115" name="直接箭头连接符 114"/>
            <p:cNvCxnSpPr/>
            <p:nvPr/>
          </p:nvCxnSpPr>
          <p:spPr>
            <a:xfrm flipH="1" flipV="1">
              <a:off x="4114557" y="2734534"/>
              <a:ext cx="379366" cy="22773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" name="组合 5"/>
          <p:cNvGrpSpPr/>
          <p:nvPr/>
        </p:nvGrpSpPr>
        <p:grpSpPr>
          <a:xfrm rot="18945379">
            <a:off x="5653216" y="2204806"/>
            <a:ext cx="394052" cy="351971"/>
            <a:chOff x="5423445" y="2291896"/>
            <a:chExt cx="409108" cy="495779"/>
          </a:xfrm>
        </p:grpSpPr>
        <p:sp>
          <p:nvSpPr>
            <p:cNvPr id="78" name="椭圆 77"/>
            <p:cNvSpPr/>
            <p:nvPr/>
          </p:nvSpPr>
          <p:spPr>
            <a:xfrm>
              <a:off x="5423445" y="2612988"/>
              <a:ext cx="184666" cy="174687"/>
            </a:xfrm>
            <a:prstGeom prst="ellipse">
              <a:avLst/>
            </a:prstGeom>
            <a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cxnSp>
          <p:nvCxnSpPr>
            <p:cNvPr id="116" name="直接箭头连接符 115"/>
            <p:cNvCxnSpPr/>
            <p:nvPr/>
          </p:nvCxnSpPr>
          <p:spPr>
            <a:xfrm flipV="1">
              <a:off x="5542940" y="2291896"/>
              <a:ext cx="289613" cy="363584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8" name="组合 7"/>
          <p:cNvGrpSpPr/>
          <p:nvPr/>
        </p:nvGrpSpPr>
        <p:grpSpPr>
          <a:xfrm rot="19418126">
            <a:off x="7861884" y="2722923"/>
            <a:ext cx="503026" cy="256286"/>
            <a:chOff x="6616611" y="2368976"/>
            <a:chExt cx="559973" cy="283758"/>
          </a:xfrm>
        </p:grpSpPr>
        <p:sp>
          <p:nvSpPr>
            <p:cNvPr id="90" name="椭圆 89"/>
            <p:cNvSpPr/>
            <p:nvPr/>
          </p:nvSpPr>
          <p:spPr>
            <a:xfrm>
              <a:off x="6616611" y="2478047"/>
              <a:ext cx="184666" cy="174687"/>
            </a:xfrm>
            <a:prstGeom prst="ellipse">
              <a:avLst/>
            </a:prstGeom>
            <a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cxnSp>
          <p:nvCxnSpPr>
            <p:cNvPr id="117" name="直接箭头连接符 116"/>
            <p:cNvCxnSpPr/>
            <p:nvPr/>
          </p:nvCxnSpPr>
          <p:spPr>
            <a:xfrm flipV="1">
              <a:off x="6788570" y="2368976"/>
              <a:ext cx="388014" cy="166018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5" name="组合 14"/>
          <p:cNvGrpSpPr/>
          <p:nvPr/>
        </p:nvGrpSpPr>
        <p:grpSpPr>
          <a:xfrm rot="20329450">
            <a:off x="8831598" y="3528741"/>
            <a:ext cx="706097" cy="412768"/>
            <a:chOff x="8929144" y="3340617"/>
            <a:chExt cx="660891" cy="285110"/>
          </a:xfrm>
        </p:grpSpPr>
        <p:sp>
          <p:nvSpPr>
            <p:cNvPr id="106" name="椭圆 105"/>
            <p:cNvSpPr/>
            <p:nvPr/>
          </p:nvSpPr>
          <p:spPr>
            <a:xfrm>
              <a:off x="8929144" y="3463778"/>
              <a:ext cx="197730" cy="161949"/>
            </a:xfrm>
            <a:prstGeom prst="ellipse">
              <a:avLst/>
            </a:prstGeom>
            <a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cxnSp>
          <p:nvCxnSpPr>
            <p:cNvPr id="119" name="直接箭头连接符 118"/>
            <p:cNvCxnSpPr/>
            <p:nvPr/>
          </p:nvCxnSpPr>
          <p:spPr>
            <a:xfrm flipV="1">
              <a:off x="9094697" y="3340617"/>
              <a:ext cx="495338" cy="162792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21" name="椭圆 120"/>
          <p:cNvSpPr/>
          <p:nvPr/>
        </p:nvSpPr>
        <p:spPr>
          <a:xfrm>
            <a:off x="10132631" y="4721361"/>
            <a:ext cx="197730" cy="161949"/>
          </a:xfrm>
          <a:prstGeom prst="ellipse">
            <a:avLst/>
          </a:prstGeom>
          <a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1302089" y="4432291"/>
            <a:ext cx="70353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40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?</a:t>
            </a:r>
            <a:endParaRPr lang="zh-CN" altLang="en-US" sz="40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615085" y="4876443"/>
            <a:ext cx="2090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beginning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502549" y="4876443"/>
            <a:ext cx="2090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middle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9245938" y="4876443"/>
            <a:ext cx="923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end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871" y="835394"/>
            <a:ext cx="887432" cy="591621"/>
          </a:xfrm>
          <a:prstGeom prst="rect">
            <a:avLst/>
          </a:prstGeom>
        </p:spPr>
      </p:pic>
      <p:sp>
        <p:nvSpPr>
          <p:cNvPr id="127" name="矩形 126"/>
          <p:cNvSpPr/>
          <p:nvPr/>
        </p:nvSpPr>
        <p:spPr>
          <a:xfrm>
            <a:off x="1303536" y="6136565"/>
            <a:ext cx="9482693" cy="53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Everyone give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________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to Kipper. Kipper was _____. </a:t>
            </a:r>
          </a:p>
        </p:txBody>
      </p:sp>
      <p:grpSp>
        <p:nvGrpSpPr>
          <p:cNvPr id="104" name="组合 103"/>
          <p:cNvGrpSpPr/>
          <p:nvPr/>
        </p:nvGrpSpPr>
        <p:grpSpPr>
          <a:xfrm>
            <a:off x="9471827" y="3010754"/>
            <a:ext cx="2137081" cy="554015"/>
            <a:chOff x="2012465" y="3906333"/>
            <a:chExt cx="1108847" cy="692600"/>
          </a:xfrm>
        </p:grpSpPr>
        <p:sp>
          <p:nvSpPr>
            <p:cNvPr id="109" name="椭圆 108"/>
            <p:cNvSpPr/>
            <p:nvPr/>
          </p:nvSpPr>
          <p:spPr>
            <a:xfrm>
              <a:off x="2012465" y="3941062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2198829" y="3906333"/>
              <a:ext cx="922483" cy="654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money</a:t>
              </a:r>
              <a:endParaRPr lang="zh-CN" alt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6893549" y="1"/>
            <a:ext cx="5305377" cy="177380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960719" y="76663"/>
            <a:ext cx="4987607" cy="167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what they learned from the story by using the given structures and language support.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learned from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The Wobbly Tooth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think about the given questions; help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organize their ideas about the story with the given visual support, and tell them, “This is practice before your homework.”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Model the first question, and then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presenting their answers. </a:t>
            </a:r>
          </a:p>
        </p:txBody>
      </p:sp>
      <p:sp>
        <p:nvSpPr>
          <p:cNvPr id="73" name="直角三角形 7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98924" y="5327676"/>
            <a:ext cx="2428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</a:t>
            </a:r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wobbly tooth</a:t>
            </a:r>
            <a:endParaRPr lang="zh-CN" altLang="en-US" dirty="0"/>
          </a:p>
        </p:txBody>
      </p:sp>
      <p:sp>
        <p:nvSpPr>
          <p:cNvPr id="82" name="矩形 81"/>
          <p:cNvSpPr/>
          <p:nvPr/>
        </p:nvSpPr>
        <p:spPr>
          <a:xfrm>
            <a:off x="1358146" y="5745424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Mum and Dad</a:t>
            </a:r>
            <a:endParaRPr lang="zh-CN" altLang="en-US" dirty="0"/>
          </a:p>
        </p:txBody>
      </p:sp>
      <p:sp>
        <p:nvSpPr>
          <p:cNvPr id="95" name="矩形 94"/>
          <p:cNvSpPr/>
          <p:nvPr/>
        </p:nvSpPr>
        <p:spPr>
          <a:xfrm>
            <a:off x="5342990" y="5779226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pull it out</a:t>
            </a:r>
            <a:endParaRPr lang="zh-CN" altLang="en-US" dirty="0"/>
          </a:p>
        </p:txBody>
      </p:sp>
      <p:sp>
        <p:nvSpPr>
          <p:cNvPr id="103" name="矩形 102"/>
          <p:cNvSpPr/>
          <p:nvPr/>
        </p:nvSpPr>
        <p:spPr>
          <a:xfrm>
            <a:off x="3547644" y="6173497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money</a:t>
            </a:r>
            <a:endParaRPr lang="zh-CN" altLang="en-US" dirty="0"/>
          </a:p>
        </p:txBody>
      </p:sp>
      <p:sp>
        <p:nvSpPr>
          <p:cNvPr id="105" name="矩形 104"/>
          <p:cNvSpPr/>
          <p:nvPr/>
        </p:nvSpPr>
        <p:spPr>
          <a:xfrm>
            <a:off x="8027632" y="6173497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glad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286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0" grpId="0"/>
      <p:bldP spid="70" grpId="1"/>
      <p:bldP spid="5" grpId="0"/>
      <p:bldP spid="82" grpId="0"/>
      <p:bldP spid="95" grpId="0"/>
      <p:bldP spid="103" grpId="0"/>
      <p:bldP spid="1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81D153DE-314F-45B3-94A3-AA9C0FC40801}"/>
              </a:ext>
            </a:extLst>
          </p:cNvPr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245797" y="104796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77188" y="6147844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222548" y="1714670"/>
            <a:ext cx="3970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Describe </a:t>
            </a: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s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omething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you can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u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se to take care of your teeth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130454" y="1447954"/>
            <a:ext cx="5695416" cy="4214948"/>
          </a:xfrm>
          <a:prstGeom prst="roundRect">
            <a:avLst>
              <a:gd name="adj" fmla="val 3929"/>
            </a:avLst>
          </a:prstGeom>
          <a:noFill/>
          <a:ln w="317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4548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53066" y="8187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497155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Let’s draw and write!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97927"/>
            <a:ext cx="5622135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C5461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Now, please follow the steps to finish your homework and present it in the next class:</a:t>
            </a:r>
          </a:p>
          <a:p>
            <a:pPr marL="431800" lvl="0" indent="-431800">
              <a:spcBef>
                <a:spcPts val="300"/>
              </a:spcBef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Describe something you can use to take care of your teeth. </a:t>
            </a:r>
          </a:p>
          <a:p>
            <a:pPr marL="431800" marR="0" lvl="0" indent="-431800" algn="l" defTabSz="9144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Write at least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one complete sentence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describing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it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672881" y="1447954"/>
            <a:ext cx="5066182" cy="4214948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4" name="同侧圆角矩形 43"/>
          <p:cNvSpPr/>
          <p:nvPr/>
        </p:nvSpPr>
        <p:spPr>
          <a:xfrm>
            <a:off x="813603" y="948473"/>
            <a:ext cx="3970668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An </a:t>
            </a:r>
            <a:r>
              <a:rPr lang="en-US" altLang="zh-CN" sz="2400" b="1" kern="0" dirty="0">
                <a:solidFill>
                  <a:srgbClr val="0000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xplanatory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Article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09" y="2865378"/>
            <a:ext cx="3555942" cy="242479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60719" y="76663"/>
            <a:ext cx="4987607" cy="14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what the homework is.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Explain the writing task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check their understanding.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should finish their writing before next class. Make sure that they know to send their homework to the platform. They will present their work next class.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watch the post-class video and to finish the writing task.</a:t>
            </a:r>
          </a:p>
        </p:txBody>
      </p:sp>
      <p:sp>
        <p:nvSpPr>
          <p:cNvPr id="27" name="直角三角形 2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5387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78" y="90217"/>
            <a:ext cx="12192001" cy="66775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584" y="1557831"/>
            <a:ext cx="4455488" cy="24698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02" y="1451190"/>
            <a:ext cx="4171863" cy="29684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596" y="3325212"/>
            <a:ext cx="4255092" cy="31241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1093" y="1937001"/>
            <a:ext cx="4064954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79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  </a:t>
            </a:r>
          </a:p>
          <a:p>
            <a:pPr defTabSz="410648" hangingPunct="0">
              <a:lnSpc>
                <a:spcPct val="120000"/>
              </a:lnSpc>
            </a:pPr>
            <a:r>
              <a:rPr lang="nl-NL" altLang="zh-CN" sz="2879" b="1" kern="0" dirty="0">
                <a:solidFill>
                  <a:srgbClr val="0C77C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l</a:t>
            </a:r>
            <a:r>
              <a:rPr lang="nl-NL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ook</a:t>
            </a:r>
            <a:r>
              <a:rPr lang="nl-NL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nl-NL" altLang="zh-CN" sz="2879" b="1" kern="0" dirty="0">
                <a:solidFill>
                  <a:srgbClr val="0C77C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c</a:t>
            </a:r>
            <a:r>
              <a:rPr lang="nl-NL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ook</a:t>
            </a:r>
            <a:r>
              <a:rPr lang="nl-NL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nl-NL" altLang="zh-CN" sz="2879" b="1" kern="0" dirty="0">
                <a:solidFill>
                  <a:srgbClr val="0C77C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</a:t>
            </a:r>
            <a:r>
              <a:rPr lang="nl-NL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ook</a:t>
            </a:r>
            <a:r>
              <a:rPr lang="nl-NL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 </a:t>
            </a:r>
            <a:r>
              <a:rPr lang="nl-NL" altLang="zh-CN" sz="2879" b="1" kern="0" dirty="0">
                <a:solidFill>
                  <a:srgbClr val="0C77C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</a:t>
            </a:r>
            <a:r>
              <a:rPr lang="nl-NL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ake</a:t>
            </a:r>
            <a:r>
              <a:rPr lang="nl-NL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nl-NL" altLang="zh-CN" sz="2879" b="1" kern="0" dirty="0">
                <a:solidFill>
                  <a:srgbClr val="0C77C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c</a:t>
            </a:r>
            <a:r>
              <a:rPr lang="nl-NL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ake</a:t>
            </a:r>
            <a:r>
              <a:rPr lang="nl-NL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nl-NL" altLang="zh-CN" sz="2879" b="1" kern="0" dirty="0">
                <a:solidFill>
                  <a:srgbClr val="0C77C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</a:t>
            </a:r>
            <a:r>
              <a:rPr lang="nl-NL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ake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35517" y="4040707"/>
            <a:ext cx="3978009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wobbly/tooth/hit/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swallowed/glad</a:t>
            </a:r>
          </a:p>
        </p:txBody>
      </p:sp>
      <p:sp>
        <p:nvSpPr>
          <p:cNvPr id="10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648" hangingPunct="0"/>
            <a:r>
              <a:rPr lang="en-US" altLang="zh-CN" sz="2519" kern="0" spc="0" dirty="0">
                <a:latin typeface="Century Gothic" panose="020B0502020202020204" pitchFamily="34" charset="0"/>
                <a:cs typeface="Calibri"/>
                <a:sym typeface="Calibri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278211" y="2114641"/>
            <a:ext cx="5188037" cy="115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 </a:t>
            </a:r>
          </a:p>
          <a:p>
            <a:pPr lvl="0">
              <a:lnSpc>
                <a:spcPct val="120000"/>
              </a:lnSpc>
            </a:pPr>
            <a:r>
              <a:rPr lang="en-US" altLang="zh-CN" sz="2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_____ want </a:t>
            </a:r>
            <a:r>
              <a:rPr lang="en-US" altLang="zh-CN" sz="2800" b="1" dirty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to _____.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913261" y="609118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51526" y="10199"/>
            <a:ext cx="2374889" cy="773220"/>
            <a:chOff x="9336223" y="63814"/>
            <a:chExt cx="2374889" cy="77322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3758" y="6098447"/>
            <a:ext cx="996019" cy="294424"/>
            <a:chOff x="10856740" y="6277239"/>
            <a:chExt cx="996019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319859" y="378918"/>
            <a:ext cx="5184559" cy="1109708"/>
            <a:chOff x="3319860" y="479713"/>
            <a:chExt cx="5184559" cy="1109708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22" t="37846" r="4578" b="42441"/>
            <a:stretch/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648" hangingPunct="0"/>
              <a:r>
                <a:rPr lang="en-US" altLang="zh-CN" sz="3239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6" t="54447"/>
          <a:stretch/>
        </p:blipFill>
        <p:spPr>
          <a:xfrm>
            <a:off x="8749075" y="4537557"/>
            <a:ext cx="2541428" cy="1952143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Review today’s lesson.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review the phonics by asking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words.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review the words by asking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make sentences with some of them.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review the sentence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structure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by asking each S to make sentences with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it.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6" name="直角三角形 35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077519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A334724-80B4-C141-B149-D662D50C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C3234B6-CDB3-6342-B35D-9DFDF85BC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29" y="2818481"/>
            <a:ext cx="3569371" cy="3071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7A7EEAD-FEB5-6947-ACBA-7E11500F8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4952">
            <a:off x="6747792" y="3009452"/>
            <a:ext cx="3752913" cy="35105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218791" y="-11544"/>
            <a:ext cx="3982357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00843" y="36702"/>
            <a:ext cx="3216787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End the lesson and encourage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be well prepared for the next class. 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Briefly comment on Ss. 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Say goodbye to students.</a:t>
            </a:r>
          </a:p>
          <a:p>
            <a:pPr marL="228600" indent="-228600" algn="just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preview the next lesson.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235" y="6422415"/>
            <a:ext cx="1025203" cy="294424"/>
            <a:chOff x="10827556" y="6277239"/>
            <a:chExt cx="1025203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27556" y="62839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28" y="3007796"/>
            <a:ext cx="2804380" cy="265853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858">
            <a:off x="6844163" y="3694301"/>
            <a:ext cx="3560170" cy="214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1669" y="399483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3039" y="1117644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66352" y="1922702"/>
            <a:ext cx="4569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This is a</a:t>
            </a: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pair of shoes </a:t>
            </a:r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 </a:t>
            </a: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often wear in PE class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25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915"/>
            <a:ext cx="2549675" cy="773220"/>
            <a:chOff x="9514965" y="230021"/>
            <a:chExt cx="2549675" cy="77322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67004" y="6513789"/>
            <a:ext cx="942691" cy="294424"/>
            <a:chOff x="11008048" y="6528234"/>
            <a:chExt cx="942691" cy="29442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51246" y="6498237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73913">
            <a:off x="7357141" y="2764154"/>
            <a:ext cx="966851" cy="154287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52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935" y="5861033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3424" y="4875646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94500" y="4745159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726" y="5566512"/>
            <a:ext cx="1010285" cy="71206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201854" y="779779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95" y="759424"/>
            <a:ext cx="887432" cy="591621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893550" y="1"/>
            <a:ext cx="5290292" cy="189537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960719" y="76663"/>
            <a:ext cx="4987607" cy="1870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Present and share the writing assignment from last lesson.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Invite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presenting their homework. If time is limited,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they have one or two mins to present their writing.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listen carefully and to ask questions.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After both of the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have finished, give them feedback and awards (click the picture of the book beside the boy or the girl so that they can get some awards).  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You can click the picture of the boy or the girl to give each S a trophy to mark their good performance.</a:t>
            </a:r>
          </a:p>
        </p:txBody>
      </p:sp>
      <p:sp>
        <p:nvSpPr>
          <p:cNvPr id="42" name="直角三角形 4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823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4" y="-24664"/>
            <a:ext cx="12197834" cy="6889789"/>
          </a:xfrm>
          <a:prstGeom prst="rect">
            <a:avLst/>
          </a:prstGeom>
        </p:spPr>
      </p:pic>
      <p:pic>
        <p:nvPicPr>
          <p:cNvPr id="125" name="图片 124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532" y="38199"/>
            <a:ext cx="12285064" cy="6865510"/>
          </a:xfrm>
          <a:prstGeom prst="rect">
            <a:avLst/>
          </a:prstGeom>
        </p:spPr>
      </p:pic>
      <p:pic>
        <p:nvPicPr>
          <p:cNvPr id="126" name="图片 125">
            <a:extLst>
              <a:ext uri="{FF2B5EF4-FFF2-40B4-BE49-F238E27FC236}">
                <a16:creationId xmlns:a16="http://schemas.microsoft.com/office/drawing/2014/main" xmlns="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672886" y="477372"/>
            <a:ext cx="50700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Let’s listen and speak!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0989234" y="6233935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4</a:t>
              </a: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54" y="496241"/>
            <a:ext cx="887432" cy="59162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8486103" y="2651149"/>
            <a:ext cx="2254114" cy="979651"/>
            <a:chOff x="823258" y="2581501"/>
            <a:chExt cx="2178818" cy="1737393"/>
          </a:xfrm>
        </p:grpSpPr>
        <p:sp>
          <p:nvSpPr>
            <p:cNvPr id="135" name="圆角矩形标注 134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42020"/>
                <a:gd name="adj2" fmla="val 8121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825743" y="2785609"/>
              <a:ext cx="2170516" cy="1473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words?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0" name="Picture 6" descr="âsit on floor cartoonâçå¾çæç´¢ç»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039" y="3763929"/>
            <a:ext cx="2149107" cy="258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组合 67"/>
          <p:cNvGrpSpPr/>
          <p:nvPr/>
        </p:nvGrpSpPr>
        <p:grpSpPr>
          <a:xfrm>
            <a:off x="2724532" y="1492803"/>
            <a:ext cx="1809795" cy="661827"/>
            <a:chOff x="3104282" y="1529532"/>
            <a:chExt cx="1809795" cy="661827"/>
          </a:xfrm>
        </p:grpSpPr>
        <p:sp>
          <p:nvSpPr>
            <p:cNvPr id="69" name="圆角矩形 68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b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ook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2724532" y="2282586"/>
            <a:ext cx="1809795" cy="679371"/>
            <a:chOff x="3104282" y="1511988"/>
            <a:chExt cx="1809795" cy="679371"/>
          </a:xfrm>
        </p:grpSpPr>
        <p:sp>
          <p:nvSpPr>
            <p:cNvPr id="77" name="圆角矩形 76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3383354" y="1511988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c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ook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724532" y="3087831"/>
            <a:ext cx="1809795" cy="662140"/>
            <a:chOff x="3104282" y="1529219"/>
            <a:chExt cx="1809795" cy="662140"/>
          </a:xfrm>
        </p:grpSpPr>
        <p:sp>
          <p:nvSpPr>
            <p:cNvPr id="80" name="圆角矩形 79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3401902" y="1529219"/>
              <a:ext cx="1214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ook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834286" y="1452591"/>
            <a:ext cx="760217" cy="661827"/>
            <a:chOff x="3104282" y="1529532"/>
            <a:chExt cx="1809795" cy="661827"/>
          </a:xfrm>
        </p:grpSpPr>
        <p:sp>
          <p:nvSpPr>
            <p:cNvPr id="83" name="圆角矩形 82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b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918386" y="1452591"/>
            <a:ext cx="1498174" cy="661827"/>
            <a:chOff x="3104282" y="1529532"/>
            <a:chExt cx="1809795" cy="661827"/>
          </a:xfrm>
        </p:grpSpPr>
        <p:sp>
          <p:nvSpPr>
            <p:cNvPr id="88" name="圆角矩形 87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 err="1">
                  <a:latin typeface="Century Gothic" panose="020B0502020202020204" pitchFamily="34" charset="0"/>
                </a:rPr>
                <a:t>ook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834286" y="2306854"/>
            <a:ext cx="760218" cy="679371"/>
            <a:chOff x="3104282" y="1511988"/>
            <a:chExt cx="1809795" cy="679371"/>
          </a:xfrm>
        </p:grpSpPr>
        <p:sp>
          <p:nvSpPr>
            <p:cNvPr id="91" name="圆角矩形 90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3383354" y="1511988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956660" y="2306854"/>
            <a:ext cx="1459900" cy="679371"/>
            <a:chOff x="3104282" y="1511988"/>
            <a:chExt cx="1809795" cy="679371"/>
          </a:xfrm>
        </p:grpSpPr>
        <p:sp>
          <p:nvSpPr>
            <p:cNvPr id="94" name="圆角矩形 93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3383354" y="1511988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 err="1">
                  <a:latin typeface="Century Gothic" panose="020B0502020202020204" pitchFamily="34" charset="0"/>
                </a:rPr>
                <a:t>ook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867253" y="3070216"/>
            <a:ext cx="717956" cy="662140"/>
            <a:chOff x="3104282" y="1529219"/>
            <a:chExt cx="1809795" cy="662140"/>
          </a:xfrm>
        </p:grpSpPr>
        <p:sp>
          <p:nvSpPr>
            <p:cNvPr id="97" name="圆角矩形 96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3401902" y="1529219"/>
              <a:ext cx="1214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noProof="0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887098" y="3088120"/>
            <a:ext cx="1560750" cy="662140"/>
            <a:chOff x="3104282" y="1529219"/>
            <a:chExt cx="1809795" cy="662140"/>
          </a:xfrm>
        </p:grpSpPr>
        <p:sp>
          <p:nvSpPr>
            <p:cNvPr id="100" name="圆角矩形 99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3401902" y="1529219"/>
              <a:ext cx="1214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 err="1">
                  <a:latin typeface="Century Gothic" panose="020B0502020202020204" pitchFamily="34" charset="0"/>
                </a:rPr>
                <a:t>ook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26" name="Picture 2" descr="“closedbook cartoon”的图片搜索结果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2"/>
          <a:stretch/>
        </p:blipFill>
        <p:spPr bwMode="auto">
          <a:xfrm rot="21292329">
            <a:off x="7999497" y="5007699"/>
            <a:ext cx="2686147" cy="20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组合 136"/>
          <p:cNvGrpSpPr/>
          <p:nvPr/>
        </p:nvGrpSpPr>
        <p:grpSpPr>
          <a:xfrm>
            <a:off x="8155852" y="2452354"/>
            <a:ext cx="2779008" cy="1569660"/>
            <a:chOff x="816844" y="2429087"/>
            <a:chExt cx="2185232" cy="2571336"/>
          </a:xfrm>
        </p:grpSpPr>
        <p:sp>
          <p:nvSpPr>
            <p:cNvPr id="138" name="圆角矩形标注 137"/>
            <p:cNvSpPr/>
            <p:nvPr/>
          </p:nvSpPr>
          <p:spPr>
            <a:xfrm>
              <a:off x="823258" y="2581500"/>
              <a:ext cx="2178818" cy="1737392"/>
            </a:xfrm>
            <a:prstGeom prst="wedgeRoundRectCallout">
              <a:avLst>
                <a:gd name="adj1" fmla="val 39597"/>
                <a:gd name="adj2" fmla="val 7422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816844" y="2429087"/>
              <a:ext cx="2170516" cy="2571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say the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onsets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and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rimes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of the words?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50" y="5333852"/>
            <a:ext cx="693824" cy="5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37" t="33780" r="34567" b="35549"/>
          <a:stretch/>
        </p:blipFill>
        <p:spPr>
          <a:xfrm>
            <a:off x="9615921" y="5652448"/>
            <a:ext cx="650011" cy="68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61305" r="66024" b="7434"/>
          <a:stretch/>
        </p:blipFill>
        <p:spPr>
          <a:xfrm>
            <a:off x="9053021" y="5790261"/>
            <a:ext cx="571753" cy="7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83" y="5260846"/>
            <a:ext cx="791906" cy="66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图片 10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61305" r="66024" b="7434"/>
          <a:stretch/>
        </p:blipFill>
        <p:spPr>
          <a:xfrm>
            <a:off x="9045230" y="5773999"/>
            <a:ext cx="574326" cy="74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7" t="33780" r="34567" b="35549"/>
          <a:stretch/>
        </p:blipFill>
        <p:spPr>
          <a:xfrm>
            <a:off x="9614928" y="5659954"/>
            <a:ext cx="639352" cy="67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7984">
            <a:off x="7656003" y="5055988"/>
            <a:ext cx="2585569" cy="1846244"/>
          </a:xfrm>
          <a:prstGeom prst="rect">
            <a:avLst/>
          </a:prstGeom>
        </p:spPr>
      </p:pic>
      <p:pic>
        <p:nvPicPr>
          <p:cNvPr id="102" name="Picture 2" descr="âtooth fairyâçå¾çæç´¢ç»æ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209" flipH="1">
            <a:off x="8117978" y="3968175"/>
            <a:ext cx="2326639" cy="23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矩形 56"/>
          <p:cNvSpPr/>
          <p:nvPr/>
        </p:nvSpPr>
        <p:spPr>
          <a:xfrm>
            <a:off x="6893550" y="1"/>
            <a:ext cx="5290291" cy="278587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960719" y="76663"/>
            <a:ext cx="4987607" cy="268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Blend and segment onsets and rimes of single-syllable words.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see in the picture; click and tell them to help the boy in the picture light up all the gems.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each word;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and pronounce the onsets and rimes of words like this: l-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ook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look;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help the boy in the picture find all the gems. </a:t>
            </a:r>
            <a:endParaRPr lang="en-US" altLang="zh-CN" sz="1100" b="1" dirty="0" smtClean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Click and guide </a:t>
            </a:r>
            <a:r>
              <a:rPr lang="en-US" altLang="zh-CN" sz="1100" b="1" dirty="0" err="1" smtClean="0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 to blend the onset and the rimes.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Each of the three words has the same operational process;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will learn three words on this slide.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have helped the boy in the picture light up all the gems, and then the tooth fairy will show up;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three words again. </a:t>
            </a:r>
          </a:p>
        </p:txBody>
      </p:sp>
      <p:sp>
        <p:nvSpPr>
          <p:cNvPr id="60" name="直角三角形 5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76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2.08333E-6 0.00023 C -0.00039 -0.03912 -0.00052 -0.07824 -0.00117 -0.11736 C -0.0013 -0.12084 -0.00287 -0.12778 -0.00352 -0.13148 C -0.00391 -0.13449 -0.00482 -0.14236 -0.00573 -0.1456 C -0.00638 -0.14769 -0.00742 -0.14954 -0.00807 -0.15162 C -0.0086 -0.15347 -0.0086 -0.15579 -0.00912 -0.15764 C -0.01615 -0.17917 -0.00951 -0.15463 -0.01485 -0.17176 C -0.01641 -0.17709 -0.01745 -0.18287 -0.0194 -0.18796 L -0.02396 -0.2 C -0.02474 -0.20209 -0.02552 -0.20394 -0.02617 -0.20602 C -0.02904 -0.21644 -0.02748 -0.21181 -0.03073 -0.22037 C -0.03086 -0.2213 -0.03242 -0.23264 -0.03307 -0.23449 C -0.03386 -0.23681 -0.03529 -0.23843 -0.03646 -0.24051 C -0.03724 -0.24491 -0.0388 -0.25324 -0.03985 -0.25671 C -0.04037 -0.25834 -0.04141 -0.25926 -0.04206 -0.26065 C -0.04414 -0.27546 -0.04193 -0.26204 -0.04557 -0.27685 C -0.04831 -0.28843 -0.04453 -0.27732 -0.04896 -0.28889 C -0.05117 -0.30949 -0.04883 -0.29051 -0.05117 -0.30509 C -0.05156 -0.30787 -0.05182 -0.31042 -0.05235 -0.3132 C -0.053 -0.31736 -0.05404 -0.32107 -0.05456 -0.32523 L -0.0569 -0.34144 C -0.05729 -0.34676 -0.05794 -0.35209 -0.05794 -0.35764 C -0.05794 -0.37778 -0.05781 -0.39815 -0.0569 -0.41829 C -0.05664 -0.42246 -0.05534 -0.42639 -0.05456 -0.43033 L -0.05352 -0.43634 C -0.05313 -0.43843 -0.05287 -0.44051 -0.05235 -0.44236 C -0.05156 -0.44514 -0.05078 -0.44769 -0.05 -0.45046 C -0.04961 -0.45255 -0.04961 -0.45486 -0.04896 -0.45648 C -0.04805 -0.45857 -0.04662 -0.45926 -0.04557 -0.46065 C -0.04518 -0.46273 -0.04492 -0.46482 -0.0444 -0.46667 C -0.04336 -0.47014 -0.04154 -0.47431 -0.03985 -0.47685 C -0.0388 -0.47824 -0.0375 -0.47917 -0.03646 -0.48079 C -0.03399 -0.48472 -0.0319 -0.48889 -0.02956 -0.49306 L -0.02735 -0.49699 L -0.02057 -0.50903 L -0.01706 -0.51505 L -0.01706 -0.51482 " pathEditMode="relative" rAng="0" ptsTypes="AAAAAAAAAAAAAAAAAAAAAAAAAAAAAAAAAAAAAA">
                                      <p:cBhvr>
                                        <p:cTn id="13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/>
      <p:bldP spid="5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/>
          <a:stretch/>
        </p:blipFill>
        <p:spPr>
          <a:xfrm>
            <a:off x="24694" y="-24664"/>
            <a:ext cx="12192000" cy="6872258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6" y="64114"/>
            <a:ext cx="12285064" cy="686551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583690" y="315850"/>
            <a:ext cx="5122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Let’s listen and speak!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3653539" y="1401176"/>
            <a:ext cx="2729554" cy="1229664"/>
            <a:chOff x="823258" y="2581501"/>
            <a:chExt cx="2178818" cy="1737393"/>
          </a:xfrm>
        </p:grpSpPr>
        <p:sp>
          <p:nvSpPr>
            <p:cNvPr id="57" name="圆角矩形标注 56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-64160"/>
                <a:gd name="adj2" fmla="val -844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827409" y="2861274"/>
              <a:ext cx="2170516" cy="1174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words?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601963" y="1359558"/>
            <a:ext cx="2797414" cy="1235282"/>
            <a:chOff x="823258" y="2545783"/>
            <a:chExt cx="2184328" cy="1773111"/>
          </a:xfrm>
        </p:grpSpPr>
        <p:sp>
          <p:nvSpPr>
            <p:cNvPr id="64" name="圆角矩形标注 63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-64299"/>
                <a:gd name="adj2" fmla="val -812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837070" y="2545783"/>
              <a:ext cx="2170516" cy="1722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say the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onsets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and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rimes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of the words?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07" y="355144"/>
            <a:ext cx="887432" cy="591621"/>
          </a:xfrm>
          <a:prstGeom prst="rect">
            <a:avLst/>
          </a:prstGeom>
        </p:spPr>
      </p:pic>
      <p:pic>
        <p:nvPicPr>
          <p:cNvPr id="62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94" y="2804383"/>
            <a:ext cx="607066" cy="6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组合 116"/>
          <p:cNvGrpSpPr/>
          <p:nvPr/>
        </p:nvGrpSpPr>
        <p:grpSpPr>
          <a:xfrm>
            <a:off x="6816562" y="1065495"/>
            <a:ext cx="1809795" cy="661827"/>
            <a:chOff x="3104282" y="1529532"/>
            <a:chExt cx="1809795" cy="661827"/>
          </a:xfrm>
        </p:grpSpPr>
        <p:sp>
          <p:nvSpPr>
            <p:cNvPr id="118" name="圆角矩形 117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矩形 118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b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ake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6816562" y="1855278"/>
            <a:ext cx="1809795" cy="679371"/>
            <a:chOff x="3104282" y="1511988"/>
            <a:chExt cx="1809795" cy="679371"/>
          </a:xfrm>
        </p:grpSpPr>
        <p:sp>
          <p:nvSpPr>
            <p:cNvPr id="121" name="圆角矩形 120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121"/>
            <p:cNvSpPr/>
            <p:nvPr/>
          </p:nvSpPr>
          <p:spPr>
            <a:xfrm>
              <a:off x="3383354" y="1511988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c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ake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6816562" y="2660523"/>
            <a:ext cx="1809795" cy="662140"/>
            <a:chOff x="3104282" y="1529219"/>
            <a:chExt cx="1809795" cy="662140"/>
          </a:xfrm>
        </p:grpSpPr>
        <p:sp>
          <p:nvSpPr>
            <p:cNvPr id="124" name="圆角矩形 123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3401902" y="1529219"/>
              <a:ext cx="1214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t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ake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8926316" y="1025283"/>
            <a:ext cx="760217" cy="661827"/>
            <a:chOff x="3104282" y="1529532"/>
            <a:chExt cx="1809795" cy="661827"/>
          </a:xfrm>
        </p:grpSpPr>
        <p:sp>
          <p:nvSpPr>
            <p:cNvPr id="127" name="圆角矩形 126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8" name="矩形 127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b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10010416" y="1025283"/>
            <a:ext cx="1498174" cy="661827"/>
            <a:chOff x="3104282" y="1529532"/>
            <a:chExt cx="1809795" cy="661827"/>
          </a:xfrm>
        </p:grpSpPr>
        <p:sp>
          <p:nvSpPr>
            <p:cNvPr id="130" name="圆角矩形 129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 err="1">
                  <a:latin typeface="Century Gothic" panose="020B0502020202020204" pitchFamily="34" charset="0"/>
                </a:rPr>
                <a:t>ake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8926316" y="1879546"/>
            <a:ext cx="760218" cy="679371"/>
            <a:chOff x="3104282" y="1511988"/>
            <a:chExt cx="1809795" cy="679371"/>
          </a:xfrm>
        </p:grpSpPr>
        <p:sp>
          <p:nvSpPr>
            <p:cNvPr id="133" name="圆角矩形 132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>
              <a:off x="3383354" y="1511988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10048690" y="1879546"/>
            <a:ext cx="1459900" cy="679371"/>
            <a:chOff x="3104282" y="1511988"/>
            <a:chExt cx="1809795" cy="679371"/>
          </a:xfrm>
        </p:grpSpPr>
        <p:sp>
          <p:nvSpPr>
            <p:cNvPr id="136" name="圆角矩形 135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383354" y="1511988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 err="1">
                  <a:latin typeface="Century Gothic" panose="020B0502020202020204" pitchFamily="34" charset="0"/>
                </a:rPr>
                <a:t>ake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8959283" y="2642908"/>
            <a:ext cx="717956" cy="662140"/>
            <a:chOff x="3104282" y="1529219"/>
            <a:chExt cx="1809795" cy="662140"/>
          </a:xfrm>
        </p:grpSpPr>
        <p:sp>
          <p:nvSpPr>
            <p:cNvPr id="139" name="圆角矩形 138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3401902" y="1529219"/>
              <a:ext cx="1214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9979128" y="2660812"/>
            <a:ext cx="1560750" cy="662140"/>
            <a:chOff x="3104282" y="1529219"/>
            <a:chExt cx="1809795" cy="662140"/>
          </a:xfrm>
        </p:grpSpPr>
        <p:sp>
          <p:nvSpPr>
            <p:cNvPr id="142" name="圆角矩形 141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3401902" y="1529219"/>
              <a:ext cx="1214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 err="1">
                  <a:latin typeface="Century Gothic" panose="020B0502020202020204" pitchFamily="34" charset="0"/>
                </a:rPr>
                <a:t>ake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7" name="Picture 4" descr="âmany tooth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40A3B8"/>
              </a:clrFrom>
              <a:clrTo>
                <a:srgbClr val="40A3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4" t="20336" r="14565" b="37539"/>
          <a:stretch/>
        </p:blipFill>
        <p:spPr bwMode="auto">
          <a:xfrm rot="655223">
            <a:off x="10278750" y="4535221"/>
            <a:ext cx="592673" cy="7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âmany tooth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40A3B8"/>
              </a:clrFrom>
              <a:clrTo>
                <a:srgbClr val="40A3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4" t="20336" r="14565" b="37539"/>
          <a:stretch/>
        </p:blipFill>
        <p:spPr bwMode="auto">
          <a:xfrm rot="655223">
            <a:off x="10278750" y="4567553"/>
            <a:ext cx="592673" cy="7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617" y="2811279"/>
            <a:ext cx="607066" cy="6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âmany tooth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40A3B8"/>
              </a:clrFrom>
              <a:clrTo>
                <a:srgbClr val="40A3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4" t="20336" r="14565" b="37539"/>
          <a:stretch/>
        </p:blipFill>
        <p:spPr bwMode="auto">
          <a:xfrm rot="655223">
            <a:off x="10291097" y="4532310"/>
            <a:ext cx="592673" cy="7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20" y="2818175"/>
            <a:ext cx="607066" cy="6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âtooth fairyâçå¾çæç´¢ç»æ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209" flipH="1">
            <a:off x="544256" y="1346896"/>
            <a:ext cx="3118743" cy="31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316" y="3570708"/>
            <a:ext cx="3265684" cy="3265684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0974034" y="6239093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5</a:t>
              </a: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7906803" y="3985975"/>
            <a:ext cx="5277975" cy="254887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7973972" y="4062637"/>
            <a:ext cx="4987607" cy="248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Blend and segment onsets and rimes of single-syllable words.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see in the picture; click and tell them to help the boy in the picture get coins from the tooth fairy.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each word;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and pronounce the onsets and rimes of words like this: b-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ake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bake;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help the boy in the picture get coins from the tooth fairy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marL="22860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blend the onset and the rimes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Each of the three words has the same operational process;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will learn three words on this slide.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have helped the boy in the picture get coins from the tooth fairy;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three words again. </a:t>
            </a:r>
          </a:p>
        </p:txBody>
      </p:sp>
      <p:sp>
        <p:nvSpPr>
          <p:cNvPr id="70" name="直角三角形 6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815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-2.96296E-6 C -0.00299 -0.00278 -0.00599 -0.00509 -0.00885 -0.00787 C -0.01523 -0.01412 -0.01029 -0.01343 -0.02096 -0.01968 C -0.02318 -0.02106 -0.02565 -0.0213 -0.0276 -0.02361 C -0.02982 -0.02616 -0.03177 -0.03009 -0.03424 -0.03148 L -0.04088 -0.03542 C -0.05156 -0.04954 -0.04023 -0.03588 -0.04857 -0.04329 C -0.05469 -0.04861 -0.04909 -0.04699 -0.05742 -0.05116 C -0.05963 -0.05208 -0.06185 -0.05231 -0.06406 -0.05301 C -0.06588 -0.0544 -0.06771 -0.05555 -0.06953 -0.05694 C -0.07109 -0.0581 -0.0724 -0.05995 -0.07396 -0.06088 C -0.07682 -0.06273 -0.08268 -0.06528 -0.08607 -0.0669 C -0.08724 -0.06805 -0.08815 -0.06991 -0.08945 -0.07083 C -0.09115 -0.07199 -0.0931 -0.07199 -0.09492 -0.07268 C -0.09609 -0.07315 -0.09713 -0.0743 -0.09818 -0.07454 C -0.10039 -0.07546 -0.10273 -0.07569 -0.10482 -0.07662 C -0.10599 -0.07708 -0.10703 -0.07801 -0.1082 -0.07847 C -0.1082 -0.07847 -0.12526 -0.08472 -0.13021 -0.08634 L -0.13568 -0.08843 C -0.13763 -0.08912 -0.13932 -0.09005 -0.14128 -0.09028 C -0.14609 -0.09097 -0.15078 -0.09143 -0.1556 -0.09236 C -0.1737 -0.0956 -0.1556 -0.09259 -0.16771 -0.0963 C -0.1707 -0.09699 -0.17357 -0.09745 -0.17656 -0.09815 C -0.18294 -0.10579 -0.17786 -0.10093 -0.18984 -0.10417 C -0.20156 -0.10694 -0.18815 -0.10555 -0.20417 -0.1081 C -0.24088 -0.11343 -0.20703 -0.10694 -0.23177 -0.1118 C -0.24505 -0.11782 -0.23242 -0.11273 -0.26263 -0.11574 C -0.26667 -0.1162 -0.2707 -0.11713 -0.27474 -0.11782 C -0.27656 -0.11852 -0.27838 -0.11898 -0.28021 -0.11968 C -0.28138 -0.12037 -0.28242 -0.1213 -0.28359 -0.12176 C -0.28919 -0.12361 -0.30078 -0.125 -0.3056 -0.12569 C -0.31146 -0.12917 -0.30703 -0.12685 -0.31549 -0.12963 C -0.31745 -0.13009 -0.31914 -0.13102 -0.32109 -0.13148 C -0.32539 -0.13241 -0.32995 -0.13264 -0.33424 -0.13356 C -0.33646 -0.13403 -0.33867 -0.13495 -0.34088 -0.13542 C -0.34349 -0.13611 -0.34609 -0.1368 -0.34857 -0.1375 C -0.3595 -0.14375 -0.34726 -0.13727 -0.37396 -0.14143 C -0.37513 -0.14143 -0.37617 -0.14282 -0.37734 -0.14329 C -0.37878 -0.14398 -0.38021 -0.14491 -0.38177 -0.14514 C -0.38763 -0.1463 -0.39349 -0.14653 -0.39935 -0.14722 C -0.40885 -0.15139 -0.3987 -0.14722 -0.41484 -0.15116 C -0.41667 -0.15162 -0.41849 -0.15231 -0.42031 -0.15301 C -0.42174 -0.1537 -0.42318 -0.15486 -0.42474 -0.15509 C -0.43138 -0.15602 -0.43802 -0.15625 -0.44453 -0.15694 C -0.44792 -0.15741 -0.45117 -0.1581 -0.45456 -0.15903 C -0.45638 -0.15949 -0.4582 -0.16065 -0.46003 -0.16088 C -0.46667 -0.16204 -0.47331 -0.16227 -0.47995 -0.16296 C -0.49271 -0.16852 -0.47812 -0.16273 -0.50742 -0.1669 C -0.50898 -0.16713 -0.51042 -0.16805 -0.51185 -0.16875 C -0.51302 -0.16944 -0.51406 -0.1706 -0.51523 -0.17083 C -0.52213 -0.17199 -0.52917 -0.17199 -0.5362 -0.17268 C -0.53763 -0.17338 -0.53906 -0.17407 -0.54062 -0.17477 C -0.54271 -0.17546 -0.54505 -0.17569 -0.54713 -0.17662 C -0.54831 -0.17708 -0.54935 -0.17824 -0.55052 -0.1787 C -0.55338 -0.17963 -0.55638 -0.17986 -0.55937 -0.18055 C -0.57513 -0.1838 -0.56341 -0.18102 -0.57695 -0.18449 C -0.58346 -0.18819 -0.57721 -0.18495 -0.58685 -0.18843 C -0.59883 -0.19259 -0.58034 -0.18819 -0.60117 -0.19236 C -0.61133 -0.19838 -0.59544 -0.18912 -0.61003 -0.1963 C -0.61224 -0.19722 -0.61445 -0.19907 -0.61667 -0.20023 C -0.6181 -0.20093 -0.61966 -0.20162 -0.62109 -0.20208 C -0.62331 -0.20301 -0.62552 -0.20324 -0.62773 -0.20417 C -0.62878 -0.20463 -0.62995 -0.20555 -0.63099 -0.20602 C -0.63281 -0.20694 -0.63476 -0.20718 -0.63659 -0.2081 C -0.63763 -0.20856 -0.63867 -0.20949 -0.63984 -0.20995 C -0.64167 -0.21088 -0.64349 -0.21134 -0.64531 -0.21204 C -0.64779 -0.21481 -0.65026 -0.21805 -0.65312 -0.21968 C -0.65482 -0.22083 -0.65677 -0.22106 -0.65859 -0.22176 C -0.66029 -0.22338 -0.66471 -0.22685 -0.66628 -0.22963 C -0.66719 -0.23125 -0.66771 -0.23356 -0.66849 -0.23542 C -0.66953 -0.2375 -0.67083 -0.23912 -0.67187 -0.24143 C -0.67344 -0.24514 -0.67617 -0.25301 -0.67617 -0.25301 L -0.67617 -0.25301 " pathEditMode="relative" ptsTypes="AAAAAAAA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8.67362E-19 L 2.91667E-6 -8.67362E-19 C 0.00287 0.0044 0.00573 0.00926 0.00873 0.01366 C 0.01016 0.01574 0.01172 0.0176 0.01315 0.01945 C 0.01419 0.02084 0.0155 0.02199 0.01654 0.02338 C 0.01771 0.02524 0.01862 0.02755 0.01979 0.0294 C 0.02084 0.03079 0.02201 0.03172 0.02305 0.03311 C 0.02578 0.03704 0.025 0.0382 0.02865 0.04098 C 0.03672 0.04723 0.02943 0.03797 0.0375 0.04699 C 0.03893 0.04862 0.04037 0.05093 0.0418 0.05278 C 0.04401 0.05556 0.04623 0.05811 0.04844 0.06065 L 0.05508 0.06852 L 0.05834 0.07246 C 0.05951 0.07362 0.06042 0.0757 0.06172 0.07639 L 0.06615 0.07824 C 0.06875 0.08079 0.07149 0.08264 0.07383 0.08612 C 0.075 0.08797 0.07578 0.09074 0.07709 0.0919 C 0.07852 0.09329 0.08008 0.09329 0.08151 0.09399 C 0.08268 0.09445 0.08373 0.09514 0.0849 0.09584 C 0.08672 0.09723 0.08854 0.09838 0.09037 0.09977 C 0.09193 0.10093 0.09323 0.10278 0.09479 0.10371 C 0.09701 0.10533 0.09948 0.10533 0.10143 0.10764 C 0.10248 0.10903 0.10352 0.11065 0.10469 0.11158 C 0.10612 0.11274 0.10768 0.11274 0.10912 0.11366 C 0.11029 0.11412 0.11133 0.11505 0.1125 0.11551 C 0.12292 0.11922 0.11693 0.11551 0.12461 0.11945 C 0.12565 0.11991 0.12682 0.12037 0.12787 0.1213 C 0.12904 0.12246 0.12995 0.12454 0.13125 0.12524 C 0.13294 0.12639 0.1349 0.12662 0.13672 0.12732 C 0.13972 0.12848 0.14271 0.1294 0.14557 0.13125 L 0.15222 0.13519 C 0.15326 0.13588 0.1543 0.13681 0.15547 0.13704 L 0.16211 0.13912 C 0.17031 0.14399 0.16055 0.13866 0.17748 0.14306 C 0.17865 0.14329 0.17969 0.14468 0.18086 0.14491 C 0.18594 0.14653 0.19115 0.14815 0.19623 0.14885 C 0.2125 0.15116 0.20508 0.14977 0.21836 0.15278 C 0.22188 0.1544 0.22461 0.15579 0.22826 0.15672 C 0.23125 0.15741 0.23412 0.15811 0.23711 0.15857 C 0.2487 0.16112 0.24727 0.16065 0.26029 0.1625 C 0.26927 0.16783 0.25886 0.16227 0.27904 0.16644 C 0.28021 0.16667 0.28112 0.16806 0.28229 0.16852 C 0.28555 0.16945 0.28893 0.16945 0.29219 0.17037 C 0.29597 0.17153 0.29948 0.17408 0.30326 0.17431 L 0.32422 0.17639 C 0.34232 0.18079 0.3207 0.1757 0.35404 0.18218 C 0.378 0.18681 0.40287 0.19167 0.42682 0.1919 L 0.60222 0.19399 C 0.61784 0.19954 0.59297 0.19098 0.61875 0.19792 C 0.62982 0.2007 0.62695 0.20139 0.63529 0.20371 L 0.64857 0.20764 C 0.64961 0.20834 0.65078 0.20857 0.65182 0.20973 C 0.65417 0.21181 0.65586 0.21598 0.65847 0.21737 C 0.65951 0.21806 0.66068 0.21852 0.66172 0.21945 C 0.66406 0.22153 0.66745 0.22709 0.6694 0.22917 C 0.67084 0.23079 0.6724 0.23172 0.67383 0.23311 C 0.67904 0.24237 0.67266 0.23218 0.67943 0.23912 C 0.68099 0.24074 0.68242 0.24283 0.68386 0.24491 C 0.68503 0.24676 0.68594 0.24908 0.68711 0.2507 C 0.68919 0.25371 0.6918 0.25533 0.69375 0.25857 C 0.69792 0.26598 0.69557 0.26366 0.70039 0.26644 C 0.70235 0.27014 0.70313 0.27176 0.70586 0.27431 C 0.70625 0.27454 0.70664 0.27431 0.70703 0.27431 L 0.70703 0.27431 " pathEditMode="relative" ptsTypes="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96296E-6 L 0.00013 -2.96296E-6 C -0.00833 -0.00602 -0.01653 -0.01343 -0.02526 -0.01782 C -0.0293 -0.01968 -0.03346 -0.02153 -0.03737 -0.02361 C -0.04193 -0.02616 -0.04622 -0.0294 -0.05065 -0.03148 C -0.0543 -0.03333 -0.05807 -0.03403 -0.06172 -0.03542 C -0.06471 -0.03657 -0.06758 -0.03819 -0.07057 -0.03935 C -0.0845 -0.04421 -0.08229 -0.04259 -0.09583 -0.04514 C -0.09883 -0.04583 -0.10169 -0.04676 -0.10469 -0.04722 C -0.11354 -0.04815 -0.12239 -0.04838 -0.13112 -0.04907 C -0.13633 -0.04954 -0.14153 -0.05046 -0.14661 -0.05116 L -0.16862 -0.05301 C -0.1793 -0.05417 -0.18997 -0.05648 -0.20065 -0.05694 L -0.24153 -0.05903 L -0.26133 -0.06088 L -0.28672 -0.06296 C -0.29075 -0.06319 -0.29479 -0.06435 -0.29883 -0.06481 C -0.30729 -0.06574 -0.31575 -0.0662 -0.32422 -0.0669 C -0.36549 -0.07986 -0.31797 -0.06551 -0.38711 -0.08241 C -0.39883 -0.08542 -0.41055 -0.08935 -0.42239 -0.09236 C -0.43997 -0.09653 -0.45768 -0.09907 -0.47526 -0.10417 C -0.49778 -0.11042 -0.51002 -0.11366 -0.53268 -0.12176 C -0.53646 -0.12315 -0.575 -0.13773 -0.58555 -0.14329 C -0.59193 -0.14676 -0.59818 -0.15093 -0.6043 -0.15509 C -0.61068 -0.15926 -0.61706 -0.16319 -0.62305 -0.16875 C -0.62773 -0.17315 -0.63151 -0.18079 -0.63633 -0.18449 C -0.63776 -0.18565 -0.66263 -0.2 -0.6694 -0.21389 C -0.67265 -0.2206 -0.67604 -0.22755 -0.67825 -0.23542 C -0.6789 -0.23819 -0.67956 -0.24074 -0.68047 -0.24329 C -0.68112 -0.24537 -0.68164 -0.24745 -0.68268 -0.24931 C -0.68958 -0.26157 -0.68919 -0.2537 -0.68919 -0.26088 L -0.68919 -0.26088 " pathEditMode="relative" ptsTypes="AAAAAAAAAAAAAAAAAAAAAAAAAAAAAAAA">
                                      <p:cBhvr>
                                        <p:cTn id="5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2.22222E-6 L 8.33333E-6 2.22222E-6 C 0.00365 -0.0007 0.0073 -0.00185 0.01094 -0.00185 C 0.01316 -0.00185 0.01941 0.00069 0.02201 0.00185 C 0.02318 0.00254 0.02422 0.00347 0.02527 0.00393 C 0.02891 0.00532 0.03633 0.00787 0.03633 0.00787 L 0.04297 0.01574 C 0.04402 0.0169 0.04506 0.01875 0.04623 0.01967 L 0.04961 0.02153 C 0.05027 0.02361 0.05079 0.02569 0.05183 0.02754 C 0.05391 0.03125 0.05573 0.03171 0.05834 0.03333 C 0.05951 0.03588 0.06029 0.03912 0.06172 0.0412 C 0.06368 0.04421 0.06615 0.04629 0.06836 0.04907 C 0.06941 0.05023 0.07045 0.05185 0.07162 0.05301 C 0.07305 0.05416 0.07461 0.05532 0.07605 0.05694 C 0.07722 0.0581 0.07826 0.05926 0.0793 0.06088 C 0.08021 0.06203 0.0806 0.06366 0.08152 0.06481 C 0.08256 0.06574 0.08386 0.06574 0.0849 0.06666 C 0.08724 0.06898 0.08933 0.07199 0.09154 0.07453 C 0.09258 0.07592 0.09349 0.07778 0.0948 0.07847 C 0.09584 0.07916 0.09701 0.07963 0.09805 0.08032 C 0.09961 0.08148 0.10092 0.08333 0.10248 0.08426 C 0.10391 0.08518 0.10547 0.08565 0.10691 0.08634 C 0.10808 0.0875 0.10899 0.08912 0.11029 0.09028 C 0.11615 0.09537 0.11107 0.08796 0.11797 0.09606 C 0.12253 0.10162 0.11745 0.0993 0.12344 0.10393 C 0.12566 0.10555 0.12813 0.10555 0.13008 0.10787 C 0.13464 0.11319 0.13217 0.11111 0.13777 0.11366 C 0.13933 0.11504 0.14076 0.11643 0.14219 0.11759 C 0.14323 0.11852 0.14454 0.11875 0.14558 0.11967 C 0.14675 0.1206 0.14753 0.12268 0.14883 0.12361 C 0.1517 0.12546 0.15769 0.12754 0.15769 0.12754 C 0.16172 0.13472 0.15782 0.12893 0.16433 0.13333 C 0.16576 0.13449 0.16719 0.13634 0.16876 0.13727 C 0.17006 0.13819 0.17162 0.13842 0.17305 0.13935 C 0.17305 0.13935 0.18139 0.14421 0.18308 0.14514 C 0.18412 0.14583 0.18516 0.14676 0.18633 0.14699 C 0.203 0.15301 0.1823 0.14537 0.19623 0.15092 C 0.19805 0.15162 0.20001 0.15208 0.20183 0.15301 C 0.20287 0.15347 0.20391 0.1544 0.20508 0.15486 C 0.20808 0.15625 0.21094 0.15787 0.21394 0.15879 C 0.21576 0.15949 0.21758 0.15995 0.21941 0.16088 C 0.22058 0.16134 0.22162 0.16227 0.22279 0.16273 C 0.22461 0.16366 0.22644 0.16389 0.22826 0.16481 C 0.22943 0.16528 0.23047 0.1662 0.23152 0.16666 C 0.23308 0.16736 0.23451 0.16805 0.23594 0.16875 C 0.24376 0.17176 0.23998 0.16991 0.24922 0.17268 C 0.25196 0.17338 0.25639 0.175 0.25912 0.17662 C 0.26029 0.17708 0.26133 0.17824 0.26251 0.17847 C 0.26615 0.1794 0.2698 0.17963 0.27344 0.18032 C 0.27566 0.18102 0.27787 0.18194 0.28008 0.18241 C 0.28451 0.18333 0.28894 0.18379 0.29336 0.18426 C 0.30313 0.19004 0.29766 0.18773 0.3099 0.19028 C 0.31133 0.19097 0.31277 0.19166 0.31433 0.19213 C 0.31615 0.19282 0.32943 0.19606 0.33086 0.19606 C 0.34219 0.19722 0.35365 0.19745 0.36498 0.19815 C 0.36719 0.19884 0.36941 0.1993 0.37162 0.2 C 0.37318 0.20046 0.37461 0.20162 0.37605 0.20208 C 0.38008 0.20301 0.38412 0.20301 0.38816 0.20393 C 0.39037 0.2044 0.39258 0.20578 0.3948 0.20602 C 0.40873 0.20694 0.42279 0.20741 0.43672 0.20787 C 0.53178 0.21134 0.46758 0.20787 0.53269 0.2118 C 0.54883 0.21898 0.5306 0.21157 0.57123 0.21574 C 0.5767 0.2162 0.59506 0.21991 0.60326 0.22153 C 0.60756 0.22361 0.60977 0.2243 0.61433 0.22754 C 0.61615 0.2287 0.61797 0.23032 0.6198 0.23148 C 0.62553 0.23449 0.62409 0.23194 0.62865 0.23541 C 0.63021 0.23657 0.63152 0.23819 0.63308 0.23935 C 0.63412 0.24004 0.63529 0.24028 0.63633 0.2412 C 0.64402 0.24791 0.6349 0.24305 0.64402 0.24722 C 0.65105 0.25532 0.64363 0.24745 0.65626 0.25486 C 0.6573 0.25555 0.65847 0.25602 0.65951 0.25694 C 0.66068 0.25787 0.66159 0.25995 0.66277 0.26088 C 0.66459 0.26203 0.66654 0.26203 0.66836 0.26273 C 0.67787 0.27407 0.66589 0.26065 0.67501 0.26875 C 0.67618 0.26967 0.67709 0.27176 0.67826 0.27268 C 0.68034 0.2743 0.68269 0.27523 0.6849 0.27662 C 0.68594 0.27708 0.68711 0.27801 0.68816 0.27847 C 0.68998 0.27916 0.69193 0.27963 0.69376 0.28055 C 0.69948 0.28264 0.69636 0.28241 0.7004 0.28241 L 0.7004 0.28241 L 0.7004 0.28449 " pathEditMode="relative" ptsTypes="AAAAAAAAAAAAAAAAAAAA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9.62963E-6 L 2.29167E-6 9.62963E-6 C -0.00378 -0.00462 -0.00716 -0.00995 -0.01107 -0.01388 C -0.01237 -0.01527 -0.01407 -0.01481 -0.0155 -0.01574 C -0.03685 -0.03101 -0.00248 -0.01134 -0.03321 -0.02569 C -0.05417 -0.03541 -0.03151 -0.03263 -0.06732 -0.03356 L -0.19753 -0.03541 L -0.2306 -0.03935 C -0.24532 -0.04074 -0.26003 -0.0412 -0.27474 -0.04328 C -0.28282 -0.04444 -0.29089 -0.04768 -0.29896 -0.04907 C -0.30625 -0.05046 -0.31367 -0.05046 -0.3211 -0.05115 L -0.33985 -0.053 C -0.34532 -0.05439 -0.35078 -0.05578 -0.35638 -0.05694 C -0.37357 -0.06041 -0.39102 -0.06203 -0.40821 -0.06689 C -0.46446 -0.08194 -0.44193 -0.07662 -0.47552 -0.08449 L -0.50521 -0.10023 C -0.51146 -0.10347 -0.51784 -0.10624 -0.52396 -0.10995 C -0.52513 -0.11064 -0.52617 -0.11134 -0.52735 -0.1118 C -0.53724 -0.11597 -0.54727 -0.11874 -0.55703 -0.12361 C -0.56472 -0.12754 -0.58373 -0.13981 -0.59453 -0.14722 L -0.60899 -0.15694 C -0.61289 -0.15972 -0.61706 -0.16203 -0.6211 -0.16481 C -0.62474 -0.16759 -0.62852 -0.16944 -0.63203 -0.17268 C -0.63555 -0.17592 -0.64805 -0.19004 -0.653 -0.19629 C -0.65456 -0.19814 -0.65599 -0.20023 -0.65742 -0.20208 C -0.66524 -0.21134 -0.66055 -0.20462 -0.66628 -0.21203 C -0.66784 -0.21388 -0.66927 -0.21574 -0.67071 -0.21782 C -0.67188 -0.21967 -0.67279 -0.22199 -0.67396 -0.22361 C -0.67539 -0.22546 -0.67696 -0.22615 -0.67839 -0.22754 C -0.68021 -0.22939 -0.6849 -0.23564 -0.68607 -0.23749 C -0.68737 -0.23935 -0.68828 -0.24143 -0.68946 -0.24328 C -0.69076 -0.25046 -0.6905 -0.24722 -0.6905 -0.253 L -0.6905 -0.253 " pathEditMode="relative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-8.14815E-6 L -7.08333E-6 -8.14815E-6 C 0.01471 0.00509 0.01197 0.00277 0.02864 0.01759 C 0.05234 0.03865 0.022 0.01666 0.04739 0.03518 C 0.05833 0.04328 0.0694 0.05069 0.08046 0.05879 C 0.08567 0.06249 0.09075 0.06666 0.09583 0.07036 C 0.10208 0.07499 0.10872 0.07823 0.11458 0.08425 C 0.12486 0.09421 0.12916 0.09907 0.14114 0.10763 C 0.18046 0.13611 0.14361 0.10648 0.17083 0.12731 C 0.17499 0.13032 0.1789 0.13425 0.18307 0.13703 C 0.19283 0.14421 0.2026 0.1493 0.21276 0.15462 C 0.21536 0.15601 0.21783 0.15763 0.22057 0.15856 C 0.23541 0.16481 0.23398 0.16481 0.24921 0.16851 C 0.25546 0.1699 0.26171 0.1706 0.26796 0.17245 C 0.29531 0.17986 0.25494 0.17361 0.2944 0.17823 C 0.30234 0.18286 0.29518 0.17893 0.31093 0.18425 C 0.31458 0.18541 0.31822 0.18703 0.322 0.18796 C 0.32786 0.18958 0.33372 0.19027 0.33958 0.19189 C 0.34335 0.19305 0.34687 0.1949 0.35065 0.19583 C 0.35507 0.19698 0.3595 0.19698 0.36393 0.19791 C 0.36861 0.19884 0.37343 0.20069 0.37825 0.20185 C 0.38255 0.20277 0.3871 0.203 0.3914 0.2037 C 0.39739 0.20486 0.40325 0.20624 0.40911 0.20763 C 0.4983 0.2449 0.42148 0.21527 0.64505 0.22337 C 0.64726 0.22476 0.64947 0.22615 0.65169 0.22731 C 0.66158 0.2324 0.65195 0.22453 0.6694 0.23703 C 0.67682 0.24236 0.68372 0.25023 0.6914 0.25462 C 0.69921 0.25925 0.68958 0.25323 0.69921 0.26064 C 0.70026 0.26134 0.70143 0.2618 0.70247 0.26249 C 0.71601 0.27291 0.69908 0.26064 0.71015 0.27036 C 0.71197 0.27198 0.71393 0.27291 0.71575 0.2743 C 0.7164 0.27499 0.71718 0.27569 0.71796 0.27638 L 0.71796 0.27638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/>
      <p:bldP spid="6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âopen book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9354" r="6093" b="18237"/>
          <a:stretch/>
        </p:blipFill>
        <p:spPr bwMode="auto">
          <a:xfrm>
            <a:off x="11672" y="298520"/>
            <a:ext cx="12226860" cy="64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3" y="-2966"/>
            <a:ext cx="12153900" cy="686551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Phonics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818844" y="1226616"/>
            <a:ext cx="4239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reading a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book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 is about a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cook</a:t>
            </a:r>
            <a:r>
              <a:rPr lang="en-US" altLang="zh-CN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cook likes to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bake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huge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cake</a:t>
            </a:r>
            <a:r>
              <a:rPr lang="en-US" altLang="zh-CN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Look</a:t>
            </a:r>
            <a:r>
              <a:rPr lang="en-US" altLang="zh-CN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 the huge cake!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really want to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take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it</a:t>
            </a:r>
            <a:r>
              <a:rPr lang="en-US" altLang="zh-CN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956616" y="551316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Let’s chant!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968728" y="6250520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6/26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60636" y="6242053"/>
            <a:ext cx="950698" cy="294424"/>
            <a:chOff x="10862377" y="6234543"/>
            <a:chExt cx="950698" cy="294424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62377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194" y="559841"/>
            <a:ext cx="887432" cy="591621"/>
          </a:xfrm>
          <a:prstGeom prst="rect">
            <a:avLst/>
          </a:prstGeom>
        </p:spPr>
      </p:pic>
      <p:pic>
        <p:nvPicPr>
          <p:cNvPr id="4112" name="Picture 16" descr="âdrooling dog cartoonâçå¾çæç´¢ç»æ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9239" y="4517488"/>
            <a:ext cx="1294753" cy="17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26" y="3601465"/>
            <a:ext cx="347982" cy="3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49" y="3608361"/>
            <a:ext cx="347982" cy="3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52" y="3615257"/>
            <a:ext cx="347982" cy="3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9"/>
          <a:stretch/>
        </p:blipFill>
        <p:spPr>
          <a:xfrm>
            <a:off x="5627544" y="651536"/>
            <a:ext cx="4995617" cy="5755327"/>
          </a:xfrm>
          <a:prstGeom prst="rect">
            <a:avLst/>
          </a:prstGeom>
        </p:spPr>
      </p:pic>
      <p:pic>
        <p:nvPicPr>
          <p:cNvPr id="33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97" y="3445300"/>
            <a:ext cx="625013" cy="4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08" y="3440604"/>
            <a:ext cx="625013" cy="4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âgold cartoonâçå¾çæç´¢ç»æ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257" y="3435926"/>
            <a:ext cx="658011" cy="4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“a boy buy cakes cartoon”的图片搜索结果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7096" y="3474129"/>
            <a:ext cx="2119713" cy="313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Read the text fluently; decode words together.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the text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with rhythm.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 after you; ask one S to read one sentence, and the other to read the next until they finish reading the text; give feedback.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decode the words together.</a:t>
            </a:r>
          </a:p>
        </p:txBody>
      </p:sp>
      <p:sp>
        <p:nvSpPr>
          <p:cNvPr id="32" name="直角三角形 3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70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4.07407E-6 L 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3.33333E-6 L 3.54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3.33333E-6 L 3.54167E-6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111E-6 L 2.70833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7037E-7 L 3.75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80" y="132810"/>
            <a:ext cx="11828375" cy="6589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171158" y="-19971"/>
            <a:ext cx="2374889" cy="773220"/>
            <a:chOff x="9620858" y="53035"/>
            <a:chExt cx="2374889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21732" y="6260630"/>
            <a:ext cx="936984" cy="294424"/>
            <a:chOff x="10997114" y="6342119"/>
            <a:chExt cx="936984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7114" y="63705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036217" y="6296540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124659" y="5477215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091585" y="4092203"/>
            <a:ext cx="5357470" cy="1409081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076808" y="3853794"/>
            <a:ext cx="2839650" cy="487553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Connections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91584" y="1181914"/>
            <a:ext cx="5357471" cy="2169744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167094" y="4379054"/>
            <a:ext cx="50919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If you have a wobbly tooth, what should you do? 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6076807" y="916330"/>
            <a:ext cx="5469239" cy="2381864"/>
            <a:chOff x="6041031" y="4679649"/>
            <a:chExt cx="5469239" cy="2550778"/>
          </a:xfrm>
        </p:grpSpPr>
        <p:sp>
          <p:nvSpPr>
            <p:cNvPr id="38" name="矩形 37"/>
            <p:cNvSpPr/>
            <p:nvPr/>
          </p:nvSpPr>
          <p:spPr>
            <a:xfrm>
              <a:off x="6041031" y="4973877"/>
              <a:ext cx="5469239" cy="225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20000"/>
                </a:lnSpc>
                <a:buFont typeface="+mj-lt"/>
                <a:buAutoNum type="arabicPeriod"/>
              </a:pPr>
              <a:endParaRPr lang="en-US" altLang="zh-CN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6041032" y="4679649"/>
              <a:ext cx="2839650" cy="55915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224329" y="1513264"/>
            <a:ext cx="5091980" cy="18651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How is Kipper’s tooth?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is Kipper thinking about? What might Kipper want to happen?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 t="3288" r="2025" b="3562"/>
          <a:stretch/>
        </p:blipFill>
        <p:spPr>
          <a:xfrm>
            <a:off x="928577" y="366639"/>
            <a:ext cx="4409490" cy="514608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60719" y="76663"/>
            <a:ext cx="4987607" cy="127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Activate Ss’ interest in reading; use the illustration and the title to identify details and to make predictions; make connections.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look at the book cover closely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the first two questions by using the illustration and the title.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connections question; assist them if necessary.</a:t>
            </a:r>
          </a:p>
        </p:txBody>
      </p:sp>
      <p:sp>
        <p:nvSpPr>
          <p:cNvPr id="24" name="直角三角形 23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879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3" grpId="0"/>
      <p:bldP spid="22" grpId="0" animBg="1"/>
      <p:bldP spid="22" grpId="1" animBg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99627" y="179611"/>
            <a:ext cx="381757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25" y="179611"/>
            <a:ext cx="11828375" cy="6589750"/>
          </a:xfrm>
          <a:prstGeom prst="rect">
            <a:avLst/>
          </a:prstGeom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1167910" y="40656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predict!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169699" y="-348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736371" y="36059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85389" y="2288034"/>
            <a:ext cx="3571649" cy="1865126"/>
          </a:xfrm>
          <a:prstGeom prst="rect">
            <a:avLst/>
          </a:prstGeom>
          <a:solidFill>
            <a:schemeClr val="bg1"/>
          </a:solidFill>
          <a:ln w="38100">
            <a:solidFill>
              <a:srgbClr val="6C8CD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is Dad holding in his hands? What do you think he wants to do?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8269668" y="1810848"/>
            <a:ext cx="3614266" cy="522129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Before Reading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7292" y="6286075"/>
            <a:ext cx="996019" cy="294424"/>
            <a:chOff x="7199811" y="6382460"/>
            <a:chExt cx="996019" cy="29442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99811" y="63988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44" y="371631"/>
            <a:ext cx="887432" cy="591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6" y="1411930"/>
            <a:ext cx="7164204" cy="430257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60719" y="76663"/>
            <a:ext cx="4987607" cy="10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Identify details and make predictions about the story by using the illustration; motivate Ss’ interest in reading the story.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recall what it means to predict.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look at the illustration carefully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the given questions. </a:t>
            </a:r>
          </a:p>
        </p:txBody>
      </p:sp>
      <p:sp>
        <p:nvSpPr>
          <p:cNvPr id="22" name="直角三角形 2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860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18" y="150998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48184" y="202450"/>
            <a:ext cx="482646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137051" y="2120811"/>
            <a:ext cx="4816035" cy="2089572"/>
            <a:chOff x="8267863" y="1254525"/>
            <a:chExt cx="3387348" cy="1579048"/>
          </a:xfrm>
        </p:grpSpPr>
        <p:sp>
          <p:nvSpPr>
            <p:cNvPr id="24" name="文本框 23"/>
            <p:cNvSpPr txBox="1"/>
            <p:nvPr/>
          </p:nvSpPr>
          <p:spPr>
            <a:xfrm>
              <a:off x="8302060" y="1647412"/>
              <a:ext cx="3349930" cy="11861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was Kipper thinking?</a:t>
              </a: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267863" y="1254525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82555" y="-976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100991" y="226792"/>
            <a:ext cx="28432" cy="6267432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03" y="6268338"/>
            <a:ext cx="749444" cy="294424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68BCB880-31DC-7346-B6D5-01DAA156375E}"/>
              </a:ext>
            </a:extLst>
          </p:cNvPr>
          <p:cNvSpPr txBox="1"/>
          <p:nvPr/>
        </p:nvSpPr>
        <p:spPr>
          <a:xfrm>
            <a:off x="230296" y="628474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3:00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流程图: 过程 54"/>
          <p:cNvSpPr/>
          <p:nvPr/>
        </p:nvSpPr>
        <p:spPr>
          <a:xfrm>
            <a:off x="1695630" y="5713063"/>
            <a:ext cx="493924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had a wobbly tooth.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65" y="998217"/>
            <a:ext cx="4651021" cy="4704097"/>
          </a:xfrm>
          <a:prstGeom prst="rect">
            <a:avLst/>
          </a:prstGeom>
        </p:spPr>
      </p:pic>
      <p:sp>
        <p:nvSpPr>
          <p:cNvPr id="54" name="标题 1"/>
          <p:cNvSpPr txBox="1">
            <a:spLocks/>
          </p:cNvSpPr>
          <p:nvPr/>
        </p:nvSpPr>
        <p:spPr>
          <a:xfrm>
            <a:off x="1150496" y="393285"/>
            <a:ext cx="423569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Wobbly Tooth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157719" y="771355"/>
            <a:ext cx="4808940" cy="1329366"/>
            <a:chOff x="8540471" y="1100651"/>
            <a:chExt cx="3390153" cy="1329366"/>
          </a:xfrm>
        </p:grpSpPr>
        <p:sp>
          <p:nvSpPr>
            <p:cNvPr id="61" name="文本框 60"/>
            <p:cNvSpPr txBox="1"/>
            <p:nvPr/>
          </p:nvSpPr>
          <p:spPr>
            <a:xfrm>
              <a:off x="8552141" y="1599020"/>
              <a:ext cx="3375740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At the beginning of the story, what happened to Kipper? </a:t>
              </a: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8540471" y="1100651"/>
              <a:ext cx="339015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Plot: beginning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7225994" y="3081587"/>
            <a:ext cx="4878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2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did Kipper think about the tooth fairy? What did he want to get from her? 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7185671" y="4734574"/>
            <a:ext cx="4748583" cy="978729"/>
          </a:xfrm>
          <a:prstGeom prst="rect">
            <a:avLst/>
          </a:prstGeom>
          <a:solidFill>
            <a:schemeClr val="bg1"/>
          </a:solidFill>
          <a:ln w="38100">
            <a:solidFill>
              <a:srgbClr val="6C8CD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Do you know the tooth fairy? What does she do? </a:t>
            </a:r>
          </a:p>
        </p:txBody>
      </p:sp>
      <p:sp>
        <p:nvSpPr>
          <p:cNvPr id="66" name="圆角矩形 65"/>
          <p:cNvSpPr/>
          <p:nvPr/>
        </p:nvSpPr>
        <p:spPr>
          <a:xfrm>
            <a:off x="7170539" y="4241995"/>
            <a:ext cx="4821330" cy="522130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Connections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355562" y="5681298"/>
            <a:ext cx="1674211" cy="955719"/>
            <a:chOff x="8484203" y="-27120897"/>
            <a:chExt cx="1859000" cy="51040207"/>
          </a:xfrm>
        </p:grpSpPr>
        <p:sp>
          <p:nvSpPr>
            <p:cNvPr id="39" name="圆角矩形 38"/>
            <p:cNvSpPr/>
            <p:nvPr/>
          </p:nvSpPr>
          <p:spPr>
            <a:xfrm>
              <a:off x="8822970" y="-11521073"/>
              <a:ext cx="1520233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tooth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7419664" y="5695624"/>
            <a:ext cx="1785377" cy="955719"/>
            <a:chOff x="8484203" y="-27120897"/>
            <a:chExt cx="1982435" cy="51040208"/>
          </a:xfrm>
        </p:grpSpPr>
        <p:sp>
          <p:nvSpPr>
            <p:cNvPr id="20" name="圆角矩形 19"/>
            <p:cNvSpPr/>
            <p:nvPr/>
          </p:nvSpPr>
          <p:spPr>
            <a:xfrm>
              <a:off x="8822970" y="-11521072"/>
              <a:ext cx="1643668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wobbly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945829" y="1079636"/>
            <a:ext cx="3417662" cy="4260326"/>
            <a:chOff x="8120873" y="993881"/>
            <a:chExt cx="3417662" cy="4260326"/>
          </a:xfrm>
        </p:grpSpPr>
        <p:grpSp>
          <p:nvGrpSpPr>
            <p:cNvPr id="26" name="组合 25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36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3" name="图片 32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5" name="文本框 34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28"/>
              <p:cNvSpPr/>
              <p:nvPr/>
            </p:nvSpPr>
            <p:spPr>
              <a:xfrm>
                <a:off x="5087268" y="4145521"/>
                <a:ext cx="3027548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child has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wobbly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tooth.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790195" y="3668066"/>
                <a:ext cx="1506447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wobbly</a:t>
                </a: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215" y="1787132"/>
              <a:ext cx="1986849" cy="1323508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7888922" y="1098613"/>
            <a:ext cx="3417662" cy="4260326"/>
            <a:chOff x="8120873" y="993881"/>
            <a:chExt cx="3417662" cy="4260326"/>
          </a:xfrm>
        </p:grpSpPr>
        <p:grpSp>
          <p:nvGrpSpPr>
            <p:cNvPr id="42" name="组合 41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53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6" name="矩形 55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0" name="组合 49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1" name="图片 50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7" name="流程图: 过程 46"/>
              <p:cNvSpPr/>
              <p:nvPr/>
            </p:nvSpPr>
            <p:spPr>
              <a:xfrm>
                <a:off x="5058398" y="4219453"/>
                <a:ext cx="3027548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white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tooth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on the table.</a:t>
                </a:r>
                <a:endPara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6051480" y="3708108"/>
                <a:ext cx="109912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tooth</a:t>
                </a:r>
              </a:p>
            </p:txBody>
          </p:sp>
        </p:grp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9757" y="1684942"/>
              <a:ext cx="2504873" cy="1669814"/>
            </a:xfrm>
            <a:prstGeom prst="rect">
              <a:avLst/>
            </a:prstGeom>
          </p:spPr>
        </p:pic>
      </p:grpSp>
      <p:sp>
        <p:nvSpPr>
          <p:cNvPr id="63" name="矩形 62"/>
          <p:cNvSpPr/>
          <p:nvPr/>
        </p:nvSpPr>
        <p:spPr>
          <a:xfrm>
            <a:off x="6893550" y="1"/>
            <a:ext cx="5287443" cy="267912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960719" y="76663"/>
            <a:ext cx="4987607" cy="26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words wobbly and tooth, and make sentences with them; identify the plot of the story by using the text and the illustration; make connections;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words wobbly and tooth;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words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them.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beginning of the story by using the illustration and context clues.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more about the connections question.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reading the text aloud.</a:t>
            </a:r>
          </a:p>
        </p:txBody>
      </p:sp>
      <p:sp>
        <p:nvSpPr>
          <p:cNvPr id="67" name="直角三角形 6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1512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9" grpId="0"/>
      <p:bldP spid="65" grpId="0" animBg="1"/>
      <p:bldP spid="63" grpId="0" animBg="1"/>
      <p:bldP spid="63" grpId="1" animBg="1"/>
      <p:bldP spid="64" grpId="0"/>
      <p:bldP spid="64" grpId="1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28424</TotalTime>
  <Words>3101</Words>
  <PresentationFormat>宽屏</PresentationFormat>
  <Paragraphs>475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 Unicode MS</vt:lpstr>
      <vt:lpstr>Futura Medium</vt:lpstr>
      <vt:lpstr>Helvetica Light</vt:lpstr>
      <vt:lpstr>Helvetica Neue</vt:lpstr>
      <vt:lpstr>等线</vt:lpstr>
      <vt:lpstr>宋体</vt:lpstr>
      <vt:lpstr>Alegreya Sans Black</vt:lpstr>
      <vt:lpstr>Arial</vt:lpstr>
      <vt:lpstr>Calibri</vt:lpstr>
      <vt:lpstr>Calibri Light</vt:lpstr>
      <vt:lpstr>Century Gothic</vt:lpstr>
      <vt:lpstr>Futura Std Book</vt:lpstr>
      <vt:lpstr>Wingdings</vt:lpstr>
      <vt:lpstr>Office 主题</vt:lpstr>
      <vt:lpstr>1_Office 主题</vt:lpstr>
      <vt:lpstr>1_White</vt:lpstr>
      <vt:lpstr>3_White</vt:lpstr>
      <vt:lpstr>5_White</vt:lpstr>
      <vt:lpstr>6_White</vt:lpstr>
      <vt:lpstr>2_White</vt:lpstr>
      <vt:lpstr>3_Office 主题</vt:lpstr>
      <vt:lpstr>2_Office 主题</vt:lpstr>
      <vt:lpstr>4_White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2019-08-05T08:32:56Z</dcterms:created>
  <dcterms:modified xsi:type="dcterms:W3CDTF">2020-03-28T08:20:10Z</dcterms:modified>
</cp:coreProperties>
</file>