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069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1" roundtripDataSignature="AMtx7mgLd8GT3vHcPI6C+GRkhWFuufeL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069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d2b96dac2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gd2b96dac2e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d2b96dac2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gd2b96dac2e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d2b96dac2e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gd2b96dac2e_0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4"/>
          <p:cNvSpPr txBox="1"/>
          <p:nvPr>
            <p:ph idx="10" type="dt"/>
          </p:nvPr>
        </p:nvSpPr>
        <p:spPr>
          <a:xfrm>
            <a:off x="395287" y="6237287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00062" y="6376987"/>
            <a:ext cx="917575" cy="2794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3"/>
          <p:cNvSpPr txBox="1"/>
          <p:nvPr/>
        </p:nvSpPr>
        <p:spPr>
          <a:xfrm>
            <a:off x="6516687" y="6264275"/>
            <a:ext cx="2519362" cy="5048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p13"/>
          <p:cNvSpPr txBox="1"/>
          <p:nvPr/>
        </p:nvSpPr>
        <p:spPr>
          <a:xfrm>
            <a:off x="6516687" y="6264275"/>
            <a:ext cx="2519362" cy="5048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3"/>
          <p:cNvSpPr txBox="1"/>
          <p:nvPr>
            <p:ph idx="10" type="dt"/>
          </p:nvPr>
        </p:nvSpPr>
        <p:spPr>
          <a:xfrm>
            <a:off x="395287" y="6237287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2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jpg"/><Relationship Id="rId4" Type="http://schemas.openxmlformats.org/officeDocument/2006/relationships/image" Target="../media/image4.jpg"/><Relationship Id="rId5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g"/><Relationship Id="rId4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Relationship Id="rId4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Relationship Id="rId4" Type="http://schemas.openxmlformats.org/officeDocument/2006/relationships/image" Target="../media/image7.jpg"/><Relationship Id="rId5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Relationship Id="rId4" Type="http://schemas.openxmlformats.org/officeDocument/2006/relationships/image" Target="../media/image7.jpg"/><Relationship Id="rId5" Type="http://schemas.openxmlformats.org/officeDocument/2006/relationships/image" Target="../media/image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Relationship Id="rId4" Type="http://schemas.openxmlformats.org/officeDocument/2006/relationships/image" Target="../media/image7.jpg"/><Relationship Id="rId5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Relationship Id="rId4" Type="http://schemas.openxmlformats.org/officeDocument/2006/relationships/image" Target="../media/image7.jpg"/><Relationship Id="rId5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"/>
          <p:cNvSpPr txBox="1"/>
          <p:nvPr/>
        </p:nvSpPr>
        <p:spPr>
          <a:xfrm>
            <a:off x="2071687" y="2473325"/>
            <a:ext cx="4876800" cy="884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Comic Sans MS"/>
              <a:buNone/>
            </a:pPr>
            <a:r>
              <a:rPr b="1" i="0" lang="en-US" sz="52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My pencil case</a:t>
            </a:r>
            <a:endParaRPr/>
          </a:p>
        </p:txBody>
      </p:sp>
      <p:sp>
        <p:nvSpPr>
          <p:cNvPr id="23" name="Google Shape;23;p1"/>
          <p:cNvSpPr txBox="1"/>
          <p:nvPr/>
        </p:nvSpPr>
        <p:spPr>
          <a:xfrm>
            <a:off x="323850" y="3786187"/>
            <a:ext cx="8712200" cy="1354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4100"/>
              <a:buFont typeface="Comic Sans MS"/>
              <a:buNone/>
            </a:pPr>
            <a:r>
              <a:rPr b="1" i="0" lang="en-US" sz="4100" u="none">
                <a:solidFill>
                  <a:srgbClr val="FF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Chapter 4, Book 1A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4100"/>
              <a:buFont typeface="Comic Sans MS"/>
              <a:buNone/>
            </a:pPr>
            <a:r>
              <a:rPr b="1" i="0" lang="en-US" sz="4100" u="none">
                <a:solidFill>
                  <a:srgbClr val="00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Longman Welcome to English Gold</a:t>
            </a:r>
            <a:r>
              <a:rPr b="0" i="0" lang="en-US" sz="4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  <p:transition spd="slow">
    <p:strips dir="ru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 txBox="1"/>
          <p:nvPr/>
        </p:nvSpPr>
        <p:spPr>
          <a:xfrm>
            <a:off x="382587" y="114300"/>
            <a:ext cx="8437562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rgbClr val="CC66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Fill in the blanks.</a:t>
            </a:r>
            <a:endParaRPr/>
          </a:p>
        </p:txBody>
      </p:sp>
      <p:sp>
        <p:nvSpPr>
          <p:cNvPr id="124" name="Google Shape;124;p7"/>
          <p:cNvSpPr txBox="1"/>
          <p:nvPr/>
        </p:nvSpPr>
        <p:spPr>
          <a:xfrm>
            <a:off x="1416050" y="4387850"/>
            <a:ext cx="5949950" cy="17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have ______________ 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They are _______ .</a:t>
            </a:r>
            <a:endParaRPr/>
          </a:p>
        </p:txBody>
      </p:sp>
      <p:sp>
        <p:nvSpPr>
          <p:cNvPr id="125" name="Google Shape;125;p7"/>
          <p:cNvSpPr txBox="1"/>
          <p:nvPr/>
        </p:nvSpPr>
        <p:spPr>
          <a:xfrm>
            <a:off x="3840162" y="4281487"/>
            <a:ext cx="23876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six pencils</a:t>
            </a:r>
            <a:endParaRPr/>
          </a:p>
        </p:txBody>
      </p:sp>
      <p:sp>
        <p:nvSpPr>
          <p:cNvPr id="126" name="Google Shape;126;p7"/>
          <p:cNvSpPr txBox="1"/>
          <p:nvPr/>
        </p:nvSpPr>
        <p:spPr>
          <a:xfrm>
            <a:off x="3832225" y="5354637"/>
            <a:ext cx="138747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green</a:t>
            </a:r>
            <a:endParaRPr/>
          </a:p>
        </p:txBody>
      </p:sp>
      <p:grpSp>
        <p:nvGrpSpPr>
          <p:cNvPr id="127" name="Google Shape;127;p7"/>
          <p:cNvGrpSpPr/>
          <p:nvPr/>
        </p:nvGrpSpPr>
        <p:grpSpPr>
          <a:xfrm>
            <a:off x="755650" y="1304925"/>
            <a:ext cx="7654925" cy="2784475"/>
            <a:chOff x="476" y="822"/>
            <a:chExt cx="4822" cy="1754"/>
          </a:xfrm>
        </p:grpSpPr>
        <p:pic>
          <p:nvPicPr>
            <p:cNvPr descr="greenpencil" id="128" name="Google Shape;128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57" y="845"/>
              <a:ext cx="1225" cy="83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greenpencil" id="129" name="Google Shape;129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280" y="822"/>
              <a:ext cx="1225" cy="83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greenpencil" id="130" name="Google Shape;130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73" y="869"/>
              <a:ext cx="1225" cy="83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greenpencil" id="131" name="Google Shape;131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76" y="1744"/>
              <a:ext cx="1225" cy="83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greenpencil" id="132" name="Google Shape;132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267" y="1744"/>
              <a:ext cx="1225" cy="83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greenpencil" id="133" name="Google Shape;133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878" y="1744"/>
              <a:ext cx="1225" cy="832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strips dir="ru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 txBox="1"/>
          <p:nvPr/>
        </p:nvSpPr>
        <p:spPr>
          <a:xfrm>
            <a:off x="382587" y="114300"/>
            <a:ext cx="8437562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rgbClr val="CC66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Fill in the blanks.</a:t>
            </a:r>
            <a:endParaRPr/>
          </a:p>
        </p:txBody>
      </p:sp>
      <p:grpSp>
        <p:nvGrpSpPr>
          <p:cNvPr id="139" name="Google Shape;139;p8"/>
          <p:cNvGrpSpPr/>
          <p:nvPr/>
        </p:nvGrpSpPr>
        <p:grpSpPr>
          <a:xfrm>
            <a:off x="1906587" y="1268412"/>
            <a:ext cx="4752975" cy="2798762"/>
            <a:chOff x="1201" y="799"/>
            <a:chExt cx="2994" cy="1763"/>
          </a:xfrm>
        </p:grpSpPr>
        <p:pic>
          <p:nvPicPr>
            <p:cNvPr descr="6a66_s" id="140" name="Google Shape;140;p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700" y="799"/>
              <a:ext cx="953" cy="8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6a66_s" id="141" name="Google Shape;141;p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743" y="799"/>
              <a:ext cx="953" cy="8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6a66_s" id="142" name="Google Shape;142;p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201" y="1706"/>
              <a:ext cx="953" cy="8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6a66_s" id="143" name="Google Shape;143;p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199" y="1752"/>
              <a:ext cx="953" cy="8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6a66_s" id="144" name="Google Shape;144;p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242" y="1752"/>
              <a:ext cx="953" cy="81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5" name="Google Shape;145;p8"/>
          <p:cNvSpPr txBox="1"/>
          <p:nvPr/>
        </p:nvSpPr>
        <p:spPr>
          <a:xfrm>
            <a:off x="1339850" y="4406900"/>
            <a:ext cx="6356350" cy="17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Billy has ______________ 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They are _______ .</a:t>
            </a:r>
            <a:endParaRPr/>
          </a:p>
        </p:txBody>
      </p:sp>
      <p:sp>
        <p:nvSpPr>
          <p:cNvPr id="146" name="Google Shape;146;p8"/>
          <p:cNvSpPr txBox="1"/>
          <p:nvPr/>
        </p:nvSpPr>
        <p:spPr>
          <a:xfrm>
            <a:off x="3563922" y="4292600"/>
            <a:ext cx="45192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five sharpeners</a:t>
            </a:r>
            <a:endParaRPr/>
          </a:p>
        </p:txBody>
      </p:sp>
      <p:sp>
        <p:nvSpPr>
          <p:cNvPr id="147" name="Google Shape;147;p8"/>
          <p:cNvSpPr txBox="1"/>
          <p:nvPr/>
        </p:nvSpPr>
        <p:spPr>
          <a:xfrm>
            <a:off x="3708400" y="5373687"/>
            <a:ext cx="14668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brown</a:t>
            </a:r>
            <a:endParaRPr/>
          </a:p>
        </p:txBody>
      </p:sp>
    </p:spTree>
  </p:cSld>
  <p:clrMapOvr>
    <a:masterClrMapping/>
  </p:clrMapOvr>
  <p:transition spd="slow">
    <p:strips dir="ru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9"/>
          <p:cNvSpPr txBox="1"/>
          <p:nvPr/>
        </p:nvSpPr>
        <p:spPr>
          <a:xfrm>
            <a:off x="382587" y="114300"/>
            <a:ext cx="8437562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rgbClr val="CC66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Fill in the blanks.</a:t>
            </a:r>
            <a:endParaRPr/>
          </a:p>
        </p:txBody>
      </p:sp>
      <p:sp>
        <p:nvSpPr>
          <p:cNvPr id="153" name="Google Shape;153;p9"/>
          <p:cNvSpPr txBox="1"/>
          <p:nvPr/>
        </p:nvSpPr>
        <p:spPr>
          <a:xfrm>
            <a:off x="1409700" y="4365625"/>
            <a:ext cx="6324600" cy="17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May has ______________ 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is _______ .</a:t>
            </a:r>
            <a:endParaRPr/>
          </a:p>
        </p:txBody>
      </p:sp>
      <p:sp>
        <p:nvSpPr>
          <p:cNvPr id="154" name="Google Shape;154;p9"/>
          <p:cNvSpPr txBox="1"/>
          <p:nvPr/>
        </p:nvSpPr>
        <p:spPr>
          <a:xfrm>
            <a:off x="3924300" y="4259262"/>
            <a:ext cx="2855912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 pencil case</a:t>
            </a:r>
            <a:endParaRPr/>
          </a:p>
        </p:txBody>
      </p:sp>
      <p:sp>
        <p:nvSpPr>
          <p:cNvPr id="155" name="Google Shape;155;p9"/>
          <p:cNvSpPr txBox="1"/>
          <p:nvPr/>
        </p:nvSpPr>
        <p:spPr>
          <a:xfrm>
            <a:off x="3070225" y="5419725"/>
            <a:ext cx="106997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blue</a:t>
            </a:r>
            <a:endParaRPr/>
          </a:p>
        </p:txBody>
      </p:sp>
      <p:pic>
        <p:nvPicPr>
          <p:cNvPr id="156" name="Google Shape;156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68537" y="981075"/>
            <a:ext cx="4343400" cy="343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trips dir="ru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0"/>
          <p:cNvSpPr txBox="1"/>
          <p:nvPr/>
        </p:nvSpPr>
        <p:spPr>
          <a:xfrm>
            <a:off x="382587" y="114300"/>
            <a:ext cx="8437562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rgbClr val="CC66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Fill in the blanks.</a:t>
            </a:r>
            <a:endParaRPr/>
          </a:p>
        </p:txBody>
      </p:sp>
      <p:sp>
        <p:nvSpPr>
          <p:cNvPr id="162" name="Google Shape;162;p10"/>
          <p:cNvSpPr txBox="1"/>
          <p:nvPr/>
        </p:nvSpPr>
        <p:spPr>
          <a:xfrm>
            <a:off x="1168400" y="4387850"/>
            <a:ext cx="6792912" cy="17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Sam __________________ 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</a:t>
            </a:r>
            <a:endParaRPr/>
          </a:p>
        </p:txBody>
      </p:sp>
      <p:sp>
        <p:nvSpPr>
          <p:cNvPr id="163" name="Google Shape;163;p10"/>
          <p:cNvSpPr txBox="1"/>
          <p:nvPr/>
        </p:nvSpPr>
        <p:spPr>
          <a:xfrm>
            <a:off x="3208337" y="4281487"/>
            <a:ext cx="323532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has eight pens</a:t>
            </a:r>
            <a:endParaRPr/>
          </a:p>
        </p:txBody>
      </p:sp>
      <p:sp>
        <p:nvSpPr>
          <p:cNvPr id="164" name="Google Shape;164;p10"/>
          <p:cNvSpPr txBox="1"/>
          <p:nvPr/>
        </p:nvSpPr>
        <p:spPr>
          <a:xfrm>
            <a:off x="1187450" y="5373687"/>
            <a:ext cx="307657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They are red.</a:t>
            </a:r>
            <a:endParaRPr/>
          </a:p>
        </p:txBody>
      </p:sp>
      <p:grpSp>
        <p:nvGrpSpPr>
          <p:cNvPr id="165" name="Google Shape;165;p10"/>
          <p:cNvGrpSpPr/>
          <p:nvPr/>
        </p:nvGrpSpPr>
        <p:grpSpPr>
          <a:xfrm>
            <a:off x="460375" y="1282700"/>
            <a:ext cx="8256587" cy="2520950"/>
            <a:chOff x="290" y="808"/>
            <a:chExt cx="5201" cy="1588"/>
          </a:xfrm>
        </p:grpSpPr>
        <p:pic>
          <p:nvPicPr>
            <p:cNvPr descr="redpen" id="166" name="Google Shape;166;p1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35" y="815"/>
              <a:ext cx="1184" cy="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dpen" id="167" name="Google Shape;167;p1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90" y="1677"/>
              <a:ext cx="1184" cy="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dpen" id="168" name="Google Shape;168;p1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651" y="822"/>
              <a:ext cx="1184" cy="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dpen" id="169" name="Google Shape;169;p1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606" y="1684"/>
              <a:ext cx="1184" cy="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dpen" id="170" name="Google Shape;170;p1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999" y="808"/>
              <a:ext cx="1184" cy="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dpen" id="171" name="Google Shape;171;p1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954" y="1670"/>
              <a:ext cx="1184" cy="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dpen" id="172" name="Google Shape;172;p1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07" y="834"/>
              <a:ext cx="1184" cy="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dpen" id="173" name="Google Shape;173;p1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262" y="1696"/>
              <a:ext cx="1184" cy="7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strips dir="ru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1"/>
          <p:cNvSpPr txBox="1"/>
          <p:nvPr/>
        </p:nvSpPr>
        <p:spPr>
          <a:xfrm>
            <a:off x="382587" y="114300"/>
            <a:ext cx="8437562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rgbClr val="CC66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Fill in the blanks.</a:t>
            </a:r>
            <a:endParaRPr/>
          </a:p>
        </p:txBody>
      </p:sp>
      <p:sp>
        <p:nvSpPr>
          <p:cNvPr id="179" name="Google Shape;179;p11"/>
          <p:cNvSpPr txBox="1"/>
          <p:nvPr/>
        </p:nvSpPr>
        <p:spPr>
          <a:xfrm>
            <a:off x="1462087" y="4365625"/>
            <a:ext cx="6218237" cy="17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__________________ 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</a:t>
            </a:r>
            <a:endParaRPr/>
          </a:p>
        </p:txBody>
      </p:sp>
      <p:sp>
        <p:nvSpPr>
          <p:cNvPr id="180" name="Google Shape;180;p11"/>
          <p:cNvSpPr txBox="1"/>
          <p:nvPr/>
        </p:nvSpPr>
        <p:spPr>
          <a:xfrm>
            <a:off x="2730500" y="4292600"/>
            <a:ext cx="320992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have one ruler</a:t>
            </a:r>
            <a:endParaRPr/>
          </a:p>
        </p:txBody>
      </p:sp>
      <p:sp>
        <p:nvSpPr>
          <p:cNvPr id="181" name="Google Shape;181;p11"/>
          <p:cNvSpPr txBox="1"/>
          <p:nvPr/>
        </p:nvSpPr>
        <p:spPr>
          <a:xfrm>
            <a:off x="1476375" y="5400675"/>
            <a:ext cx="4459287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is blue and white.</a:t>
            </a:r>
            <a:endParaRPr/>
          </a:p>
        </p:txBody>
      </p:sp>
      <p:pic>
        <p:nvPicPr>
          <p:cNvPr descr="ruler" id="182" name="Google Shape;182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71775" y="1501775"/>
            <a:ext cx="3816350" cy="23955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trips dir="ru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2"/>
          <p:cNvSpPr txBox="1"/>
          <p:nvPr/>
        </p:nvSpPr>
        <p:spPr>
          <a:xfrm>
            <a:off x="1785937" y="2716212"/>
            <a:ext cx="5616575" cy="100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omic Sans MS"/>
              <a:buNone/>
            </a:pPr>
            <a:r>
              <a:rPr b="1" i="0" lang="en-US" sz="6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END</a:t>
            </a:r>
            <a:endParaRPr/>
          </a:p>
        </p:txBody>
      </p:sp>
    </p:spTree>
  </p:cSld>
  <p:clrMapOvr>
    <a:masterClrMapping/>
  </p:clrMapOvr>
  <p:transition spd="slow"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oogle Shape;28;p2"/>
          <p:cNvGrpSpPr/>
          <p:nvPr/>
        </p:nvGrpSpPr>
        <p:grpSpPr>
          <a:xfrm>
            <a:off x="4284650" y="815975"/>
            <a:ext cx="4537200" cy="2739525"/>
            <a:chOff x="975" y="663"/>
            <a:chExt cx="1905" cy="1315"/>
          </a:xfrm>
        </p:grpSpPr>
        <p:sp>
          <p:nvSpPr>
            <p:cNvPr id="29" name="Google Shape;29;p2"/>
            <p:cNvSpPr/>
            <p:nvPr/>
          </p:nvSpPr>
          <p:spPr>
            <a:xfrm>
              <a:off x="975" y="663"/>
              <a:ext cx="1905" cy="1315"/>
            </a:xfrm>
            <a:prstGeom prst="cloudCallout">
              <a:avLst>
                <a:gd fmla="val -3413" name="adj1"/>
                <a:gd fmla="val 24343" name="adj2"/>
              </a:avLst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Ruler_s" id="30" name="Google Shape;30;p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206" y="1006"/>
              <a:ext cx="736" cy="62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uler_s" id="31" name="Google Shape;31;p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906" y="917"/>
              <a:ext cx="736" cy="62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2" name="Google Shape;32;p2"/>
          <p:cNvSpPr txBox="1"/>
          <p:nvPr/>
        </p:nvSpPr>
        <p:spPr>
          <a:xfrm>
            <a:off x="382587" y="114300"/>
            <a:ext cx="69850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 you have?</a:t>
            </a:r>
            <a:endParaRPr/>
          </a:p>
        </p:txBody>
      </p:sp>
      <p:pic>
        <p:nvPicPr>
          <p:cNvPr descr="boy1" id="33" name="Google Shape;3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76375" y="3429000"/>
            <a:ext cx="2460625" cy="225901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4" name="Google Shape;34;p2"/>
          <p:cNvGrpSpPr/>
          <p:nvPr/>
        </p:nvGrpSpPr>
        <p:grpSpPr>
          <a:xfrm>
            <a:off x="4958150" y="1023850"/>
            <a:ext cx="3024187" cy="2087562"/>
            <a:chOff x="2880" y="845"/>
            <a:chExt cx="1905" cy="1315"/>
          </a:xfrm>
        </p:grpSpPr>
        <p:pic>
          <p:nvPicPr>
            <p:cNvPr descr="39" id="35" name="Google Shape;35;p2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 rot="5400000">
              <a:off x="3379" y="981"/>
              <a:ext cx="832" cy="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" name="Google Shape;36;p2"/>
            <p:cNvSpPr/>
            <p:nvPr/>
          </p:nvSpPr>
          <p:spPr>
            <a:xfrm>
              <a:off x="2880" y="845"/>
              <a:ext cx="1905" cy="1315"/>
            </a:xfrm>
            <a:prstGeom prst="cloudCallout">
              <a:avLst>
                <a:gd fmla="val -3413" name="adj1"/>
                <a:gd fmla="val 24343" name="adj2"/>
              </a:avLst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" name="Google Shape;37;p2"/>
          <p:cNvSpPr/>
          <p:nvPr/>
        </p:nvSpPr>
        <p:spPr>
          <a:xfrm>
            <a:off x="556037" y="1740699"/>
            <a:ext cx="3313200" cy="1289100"/>
          </a:xfrm>
          <a:prstGeom prst="wedgeRoundRectCallout">
            <a:avLst>
              <a:gd fmla="val -1190" name="adj1"/>
              <a:gd fmla="val 50755" name="adj2"/>
              <a:gd fmla="val 0" name="adj3"/>
            </a:avLst>
          </a:prstGeom>
          <a:solidFill>
            <a:srgbClr val="CC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have </a:t>
            </a:r>
            <a:r>
              <a:rPr b="0" i="0" lang="en-US" sz="3600" u="none">
                <a:solidFill>
                  <a:srgbClr val="3366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pen.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3366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is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blue.</a:t>
            </a: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4098225" y="5210225"/>
            <a:ext cx="4537200" cy="1289100"/>
          </a:xfrm>
          <a:prstGeom prst="wedgeRoundRectCallout">
            <a:avLst>
              <a:gd fmla="val -914" name="adj1"/>
              <a:gd fmla="val 50675" name="adj2"/>
              <a:gd fmla="val 0" name="adj3"/>
            </a:avLst>
          </a:prstGeom>
          <a:solidFill>
            <a:srgbClr val="CC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have </a:t>
            </a:r>
            <a:r>
              <a:rPr b="0" i="0" lang="en-US" sz="36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two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ruler</a:t>
            </a:r>
            <a:r>
              <a:rPr b="0" i="0" lang="en-US" sz="36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They are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yellow.</a:t>
            </a:r>
            <a:endParaRPr/>
          </a:p>
        </p:txBody>
      </p:sp>
    </p:spTree>
  </p:cSld>
  <p:clrMapOvr>
    <a:masterClrMapping/>
  </p:clrMapOvr>
  <p:transition spd="slow">
    <p:strips dir="ru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d2b96dac2e_0_0"/>
          <p:cNvSpPr txBox="1"/>
          <p:nvPr/>
        </p:nvSpPr>
        <p:spPr>
          <a:xfrm>
            <a:off x="382587" y="114300"/>
            <a:ext cx="6984900" cy="7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 you have?</a:t>
            </a:r>
            <a:endParaRPr/>
          </a:p>
        </p:txBody>
      </p:sp>
      <p:pic>
        <p:nvPicPr>
          <p:cNvPr descr="girl1" id="44" name="Google Shape;44;gd2b96dac2e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79550" y="3427412"/>
            <a:ext cx="2495550" cy="2262187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gd2b96dac2e_0_0"/>
          <p:cNvSpPr/>
          <p:nvPr/>
        </p:nvSpPr>
        <p:spPr>
          <a:xfrm>
            <a:off x="618925" y="1744062"/>
            <a:ext cx="4030800" cy="1289100"/>
          </a:xfrm>
          <a:prstGeom prst="wedgeRoundRectCallout">
            <a:avLst>
              <a:gd fmla="val -978" name="adj1"/>
              <a:gd fmla="val 50758" name="adj2"/>
              <a:gd fmla="val 0" name="adj3"/>
            </a:avLst>
          </a:prstGeom>
          <a:solidFill>
            <a:srgbClr val="CC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have </a:t>
            </a:r>
            <a:r>
              <a:rPr b="0" i="0" lang="en-US" sz="3600" u="none">
                <a:solidFill>
                  <a:srgbClr val="3366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pencil.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3366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is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red.</a:t>
            </a:r>
            <a:endParaRPr/>
          </a:p>
        </p:txBody>
      </p:sp>
      <p:grpSp>
        <p:nvGrpSpPr>
          <p:cNvPr id="46" name="Google Shape;46;gd2b96dac2e_0_0"/>
          <p:cNvGrpSpPr/>
          <p:nvPr/>
        </p:nvGrpSpPr>
        <p:grpSpPr>
          <a:xfrm>
            <a:off x="4787900" y="1557337"/>
            <a:ext cx="2857500" cy="1905000"/>
            <a:chOff x="3016" y="981"/>
            <a:chExt cx="1800" cy="1200"/>
          </a:xfrm>
        </p:grpSpPr>
        <p:sp>
          <p:nvSpPr>
            <p:cNvPr id="47" name="Google Shape;47;gd2b96dac2e_0_0"/>
            <p:cNvSpPr/>
            <p:nvPr/>
          </p:nvSpPr>
          <p:spPr>
            <a:xfrm>
              <a:off x="3016" y="981"/>
              <a:ext cx="1800" cy="1200"/>
            </a:xfrm>
            <a:prstGeom prst="cloudCallout">
              <a:avLst>
                <a:gd fmla="val -3413" name="adj1"/>
                <a:gd fmla="val 24343" name="adj2"/>
              </a:avLst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40" id="48" name="Google Shape;48;gd2b96dac2e_0_0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472" y="1201"/>
              <a:ext cx="744" cy="862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"/>
          <p:cNvSpPr txBox="1"/>
          <p:nvPr/>
        </p:nvSpPr>
        <p:spPr>
          <a:xfrm>
            <a:off x="382587" y="114300"/>
            <a:ext cx="69850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 you have?</a:t>
            </a:r>
            <a:endParaRPr/>
          </a:p>
        </p:txBody>
      </p:sp>
      <p:pic>
        <p:nvPicPr>
          <p:cNvPr descr="girl1" id="54" name="Google Shape;5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79550" y="3427412"/>
            <a:ext cx="2495550" cy="2262187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3"/>
          <p:cNvSpPr/>
          <p:nvPr/>
        </p:nvSpPr>
        <p:spPr>
          <a:xfrm>
            <a:off x="382575" y="1405062"/>
            <a:ext cx="5256300" cy="1879500"/>
          </a:xfrm>
          <a:prstGeom prst="wedgeRoundRectCallout">
            <a:avLst>
              <a:gd fmla="val 3184" name="adj1"/>
              <a:gd fmla="val 35903" name="adj2"/>
              <a:gd fmla="val 0" name="adj3"/>
            </a:avLst>
          </a:prstGeom>
          <a:solidFill>
            <a:srgbClr val="CC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have </a:t>
            </a:r>
            <a:r>
              <a:rPr b="0" i="0" lang="en-US" sz="36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three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eraser</a:t>
            </a:r>
            <a:r>
              <a:rPr b="0" i="0" lang="en-US" sz="36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They are</a:t>
            </a:r>
            <a:r>
              <a:rPr b="0" i="0" lang="en-US" sz="3600" u="none">
                <a:solidFill>
                  <a:srgbClr val="3366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green and white.</a:t>
            </a:r>
            <a:endParaRPr/>
          </a:p>
        </p:txBody>
      </p:sp>
      <p:grpSp>
        <p:nvGrpSpPr>
          <p:cNvPr id="56" name="Google Shape;56;p3"/>
          <p:cNvGrpSpPr/>
          <p:nvPr/>
        </p:nvGrpSpPr>
        <p:grpSpPr>
          <a:xfrm>
            <a:off x="5638875" y="1046162"/>
            <a:ext cx="3333750" cy="2381249"/>
            <a:chOff x="2880" y="573"/>
            <a:chExt cx="2100" cy="1500"/>
          </a:xfrm>
        </p:grpSpPr>
        <p:sp>
          <p:nvSpPr>
            <p:cNvPr id="57" name="Google Shape;57;p3"/>
            <p:cNvSpPr/>
            <p:nvPr/>
          </p:nvSpPr>
          <p:spPr>
            <a:xfrm>
              <a:off x="2880" y="573"/>
              <a:ext cx="2100" cy="1500"/>
            </a:xfrm>
            <a:prstGeom prst="cloudCallout">
              <a:avLst>
                <a:gd fmla="val -1585" name="adj1"/>
                <a:gd fmla="val 26132" name="adj2"/>
              </a:avLst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42" id="58" name="Google Shape;58;p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197" y="890"/>
              <a:ext cx="726" cy="4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42" id="59" name="Google Shape;59;p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014" y="799"/>
              <a:ext cx="817" cy="55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42" id="60" name="Google Shape;60;p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606" y="1389"/>
              <a:ext cx="817" cy="559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strips dir="ru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"/>
          <p:cNvSpPr txBox="1"/>
          <p:nvPr/>
        </p:nvSpPr>
        <p:spPr>
          <a:xfrm>
            <a:off x="382587" y="114300"/>
            <a:ext cx="69850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does he have?</a:t>
            </a:r>
            <a:endParaRPr/>
          </a:p>
        </p:txBody>
      </p:sp>
      <p:pic>
        <p:nvPicPr>
          <p:cNvPr descr="boy1" id="66" name="Google Shape;6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6975" y="4149725"/>
            <a:ext cx="1668462" cy="15319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irl1" id="67" name="Google Shape;67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33550" y="4221162"/>
            <a:ext cx="1692275" cy="15335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8" name="Google Shape;68;p4"/>
          <p:cNvGrpSpPr/>
          <p:nvPr/>
        </p:nvGrpSpPr>
        <p:grpSpPr>
          <a:xfrm>
            <a:off x="5141712" y="1929287"/>
            <a:ext cx="3024187" cy="2087562"/>
            <a:chOff x="2880" y="845"/>
            <a:chExt cx="1905" cy="1315"/>
          </a:xfrm>
        </p:grpSpPr>
        <p:pic>
          <p:nvPicPr>
            <p:cNvPr descr="39" id="69" name="Google Shape;69;p4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 rot="5400000">
              <a:off x="3379" y="981"/>
              <a:ext cx="832" cy="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0" name="Google Shape;70;p4"/>
            <p:cNvSpPr/>
            <p:nvPr/>
          </p:nvSpPr>
          <p:spPr>
            <a:xfrm>
              <a:off x="2880" y="845"/>
              <a:ext cx="1905" cy="1315"/>
            </a:xfrm>
            <a:prstGeom prst="cloudCallout">
              <a:avLst>
                <a:gd fmla="val -3413" name="adj1"/>
                <a:gd fmla="val 24343" name="adj2"/>
              </a:avLst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1" name="Google Shape;71;p4"/>
          <p:cNvSpPr/>
          <p:nvPr/>
        </p:nvSpPr>
        <p:spPr>
          <a:xfrm>
            <a:off x="1490375" y="2584100"/>
            <a:ext cx="3527400" cy="1295400"/>
          </a:xfrm>
          <a:prstGeom prst="wedgeRoundRectCallout">
            <a:avLst>
              <a:gd fmla="val 1905" name="adj1"/>
              <a:gd fmla="val 37112" name="adj2"/>
              <a:gd fmla="val 0" name="adj3"/>
            </a:avLst>
          </a:prstGeom>
          <a:solidFill>
            <a:srgbClr val="CCFFFF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 has </a:t>
            </a:r>
            <a:r>
              <a:rPr b="0" i="0" lang="en-US" sz="3600" u="none">
                <a:solidFill>
                  <a:srgbClr val="3366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pen. </a:t>
            </a:r>
            <a:r>
              <a:rPr b="0" i="0" lang="en-US" sz="3600" u="none">
                <a:solidFill>
                  <a:srgbClr val="3366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is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blue.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d2b96dac2e_0_15"/>
          <p:cNvSpPr txBox="1"/>
          <p:nvPr/>
        </p:nvSpPr>
        <p:spPr>
          <a:xfrm>
            <a:off x="382587" y="114300"/>
            <a:ext cx="6984900" cy="7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does he have?</a:t>
            </a:r>
            <a:endParaRPr/>
          </a:p>
        </p:txBody>
      </p:sp>
      <p:pic>
        <p:nvPicPr>
          <p:cNvPr descr="boy1" id="77" name="Google Shape;77;gd2b96dac2e_0_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6975" y="4149725"/>
            <a:ext cx="1668462" cy="15319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irl1" id="78" name="Google Shape;78;gd2b96dac2e_0_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33550" y="4221162"/>
            <a:ext cx="1692275" cy="15335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9" name="Google Shape;79;gd2b96dac2e_0_15"/>
          <p:cNvGrpSpPr/>
          <p:nvPr/>
        </p:nvGrpSpPr>
        <p:grpSpPr>
          <a:xfrm>
            <a:off x="5191272" y="2089822"/>
            <a:ext cx="3580750" cy="2344275"/>
            <a:chOff x="975" y="663"/>
            <a:chExt cx="1800" cy="1200"/>
          </a:xfrm>
        </p:grpSpPr>
        <p:sp>
          <p:nvSpPr>
            <p:cNvPr id="80" name="Google Shape;80;gd2b96dac2e_0_15"/>
            <p:cNvSpPr/>
            <p:nvPr/>
          </p:nvSpPr>
          <p:spPr>
            <a:xfrm>
              <a:off x="975" y="663"/>
              <a:ext cx="1800" cy="1200"/>
            </a:xfrm>
            <a:prstGeom prst="cloudCallout">
              <a:avLst>
                <a:gd fmla="val -3413" name="adj1"/>
                <a:gd fmla="val 24343" name="adj2"/>
              </a:avLst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Ruler_s" id="81" name="Google Shape;81;gd2b96dac2e_0_15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296" y="1041"/>
              <a:ext cx="602" cy="51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uler_s" id="82" name="Google Shape;82;gd2b96dac2e_0_15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866" y="896"/>
              <a:ext cx="591" cy="50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3" name="Google Shape;83;gd2b96dac2e_0_15"/>
          <p:cNvSpPr/>
          <p:nvPr/>
        </p:nvSpPr>
        <p:spPr>
          <a:xfrm>
            <a:off x="612850" y="2331375"/>
            <a:ext cx="4394700" cy="1295400"/>
          </a:xfrm>
          <a:prstGeom prst="wedgeRoundRectCallout">
            <a:avLst>
              <a:gd fmla="val 1261" name="adj1"/>
              <a:gd fmla="val 37112" name="adj2"/>
              <a:gd fmla="val 0" name="adj3"/>
            </a:avLst>
          </a:prstGeom>
          <a:solidFill>
            <a:srgbClr val="CCFFFF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 has </a:t>
            </a:r>
            <a:r>
              <a:rPr b="0" i="0" lang="en-US" sz="36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two</a:t>
            </a:r>
            <a:r>
              <a:rPr b="0" i="0" lang="en-US" sz="3600" u="none">
                <a:solidFill>
                  <a:srgbClr val="3366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ruler</a:t>
            </a:r>
            <a:r>
              <a:rPr b="0" i="0" lang="en-US" sz="36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r>
              <a:rPr b="0" i="0" lang="en-US" sz="36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They are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yellow.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oy1" id="88" name="Google Shape;8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6975" y="4149725"/>
            <a:ext cx="1668462" cy="1531937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5"/>
          <p:cNvSpPr txBox="1"/>
          <p:nvPr/>
        </p:nvSpPr>
        <p:spPr>
          <a:xfrm>
            <a:off x="382587" y="114300"/>
            <a:ext cx="69850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does she have?</a:t>
            </a:r>
            <a:endParaRPr/>
          </a:p>
        </p:txBody>
      </p:sp>
      <p:pic>
        <p:nvPicPr>
          <p:cNvPr descr="girl1" id="90" name="Google Shape;90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33550" y="4221162"/>
            <a:ext cx="1692275" cy="153352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5"/>
          <p:cNvSpPr/>
          <p:nvPr/>
        </p:nvSpPr>
        <p:spPr>
          <a:xfrm>
            <a:off x="4038600" y="2209800"/>
            <a:ext cx="4030662" cy="1289050"/>
          </a:xfrm>
          <a:prstGeom prst="wedgeRoundRectCallout">
            <a:avLst>
              <a:gd fmla="val 11732" name="adj1"/>
              <a:gd fmla="val 29128" name="adj2"/>
              <a:gd fmla="val 0" name="adj3"/>
            </a:avLst>
          </a:prstGeom>
          <a:solidFill>
            <a:srgbClr val="CC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She has </a:t>
            </a:r>
            <a:r>
              <a:rPr b="0" i="0" lang="en-US" sz="3600" u="none">
                <a:solidFill>
                  <a:srgbClr val="3366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pencil.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3366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is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red.</a:t>
            </a:r>
            <a:endParaRPr/>
          </a:p>
        </p:txBody>
      </p:sp>
      <p:grpSp>
        <p:nvGrpSpPr>
          <p:cNvPr id="92" name="Google Shape;92;p5"/>
          <p:cNvGrpSpPr/>
          <p:nvPr/>
        </p:nvGrpSpPr>
        <p:grpSpPr>
          <a:xfrm>
            <a:off x="504625" y="1963575"/>
            <a:ext cx="3024187" cy="2087562"/>
            <a:chOff x="612" y="618"/>
            <a:chExt cx="1905" cy="1315"/>
          </a:xfrm>
        </p:grpSpPr>
        <p:sp>
          <p:nvSpPr>
            <p:cNvPr id="93" name="Google Shape;93;p5"/>
            <p:cNvSpPr/>
            <p:nvPr/>
          </p:nvSpPr>
          <p:spPr>
            <a:xfrm>
              <a:off x="612" y="618"/>
              <a:ext cx="1905" cy="1315"/>
            </a:xfrm>
            <a:prstGeom prst="cloudCallout">
              <a:avLst>
                <a:gd fmla="val 22711" name="adj1"/>
                <a:gd fmla="val 31702" name="adj2"/>
              </a:avLst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40" id="94" name="Google Shape;94;p5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068" y="838"/>
              <a:ext cx="744" cy="862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strips dir="ru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oy1" id="99" name="Google Shape;99;gd2b96dac2e_0_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6975" y="4149725"/>
            <a:ext cx="1668462" cy="1531937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gd2b96dac2e_0_30"/>
          <p:cNvSpPr/>
          <p:nvPr/>
        </p:nvSpPr>
        <p:spPr>
          <a:xfrm>
            <a:off x="3626100" y="2112950"/>
            <a:ext cx="5427900" cy="1879500"/>
          </a:xfrm>
          <a:prstGeom prst="wedgeRoundRectCallout">
            <a:avLst>
              <a:gd fmla="val 11215" name="adj1"/>
              <a:gd fmla="val 31489" name="adj2"/>
              <a:gd fmla="val 0" name="adj3"/>
            </a:avLst>
          </a:prstGeom>
          <a:solidFill>
            <a:srgbClr val="CC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She has </a:t>
            </a:r>
            <a:r>
              <a:rPr b="0" i="0" lang="en-US" sz="36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three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eraser</a:t>
            </a:r>
            <a:r>
              <a:rPr b="0" i="0" lang="en-US" sz="36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They are</a:t>
            </a:r>
            <a:r>
              <a:rPr b="0" i="0" lang="en-US" sz="3600" u="none">
                <a:solidFill>
                  <a:srgbClr val="3366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green and white.</a:t>
            </a:r>
            <a:endParaRPr/>
          </a:p>
        </p:txBody>
      </p:sp>
      <p:sp>
        <p:nvSpPr>
          <p:cNvPr id="101" name="Google Shape;101;gd2b96dac2e_0_30"/>
          <p:cNvSpPr txBox="1"/>
          <p:nvPr/>
        </p:nvSpPr>
        <p:spPr>
          <a:xfrm>
            <a:off x="382587" y="114300"/>
            <a:ext cx="6984900" cy="7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does she have?</a:t>
            </a:r>
            <a:endParaRPr/>
          </a:p>
        </p:txBody>
      </p:sp>
      <p:pic>
        <p:nvPicPr>
          <p:cNvPr descr="girl1" id="102" name="Google Shape;102;gd2b96dac2e_0_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33550" y="4221162"/>
            <a:ext cx="1692275" cy="15335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3" name="Google Shape;103;gd2b96dac2e_0_30"/>
          <p:cNvGrpSpPr/>
          <p:nvPr/>
        </p:nvGrpSpPr>
        <p:grpSpPr>
          <a:xfrm>
            <a:off x="477699" y="1972425"/>
            <a:ext cx="2992750" cy="2381250"/>
            <a:chOff x="2880" y="528"/>
            <a:chExt cx="2100" cy="1500"/>
          </a:xfrm>
        </p:grpSpPr>
        <p:sp>
          <p:nvSpPr>
            <p:cNvPr id="104" name="Google Shape;104;gd2b96dac2e_0_30"/>
            <p:cNvSpPr/>
            <p:nvPr/>
          </p:nvSpPr>
          <p:spPr>
            <a:xfrm>
              <a:off x="2880" y="528"/>
              <a:ext cx="2100" cy="1500"/>
            </a:xfrm>
            <a:prstGeom prst="cloudCallout">
              <a:avLst>
                <a:gd fmla="val 20560" name="adj1"/>
                <a:gd fmla="val 27003" name="adj2"/>
              </a:avLst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42" id="105" name="Google Shape;105;gd2b96dac2e_0_30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3197" y="845"/>
              <a:ext cx="726" cy="4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42" id="106" name="Google Shape;106;gd2b96dac2e_0_30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4014" y="754"/>
              <a:ext cx="817" cy="55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42" id="107" name="Google Shape;107;gd2b96dac2e_0_30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3606" y="1344"/>
              <a:ext cx="817" cy="559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"/>
          <p:cNvSpPr txBox="1"/>
          <p:nvPr/>
        </p:nvSpPr>
        <p:spPr>
          <a:xfrm>
            <a:off x="382587" y="114300"/>
            <a:ext cx="8437562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9900"/>
              </a:buClr>
              <a:buSzPts val="4000"/>
              <a:buFont typeface="Comic Sans MS"/>
              <a:buNone/>
            </a:pPr>
            <a:r>
              <a:rPr b="1" i="0" lang="en-US" sz="4000" u="none">
                <a:solidFill>
                  <a:srgbClr val="6699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/ They</a:t>
            </a:r>
            <a:endParaRPr/>
          </a:p>
        </p:txBody>
      </p:sp>
      <p:sp>
        <p:nvSpPr>
          <p:cNvPr id="113" name="Google Shape;113;p6"/>
          <p:cNvSpPr/>
          <p:nvPr/>
        </p:nvSpPr>
        <p:spPr>
          <a:xfrm>
            <a:off x="827087" y="1414462"/>
            <a:ext cx="2808287" cy="1582737"/>
          </a:xfrm>
          <a:prstGeom prst="roundRect">
            <a:avLst>
              <a:gd fmla="val 16667" name="adj"/>
            </a:avLst>
          </a:prstGeom>
          <a:solidFill>
            <a:srgbClr val="FFCC99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ruler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pen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 eraser</a:t>
            </a:r>
            <a:endParaRPr/>
          </a:p>
        </p:txBody>
      </p:sp>
      <p:sp>
        <p:nvSpPr>
          <p:cNvPr id="114" name="Google Shape;114;p6"/>
          <p:cNvSpPr/>
          <p:nvPr/>
        </p:nvSpPr>
        <p:spPr>
          <a:xfrm>
            <a:off x="4030662" y="1846262"/>
            <a:ext cx="1081087" cy="647700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chemeClr val="lt1"/>
              </a:gs>
              <a:gs pos="50000">
                <a:srgbClr val="FFCCCC"/>
              </a:gs>
              <a:gs pos="100000">
                <a:schemeClr val="lt1"/>
              </a:gs>
            </a:gsLst>
            <a:lin ang="5400000" scaled="0"/>
          </a:gra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6"/>
          <p:cNvSpPr/>
          <p:nvPr/>
        </p:nvSpPr>
        <p:spPr>
          <a:xfrm>
            <a:off x="5651500" y="1844675"/>
            <a:ext cx="936625" cy="720725"/>
          </a:xfrm>
          <a:prstGeom prst="roundRect">
            <a:avLst>
              <a:gd fmla="val 16667" name="adj"/>
            </a:avLst>
          </a:prstGeom>
          <a:solidFill>
            <a:srgbClr val="FFCC99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it</a:t>
            </a:r>
            <a:endParaRPr/>
          </a:p>
        </p:txBody>
      </p:sp>
      <p:sp>
        <p:nvSpPr>
          <p:cNvPr id="116" name="Google Shape;116;p6"/>
          <p:cNvSpPr/>
          <p:nvPr/>
        </p:nvSpPr>
        <p:spPr>
          <a:xfrm>
            <a:off x="827087" y="4005262"/>
            <a:ext cx="2808287" cy="1582737"/>
          </a:xfrm>
          <a:prstGeom prst="roundRect">
            <a:avLst>
              <a:gd fmla="val 16667" name="adj"/>
            </a:avLst>
          </a:prstGeom>
          <a:solidFill>
            <a:srgbClr val="CC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two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ruler</a:t>
            </a:r>
            <a:r>
              <a:rPr b="0" i="0" lang="en-US" sz="36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three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pen</a:t>
            </a:r>
            <a:r>
              <a:rPr b="0" i="0" lang="en-US" sz="36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ten</a:t>
            </a: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eraser</a:t>
            </a:r>
            <a:r>
              <a:rPr b="0" i="0" lang="en-US" sz="3600" u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  <a:endParaRPr/>
          </a:p>
        </p:txBody>
      </p:sp>
      <p:sp>
        <p:nvSpPr>
          <p:cNvPr id="117" name="Google Shape;117;p6"/>
          <p:cNvSpPr/>
          <p:nvPr/>
        </p:nvSpPr>
        <p:spPr>
          <a:xfrm>
            <a:off x="4030662" y="4437062"/>
            <a:ext cx="1081087" cy="647700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chemeClr val="lt1"/>
              </a:gs>
              <a:gs pos="50000">
                <a:srgbClr val="FFFF99"/>
              </a:gs>
              <a:gs pos="100000">
                <a:schemeClr val="lt1"/>
              </a:gs>
            </a:gsLst>
            <a:lin ang="5400000" scaled="0"/>
          </a:gra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6"/>
          <p:cNvSpPr/>
          <p:nvPr/>
        </p:nvSpPr>
        <p:spPr>
          <a:xfrm>
            <a:off x="5651500" y="4435475"/>
            <a:ext cx="1272300" cy="720600"/>
          </a:xfrm>
          <a:prstGeom prst="roundRect">
            <a:avLst>
              <a:gd fmla="val 16667" name="adj"/>
            </a:avLst>
          </a:prstGeom>
          <a:solidFill>
            <a:srgbClr val="CCFFC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they</a:t>
            </a:r>
            <a:endParaRPr/>
          </a:p>
        </p:txBody>
      </p:sp>
    </p:spTree>
  </p:cSld>
  <p:clrMapOvr>
    <a:masterClrMapping/>
  </p:clrMapOvr>
  <p:transition spd="slow">
    <p:strips dir="ru"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2005-07-18T09:23:59Z</dcterms:created>
  <dc:creator>CatherineLeung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