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7">
          <p15:clr>
            <a:srgbClr val="000000"/>
          </p15:clr>
        </p15:guide>
        <p15:guide id="2" pos="2562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8" roundtripDataSignature="AMtx7mg2otavRsJGdH1sVoN7dwfOTQET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7" orient="horz"/>
        <p:guide pos="256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0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7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8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9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0" name="Google Shape;40;p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1" name="Google Shape;51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2" name="Google Shape;52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3" name="Google Shape;53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4" name="Google Shape;54;p2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0" name="Google Shape;60;p2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1" name="Google Shape;61;p2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67" name="Google Shape;67;p2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  <p:pic>
        <p:nvPicPr>
          <p:cNvPr id="11" name="Google Shape;1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0062" y="6376987"/>
            <a:ext cx="917575" cy="2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3"/>
          <p:cNvSpPr txBox="1"/>
          <p:nvPr/>
        </p:nvSpPr>
        <p:spPr>
          <a:xfrm>
            <a:off x="6516687" y="6264275"/>
            <a:ext cx="2519362" cy="5048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1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Relationship Id="rId4" Type="http://schemas.openxmlformats.org/officeDocument/2006/relationships/image" Target="../media/image10.jp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2301875" y="2544762"/>
            <a:ext cx="4538662" cy="884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omic Sans MS"/>
              <a:buNone/>
            </a:pPr>
            <a:r>
              <a:rPr b="1" i="0" lang="en-US" sz="5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can do it!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323850" y="3786187"/>
            <a:ext cx="8712200" cy="1354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100"/>
              <a:buFont typeface="Comic Sans MS"/>
              <a:buNone/>
            </a:pPr>
            <a:r>
              <a:rPr b="1" i="0" lang="en-US" sz="4100" u="none">
                <a:solidFill>
                  <a:srgbClr val="FF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Chapter 5, Book 1A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100"/>
              <a:buFont typeface="Comic Sans MS"/>
              <a:buNone/>
            </a:pPr>
            <a:r>
              <a:rPr b="1" i="0" lang="en-US" sz="4100" u="none">
                <a:solidFill>
                  <a:srgbClr val="00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Longman Welcome to English Gold</a:t>
            </a:r>
            <a:r>
              <a:rPr b="0" i="0" lang="en-US" sz="4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0"/>
          <p:cNvSpPr txBox="1"/>
          <p:nvPr/>
        </p:nvSpPr>
        <p:spPr>
          <a:xfrm>
            <a:off x="3968750" y="1489075"/>
            <a:ext cx="3651250" cy="1465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 Can you read?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__________ </a:t>
            </a:r>
            <a:endParaRPr/>
          </a:p>
        </p:txBody>
      </p:sp>
      <p:sp>
        <p:nvSpPr>
          <p:cNvPr id="219" name="Google Shape;219;p10"/>
          <p:cNvSpPr txBox="1"/>
          <p:nvPr/>
        </p:nvSpPr>
        <p:spPr>
          <a:xfrm>
            <a:off x="468312" y="188912"/>
            <a:ext cx="453707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CC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Fill in the blanks.</a:t>
            </a:r>
            <a:endParaRPr/>
          </a:p>
        </p:txBody>
      </p:sp>
      <p:sp>
        <p:nvSpPr>
          <p:cNvPr id="220" name="Google Shape;220;p10"/>
          <p:cNvSpPr txBox="1"/>
          <p:nvPr/>
        </p:nvSpPr>
        <p:spPr>
          <a:xfrm>
            <a:off x="4140200" y="2282825"/>
            <a:ext cx="30321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Yes, I can.</a:t>
            </a:r>
            <a:endParaRPr/>
          </a:p>
        </p:txBody>
      </p:sp>
      <p:sp>
        <p:nvSpPr>
          <p:cNvPr id="221" name="Google Shape;221;p10"/>
          <p:cNvSpPr txBox="1"/>
          <p:nvPr/>
        </p:nvSpPr>
        <p:spPr>
          <a:xfrm>
            <a:off x="3963987" y="4149725"/>
            <a:ext cx="4383087" cy="1465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 ______ he swim?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No, __________</a:t>
            </a:r>
            <a:endParaRPr/>
          </a:p>
        </p:txBody>
      </p:sp>
      <p:sp>
        <p:nvSpPr>
          <p:cNvPr id="222" name="Google Shape;222;p10"/>
          <p:cNvSpPr txBox="1"/>
          <p:nvPr/>
        </p:nvSpPr>
        <p:spPr>
          <a:xfrm>
            <a:off x="5334000" y="4876800"/>
            <a:ext cx="29384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can’t.</a:t>
            </a:r>
            <a:endParaRPr/>
          </a:p>
        </p:txBody>
      </p:sp>
      <p:grpSp>
        <p:nvGrpSpPr>
          <p:cNvPr id="223" name="Google Shape;223;p10"/>
          <p:cNvGrpSpPr/>
          <p:nvPr/>
        </p:nvGrpSpPr>
        <p:grpSpPr>
          <a:xfrm>
            <a:off x="755650" y="1484312"/>
            <a:ext cx="2592387" cy="2016125"/>
            <a:chOff x="476" y="935"/>
            <a:chExt cx="1633" cy="1270"/>
          </a:xfrm>
        </p:grpSpPr>
        <p:pic>
          <p:nvPicPr>
            <p:cNvPr descr="read" id="224" name="Google Shape;224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76" y="935"/>
              <a:ext cx="1178" cy="1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5" name="Google Shape;225;p10"/>
            <p:cNvSpPr/>
            <p:nvPr/>
          </p:nvSpPr>
          <p:spPr>
            <a:xfrm>
              <a:off x="1610" y="1616"/>
              <a:ext cx="499" cy="498"/>
            </a:xfrm>
            <a:custGeom>
              <a:rect b="b" l="l" r="r" t="t"/>
              <a:pathLst>
                <a:path extrusionOk="0" h="2402" w="1515">
                  <a:moveTo>
                    <a:pt x="171" y="1120"/>
                  </a:moveTo>
                  <a:lnTo>
                    <a:pt x="0" y="1771"/>
                  </a:lnTo>
                  <a:lnTo>
                    <a:pt x="585" y="2402"/>
                  </a:lnTo>
                  <a:lnTo>
                    <a:pt x="1515" y="280"/>
                  </a:lnTo>
                  <a:lnTo>
                    <a:pt x="1515" y="0"/>
                  </a:lnTo>
                  <a:lnTo>
                    <a:pt x="477" y="1789"/>
                  </a:lnTo>
                  <a:lnTo>
                    <a:pt x="171" y="11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6" name="Google Shape;226;p10"/>
          <p:cNvGrpSpPr/>
          <p:nvPr/>
        </p:nvGrpSpPr>
        <p:grpSpPr>
          <a:xfrm>
            <a:off x="684212" y="4149725"/>
            <a:ext cx="2952750" cy="1654175"/>
            <a:chOff x="431" y="2614"/>
            <a:chExt cx="1860" cy="1042"/>
          </a:xfrm>
        </p:grpSpPr>
        <p:pic>
          <p:nvPicPr>
            <p:cNvPr descr="swim" id="227" name="Google Shape;227;p1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" y="2614"/>
              <a:ext cx="1582" cy="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8" name="Google Shape;228;p10"/>
            <p:cNvSpPr/>
            <p:nvPr/>
          </p:nvSpPr>
          <p:spPr>
            <a:xfrm>
              <a:off x="1701" y="2976"/>
              <a:ext cx="590" cy="680"/>
            </a:xfrm>
            <a:custGeom>
              <a:rect b="b" l="l" r="r" t="t"/>
              <a:pathLst>
                <a:path extrusionOk="0" h="1472" w="1415">
                  <a:moveTo>
                    <a:pt x="302" y="314"/>
                  </a:moveTo>
                  <a:lnTo>
                    <a:pt x="0" y="296"/>
                  </a:lnTo>
                  <a:lnTo>
                    <a:pt x="619" y="768"/>
                  </a:lnTo>
                  <a:lnTo>
                    <a:pt x="272" y="1189"/>
                  </a:lnTo>
                  <a:lnTo>
                    <a:pt x="354" y="1472"/>
                  </a:lnTo>
                  <a:lnTo>
                    <a:pt x="787" y="863"/>
                  </a:lnTo>
                  <a:lnTo>
                    <a:pt x="1415" y="1198"/>
                  </a:lnTo>
                  <a:lnTo>
                    <a:pt x="1369" y="988"/>
                  </a:lnTo>
                  <a:lnTo>
                    <a:pt x="906" y="717"/>
                  </a:lnTo>
                  <a:lnTo>
                    <a:pt x="1223" y="293"/>
                  </a:lnTo>
                  <a:lnTo>
                    <a:pt x="1268" y="0"/>
                  </a:lnTo>
                  <a:lnTo>
                    <a:pt x="756" y="640"/>
                  </a:lnTo>
                  <a:lnTo>
                    <a:pt x="302" y="3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9" name="Google Shape;229;p10"/>
          <p:cNvSpPr txBox="1"/>
          <p:nvPr/>
        </p:nvSpPr>
        <p:spPr>
          <a:xfrm>
            <a:off x="4643437" y="4064000"/>
            <a:ext cx="13684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1"/>
          <p:cNvSpPr txBox="1"/>
          <p:nvPr/>
        </p:nvSpPr>
        <p:spPr>
          <a:xfrm>
            <a:off x="3968750" y="1489075"/>
            <a:ext cx="4702175" cy="1465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01637" lvl="0" marL="4016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5 _____ you _____?</a:t>
            </a:r>
            <a:endParaRPr/>
          </a:p>
          <a:p>
            <a:pPr indent="-401637" lvl="0" marL="401637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_____________ </a:t>
            </a:r>
            <a:endParaRPr/>
          </a:p>
        </p:txBody>
      </p:sp>
      <p:sp>
        <p:nvSpPr>
          <p:cNvPr id="235" name="Google Shape;235;p11"/>
          <p:cNvSpPr txBox="1"/>
          <p:nvPr/>
        </p:nvSpPr>
        <p:spPr>
          <a:xfrm>
            <a:off x="468312" y="188912"/>
            <a:ext cx="453707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CC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Fill in the blanks.</a:t>
            </a:r>
            <a:endParaRPr/>
          </a:p>
        </p:txBody>
      </p:sp>
      <p:sp>
        <p:nvSpPr>
          <p:cNvPr id="236" name="Google Shape;236;p11"/>
          <p:cNvSpPr txBox="1"/>
          <p:nvPr/>
        </p:nvSpPr>
        <p:spPr>
          <a:xfrm>
            <a:off x="4222750" y="2255837"/>
            <a:ext cx="30321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No, I can’t.</a:t>
            </a:r>
            <a:endParaRPr/>
          </a:p>
        </p:txBody>
      </p:sp>
      <p:sp>
        <p:nvSpPr>
          <p:cNvPr id="237" name="Google Shape;237;p11"/>
          <p:cNvSpPr txBox="1"/>
          <p:nvPr/>
        </p:nvSpPr>
        <p:spPr>
          <a:xfrm>
            <a:off x="3963987" y="4149725"/>
            <a:ext cx="4435475" cy="1465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7662" lvl="0" marL="3476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 ____ she _____?</a:t>
            </a:r>
            <a:endParaRPr/>
          </a:p>
          <a:p>
            <a:pPr indent="-347662" lvl="0" marL="347662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____________</a:t>
            </a:r>
            <a:endParaRPr/>
          </a:p>
        </p:txBody>
      </p:sp>
      <p:sp>
        <p:nvSpPr>
          <p:cNvPr id="238" name="Google Shape;238;p11"/>
          <p:cNvSpPr txBox="1"/>
          <p:nvPr/>
        </p:nvSpPr>
        <p:spPr>
          <a:xfrm>
            <a:off x="4452937" y="4927600"/>
            <a:ext cx="40322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Yes, she can.</a:t>
            </a:r>
            <a:endParaRPr/>
          </a:p>
        </p:txBody>
      </p:sp>
      <p:grpSp>
        <p:nvGrpSpPr>
          <p:cNvPr id="239" name="Google Shape;239;p11"/>
          <p:cNvGrpSpPr/>
          <p:nvPr/>
        </p:nvGrpSpPr>
        <p:grpSpPr>
          <a:xfrm>
            <a:off x="609600" y="1181100"/>
            <a:ext cx="2611437" cy="2043112"/>
            <a:chOff x="384" y="744"/>
            <a:chExt cx="1645" cy="1287"/>
          </a:xfrm>
        </p:grpSpPr>
        <p:pic>
          <p:nvPicPr>
            <p:cNvPr descr="03" id="240" name="Google Shape;240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84" y="905"/>
              <a:ext cx="1645" cy="11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1" name="Google Shape;241;p11"/>
            <p:cNvSpPr/>
            <p:nvPr/>
          </p:nvSpPr>
          <p:spPr>
            <a:xfrm>
              <a:off x="1417" y="744"/>
              <a:ext cx="590" cy="680"/>
            </a:xfrm>
            <a:custGeom>
              <a:rect b="b" l="l" r="r" t="t"/>
              <a:pathLst>
                <a:path extrusionOk="0" h="1472" w="1415">
                  <a:moveTo>
                    <a:pt x="302" y="314"/>
                  </a:moveTo>
                  <a:lnTo>
                    <a:pt x="0" y="296"/>
                  </a:lnTo>
                  <a:lnTo>
                    <a:pt x="619" y="768"/>
                  </a:lnTo>
                  <a:lnTo>
                    <a:pt x="272" y="1189"/>
                  </a:lnTo>
                  <a:lnTo>
                    <a:pt x="354" y="1472"/>
                  </a:lnTo>
                  <a:lnTo>
                    <a:pt x="787" y="863"/>
                  </a:lnTo>
                  <a:lnTo>
                    <a:pt x="1415" y="1198"/>
                  </a:lnTo>
                  <a:lnTo>
                    <a:pt x="1369" y="988"/>
                  </a:lnTo>
                  <a:lnTo>
                    <a:pt x="906" y="717"/>
                  </a:lnTo>
                  <a:lnTo>
                    <a:pt x="1223" y="293"/>
                  </a:lnTo>
                  <a:lnTo>
                    <a:pt x="1268" y="0"/>
                  </a:lnTo>
                  <a:lnTo>
                    <a:pt x="756" y="640"/>
                  </a:lnTo>
                  <a:lnTo>
                    <a:pt x="302" y="3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2" name="Google Shape;242;p11"/>
          <p:cNvGrpSpPr/>
          <p:nvPr/>
        </p:nvGrpSpPr>
        <p:grpSpPr>
          <a:xfrm>
            <a:off x="539750" y="4149725"/>
            <a:ext cx="3024187" cy="1936750"/>
            <a:chOff x="340" y="2614"/>
            <a:chExt cx="1905" cy="1220"/>
          </a:xfrm>
        </p:grpSpPr>
        <p:pic>
          <p:nvPicPr>
            <p:cNvPr descr="sing" id="243" name="Google Shape;243;p1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40" y="2614"/>
              <a:ext cx="1542" cy="12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4" name="Google Shape;244;p11"/>
            <p:cNvSpPr/>
            <p:nvPr/>
          </p:nvSpPr>
          <p:spPr>
            <a:xfrm>
              <a:off x="1746" y="3203"/>
              <a:ext cx="499" cy="498"/>
            </a:xfrm>
            <a:custGeom>
              <a:rect b="b" l="l" r="r" t="t"/>
              <a:pathLst>
                <a:path extrusionOk="0" h="2402" w="1515">
                  <a:moveTo>
                    <a:pt x="171" y="1120"/>
                  </a:moveTo>
                  <a:lnTo>
                    <a:pt x="0" y="1771"/>
                  </a:lnTo>
                  <a:lnTo>
                    <a:pt x="585" y="2402"/>
                  </a:lnTo>
                  <a:lnTo>
                    <a:pt x="1515" y="280"/>
                  </a:lnTo>
                  <a:lnTo>
                    <a:pt x="1515" y="0"/>
                  </a:lnTo>
                  <a:lnTo>
                    <a:pt x="477" y="1789"/>
                  </a:lnTo>
                  <a:lnTo>
                    <a:pt x="171" y="11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5" name="Google Shape;245;p11"/>
          <p:cNvSpPr txBox="1"/>
          <p:nvPr/>
        </p:nvSpPr>
        <p:spPr>
          <a:xfrm>
            <a:off x="4459287" y="1431925"/>
            <a:ext cx="13684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</a:t>
            </a:r>
            <a:endParaRPr/>
          </a:p>
        </p:txBody>
      </p:sp>
      <p:sp>
        <p:nvSpPr>
          <p:cNvPr id="246" name="Google Shape;246;p11"/>
          <p:cNvSpPr txBox="1"/>
          <p:nvPr/>
        </p:nvSpPr>
        <p:spPr>
          <a:xfrm>
            <a:off x="6877050" y="1341437"/>
            <a:ext cx="13684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jump</a:t>
            </a:r>
            <a:endParaRPr/>
          </a:p>
        </p:txBody>
      </p:sp>
      <p:sp>
        <p:nvSpPr>
          <p:cNvPr id="247" name="Google Shape;247;p11"/>
          <p:cNvSpPr txBox="1"/>
          <p:nvPr/>
        </p:nvSpPr>
        <p:spPr>
          <a:xfrm>
            <a:off x="4329112" y="4097337"/>
            <a:ext cx="13684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</a:t>
            </a:r>
            <a:endParaRPr/>
          </a:p>
        </p:txBody>
      </p:sp>
      <p:sp>
        <p:nvSpPr>
          <p:cNvPr id="248" name="Google Shape;248;p11"/>
          <p:cNvSpPr txBox="1"/>
          <p:nvPr/>
        </p:nvSpPr>
        <p:spPr>
          <a:xfrm>
            <a:off x="6691312" y="4025900"/>
            <a:ext cx="13684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sing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2"/>
          <p:cNvSpPr txBox="1"/>
          <p:nvPr/>
        </p:nvSpPr>
        <p:spPr>
          <a:xfrm>
            <a:off x="2700337" y="3213100"/>
            <a:ext cx="3751262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omic Sans MS"/>
              <a:buNone/>
            </a:pPr>
            <a:r>
              <a:rPr b="1" i="0" lang="en-US" sz="6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END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/>
        </p:nvSpPr>
        <p:spPr>
          <a:xfrm>
            <a:off x="468312" y="188912"/>
            <a:ext cx="293052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…?</a:t>
            </a:r>
            <a:endParaRPr/>
          </a:p>
        </p:txBody>
      </p:sp>
      <p:pic>
        <p:nvPicPr>
          <p:cNvPr descr="boy1"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7087" y="4652962"/>
            <a:ext cx="1668462" cy="15319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4" name="Google Shape;94;p2"/>
          <p:cNvGrpSpPr/>
          <p:nvPr/>
        </p:nvGrpSpPr>
        <p:grpSpPr>
          <a:xfrm>
            <a:off x="3779837" y="1052512"/>
            <a:ext cx="4321175" cy="3529012"/>
            <a:chOff x="2381" y="663"/>
            <a:chExt cx="2722" cy="2223"/>
          </a:xfrm>
        </p:grpSpPr>
        <p:pic>
          <p:nvPicPr>
            <p:cNvPr descr="08" id="95" name="Google Shape;95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995" y="935"/>
              <a:ext cx="1425" cy="167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2"/>
            <p:cNvSpPr/>
            <p:nvPr/>
          </p:nvSpPr>
          <p:spPr>
            <a:xfrm>
              <a:off x="4377" y="1389"/>
              <a:ext cx="499" cy="498"/>
            </a:xfrm>
            <a:custGeom>
              <a:rect b="b" l="l" r="r" t="t"/>
              <a:pathLst>
                <a:path extrusionOk="0" h="2402" w="1515">
                  <a:moveTo>
                    <a:pt x="171" y="1120"/>
                  </a:moveTo>
                  <a:lnTo>
                    <a:pt x="0" y="1771"/>
                  </a:lnTo>
                  <a:lnTo>
                    <a:pt x="585" y="2402"/>
                  </a:lnTo>
                  <a:lnTo>
                    <a:pt x="1515" y="280"/>
                  </a:lnTo>
                  <a:lnTo>
                    <a:pt x="1515" y="0"/>
                  </a:lnTo>
                  <a:lnTo>
                    <a:pt x="477" y="1789"/>
                  </a:lnTo>
                  <a:lnTo>
                    <a:pt x="171" y="11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2381" y="663"/>
              <a:ext cx="2722" cy="2223"/>
            </a:xfrm>
            <a:prstGeom prst="cloudCallout">
              <a:avLst>
                <a:gd fmla="val -6332" name="adj1"/>
                <a:gd fmla="val 22076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8" name="Google Shape;98;p2"/>
          <p:cNvSpPr/>
          <p:nvPr/>
        </p:nvSpPr>
        <p:spPr>
          <a:xfrm>
            <a:off x="593375" y="2424112"/>
            <a:ext cx="3095700" cy="695400"/>
          </a:xfrm>
          <a:prstGeom prst="wedgeRoundRectCallout">
            <a:avLst>
              <a:gd fmla="val -9006" name="adj1"/>
              <a:gd fmla="val 61139" name="adj2"/>
              <a:gd fmla="val 0" name="adj3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climb.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irl1" id="103" name="Google Shape;10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325" y="4651375"/>
            <a:ext cx="1690687" cy="15319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"/>
          <p:cNvSpPr txBox="1"/>
          <p:nvPr/>
        </p:nvSpPr>
        <p:spPr>
          <a:xfrm>
            <a:off x="468312" y="188912"/>
            <a:ext cx="293052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…?</a:t>
            </a:r>
            <a:endParaRPr/>
          </a:p>
        </p:txBody>
      </p:sp>
      <p:grpSp>
        <p:nvGrpSpPr>
          <p:cNvPr id="105" name="Google Shape;105;p3"/>
          <p:cNvGrpSpPr/>
          <p:nvPr/>
        </p:nvGrpSpPr>
        <p:grpSpPr>
          <a:xfrm>
            <a:off x="3779837" y="1052512"/>
            <a:ext cx="4321175" cy="3529012"/>
            <a:chOff x="2381" y="663"/>
            <a:chExt cx="2722" cy="2223"/>
          </a:xfrm>
        </p:grpSpPr>
        <p:pic>
          <p:nvPicPr>
            <p:cNvPr descr="08" id="106" name="Google Shape;106;p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995" y="935"/>
              <a:ext cx="1425" cy="167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7" name="Google Shape;107;p3"/>
            <p:cNvSpPr/>
            <p:nvPr/>
          </p:nvSpPr>
          <p:spPr>
            <a:xfrm>
              <a:off x="2381" y="663"/>
              <a:ext cx="2722" cy="2223"/>
            </a:xfrm>
            <a:prstGeom prst="cloudCallout">
              <a:avLst>
                <a:gd fmla="val -6332" name="adj1"/>
                <a:gd fmla="val 22076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4286" y="1253"/>
              <a:ext cx="590" cy="680"/>
            </a:xfrm>
            <a:custGeom>
              <a:rect b="b" l="l" r="r" t="t"/>
              <a:pathLst>
                <a:path extrusionOk="0" h="1472" w="1415">
                  <a:moveTo>
                    <a:pt x="302" y="314"/>
                  </a:moveTo>
                  <a:lnTo>
                    <a:pt x="0" y="296"/>
                  </a:lnTo>
                  <a:lnTo>
                    <a:pt x="619" y="768"/>
                  </a:lnTo>
                  <a:lnTo>
                    <a:pt x="272" y="1189"/>
                  </a:lnTo>
                  <a:lnTo>
                    <a:pt x="354" y="1472"/>
                  </a:lnTo>
                  <a:lnTo>
                    <a:pt x="787" y="863"/>
                  </a:lnTo>
                  <a:lnTo>
                    <a:pt x="1415" y="1198"/>
                  </a:lnTo>
                  <a:lnTo>
                    <a:pt x="1369" y="988"/>
                  </a:lnTo>
                  <a:lnTo>
                    <a:pt x="906" y="717"/>
                  </a:lnTo>
                  <a:lnTo>
                    <a:pt x="1223" y="293"/>
                  </a:lnTo>
                  <a:lnTo>
                    <a:pt x="1268" y="0"/>
                  </a:lnTo>
                  <a:lnTo>
                    <a:pt x="756" y="640"/>
                  </a:lnTo>
                  <a:lnTo>
                    <a:pt x="302" y="3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3"/>
          <p:cNvSpPr/>
          <p:nvPr/>
        </p:nvSpPr>
        <p:spPr>
          <a:xfrm>
            <a:off x="468300" y="2423324"/>
            <a:ext cx="3240000" cy="695400"/>
          </a:xfrm>
          <a:prstGeom prst="wedgeRoundRectCallout">
            <a:avLst>
              <a:gd fmla="val -8604" name="adj1"/>
              <a:gd fmla="val 61151" name="adj2"/>
              <a:gd fmla="val 0" name="adj3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can’t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climb.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oyright1" id="114" name="Google Shape;11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43212" y="4724400"/>
            <a:ext cx="1441450" cy="13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4"/>
          <p:cNvSpPr txBox="1"/>
          <p:nvPr/>
        </p:nvSpPr>
        <p:spPr>
          <a:xfrm>
            <a:off x="468312" y="188912"/>
            <a:ext cx="293052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…?</a:t>
            </a:r>
            <a:endParaRPr/>
          </a:p>
        </p:txBody>
      </p:sp>
      <p:grpSp>
        <p:nvGrpSpPr>
          <p:cNvPr id="116" name="Google Shape;116;p4"/>
          <p:cNvGrpSpPr/>
          <p:nvPr/>
        </p:nvGrpSpPr>
        <p:grpSpPr>
          <a:xfrm>
            <a:off x="4284662" y="765175"/>
            <a:ext cx="4321175" cy="3529012"/>
            <a:chOff x="2699" y="482"/>
            <a:chExt cx="2722" cy="2223"/>
          </a:xfrm>
        </p:grpSpPr>
        <p:pic>
          <p:nvPicPr>
            <p:cNvPr descr="08" id="117" name="Google Shape;117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313" y="754"/>
              <a:ext cx="1425" cy="167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8" name="Google Shape;118;p4"/>
            <p:cNvSpPr/>
            <p:nvPr/>
          </p:nvSpPr>
          <p:spPr>
            <a:xfrm>
              <a:off x="4695" y="1208"/>
              <a:ext cx="499" cy="498"/>
            </a:xfrm>
            <a:custGeom>
              <a:rect b="b" l="l" r="r" t="t"/>
              <a:pathLst>
                <a:path extrusionOk="0" h="2402" w="1515">
                  <a:moveTo>
                    <a:pt x="171" y="1120"/>
                  </a:moveTo>
                  <a:lnTo>
                    <a:pt x="0" y="1771"/>
                  </a:lnTo>
                  <a:lnTo>
                    <a:pt x="585" y="2402"/>
                  </a:lnTo>
                  <a:lnTo>
                    <a:pt x="1515" y="280"/>
                  </a:lnTo>
                  <a:lnTo>
                    <a:pt x="1515" y="0"/>
                  </a:lnTo>
                  <a:lnTo>
                    <a:pt x="477" y="1789"/>
                  </a:lnTo>
                  <a:lnTo>
                    <a:pt x="171" y="11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2699" y="482"/>
              <a:ext cx="2722" cy="2223"/>
            </a:xfrm>
            <a:prstGeom prst="cloudCallout">
              <a:avLst>
                <a:gd fmla="val -175" name="adj1"/>
                <a:gd fmla="val 24126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0" name="Google Shape;120;p4"/>
          <p:cNvSpPr/>
          <p:nvPr/>
        </p:nvSpPr>
        <p:spPr>
          <a:xfrm>
            <a:off x="1948013" y="3877987"/>
            <a:ext cx="3095700" cy="695400"/>
          </a:xfrm>
          <a:prstGeom prst="wedgeRoundRectCallout">
            <a:avLst>
              <a:gd fmla="val -2226" name="adj1"/>
              <a:gd fmla="val 88373" name="adj2"/>
              <a:gd fmla="val 0" name="adj3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Yes, I 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</p:txBody>
      </p:sp>
      <p:pic>
        <p:nvPicPr>
          <p:cNvPr descr="man" id="121" name="Google Shape;121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00112" y="4652962"/>
            <a:ext cx="1360487" cy="1439862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4"/>
          <p:cNvSpPr/>
          <p:nvPr/>
        </p:nvSpPr>
        <p:spPr>
          <a:xfrm>
            <a:off x="468312" y="2085975"/>
            <a:ext cx="3671887" cy="695325"/>
          </a:xfrm>
          <a:prstGeom prst="wedgeRoundRectCallout">
            <a:avLst>
              <a:gd fmla="val 6640" name="adj1"/>
              <a:gd fmla="val 73036" name="adj2"/>
              <a:gd fmla="val 0" name="adj3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climb?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irlright1" id="127" name="Google Shape;12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92412" y="4799012"/>
            <a:ext cx="1368425" cy="1239837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5"/>
          <p:cNvSpPr txBox="1"/>
          <p:nvPr/>
        </p:nvSpPr>
        <p:spPr>
          <a:xfrm>
            <a:off x="468312" y="188912"/>
            <a:ext cx="293052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…?</a:t>
            </a:r>
            <a:endParaRPr/>
          </a:p>
        </p:txBody>
      </p:sp>
      <p:grpSp>
        <p:nvGrpSpPr>
          <p:cNvPr id="129" name="Google Shape;129;p5"/>
          <p:cNvGrpSpPr/>
          <p:nvPr/>
        </p:nvGrpSpPr>
        <p:grpSpPr>
          <a:xfrm>
            <a:off x="4708200" y="815987"/>
            <a:ext cx="4321175" cy="3529012"/>
            <a:chOff x="2880" y="709"/>
            <a:chExt cx="2722" cy="2223"/>
          </a:xfrm>
        </p:grpSpPr>
        <p:pic>
          <p:nvPicPr>
            <p:cNvPr descr="08" id="130" name="Google Shape;130;p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374" y="990"/>
              <a:ext cx="1425" cy="167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Google Shape;131;p5"/>
            <p:cNvSpPr/>
            <p:nvPr/>
          </p:nvSpPr>
          <p:spPr>
            <a:xfrm>
              <a:off x="2880" y="709"/>
              <a:ext cx="2722" cy="2223"/>
            </a:xfrm>
            <a:prstGeom prst="cloudCallout">
              <a:avLst>
                <a:gd fmla="val -2047" name="adj1"/>
                <a:gd fmla="val 22193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4665" y="1308"/>
              <a:ext cx="590" cy="680"/>
            </a:xfrm>
            <a:custGeom>
              <a:rect b="b" l="l" r="r" t="t"/>
              <a:pathLst>
                <a:path extrusionOk="0" h="1472" w="1415">
                  <a:moveTo>
                    <a:pt x="302" y="314"/>
                  </a:moveTo>
                  <a:lnTo>
                    <a:pt x="0" y="296"/>
                  </a:lnTo>
                  <a:lnTo>
                    <a:pt x="619" y="768"/>
                  </a:lnTo>
                  <a:lnTo>
                    <a:pt x="272" y="1189"/>
                  </a:lnTo>
                  <a:lnTo>
                    <a:pt x="354" y="1472"/>
                  </a:lnTo>
                  <a:lnTo>
                    <a:pt x="787" y="863"/>
                  </a:lnTo>
                  <a:lnTo>
                    <a:pt x="1415" y="1198"/>
                  </a:lnTo>
                  <a:lnTo>
                    <a:pt x="1369" y="988"/>
                  </a:lnTo>
                  <a:lnTo>
                    <a:pt x="906" y="717"/>
                  </a:lnTo>
                  <a:lnTo>
                    <a:pt x="1223" y="293"/>
                  </a:lnTo>
                  <a:lnTo>
                    <a:pt x="1268" y="0"/>
                  </a:lnTo>
                  <a:lnTo>
                    <a:pt x="756" y="640"/>
                  </a:lnTo>
                  <a:lnTo>
                    <a:pt x="302" y="3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3" name="Google Shape;133;p5"/>
          <p:cNvSpPr/>
          <p:nvPr/>
        </p:nvSpPr>
        <p:spPr>
          <a:xfrm>
            <a:off x="1877450" y="3887712"/>
            <a:ext cx="3095700" cy="695400"/>
          </a:xfrm>
          <a:prstGeom prst="wedgeRoundRectCallout">
            <a:avLst>
              <a:gd fmla="val -1983" name="adj1"/>
              <a:gd fmla="val 77425" name="adj2"/>
              <a:gd fmla="val 0" name="adj3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No, I 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can’t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</p:txBody>
      </p:sp>
      <p:pic>
        <p:nvPicPr>
          <p:cNvPr descr="man" id="134" name="Google Shape;134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00112" y="4652962"/>
            <a:ext cx="1360487" cy="1439862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5"/>
          <p:cNvSpPr/>
          <p:nvPr/>
        </p:nvSpPr>
        <p:spPr>
          <a:xfrm>
            <a:off x="468312" y="2085975"/>
            <a:ext cx="3743325" cy="695325"/>
          </a:xfrm>
          <a:prstGeom prst="wedgeRoundRectCallout">
            <a:avLst>
              <a:gd fmla="val 6513" name="adj1"/>
              <a:gd fmla="val 73036" name="adj2"/>
              <a:gd fmla="val 0" name="adj3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climb?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oyright1" id="140" name="Google Shape;14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1862" y="4724400"/>
            <a:ext cx="1441450" cy="13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6"/>
          <p:cNvSpPr txBox="1"/>
          <p:nvPr/>
        </p:nvSpPr>
        <p:spPr>
          <a:xfrm>
            <a:off x="468312" y="188912"/>
            <a:ext cx="4224337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he / she …?</a:t>
            </a:r>
            <a:endParaRPr/>
          </a:p>
        </p:txBody>
      </p:sp>
      <p:grpSp>
        <p:nvGrpSpPr>
          <p:cNvPr id="142" name="Google Shape;142;p6"/>
          <p:cNvGrpSpPr/>
          <p:nvPr/>
        </p:nvGrpSpPr>
        <p:grpSpPr>
          <a:xfrm>
            <a:off x="4284662" y="765175"/>
            <a:ext cx="4321175" cy="3529012"/>
            <a:chOff x="2699" y="482"/>
            <a:chExt cx="2722" cy="2223"/>
          </a:xfrm>
        </p:grpSpPr>
        <p:pic>
          <p:nvPicPr>
            <p:cNvPr descr="08" id="143" name="Google Shape;143;p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313" y="754"/>
              <a:ext cx="1425" cy="167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4" name="Google Shape;144;p6"/>
            <p:cNvSpPr/>
            <p:nvPr/>
          </p:nvSpPr>
          <p:spPr>
            <a:xfrm>
              <a:off x="4695" y="1208"/>
              <a:ext cx="499" cy="498"/>
            </a:xfrm>
            <a:custGeom>
              <a:rect b="b" l="l" r="r" t="t"/>
              <a:pathLst>
                <a:path extrusionOk="0" h="2402" w="1515">
                  <a:moveTo>
                    <a:pt x="171" y="1120"/>
                  </a:moveTo>
                  <a:lnTo>
                    <a:pt x="0" y="1771"/>
                  </a:lnTo>
                  <a:lnTo>
                    <a:pt x="585" y="2402"/>
                  </a:lnTo>
                  <a:lnTo>
                    <a:pt x="1515" y="280"/>
                  </a:lnTo>
                  <a:lnTo>
                    <a:pt x="1515" y="0"/>
                  </a:lnTo>
                  <a:lnTo>
                    <a:pt x="477" y="1789"/>
                  </a:lnTo>
                  <a:lnTo>
                    <a:pt x="171" y="11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6"/>
            <p:cNvSpPr/>
            <p:nvPr/>
          </p:nvSpPr>
          <p:spPr>
            <a:xfrm>
              <a:off x="2699" y="482"/>
              <a:ext cx="2722" cy="2223"/>
            </a:xfrm>
            <a:prstGeom prst="cloudCallout">
              <a:avLst>
                <a:gd fmla="val -175" name="adj1"/>
                <a:gd fmla="val 24126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6" name="Google Shape;146;p6"/>
          <p:cNvSpPr/>
          <p:nvPr/>
        </p:nvSpPr>
        <p:spPr>
          <a:xfrm>
            <a:off x="1352150" y="3712612"/>
            <a:ext cx="3600600" cy="695400"/>
          </a:xfrm>
          <a:prstGeom prst="wedgeRoundRectCallout">
            <a:avLst>
              <a:gd fmla="val -1914" name="adj1"/>
              <a:gd fmla="val 88368" name="adj2"/>
              <a:gd fmla="val 0" name="adj3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Yes, he 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</p:txBody>
      </p:sp>
      <p:pic>
        <p:nvPicPr>
          <p:cNvPr descr="man" id="147" name="Google Shape;147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00112" y="4652962"/>
            <a:ext cx="1360487" cy="1439862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6"/>
          <p:cNvSpPr/>
          <p:nvPr/>
        </p:nvSpPr>
        <p:spPr>
          <a:xfrm>
            <a:off x="468312" y="2085975"/>
            <a:ext cx="3598862" cy="695325"/>
          </a:xfrm>
          <a:prstGeom prst="wedgeRoundRectCallout">
            <a:avLst>
              <a:gd fmla="val 6774" name="adj1"/>
              <a:gd fmla="val 73036" name="adj2"/>
              <a:gd fmla="val 0" name="adj3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he climb?</a:t>
            </a:r>
            <a:endParaRPr/>
          </a:p>
        </p:txBody>
      </p:sp>
      <p:pic>
        <p:nvPicPr>
          <p:cNvPr descr="girlright1" id="149" name="Google Shape;149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792412" y="4799012"/>
            <a:ext cx="1368425" cy="1239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oyright1" id="154" name="Google Shape;15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95575" y="4697412"/>
            <a:ext cx="1441450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irlright1" id="155" name="Google Shape;155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16687" y="4797425"/>
            <a:ext cx="1368425" cy="1239837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7"/>
          <p:cNvSpPr txBox="1"/>
          <p:nvPr/>
        </p:nvSpPr>
        <p:spPr>
          <a:xfrm>
            <a:off x="468312" y="188912"/>
            <a:ext cx="4224337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he / she …?</a:t>
            </a:r>
            <a:endParaRPr/>
          </a:p>
        </p:txBody>
      </p:sp>
      <p:grpSp>
        <p:nvGrpSpPr>
          <p:cNvPr id="157" name="Google Shape;157;p7"/>
          <p:cNvGrpSpPr/>
          <p:nvPr/>
        </p:nvGrpSpPr>
        <p:grpSpPr>
          <a:xfrm>
            <a:off x="4692650" y="746137"/>
            <a:ext cx="4321175" cy="3529012"/>
            <a:chOff x="2880" y="709"/>
            <a:chExt cx="2722" cy="2223"/>
          </a:xfrm>
        </p:grpSpPr>
        <p:pic>
          <p:nvPicPr>
            <p:cNvPr descr="08" id="158" name="Google Shape;158;p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374" y="990"/>
              <a:ext cx="1425" cy="167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9" name="Google Shape;159;p7"/>
            <p:cNvSpPr/>
            <p:nvPr/>
          </p:nvSpPr>
          <p:spPr>
            <a:xfrm>
              <a:off x="2880" y="709"/>
              <a:ext cx="2722" cy="2223"/>
            </a:xfrm>
            <a:prstGeom prst="cloudCallout">
              <a:avLst>
                <a:gd fmla="val -2047" name="adj1"/>
                <a:gd fmla="val 22193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4665" y="1308"/>
              <a:ext cx="590" cy="680"/>
            </a:xfrm>
            <a:custGeom>
              <a:rect b="b" l="l" r="r" t="t"/>
              <a:pathLst>
                <a:path extrusionOk="0" h="1472" w="1415">
                  <a:moveTo>
                    <a:pt x="302" y="314"/>
                  </a:moveTo>
                  <a:lnTo>
                    <a:pt x="0" y="296"/>
                  </a:lnTo>
                  <a:lnTo>
                    <a:pt x="619" y="768"/>
                  </a:lnTo>
                  <a:lnTo>
                    <a:pt x="272" y="1189"/>
                  </a:lnTo>
                  <a:lnTo>
                    <a:pt x="354" y="1472"/>
                  </a:lnTo>
                  <a:lnTo>
                    <a:pt x="787" y="863"/>
                  </a:lnTo>
                  <a:lnTo>
                    <a:pt x="1415" y="1198"/>
                  </a:lnTo>
                  <a:lnTo>
                    <a:pt x="1369" y="988"/>
                  </a:lnTo>
                  <a:lnTo>
                    <a:pt x="906" y="717"/>
                  </a:lnTo>
                  <a:lnTo>
                    <a:pt x="1223" y="293"/>
                  </a:lnTo>
                  <a:lnTo>
                    <a:pt x="1268" y="0"/>
                  </a:lnTo>
                  <a:lnTo>
                    <a:pt x="756" y="640"/>
                  </a:lnTo>
                  <a:lnTo>
                    <a:pt x="302" y="3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1" name="Google Shape;161;p7"/>
          <p:cNvSpPr/>
          <p:nvPr/>
        </p:nvSpPr>
        <p:spPr>
          <a:xfrm>
            <a:off x="1896900" y="3868262"/>
            <a:ext cx="3384600" cy="695400"/>
          </a:xfrm>
          <a:prstGeom prst="wedgeRoundRectCallout">
            <a:avLst>
              <a:gd fmla="val -1814" name="adj1"/>
              <a:gd fmla="val 77435" name="adj2"/>
              <a:gd fmla="val 0" name="adj3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No, she 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can’t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</p:txBody>
      </p:sp>
      <p:pic>
        <p:nvPicPr>
          <p:cNvPr descr="man" id="162" name="Google Shape;162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00112" y="4652962"/>
            <a:ext cx="1360487" cy="1439862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7"/>
          <p:cNvSpPr/>
          <p:nvPr/>
        </p:nvSpPr>
        <p:spPr>
          <a:xfrm>
            <a:off x="468312" y="2085975"/>
            <a:ext cx="3887787" cy="695325"/>
          </a:xfrm>
          <a:prstGeom prst="wedgeRoundRectCallout">
            <a:avLst>
              <a:gd fmla="val 6271" name="adj1"/>
              <a:gd fmla="val 73036" name="adj2"/>
              <a:gd fmla="val 0" name="adj3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she climb?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"/>
          <p:cNvSpPr txBox="1"/>
          <p:nvPr/>
        </p:nvSpPr>
        <p:spPr>
          <a:xfrm>
            <a:off x="468312" y="188912"/>
            <a:ext cx="493712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99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66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Can, cannot / can’t</a:t>
            </a:r>
            <a:endParaRPr/>
          </a:p>
        </p:txBody>
      </p:sp>
      <p:grpSp>
        <p:nvGrpSpPr>
          <p:cNvPr id="169" name="Google Shape;169;p8"/>
          <p:cNvGrpSpPr/>
          <p:nvPr/>
        </p:nvGrpSpPr>
        <p:grpSpPr>
          <a:xfrm>
            <a:off x="611187" y="908050"/>
            <a:ext cx="5559425" cy="1655762"/>
            <a:chOff x="385" y="709"/>
            <a:chExt cx="3502" cy="1088"/>
          </a:xfrm>
        </p:grpSpPr>
        <p:sp>
          <p:nvSpPr>
            <p:cNvPr id="170" name="Google Shape;170;p8"/>
            <p:cNvSpPr txBox="1"/>
            <p:nvPr/>
          </p:nvSpPr>
          <p:spPr>
            <a:xfrm>
              <a:off x="385" y="709"/>
              <a:ext cx="3308" cy="1088"/>
            </a:xfrm>
            <a:prstGeom prst="rect">
              <a:avLst/>
            </a:prstGeom>
            <a:solidFill>
              <a:srgbClr val="CCFFFF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71" name="Google Shape;171;p8"/>
            <p:cNvCxnSpPr/>
            <p:nvPr/>
          </p:nvCxnSpPr>
          <p:spPr>
            <a:xfrm>
              <a:off x="1474" y="709"/>
              <a:ext cx="1" cy="108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72" name="Google Shape;172;p8"/>
            <p:cNvSpPr txBox="1"/>
            <p:nvPr/>
          </p:nvSpPr>
          <p:spPr>
            <a:xfrm>
              <a:off x="602" y="800"/>
              <a:ext cx="680" cy="9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</a:t>
              </a:r>
              <a:endParaRPr/>
            </a:p>
            <a:p>
              <a:pPr indent="0" lvl="0" marL="0" marR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He</a:t>
              </a:r>
              <a:endParaRPr/>
            </a:p>
            <a:p>
              <a:pPr indent="0" lvl="0" marL="0" marR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She</a:t>
              </a:r>
              <a:endParaRPr/>
            </a:p>
          </p:txBody>
        </p:sp>
        <p:cxnSp>
          <p:nvCxnSpPr>
            <p:cNvPr id="173" name="Google Shape;173;p8"/>
            <p:cNvCxnSpPr/>
            <p:nvPr/>
          </p:nvCxnSpPr>
          <p:spPr>
            <a:xfrm>
              <a:off x="2562" y="709"/>
              <a:ext cx="0" cy="108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74" name="Google Shape;174;p8"/>
            <p:cNvSpPr txBox="1"/>
            <p:nvPr/>
          </p:nvSpPr>
          <p:spPr>
            <a:xfrm>
              <a:off x="1655" y="799"/>
              <a:ext cx="817" cy="9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6600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rgbClr val="FF66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can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1700"/>
                </a:spcBef>
                <a:spcAft>
                  <a:spcPts val="0"/>
                </a:spcAft>
                <a:buClr>
                  <a:srgbClr val="FF6600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rgbClr val="FF66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can’t</a:t>
              </a:r>
              <a:endParaRPr/>
            </a:p>
          </p:txBody>
        </p:sp>
        <p:sp>
          <p:nvSpPr>
            <p:cNvPr id="175" name="Google Shape;175;p8"/>
            <p:cNvSpPr txBox="1"/>
            <p:nvPr/>
          </p:nvSpPr>
          <p:spPr>
            <a:xfrm>
              <a:off x="2617" y="1091"/>
              <a:ext cx="1270" cy="3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climb.</a:t>
              </a:r>
              <a:endParaRPr/>
            </a:p>
          </p:txBody>
        </p:sp>
      </p:grpSp>
      <p:grpSp>
        <p:nvGrpSpPr>
          <p:cNvPr id="176" name="Google Shape;176;p8"/>
          <p:cNvGrpSpPr/>
          <p:nvPr/>
        </p:nvGrpSpPr>
        <p:grpSpPr>
          <a:xfrm>
            <a:off x="611187" y="2636837"/>
            <a:ext cx="5518150" cy="1555750"/>
            <a:chOff x="385" y="1909"/>
            <a:chExt cx="3476" cy="980"/>
          </a:xfrm>
        </p:grpSpPr>
        <p:sp>
          <p:nvSpPr>
            <p:cNvPr id="177" name="Google Shape;177;p8"/>
            <p:cNvSpPr txBox="1"/>
            <p:nvPr/>
          </p:nvSpPr>
          <p:spPr>
            <a:xfrm>
              <a:off x="385" y="1933"/>
              <a:ext cx="3312" cy="953"/>
            </a:xfrm>
            <a:prstGeom prst="rect">
              <a:avLst/>
            </a:prstGeom>
            <a:solidFill>
              <a:srgbClr val="FFCCFF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8"/>
            <p:cNvSpPr txBox="1"/>
            <p:nvPr/>
          </p:nvSpPr>
          <p:spPr>
            <a:xfrm>
              <a:off x="554" y="2168"/>
              <a:ext cx="771" cy="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6600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rgbClr val="FF66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Can</a:t>
              </a:r>
              <a:endParaRPr/>
            </a:p>
          </p:txBody>
        </p:sp>
        <p:cxnSp>
          <p:nvCxnSpPr>
            <p:cNvPr id="179" name="Google Shape;179;p8"/>
            <p:cNvCxnSpPr/>
            <p:nvPr/>
          </p:nvCxnSpPr>
          <p:spPr>
            <a:xfrm>
              <a:off x="1457" y="1932"/>
              <a:ext cx="0" cy="953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80" name="Google Shape;180;p8"/>
            <p:cNvSpPr txBox="1"/>
            <p:nvPr/>
          </p:nvSpPr>
          <p:spPr>
            <a:xfrm>
              <a:off x="1709" y="1909"/>
              <a:ext cx="680" cy="9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you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he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she</a:t>
              </a:r>
              <a:endParaRPr/>
            </a:p>
          </p:txBody>
        </p:sp>
        <p:cxnSp>
          <p:nvCxnSpPr>
            <p:cNvPr id="181" name="Google Shape;181;p8"/>
            <p:cNvCxnSpPr/>
            <p:nvPr/>
          </p:nvCxnSpPr>
          <p:spPr>
            <a:xfrm>
              <a:off x="2562" y="1926"/>
              <a:ext cx="0" cy="963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82" name="Google Shape;182;p8"/>
            <p:cNvSpPr txBox="1"/>
            <p:nvPr/>
          </p:nvSpPr>
          <p:spPr>
            <a:xfrm>
              <a:off x="2591" y="2199"/>
              <a:ext cx="1270" cy="3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climb?</a:t>
              </a:r>
              <a:endParaRPr/>
            </a:p>
          </p:txBody>
        </p:sp>
      </p:grpSp>
      <p:grpSp>
        <p:nvGrpSpPr>
          <p:cNvPr id="183" name="Google Shape;183;p8"/>
          <p:cNvGrpSpPr/>
          <p:nvPr/>
        </p:nvGrpSpPr>
        <p:grpSpPr>
          <a:xfrm>
            <a:off x="4343400" y="4292600"/>
            <a:ext cx="3500437" cy="1487487"/>
            <a:chOff x="2580" y="2837"/>
            <a:chExt cx="2205" cy="937"/>
          </a:xfrm>
        </p:grpSpPr>
        <p:sp>
          <p:nvSpPr>
            <p:cNvPr id="184" name="Google Shape;184;p8"/>
            <p:cNvSpPr txBox="1"/>
            <p:nvPr/>
          </p:nvSpPr>
          <p:spPr>
            <a:xfrm>
              <a:off x="2580" y="2840"/>
              <a:ext cx="2205" cy="907"/>
            </a:xfrm>
            <a:prstGeom prst="rect">
              <a:avLst/>
            </a:prstGeom>
            <a:solidFill>
              <a:srgbClr val="CCFFCC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5" name="Google Shape;185;p8"/>
            <p:cNvCxnSpPr/>
            <p:nvPr/>
          </p:nvCxnSpPr>
          <p:spPr>
            <a:xfrm>
              <a:off x="3261" y="2840"/>
              <a:ext cx="0" cy="90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86" name="Google Shape;186;p8"/>
            <p:cNvSpPr txBox="1"/>
            <p:nvPr/>
          </p:nvSpPr>
          <p:spPr>
            <a:xfrm>
              <a:off x="2626" y="3113"/>
              <a:ext cx="589" cy="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6600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rgbClr val="FF66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No</a:t>
              </a: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,</a:t>
              </a:r>
              <a:endParaRPr/>
            </a:p>
          </p:txBody>
        </p:sp>
        <p:sp>
          <p:nvSpPr>
            <p:cNvPr id="187" name="Google Shape;187;p8"/>
            <p:cNvSpPr txBox="1"/>
            <p:nvPr/>
          </p:nvSpPr>
          <p:spPr>
            <a:xfrm>
              <a:off x="3323" y="2837"/>
              <a:ext cx="680" cy="9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he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she</a:t>
              </a:r>
              <a:endParaRPr/>
            </a:p>
          </p:txBody>
        </p:sp>
        <p:cxnSp>
          <p:nvCxnSpPr>
            <p:cNvPr id="188" name="Google Shape;188;p8"/>
            <p:cNvCxnSpPr/>
            <p:nvPr/>
          </p:nvCxnSpPr>
          <p:spPr>
            <a:xfrm>
              <a:off x="3986" y="2840"/>
              <a:ext cx="0" cy="90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89" name="Google Shape;189;p8"/>
            <p:cNvSpPr txBox="1"/>
            <p:nvPr/>
          </p:nvSpPr>
          <p:spPr>
            <a:xfrm>
              <a:off x="3990" y="3114"/>
              <a:ext cx="789" cy="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6600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rgbClr val="FF66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can’t</a:t>
              </a: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.</a:t>
              </a:r>
              <a:endParaRPr/>
            </a:p>
          </p:txBody>
        </p:sp>
      </p:grpSp>
      <p:sp>
        <p:nvSpPr>
          <p:cNvPr id="190" name="Google Shape;190;p8"/>
          <p:cNvSpPr txBox="1"/>
          <p:nvPr/>
        </p:nvSpPr>
        <p:spPr>
          <a:xfrm>
            <a:off x="611187" y="5842000"/>
            <a:ext cx="2305050" cy="466725"/>
          </a:xfrm>
          <a:prstGeom prst="rect">
            <a:avLst/>
          </a:prstGeom>
          <a:solidFill>
            <a:srgbClr val="FF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can’t = cannot</a:t>
            </a:r>
            <a:endParaRPr/>
          </a:p>
        </p:txBody>
      </p:sp>
      <p:grpSp>
        <p:nvGrpSpPr>
          <p:cNvPr id="191" name="Google Shape;191;p8"/>
          <p:cNvGrpSpPr/>
          <p:nvPr/>
        </p:nvGrpSpPr>
        <p:grpSpPr>
          <a:xfrm>
            <a:off x="541337" y="4292600"/>
            <a:ext cx="3573462" cy="1495425"/>
            <a:chOff x="341" y="2832"/>
            <a:chExt cx="2251" cy="942"/>
          </a:xfrm>
        </p:grpSpPr>
        <p:cxnSp>
          <p:nvCxnSpPr>
            <p:cNvPr id="192" name="Google Shape;192;p8"/>
            <p:cNvCxnSpPr/>
            <p:nvPr/>
          </p:nvCxnSpPr>
          <p:spPr>
            <a:xfrm>
              <a:off x="1791" y="2840"/>
              <a:ext cx="0" cy="90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93" name="Google Shape;193;p8"/>
            <p:cNvSpPr txBox="1"/>
            <p:nvPr/>
          </p:nvSpPr>
          <p:spPr>
            <a:xfrm>
              <a:off x="387" y="2840"/>
              <a:ext cx="2205" cy="907"/>
            </a:xfrm>
            <a:prstGeom prst="rect">
              <a:avLst/>
            </a:prstGeom>
            <a:solidFill>
              <a:srgbClr val="CCFFCC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94" name="Google Shape;194;p8"/>
            <p:cNvCxnSpPr/>
            <p:nvPr/>
          </p:nvCxnSpPr>
          <p:spPr>
            <a:xfrm>
              <a:off x="1138" y="2840"/>
              <a:ext cx="0" cy="90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95" name="Google Shape;195;p8"/>
            <p:cNvSpPr txBox="1"/>
            <p:nvPr/>
          </p:nvSpPr>
          <p:spPr>
            <a:xfrm>
              <a:off x="341" y="3113"/>
              <a:ext cx="750" cy="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6600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rgbClr val="FF66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Yes</a:t>
              </a: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,</a:t>
              </a:r>
              <a:endParaRPr/>
            </a:p>
          </p:txBody>
        </p:sp>
        <p:sp>
          <p:nvSpPr>
            <p:cNvPr id="196" name="Google Shape;196;p8"/>
            <p:cNvSpPr txBox="1"/>
            <p:nvPr/>
          </p:nvSpPr>
          <p:spPr>
            <a:xfrm>
              <a:off x="1184" y="2837"/>
              <a:ext cx="704" cy="9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he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she</a:t>
              </a:r>
              <a:endParaRPr/>
            </a:p>
          </p:txBody>
        </p:sp>
        <p:sp>
          <p:nvSpPr>
            <p:cNvPr id="197" name="Google Shape;197;p8"/>
            <p:cNvSpPr txBox="1"/>
            <p:nvPr/>
          </p:nvSpPr>
          <p:spPr>
            <a:xfrm>
              <a:off x="1898" y="3097"/>
              <a:ext cx="609" cy="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6600"/>
                </a:buClr>
                <a:buSzPts val="3400"/>
                <a:buFont typeface="Comic Sans MS"/>
                <a:buNone/>
              </a:pPr>
              <a:r>
                <a:rPr b="0" i="0" lang="en-US" sz="3400" u="none">
                  <a:solidFill>
                    <a:srgbClr val="FF66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can</a:t>
              </a:r>
              <a:r>
                <a:rPr b="0" i="0" lang="en-US" sz="3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.</a:t>
              </a:r>
              <a:endParaRPr/>
            </a:p>
          </p:txBody>
        </p:sp>
        <p:cxnSp>
          <p:nvCxnSpPr>
            <p:cNvPr id="198" name="Google Shape;198;p8"/>
            <p:cNvCxnSpPr/>
            <p:nvPr/>
          </p:nvCxnSpPr>
          <p:spPr>
            <a:xfrm>
              <a:off x="1824" y="2832"/>
              <a:ext cx="0" cy="91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ransition spd="slow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9"/>
          <p:cNvSpPr txBox="1"/>
          <p:nvPr/>
        </p:nvSpPr>
        <p:spPr>
          <a:xfrm>
            <a:off x="3968750" y="1489075"/>
            <a:ext cx="3892550" cy="1465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	Can he draw?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Yes, he _____ </a:t>
            </a:r>
            <a:endParaRPr/>
          </a:p>
        </p:txBody>
      </p:sp>
      <p:grpSp>
        <p:nvGrpSpPr>
          <p:cNvPr id="204" name="Google Shape;204;p9"/>
          <p:cNvGrpSpPr/>
          <p:nvPr/>
        </p:nvGrpSpPr>
        <p:grpSpPr>
          <a:xfrm>
            <a:off x="611187" y="1125537"/>
            <a:ext cx="2592387" cy="1746250"/>
            <a:chOff x="385" y="709"/>
            <a:chExt cx="2087" cy="1406"/>
          </a:xfrm>
        </p:grpSpPr>
        <p:pic>
          <p:nvPicPr>
            <p:cNvPr descr="50" id="205" name="Google Shape;205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85" y="709"/>
              <a:ext cx="2087" cy="14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6" name="Google Shape;206;p9"/>
            <p:cNvSpPr/>
            <p:nvPr/>
          </p:nvSpPr>
          <p:spPr>
            <a:xfrm>
              <a:off x="1973" y="1570"/>
              <a:ext cx="499" cy="498"/>
            </a:xfrm>
            <a:custGeom>
              <a:rect b="b" l="l" r="r" t="t"/>
              <a:pathLst>
                <a:path extrusionOk="0" h="2402" w="1515">
                  <a:moveTo>
                    <a:pt x="171" y="1120"/>
                  </a:moveTo>
                  <a:lnTo>
                    <a:pt x="0" y="1771"/>
                  </a:lnTo>
                  <a:lnTo>
                    <a:pt x="585" y="2402"/>
                  </a:lnTo>
                  <a:lnTo>
                    <a:pt x="1515" y="280"/>
                  </a:lnTo>
                  <a:lnTo>
                    <a:pt x="1515" y="0"/>
                  </a:lnTo>
                  <a:lnTo>
                    <a:pt x="477" y="1789"/>
                  </a:lnTo>
                  <a:lnTo>
                    <a:pt x="171" y="11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7" name="Google Shape;207;p9"/>
          <p:cNvSpPr txBox="1"/>
          <p:nvPr/>
        </p:nvSpPr>
        <p:spPr>
          <a:xfrm>
            <a:off x="468312" y="188912"/>
            <a:ext cx="453707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CC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Fill in the blanks.</a:t>
            </a:r>
            <a:endParaRPr/>
          </a:p>
        </p:txBody>
      </p:sp>
      <p:sp>
        <p:nvSpPr>
          <p:cNvPr id="208" name="Google Shape;208;p9"/>
          <p:cNvSpPr txBox="1"/>
          <p:nvPr/>
        </p:nvSpPr>
        <p:spPr>
          <a:xfrm>
            <a:off x="6015037" y="2298700"/>
            <a:ext cx="18716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can.</a:t>
            </a:r>
            <a:endParaRPr/>
          </a:p>
        </p:txBody>
      </p:sp>
      <p:grpSp>
        <p:nvGrpSpPr>
          <p:cNvPr id="209" name="Google Shape;209;p9"/>
          <p:cNvGrpSpPr/>
          <p:nvPr/>
        </p:nvGrpSpPr>
        <p:grpSpPr>
          <a:xfrm>
            <a:off x="900112" y="3346450"/>
            <a:ext cx="2117725" cy="2481262"/>
            <a:chOff x="911" y="1595"/>
            <a:chExt cx="1652" cy="1880"/>
          </a:xfrm>
        </p:grpSpPr>
        <p:pic>
          <p:nvPicPr>
            <p:cNvPr descr="31" id="210" name="Google Shape;210;p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11" y="1595"/>
              <a:ext cx="1453" cy="18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9"/>
            <p:cNvSpPr/>
            <p:nvPr/>
          </p:nvSpPr>
          <p:spPr>
            <a:xfrm>
              <a:off x="2064" y="2523"/>
              <a:ext cx="499" cy="498"/>
            </a:xfrm>
            <a:custGeom>
              <a:rect b="b" l="l" r="r" t="t"/>
              <a:pathLst>
                <a:path extrusionOk="0" h="2402" w="1515">
                  <a:moveTo>
                    <a:pt x="171" y="1120"/>
                  </a:moveTo>
                  <a:lnTo>
                    <a:pt x="0" y="1771"/>
                  </a:lnTo>
                  <a:lnTo>
                    <a:pt x="585" y="2402"/>
                  </a:lnTo>
                  <a:lnTo>
                    <a:pt x="1515" y="280"/>
                  </a:lnTo>
                  <a:lnTo>
                    <a:pt x="1515" y="0"/>
                  </a:lnTo>
                  <a:lnTo>
                    <a:pt x="477" y="1789"/>
                  </a:lnTo>
                  <a:lnTo>
                    <a:pt x="171" y="11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2" name="Google Shape;212;p9"/>
          <p:cNvSpPr txBox="1"/>
          <p:nvPr/>
        </p:nvSpPr>
        <p:spPr>
          <a:xfrm>
            <a:off x="3963987" y="4149725"/>
            <a:ext cx="4254500" cy="1465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Can she walk?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Yes, _________</a:t>
            </a:r>
            <a:endParaRPr/>
          </a:p>
        </p:txBody>
      </p:sp>
      <p:sp>
        <p:nvSpPr>
          <p:cNvPr id="213" name="Google Shape;213;p9"/>
          <p:cNvSpPr txBox="1"/>
          <p:nvPr/>
        </p:nvSpPr>
        <p:spPr>
          <a:xfrm>
            <a:off x="5886450" y="4933950"/>
            <a:ext cx="19986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 can.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2001-03-25T05:44:55Z</dcterms:created>
  <dc:creator>nshastry</dc:creator>
</cp:coreProperties>
</file>