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15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iRXhGlacI05dFpwlD/qzkfAba6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15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3" name="Google Shape;73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2" name="Google Shape;22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2" name="Google Shape;52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4" name="Google Shape;64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5" name="Google Shape;65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6" name="Google Shape;66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6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11" name="Google Shape;1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0062" y="6376987"/>
            <a:ext cx="917575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8"/>
          <p:cNvSpPr txBox="1"/>
          <p:nvPr/>
        </p:nvSpPr>
        <p:spPr>
          <a:xfrm>
            <a:off x="6516687" y="630872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0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People at work</a:t>
            </a:r>
            <a:endParaRPr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215900" y="3886200"/>
            <a:ext cx="903605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</a:t>
            </a:r>
            <a:r>
              <a:rPr b="1" i="0" lang="en-US" sz="41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10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4, Book 2A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Longman Welcome to English Gold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400"/>
              <a:buFont typeface="Comic Sans MS"/>
              <a:buNone/>
            </a:pPr>
            <a:r>
              <a:rPr b="1" i="0" lang="en-US" sz="4400" u="none">
                <a:solidFill>
                  <a:srgbClr val="00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Jobs</a:t>
            </a:r>
            <a:endParaRPr/>
          </a:p>
        </p:txBody>
      </p:sp>
      <p:pic>
        <p:nvPicPr>
          <p:cNvPr descr="man" id="93" name="Google Shape;93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3933825"/>
            <a:ext cx="1497012" cy="15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/>
          <p:nvPr/>
        </p:nvSpPr>
        <p:spPr>
          <a:xfrm>
            <a:off x="433387" y="1444625"/>
            <a:ext cx="4595812" cy="1155700"/>
          </a:xfrm>
          <a:prstGeom prst="wedgeRoundRectCallout">
            <a:avLst>
              <a:gd fmla="val -25508" name="adj1"/>
              <a:gd fmla="val 150372" name="adj2"/>
              <a:gd fmla="val 0" name="adj3"/>
            </a:avLst>
          </a:prstGeom>
          <a:solidFill>
            <a:srgbClr val="FF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What’s your father’s job?</a:t>
            </a:r>
            <a:endParaRPr/>
          </a:p>
        </p:txBody>
      </p:sp>
      <p:pic>
        <p:nvPicPr>
          <p:cNvPr descr="boyright1" id="95" name="Google Shape;95;p2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4612" y="4076700"/>
            <a:ext cx="1374775" cy="12620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2"/>
          <p:cNvGrpSpPr/>
          <p:nvPr/>
        </p:nvGrpSpPr>
        <p:grpSpPr>
          <a:xfrm>
            <a:off x="5148262" y="2060575"/>
            <a:ext cx="3527425" cy="2016125"/>
            <a:chOff x="3243" y="1298"/>
            <a:chExt cx="2222" cy="1270"/>
          </a:xfrm>
        </p:grpSpPr>
        <p:sp>
          <p:nvSpPr>
            <p:cNvPr id="97" name="Google Shape;97;p2"/>
            <p:cNvSpPr/>
            <p:nvPr/>
          </p:nvSpPr>
          <p:spPr>
            <a:xfrm>
              <a:off x="3243" y="1298"/>
              <a:ext cx="2222" cy="1270"/>
            </a:xfrm>
            <a:prstGeom prst="cloudCallout">
              <a:avLst>
                <a:gd fmla="val -50725" name="adj1"/>
                <a:gd fmla="val 45762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4b04" id="98" name="Google Shape;98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734" y="1357"/>
              <a:ext cx="1270" cy="10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9" name="Google Shape;99;p2"/>
          <p:cNvSpPr/>
          <p:nvPr/>
        </p:nvSpPr>
        <p:spPr>
          <a:xfrm>
            <a:off x="5735650" y="4719650"/>
            <a:ext cx="2951100" cy="660300"/>
          </a:xfrm>
          <a:prstGeom prst="wedgeRoundRectCallout">
            <a:avLst>
              <a:gd fmla="val -63729" name="adj1"/>
              <a:gd fmla="val -67060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omic Sans MS"/>
              <a:buNone/>
            </a:pPr>
            <a:r>
              <a:rPr b="0" i="0" lang="en-US" sz="3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He’s a cook.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4400"/>
              <a:buFont typeface="Comic Sans MS"/>
              <a:buNone/>
            </a:pPr>
            <a:r>
              <a:rPr b="1" i="0" lang="en-US" sz="4400" u="none">
                <a:solidFill>
                  <a:srgbClr val="00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Jobs</a:t>
            </a:r>
            <a:endParaRPr/>
          </a:p>
        </p:txBody>
      </p:sp>
      <p:pic>
        <p:nvPicPr>
          <p:cNvPr descr="man" id="105" name="Google Shape;10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3933825"/>
            <a:ext cx="1497012" cy="1584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irl1" id="106" name="Google Shape;10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0200" y="4149725"/>
            <a:ext cx="1368425" cy="123983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/>
          <p:nvPr/>
        </p:nvSpPr>
        <p:spPr>
          <a:xfrm>
            <a:off x="468312" y="1412875"/>
            <a:ext cx="4637087" cy="1155700"/>
          </a:xfrm>
          <a:prstGeom prst="wedgeRoundRectCallout">
            <a:avLst>
              <a:gd fmla="val -26479" name="adj1"/>
              <a:gd fmla="val 157115" name="adj2"/>
              <a:gd fmla="val 0" name="adj3"/>
            </a:avLst>
          </a:prstGeom>
          <a:solidFill>
            <a:srgbClr val="FF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What’s your mother’s job?</a:t>
            </a:r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5203825" y="2209800"/>
            <a:ext cx="3617912" cy="2057400"/>
            <a:chOff x="3278" y="1392"/>
            <a:chExt cx="2279" cy="1296"/>
          </a:xfrm>
        </p:grpSpPr>
        <p:sp>
          <p:nvSpPr>
            <p:cNvPr id="109" name="Google Shape;109;p3"/>
            <p:cNvSpPr/>
            <p:nvPr/>
          </p:nvSpPr>
          <p:spPr>
            <a:xfrm>
              <a:off x="3278" y="1392"/>
              <a:ext cx="2279" cy="1296"/>
            </a:xfrm>
            <a:prstGeom prst="cloudCallout">
              <a:avLst>
                <a:gd fmla="val -51605" name="adj1"/>
                <a:gd fmla="val 45192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53" id="110" name="Google Shape;110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903" y="1570"/>
              <a:ext cx="1075" cy="9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Google Shape;111;p3"/>
          <p:cNvSpPr/>
          <p:nvPr/>
        </p:nvSpPr>
        <p:spPr>
          <a:xfrm>
            <a:off x="5128425" y="5518162"/>
            <a:ext cx="3768600" cy="660300"/>
          </a:xfrm>
          <a:prstGeom prst="wedgeRoundRectCallout">
            <a:avLst>
              <a:gd fmla="val -40553" name="adj1"/>
              <a:gd fmla="val -121549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omic Sans MS"/>
              <a:buNone/>
            </a:pPr>
            <a:r>
              <a:rPr b="0" i="0" lang="en-US" sz="3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She’s a teacher.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Asking and answering questions about people’s jobs.</a:t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684212" y="1844675"/>
            <a:ext cx="7127875" cy="1871662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4"/>
          <p:cNvCxnSpPr/>
          <p:nvPr/>
        </p:nvCxnSpPr>
        <p:spPr>
          <a:xfrm>
            <a:off x="3708400" y="1844675"/>
            <a:ext cx="0" cy="18716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9" name="Google Shape;119;p4"/>
          <p:cNvSpPr txBox="1"/>
          <p:nvPr/>
        </p:nvSpPr>
        <p:spPr>
          <a:xfrm>
            <a:off x="755650" y="2492375"/>
            <a:ext cx="31686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your</a:t>
            </a:r>
            <a:endParaRPr/>
          </a:p>
        </p:txBody>
      </p:sp>
      <p:sp>
        <p:nvSpPr>
          <p:cNvPr id="120" name="Google Shape;120;p4"/>
          <p:cNvSpPr txBox="1"/>
          <p:nvPr/>
        </p:nvSpPr>
        <p:spPr>
          <a:xfrm>
            <a:off x="3806825" y="2014537"/>
            <a:ext cx="208915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mother’s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father’s</a:t>
            </a:r>
            <a:endParaRPr/>
          </a:p>
        </p:txBody>
      </p:sp>
      <p:cxnSp>
        <p:nvCxnSpPr>
          <p:cNvPr id="121" name="Google Shape;121;p4"/>
          <p:cNvCxnSpPr/>
          <p:nvPr/>
        </p:nvCxnSpPr>
        <p:spPr>
          <a:xfrm>
            <a:off x="6084887" y="1844675"/>
            <a:ext cx="0" cy="18716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2" name="Google Shape;122;p4"/>
          <p:cNvSpPr txBox="1"/>
          <p:nvPr/>
        </p:nvSpPr>
        <p:spPr>
          <a:xfrm>
            <a:off x="6372225" y="2565400"/>
            <a:ext cx="11525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job?</a:t>
            </a:r>
            <a:endParaRPr/>
          </a:p>
        </p:txBody>
      </p:sp>
      <p:grpSp>
        <p:nvGrpSpPr>
          <p:cNvPr id="123" name="Google Shape;123;p4"/>
          <p:cNvGrpSpPr/>
          <p:nvPr/>
        </p:nvGrpSpPr>
        <p:grpSpPr>
          <a:xfrm>
            <a:off x="684212" y="3933825"/>
            <a:ext cx="4535487" cy="1728787"/>
            <a:chOff x="431" y="2568"/>
            <a:chExt cx="2857" cy="1089"/>
          </a:xfrm>
        </p:grpSpPr>
        <p:sp>
          <p:nvSpPr>
            <p:cNvPr id="124" name="Google Shape;124;p4"/>
            <p:cNvSpPr txBox="1"/>
            <p:nvPr/>
          </p:nvSpPr>
          <p:spPr>
            <a:xfrm>
              <a:off x="431" y="2568"/>
              <a:ext cx="2812" cy="1089"/>
            </a:xfrm>
            <a:prstGeom prst="rect">
              <a:avLst/>
            </a:prstGeom>
            <a:solidFill>
              <a:srgbClr val="CCFFFF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521" y="2659"/>
              <a:ext cx="1043" cy="9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omic Sans MS"/>
                <a:buNone/>
              </a:pP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 is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180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omic Sans MS"/>
                <a:buNone/>
              </a:pP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 is</a:t>
              </a:r>
              <a:endParaRPr/>
            </a:p>
          </p:txBody>
        </p:sp>
        <p:cxnSp>
          <p:nvCxnSpPr>
            <p:cNvPr id="126" name="Google Shape;126;p4"/>
            <p:cNvCxnSpPr/>
            <p:nvPr/>
          </p:nvCxnSpPr>
          <p:spPr>
            <a:xfrm>
              <a:off x="1565" y="2568"/>
              <a:ext cx="0" cy="108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7" name="Google Shape;127;p4"/>
            <p:cNvSpPr txBox="1"/>
            <p:nvPr/>
          </p:nvSpPr>
          <p:spPr>
            <a:xfrm>
              <a:off x="1655" y="2931"/>
              <a:ext cx="1633" cy="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omic Sans MS"/>
                <a:buNone/>
              </a:pPr>
              <a:r>
                <a:rPr b="0" i="0" lang="en-US" sz="36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 teacher.</a:t>
              </a:r>
              <a:endParaRPr/>
            </a:p>
          </p:txBody>
        </p:sp>
      </p:grp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9933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 </a:t>
            </a:r>
            <a:endParaRPr/>
          </a:p>
        </p:txBody>
      </p:sp>
      <p:sp>
        <p:nvSpPr>
          <p:cNvPr id="133" name="Google Shape;133;p5"/>
          <p:cNvSpPr txBox="1"/>
          <p:nvPr/>
        </p:nvSpPr>
        <p:spPr>
          <a:xfrm>
            <a:off x="395287" y="1773237"/>
            <a:ext cx="720725" cy="244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pic>
        <p:nvPicPr>
          <p:cNvPr descr="72" id="134" name="Google Shape;1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1628775"/>
            <a:ext cx="2520950" cy="172878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5"/>
          <p:cNvSpPr txBox="1"/>
          <p:nvPr/>
        </p:nvSpPr>
        <p:spPr>
          <a:xfrm>
            <a:off x="3635375" y="1916112"/>
            <a:ext cx="5184775" cy="123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mother’s job?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is _____________ .</a:t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5148262" y="2514600"/>
            <a:ext cx="28797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doctor</a:t>
            </a:r>
            <a:endParaRPr/>
          </a:p>
        </p:txBody>
      </p:sp>
      <p:pic>
        <p:nvPicPr>
          <p:cNvPr descr="75" id="137" name="Google Shape;13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16012" y="3789362"/>
            <a:ext cx="2043112" cy="207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"/>
          <p:cNvSpPr txBox="1"/>
          <p:nvPr/>
        </p:nvSpPr>
        <p:spPr>
          <a:xfrm>
            <a:off x="3709987" y="4149725"/>
            <a:ext cx="5184775" cy="123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father’s job?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______________ .</a:t>
            </a:r>
            <a:endParaRPr/>
          </a:p>
        </p:txBody>
      </p:sp>
      <p:sp>
        <p:nvSpPr>
          <p:cNvPr id="139" name="Google Shape;139;p5"/>
          <p:cNvSpPr txBox="1"/>
          <p:nvPr/>
        </p:nvSpPr>
        <p:spPr>
          <a:xfrm>
            <a:off x="5222875" y="4799012"/>
            <a:ext cx="28797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waiter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FF9933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 </a:t>
            </a:r>
            <a:endParaRPr/>
          </a:p>
        </p:txBody>
      </p:sp>
      <p:sp>
        <p:nvSpPr>
          <p:cNvPr id="145" name="Google Shape;145;p6"/>
          <p:cNvSpPr txBox="1"/>
          <p:nvPr/>
        </p:nvSpPr>
        <p:spPr>
          <a:xfrm>
            <a:off x="395287" y="1773237"/>
            <a:ext cx="720725" cy="244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/>
          </a:p>
        </p:txBody>
      </p:sp>
      <p:sp>
        <p:nvSpPr>
          <p:cNvPr id="146" name="Google Shape;146;p6"/>
          <p:cNvSpPr txBox="1"/>
          <p:nvPr/>
        </p:nvSpPr>
        <p:spPr>
          <a:xfrm>
            <a:off x="3635375" y="1916112"/>
            <a:ext cx="5184775" cy="123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mother’s job?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is ______________ .</a:t>
            </a:r>
            <a:endParaRPr/>
          </a:p>
        </p:txBody>
      </p:sp>
      <p:sp>
        <p:nvSpPr>
          <p:cNvPr id="147" name="Google Shape;147;p6"/>
          <p:cNvSpPr txBox="1"/>
          <p:nvPr/>
        </p:nvSpPr>
        <p:spPr>
          <a:xfrm>
            <a:off x="5148262" y="2565400"/>
            <a:ext cx="28797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housewife</a:t>
            </a:r>
            <a:endParaRPr/>
          </a:p>
        </p:txBody>
      </p:sp>
      <p:sp>
        <p:nvSpPr>
          <p:cNvPr id="148" name="Google Shape;148;p6"/>
          <p:cNvSpPr txBox="1"/>
          <p:nvPr/>
        </p:nvSpPr>
        <p:spPr>
          <a:xfrm>
            <a:off x="3709987" y="4149725"/>
            <a:ext cx="5184775" cy="123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father’s job?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None/>
            </a:pPr>
            <a:r>
              <a:rPr b="0" i="0" lang="en-US" sz="3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 ______________ .</a:t>
            </a:r>
            <a:endParaRPr/>
          </a:p>
        </p:txBody>
      </p:sp>
      <p:sp>
        <p:nvSpPr>
          <p:cNvPr id="149" name="Google Shape;149;p6"/>
          <p:cNvSpPr txBox="1"/>
          <p:nvPr/>
        </p:nvSpPr>
        <p:spPr>
          <a:xfrm>
            <a:off x="5222875" y="4799012"/>
            <a:ext cx="287972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fireman</a:t>
            </a:r>
            <a:endParaRPr/>
          </a:p>
        </p:txBody>
      </p:sp>
      <p:pic>
        <p:nvPicPr>
          <p:cNvPr descr="69" id="150" name="Google Shape;15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770062"/>
            <a:ext cx="2663825" cy="158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b02" id="151" name="Google Shape;15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1550" y="3716337"/>
            <a:ext cx="2087562" cy="204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/>
        </p:nvSpPr>
        <p:spPr>
          <a:xfrm>
            <a:off x="2411412" y="2781300"/>
            <a:ext cx="424815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2005-08-06T07:00:54Z</dcterms:created>
  <dc:creator>Catherine Leung</dc:creator>
</cp:coreProperties>
</file>