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oleObject" PartName="/ppt/embeddings/oleObject3.bin"/>
  <Override ContentType="application/vnd.openxmlformats-officedocument.oleObject" PartName="/ppt/embeddings/oleObject5.bin"/>
  <Override ContentType="application/vnd.openxmlformats-officedocument.oleObject" PartName="/ppt/embeddings/oleObject4.bin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1" roundtripDataSignature="AMtx7mgpyI565WOsVPkAHvsz4auNdN6E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zoom dir="ou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8" name="Google Shape;68;p2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9" name="Google Shape;69;p2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70" name="Google Shape;70;p2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71" name="Google Shape;71;p2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zoom dir="ou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7" name="Google Shape;77;p2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8" name="Google Shape;78;p2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zoom dir="ou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84" name="Google Shape;84;p2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zoom dir="ou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zoom dir="ou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zoom dir="ou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物件" type="objOnly">
  <p:cSld name="OBJECT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/>
          <p:nvPr>
            <p:ph idx="1" type="body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zoom dir="ou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zoom dir="ou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zoom dir="ou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2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0" name="Google Shape;50;p2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zoom dir="ou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6" name="Google Shape;56;p2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7" name="Google Shape;57;p2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zoom dir="ou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zoom dir="out"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11" name="Google Shape;1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0062" y="6376987"/>
            <a:ext cx="917575" cy="27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6"/>
          <p:cNvSpPr txBox="1"/>
          <p:nvPr/>
        </p:nvSpPr>
        <p:spPr>
          <a:xfrm>
            <a:off x="6516687" y="6264275"/>
            <a:ext cx="2519362" cy="504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9.jpg"/><Relationship Id="rId5" Type="http://schemas.openxmlformats.org/officeDocument/2006/relationships/image" Target="../media/image8.jpg"/><Relationship Id="rId6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Relationship Id="rId4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vmlDrawing" Target="../drawings/vmlDrawing2.v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vmlDrawing" Target="../drawings/vmlDrawing3.v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oleObject3.bin"/><Relationship Id="rId6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vmlDrawing" Target="../drawings/vmlDrawing4.vml"/><Relationship Id="rId4" Type="http://schemas.openxmlformats.org/officeDocument/2006/relationships/oleObject" Target="../embeddings/oleObject4.bin"/><Relationship Id="rId5" Type="http://schemas.openxmlformats.org/officeDocument/2006/relationships/oleObject" Target="../embeddings/oleObject4.bin"/><Relationship Id="rId6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vmlDrawing" Target="../drawings/vmlDrawing5.vml"/><Relationship Id="rId4" Type="http://schemas.openxmlformats.org/officeDocument/2006/relationships/oleObject" Target="../embeddings/oleObject5.bin"/><Relationship Id="rId5" Type="http://schemas.openxmlformats.org/officeDocument/2006/relationships/oleObject" Target="../embeddings/oleObject5.bin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>
            <p:ph idx="1" type="subTitle"/>
          </p:nvPr>
        </p:nvSpPr>
        <p:spPr>
          <a:xfrm>
            <a:off x="395287" y="3810000"/>
            <a:ext cx="8713787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4100"/>
              <a:buFont typeface="Comic Sans MS"/>
              <a:buNone/>
            </a:pPr>
            <a:r>
              <a:rPr b="1" i="0" lang="en-US" sz="4100" u="none">
                <a:solidFill>
                  <a:srgbClr val="FF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Chapter 5, Book 1B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4100"/>
              <a:buFont typeface="Comic Sans MS"/>
              <a:buNone/>
            </a:pPr>
            <a:r>
              <a:rPr b="1" i="0" lang="en-US" sz="4100" u="none">
                <a:solidFill>
                  <a:srgbClr val="0033CC"/>
                </a:solidFill>
                <a:latin typeface="Comic Sans MS"/>
                <a:ea typeface="Comic Sans MS"/>
                <a:cs typeface="Comic Sans MS"/>
                <a:sym typeface="Comic Sans MS"/>
              </a:rPr>
              <a:t>Longman Welcome to English Gold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2057400" y="2133600"/>
            <a:ext cx="5562600" cy="884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omic Sans MS"/>
              <a:buNone/>
            </a:pPr>
            <a:r>
              <a:rPr b="1" i="0" lang="en-US" sz="5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Happy moments</a:t>
            </a:r>
            <a:endParaRPr/>
          </a:p>
        </p:txBody>
      </p:sp>
    </p:spTree>
  </p:cSld>
  <p:clrMapOvr>
    <a:masterClrMapping/>
  </p:clrMapOvr>
  <p:transition spd="slow">
    <p:strips dir="ru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"/>
          <p:cNvSpPr txBox="1"/>
          <p:nvPr/>
        </p:nvSpPr>
        <p:spPr>
          <a:xfrm>
            <a:off x="611187" y="188912"/>
            <a:ext cx="82296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Pts val="4000"/>
              <a:buFont typeface="Comic Sans MS"/>
              <a:buNone/>
            </a:pPr>
            <a:r>
              <a:rPr b="1" i="0" lang="en-US" sz="4000" u="none">
                <a:solidFill>
                  <a:srgbClr val="CC6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 are the people?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Pts val="4000"/>
              <a:buFont typeface="Comic Sans MS"/>
              <a:buNone/>
            </a:pPr>
            <a:r>
              <a:rPr b="1" i="0" lang="en-US" sz="4000" u="none">
                <a:solidFill>
                  <a:srgbClr val="CC6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are they doing?</a:t>
            </a:r>
            <a:endParaRPr/>
          </a:p>
        </p:txBody>
      </p:sp>
      <p:grpSp>
        <p:nvGrpSpPr>
          <p:cNvPr id="199" name="Google Shape;199;p10"/>
          <p:cNvGrpSpPr/>
          <p:nvPr/>
        </p:nvGrpSpPr>
        <p:grpSpPr>
          <a:xfrm>
            <a:off x="898525" y="1866900"/>
            <a:ext cx="2803525" cy="2138362"/>
            <a:chOff x="566" y="1176"/>
            <a:chExt cx="1766" cy="1347"/>
          </a:xfrm>
        </p:grpSpPr>
        <p:pic>
          <p:nvPicPr>
            <p:cNvPr descr="4b32_s" id="200" name="Google Shape;200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6" y="1176"/>
              <a:ext cx="1766" cy="11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201;p10"/>
            <p:cNvSpPr txBox="1"/>
            <p:nvPr/>
          </p:nvSpPr>
          <p:spPr>
            <a:xfrm>
              <a:off x="793" y="2196"/>
              <a:ext cx="1271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omic Sans MS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living room</a:t>
              </a:r>
              <a:endParaRPr/>
            </a:p>
          </p:txBody>
        </p:sp>
      </p:grpSp>
      <p:grpSp>
        <p:nvGrpSpPr>
          <p:cNvPr id="202" name="Google Shape;202;p10"/>
          <p:cNvGrpSpPr/>
          <p:nvPr/>
        </p:nvGrpSpPr>
        <p:grpSpPr>
          <a:xfrm>
            <a:off x="5002212" y="1609725"/>
            <a:ext cx="3241675" cy="2395537"/>
            <a:chOff x="3106" y="1014"/>
            <a:chExt cx="2042" cy="1509"/>
          </a:xfrm>
        </p:grpSpPr>
        <p:pic>
          <p:nvPicPr>
            <p:cNvPr descr="4b30_s" id="203" name="Google Shape;203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106" y="1014"/>
              <a:ext cx="2042" cy="13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Google Shape;204;p10"/>
            <p:cNvSpPr txBox="1"/>
            <p:nvPr/>
          </p:nvSpPr>
          <p:spPr>
            <a:xfrm>
              <a:off x="3514" y="2196"/>
              <a:ext cx="1271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omic Sans MS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bedroom</a:t>
              </a:r>
              <a:endParaRPr/>
            </a:p>
          </p:txBody>
        </p:sp>
      </p:grpSp>
      <p:grpSp>
        <p:nvGrpSpPr>
          <p:cNvPr id="205" name="Google Shape;205;p10"/>
          <p:cNvGrpSpPr/>
          <p:nvPr/>
        </p:nvGrpSpPr>
        <p:grpSpPr>
          <a:xfrm>
            <a:off x="1330325" y="4292600"/>
            <a:ext cx="2233612" cy="2376487"/>
            <a:chOff x="838" y="2704"/>
            <a:chExt cx="1407" cy="1497"/>
          </a:xfrm>
        </p:grpSpPr>
        <p:pic>
          <p:nvPicPr>
            <p:cNvPr descr="63" id="206" name="Google Shape;206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38" y="2704"/>
              <a:ext cx="1288" cy="12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10"/>
            <p:cNvSpPr txBox="1"/>
            <p:nvPr/>
          </p:nvSpPr>
          <p:spPr>
            <a:xfrm>
              <a:off x="974" y="3874"/>
              <a:ext cx="1271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omic Sans MS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kitchen</a:t>
              </a:r>
              <a:endParaRPr/>
            </a:p>
          </p:txBody>
        </p:sp>
      </p:grpSp>
      <p:grpSp>
        <p:nvGrpSpPr>
          <p:cNvPr id="208" name="Google Shape;208;p10"/>
          <p:cNvGrpSpPr/>
          <p:nvPr/>
        </p:nvGrpSpPr>
        <p:grpSpPr>
          <a:xfrm>
            <a:off x="5291137" y="4149725"/>
            <a:ext cx="2665412" cy="2447925"/>
            <a:chOff x="3333" y="2614"/>
            <a:chExt cx="1679" cy="1542"/>
          </a:xfrm>
        </p:grpSpPr>
        <p:pic>
          <p:nvPicPr>
            <p:cNvPr descr="4b31_s" id="209" name="Google Shape;209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333" y="2614"/>
              <a:ext cx="1679" cy="13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10"/>
            <p:cNvSpPr txBox="1"/>
            <p:nvPr/>
          </p:nvSpPr>
          <p:spPr>
            <a:xfrm>
              <a:off x="3650" y="3829"/>
              <a:ext cx="1271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omic Sans MS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bathroom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4" id="215" name="Google Shape;21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6875" y="1019175"/>
            <a:ext cx="3651250" cy="307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1"/>
          <p:cNvSpPr txBox="1"/>
          <p:nvPr/>
        </p:nvSpPr>
        <p:spPr>
          <a:xfrm>
            <a:off x="1039812" y="4797425"/>
            <a:ext cx="7924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Eric is watching TV </a:t>
            </a:r>
            <a:r>
              <a:rPr b="0" i="0" lang="en-US" sz="4400" u="none">
                <a:solidFill>
                  <a:srgbClr val="66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the living room</a:t>
            </a:r>
            <a:r>
              <a:rPr b="0" i="0" lang="en-US" sz="4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b23_s" id="221" name="Google Shape;22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612" y="1309687"/>
            <a:ext cx="5057775" cy="29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2"/>
          <p:cNvSpPr txBox="1"/>
          <p:nvPr/>
        </p:nvSpPr>
        <p:spPr>
          <a:xfrm>
            <a:off x="1039812" y="4797425"/>
            <a:ext cx="7419975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Tom __________ a model </a:t>
            </a:r>
            <a:r>
              <a:rPr b="0" i="0" lang="en-US" sz="4400" u="none">
                <a:solidFill>
                  <a:srgbClr val="66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the bedroom</a:t>
            </a:r>
            <a:r>
              <a:rPr b="0" i="0" lang="en-US" sz="4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/>
          </a:p>
        </p:txBody>
      </p:sp>
      <p:sp>
        <p:nvSpPr>
          <p:cNvPr id="223" name="Google Shape;223;p12"/>
          <p:cNvSpPr txBox="1"/>
          <p:nvPr/>
        </p:nvSpPr>
        <p:spPr>
          <a:xfrm>
            <a:off x="2381550" y="4482750"/>
            <a:ext cx="36303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making</a:t>
            </a:r>
            <a:endParaRPr/>
          </a:p>
        </p:txBody>
      </p:sp>
      <p:pic>
        <p:nvPicPr>
          <p:cNvPr descr="51" id="224" name="Google Shape;22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1862" y="1268412"/>
            <a:ext cx="2376487" cy="188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"/>
          <p:cNvSpPr txBox="1"/>
          <p:nvPr/>
        </p:nvSpPr>
        <p:spPr>
          <a:xfrm>
            <a:off x="1255712" y="4962525"/>
            <a:ext cx="7924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Mum __________ </a:t>
            </a:r>
            <a:r>
              <a:rPr b="0" i="0" lang="en-US" sz="4400" u="none">
                <a:solidFill>
                  <a:srgbClr val="66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the kitchen</a:t>
            </a:r>
            <a:r>
              <a:rPr b="0" i="0" lang="en-US" sz="4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/>
          </a:p>
        </p:txBody>
      </p:sp>
      <p:pic>
        <p:nvPicPr>
          <p:cNvPr descr="5b17_s" id="230" name="Google Shape;230;p13"/>
          <p:cNvPicPr preferRelativeResize="0"/>
          <p:nvPr/>
        </p:nvPicPr>
        <p:blipFill rotWithShape="1">
          <a:blip r:embed="rId3">
            <a:alphaModFix/>
          </a:blip>
          <a:srcRect b="3304" l="11315" r="11814" t="7249"/>
          <a:stretch/>
        </p:blipFill>
        <p:spPr>
          <a:xfrm>
            <a:off x="2917825" y="836612"/>
            <a:ext cx="3109912" cy="338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3"/>
          <p:cNvSpPr txBox="1"/>
          <p:nvPr/>
        </p:nvSpPr>
        <p:spPr>
          <a:xfrm>
            <a:off x="2753525" y="4602150"/>
            <a:ext cx="3691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cooking</a:t>
            </a:r>
            <a:endParaRPr/>
          </a:p>
        </p:txBody>
      </p:sp>
    </p:spTree>
  </p:cSld>
  <p:clrMapOvr>
    <a:masterClrMapping/>
  </p:clrMapOvr>
  <p:transition spd="slow">
    <p:strips dir="ru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37" id="236" name="Google Shape;23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1775" y="692150"/>
            <a:ext cx="3070225" cy="362743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4"/>
          <p:cNvSpPr/>
          <p:nvPr/>
        </p:nvSpPr>
        <p:spPr>
          <a:xfrm rot="780000">
            <a:off x="6300787" y="1628775"/>
            <a:ext cx="720725" cy="728662"/>
          </a:xfrm>
          <a:custGeom>
            <a:rect b="b" l="l" r="r" t="t"/>
            <a:pathLst>
              <a:path extrusionOk="0" h="21600" w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  <a:effectLst>
            <a:outerShdw blurRad="63500" dir="2700000" dist="107763">
              <a:srgbClr val="80808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4"/>
          <p:cNvSpPr/>
          <p:nvPr/>
        </p:nvSpPr>
        <p:spPr>
          <a:xfrm rot="-10020000">
            <a:off x="7092950" y="2349500"/>
            <a:ext cx="720725" cy="728662"/>
          </a:xfrm>
          <a:custGeom>
            <a:rect b="b" l="l" r="r" t="t"/>
            <a:pathLst>
              <a:path extrusionOk="0" h="21600" w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  <a:effectLst>
            <a:outerShdw blurRad="63500" dir="2700000" dist="107763">
              <a:srgbClr val="80808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4"/>
          <p:cNvSpPr txBox="1"/>
          <p:nvPr/>
        </p:nvSpPr>
        <p:spPr>
          <a:xfrm>
            <a:off x="1039812" y="4797425"/>
            <a:ext cx="7419975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Dad __________ </a:t>
            </a:r>
            <a:r>
              <a:rPr b="0" i="0" lang="en-US" sz="4400" u="none">
                <a:solidFill>
                  <a:srgbClr val="66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the bathroom</a:t>
            </a:r>
            <a:r>
              <a:rPr b="0" i="0" lang="en-US" sz="4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/>
          </a:p>
        </p:txBody>
      </p:sp>
      <p:sp>
        <p:nvSpPr>
          <p:cNvPr id="240" name="Google Shape;240;p14"/>
          <p:cNvSpPr txBox="1"/>
          <p:nvPr/>
        </p:nvSpPr>
        <p:spPr>
          <a:xfrm>
            <a:off x="2216302" y="4437050"/>
            <a:ext cx="3625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singing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 txBox="1"/>
          <p:nvPr/>
        </p:nvSpPr>
        <p:spPr>
          <a:xfrm>
            <a:off x="2411412" y="2781300"/>
            <a:ext cx="4248150" cy="100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b="1" i="0" lang="en-US" sz="6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END</a:t>
            </a:r>
            <a:endParaRPr/>
          </a:p>
        </p:txBody>
      </p:sp>
    </p:spTree>
  </p:cSld>
  <p:clrMapOvr>
    <a:masterClrMapping/>
  </p:clrMapOvr>
  <p:transition spd="slow"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533400" y="1371600"/>
            <a:ext cx="837565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-360362" lvl="0" marL="360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We use ‘</a:t>
            </a:r>
            <a:r>
              <a:rPr b="0" i="0" lang="en-US" sz="32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am/is/are</a:t>
            </a: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+</a:t>
            </a:r>
            <a:r>
              <a:rPr b="0" i="0" lang="en-US" sz="32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ing</a:t>
            </a: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’ for actions that people are doing </a:t>
            </a:r>
            <a:r>
              <a:rPr b="1" i="0" lang="en-US" sz="3200" u="none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</a:t>
            </a: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</p:txBody>
      </p:sp>
      <p:graphicFrame>
        <p:nvGraphicFramePr>
          <p:cNvPr id="98" name="Google Shape;98;p2"/>
          <p:cNvGraphicFramePr/>
          <p:nvPr/>
        </p:nvGraphicFramePr>
        <p:xfrm>
          <a:off x="3059112" y="3009900"/>
          <a:ext cx="2522537" cy="2724150"/>
        </p:xfrm>
        <a:graphic>
          <a:graphicData uri="http://schemas.openxmlformats.org/presentationml/2006/ole">
            <mc:AlternateContent>
              <mc:Choice Requires="v">
                <p:oleObj r:id="rId4" imgH="2724150" imgW="2522537" progId="MSPhotoEd.3" spid="_x0000_s1">
                  <p:embed/>
                </p:oleObj>
              </mc:Choice>
              <mc:Fallback>
                <p:oleObj r:id="rId5" imgH="2724150" imgW="2522537" progId="MSPhotoEd.3">
                  <p:embed/>
                  <p:pic>
                    <p:nvPicPr>
                      <p:cNvPr id="98" name="Google Shape;98;p2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059112" y="3009900"/>
                        <a:ext cx="2522537" cy="272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Google Shape;99;p2"/>
          <p:cNvSpPr txBox="1"/>
          <p:nvPr/>
        </p:nvSpPr>
        <p:spPr>
          <a:xfrm>
            <a:off x="2268537" y="5667375"/>
            <a:ext cx="4824412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girl </a:t>
            </a:r>
            <a:r>
              <a:rPr b="0" i="0" lang="en-US" sz="36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</a:t>
            </a:r>
            <a:r>
              <a:rPr b="0" i="0" lang="en-US" sz="3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sing</a:t>
            </a:r>
            <a:r>
              <a:rPr b="0" i="0" lang="en-US" sz="36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ing</a:t>
            </a:r>
            <a:r>
              <a:rPr b="0" i="0" lang="en-US" sz="3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663575" y="350837"/>
            <a:ext cx="82296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Pts val="4000"/>
              <a:buFont typeface="Comic Sans MS"/>
              <a:buNone/>
            </a:pPr>
            <a:r>
              <a:rPr b="1" i="0" lang="en-US" sz="4000" u="none">
                <a:solidFill>
                  <a:srgbClr val="CC6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Present Continuous Tense</a:t>
            </a:r>
            <a:endParaRPr/>
          </a:p>
        </p:txBody>
      </p:sp>
    </p:spTree>
  </p:cSld>
  <p:clrMapOvr>
    <a:masterClrMapping/>
  </p:clrMapOvr>
  <p:transition spd="slow"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/>
        </p:nvSpPr>
        <p:spPr>
          <a:xfrm>
            <a:off x="577850" y="917575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Sometimes we have to omit the letter </a:t>
            </a:r>
            <a:r>
              <a:rPr b="0" i="0" lang="en-US" sz="3200" u="none">
                <a:solidFill>
                  <a:srgbClr val="66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  <a:endParaRPr/>
          </a:p>
        </p:txBody>
      </p:sp>
      <p:sp>
        <p:nvSpPr>
          <p:cNvPr id="106" name="Google Shape;106;p3"/>
          <p:cNvSpPr txBox="1"/>
          <p:nvPr/>
        </p:nvSpPr>
        <p:spPr>
          <a:xfrm>
            <a:off x="1828800" y="3200400"/>
            <a:ext cx="1447800" cy="762000"/>
          </a:xfrm>
          <a:prstGeom prst="rect">
            <a:avLst/>
          </a:prstGeom>
          <a:solidFill>
            <a:srgbClr val="FFFF99">
              <a:alpha val="49803"/>
            </a:srgbClr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b="0" i="0" lang="en-US" sz="4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rid</a:t>
            </a:r>
            <a:r>
              <a:rPr b="0" i="0" lang="en-US" sz="4000" u="none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endParaRPr/>
          </a:p>
        </p:txBody>
      </p:sp>
      <p:cxnSp>
        <p:nvCxnSpPr>
          <p:cNvPr id="107" name="Google Shape;107;p3"/>
          <p:cNvCxnSpPr/>
          <p:nvPr/>
        </p:nvCxnSpPr>
        <p:spPr>
          <a:xfrm>
            <a:off x="3352800" y="3581400"/>
            <a:ext cx="838200" cy="0"/>
          </a:xfrm>
          <a:prstGeom prst="straightConnector1">
            <a:avLst/>
          </a:prstGeom>
          <a:noFill/>
          <a:ln cap="flat" cmpd="sng" w="63500">
            <a:solidFill>
              <a:srgbClr val="FF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108" name="Google Shape;108;p3"/>
          <p:cNvSpPr txBox="1"/>
          <p:nvPr/>
        </p:nvSpPr>
        <p:spPr>
          <a:xfrm>
            <a:off x="1600200" y="4114800"/>
            <a:ext cx="1676400" cy="762000"/>
          </a:xfrm>
          <a:prstGeom prst="rect">
            <a:avLst/>
          </a:prstGeom>
          <a:solidFill>
            <a:srgbClr val="CCFFCC">
              <a:alpha val="49803"/>
            </a:srgbClr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b="0" i="0" lang="en-US" sz="4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</a:t>
            </a:r>
            <a:r>
              <a:rPr b="0" i="0" lang="en-US" sz="4000" u="none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endParaRPr/>
          </a:p>
        </p:txBody>
      </p:sp>
      <p:cxnSp>
        <p:nvCxnSpPr>
          <p:cNvPr id="109" name="Google Shape;109;p3"/>
          <p:cNvCxnSpPr/>
          <p:nvPr/>
        </p:nvCxnSpPr>
        <p:spPr>
          <a:xfrm>
            <a:off x="3371850" y="4495800"/>
            <a:ext cx="838200" cy="0"/>
          </a:xfrm>
          <a:prstGeom prst="straightConnector1">
            <a:avLst/>
          </a:prstGeom>
          <a:noFill/>
          <a:ln cap="flat" cmpd="sng" w="63500">
            <a:solidFill>
              <a:srgbClr val="FF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110" name="Google Shape;110;p3"/>
          <p:cNvSpPr txBox="1"/>
          <p:nvPr/>
        </p:nvSpPr>
        <p:spPr>
          <a:xfrm>
            <a:off x="1600200" y="5029200"/>
            <a:ext cx="1676400" cy="762000"/>
          </a:xfrm>
          <a:prstGeom prst="rect">
            <a:avLst/>
          </a:prstGeom>
          <a:solidFill>
            <a:srgbClr val="CCFFFF">
              <a:alpha val="49803"/>
            </a:srgbClr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b="0" i="0" lang="en-US" sz="4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danc</a:t>
            </a:r>
            <a:r>
              <a:rPr b="0" i="0" lang="en-US" sz="4000" u="none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endParaRPr/>
          </a:p>
        </p:txBody>
      </p:sp>
      <p:cxnSp>
        <p:nvCxnSpPr>
          <p:cNvPr id="111" name="Google Shape;111;p3"/>
          <p:cNvCxnSpPr/>
          <p:nvPr/>
        </p:nvCxnSpPr>
        <p:spPr>
          <a:xfrm>
            <a:off x="3352800" y="5410200"/>
            <a:ext cx="838200" cy="0"/>
          </a:xfrm>
          <a:prstGeom prst="straightConnector1">
            <a:avLst/>
          </a:prstGeom>
          <a:noFill/>
          <a:ln cap="flat" cmpd="sng" w="63500">
            <a:solidFill>
              <a:srgbClr val="FF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112" name="Google Shape;112;p3"/>
          <p:cNvSpPr txBox="1"/>
          <p:nvPr/>
        </p:nvSpPr>
        <p:spPr>
          <a:xfrm>
            <a:off x="1828800" y="2286000"/>
            <a:ext cx="1447800" cy="762000"/>
          </a:xfrm>
          <a:prstGeom prst="rect">
            <a:avLst/>
          </a:prstGeom>
          <a:solidFill>
            <a:srgbClr val="FFCC99">
              <a:alpha val="49803"/>
            </a:srgbClr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b="0" i="0" lang="en-US" sz="4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mak</a:t>
            </a:r>
            <a:r>
              <a:rPr b="0" i="0" lang="en-US" sz="4000" u="none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endParaRPr/>
          </a:p>
        </p:txBody>
      </p:sp>
      <p:cxnSp>
        <p:nvCxnSpPr>
          <p:cNvPr id="113" name="Google Shape;113;p3"/>
          <p:cNvCxnSpPr/>
          <p:nvPr/>
        </p:nvCxnSpPr>
        <p:spPr>
          <a:xfrm>
            <a:off x="3352800" y="2667000"/>
            <a:ext cx="838200" cy="0"/>
          </a:xfrm>
          <a:prstGeom prst="straightConnector1">
            <a:avLst/>
          </a:prstGeom>
          <a:noFill/>
          <a:ln cap="flat" cmpd="sng" w="63500">
            <a:solidFill>
              <a:srgbClr val="FF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grpSp>
        <p:nvGrpSpPr>
          <p:cNvPr id="114" name="Google Shape;114;p3"/>
          <p:cNvGrpSpPr/>
          <p:nvPr/>
        </p:nvGrpSpPr>
        <p:grpSpPr>
          <a:xfrm>
            <a:off x="4267200" y="2300287"/>
            <a:ext cx="2549525" cy="3509962"/>
            <a:chOff x="2688" y="1449"/>
            <a:chExt cx="1606" cy="2211"/>
          </a:xfrm>
        </p:grpSpPr>
        <p:sp>
          <p:nvSpPr>
            <p:cNvPr id="115" name="Google Shape;115;p3"/>
            <p:cNvSpPr txBox="1"/>
            <p:nvPr/>
          </p:nvSpPr>
          <p:spPr>
            <a:xfrm>
              <a:off x="2688" y="2016"/>
              <a:ext cx="1584" cy="480"/>
            </a:xfrm>
            <a:prstGeom prst="rect">
              <a:avLst/>
            </a:prstGeom>
            <a:solidFill>
              <a:srgbClr val="FFFF99">
                <a:alpha val="49803"/>
              </a:srgbClr>
            </a:solidFill>
            <a:ln>
              <a:noFill/>
            </a:ln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Comic Sans MS"/>
                <a:buNone/>
              </a:pPr>
              <a:r>
                <a:rPr b="0" i="0" lang="en-US" sz="40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riding</a:t>
              </a:r>
              <a:endParaRPr/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2703" y="2595"/>
              <a:ext cx="1591" cy="480"/>
            </a:xfrm>
            <a:prstGeom prst="rect">
              <a:avLst/>
            </a:prstGeom>
            <a:solidFill>
              <a:srgbClr val="CCFFCC">
                <a:alpha val="49803"/>
              </a:srgbClr>
            </a:solidFill>
            <a:ln>
              <a:noFill/>
            </a:ln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Comic Sans MS"/>
                <a:buNone/>
              </a:pPr>
              <a:r>
                <a:rPr b="0" i="0" lang="en-US" sz="40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writing</a:t>
              </a:r>
              <a:endParaRPr/>
            </a:p>
          </p:txBody>
        </p:sp>
        <p:sp>
          <p:nvSpPr>
            <p:cNvPr id="117" name="Google Shape;117;p3"/>
            <p:cNvSpPr txBox="1"/>
            <p:nvPr/>
          </p:nvSpPr>
          <p:spPr>
            <a:xfrm>
              <a:off x="2688" y="3180"/>
              <a:ext cx="1581" cy="480"/>
            </a:xfrm>
            <a:prstGeom prst="rect">
              <a:avLst/>
            </a:prstGeom>
            <a:solidFill>
              <a:srgbClr val="CCFFFF">
                <a:alpha val="49803"/>
              </a:srgbClr>
            </a:solidFill>
            <a:ln>
              <a:noFill/>
            </a:ln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Comic Sans MS"/>
                <a:buNone/>
              </a:pPr>
              <a:r>
                <a:rPr b="0" i="0" lang="en-US" sz="40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dancing </a:t>
              </a:r>
              <a:endParaRPr/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2688" y="1449"/>
              <a:ext cx="1567" cy="480"/>
            </a:xfrm>
            <a:prstGeom prst="rect">
              <a:avLst/>
            </a:prstGeom>
            <a:solidFill>
              <a:srgbClr val="FFCC99">
                <a:alpha val="49803"/>
              </a:srgbClr>
            </a:solidFill>
            <a:ln>
              <a:noFill/>
            </a:ln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Comic Sans MS"/>
                <a:buNone/>
              </a:pPr>
              <a:r>
                <a:rPr b="0" i="0" lang="en-US" sz="40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making</a:t>
              </a:r>
              <a:endParaRPr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2819400" y="2209800"/>
            <a:ext cx="457200" cy="3657600"/>
            <a:chOff x="1776" y="1392"/>
            <a:chExt cx="288" cy="2304"/>
          </a:xfrm>
        </p:grpSpPr>
        <p:sp>
          <p:nvSpPr>
            <p:cNvPr id="120" name="Google Shape;120;p3"/>
            <p:cNvSpPr txBox="1"/>
            <p:nvPr/>
          </p:nvSpPr>
          <p:spPr>
            <a:xfrm>
              <a:off x="1776" y="1392"/>
              <a:ext cx="288" cy="2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1" name="Google Shape;121;p3"/>
            <p:cNvCxnSpPr/>
            <p:nvPr/>
          </p:nvCxnSpPr>
          <p:spPr>
            <a:xfrm flipH="1" rot="10800000">
              <a:off x="1824" y="1536"/>
              <a:ext cx="192" cy="336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22" name="Google Shape;122;p3"/>
            <p:cNvCxnSpPr/>
            <p:nvPr/>
          </p:nvCxnSpPr>
          <p:spPr>
            <a:xfrm flipH="1" rot="10800000">
              <a:off x="1824" y="2112"/>
              <a:ext cx="192" cy="336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23" name="Google Shape;123;p3"/>
            <p:cNvCxnSpPr/>
            <p:nvPr/>
          </p:nvCxnSpPr>
          <p:spPr>
            <a:xfrm flipH="1" rot="10800000">
              <a:off x="1776" y="2688"/>
              <a:ext cx="192" cy="336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24" name="Google Shape;124;p3"/>
            <p:cNvCxnSpPr/>
            <p:nvPr/>
          </p:nvCxnSpPr>
          <p:spPr>
            <a:xfrm flipH="1" rot="10800000">
              <a:off x="1824" y="3264"/>
              <a:ext cx="192" cy="336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125" name="Google Shape;125;p3"/>
          <p:cNvSpPr txBox="1"/>
          <p:nvPr/>
        </p:nvSpPr>
        <p:spPr>
          <a:xfrm>
            <a:off x="663575" y="350837"/>
            <a:ext cx="82296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Pts val="4000"/>
              <a:buFont typeface="Comic Sans MS"/>
              <a:buNone/>
            </a:pPr>
            <a:r>
              <a:rPr b="1" i="0" lang="en-US" sz="4000" u="none">
                <a:solidFill>
                  <a:srgbClr val="CC6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Present Continuous Tense</a:t>
            </a:r>
            <a:endParaRPr/>
          </a:p>
        </p:txBody>
      </p:sp>
    </p:spTree>
  </p:cSld>
  <p:clrMapOvr>
    <a:masterClrMapping/>
  </p:clrMapOvr>
  <p:transition spd="slow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4"/>
          <p:cNvGrpSpPr/>
          <p:nvPr/>
        </p:nvGrpSpPr>
        <p:grpSpPr>
          <a:xfrm>
            <a:off x="2446337" y="1268412"/>
            <a:ext cx="4033837" cy="2665412"/>
            <a:chOff x="566" y="799"/>
            <a:chExt cx="2541" cy="1679"/>
          </a:xfrm>
        </p:grpSpPr>
        <p:sp>
          <p:nvSpPr>
            <p:cNvPr id="131" name="Google Shape;131;p4"/>
            <p:cNvSpPr txBox="1"/>
            <p:nvPr/>
          </p:nvSpPr>
          <p:spPr>
            <a:xfrm>
              <a:off x="566" y="800"/>
              <a:ext cx="638" cy="1678"/>
            </a:xfrm>
            <a:prstGeom prst="rect">
              <a:avLst/>
            </a:prstGeom>
            <a:solidFill>
              <a:srgbClr val="FFFF6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What</a:t>
              </a:r>
              <a:endParaRPr/>
            </a:p>
          </p:txBody>
        </p:sp>
        <p:sp>
          <p:nvSpPr>
            <p:cNvPr id="132" name="Google Shape;132;p4"/>
            <p:cNvSpPr txBox="1"/>
            <p:nvPr/>
          </p:nvSpPr>
          <p:spPr>
            <a:xfrm>
              <a:off x="2381" y="799"/>
              <a:ext cx="726" cy="1679"/>
            </a:xfrm>
            <a:prstGeom prst="rect">
              <a:avLst/>
            </a:prstGeom>
            <a:solidFill>
              <a:srgbClr val="FFFF6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do</a:t>
              </a:r>
              <a:r>
                <a:rPr b="0" i="0" lang="en-US" sz="2400" u="none">
                  <a:solidFill>
                    <a:srgbClr val="FF33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ing</a:t>
              </a:r>
              <a:r>
                <a:rPr b="0" i="0" lang="en-US" sz="24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?</a:t>
              </a:r>
              <a:endParaRPr/>
            </a:p>
          </p:txBody>
        </p:sp>
        <p:sp>
          <p:nvSpPr>
            <p:cNvPr id="133" name="Google Shape;133;p4"/>
            <p:cNvSpPr txBox="1"/>
            <p:nvPr/>
          </p:nvSpPr>
          <p:spPr>
            <a:xfrm>
              <a:off x="1791" y="800"/>
              <a:ext cx="594" cy="680"/>
            </a:xfrm>
            <a:prstGeom prst="rect">
              <a:avLst/>
            </a:prstGeom>
            <a:solidFill>
              <a:srgbClr val="FFFF6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you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we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they</a:t>
              </a:r>
              <a:endParaRPr/>
            </a:p>
          </p:txBody>
        </p:sp>
        <p:sp>
          <p:nvSpPr>
            <p:cNvPr id="134" name="Google Shape;134;p4"/>
            <p:cNvSpPr txBox="1"/>
            <p:nvPr/>
          </p:nvSpPr>
          <p:spPr>
            <a:xfrm>
              <a:off x="1791" y="1480"/>
              <a:ext cx="594" cy="317"/>
            </a:xfrm>
            <a:prstGeom prst="rect">
              <a:avLst/>
            </a:prstGeom>
            <a:solidFill>
              <a:srgbClr val="FFFF6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endParaRPr/>
            </a:p>
          </p:txBody>
        </p:sp>
        <p:sp>
          <p:nvSpPr>
            <p:cNvPr id="135" name="Google Shape;135;p4"/>
            <p:cNvSpPr txBox="1"/>
            <p:nvPr/>
          </p:nvSpPr>
          <p:spPr>
            <a:xfrm>
              <a:off x="1791" y="1797"/>
              <a:ext cx="594" cy="680"/>
            </a:xfrm>
            <a:prstGeom prst="rect">
              <a:avLst/>
            </a:prstGeom>
            <a:solidFill>
              <a:srgbClr val="FFFF6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he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she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it</a:t>
              </a:r>
              <a:endParaRPr/>
            </a:p>
          </p:txBody>
        </p:sp>
        <p:sp>
          <p:nvSpPr>
            <p:cNvPr id="136" name="Google Shape;136;p4"/>
            <p:cNvSpPr txBox="1"/>
            <p:nvPr/>
          </p:nvSpPr>
          <p:spPr>
            <a:xfrm>
              <a:off x="1202" y="799"/>
              <a:ext cx="594" cy="680"/>
            </a:xfrm>
            <a:prstGeom prst="rect">
              <a:avLst/>
            </a:prstGeom>
            <a:solidFill>
              <a:srgbClr val="FFFF6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2400"/>
                <a:buFont typeface="Comic Sans MS"/>
                <a:buNone/>
              </a:pPr>
              <a:r>
                <a:rPr b="0" i="0" lang="en-US" sz="2400" u="none">
                  <a:solidFill>
                    <a:srgbClr val="FF33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are</a:t>
              </a:r>
              <a:endParaRPr/>
            </a:p>
          </p:txBody>
        </p:sp>
        <p:sp>
          <p:nvSpPr>
            <p:cNvPr id="137" name="Google Shape;137;p4"/>
            <p:cNvSpPr txBox="1"/>
            <p:nvPr/>
          </p:nvSpPr>
          <p:spPr>
            <a:xfrm>
              <a:off x="1202" y="1479"/>
              <a:ext cx="594" cy="317"/>
            </a:xfrm>
            <a:prstGeom prst="rect">
              <a:avLst/>
            </a:prstGeom>
            <a:solidFill>
              <a:srgbClr val="FFFF6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2400"/>
                <a:buFont typeface="Comic Sans MS"/>
                <a:buNone/>
              </a:pPr>
              <a:r>
                <a:rPr b="0" i="0" lang="en-US" sz="2400" u="none">
                  <a:solidFill>
                    <a:srgbClr val="FF33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am</a:t>
              </a:r>
              <a:endParaRPr/>
            </a:p>
          </p:txBody>
        </p:sp>
        <p:sp>
          <p:nvSpPr>
            <p:cNvPr id="138" name="Google Shape;138;p4"/>
            <p:cNvSpPr txBox="1"/>
            <p:nvPr/>
          </p:nvSpPr>
          <p:spPr>
            <a:xfrm>
              <a:off x="1202" y="1796"/>
              <a:ext cx="594" cy="680"/>
            </a:xfrm>
            <a:prstGeom prst="rect">
              <a:avLst/>
            </a:prstGeom>
            <a:solidFill>
              <a:srgbClr val="FFFF6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2400"/>
                <a:buFont typeface="Comic Sans MS"/>
                <a:buNone/>
              </a:pPr>
              <a:r>
                <a:rPr b="0" i="0" lang="en-US" sz="2400" u="none">
                  <a:solidFill>
                    <a:srgbClr val="FF33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is</a:t>
              </a:r>
              <a:endParaRPr/>
            </a:p>
          </p:txBody>
        </p:sp>
      </p:grpSp>
      <p:grpSp>
        <p:nvGrpSpPr>
          <p:cNvPr id="139" name="Google Shape;139;p4"/>
          <p:cNvGrpSpPr/>
          <p:nvPr/>
        </p:nvGrpSpPr>
        <p:grpSpPr>
          <a:xfrm>
            <a:off x="2446337" y="4111625"/>
            <a:ext cx="3313112" cy="2665412"/>
            <a:chOff x="566" y="2590"/>
            <a:chExt cx="2087" cy="1679"/>
          </a:xfrm>
        </p:grpSpPr>
        <p:sp>
          <p:nvSpPr>
            <p:cNvPr id="140" name="Google Shape;140;p4"/>
            <p:cNvSpPr txBox="1"/>
            <p:nvPr/>
          </p:nvSpPr>
          <p:spPr>
            <a:xfrm>
              <a:off x="1927" y="2590"/>
              <a:ext cx="726" cy="1679"/>
            </a:xfrm>
            <a:prstGeom prst="rect">
              <a:avLst/>
            </a:prstGeom>
            <a:solidFill>
              <a:srgbClr val="CCFFCC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eat</a:t>
              </a:r>
              <a:r>
                <a:rPr b="0" i="0" lang="en-US" sz="2400" u="none">
                  <a:solidFill>
                    <a:srgbClr val="FF33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ing</a:t>
              </a:r>
              <a:r>
                <a:rPr b="0" i="0" lang="en-US" sz="24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.</a:t>
              </a:r>
              <a:endParaRPr/>
            </a:p>
          </p:txBody>
        </p:sp>
        <p:sp>
          <p:nvSpPr>
            <p:cNvPr id="141" name="Google Shape;141;p4"/>
            <p:cNvSpPr txBox="1"/>
            <p:nvPr/>
          </p:nvSpPr>
          <p:spPr>
            <a:xfrm>
              <a:off x="1337" y="2591"/>
              <a:ext cx="594" cy="680"/>
            </a:xfrm>
            <a:prstGeom prst="rect">
              <a:avLst/>
            </a:prstGeom>
            <a:solidFill>
              <a:srgbClr val="CCFFCC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2400"/>
                <a:buFont typeface="Comic Sans MS"/>
                <a:buNone/>
              </a:pPr>
              <a:r>
                <a:rPr b="0" i="0" lang="en-US" sz="2400" u="none">
                  <a:solidFill>
                    <a:srgbClr val="FF33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are</a:t>
              </a:r>
              <a:endParaRPr/>
            </a:p>
          </p:txBody>
        </p:sp>
        <p:sp>
          <p:nvSpPr>
            <p:cNvPr id="142" name="Google Shape;142;p4"/>
            <p:cNvSpPr txBox="1"/>
            <p:nvPr/>
          </p:nvSpPr>
          <p:spPr>
            <a:xfrm>
              <a:off x="1337" y="3271"/>
              <a:ext cx="594" cy="317"/>
            </a:xfrm>
            <a:prstGeom prst="rect">
              <a:avLst/>
            </a:prstGeom>
            <a:solidFill>
              <a:srgbClr val="CCFFCC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2400"/>
                <a:buFont typeface="Comic Sans MS"/>
                <a:buNone/>
              </a:pPr>
              <a:r>
                <a:rPr b="0" i="0" lang="en-US" sz="2400" u="none">
                  <a:solidFill>
                    <a:srgbClr val="FF33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am</a:t>
              </a:r>
              <a:endParaRPr/>
            </a:p>
          </p:txBody>
        </p:sp>
        <p:sp>
          <p:nvSpPr>
            <p:cNvPr id="143" name="Google Shape;143;p4"/>
            <p:cNvSpPr txBox="1"/>
            <p:nvPr/>
          </p:nvSpPr>
          <p:spPr>
            <a:xfrm>
              <a:off x="1337" y="3588"/>
              <a:ext cx="594" cy="680"/>
            </a:xfrm>
            <a:prstGeom prst="rect">
              <a:avLst/>
            </a:prstGeom>
            <a:solidFill>
              <a:srgbClr val="CCFFCC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2400"/>
                <a:buFont typeface="Comic Sans MS"/>
                <a:buNone/>
              </a:pPr>
              <a:r>
                <a:rPr b="0" i="0" lang="en-US" sz="2400" u="none">
                  <a:solidFill>
                    <a:srgbClr val="FF33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is</a:t>
              </a:r>
              <a:endParaRPr/>
            </a:p>
          </p:txBody>
        </p:sp>
        <p:sp>
          <p:nvSpPr>
            <p:cNvPr id="144" name="Google Shape;144;p4"/>
            <p:cNvSpPr txBox="1"/>
            <p:nvPr/>
          </p:nvSpPr>
          <p:spPr>
            <a:xfrm>
              <a:off x="566" y="2590"/>
              <a:ext cx="776" cy="680"/>
            </a:xfrm>
            <a:prstGeom prst="rect">
              <a:avLst/>
            </a:prstGeom>
            <a:solidFill>
              <a:srgbClr val="CCFFCC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You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We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They</a:t>
              </a:r>
              <a:endParaRPr/>
            </a:p>
          </p:txBody>
        </p:sp>
        <p:sp>
          <p:nvSpPr>
            <p:cNvPr id="145" name="Google Shape;145;p4"/>
            <p:cNvSpPr txBox="1"/>
            <p:nvPr/>
          </p:nvSpPr>
          <p:spPr>
            <a:xfrm>
              <a:off x="566" y="3270"/>
              <a:ext cx="776" cy="317"/>
            </a:xfrm>
            <a:prstGeom prst="rect">
              <a:avLst/>
            </a:prstGeom>
            <a:solidFill>
              <a:srgbClr val="CCFFCC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endParaRPr/>
            </a:p>
          </p:txBody>
        </p:sp>
        <p:sp>
          <p:nvSpPr>
            <p:cNvPr id="146" name="Google Shape;146;p4"/>
            <p:cNvSpPr txBox="1"/>
            <p:nvPr/>
          </p:nvSpPr>
          <p:spPr>
            <a:xfrm>
              <a:off x="566" y="3587"/>
              <a:ext cx="776" cy="680"/>
            </a:xfrm>
            <a:prstGeom prst="rect">
              <a:avLst/>
            </a:prstGeom>
            <a:solidFill>
              <a:srgbClr val="CCFFCC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He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She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It</a:t>
              </a:r>
              <a:endParaRPr/>
            </a:p>
          </p:txBody>
        </p:sp>
      </p:grpSp>
      <p:sp>
        <p:nvSpPr>
          <p:cNvPr id="147" name="Google Shape;147;p4"/>
          <p:cNvSpPr txBox="1"/>
          <p:nvPr/>
        </p:nvSpPr>
        <p:spPr>
          <a:xfrm>
            <a:off x="663575" y="350837"/>
            <a:ext cx="82296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Pts val="4000"/>
              <a:buFont typeface="Comic Sans MS"/>
              <a:buNone/>
            </a:pPr>
            <a:r>
              <a:rPr b="1" i="0" lang="en-US" sz="4000" u="none">
                <a:solidFill>
                  <a:srgbClr val="CC6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Present Continuous Tense</a:t>
            </a:r>
            <a:endParaRPr/>
          </a:p>
        </p:txBody>
      </p:sp>
    </p:spTree>
  </p:cSld>
  <p:clrMapOvr>
    <a:masterClrMapping/>
  </p:clrMapOvr>
  <p:transition spd="slow"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" name="Google Shape;152;p5"/>
          <p:cNvGraphicFramePr/>
          <p:nvPr/>
        </p:nvGraphicFramePr>
        <p:xfrm>
          <a:off x="2784475" y="1295400"/>
          <a:ext cx="3573462" cy="3573462"/>
        </p:xfrm>
        <a:graphic>
          <a:graphicData uri="http://schemas.openxmlformats.org/presentationml/2006/ole">
            <mc:AlternateContent>
              <mc:Choice Requires="v">
                <p:oleObj r:id="rId4" imgH="3573462" imgW="3573462" progId="MSPhotoEd.3" spid="_x0000_s1">
                  <p:embed/>
                </p:oleObj>
              </mc:Choice>
              <mc:Fallback>
                <p:oleObj r:id="rId5" imgH="3573462" imgW="3573462" progId="MSPhotoEd.3">
                  <p:embed/>
                  <p:pic>
                    <p:nvPicPr>
                      <p:cNvPr id="152" name="Google Shape;152;p5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2784475" y="1295400"/>
                        <a:ext cx="3573462" cy="357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Google Shape;153;p5"/>
          <p:cNvSpPr txBox="1"/>
          <p:nvPr/>
        </p:nvSpPr>
        <p:spPr>
          <a:xfrm>
            <a:off x="628650" y="257175"/>
            <a:ext cx="624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ts val="4000"/>
              <a:buFont typeface="Comic Sans MS"/>
              <a:buNone/>
            </a:pPr>
            <a:r>
              <a:rPr b="1" i="0" lang="en-US" sz="4000" u="none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you try.</a:t>
            </a:r>
            <a:br>
              <a:rPr b="1" i="0" lang="en-US" sz="4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/>
          </a:p>
        </p:txBody>
      </p:sp>
      <p:sp>
        <p:nvSpPr>
          <p:cNvPr id="154" name="Google Shape;154;p5"/>
          <p:cNvSpPr txBox="1"/>
          <p:nvPr/>
        </p:nvSpPr>
        <p:spPr>
          <a:xfrm>
            <a:off x="360362" y="4724400"/>
            <a:ext cx="8686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b="0" i="0" lang="en-US" sz="4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____ the children _______?</a:t>
            </a:r>
            <a:br>
              <a:rPr b="0" i="0" lang="en-US" sz="4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4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______________________ (play)</a:t>
            </a:r>
            <a:endParaRPr/>
          </a:p>
        </p:txBody>
      </p:sp>
      <p:sp>
        <p:nvSpPr>
          <p:cNvPr id="155" name="Google Shape;155;p5"/>
          <p:cNvSpPr txBox="1"/>
          <p:nvPr/>
        </p:nvSpPr>
        <p:spPr>
          <a:xfrm>
            <a:off x="1547812" y="4652962"/>
            <a:ext cx="1903412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omic Sans MS"/>
              <a:buNone/>
            </a:pPr>
            <a:r>
              <a:rPr b="0" i="0" lang="en-US" sz="40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are</a:t>
            </a:r>
            <a:endParaRPr/>
          </a:p>
        </p:txBody>
      </p:sp>
      <p:sp>
        <p:nvSpPr>
          <p:cNvPr id="156" name="Google Shape;156;p5"/>
          <p:cNvSpPr txBox="1"/>
          <p:nvPr/>
        </p:nvSpPr>
        <p:spPr>
          <a:xfrm>
            <a:off x="6556375" y="4652962"/>
            <a:ext cx="1903412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omic Sans MS"/>
              <a:buNone/>
            </a:pPr>
            <a:r>
              <a:rPr b="0" i="0" lang="en-US" sz="40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doing</a:t>
            </a:r>
            <a:endParaRPr/>
          </a:p>
        </p:txBody>
      </p:sp>
      <p:sp>
        <p:nvSpPr>
          <p:cNvPr id="157" name="Google Shape;157;p5"/>
          <p:cNvSpPr txBox="1"/>
          <p:nvPr/>
        </p:nvSpPr>
        <p:spPr>
          <a:xfrm>
            <a:off x="1907705" y="5181600"/>
            <a:ext cx="5463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omic Sans MS"/>
              <a:buNone/>
            </a:pPr>
            <a:r>
              <a:rPr b="0" i="0" lang="en-US" sz="40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They are playing.</a:t>
            </a:r>
            <a:endParaRPr/>
          </a:p>
        </p:txBody>
      </p:sp>
    </p:spTree>
  </p:cSld>
  <p:clrMapOvr>
    <a:masterClrMapping/>
  </p:clrMapOvr>
  <p:transition spd="slow">
    <p:checker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3" id="162" name="Google Shape;16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600" y="1196975"/>
            <a:ext cx="4090987" cy="342423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 txBox="1"/>
          <p:nvPr/>
        </p:nvSpPr>
        <p:spPr>
          <a:xfrm>
            <a:off x="684212" y="4724400"/>
            <a:ext cx="8839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b="0" i="0" lang="en-US" sz="4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A: What ____ you _______, Tom?</a:t>
            </a:r>
            <a:br>
              <a:rPr b="0" i="0" lang="en-US" sz="4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4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B: __________________ (read)</a:t>
            </a:r>
            <a:endParaRPr/>
          </a:p>
        </p:txBody>
      </p:sp>
      <p:sp>
        <p:nvSpPr>
          <p:cNvPr id="164" name="Google Shape;164;p6"/>
          <p:cNvSpPr txBox="1"/>
          <p:nvPr/>
        </p:nvSpPr>
        <p:spPr>
          <a:xfrm>
            <a:off x="2597150" y="4652962"/>
            <a:ext cx="1903412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omic Sans MS"/>
              <a:buNone/>
            </a:pPr>
            <a:r>
              <a:rPr b="0" i="0" lang="en-US" sz="40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are</a:t>
            </a:r>
            <a:endParaRPr/>
          </a:p>
        </p:txBody>
      </p:sp>
      <p:sp>
        <p:nvSpPr>
          <p:cNvPr id="165" name="Google Shape;165;p6"/>
          <p:cNvSpPr txBox="1"/>
          <p:nvPr/>
        </p:nvSpPr>
        <p:spPr>
          <a:xfrm>
            <a:off x="5476875" y="4652962"/>
            <a:ext cx="1903412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omic Sans MS"/>
              <a:buNone/>
            </a:pPr>
            <a:r>
              <a:rPr b="0" i="0" lang="en-US" sz="40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doing</a:t>
            </a:r>
            <a:endParaRPr/>
          </a:p>
        </p:txBody>
      </p:sp>
      <p:sp>
        <p:nvSpPr>
          <p:cNvPr id="166" name="Google Shape;166;p6"/>
          <p:cNvSpPr txBox="1"/>
          <p:nvPr/>
        </p:nvSpPr>
        <p:spPr>
          <a:xfrm>
            <a:off x="2163731" y="5229225"/>
            <a:ext cx="4933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omic Sans MS"/>
              <a:buNone/>
            </a:pPr>
            <a:r>
              <a:rPr b="0" i="0" lang="en-US" sz="40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am reading.</a:t>
            </a:r>
            <a:endParaRPr/>
          </a:p>
        </p:txBody>
      </p:sp>
    </p:spTree>
  </p:cSld>
  <p:clrMapOvr>
    <a:masterClrMapping/>
  </p:clrMapOvr>
  <p:transition spd="slow">
    <p:checker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" name="Google Shape;171;p7"/>
          <p:cNvGraphicFramePr/>
          <p:nvPr/>
        </p:nvGraphicFramePr>
        <p:xfrm>
          <a:off x="2438400" y="44450"/>
          <a:ext cx="4430712" cy="5057775"/>
        </p:xfrm>
        <a:graphic>
          <a:graphicData uri="http://schemas.openxmlformats.org/presentationml/2006/ole">
            <mc:AlternateContent>
              <mc:Choice Requires="v">
                <p:oleObj r:id="rId4" imgH="5057775" imgW="4430712" progId="MSPhotoEd.3" spid="_x0000_s1">
                  <p:embed/>
                </p:oleObj>
              </mc:Choice>
              <mc:Fallback>
                <p:oleObj r:id="rId5" imgH="5057775" imgW="4430712" progId="MSPhotoEd.3">
                  <p:embed/>
                  <p:pic>
                    <p:nvPicPr>
                      <p:cNvPr id="171" name="Google Shape;171;p7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2438400" y="44450"/>
                        <a:ext cx="4430712" cy="505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" name="Google Shape;172;p7"/>
          <p:cNvSpPr txBox="1"/>
          <p:nvPr/>
        </p:nvSpPr>
        <p:spPr>
          <a:xfrm>
            <a:off x="193200" y="4724400"/>
            <a:ext cx="9772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b="0" i="0" lang="en-US" sz="4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____ Jack and Ken</a:t>
            </a:r>
            <a:r>
              <a:rPr lang="en-US" sz="4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b="0" i="0" lang="en-US" sz="4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_______?</a:t>
            </a:r>
            <a:br>
              <a:rPr b="0" i="0" lang="en-US" sz="4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4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______________________ </a:t>
            </a:r>
            <a:endParaRPr/>
          </a:p>
        </p:txBody>
      </p:sp>
      <p:sp>
        <p:nvSpPr>
          <p:cNvPr id="173" name="Google Shape;173;p7"/>
          <p:cNvSpPr txBox="1"/>
          <p:nvPr/>
        </p:nvSpPr>
        <p:spPr>
          <a:xfrm>
            <a:off x="1611287" y="4655837"/>
            <a:ext cx="1903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omic Sans MS"/>
              <a:buNone/>
            </a:pPr>
            <a:r>
              <a:rPr b="0" i="0" lang="en-US" sz="40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are</a:t>
            </a:r>
            <a:endParaRPr/>
          </a:p>
        </p:txBody>
      </p:sp>
      <p:sp>
        <p:nvSpPr>
          <p:cNvPr id="174" name="Google Shape;174;p7"/>
          <p:cNvSpPr txBox="1"/>
          <p:nvPr/>
        </p:nvSpPr>
        <p:spPr>
          <a:xfrm>
            <a:off x="6727800" y="4655837"/>
            <a:ext cx="1903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omic Sans MS"/>
              <a:buNone/>
            </a:pPr>
            <a:r>
              <a:rPr b="0" i="0" lang="en-US" sz="40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doing</a:t>
            </a:r>
            <a:endParaRPr/>
          </a:p>
        </p:txBody>
      </p:sp>
      <p:sp>
        <p:nvSpPr>
          <p:cNvPr id="175" name="Google Shape;175;p7"/>
          <p:cNvSpPr txBox="1"/>
          <p:nvPr/>
        </p:nvSpPr>
        <p:spPr>
          <a:xfrm>
            <a:off x="1565552" y="5240650"/>
            <a:ext cx="5611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omic Sans MS"/>
              <a:buNone/>
            </a:pPr>
            <a:r>
              <a:rPr b="0" i="0" lang="en-US" sz="40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They are fighting.</a:t>
            </a:r>
            <a:endParaRPr/>
          </a:p>
        </p:txBody>
      </p:sp>
    </p:spTree>
  </p:cSld>
  <p:clrMapOvr>
    <a:masterClrMapping/>
  </p:clrMapOvr>
  <p:transition spd="slow">
    <p:checker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 txBox="1"/>
          <p:nvPr/>
        </p:nvSpPr>
        <p:spPr>
          <a:xfrm>
            <a:off x="1116012" y="4724400"/>
            <a:ext cx="8839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b="0" i="0" lang="en-US" sz="4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____ Lily _______?</a:t>
            </a:r>
            <a:br>
              <a:rPr b="0" i="0" lang="en-US" sz="4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4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______________________ </a:t>
            </a:r>
            <a:endParaRPr/>
          </a:p>
        </p:txBody>
      </p:sp>
      <p:sp>
        <p:nvSpPr>
          <p:cNvPr id="181" name="Google Shape;181;p8"/>
          <p:cNvSpPr txBox="1"/>
          <p:nvPr/>
        </p:nvSpPr>
        <p:spPr>
          <a:xfrm>
            <a:off x="2376487" y="4652962"/>
            <a:ext cx="1903412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omic Sans MS"/>
              <a:buNone/>
            </a:pPr>
            <a:r>
              <a:rPr b="0" i="0" lang="en-US" sz="40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</a:t>
            </a:r>
            <a:endParaRPr/>
          </a:p>
        </p:txBody>
      </p:sp>
      <p:sp>
        <p:nvSpPr>
          <p:cNvPr id="182" name="Google Shape;182;p8"/>
          <p:cNvSpPr txBox="1"/>
          <p:nvPr/>
        </p:nvSpPr>
        <p:spPr>
          <a:xfrm>
            <a:off x="5219700" y="4652962"/>
            <a:ext cx="1903412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omic Sans MS"/>
              <a:buNone/>
            </a:pPr>
            <a:r>
              <a:rPr b="0" i="0" lang="en-US" sz="40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doing</a:t>
            </a:r>
            <a:endParaRPr/>
          </a:p>
        </p:txBody>
      </p:sp>
      <p:sp>
        <p:nvSpPr>
          <p:cNvPr id="183" name="Google Shape;183;p8"/>
          <p:cNvSpPr txBox="1"/>
          <p:nvPr/>
        </p:nvSpPr>
        <p:spPr>
          <a:xfrm>
            <a:off x="2051050" y="5229225"/>
            <a:ext cx="54801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omic Sans MS"/>
              <a:buNone/>
            </a:pPr>
            <a:r>
              <a:rPr b="0" i="0" lang="en-US" sz="40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She is skipping.</a:t>
            </a:r>
            <a:endParaRPr/>
          </a:p>
        </p:txBody>
      </p:sp>
      <p:graphicFrame>
        <p:nvGraphicFramePr>
          <p:cNvPr id="184" name="Google Shape;184;p8"/>
          <p:cNvGraphicFramePr/>
          <p:nvPr/>
        </p:nvGraphicFramePr>
        <p:xfrm>
          <a:off x="2743200" y="908050"/>
          <a:ext cx="3657600" cy="3752850"/>
        </p:xfrm>
        <a:graphic>
          <a:graphicData uri="http://schemas.openxmlformats.org/presentationml/2006/ole">
            <mc:AlternateContent>
              <mc:Choice Requires="v">
                <p:oleObj r:id="rId4" imgH="3752850" imgW="3657600" progId="MSPhotoEd.3" spid="_x0000_s1">
                  <p:embed/>
                </p:oleObj>
              </mc:Choice>
              <mc:Fallback>
                <p:oleObj r:id="rId5" imgH="3752850" imgW="3657600" progId="MSPhotoEd.3">
                  <p:embed/>
                  <p:pic>
                    <p:nvPicPr>
                      <p:cNvPr id="184" name="Google Shape;184;p8"/>
                      <p:cNvPicPr preferRelativeResize="0"/>
                      <p:nvPr>
                        <p:ph idx="1" type="body"/>
                      </p:nvPr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2743200" y="908050"/>
                        <a:ext cx="3657600" cy="375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" name="Google Shape;189;p9"/>
          <p:cNvGraphicFramePr/>
          <p:nvPr/>
        </p:nvGraphicFramePr>
        <p:xfrm>
          <a:off x="2051050" y="1268412"/>
          <a:ext cx="4495800" cy="3001962"/>
        </p:xfrm>
        <a:graphic>
          <a:graphicData uri="http://schemas.openxmlformats.org/presentationml/2006/ole">
            <mc:AlternateContent>
              <mc:Choice Requires="v">
                <p:oleObj r:id="rId4" imgH="3001962" imgW="4495800" progId="MSPhotoEd.3" spid="_x0000_s1">
                  <p:embed/>
                </p:oleObj>
              </mc:Choice>
              <mc:Fallback>
                <p:oleObj r:id="rId5" imgH="3001962" imgW="4495800" progId="MSPhotoEd.3">
                  <p:embed/>
                  <p:pic>
                    <p:nvPicPr>
                      <p:cNvPr id="189" name="Google Shape;189;p9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2051050" y="1268412"/>
                        <a:ext cx="4495800" cy="300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" name="Google Shape;190;p9"/>
          <p:cNvSpPr txBox="1"/>
          <p:nvPr/>
        </p:nvSpPr>
        <p:spPr>
          <a:xfrm>
            <a:off x="701675" y="4724400"/>
            <a:ext cx="8839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b="0" i="0" lang="en-US" sz="4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___ you _____, Jo and Jill?</a:t>
            </a:r>
            <a:br>
              <a:rPr b="0" i="0" lang="en-US" sz="4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4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______________________ </a:t>
            </a:r>
            <a:endParaRPr/>
          </a:p>
        </p:txBody>
      </p:sp>
      <p:sp>
        <p:nvSpPr>
          <p:cNvPr id="191" name="Google Shape;191;p9"/>
          <p:cNvSpPr txBox="1"/>
          <p:nvPr/>
        </p:nvSpPr>
        <p:spPr>
          <a:xfrm>
            <a:off x="1873250" y="4652962"/>
            <a:ext cx="1903412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omic Sans MS"/>
              <a:buNone/>
            </a:pPr>
            <a:r>
              <a:rPr b="0" i="0" lang="en-US" sz="40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are</a:t>
            </a:r>
            <a:endParaRPr/>
          </a:p>
        </p:txBody>
      </p:sp>
      <p:sp>
        <p:nvSpPr>
          <p:cNvPr id="192" name="Google Shape;192;p9"/>
          <p:cNvSpPr txBox="1"/>
          <p:nvPr/>
        </p:nvSpPr>
        <p:spPr>
          <a:xfrm>
            <a:off x="4176712" y="4652962"/>
            <a:ext cx="1903412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omic Sans MS"/>
              <a:buNone/>
            </a:pPr>
            <a:r>
              <a:rPr b="0" i="0" lang="en-US" sz="40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doing</a:t>
            </a:r>
            <a:endParaRPr/>
          </a:p>
        </p:txBody>
      </p:sp>
      <p:sp>
        <p:nvSpPr>
          <p:cNvPr id="193" name="Google Shape;193;p9"/>
          <p:cNvSpPr txBox="1"/>
          <p:nvPr/>
        </p:nvSpPr>
        <p:spPr>
          <a:xfrm>
            <a:off x="1728752" y="5229225"/>
            <a:ext cx="560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omic Sans MS"/>
              <a:buNone/>
            </a:pPr>
            <a:r>
              <a:rPr b="0" i="0" lang="en-US" sz="40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are dancing.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h 3_In the park">
  <a:themeElements>
    <a:clrScheme name="Ch 3_In the p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2005-10-04T06:58:44Z</dcterms:created>
  <dc:creator>Annie Hui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