
<file path=[Content_Types].xml><?xml version="1.0" encoding="utf-8"?>
<Types xmlns="http://schemas.openxmlformats.org/package/2006/content-types">
  <Default ContentType="image/jpeg" Extension="jpg"/>
  <Default ContentType="application/vnd.openxmlformats-officedocument.vmlDrawing" Extension="vml"/>
  <Default ContentType="application/vnd.openxmlformats-officedocument.oleObject" Extension="bin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oleObject" PartName="/ppt/embeddings/oleObject3.bin"/>
  <Override ContentType="application/vnd.openxmlformats-officedocument.oleObject" PartName="/ppt/embeddings/oleObject6.bin"/>
  <Override ContentType="application/vnd.openxmlformats-officedocument.oleObject" PartName="/ppt/embeddings/oleObject5.bin"/>
  <Override ContentType="application/vnd.openxmlformats-officedocument.oleObject" PartName="/ppt/embeddings/oleObject4.bin"/>
  <Override ContentType="application/vnd.openxmlformats-officedocument.oleObject" PartName="/ppt/embeddings/oleObject2.bin"/>
  <Override ContentType="application/vnd.openxmlformats-officedocument.oleObject" PartName="/ppt/embeddings/oleObject1.bin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:go="http://customooxmlschemas.google.com/" r:id="rId28" roundtripDataSignature="AMtx7mgHcrQdIveLbMNFgk1wwCpua1Acc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customschemas.google.com/relationships/presentationmetadata" Target="metadata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drawings/_rels/vmlDrawing1.vml.rels><?xml version="1.0" encoding="UTF-8" standalone="yes"?><Relationships xmlns="http://schemas.openxmlformats.org/package/2006/relationships"><Relationship Id="rId1" Type="http://schemas.openxmlformats.org/officeDocument/2006/relationships/image" Target="../media/image18.png"/></Relationships>
</file>

<file path=ppt/drawings/_rels/vmlDrawing2.vml.rels><?xml version="1.0" encoding="UTF-8" standalone="yes"?><Relationships xmlns="http://schemas.openxmlformats.org/package/2006/relationships"><Relationship Id="rId1" Type="http://schemas.openxmlformats.org/officeDocument/2006/relationships/image" Target="../media/image18.png"/></Relationships>
</file>

<file path=ppt/drawings/_rels/vmlDrawing3.vml.rels><?xml version="1.0" encoding="UTF-8" standalone="yes"?>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image" Target="../media/image7.png"/></Relationships>
</file>

<file path=ppt/drawings/_rels/vmlDrawing4.vml.rels><?xml version="1.0" encoding="UTF-8" standalone="yes"?><Relationships xmlns="http://schemas.openxmlformats.org/package/2006/relationships"><Relationship Id="rId1" Type="http://schemas.openxmlformats.org/officeDocument/2006/relationships/image" Target="../media/image18.png"/></Relationships>
</file>

<file path=ppt/drawings/_rels/vmlDrawing5.vml.rels><?xml version="1.0" encoding="UTF-8" standalone="yes"?><Relationships xmlns="http://schemas.openxmlformats.org/package/2006/relationships"><Relationship Id="rId1" Type="http://schemas.openxmlformats.org/officeDocument/2006/relationships/image" Target="../media/image18.png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" name="Google Shape;84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" name="Google Shape;209;p1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7" name="Google Shape;227;p1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7" name="Google Shape;237;p2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7" name="Google Shape;247;p2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9" name="Google Shape;259;p2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空白" type="blank">
  <p:cSld name="BLANK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4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24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24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cut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章節標題" type="secHead">
  <p:cSld name="SECTION_HEADER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33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4000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33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9pPr>
          </a:lstStyle>
          <a:p/>
        </p:txBody>
      </p:sp>
      <p:sp>
        <p:nvSpPr>
          <p:cNvPr id="73" name="Google Shape;73;p33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33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33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cut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標題及物件" type="obj">
  <p:cSld name="OBJECT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34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34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79" name="Google Shape;79;p34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34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34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cut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標題投影片" type="title">
  <p:cSld name="TITLE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5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5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/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/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/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9pPr>
          </a:lstStyle>
          <a:p/>
        </p:txBody>
      </p:sp>
      <p:sp>
        <p:nvSpPr>
          <p:cNvPr id="20" name="Google Shape;20;p25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25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25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cut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直排標題及文字" type="vertTitleAndTx">
  <p:cSld name="VERTICAL_TITLE_AND_VERTICAL_TEXT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6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26"/>
          <p:cNvSpPr txBox="1"/>
          <p:nvPr>
            <p:ph idx="1" type="body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26" name="Google Shape;26;p26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26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26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cut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標題及直排文字" type="vertTx">
  <p:cSld name="VERTICAL_TEX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7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27"/>
          <p:cNvSpPr txBox="1"/>
          <p:nvPr>
            <p:ph idx="1" type="body"/>
          </p:nvPr>
        </p:nvSpPr>
        <p:spPr>
          <a:xfrm rot="5400000">
            <a:off x="2309019" y="-251619"/>
            <a:ext cx="4525962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32" name="Google Shape;32;p27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27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27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cut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含標題的圖片" type="picTx">
  <p:cSld name="PICTURE_WITH_CAPTION_TEXT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8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28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8" name="Google Shape;38;p28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/>
        </p:txBody>
      </p:sp>
      <p:sp>
        <p:nvSpPr>
          <p:cNvPr id="39" name="Google Shape;39;p28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28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28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cut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含標題的內容" type="objTx">
  <p:cSld name="OBJECT_WITH_CAPTION_TEXT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2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9pPr>
          </a:lstStyle>
          <a:p/>
        </p:txBody>
      </p:sp>
      <p:sp>
        <p:nvSpPr>
          <p:cNvPr id="45" name="Google Shape;45;p2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/>
        </p:txBody>
      </p:sp>
      <p:sp>
        <p:nvSpPr>
          <p:cNvPr id="46" name="Google Shape;46;p29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29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29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cut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只有標題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0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30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30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30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cut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比對" type="twoTxTwoObj">
  <p:cSld name="TWO_OBJECTS_WITH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1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31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9pPr>
          </a:lstStyle>
          <a:p/>
        </p:txBody>
      </p:sp>
      <p:sp>
        <p:nvSpPr>
          <p:cNvPr id="57" name="Google Shape;57;p31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/>
        </p:txBody>
      </p:sp>
      <p:sp>
        <p:nvSpPr>
          <p:cNvPr id="58" name="Google Shape;58;p31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9pPr>
          </a:lstStyle>
          <a:p/>
        </p:txBody>
      </p:sp>
      <p:sp>
        <p:nvSpPr>
          <p:cNvPr id="59" name="Google Shape;59;p31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/>
        </p:txBody>
      </p:sp>
      <p:sp>
        <p:nvSpPr>
          <p:cNvPr id="60" name="Google Shape;60;p31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31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31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cut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兩項物件" type="twoObj">
  <p:cSld name="TWO_OBJECTS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2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32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/>
        </p:txBody>
      </p:sp>
      <p:sp>
        <p:nvSpPr>
          <p:cNvPr id="66" name="Google Shape;66;p32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/>
        </p:txBody>
      </p:sp>
      <p:sp>
        <p:nvSpPr>
          <p:cNvPr id="67" name="Google Shape;67;p32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32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32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cut thruBlk="1"/>
  </p:transition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9.xml"/><Relationship Id="rId10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0.xml"/><Relationship Id="rId1" Type="http://schemas.openxmlformats.org/officeDocument/2006/relationships/image" Target="../media/image8.pn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9" Type="http://schemas.openxmlformats.org/officeDocument/2006/relationships/slideLayout" Target="../slideLayouts/slideLayout7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3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23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23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" name="Google Shape;9;p23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" name="Google Shape;10;p23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0000"/>
              </a:solidFill>
            </a:endParaRPr>
          </a:p>
        </p:txBody>
      </p:sp>
      <p:pic>
        <p:nvPicPr>
          <p:cNvPr id="11" name="Google Shape;11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00062" y="6376987"/>
            <a:ext cx="917575" cy="2794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23"/>
          <p:cNvSpPr txBox="1"/>
          <p:nvPr/>
        </p:nvSpPr>
        <p:spPr>
          <a:xfrm>
            <a:off x="6516687" y="6264275"/>
            <a:ext cx="2519362" cy="50482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ransition spd="slow">
    <p:cut thruBlk="1"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vmlDrawing" Target="../drawings/vmlDrawing1.vml"/><Relationship Id="rId4" Type="http://schemas.openxmlformats.org/officeDocument/2006/relationships/image" Target="../media/image11.jpg"/><Relationship Id="rId5" Type="http://schemas.openxmlformats.org/officeDocument/2006/relationships/oleObject" Target="../embeddings/oleObject1.bin"/><Relationship Id="rId6" Type="http://schemas.openxmlformats.org/officeDocument/2006/relationships/oleObject" Target="../embeddings/oleObject1.bin"/><Relationship Id="rId7" Type="http://schemas.openxmlformats.org/officeDocument/2006/relationships/image" Target="../media/image18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vmlDrawing" Target="../drawings/vmlDrawing2.vml"/><Relationship Id="rId4" Type="http://schemas.openxmlformats.org/officeDocument/2006/relationships/image" Target="../media/image5.jpg"/><Relationship Id="rId5" Type="http://schemas.openxmlformats.org/officeDocument/2006/relationships/oleObject" Target="../embeddings/oleObject2.bin"/><Relationship Id="rId6" Type="http://schemas.openxmlformats.org/officeDocument/2006/relationships/oleObject" Target="../embeddings/oleObject2.bin"/><Relationship Id="rId7" Type="http://schemas.openxmlformats.org/officeDocument/2006/relationships/image" Target="../media/image18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vmlDrawing" Target="../drawings/vmlDrawing3.vml"/><Relationship Id="rId4" Type="http://schemas.openxmlformats.org/officeDocument/2006/relationships/oleObject" Target="../embeddings/oleObject3.bin"/><Relationship Id="rId9" Type="http://schemas.openxmlformats.org/officeDocument/2006/relationships/image" Target="../media/image7.png"/><Relationship Id="rId5" Type="http://schemas.openxmlformats.org/officeDocument/2006/relationships/oleObject" Target="../embeddings/oleObject3.bin"/><Relationship Id="rId6" Type="http://schemas.openxmlformats.org/officeDocument/2006/relationships/image" Target="../media/image17.png"/><Relationship Id="rId7" Type="http://schemas.openxmlformats.org/officeDocument/2006/relationships/oleObject" Target="../embeddings/oleObject4.bin"/><Relationship Id="rId8" Type="http://schemas.openxmlformats.org/officeDocument/2006/relationships/oleObject" Target="../embeddings/oleObject4.bin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vmlDrawing" Target="../drawings/vmlDrawing4.vml"/><Relationship Id="rId4" Type="http://schemas.openxmlformats.org/officeDocument/2006/relationships/image" Target="../media/image10.jpg"/><Relationship Id="rId5" Type="http://schemas.openxmlformats.org/officeDocument/2006/relationships/oleObject" Target="../embeddings/oleObject5.bin"/><Relationship Id="rId6" Type="http://schemas.openxmlformats.org/officeDocument/2006/relationships/oleObject" Target="../embeddings/oleObject5.bin"/><Relationship Id="rId7" Type="http://schemas.openxmlformats.org/officeDocument/2006/relationships/image" Target="../media/image18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vmlDrawing" Target="../drawings/vmlDrawing5.vml"/><Relationship Id="rId4" Type="http://schemas.openxmlformats.org/officeDocument/2006/relationships/image" Target="../media/image14.jpg"/><Relationship Id="rId5" Type="http://schemas.openxmlformats.org/officeDocument/2006/relationships/oleObject" Target="../embeddings/oleObject6.bin"/><Relationship Id="rId6" Type="http://schemas.openxmlformats.org/officeDocument/2006/relationships/oleObject" Target="../embeddings/oleObject6.bin"/><Relationship Id="rId7" Type="http://schemas.openxmlformats.org/officeDocument/2006/relationships/image" Target="../media/image18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5.jpg"/><Relationship Id="rId4" Type="http://schemas.openxmlformats.org/officeDocument/2006/relationships/image" Target="../media/image20.jpg"/><Relationship Id="rId5" Type="http://schemas.openxmlformats.org/officeDocument/2006/relationships/image" Target="../media/image24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6.jpg"/><Relationship Id="rId4" Type="http://schemas.openxmlformats.org/officeDocument/2006/relationships/image" Target="../media/image28.jpg"/><Relationship Id="rId5" Type="http://schemas.openxmlformats.org/officeDocument/2006/relationships/image" Target="../media/image23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6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3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1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5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7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9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2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"/>
          <p:cNvSpPr txBox="1"/>
          <p:nvPr/>
        </p:nvSpPr>
        <p:spPr>
          <a:xfrm>
            <a:off x="1676400" y="2133600"/>
            <a:ext cx="62484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omic Sans MS"/>
              <a:buNone/>
            </a:pPr>
            <a:r>
              <a:rPr b="1" i="0" lang="en-US" sz="54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A fashion show</a:t>
            </a:r>
            <a:endParaRPr/>
          </a:p>
        </p:txBody>
      </p:sp>
      <p:sp>
        <p:nvSpPr>
          <p:cNvPr id="87" name="Google Shape;87;p1"/>
          <p:cNvSpPr txBox="1"/>
          <p:nvPr/>
        </p:nvSpPr>
        <p:spPr>
          <a:xfrm>
            <a:off x="395287" y="3810000"/>
            <a:ext cx="8713787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66"/>
              </a:buClr>
              <a:buSzPts val="4100"/>
              <a:buFont typeface="Comic Sans MS"/>
              <a:buNone/>
            </a:pPr>
            <a:r>
              <a:rPr b="1" i="0" lang="en-US" sz="4100" u="none">
                <a:solidFill>
                  <a:srgbClr val="FF0066"/>
                </a:solidFill>
                <a:latin typeface="Comic Sans MS"/>
                <a:ea typeface="Comic Sans MS"/>
                <a:cs typeface="Comic Sans MS"/>
                <a:sym typeface="Comic Sans MS"/>
              </a:rPr>
              <a:t>Chapter 6, Book 1B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CC"/>
              </a:buClr>
              <a:buSzPts val="4100"/>
              <a:buFont typeface="Comic Sans MS"/>
              <a:buNone/>
            </a:pPr>
            <a:r>
              <a:rPr b="1" i="0" lang="en-US" sz="4100" u="none">
                <a:solidFill>
                  <a:srgbClr val="0033CC"/>
                </a:solidFill>
                <a:latin typeface="Comic Sans MS"/>
                <a:ea typeface="Comic Sans MS"/>
                <a:cs typeface="Comic Sans MS"/>
                <a:sym typeface="Comic Sans MS"/>
              </a:rPr>
              <a:t>Longman Welcome to English Gold</a:t>
            </a:r>
            <a:endParaRPr/>
          </a:p>
        </p:txBody>
      </p:sp>
    </p:spTree>
  </p:cSld>
  <p:clrMapOvr>
    <a:masterClrMapping/>
  </p:clrMapOvr>
  <p:transition spd="slow">
    <p:strips dir="rd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0"/>
          <p:cNvSpPr txBox="1"/>
          <p:nvPr/>
        </p:nvSpPr>
        <p:spPr>
          <a:xfrm>
            <a:off x="3494087" y="4076700"/>
            <a:ext cx="2517775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omic Sans MS"/>
              <a:buNone/>
            </a:pPr>
            <a:r>
              <a:rPr b="1" i="0" lang="en-US" sz="54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black</a:t>
            </a:r>
            <a:endParaRPr/>
          </a:p>
        </p:txBody>
      </p:sp>
      <p:pic>
        <p:nvPicPr>
          <p:cNvPr descr="78" id="141" name="Google Shape;141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59050" y="1268412"/>
            <a:ext cx="4025900" cy="24939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strips dir="rd"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1"/>
          <p:cNvSpPr txBox="1"/>
          <p:nvPr/>
        </p:nvSpPr>
        <p:spPr>
          <a:xfrm>
            <a:off x="3494087" y="4076700"/>
            <a:ext cx="2517775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omic Sans MS"/>
              <a:buNone/>
            </a:pPr>
            <a:r>
              <a:rPr b="1" i="0" lang="en-US" sz="54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white</a:t>
            </a:r>
            <a:endParaRPr/>
          </a:p>
        </p:txBody>
      </p:sp>
      <p:pic>
        <p:nvPicPr>
          <p:cNvPr descr="79" id="147" name="Google Shape;147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27312" y="1196975"/>
            <a:ext cx="4781550" cy="27193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strips dir="rd"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oy in orange" id="152" name="Google Shape;152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486400" y="914400"/>
            <a:ext cx="3282950" cy="5410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12"/>
          <p:cNvSpPr/>
          <p:nvPr/>
        </p:nvSpPr>
        <p:spPr>
          <a:xfrm>
            <a:off x="1295400" y="476250"/>
            <a:ext cx="4648200" cy="2286000"/>
          </a:xfrm>
          <a:prstGeom prst="wedgeRoundRectCallout">
            <a:avLst>
              <a:gd fmla="val -37005" name="adj1"/>
              <a:gd fmla="val 71661" name="adj2"/>
              <a:gd fmla="val 0" name="adj3"/>
            </a:avLst>
          </a:prstGeom>
          <a:solidFill>
            <a:srgbClr val="FFFF00">
              <a:alpha val="49803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mic Sans MS"/>
              <a:buNone/>
            </a:pPr>
            <a:r>
              <a:rPr b="0" i="0" lang="en-US" sz="32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Here is Ben.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3200"/>
              <a:buFont typeface="Comic Sans MS"/>
              <a:buNone/>
            </a:pPr>
            <a:r>
              <a:rPr b="0" i="0" lang="en-US" sz="3200" u="non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His</a:t>
            </a:r>
            <a:r>
              <a:rPr b="0" i="0" lang="en-US" sz="32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T-shirt is orange.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3200"/>
              <a:buFont typeface="Comic Sans MS"/>
              <a:buNone/>
            </a:pPr>
            <a:r>
              <a:rPr b="0" i="0" lang="en-US" sz="3200" u="non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His</a:t>
            </a:r>
            <a:r>
              <a:rPr b="0" i="0" lang="en-US" sz="32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shorts are green.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3200"/>
              <a:buFont typeface="Comic Sans MS"/>
              <a:buNone/>
            </a:pPr>
            <a:r>
              <a:rPr b="0" i="0" lang="en-US" sz="3200" u="non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His</a:t>
            </a:r>
            <a:r>
              <a:rPr b="0" i="0" lang="en-US" sz="32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shoes are brown.</a:t>
            </a:r>
            <a:endParaRPr/>
          </a:p>
        </p:txBody>
      </p:sp>
      <p:graphicFrame>
        <p:nvGraphicFramePr>
          <p:cNvPr id="154" name="Google Shape;154;p12"/>
          <p:cNvGraphicFramePr/>
          <p:nvPr/>
        </p:nvGraphicFramePr>
        <p:xfrm>
          <a:off x="303212" y="3209925"/>
          <a:ext cx="4197350" cy="3171825"/>
        </p:xfrm>
        <a:graphic>
          <a:graphicData uri="http://schemas.openxmlformats.org/presentationml/2006/ole">
            <mc:AlternateContent>
              <mc:Choice Requires="v">
                <p:oleObj r:id="rId5" imgH="3171825" imgW="4197350" progId="Paint.Picture" spid="_x0000_s1">
                  <p:embed/>
                </p:oleObj>
              </mc:Choice>
              <mc:Fallback>
                <p:oleObj r:id="rId6" imgH="3171825" imgW="4197350" progId="Paint.Picture">
                  <p:embed/>
                  <p:pic>
                    <p:nvPicPr>
                      <p:cNvPr id="154" name="Google Shape;154;p12"/>
                      <p:cNvPicPr preferRelativeResize="0"/>
                      <p:nvPr/>
                    </p:nvPicPr>
                    <p:blipFill rotWithShape="1">
                      <a:blip r:embed="rId7">
                        <a:alphaModFix/>
                      </a:blip>
                      <a:srcRect b="0" l="0" r="0" t="0"/>
                      <a:stretch/>
                    </p:blipFill>
                    <p:spPr>
                      <a:xfrm>
                        <a:off x="303212" y="3209925"/>
                        <a:ext cx="4197350" cy="3171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strips dir="rd"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mary in pink" id="159" name="Google Shape;159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610225" y="1125537"/>
            <a:ext cx="2922587" cy="4968875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13"/>
          <p:cNvSpPr/>
          <p:nvPr/>
        </p:nvSpPr>
        <p:spPr>
          <a:xfrm>
            <a:off x="1131550" y="729200"/>
            <a:ext cx="4419600" cy="1752600"/>
          </a:xfrm>
          <a:prstGeom prst="wedgeRoundRectCallout">
            <a:avLst>
              <a:gd fmla="val -37548" name="adj1"/>
              <a:gd fmla="val 84457" name="adj2"/>
              <a:gd fmla="val 0" name="adj3"/>
            </a:avLst>
          </a:prstGeom>
          <a:solidFill>
            <a:srgbClr val="FFFF00">
              <a:alpha val="49803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mic Sans MS"/>
              <a:buNone/>
            </a:pPr>
            <a:r>
              <a:rPr b="0" i="0" lang="en-US" sz="32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Here is May.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3200"/>
              <a:buFont typeface="Comic Sans MS"/>
              <a:buNone/>
            </a:pPr>
            <a:r>
              <a:rPr b="0" i="0" lang="en-US" sz="3200" u="non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Her</a:t>
            </a:r>
            <a:r>
              <a:rPr b="0" i="0" lang="en-US" sz="32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dress is pink. </a:t>
            </a:r>
            <a:r>
              <a:rPr b="0" i="0" lang="en-US" sz="3200" u="non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Her</a:t>
            </a:r>
            <a:r>
              <a:rPr b="0" i="0" lang="en-US" sz="32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shoes are blue.</a:t>
            </a:r>
            <a:endParaRPr/>
          </a:p>
        </p:txBody>
      </p:sp>
      <p:graphicFrame>
        <p:nvGraphicFramePr>
          <p:cNvPr id="161" name="Google Shape;161;p13"/>
          <p:cNvGraphicFramePr/>
          <p:nvPr/>
        </p:nvGraphicFramePr>
        <p:xfrm>
          <a:off x="303212" y="3213100"/>
          <a:ext cx="4197350" cy="3171825"/>
        </p:xfrm>
        <a:graphic>
          <a:graphicData uri="http://schemas.openxmlformats.org/presentationml/2006/ole">
            <mc:AlternateContent>
              <mc:Choice Requires="v">
                <p:oleObj r:id="rId5" imgH="3171825" imgW="4197350" progId="Paint.Picture" spid="_x0000_s1">
                  <p:embed/>
                </p:oleObj>
              </mc:Choice>
              <mc:Fallback>
                <p:oleObj r:id="rId6" imgH="3171825" imgW="4197350" progId="Paint.Picture">
                  <p:embed/>
                  <p:pic>
                    <p:nvPicPr>
                      <p:cNvPr id="161" name="Google Shape;161;p13"/>
                      <p:cNvPicPr preferRelativeResize="0"/>
                      <p:nvPr/>
                    </p:nvPicPr>
                    <p:blipFill rotWithShape="1">
                      <a:blip r:embed="rId7">
                        <a:alphaModFix/>
                      </a:blip>
                      <a:srcRect b="0" l="0" r="0" t="0"/>
                      <a:stretch/>
                    </p:blipFill>
                    <p:spPr>
                      <a:xfrm>
                        <a:off x="303212" y="3213100"/>
                        <a:ext cx="4197350" cy="3171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strips dir="rd"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6" name="Google Shape;166;p14"/>
          <p:cNvGraphicFramePr/>
          <p:nvPr/>
        </p:nvGraphicFramePr>
        <p:xfrm>
          <a:off x="381000" y="457200"/>
          <a:ext cx="1517650" cy="1585912"/>
        </p:xfrm>
        <a:graphic>
          <a:graphicData uri="http://schemas.openxmlformats.org/presentationml/2006/ole">
            <mc:AlternateContent>
              <mc:Choice Requires="v">
                <p:oleObj r:id="rId4" imgH="1585912" imgW="1517650" progId="MSPhotoEd.3" spid="_x0000_s1">
                  <p:embed/>
                </p:oleObj>
              </mc:Choice>
              <mc:Fallback>
                <p:oleObj r:id="rId5" imgH="1585912" imgW="1517650" progId="MSPhotoEd.3">
                  <p:embed/>
                  <p:pic>
                    <p:nvPicPr>
                      <p:cNvPr id="166" name="Google Shape;166;p14"/>
                      <p:cNvPicPr preferRelativeResize="0"/>
                      <p:nvPr/>
                    </p:nvPicPr>
                    <p:blipFill rotWithShape="1">
                      <a:blip r:embed="rId6">
                        <a:alphaModFix/>
                      </a:blip>
                      <a:srcRect b="0" l="0" r="0" t="0"/>
                      <a:stretch/>
                    </p:blipFill>
                    <p:spPr>
                      <a:xfrm>
                        <a:off x="381000" y="457200"/>
                        <a:ext cx="1517650" cy="1585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7" name="Google Shape;167;p14"/>
          <p:cNvGraphicFramePr/>
          <p:nvPr/>
        </p:nvGraphicFramePr>
        <p:xfrm>
          <a:off x="7543800" y="4648200"/>
          <a:ext cx="1600200" cy="1325562"/>
        </p:xfrm>
        <a:graphic>
          <a:graphicData uri="http://schemas.openxmlformats.org/presentationml/2006/ole">
            <mc:AlternateContent>
              <mc:Choice Requires="v">
                <p:oleObj r:id="rId7" imgH="1325562" imgW="1600200" progId="MSPhotoEd.3" spid="_x0000_s2">
                  <p:embed/>
                </p:oleObj>
              </mc:Choice>
              <mc:Fallback>
                <p:oleObj r:id="rId8" imgH="1325562" imgW="1600200" progId="MSPhotoEd.3">
                  <p:embed/>
                  <p:pic>
                    <p:nvPicPr>
                      <p:cNvPr id="167" name="Google Shape;167;p14"/>
                      <p:cNvPicPr preferRelativeResize="0"/>
                      <p:nvPr/>
                    </p:nvPicPr>
                    <p:blipFill rotWithShape="1">
                      <a:blip r:embed="rId9">
                        <a:alphaModFix/>
                      </a:blip>
                      <a:srcRect b="0" l="0" r="0" t="0"/>
                      <a:stretch/>
                    </p:blipFill>
                    <p:spPr>
                      <a:xfrm>
                        <a:off x="7543800" y="4648200"/>
                        <a:ext cx="1600200" cy="1325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8" name="Google Shape;168;p14"/>
          <p:cNvSpPr txBox="1"/>
          <p:nvPr/>
        </p:nvSpPr>
        <p:spPr>
          <a:xfrm>
            <a:off x="1838325" y="609600"/>
            <a:ext cx="7239000" cy="2286000"/>
          </a:xfrm>
          <a:prstGeom prst="rect">
            <a:avLst/>
          </a:prstGeom>
          <a:solidFill>
            <a:srgbClr val="CCFFFF">
              <a:alpha val="4980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mic Sans MS"/>
              <a:buNone/>
            </a:pPr>
            <a:r>
              <a:rPr b="0" i="0" lang="en-US" sz="32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We use </a:t>
            </a:r>
            <a:r>
              <a:rPr b="0" i="0" lang="en-US" sz="3200" u="non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his</a:t>
            </a:r>
            <a:r>
              <a:rPr b="0" i="0" lang="en-US" sz="32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to talk about something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mic Sans MS"/>
              <a:buNone/>
            </a:pPr>
            <a:r>
              <a:rPr b="0" i="0" lang="en-US" sz="32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that belongs to </a:t>
            </a:r>
            <a:r>
              <a:rPr b="0" i="0" lang="en-US" sz="3200" u="non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a boy or man</a:t>
            </a:r>
            <a:r>
              <a:rPr b="0" i="0" lang="en-US" sz="32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mic Sans MS"/>
              <a:buNone/>
            </a:pPr>
            <a:r>
              <a:rPr b="0" i="0" lang="en-US" sz="32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e.g.</a:t>
            </a:r>
            <a:r>
              <a:rPr b="0" i="0" lang="en-US" sz="3200" u="non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	His</a:t>
            </a:r>
            <a:r>
              <a:rPr b="0" i="0" lang="en-US" sz="32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hair is short.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3200"/>
              <a:buFont typeface="Comic Sans MS"/>
              <a:buNone/>
            </a:pPr>
            <a:r>
              <a:rPr b="0" i="0" lang="en-US" sz="3200" u="non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	His</a:t>
            </a:r>
            <a:r>
              <a:rPr b="0" i="0" lang="en-US" sz="32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T-shirt is green</a:t>
            </a:r>
            <a:r>
              <a:rPr b="0" i="0" lang="en-US" sz="36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.</a:t>
            </a:r>
            <a:endParaRPr/>
          </a:p>
        </p:txBody>
      </p:sp>
      <p:sp>
        <p:nvSpPr>
          <p:cNvPr id="169" name="Google Shape;169;p14"/>
          <p:cNvSpPr txBox="1"/>
          <p:nvPr/>
        </p:nvSpPr>
        <p:spPr>
          <a:xfrm>
            <a:off x="381000" y="3657600"/>
            <a:ext cx="7327900" cy="2262187"/>
          </a:xfrm>
          <a:prstGeom prst="rect">
            <a:avLst/>
          </a:prstGeom>
          <a:solidFill>
            <a:srgbClr val="FFCCFF">
              <a:alpha val="4980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mic Sans MS"/>
              <a:buNone/>
            </a:pPr>
            <a:r>
              <a:rPr b="0" i="0" lang="en-US" sz="32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We use </a:t>
            </a:r>
            <a:r>
              <a:rPr b="0" i="0" lang="en-US" sz="3200" u="none">
                <a:solidFill>
                  <a:srgbClr val="FF3300"/>
                </a:solidFill>
                <a:latin typeface="Comic Sans MS"/>
                <a:ea typeface="Comic Sans MS"/>
                <a:cs typeface="Comic Sans MS"/>
                <a:sym typeface="Comic Sans MS"/>
              </a:rPr>
              <a:t>her</a:t>
            </a:r>
            <a:r>
              <a:rPr b="0" i="0" lang="en-US" sz="32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to talk about something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mic Sans MS"/>
              <a:buNone/>
            </a:pPr>
            <a:r>
              <a:rPr b="0" i="0" lang="en-US" sz="32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that belongs to </a:t>
            </a:r>
            <a:r>
              <a:rPr b="0" i="0" lang="en-US" sz="3200" u="none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a girl or woman</a:t>
            </a:r>
            <a:r>
              <a:rPr b="0" i="0" lang="en-US" sz="32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mic Sans MS"/>
              <a:buNone/>
            </a:pPr>
            <a:r>
              <a:rPr b="0" i="0" lang="en-US" sz="32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e.g.</a:t>
            </a:r>
            <a:r>
              <a:rPr b="0" i="0" lang="en-US" sz="3200" u="non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	</a:t>
            </a:r>
            <a:r>
              <a:rPr b="0" i="0" lang="en-US" sz="3200" u="none">
                <a:solidFill>
                  <a:srgbClr val="FF3300"/>
                </a:solidFill>
                <a:latin typeface="Comic Sans MS"/>
                <a:ea typeface="Comic Sans MS"/>
                <a:cs typeface="Comic Sans MS"/>
                <a:sym typeface="Comic Sans MS"/>
              </a:rPr>
              <a:t>Her</a:t>
            </a:r>
            <a:r>
              <a:rPr b="0" i="0" lang="en-US" sz="32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hair is long.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3200"/>
              <a:buFont typeface="Comic Sans MS"/>
              <a:buNone/>
            </a:pPr>
            <a:r>
              <a:rPr b="0" i="0" lang="en-US" sz="3200" u="non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	</a:t>
            </a:r>
            <a:r>
              <a:rPr b="0" i="0" lang="en-US" sz="3200" u="none">
                <a:solidFill>
                  <a:srgbClr val="FF3300"/>
                </a:solidFill>
                <a:latin typeface="Comic Sans MS"/>
                <a:ea typeface="Comic Sans MS"/>
                <a:cs typeface="Comic Sans MS"/>
                <a:sym typeface="Comic Sans MS"/>
              </a:rPr>
              <a:t>Her</a:t>
            </a:r>
            <a:r>
              <a:rPr b="0" i="0" lang="en-US" sz="32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T-shirt is yellow.</a:t>
            </a:r>
            <a:endParaRPr/>
          </a:p>
        </p:txBody>
      </p:sp>
    </p:spTree>
  </p:cSld>
  <p:clrMapOvr>
    <a:masterClrMapping/>
  </p:clrMapOvr>
  <p:transition spd="slow">
    <p:strips dir="rd"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aul" id="174" name="Google Shape;174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278562" y="2470150"/>
            <a:ext cx="2757487" cy="3551237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15"/>
          <p:cNvSpPr/>
          <p:nvPr/>
        </p:nvSpPr>
        <p:spPr>
          <a:xfrm>
            <a:off x="609600" y="1341437"/>
            <a:ext cx="5334000" cy="1871662"/>
          </a:xfrm>
          <a:prstGeom prst="wedgeRoundRectCallout">
            <a:avLst>
              <a:gd fmla="val -32472" name="adj1"/>
              <a:gd fmla="val 75002" name="adj2"/>
              <a:gd fmla="val 0" name="adj3"/>
            </a:avLst>
          </a:prstGeom>
          <a:solidFill>
            <a:srgbClr val="FFFF00">
              <a:alpha val="49803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mic Sans MS"/>
              <a:buNone/>
            </a:pPr>
            <a:r>
              <a:rPr b="0" i="0" lang="en-US" sz="32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Here is Paul.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mic Sans MS"/>
              <a:buNone/>
            </a:pPr>
            <a:r>
              <a:rPr b="0" i="0" lang="en-US" sz="32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_____ T-shirt is blue.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mic Sans MS"/>
              <a:buNone/>
            </a:pPr>
            <a:r>
              <a:rPr b="0" i="0" lang="en-US" sz="32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_____ shoes are brown.</a:t>
            </a:r>
            <a:endParaRPr/>
          </a:p>
        </p:txBody>
      </p:sp>
      <p:sp>
        <p:nvSpPr>
          <p:cNvPr id="176" name="Google Shape;176;p15"/>
          <p:cNvSpPr txBox="1"/>
          <p:nvPr/>
        </p:nvSpPr>
        <p:spPr>
          <a:xfrm>
            <a:off x="533400" y="228600"/>
            <a:ext cx="67818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CC"/>
              </a:buClr>
              <a:buSzPts val="4000"/>
              <a:buFont typeface="Comic Sans MS"/>
              <a:buNone/>
            </a:pPr>
            <a:r>
              <a:rPr b="1" i="0" lang="en-US" sz="4000" u="none">
                <a:solidFill>
                  <a:srgbClr val="3333CC"/>
                </a:solidFill>
                <a:latin typeface="Comic Sans MS"/>
                <a:ea typeface="Comic Sans MS"/>
                <a:cs typeface="Comic Sans MS"/>
                <a:sym typeface="Comic Sans MS"/>
              </a:rPr>
              <a:t>Now you try.</a:t>
            </a:r>
            <a:endParaRPr/>
          </a:p>
        </p:txBody>
      </p:sp>
      <p:sp>
        <p:nvSpPr>
          <p:cNvPr id="177" name="Google Shape;177;p15"/>
          <p:cNvSpPr txBox="1"/>
          <p:nvPr/>
        </p:nvSpPr>
        <p:spPr>
          <a:xfrm>
            <a:off x="938212" y="1849437"/>
            <a:ext cx="12192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3200"/>
              <a:buFont typeface="Comic Sans MS"/>
              <a:buNone/>
            </a:pPr>
            <a:r>
              <a:rPr b="0" i="0" lang="en-US" sz="3200" u="none">
                <a:solidFill>
                  <a:srgbClr val="FF3300"/>
                </a:solidFill>
                <a:latin typeface="Comic Sans MS"/>
                <a:ea typeface="Comic Sans MS"/>
                <a:cs typeface="Comic Sans MS"/>
                <a:sym typeface="Comic Sans MS"/>
              </a:rPr>
              <a:t>His</a:t>
            </a:r>
            <a:endParaRPr/>
          </a:p>
        </p:txBody>
      </p:sp>
      <p:sp>
        <p:nvSpPr>
          <p:cNvPr id="178" name="Google Shape;178;p15"/>
          <p:cNvSpPr txBox="1"/>
          <p:nvPr/>
        </p:nvSpPr>
        <p:spPr>
          <a:xfrm>
            <a:off x="957262" y="2311400"/>
            <a:ext cx="12192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3200"/>
              <a:buFont typeface="Comic Sans MS"/>
              <a:buNone/>
            </a:pPr>
            <a:r>
              <a:rPr b="0" i="0" lang="en-US" sz="3200" u="none">
                <a:solidFill>
                  <a:srgbClr val="FF3300"/>
                </a:solidFill>
                <a:latin typeface="Comic Sans MS"/>
                <a:ea typeface="Comic Sans MS"/>
                <a:cs typeface="Comic Sans MS"/>
                <a:sym typeface="Comic Sans MS"/>
              </a:rPr>
              <a:t>His</a:t>
            </a:r>
            <a:endParaRPr/>
          </a:p>
        </p:txBody>
      </p:sp>
      <p:graphicFrame>
        <p:nvGraphicFramePr>
          <p:cNvPr id="179" name="Google Shape;179;p15"/>
          <p:cNvGraphicFramePr/>
          <p:nvPr/>
        </p:nvGraphicFramePr>
        <p:xfrm>
          <a:off x="303212" y="3644900"/>
          <a:ext cx="3548062" cy="2681287"/>
        </p:xfrm>
        <a:graphic>
          <a:graphicData uri="http://schemas.openxmlformats.org/presentationml/2006/ole">
            <mc:AlternateContent>
              <mc:Choice Requires="v">
                <p:oleObj r:id="rId5" imgH="2681287" imgW="3548062" progId="Paint.Picture" spid="_x0000_s1">
                  <p:embed/>
                </p:oleObj>
              </mc:Choice>
              <mc:Fallback>
                <p:oleObj r:id="rId6" imgH="2681287" imgW="3548062" progId="Paint.Picture">
                  <p:embed/>
                  <p:pic>
                    <p:nvPicPr>
                      <p:cNvPr id="179" name="Google Shape;179;p15"/>
                      <p:cNvPicPr preferRelativeResize="0"/>
                      <p:nvPr/>
                    </p:nvPicPr>
                    <p:blipFill rotWithShape="1">
                      <a:blip r:embed="rId7">
                        <a:alphaModFix/>
                      </a:blip>
                      <a:srcRect b="0" l="0" r="0" t="0"/>
                      <a:stretch/>
                    </p:blipFill>
                    <p:spPr>
                      <a:xfrm>
                        <a:off x="303212" y="3644900"/>
                        <a:ext cx="3548062" cy="2681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strips dir="rd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Gloria" id="184" name="Google Shape;184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787900" y="2636837"/>
            <a:ext cx="2963862" cy="3836987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16"/>
          <p:cNvSpPr/>
          <p:nvPr/>
        </p:nvSpPr>
        <p:spPr>
          <a:xfrm>
            <a:off x="990600" y="836612"/>
            <a:ext cx="6172200" cy="1754187"/>
          </a:xfrm>
          <a:prstGeom prst="wedgeRoundRectCallout">
            <a:avLst>
              <a:gd fmla="val -43252" name="adj1"/>
              <a:gd fmla="val 114761" name="adj2"/>
              <a:gd fmla="val 0" name="adj3"/>
            </a:avLst>
          </a:prstGeom>
          <a:solidFill>
            <a:srgbClr val="FFFF00">
              <a:alpha val="49803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mic Sans MS"/>
              <a:buNone/>
            </a:pPr>
            <a:r>
              <a:rPr b="0" i="0" lang="en-US" sz="32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Here is </a:t>
            </a:r>
            <a:r>
              <a:rPr b="0" i="0" lang="en-US" sz="3200" u="non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Gloria</a:t>
            </a:r>
            <a:r>
              <a:rPr b="0" i="0" lang="en-US" sz="32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.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mic Sans MS"/>
              <a:buNone/>
            </a:pPr>
            <a:r>
              <a:rPr b="0" i="0" lang="en-US" sz="32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_____ cap is red.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mic Sans MS"/>
              <a:buNone/>
            </a:pPr>
            <a:r>
              <a:rPr b="0" i="0" lang="en-US" sz="32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_____ skirt is orange.</a:t>
            </a:r>
            <a:endParaRPr/>
          </a:p>
        </p:txBody>
      </p:sp>
      <p:sp>
        <p:nvSpPr>
          <p:cNvPr id="186" name="Google Shape;186;p16"/>
          <p:cNvSpPr txBox="1"/>
          <p:nvPr/>
        </p:nvSpPr>
        <p:spPr>
          <a:xfrm>
            <a:off x="1187450" y="1331912"/>
            <a:ext cx="12192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3200"/>
              <a:buFont typeface="Comic Sans MS"/>
              <a:buNone/>
            </a:pPr>
            <a:r>
              <a:rPr b="0" i="0" lang="en-US" sz="3200" u="none">
                <a:solidFill>
                  <a:srgbClr val="FF3300"/>
                </a:solidFill>
                <a:latin typeface="Comic Sans MS"/>
                <a:ea typeface="Comic Sans MS"/>
                <a:cs typeface="Comic Sans MS"/>
                <a:sym typeface="Comic Sans MS"/>
              </a:rPr>
              <a:t>Her</a:t>
            </a:r>
            <a:endParaRPr/>
          </a:p>
        </p:txBody>
      </p:sp>
      <p:sp>
        <p:nvSpPr>
          <p:cNvPr id="187" name="Google Shape;187;p16"/>
          <p:cNvSpPr txBox="1"/>
          <p:nvPr/>
        </p:nvSpPr>
        <p:spPr>
          <a:xfrm>
            <a:off x="1187450" y="1806575"/>
            <a:ext cx="12192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3200"/>
              <a:buFont typeface="Comic Sans MS"/>
              <a:buNone/>
            </a:pPr>
            <a:r>
              <a:rPr b="0" i="0" lang="en-US" sz="3200" u="none">
                <a:solidFill>
                  <a:srgbClr val="FF3300"/>
                </a:solidFill>
                <a:latin typeface="Comic Sans MS"/>
                <a:ea typeface="Comic Sans MS"/>
                <a:cs typeface="Comic Sans MS"/>
                <a:sym typeface="Comic Sans MS"/>
              </a:rPr>
              <a:t>Her</a:t>
            </a:r>
            <a:endParaRPr/>
          </a:p>
        </p:txBody>
      </p:sp>
      <p:graphicFrame>
        <p:nvGraphicFramePr>
          <p:cNvPr id="188" name="Google Shape;188;p16"/>
          <p:cNvGraphicFramePr/>
          <p:nvPr/>
        </p:nvGraphicFramePr>
        <p:xfrm>
          <a:off x="303212" y="3644900"/>
          <a:ext cx="3548062" cy="2681287"/>
        </p:xfrm>
        <a:graphic>
          <a:graphicData uri="http://schemas.openxmlformats.org/presentationml/2006/ole">
            <mc:AlternateContent>
              <mc:Choice Requires="v">
                <p:oleObj r:id="rId5" imgH="2681287" imgW="3548062" progId="Paint.Picture" spid="_x0000_s1">
                  <p:embed/>
                </p:oleObj>
              </mc:Choice>
              <mc:Fallback>
                <p:oleObj r:id="rId6" imgH="2681287" imgW="3548062" progId="Paint.Picture">
                  <p:embed/>
                  <p:pic>
                    <p:nvPicPr>
                      <p:cNvPr id="188" name="Google Shape;188;p16"/>
                      <p:cNvPicPr preferRelativeResize="0"/>
                      <p:nvPr/>
                    </p:nvPicPr>
                    <p:blipFill rotWithShape="1">
                      <a:blip r:embed="rId7">
                        <a:alphaModFix/>
                      </a:blip>
                      <a:srcRect b="0" l="0" r="0" t="0"/>
                      <a:stretch/>
                    </p:blipFill>
                    <p:spPr>
                      <a:xfrm>
                        <a:off x="303212" y="3644900"/>
                        <a:ext cx="3548062" cy="2681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strips dir="rd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urple hat" id="193" name="Google Shape;193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19475" y="4860925"/>
            <a:ext cx="2024062" cy="12477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58" id="194" name="Google Shape;194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872287" y="4581525"/>
            <a:ext cx="1371600" cy="1412875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17"/>
          <p:cNvSpPr txBox="1"/>
          <p:nvPr/>
        </p:nvSpPr>
        <p:spPr>
          <a:xfrm>
            <a:off x="685800" y="5810250"/>
            <a:ext cx="19812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mic Sans MS"/>
              <a:buNone/>
            </a:pPr>
            <a:r>
              <a:rPr b="0" i="0" lang="en-US" sz="32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dress</a:t>
            </a:r>
            <a:endParaRPr/>
          </a:p>
        </p:txBody>
      </p:sp>
      <p:sp>
        <p:nvSpPr>
          <p:cNvPr id="196" name="Google Shape;196;p17"/>
          <p:cNvSpPr txBox="1"/>
          <p:nvPr/>
        </p:nvSpPr>
        <p:spPr>
          <a:xfrm>
            <a:off x="6629400" y="5886450"/>
            <a:ext cx="19812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mic Sans MS"/>
              <a:buNone/>
            </a:pPr>
            <a:r>
              <a:rPr b="0" i="0" lang="en-US" sz="32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shirt</a:t>
            </a:r>
            <a:endParaRPr/>
          </a:p>
        </p:txBody>
      </p:sp>
      <p:sp>
        <p:nvSpPr>
          <p:cNvPr id="197" name="Google Shape;197;p17"/>
          <p:cNvSpPr txBox="1"/>
          <p:nvPr/>
        </p:nvSpPr>
        <p:spPr>
          <a:xfrm>
            <a:off x="3467100" y="5988050"/>
            <a:ext cx="19812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mic Sans MS"/>
              <a:buNone/>
            </a:pPr>
            <a:r>
              <a:rPr b="0" i="0" lang="en-US" sz="32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hat</a:t>
            </a:r>
            <a:endParaRPr/>
          </a:p>
        </p:txBody>
      </p:sp>
      <p:grpSp>
        <p:nvGrpSpPr>
          <p:cNvPr id="198" name="Google Shape;198;p17"/>
          <p:cNvGrpSpPr/>
          <p:nvPr/>
        </p:nvGrpSpPr>
        <p:grpSpPr>
          <a:xfrm>
            <a:off x="755650" y="228600"/>
            <a:ext cx="6154737" cy="1976437"/>
            <a:chOff x="476" y="144"/>
            <a:chExt cx="3877" cy="1245"/>
          </a:xfrm>
        </p:grpSpPr>
        <p:sp>
          <p:nvSpPr>
            <p:cNvPr id="199" name="Google Shape;199;p17"/>
            <p:cNvSpPr txBox="1"/>
            <p:nvPr/>
          </p:nvSpPr>
          <p:spPr>
            <a:xfrm>
              <a:off x="476" y="160"/>
              <a:ext cx="1724" cy="1229"/>
            </a:xfrm>
            <a:prstGeom prst="rect">
              <a:avLst/>
            </a:prstGeom>
            <a:solidFill>
              <a:srgbClr val="99CCFF">
                <a:alpha val="49803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200"/>
                <a:buFont typeface="Comic Sans MS"/>
                <a:buNone/>
              </a:pPr>
              <a:r>
                <a:rPr b="0" i="0" lang="en-US" sz="3200" u="none">
                  <a:solidFill>
                    <a:schemeClr val="dk1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What colour </a:t>
              </a:r>
              <a:endParaRPr/>
            </a:p>
          </p:txBody>
        </p:sp>
        <p:sp>
          <p:nvSpPr>
            <p:cNvPr id="200" name="Google Shape;200;p17"/>
            <p:cNvSpPr txBox="1"/>
            <p:nvPr/>
          </p:nvSpPr>
          <p:spPr>
            <a:xfrm>
              <a:off x="2184" y="160"/>
              <a:ext cx="605" cy="1229"/>
            </a:xfrm>
            <a:prstGeom prst="rect">
              <a:avLst/>
            </a:prstGeom>
            <a:solidFill>
              <a:srgbClr val="CCFFCC">
                <a:alpha val="49803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FF"/>
                </a:buClr>
                <a:buSzPts val="3200"/>
                <a:buFont typeface="Comic Sans MS"/>
                <a:buNone/>
              </a:pPr>
              <a:r>
                <a:rPr b="0" i="0" lang="en-US" sz="3200" u="none">
                  <a:solidFill>
                    <a:srgbClr val="0000FF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is</a:t>
              </a:r>
              <a:endParaRPr/>
            </a:p>
          </p:txBody>
        </p:sp>
        <p:sp>
          <p:nvSpPr>
            <p:cNvPr id="201" name="Google Shape;201;p17"/>
            <p:cNvSpPr txBox="1"/>
            <p:nvPr/>
          </p:nvSpPr>
          <p:spPr>
            <a:xfrm>
              <a:off x="2789" y="144"/>
              <a:ext cx="1564" cy="1229"/>
            </a:xfrm>
            <a:prstGeom prst="rect">
              <a:avLst/>
            </a:prstGeom>
            <a:solidFill>
              <a:srgbClr val="FFFF99">
                <a:alpha val="49803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200"/>
                <a:buFont typeface="Comic Sans MS"/>
                <a:buNone/>
              </a:pPr>
              <a:r>
                <a:rPr b="0" i="0" lang="en-US" sz="3200" u="none">
                  <a:solidFill>
                    <a:schemeClr val="dk1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the dress?</a:t>
              </a:r>
              <a:endParaRPr/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200"/>
                <a:buFont typeface="Comic Sans MS"/>
                <a:buNone/>
              </a:pPr>
              <a:r>
                <a:rPr b="0" i="0" lang="en-US" sz="3200" u="none">
                  <a:solidFill>
                    <a:schemeClr val="dk1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the hat?</a:t>
              </a:r>
              <a:endParaRPr/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200"/>
                <a:buFont typeface="Comic Sans MS"/>
                <a:buNone/>
              </a:pPr>
              <a:r>
                <a:rPr b="0" i="0" lang="en-US" sz="3200" u="none">
                  <a:solidFill>
                    <a:schemeClr val="dk1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the shirt?</a:t>
              </a:r>
              <a:endParaRPr/>
            </a:p>
          </p:txBody>
        </p:sp>
      </p:grpSp>
      <p:pic>
        <p:nvPicPr>
          <p:cNvPr descr="55" id="202" name="Google Shape;202;p1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95350" y="4752975"/>
            <a:ext cx="1660525" cy="11969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3" name="Google Shape;203;p17"/>
          <p:cNvGrpSpPr/>
          <p:nvPr/>
        </p:nvGrpSpPr>
        <p:grpSpPr>
          <a:xfrm>
            <a:off x="755650" y="2420937"/>
            <a:ext cx="4968875" cy="1951037"/>
            <a:chOff x="476" y="1525"/>
            <a:chExt cx="3130" cy="1229"/>
          </a:xfrm>
        </p:grpSpPr>
        <p:sp>
          <p:nvSpPr>
            <p:cNvPr id="204" name="Google Shape;204;p17"/>
            <p:cNvSpPr txBox="1"/>
            <p:nvPr/>
          </p:nvSpPr>
          <p:spPr>
            <a:xfrm>
              <a:off x="1610" y="1525"/>
              <a:ext cx="1996" cy="1229"/>
            </a:xfrm>
            <a:prstGeom prst="rect">
              <a:avLst/>
            </a:prstGeom>
            <a:solidFill>
              <a:srgbClr val="99CCFF">
                <a:alpha val="49803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200"/>
                <a:buFont typeface="Comic Sans MS"/>
                <a:buNone/>
              </a:pPr>
              <a:r>
                <a:rPr b="0" i="0" lang="en-US" sz="3200" u="none">
                  <a:solidFill>
                    <a:schemeClr val="dk1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pink.</a:t>
              </a:r>
              <a:endParaRPr/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200"/>
                <a:buFont typeface="Comic Sans MS"/>
                <a:buNone/>
              </a:pPr>
              <a:r>
                <a:rPr b="0" i="0" lang="en-US" sz="3200" u="none">
                  <a:solidFill>
                    <a:schemeClr val="dk1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purple and pink.</a:t>
              </a:r>
              <a:endParaRPr/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200"/>
                <a:buFont typeface="Comic Sans MS"/>
                <a:buNone/>
              </a:pPr>
              <a:r>
                <a:rPr b="0" i="0" lang="en-US" sz="3200" u="none">
                  <a:solidFill>
                    <a:schemeClr val="dk1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blue. </a:t>
              </a:r>
              <a:endParaRPr/>
            </a:p>
          </p:txBody>
        </p:sp>
        <p:sp>
          <p:nvSpPr>
            <p:cNvPr id="205" name="Google Shape;205;p17"/>
            <p:cNvSpPr txBox="1"/>
            <p:nvPr/>
          </p:nvSpPr>
          <p:spPr>
            <a:xfrm>
              <a:off x="1005" y="1525"/>
              <a:ext cx="605" cy="1229"/>
            </a:xfrm>
            <a:prstGeom prst="rect">
              <a:avLst/>
            </a:prstGeom>
            <a:solidFill>
              <a:srgbClr val="CCFFCC">
                <a:alpha val="49803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FF"/>
                </a:buClr>
                <a:buSzPts val="3200"/>
                <a:buFont typeface="Comic Sans MS"/>
                <a:buNone/>
              </a:pPr>
              <a:r>
                <a:rPr b="0" i="0" lang="en-US" sz="3200" u="none">
                  <a:solidFill>
                    <a:srgbClr val="0000FF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is</a:t>
              </a:r>
              <a:endParaRPr/>
            </a:p>
          </p:txBody>
        </p:sp>
        <p:sp>
          <p:nvSpPr>
            <p:cNvPr id="206" name="Google Shape;206;p17"/>
            <p:cNvSpPr txBox="1"/>
            <p:nvPr/>
          </p:nvSpPr>
          <p:spPr>
            <a:xfrm>
              <a:off x="476" y="1525"/>
              <a:ext cx="544" cy="1229"/>
            </a:xfrm>
            <a:prstGeom prst="rect">
              <a:avLst/>
            </a:prstGeom>
            <a:solidFill>
              <a:srgbClr val="FFFF99">
                <a:alpha val="49803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200"/>
                <a:buFont typeface="Comic Sans MS"/>
                <a:buNone/>
              </a:pPr>
              <a:r>
                <a:rPr b="0" i="0" lang="en-US" sz="3200" u="none">
                  <a:solidFill>
                    <a:schemeClr val="dk1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It</a:t>
              </a:r>
              <a:endParaRPr/>
            </a:p>
          </p:txBody>
        </p:sp>
      </p:grpSp>
    </p:spTree>
  </p:cSld>
  <p:clrMapOvr>
    <a:masterClrMapping/>
  </p:clrMapOvr>
  <p:transition spd="slow">
    <p:strips dir="rd"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57" id="211" name="Google Shape;211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88125" y="4951412"/>
            <a:ext cx="1058862" cy="9255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70" id="212" name="Google Shape;212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995737" y="4675187"/>
            <a:ext cx="927100" cy="1274762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18"/>
          <p:cNvSpPr txBox="1"/>
          <p:nvPr/>
        </p:nvSpPr>
        <p:spPr>
          <a:xfrm>
            <a:off x="790575" y="6021387"/>
            <a:ext cx="1981200" cy="2905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mic Sans MS"/>
              <a:buNone/>
            </a:pPr>
            <a:r>
              <a:rPr b="0" i="0" lang="en-US" sz="32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trouser</a:t>
            </a:r>
            <a:r>
              <a:rPr b="0" i="0" lang="en-US" sz="3200" u="none">
                <a:solidFill>
                  <a:srgbClr val="FF3300"/>
                </a:solidFill>
                <a:latin typeface="Comic Sans MS"/>
                <a:ea typeface="Comic Sans MS"/>
                <a:cs typeface="Comic Sans MS"/>
                <a:sym typeface="Comic Sans MS"/>
              </a:rPr>
              <a:t>s</a:t>
            </a:r>
            <a:endParaRPr/>
          </a:p>
        </p:txBody>
      </p:sp>
      <p:sp>
        <p:nvSpPr>
          <p:cNvPr id="214" name="Google Shape;214;p18"/>
          <p:cNvSpPr txBox="1"/>
          <p:nvPr/>
        </p:nvSpPr>
        <p:spPr>
          <a:xfrm>
            <a:off x="6084887" y="5843587"/>
            <a:ext cx="19812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mic Sans MS"/>
              <a:buNone/>
            </a:pPr>
            <a:r>
              <a:rPr b="0" i="0" lang="en-US" sz="32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short</a:t>
            </a:r>
            <a:r>
              <a:rPr b="0" i="0" lang="en-US" sz="3200" u="none">
                <a:solidFill>
                  <a:srgbClr val="FF3300"/>
                </a:solidFill>
                <a:latin typeface="Comic Sans MS"/>
                <a:ea typeface="Comic Sans MS"/>
                <a:cs typeface="Comic Sans MS"/>
                <a:sym typeface="Comic Sans MS"/>
              </a:rPr>
              <a:t>s</a:t>
            </a:r>
            <a:endParaRPr/>
          </a:p>
        </p:txBody>
      </p:sp>
      <p:sp>
        <p:nvSpPr>
          <p:cNvPr id="215" name="Google Shape;215;p18"/>
          <p:cNvSpPr txBox="1"/>
          <p:nvPr/>
        </p:nvSpPr>
        <p:spPr>
          <a:xfrm>
            <a:off x="3598862" y="5949950"/>
            <a:ext cx="19812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mic Sans MS"/>
              <a:buNone/>
            </a:pPr>
            <a:r>
              <a:rPr b="0" i="0" lang="en-US" sz="32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jean</a:t>
            </a:r>
            <a:r>
              <a:rPr b="0" i="0" lang="en-US" sz="3200" u="none">
                <a:solidFill>
                  <a:srgbClr val="FF3300"/>
                </a:solidFill>
                <a:latin typeface="Comic Sans MS"/>
                <a:ea typeface="Comic Sans MS"/>
                <a:cs typeface="Comic Sans MS"/>
                <a:sym typeface="Comic Sans MS"/>
              </a:rPr>
              <a:t>s</a:t>
            </a:r>
            <a:endParaRPr/>
          </a:p>
        </p:txBody>
      </p:sp>
      <p:grpSp>
        <p:nvGrpSpPr>
          <p:cNvPr id="216" name="Google Shape;216;p18"/>
          <p:cNvGrpSpPr/>
          <p:nvPr/>
        </p:nvGrpSpPr>
        <p:grpSpPr>
          <a:xfrm>
            <a:off x="755650" y="228600"/>
            <a:ext cx="6769100" cy="1976437"/>
            <a:chOff x="476" y="144"/>
            <a:chExt cx="4264" cy="1245"/>
          </a:xfrm>
        </p:grpSpPr>
        <p:sp>
          <p:nvSpPr>
            <p:cNvPr id="217" name="Google Shape;217;p18"/>
            <p:cNvSpPr txBox="1"/>
            <p:nvPr/>
          </p:nvSpPr>
          <p:spPr>
            <a:xfrm>
              <a:off x="476" y="160"/>
              <a:ext cx="1724" cy="1229"/>
            </a:xfrm>
            <a:prstGeom prst="rect">
              <a:avLst/>
            </a:prstGeom>
            <a:solidFill>
              <a:srgbClr val="99CCFF">
                <a:alpha val="49803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200"/>
                <a:buFont typeface="Comic Sans MS"/>
                <a:buNone/>
              </a:pPr>
              <a:r>
                <a:rPr b="0" i="0" lang="en-US" sz="3200" u="none">
                  <a:solidFill>
                    <a:schemeClr val="dk1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What colour </a:t>
              </a:r>
              <a:endParaRPr/>
            </a:p>
          </p:txBody>
        </p:sp>
        <p:sp>
          <p:nvSpPr>
            <p:cNvPr id="218" name="Google Shape;218;p18"/>
            <p:cNvSpPr txBox="1"/>
            <p:nvPr/>
          </p:nvSpPr>
          <p:spPr>
            <a:xfrm>
              <a:off x="2184" y="160"/>
              <a:ext cx="605" cy="1229"/>
            </a:xfrm>
            <a:prstGeom prst="rect">
              <a:avLst/>
            </a:prstGeom>
            <a:solidFill>
              <a:srgbClr val="CCFFCC">
                <a:alpha val="49803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ts val="3200"/>
                <a:buFont typeface="Comic Sans MS"/>
                <a:buNone/>
              </a:pPr>
              <a:r>
                <a:rPr b="0" i="0" lang="en-US" sz="3200" u="none">
                  <a:solidFill>
                    <a:srgbClr val="FF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are</a:t>
              </a:r>
              <a:endParaRPr/>
            </a:p>
          </p:txBody>
        </p:sp>
        <p:sp>
          <p:nvSpPr>
            <p:cNvPr id="219" name="Google Shape;219;p18"/>
            <p:cNvSpPr txBox="1"/>
            <p:nvPr/>
          </p:nvSpPr>
          <p:spPr>
            <a:xfrm>
              <a:off x="2789" y="144"/>
              <a:ext cx="1951" cy="1229"/>
            </a:xfrm>
            <a:prstGeom prst="rect">
              <a:avLst/>
            </a:prstGeom>
            <a:solidFill>
              <a:srgbClr val="FFFF99">
                <a:alpha val="49803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200"/>
                <a:buFont typeface="Comic Sans MS"/>
                <a:buNone/>
              </a:pPr>
              <a:r>
                <a:rPr b="0" i="0" lang="en-US" sz="3200" u="none">
                  <a:solidFill>
                    <a:schemeClr val="dk1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the trouser</a:t>
              </a:r>
              <a:r>
                <a:rPr b="0" i="0" lang="en-US" sz="3200" u="none">
                  <a:solidFill>
                    <a:srgbClr val="FF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s</a:t>
              </a:r>
              <a:r>
                <a:rPr b="0" i="0" lang="en-US" sz="3200" u="none">
                  <a:solidFill>
                    <a:schemeClr val="dk1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?</a:t>
              </a:r>
              <a:endParaRPr/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200"/>
                <a:buFont typeface="Comic Sans MS"/>
                <a:buNone/>
              </a:pPr>
              <a:r>
                <a:rPr b="0" i="0" lang="en-US" sz="3200" u="none">
                  <a:solidFill>
                    <a:schemeClr val="dk1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the jean</a:t>
              </a:r>
              <a:r>
                <a:rPr b="0" i="0" lang="en-US" sz="3200" u="none">
                  <a:solidFill>
                    <a:srgbClr val="FF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s</a:t>
              </a:r>
              <a:r>
                <a:rPr b="0" i="0" lang="en-US" sz="3200" u="none">
                  <a:solidFill>
                    <a:schemeClr val="dk1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?</a:t>
              </a:r>
              <a:endParaRPr/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200"/>
                <a:buFont typeface="Comic Sans MS"/>
                <a:buNone/>
              </a:pPr>
              <a:r>
                <a:rPr b="0" i="0" lang="en-US" sz="3200" u="none">
                  <a:solidFill>
                    <a:schemeClr val="dk1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the short</a:t>
              </a:r>
              <a:r>
                <a:rPr b="0" i="0" lang="en-US" sz="3200" u="none">
                  <a:solidFill>
                    <a:srgbClr val="FF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s</a:t>
              </a:r>
              <a:r>
                <a:rPr b="0" i="0" lang="en-US" sz="3200" u="none">
                  <a:solidFill>
                    <a:schemeClr val="dk1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?</a:t>
              </a:r>
              <a:endParaRPr/>
            </a:p>
          </p:txBody>
        </p:sp>
      </p:grpSp>
      <p:grpSp>
        <p:nvGrpSpPr>
          <p:cNvPr id="220" name="Google Shape;220;p18"/>
          <p:cNvGrpSpPr/>
          <p:nvPr/>
        </p:nvGrpSpPr>
        <p:grpSpPr>
          <a:xfrm>
            <a:off x="755650" y="2420937"/>
            <a:ext cx="3671887" cy="1951037"/>
            <a:chOff x="476" y="1525"/>
            <a:chExt cx="2313" cy="1229"/>
          </a:xfrm>
        </p:grpSpPr>
        <p:sp>
          <p:nvSpPr>
            <p:cNvPr id="221" name="Google Shape;221;p18"/>
            <p:cNvSpPr txBox="1"/>
            <p:nvPr/>
          </p:nvSpPr>
          <p:spPr>
            <a:xfrm>
              <a:off x="1837" y="1525"/>
              <a:ext cx="952" cy="1229"/>
            </a:xfrm>
            <a:prstGeom prst="rect">
              <a:avLst/>
            </a:prstGeom>
            <a:solidFill>
              <a:srgbClr val="99CCFF">
                <a:alpha val="49803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200"/>
                <a:buFont typeface="Comic Sans MS"/>
                <a:buNone/>
              </a:pPr>
              <a:r>
                <a:rPr b="0" i="0" lang="en-US" sz="3200" u="none">
                  <a:solidFill>
                    <a:schemeClr val="dk1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blue.</a:t>
              </a:r>
              <a:endParaRPr/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200"/>
                <a:buFont typeface="Comic Sans MS"/>
                <a:buNone/>
              </a:pPr>
              <a:r>
                <a:rPr b="0" i="0" lang="en-US" sz="3200" u="none">
                  <a:solidFill>
                    <a:schemeClr val="dk1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green. </a:t>
              </a:r>
              <a:endParaRPr/>
            </a:p>
          </p:txBody>
        </p:sp>
        <p:sp>
          <p:nvSpPr>
            <p:cNvPr id="222" name="Google Shape;222;p18"/>
            <p:cNvSpPr txBox="1"/>
            <p:nvPr/>
          </p:nvSpPr>
          <p:spPr>
            <a:xfrm>
              <a:off x="1247" y="1525"/>
              <a:ext cx="605" cy="1229"/>
            </a:xfrm>
            <a:prstGeom prst="rect">
              <a:avLst/>
            </a:prstGeom>
            <a:solidFill>
              <a:srgbClr val="CCFFCC">
                <a:alpha val="49803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ts val="3200"/>
                <a:buFont typeface="Comic Sans MS"/>
                <a:buNone/>
              </a:pPr>
              <a:r>
                <a:rPr b="0" i="0" lang="en-US" sz="3200" u="none">
                  <a:solidFill>
                    <a:srgbClr val="FF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are</a:t>
              </a:r>
              <a:endParaRPr/>
            </a:p>
          </p:txBody>
        </p:sp>
        <p:sp>
          <p:nvSpPr>
            <p:cNvPr id="223" name="Google Shape;223;p18"/>
            <p:cNvSpPr txBox="1"/>
            <p:nvPr/>
          </p:nvSpPr>
          <p:spPr>
            <a:xfrm>
              <a:off x="476" y="1525"/>
              <a:ext cx="771" cy="1229"/>
            </a:xfrm>
            <a:prstGeom prst="rect">
              <a:avLst/>
            </a:prstGeom>
            <a:solidFill>
              <a:srgbClr val="FFFF99">
                <a:alpha val="49803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200"/>
                <a:buFont typeface="Comic Sans MS"/>
                <a:buNone/>
              </a:pPr>
              <a:r>
                <a:rPr b="0" i="0" lang="en-US" sz="3200" u="none">
                  <a:solidFill>
                    <a:schemeClr val="dk1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They</a:t>
              </a:r>
              <a:endParaRPr/>
            </a:p>
          </p:txBody>
        </p:sp>
      </p:grpSp>
      <p:pic>
        <p:nvPicPr>
          <p:cNvPr descr="56" id="224" name="Google Shape;224;p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27087" y="4692650"/>
            <a:ext cx="2057400" cy="1257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strips dir="rd"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9"/>
          <p:cNvSpPr txBox="1"/>
          <p:nvPr/>
        </p:nvSpPr>
        <p:spPr>
          <a:xfrm>
            <a:off x="381000" y="304800"/>
            <a:ext cx="5943600" cy="266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mic Sans MS"/>
              <a:buNone/>
            </a:pPr>
            <a:r>
              <a:rPr b="0" i="0" lang="en-US" sz="32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What is Tom wearing?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mic Sans MS"/>
              <a:buNone/>
            </a:pPr>
            <a:r>
              <a:rPr b="0" i="0" lang="en-US" sz="32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He is wearing __________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mic Sans MS"/>
              <a:buNone/>
            </a:pPr>
            <a:r>
              <a:rPr b="0" i="0" lang="en-US" sz="32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____________________.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200" u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30" name="Google Shape;230;p19"/>
          <p:cNvSpPr txBox="1"/>
          <p:nvPr/>
        </p:nvSpPr>
        <p:spPr>
          <a:xfrm>
            <a:off x="381000" y="685800"/>
            <a:ext cx="57150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3200"/>
              <a:buFont typeface="Comic Sans MS"/>
              <a:buNone/>
            </a:pPr>
            <a:r>
              <a:rPr b="0" i="0" lang="en-US" sz="3200" u="none">
                <a:solidFill>
                  <a:srgbClr val="FF33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                       a T-shirt 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3200"/>
              <a:buFont typeface="Comic Sans MS"/>
              <a:buNone/>
            </a:pPr>
            <a:r>
              <a:rPr b="0" i="0" lang="en-US" sz="3200" u="none">
                <a:solidFill>
                  <a:srgbClr val="FF3300"/>
                </a:solidFill>
                <a:latin typeface="Comic Sans MS"/>
                <a:ea typeface="Comic Sans MS"/>
                <a:cs typeface="Comic Sans MS"/>
                <a:sym typeface="Comic Sans MS"/>
              </a:rPr>
              <a:t>and shorts</a:t>
            </a:r>
            <a:endParaRPr/>
          </a:p>
        </p:txBody>
      </p:sp>
      <p:sp>
        <p:nvSpPr>
          <p:cNvPr id="231" name="Google Shape;231;p19"/>
          <p:cNvSpPr txBox="1"/>
          <p:nvPr/>
        </p:nvSpPr>
        <p:spPr>
          <a:xfrm>
            <a:off x="393700" y="2489200"/>
            <a:ext cx="5943600" cy="391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mic Sans MS"/>
              <a:buNone/>
            </a:pPr>
            <a:r>
              <a:rPr b="0" i="0" lang="en-US" sz="32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What colour </a:t>
            </a:r>
            <a:r>
              <a:rPr b="0" i="0" lang="en-US" sz="3200" u="none">
                <a:solidFill>
                  <a:srgbClr val="3333CC"/>
                </a:solidFill>
                <a:latin typeface="Comic Sans MS"/>
                <a:ea typeface="Comic Sans MS"/>
                <a:cs typeface="Comic Sans MS"/>
                <a:sym typeface="Comic Sans MS"/>
              </a:rPr>
              <a:t>is</a:t>
            </a:r>
            <a:r>
              <a:rPr b="0" i="0" lang="en-US" sz="32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his T-shirt?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mic Sans MS"/>
              <a:buNone/>
            </a:pPr>
            <a:r>
              <a:rPr b="0" i="0" lang="en-US" sz="32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It is ________________.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mic Sans MS"/>
              <a:buNone/>
            </a:pPr>
            <a:r>
              <a:rPr b="0" i="0" lang="en-US" sz="32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What colour </a:t>
            </a:r>
            <a:r>
              <a:rPr b="0" i="0" lang="en-US" sz="3200" u="none">
                <a:solidFill>
                  <a:srgbClr val="3333CC"/>
                </a:solidFill>
                <a:latin typeface="Comic Sans MS"/>
                <a:ea typeface="Comic Sans MS"/>
                <a:cs typeface="Comic Sans MS"/>
                <a:sym typeface="Comic Sans MS"/>
              </a:rPr>
              <a:t>are</a:t>
            </a:r>
            <a:r>
              <a:rPr b="0" i="0" lang="en-US" sz="32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his shorts?</a:t>
            </a:r>
            <a:endParaRPr b="0" i="0" sz="3200" u="none">
              <a:solidFill>
                <a:srgbClr val="00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mic Sans MS"/>
              <a:buNone/>
            </a:pPr>
            <a:r>
              <a:rPr b="0" i="0" lang="en-US" sz="32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They are _____________.</a:t>
            </a:r>
            <a:endParaRPr/>
          </a:p>
        </p:txBody>
      </p:sp>
      <p:sp>
        <p:nvSpPr>
          <p:cNvPr id="232" name="Google Shape;232;p19"/>
          <p:cNvSpPr txBox="1"/>
          <p:nvPr/>
        </p:nvSpPr>
        <p:spPr>
          <a:xfrm>
            <a:off x="2660650" y="3314700"/>
            <a:ext cx="46482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3200"/>
              <a:buFont typeface="Comic Sans MS"/>
              <a:buNone/>
            </a:pPr>
            <a:r>
              <a:rPr b="0" i="0" lang="en-US" sz="3200" u="none">
                <a:solidFill>
                  <a:srgbClr val="FF33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blue</a:t>
            </a:r>
            <a:endParaRPr/>
          </a:p>
        </p:txBody>
      </p:sp>
      <p:sp>
        <p:nvSpPr>
          <p:cNvPr id="233" name="Google Shape;233;p19"/>
          <p:cNvSpPr txBox="1"/>
          <p:nvPr/>
        </p:nvSpPr>
        <p:spPr>
          <a:xfrm>
            <a:off x="3189287" y="5232400"/>
            <a:ext cx="39751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3200"/>
              <a:buFont typeface="Comic Sans MS"/>
              <a:buNone/>
            </a:pPr>
            <a:r>
              <a:rPr b="0" i="0" lang="en-US" sz="3200" u="none">
                <a:solidFill>
                  <a:srgbClr val="FF33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white</a:t>
            </a:r>
            <a:endParaRPr/>
          </a:p>
        </p:txBody>
      </p:sp>
      <p:pic>
        <p:nvPicPr>
          <p:cNvPr descr="boy in blue" id="234" name="Google Shape;234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67400" y="1143000"/>
            <a:ext cx="2944812" cy="4232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strips dir="rd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72" id="92" name="Google Shape;92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68537" y="1409700"/>
            <a:ext cx="4421187" cy="2481262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2"/>
          <p:cNvSpPr txBox="1"/>
          <p:nvPr/>
        </p:nvSpPr>
        <p:spPr>
          <a:xfrm>
            <a:off x="3494087" y="4076700"/>
            <a:ext cx="1582737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omic Sans MS"/>
              <a:buNone/>
            </a:pPr>
            <a:r>
              <a:rPr b="1" i="0" lang="en-US" sz="54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red</a:t>
            </a:r>
            <a:endParaRPr/>
          </a:p>
        </p:txBody>
      </p:sp>
    </p:spTree>
  </p:cSld>
  <p:clrMapOvr>
    <a:masterClrMapping/>
  </p:clrMapOvr>
  <p:transition spd="slow">
    <p:strips dir="rd"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0"/>
          <p:cNvSpPr txBox="1"/>
          <p:nvPr/>
        </p:nvSpPr>
        <p:spPr>
          <a:xfrm>
            <a:off x="381000" y="304800"/>
            <a:ext cx="5943600" cy="266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mic Sans MS"/>
              <a:buNone/>
            </a:pPr>
            <a:r>
              <a:rPr b="0" i="0" lang="en-US" sz="32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What is Amy wearing?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mic Sans MS"/>
              <a:buNone/>
            </a:pPr>
            <a:r>
              <a:rPr b="0" i="0" lang="en-US" sz="32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She is wearing _________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mic Sans MS"/>
              <a:buNone/>
            </a:pPr>
            <a:r>
              <a:rPr b="0" i="0" lang="en-US" sz="32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____________________.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200" u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40" name="Google Shape;240;p20"/>
          <p:cNvSpPr txBox="1"/>
          <p:nvPr/>
        </p:nvSpPr>
        <p:spPr>
          <a:xfrm>
            <a:off x="381000" y="685800"/>
            <a:ext cx="57150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3200"/>
              <a:buFont typeface="Comic Sans MS"/>
              <a:buNone/>
            </a:pPr>
            <a:r>
              <a:rPr b="0" i="0" lang="en-US" sz="3200" u="none">
                <a:solidFill>
                  <a:srgbClr val="FF33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                          a shirt 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3200"/>
              <a:buFont typeface="Comic Sans MS"/>
              <a:buNone/>
            </a:pPr>
            <a:r>
              <a:rPr b="0" i="0" lang="en-US" sz="3200" u="none">
                <a:solidFill>
                  <a:srgbClr val="FF3300"/>
                </a:solidFill>
                <a:latin typeface="Comic Sans MS"/>
                <a:ea typeface="Comic Sans MS"/>
                <a:cs typeface="Comic Sans MS"/>
                <a:sym typeface="Comic Sans MS"/>
              </a:rPr>
              <a:t>and a skirt</a:t>
            </a:r>
            <a:endParaRPr/>
          </a:p>
        </p:txBody>
      </p:sp>
      <p:sp>
        <p:nvSpPr>
          <p:cNvPr id="241" name="Google Shape;241;p20"/>
          <p:cNvSpPr txBox="1"/>
          <p:nvPr/>
        </p:nvSpPr>
        <p:spPr>
          <a:xfrm>
            <a:off x="393700" y="2489200"/>
            <a:ext cx="5943600" cy="391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mic Sans MS"/>
              <a:buNone/>
            </a:pPr>
            <a:r>
              <a:rPr b="0" i="0" lang="en-US" sz="32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What colour </a:t>
            </a:r>
            <a:r>
              <a:rPr b="0" i="0" lang="en-US" sz="3200" u="non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is</a:t>
            </a:r>
            <a:r>
              <a:rPr b="0" i="0" lang="en-US" sz="32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her shirt?</a:t>
            </a:r>
            <a:endParaRPr b="0" i="0" sz="3200" u="none">
              <a:solidFill>
                <a:srgbClr val="00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mic Sans MS"/>
              <a:buNone/>
            </a:pPr>
            <a:r>
              <a:rPr b="0" i="0" lang="en-US" sz="32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It is _________________.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mic Sans MS"/>
              <a:buNone/>
            </a:pPr>
            <a:r>
              <a:rPr b="0" i="0" lang="en-US" sz="32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What colour </a:t>
            </a:r>
            <a:r>
              <a:rPr b="0" i="0" lang="en-US" sz="3200" u="non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is</a:t>
            </a:r>
            <a:r>
              <a:rPr b="0" i="0" lang="en-US" sz="32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her skirt?</a:t>
            </a:r>
            <a:endParaRPr b="0" i="0" sz="3200" u="none">
              <a:solidFill>
                <a:srgbClr val="00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mic Sans MS"/>
              <a:buNone/>
            </a:pPr>
            <a:r>
              <a:rPr b="0" i="0" lang="en-US" sz="32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It is _________________.</a:t>
            </a:r>
            <a:endParaRPr/>
          </a:p>
        </p:txBody>
      </p:sp>
      <p:sp>
        <p:nvSpPr>
          <p:cNvPr id="242" name="Google Shape;242;p20"/>
          <p:cNvSpPr txBox="1"/>
          <p:nvPr/>
        </p:nvSpPr>
        <p:spPr>
          <a:xfrm>
            <a:off x="2871787" y="3314700"/>
            <a:ext cx="42926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3200"/>
              <a:buFont typeface="Comic Sans MS"/>
              <a:buNone/>
            </a:pPr>
            <a:r>
              <a:rPr b="0" i="0" lang="en-US" sz="3200" u="none">
                <a:solidFill>
                  <a:srgbClr val="FF33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yellow</a:t>
            </a:r>
            <a:endParaRPr/>
          </a:p>
        </p:txBody>
      </p:sp>
      <p:sp>
        <p:nvSpPr>
          <p:cNvPr id="243" name="Google Shape;243;p20"/>
          <p:cNvSpPr txBox="1"/>
          <p:nvPr/>
        </p:nvSpPr>
        <p:spPr>
          <a:xfrm>
            <a:off x="2541587" y="5207000"/>
            <a:ext cx="39751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3200"/>
              <a:buFont typeface="Comic Sans MS"/>
              <a:buNone/>
            </a:pPr>
            <a:r>
              <a:rPr b="0" i="0" lang="en-US" sz="3200" u="none">
                <a:solidFill>
                  <a:srgbClr val="FF33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purple</a:t>
            </a:r>
            <a:endParaRPr/>
          </a:p>
        </p:txBody>
      </p:sp>
      <p:pic>
        <p:nvPicPr>
          <p:cNvPr descr="dancing girl" id="244" name="Google Shape;244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96000" y="1371600"/>
            <a:ext cx="2636837" cy="4368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strips dir="rd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Grandma" id="249" name="Google Shape;249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37312" y="1543725"/>
            <a:ext cx="2573337" cy="3468687"/>
          </a:xfrm>
          <a:prstGeom prst="rect">
            <a:avLst/>
          </a:prstGeom>
          <a:noFill/>
          <a:ln>
            <a:noFill/>
          </a:ln>
        </p:spPr>
      </p:pic>
      <p:sp>
        <p:nvSpPr>
          <p:cNvPr id="250" name="Google Shape;250;p21"/>
          <p:cNvSpPr txBox="1"/>
          <p:nvPr/>
        </p:nvSpPr>
        <p:spPr>
          <a:xfrm>
            <a:off x="381000" y="304800"/>
            <a:ext cx="5943600" cy="266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mic Sans MS"/>
              <a:buNone/>
            </a:pPr>
            <a:r>
              <a:rPr b="0" i="0" lang="en-US" sz="32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What is Grandma wearing?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mic Sans MS"/>
              <a:buNone/>
            </a:pPr>
            <a:r>
              <a:rPr b="0" i="0" lang="en-US" sz="32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She is wearing _________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mic Sans MS"/>
              <a:buNone/>
            </a:pPr>
            <a:r>
              <a:rPr b="0" i="0" lang="en-US" sz="32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____________________.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200" u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51" name="Google Shape;251;p21"/>
          <p:cNvSpPr txBox="1"/>
          <p:nvPr/>
        </p:nvSpPr>
        <p:spPr>
          <a:xfrm>
            <a:off x="381000" y="685800"/>
            <a:ext cx="57150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3200"/>
              <a:buFont typeface="Comic Sans MS"/>
              <a:buNone/>
            </a:pPr>
            <a:r>
              <a:rPr b="0" i="0" lang="en-US" sz="3200" u="none">
                <a:solidFill>
                  <a:srgbClr val="FF33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                          a T-shirt 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3200"/>
              <a:buFont typeface="Comic Sans MS"/>
              <a:buNone/>
            </a:pPr>
            <a:r>
              <a:rPr b="0" i="0" lang="en-US" sz="3200" u="none">
                <a:solidFill>
                  <a:srgbClr val="FF3300"/>
                </a:solidFill>
                <a:latin typeface="Comic Sans MS"/>
                <a:ea typeface="Comic Sans MS"/>
                <a:cs typeface="Comic Sans MS"/>
                <a:sym typeface="Comic Sans MS"/>
              </a:rPr>
              <a:t>and trousers</a:t>
            </a:r>
            <a:endParaRPr/>
          </a:p>
        </p:txBody>
      </p:sp>
      <p:sp>
        <p:nvSpPr>
          <p:cNvPr id="252" name="Google Shape;252;p21"/>
          <p:cNvSpPr txBox="1"/>
          <p:nvPr/>
        </p:nvSpPr>
        <p:spPr>
          <a:xfrm>
            <a:off x="393700" y="2489200"/>
            <a:ext cx="5943600" cy="391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mic Sans MS"/>
              <a:buNone/>
            </a:pPr>
            <a:r>
              <a:rPr b="0" i="0" lang="en-US" sz="32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What colour ___ her T-shirt?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mic Sans MS"/>
              <a:buNone/>
            </a:pPr>
            <a:r>
              <a:rPr b="0" i="0" lang="en-US" sz="32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_____________________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mic Sans MS"/>
              <a:buNone/>
            </a:pPr>
            <a:r>
              <a:rPr b="0" i="0" lang="en-US" sz="32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What colour ____ her trousers?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mic Sans MS"/>
              <a:buNone/>
            </a:pPr>
            <a:r>
              <a:rPr b="0" i="0" lang="en-US" sz="32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_____________________</a:t>
            </a:r>
            <a:endParaRPr/>
          </a:p>
        </p:txBody>
      </p:sp>
      <p:sp>
        <p:nvSpPr>
          <p:cNvPr id="253" name="Google Shape;253;p21"/>
          <p:cNvSpPr txBox="1"/>
          <p:nvPr/>
        </p:nvSpPr>
        <p:spPr>
          <a:xfrm>
            <a:off x="472700" y="2971800"/>
            <a:ext cx="51054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3200"/>
              <a:buFont typeface="Comic Sans MS"/>
              <a:buNone/>
            </a:pPr>
            <a:r>
              <a:rPr b="0" i="0" lang="en-US" sz="3200" u="none">
                <a:solidFill>
                  <a:srgbClr val="FF33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It is green.</a:t>
            </a:r>
            <a:endParaRPr/>
          </a:p>
        </p:txBody>
      </p:sp>
      <p:sp>
        <p:nvSpPr>
          <p:cNvPr id="254" name="Google Shape;254;p21"/>
          <p:cNvSpPr txBox="1"/>
          <p:nvPr/>
        </p:nvSpPr>
        <p:spPr>
          <a:xfrm>
            <a:off x="685900" y="5486400"/>
            <a:ext cx="50037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3200"/>
              <a:buFont typeface="Comic Sans MS"/>
              <a:buNone/>
            </a:pPr>
            <a:r>
              <a:rPr b="0" i="0" lang="en-US" sz="3200" u="none">
                <a:solidFill>
                  <a:srgbClr val="FF33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They are brown.</a:t>
            </a:r>
            <a:endParaRPr/>
          </a:p>
        </p:txBody>
      </p:sp>
      <p:sp>
        <p:nvSpPr>
          <p:cNvPr id="255" name="Google Shape;255;p21"/>
          <p:cNvSpPr txBox="1"/>
          <p:nvPr/>
        </p:nvSpPr>
        <p:spPr>
          <a:xfrm>
            <a:off x="3047862" y="2349937"/>
            <a:ext cx="7635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3200"/>
              <a:buFont typeface="Comic Sans MS"/>
              <a:buNone/>
            </a:pPr>
            <a:r>
              <a:rPr b="0" i="0" lang="en-US" sz="3200" u="none">
                <a:solidFill>
                  <a:srgbClr val="FF33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is</a:t>
            </a:r>
            <a:endParaRPr/>
          </a:p>
        </p:txBody>
      </p:sp>
      <p:sp>
        <p:nvSpPr>
          <p:cNvPr id="256" name="Google Shape;256;p21"/>
          <p:cNvSpPr txBox="1"/>
          <p:nvPr/>
        </p:nvSpPr>
        <p:spPr>
          <a:xfrm>
            <a:off x="2944791" y="4178125"/>
            <a:ext cx="13416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3200"/>
              <a:buFont typeface="Comic Sans MS"/>
              <a:buNone/>
            </a:pPr>
            <a:r>
              <a:rPr b="0" i="0" lang="en-US" sz="3200" u="none">
                <a:solidFill>
                  <a:srgbClr val="FF33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are</a:t>
            </a:r>
            <a:endParaRPr/>
          </a:p>
        </p:txBody>
      </p:sp>
    </p:spTree>
  </p:cSld>
  <p:clrMapOvr>
    <a:masterClrMapping/>
  </p:clrMapOvr>
  <p:transition spd="slow">
    <p:strips dir="rd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22"/>
          <p:cNvSpPr txBox="1"/>
          <p:nvPr/>
        </p:nvSpPr>
        <p:spPr>
          <a:xfrm>
            <a:off x="2987675" y="2997200"/>
            <a:ext cx="3751262" cy="1006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omic Sans MS"/>
              <a:buNone/>
            </a:pPr>
            <a:r>
              <a:rPr b="1" i="0" lang="en-US" sz="60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 END</a:t>
            </a:r>
            <a:endParaRPr/>
          </a:p>
        </p:txBody>
      </p:sp>
    </p:spTree>
  </p:cSld>
  <p:clrMapOvr>
    <a:masterClrMapping/>
  </p:clrMapOvr>
  <p:transition spd="slow">
    <p:strips dir="rd"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"/>
          <p:cNvSpPr txBox="1"/>
          <p:nvPr/>
        </p:nvSpPr>
        <p:spPr>
          <a:xfrm>
            <a:off x="3494087" y="4076700"/>
            <a:ext cx="1582737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omic Sans MS"/>
              <a:buNone/>
            </a:pPr>
            <a:r>
              <a:rPr b="1" i="0" lang="en-US" sz="54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pink</a:t>
            </a:r>
            <a:endParaRPr/>
          </a:p>
        </p:txBody>
      </p:sp>
      <p:pic>
        <p:nvPicPr>
          <p:cNvPr descr="73" id="99" name="Google Shape;99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47962" y="1228725"/>
            <a:ext cx="4416425" cy="2663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strips dir="rd"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4"/>
          <p:cNvSpPr txBox="1"/>
          <p:nvPr/>
        </p:nvSpPr>
        <p:spPr>
          <a:xfrm>
            <a:off x="3494087" y="4076700"/>
            <a:ext cx="2517775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omic Sans MS"/>
              <a:buNone/>
            </a:pPr>
            <a:r>
              <a:rPr b="1" i="0" lang="en-US" sz="54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orange</a:t>
            </a:r>
            <a:endParaRPr/>
          </a:p>
        </p:txBody>
      </p:sp>
      <p:pic>
        <p:nvPicPr>
          <p:cNvPr descr="orange" id="105" name="Google Shape;105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16237" y="1147762"/>
            <a:ext cx="4679950" cy="26304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strips dir="rd"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5"/>
          <p:cNvSpPr txBox="1"/>
          <p:nvPr/>
        </p:nvSpPr>
        <p:spPr>
          <a:xfrm>
            <a:off x="3494087" y="4076700"/>
            <a:ext cx="2517775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omic Sans MS"/>
              <a:buNone/>
            </a:pPr>
            <a:r>
              <a:rPr b="1" i="0" lang="en-US" sz="54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yellow</a:t>
            </a:r>
            <a:endParaRPr/>
          </a:p>
        </p:txBody>
      </p:sp>
      <p:pic>
        <p:nvPicPr>
          <p:cNvPr descr="74" id="111" name="Google Shape;111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32025" y="1125537"/>
            <a:ext cx="4679950" cy="28717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strips dir="rd"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6"/>
          <p:cNvSpPr txBox="1"/>
          <p:nvPr/>
        </p:nvSpPr>
        <p:spPr>
          <a:xfrm>
            <a:off x="3494087" y="4076700"/>
            <a:ext cx="2517775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omic Sans MS"/>
              <a:buNone/>
            </a:pPr>
            <a:r>
              <a:rPr b="1" i="0" lang="en-US" sz="54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green</a:t>
            </a:r>
            <a:endParaRPr/>
          </a:p>
        </p:txBody>
      </p:sp>
      <p:pic>
        <p:nvPicPr>
          <p:cNvPr descr="75" id="117" name="Google Shape;117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16237" y="1412875"/>
            <a:ext cx="4679950" cy="23383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strips dir="rd"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7"/>
          <p:cNvSpPr txBox="1"/>
          <p:nvPr/>
        </p:nvSpPr>
        <p:spPr>
          <a:xfrm>
            <a:off x="3494087" y="4076700"/>
            <a:ext cx="2517775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omic Sans MS"/>
              <a:buNone/>
            </a:pPr>
            <a:r>
              <a:rPr b="1" i="0" lang="en-US" sz="54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blue</a:t>
            </a:r>
            <a:endParaRPr/>
          </a:p>
        </p:txBody>
      </p:sp>
      <p:pic>
        <p:nvPicPr>
          <p:cNvPr descr="76" id="123" name="Google Shape;123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32025" y="1341437"/>
            <a:ext cx="4679950" cy="2470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strips dir="rd"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8"/>
          <p:cNvSpPr txBox="1"/>
          <p:nvPr/>
        </p:nvSpPr>
        <p:spPr>
          <a:xfrm>
            <a:off x="3494087" y="4076700"/>
            <a:ext cx="2517775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omic Sans MS"/>
              <a:buNone/>
            </a:pPr>
            <a:r>
              <a:rPr b="1" i="0" lang="en-US" sz="54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purple</a:t>
            </a:r>
            <a:endParaRPr/>
          </a:p>
        </p:txBody>
      </p:sp>
      <p:pic>
        <p:nvPicPr>
          <p:cNvPr descr="圖片2" id="129" name="Google Shape;129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16237" y="1557337"/>
            <a:ext cx="4008437" cy="22780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strips dir="rd"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9"/>
          <p:cNvSpPr txBox="1"/>
          <p:nvPr/>
        </p:nvSpPr>
        <p:spPr>
          <a:xfrm>
            <a:off x="3494087" y="4076700"/>
            <a:ext cx="2517775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omic Sans MS"/>
              <a:buNone/>
            </a:pPr>
            <a:r>
              <a:rPr b="1" i="0" lang="en-US" sz="54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brown</a:t>
            </a:r>
            <a:endParaRPr/>
          </a:p>
        </p:txBody>
      </p:sp>
      <p:pic>
        <p:nvPicPr>
          <p:cNvPr descr="77" id="135" name="Google Shape;135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16187" y="1484312"/>
            <a:ext cx="4111625" cy="2260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strips dir="rd"/>
  </p:transition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h 6_A fashion show">
  <a:themeElements>
    <a:clrScheme name="Ch 6_A fashion show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2005-10-04T07:05:13Z</dcterms:created>
  <dc:creator>Annie Hui</dc:creator>
</cp:coreProperties>
</file>