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2" r:id="rId7"/>
    <p:sldMasterId id="2147483654" r:id="rId8"/>
    <p:sldMasterId id="2147483656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hgsU1D6pYpsZ7iexXeRF9a8vs7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250192-97F2-46F2-BA9E-118C4EC82FFD}">
  <a:tblStyle styleId="{21250192-97F2-46F2-BA9E-118C4EC82FF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Master" Target="slideMasters/slideMaster11.xml"/><Relationship Id="rId14" Type="http://schemas.openxmlformats.org/officeDocument/2006/relationships/slideMaster" Target="slideMasters/slideMaster1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65" name="Google Shape;165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，1 個大物件與 2 個小物件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48" name="Google Shape;148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9" name="Google Shape;149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1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3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me</a:t>
            </a:r>
            <a:endParaRPr/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215900" y="3886200"/>
            <a:ext cx="90360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</a:t>
            </a:r>
            <a:r>
              <a:rPr b="1" i="0" lang="en-US" sz="4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1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2, Book 2A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Longman Welcome to English Gold</a:t>
            </a:r>
            <a:endParaRPr/>
          </a:p>
        </p:txBody>
      </p:sp>
    </p:spTree>
  </p:cSld>
  <p:clrMapOvr>
    <a:masterClrMapping/>
  </p:clrMapOvr>
  <p:transition spd="slow">
    <p:strips dir="r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pic>
        <p:nvPicPr>
          <p:cNvPr descr="man" id="209" name="Google Shape;20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4148137"/>
            <a:ext cx="1428750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right1" id="210" name="Google Shape;210;p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337" y="4364037"/>
            <a:ext cx="1293812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"/>
          <p:cNvSpPr/>
          <p:nvPr/>
        </p:nvSpPr>
        <p:spPr>
          <a:xfrm>
            <a:off x="684212" y="1371600"/>
            <a:ext cx="4175125" cy="1219200"/>
          </a:xfrm>
          <a:prstGeom prst="wedgeRoundRectCallout">
            <a:avLst>
              <a:gd fmla="val -38450" name="adj1"/>
              <a:gd fmla="val 166759" name="adj2"/>
              <a:gd fmla="val 0" name="adj3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grpSp>
        <p:nvGrpSpPr>
          <p:cNvPr id="212" name="Google Shape;212;p2"/>
          <p:cNvGrpSpPr/>
          <p:nvPr/>
        </p:nvGrpSpPr>
        <p:grpSpPr>
          <a:xfrm>
            <a:off x="4930775" y="1979612"/>
            <a:ext cx="3817937" cy="2528887"/>
            <a:chOff x="5081588" y="1655763"/>
            <a:chExt cx="3817937" cy="2528887"/>
          </a:xfrm>
        </p:grpSpPr>
        <p:sp>
          <p:nvSpPr>
            <p:cNvPr id="213" name="Google Shape;213;p2"/>
            <p:cNvSpPr/>
            <p:nvPr/>
          </p:nvSpPr>
          <p:spPr>
            <a:xfrm>
              <a:off x="5081588" y="1655763"/>
              <a:ext cx="3817937" cy="2528887"/>
            </a:xfrm>
            <a:prstGeom prst="cloudCallout">
              <a:avLst>
                <a:gd fmla="val -72391" name="adj1"/>
                <a:gd fmla="val 42938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:\Pearson\Lab\LWTE INTL ED W Lab\on S-drive (TeamShare)\LWTE Lab\high-res photos from photo team\Vocab videos\2A\LWTE2AU2_V1_02 - DCTM_PI_UK_CM_AL460506.jpg" id="214" name="Google Shape;214;p2"/>
            <p:cNvPicPr preferRelativeResize="0"/>
            <p:nvPr/>
          </p:nvPicPr>
          <p:blipFill rotWithShape="1">
            <a:blip r:embed="rId5">
              <a:alphaModFix/>
            </a:blip>
            <a:srcRect b="19166" l="3030" r="3207" t="21002"/>
            <a:stretch/>
          </p:blipFill>
          <p:spPr>
            <a:xfrm>
              <a:off x="5652120" y="2204864"/>
              <a:ext cx="2708264" cy="1296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"/>
          <p:cNvSpPr/>
          <p:nvPr/>
        </p:nvSpPr>
        <p:spPr>
          <a:xfrm>
            <a:off x="5004612" y="4939012"/>
            <a:ext cx="3456000" cy="684300"/>
          </a:xfrm>
          <a:prstGeom prst="wedgeRoundRectCallout">
            <a:avLst>
              <a:gd fmla="val -77986" name="adj1"/>
              <a:gd fmla="val -34406" name="adj2"/>
              <a:gd fmla="val 0" name="adj3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live in Beijing.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pic>
        <p:nvPicPr>
          <p:cNvPr descr="man" id="221" name="Google Shape;22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25" y="4611687"/>
            <a:ext cx="1362075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1" id="222" name="Google Shape;2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8262" y="4868862"/>
            <a:ext cx="1244600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/>
          <p:nvPr/>
        </p:nvSpPr>
        <p:spPr>
          <a:xfrm>
            <a:off x="684212" y="1358900"/>
            <a:ext cx="4175125" cy="1219200"/>
          </a:xfrm>
          <a:prstGeom prst="wedgeRoundRectCallout">
            <a:avLst>
              <a:gd fmla="val -36237" name="adj1"/>
              <a:gd fmla="val 198103" name="adj2"/>
              <a:gd fmla="val 0" name="adj3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grpSp>
        <p:nvGrpSpPr>
          <p:cNvPr id="224" name="Google Shape;224;p3"/>
          <p:cNvGrpSpPr/>
          <p:nvPr/>
        </p:nvGrpSpPr>
        <p:grpSpPr>
          <a:xfrm>
            <a:off x="4859337" y="2052637"/>
            <a:ext cx="3913187" cy="2744787"/>
            <a:chOff x="4859338" y="1556793"/>
            <a:chExt cx="3913187" cy="2743746"/>
          </a:xfrm>
        </p:grpSpPr>
        <p:sp>
          <p:nvSpPr>
            <p:cNvPr id="225" name="Google Shape;225;p3"/>
            <p:cNvSpPr/>
            <p:nvPr/>
          </p:nvSpPr>
          <p:spPr>
            <a:xfrm>
              <a:off x="4859338" y="1556793"/>
              <a:ext cx="3913187" cy="2743746"/>
            </a:xfrm>
            <a:prstGeom prst="cloudCallout">
              <a:avLst>
                <a:gd fmla="val -74544" name="adj1"/>
                <a:gd fmla="val 47546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hk1-uivylui\Documents\LWTE Gold\2A\Pupil's Book\New photos\LWTEGold2A_U2_ph02_P8 - Fotolia_123716642_Subscription_Yearly_XXL_PLUS (YANG WEI CHEN).jpg" id="226" name="Google Shape;226;p3"/>
            <p:cNvPicPr preferRelativeResize="0"/>
            <p:nvPr/>
          </p:nvPicPr>
          <p:blipFill rotWithShape="1">
            <a:blip r:embed="rId5">
              <a:alphaModFix/>
            </a:blip>
            <a:srcRect b="24227" l="42298" r="0" t="33235"/>
            <a:stretch/>
          </p:blipFill>
          <p:spPr>
            <a:xfrm>
              <a:off x="5292080" y="2129414"/>
              <a:ext cx="2935868" cy="14436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3"/>
          <p:cNvSpPr/>
          <p:nvPr/>
        </p:nvSpPr>
        <p:spPr>
          <a:xfrm>
            <a:off x="4674237" y="5213925"/>
            <a:ext cx="3936900" cy="684300"/>
          </a:xfrm>
          <a:prstGeom prst="wedgeRoundRectCallout">
            <a:avLst>
              <a:gd fmla="val -70868" name="adj1"/>
              <a:gd fmla="val -44209" name="adj2"/>
              <a:gd fmla="val 0" name="adj3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live in Shanghai.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pic>
        <p:nvPicPr>
          <p:cNvPr descr="man" id="233" name="Google Shape;23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37" y="4508500"/>
            <a:ext cx="1292225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a89" id="234" name="Google Shape;234;p4"/>
          <p:cNvPicPr preferRelativeResize="0"/>
          <p:nvPr/>
        </p:nvPicPr>
        <p:blipFill rotWithShape="1">
          <a:blip r:embed="rId4">
            <a:alphaModFix/>
          </a:blip>
          <a:srcRect b="37066" l="29557" r="0" t="0"/>
          <a:stretch/>
        </p:blipFill>
        <p:spPr>
          <a:xfrm>
            <a:off x="2484437" y="4724400"/>
            <a:ext cx="1482725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"/>
          <p:cNvSpPr/>
          <p:nvPr/>
        </p:nvSpPr>
        <p:spPr>
          <a:xfrm>
            <a:off x="684212" y="1358900"/>
            <a:ext cx="4175125" cy="1219200"/>
          </a:xfrm>
          <a:prstGeom prst="wedgeRoundRectCallout">
            <a:avLst>
              <a:gd fmla="val -24439" name="adj1"/>
              <a:gd fmla="val 193684" name="adj2"/>
              <a:gd fmla="val 0" name="adj3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grpSp>
        <p:nvGrpSpPr>
          <p:cNvPr id="236" name="Google Shape;236;p4"/>
          <p:cNvGrpSpPr/>
          <p:nvPr/>
        </p:nvGrpSpPr>
        <p:grpSpPr>
          <a:xfrm>
            <a:off x="4462462" y="1557337"/>
            <a:ext cx="4681537" cy="2995612"/>
            <a:chOff x="4462463" y="1557338"/>
            <a:chExt cx="4681537" cy="2995612"/>
          </a:xfrm>
        </p:grpSpPr>
        <p:sp>
          <p:nvSpPr>
            <p:cNvPr id="237" name="Google Shape;237;p4"/>
            <p:cNvSpPr/>
            <p:nvPr/>
          </p:nvSpPr>
          <p:spPr>
            <a:xfrm>
              <a:off x="4462463" y="1557338"/>
              <a:ext cx="4681537" cy="2995612"/>
            </a:xfrm>
            <a:prstGeom prst="cloudCallout">
              <a:avLst>
                <a:gd fmla="val -67135" name="adj1"/>
                <a:gd fmla="val 51804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:\Pearson\Lab\LWTE INTL ED W Lab\on S-drive (TeamShare)\LWTE Lab\high-res photos from photo team\Vocab videos\2A\LWTE2AU2_V1_03 - Fotolia_24287449_Subscription_Yearly_L_PLUS (Jess Yu).jpg" id="238" name="Google Shape;238;p4"/>
            <p:cNvPicPr preferRelativeResize="0"/>
            <p:nvPr/>
          </p:nvPicPr>
          <p:blipFill rotWithShape="1">
            <a:blip r:embed="rId5">
              <a:alphaModFix/>
            </a:blip>
            <a:srcRect b="46695" l="3381" r="5029" t="13896"/>
            <a:stretch/>
          </p:blipFill>
          <p:spPr>
            <a:xfrm>
              <a:off x="5292080" y="2103119"/>
              <a:ext cx="2834813" cy="182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4"/>
          <p:cNvSpPr/>
          <p:nvPr/>
        </p:nvSpPr>
        <p:spPr>
          <a:xfrm>
            <a:off x="5087950" y="4815462"/>
            <a:ext cx="3598800" cy="684300"/>
          </a:xfrm>
          <a:prstGeom prst="wedgeRoundRectCallout">
            <a:avLst>
              <a:gd fmla="val -78550" name="adj1"/>
              <a:gd fmla="val 24143" name="adj2"/>
              <a:gd fmla="val 0" name="adj3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live in Nanjing.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pic>
        <p:nvPicPr>
          <p:cNvPr descr="man" id="245" name="Google Shape;24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4365625"/>
            <a:ext cx="1355725" cy="143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5"/>
          <p:cNvGrpSpPr/>
          <p:nvPr/>
        </p:nvGrpSpPr>
        <p:grpSpPr>
          <a:xfrm>
            <a:off x="2411412" y="4508500"/>
            <a:ext cx="1608137" cy="1435100"/>
            <a:chOff x="2386" y="2523"/>
            <a:chExt cx="1084" cy="931"/>
          </a:xfrm>
        </p:grpSpPr>
        <p:pic>
          <p:nvPicPr>
            <p:cNvPr descr="1a88" id="247" name="Google Shape;247;p5"/>
            <p:cNvPicPr preferRelativeResize="0"/>
            <p:nvPr/>
          </p:nvPicPr>
          <p:blipFill rotWithShape="1">
            <a:blip r:embed="rId4">
              <a:alphaModFix/>
            </a:blip>
            <a:srcRect b="35392" l="0" r="40884" t="0"/>
            <a:stretch/>
          </p:blipFill>
          <p:spPr>
            <a:xfrm flipH="1">
              <a:off x="2562" y="2523"/>
              <a:ext cx="908" cy="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5"/>
            <p:cNvSpPr txBox="1"/>
            <p:nvPr/>
          </p:nvSpPr>
          <p:spPr>
            <a:xfrm>
              <a:off x="2386" y="3272"/>
              <a:ext cx="363" cy="18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3126" y="3285"/>
              <a:ext cx="182" cy="1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5"/>
          <p:cNvSpPr/>
          <p:nvPr/>
        </p:nvSpPr>
        <p:spPr>
          <a:xfrm>
            <a:off x="684212" y="1638300"/>
            <a:ext cx="4495800" cy="660400"/>
          </a:xfrm>
          <a:prstGeom prst="wedgeRoundRectCallout">
            <a:avLst>
              <a:gd fmla="val -37733" name="adj1"/>
              <a:gd fmla="val 341255" name="adj2"/>
              <a:gd fmla="val 0" name="adj3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grpSp>
        <p:nvGrpSpPr>
          <p:cNvPr id="251" name="Google Shape;251;p5"/>
          <p:cNvGrpSpPr/>
          <p:nvPr/>
        </p:nvGrpSpPr>
        <p:grpSpPr>
          <a:xfrm>
            <a:off x="4572000" y="1700212"/>
            <a:ext cx="4340225" cy="2940050"/>
            <a:chOff x="4572000" y="1700213"/>
            <a:chExt cx="4340225" cy="2940050"/>
          </a:xfrm>
        </p:grpSpPr>
        <p:sp>
          <p:nvSpPr>
            <p:cNvPr id="252" name="Google Shape;252;p5"/>
            <p:cNvSpPr/>
            <p:nvPr/>
          </p:nvSpPr>
          <p:spPr>
            <a:xfrm>
              <a:off x="4572000" y="1700213"/>
              <a:ext cx="4340225" cy="2940050"/>
            </a:xfrm>
            <a:prstGeom prst="cloudCallout">
              <a:avLst>
                <a:gd fmla="val -64977" name="adj1"/>
                <a:gd fmla="val 47559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hk1-uivylui\Documents\LWTE Gold\2A\New photos\LWTEGold2A_U2_ph05_P8 - Fotolia_32305106_Subscription_Yearly_XL_PLUS (jundream).jpg" id="253" name="Google Shape;25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92080" y="2204864"/>
              <a:ext cx="2904323" cy="19442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5"/>
          <p:cNvSpPr/>
          <p:nvPr/>
        </p:nvSpPr>
        <p:spPr>
          <a:xfrm>
            <a:off x="4643450" y="5259300"/>
            <a:ext cx="4197300" cy="684300"/>
          </a:xfrm>
          <a:prstGeom prst="wedgeRoundRectCallout">
            <a:avLst>
              <a:gd fmla="val -65172" name="adj1"/>
              <a:gd fmla="val -77835" name="adj2"/>
              <a:gd fmla="val 0" name="adj3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mic Sans MS"/>
              <a:buNone/>
            </a:pPr>
            <a:r>
              <a:rPr b="0" i="0" lang="en-US" sz="3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live in Guangzhou.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you live?</a:t>
            </a:r>
            <a:endParaRPr/>
          </a:p>
        </p:txBody>
      </p:sp>
      <p:sp>
        <p:nvSpPr>
          <p:cNvPr id="260" name="Google Shape;260;p6"/>
          <p:cNvSpPr txBox="1"/>
          <p:nvPr/>
        </p:nvSpPr>
        <p:spPr>
          <a:xfrm>
            <a:off x="468312" y="1628775"/>
            <a:ext cx="4319587" cy="7921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you live?</a:t>
            </a:r>
            <a:endParaRPr/>
          </a:p>
        </p:txBody>
      </p:sp>
      <p:grpSp>
        <p:nvGrpSpPr>
          <p:cNvPr id="261" name="Google Shape;261;p6"/>
          <p:cNvGrpSpPr/>
          <p:nvPr/>
        </p:nvGrpSpPr>
        <p:grpSpPr>
          <a:xfrm>
            <a:off x="468312" y="2708275"/>
            <a:ext cx="6389687" cy="2233612"/>
            <a:chOff x="295" y="1706"/>
            <a:chExt cx="3175" cy="1407"/>
          </a:xfrm>
        </p:grpSpPr>
        <p:sp>
          <p:nvSpPr>
            <p:cNvPr id="262" name="Google Shape;262;p6"/>
            <p:cNvSpPr txBox="1"/>
            <p:nvPr/>
          </p:nvSpPr>
          <p:spPr>
            <a:xfrm>
              <a:off x="295" y="1706"/>
              <a:ext cx="3175" cy="1407"/>
            </a:xfrm>
            <a:prstGeom prst="rect">
              <a:avLst/>
            </a:prstGeom>
            <a:solidFill>
              <a:srgbClr val="CC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" name="Google Shape;263;p6"/>
            <p:cNvCxnSpPr/>
            <p:nvPr/>
          </p:nvCxnSpPr>
          <p:spPr>
            <a:xfrm>
              <a:off x="1655" y="1706"/>
              <a:ext cx="1" cy="14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4" name="Google Shape;264;p6"/>
            <p:cNvSpPr txBox="1"/>
            <p:nvPr/>
          </p:nvSpPr>
          <p:spPr>
            <a:xfrm>
              <a:off x="376" y="2236"/>
              <a:ext cx="2449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mic Sans MS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 live </a:t>
              </a:r>
              <a:r>
                <a:rPr b="0" i="0" lang="en-US" sz="36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</a:t>
              </a:r>
              <a:r>
                <a:rPr b="0" i="0" lang="en-US" sz="36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/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1701" y="1752"/>
              <a:ext cx="1542" cy="1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mic Sans MS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Beijing.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08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mic Sans MS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Shanghai.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08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mic Sans MS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Nanjing.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FF9933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 make a note. </a:t>
            </a:r>
            <a:endParaRPr/>
          </a:p>
        </p:txBody>
      </p:sp>
      <p:pic>
        <p:nvPicPr>
          <p:cNvPr descr="4b106" id="271" name="Google Shape;271;p7"/>
          <p:cNvPicPr preferRelativeResize="0"/>
          <p:nvPr/>
        </p:nvPicPr>
        <p:blipFill rotWithShape="1">
          <a:blip r:embed="rId3">
            <a:alphaModFix/>
          </a:blip>
          <a:srcRect b="0" l="0" r="61784" t="0"/>
          <a:stretch/>
        </p:blipFill>
        <p:spPr>
          <a:xfrm>
            <a:off x="755650" y="1989137"/>
            <a:ext cx="1712912" cy="18938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7"/>
          <p:cNvGraphicFramePr/>
          <p:nvPr/>
        </p:nvGraphicFramePr>
        <p:xfrm>
          <a:off x="719137" y="4221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{21250192-97F2-46F2-BA9E-118C4EC82FFD}</a:tableStyleId>
              </a:tblPr>
              <a:tblGrid>
                <a:gridCol w="2568575"/>
                <a:gridCol w="2566975"/>
                <a:gridCol w="2568575"/>
              </a:tblGrid>
              <a:tr h="94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Name</a:t>
                      </a:r>
                      <a:endParaRPr/>
                    </a:p>
                  </a:txBody>
                  <a:tcPr marT="46825" marB="46825" marR="90000" marL="9000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Lives in …</a:t>
                      </a:r>
                      <a:endParaRPr/>
                    </a:p>
                  </a:txBody>
                  <a:tcPr marT="46825" marB="46825" marR="90000" marL="9000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Comes to school …</a:t>
                      </a:r>
                      <a:endParaRPr/>
                    </a:p>
                  </a:txBody>
                  <a:tcPr marT="46825" marB="46825" marR="90000" marL="4680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825" marB="46825" marR="90000" marL="9000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825" marB="46825" marR="90000" marL="9000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6825" marB="46825" marR="90000" marL="9000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3" name="Google Shape;273;p7"/>
          <p:cNvSpPr/>
          <p:nvPr/>
        </p:nvSpPr>
        <p:spPr>
          <a:xfrm>
            <a:off x="2484437" y="1341437"/>
            <a:ext cx="6278562" cy="1655762"/>
          </a:xfrm>
          <a:prstGeom prst="wedgeRoundRectCallout">
            <a:avLst>
              <a:gd fmla="val -57629" name="adj1"/>
              <a:gd fmla="val 20782" name="adj2"/>
              <a:gd fmla="val 0" name="adj3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name is Sally.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live in Hangzhou.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come to school by school bus.</a:t>
            </a:r>
            <a:endParaRPr/>
          </a:p>
        </p:txBody>
      </p:sp>
      <p:sp>
        <p:nvSpPr>
          <p:cNvPr id="274" name="Google Shape;274;p7"/>
          <p:cNvSpPr txBox="1"/>
          <p:nvPr/>
        </p:nvSpPr>
        <p:spPr>
          <a:xfrm>
            <a:off x="989012" y="5318125"/>
            <a:ext cx="20891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Sally</a:t>
            </a:r>
            <a:endParaRPr/>
          </a:p>
        </p:txBody>
      </p:sp>
      <p:sp>
        <p:nvSpPr>
          <p:cNvPr id="275" name="Google Shape;275;p7"/>
          <p:cNvSpPr txBox="1"/>
          <p:nvPr/>
        </p:nvSpPr>
        <p:spPr>
          <a:xfrm>
            <a:off x="3541712" y="5291137"/>
            <a:ext cx="2087562" cy="52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Hangzhou</a:t>
            </a:r>
            <a:endParaRPr/>
          </a:p>
        </p:txBody>
      </p:sp>
      <p:sp>
        <p:nvSpPr>
          <p:cNvPr id="276" name="Google Shape;276;p7"/>
          <p:cNvSpPr txBox="1"/>
          <p:nvPr/>
        </p:nvSpPr>
        <p:spPr>
          <a:xfrm>
            <a:off x="5954712" y="5291137"/>
            <a:ext cx="25923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school bus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/>
        </p:nvSpPr>
        <p:spPr>
          <a:xfrm>
            <a:off x="2411412" y="2781300"/>
            <a:ext cx="424815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  <a:endParaRPr/>
          </a:p>
        </p:txBody>
      </p:sp>
    </p:spTree>
  </p:cSld>
  <p:clrMapOvr>
    <a:masterClrMapping/>
  </p:clrMapOvr>
  <p:transition spd="slow">
    <p:strips dir="r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9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2005-08-06T07:00:54Z</dcterms:created>
  <dc:creator>Catherine Leung</dc:creator>
</cp:coreProperties>
</file>