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96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g3+bTvW6NPj7e4CcCqOI2HxQpx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96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3" name="Google Shape;73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9" name="Google Shape;39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5" name="Google Shape;45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8" name="Google Shape;58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9" name="Google Shape;59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0" name="Google Shape;60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6" name="Google Shape;66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7" name="Google Shape;67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11" name="Google Shape;1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0062" y="6376987"/>
            <a:ext cx="917575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4"/>
          <p:cNvSpPr txBox="1"/>
          <p:nvPr/>
        </p:nvSpPr>
        <p:spPr>
          <a:xfrm>
            <a:off x="6516687" y="626427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323850" y="3462337"/>
            <a:ext cx="8712200" cy="1354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FF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 2, Book 1B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Longman Welcome to English Gold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2057400" y="1905000"/>
            <a:ext cx="5240337" cy="88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omic Sans MS"/>
              <a:buNone/>
            </a:pPr>
            <a:r>
              <a:rPr b="1" i="0" lang="en-US" sz="5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pet friends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eno4" id="152" name="Google Shape;1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420937"/>
            <a:ext cx="1277937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pe2a20" id="153" name="Google Shape;15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4737" y="1511300"/>
            <a:ext cx="5540375" cy="393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0"/>
          <p:cNvSpPr txBox="1"/>
          <p:nvPr/>
        </p:nvSpPr>
        <p:spPr>
          <a:xfrm>
            <a:off x="685800" y="3048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Beeno?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>
          <a:xfrm>
            <a:off x="685800" y="54102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___________________.</a:t>
            </a:r>
            <a:endParaRPr/>
          </a:p>
        </p:txBody>
      </p:sp>
      <p:sp>
        <p:nvSpPr>
          <p:cNvPr id="156" name="Google Shape;156;p10"/>
          <p:cNvSpPr txBox="1"/>
          <p:nvPr/>
        </p:nvSpPr>
        <p:spPr>
          <a:xfrm>
            <a:off x="2057400" y="5334000"/>
            <a:ext cx="53340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 the table</a:t>
            </a:r>
            <a:endParaRPr/>
          </a:p>
        </p:txBody>
      </p:sp>
      <p:pic>
        <p:nvPicPr>
          <p:cNvPr descr="Beeno4" id="157" name="Google Shape;15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3148250"/>
            <a:ext cx="1277937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eno in the cupboard 3" id="162" name="Google Shape;16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981075"/>
            <a:ext cx="3859212" cy="471963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1"/>
          <p:cNvSpPr txBox="1"/>
          <p:nvPr/>
        </p:nvSpPr>
        <p:spPr>
          <a:xfrm>
            <a:off x="685800" y="1524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Beeno?</a:t>
            </a:r>
            <a:endParaRPr/>
          </a:p>
        </p:txBody>
      </p:sp>
      <p:sp>
        <p:nvSpPr>
          <p:cNvPr id="164" name="Google Shape;164;p11"/>
          <p:cNvSpPr txBox="1"/>
          <p:nvPr/>
        </p:nvSpPr>
        <p:spPr>
          <a:xfrm>
            <a:off x="609600" y="56896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___________________.</a:t>
            </a:r>
            <a:endParaRPr/>
          </a:p>
        </p:txBody>
      </p:sp>
      <p:sp>
        <p:nvSpPr>
          <p:cNvPr id="165" name="Google Shape;165;p11"/>
          <p:cNvSpPr txBox="1"/>
          <p:nvPr/>
        </p:nvSpPr>
        <p:spPr>
          <a:xfrm>
            <a:off x="2508250" y="5518150"/>
            <a:ext cx="4800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cupboard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eno on the cupboard" id="170" name="Google Shape;17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533400"/>
            <a:ext cx="3194050" cy="4994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2"/>
          <p:cNvSpPr txBox="1"/>
          <p:nvPr/>
        </p:nvSpPr>
        <p:spPr>
          <a:xfrm>
            <a:off x="584200" y="1778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Beeno?</a:t>
            </a:r>
            <a:endParaRPr/>
          </a:p>
        </p:txBody>
      </p:sp>
      <p:sp>
        <p:nvSpPr>
          <p:cNvPr id="172" name="Google Shape;172;p12"/>
          <p:cNvSpPr txBox="1"/>
          <p:nvPr/>
        </p:nvSpPr>
        <p:spPr>
          <a:xfrm>
            <a:off x="533400" y="5562600"/>
            <a:ext cx="7848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___________________.</a:t>
            </a:r>
            <a:endParaRPr/>
          </a:p>
        </p:txBody>
      </p:sp>
      <p:sp>
        <p:nvSpPr>
          <p:cNvPr id="173" name="Google Shape;173;p12"/>
          <p:cNvSpPr txBox="1"/>
          <p:nvPr/>
        </p:nvSpPr>
        <p:spPr>
          <a:xfrm>
            <a:off x="2363787" y="5381625"/>
            <a:ext cx="4800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cupboard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/>
          <p:nvPr/>
        </p:nvSpPr>
        <p:spPr>
          <a:xfrm>
            <a:off x="2016125" y="2638425"/>
            <a:ext cx="49688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2"/>
          <p:cNvGrpSpPr/>
          <p:nvPr/>
        </p:nvGrpSpPr>
        <p:grpSpPr>
          <a:xfrm>
            <a:off x="685800" y="228600"/>
            <a:ext cx="8001000" cy="2208212"/>
            <a:chOff x="528" y="96"/>
            <a:chExt cx="5040" cy="1391"/>
          </a:xfrm>
        </p:grpSpPr>
        <p:sp>
          <p:nvSpPr>
            <p:cNvPr id="93" name="Google Shape;93;p2"/>
            <p:cNvSpPr txBox="1"/>
            <p:nvPr/>
          </p:nvSpPr>
          <p:spPr>
            <a:xfrm>
              <a:off x="528" y="480"/>
              <a:ext cx="5040" cy="10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omic Sans MS"/>
                <a:buNone/>
              </a:pP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We use the question word </a:t>
              </a:r>
              <a:r>
                <a:rPr b="0" i="0" lang="en-US" sz="3600" u="none">
                  <a:solidFill>
                    <a:srgbClr val="3333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Where</a:t>
              </a: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to</a:t>
              </a:r>
              <a:r>
                <a:rPr b="0" i="0" lang="en-US" sz="40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ask for the location of something.</a:t>
              </a:r>
              <a:endParaRPr/>
            </a:p>
          </p:txBody>
        </p:sp>
        <p:sp>
          <p:nvSpPr>
            <p:cNvPr id="94" name="Google Shape;94;p2"/>
            <p:cNvSpPr txBox="1"/>
            <p:nvPr/>
          </p:nvSpPr>
          <p:spPr>
            <a:xfrm>
              <a:off x="528" y="96"/>
              <a:ext cx="4464" cy="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FF"/>
                </a:buClr>
                <a:buSzPts val="4000"/>
                <a:buFont typeface="Comic Sans MS"/>
                <a:buNone/>
              </a:pPr>
              <a:r>
                <a:rPr b="1" i="0" lang="en-US" sz="4000" u="none">
                  <a:solidFill>
                    <a:srgbClr val="3333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Where</a:t>
              </a:r>
              <a:endParaRPr/>
            </a:p>
          </p:txBody>
        </p:sp>
      </p:grpSp>
      <p:sp>
        <p:nvSpPr>
          <p:cNvPr id="95" name="Google Shape;95;p2"/>
          <p:cNvSpPr txBox="1"/>
          <p:nvPr/>
        </p:nvSpPr>
        <p:spPr>
          <a:xfrm>
            <a:off x="790575" y="2924175"/>
            <a:ext cx="68770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762000" y="2852737"/>
            <a:ext cx="8153400" cy="2743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can use these words to answer </a:t>
            </a:r>
            <a:r>
              <a:rPr b="0" i="0" lang="en-US" sz="3600" u="none">
                <a:solidFill>
                  <a:srgbClr val="333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questions: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in, on, under, near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685800" y="3810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the cat?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1908175" y="53340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box.</a:t>
            </a:r>
            <a:endParaRPr/>
          </a:p>
        </p:txBody>
      </p:sp>
      <p:pic>
        <p:nvPicPr>
          <p:cNvPr descr="36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1295400"/>
            <a:ext cx="3625850" cy="3954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685800" y="3810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the cat?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1619250" y="52578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under 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box.</a:t>
            </a:r>
            <a:endParaRPr/>
          </a:p>
        </p:txBody>
      </p:sp>
      <p:pic>
        <p:nvPicPr>
          <p:cNvPr descr="37"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7000" y="1295400"/>
            <a:ext cx="3810000" cy="3751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685800" y="3810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the cat?</a:t>
            </a:r>
            <a:endParaRPr/>
          </a:p>
        </p:txBody>
      </p:sp>
      <p:sp>
        <p:nvSpPr>
          <p:cNvPr id="116" name="Google Shape;116;p5"/>
          <p:cNvSpPr txBox="1"/>
          <p:nvPr/>
        </p:nvSpPr>
        <p:spPr>
          <a:xfrm>
            <a:off x="1476375" y="52578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near 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box.</a:t>
            </a:r>
            <a:endParaRPr/>
          </a:p>
        </p:txBody>
      </p:sp>
      <p:pic>
        <p:nvPicPr>
          <p:cNvPr descr="38"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1731962"/>
            <a:ext cx="3619500" cy="3182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/>
        </p:nvSpPr>
        <p:spPr>
          <a:xfrm>
            <a:off x="685800" y="3810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the cat?</a:t>
            </a:r>
            <a:endParaRPr/>
          </a:p>
        </p:txBody>
      </p:sp>
      <p:sp>
        <p:nvSpPr>
          <p:cNvPr id="123" name="Google Shape;123;p6"/>
          <p:cNvSpPr txBox="1"/>
          <p:nvPr/>
        </p:nvSpPr>
        <p:spPr>
          <a:xfrm>
            <a:off x="1835150" y="5257800"/>
            <a:ext cx="7848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1" i="0" lang="en-US" sz="48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</a:t>
            </a:r>
            <a:r>
              <a:rPr b="1" i="0" lang="en-US" sz="48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box.</a:t>
            </a:r>
            <a:endParaRPr/>
          </a:p>
        </p:txBody>
      </p:sp>
      <p:pic>
        <p:nvPicPr>
          <p:cNvPr descr="in_s"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1371600"/>
            <a:ext cx="3584575" cy="374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/>
        </p:nvSpPr>
        <p:spPr>
          <a:xfrm>
            <a:off x="1676400" y="2286000"/>
            <a:ext cx="62134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rgbClr val="333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you try.</a:t>
            </a:r>
            <a:endParaRPr/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eno4" id="134" name="Google Shape;13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3068637"/>
            <a:ext cx="1277937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8"/>
          <p:cNvSpPr txBox="1"/>
          <p:nvPr/>
        </p:nvSpPr>
        <p:spPr>
          <a:xfrm>
            <a:off x="584200" y="1778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Beeno?</a:t>
            </a:r>
            <a:endParaRPr/>
          </a:p>
        </p:txBody>
      </p:sp>
      <p:sp>
        <p:nvSpPr>
          <p:cNvPr id="136" name="Google Shape;136;p8"/>
          <p:cNvSpPr txBox="1"/>
          <p:nvPr/>
        </p:nvSpPr>
        <p:spPr>
          <a:xfrm>
            <a:off x="1116012" y="5486400"/>
            <a:ext cx="8280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 the cupboard.</a:t>
            </a:r>
            <a:endParaRPr/>
          </a:p>
        </p:txBody>
      </p:sp>
      <p:sp>
        <p:nvSpPr>
          <p:cNvPr id="137" name="Google Shape;137;p8"/>
          <p:cNvSpPr txBox="1"/>
          <p:nvPr/>
        </p:nvSpPr>
        <p:spPr>
          <a:xfrm>
            <a:off x="2640012" y="5410200"/>
            <a:ext cx="1752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near</a:t>
            </a:r>
            <a:endParaRPr/>
          </a:p>
        </p:txBody>
      </p:sp>
      <p:pic>
        <p:nvPicPr>
          <p:cNvPr descr="P40" id="138" name="Google Shape;13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84437" y="1631950"/>
            <a:ext cx="3190875" cy="3592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pe2a20" id="143" name="Google Shape;1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1773237"/>
            <a:ext cx="5899150" cy="418941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9"/>
          <p:cNvSpPr txBox="1"/>
          <p:nvPr/>
        </p:nvSpPr>
        <p:spPr>
          <a:xfrm>
            <a:off x="584200" y="177800"/>
            <a:ext cx="7848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Beeno?</a:t>
            </a:r>
            <a:endParaRPr/>
          </a:p>
        </p:txBody>
      </p:sp>
      <p:sp>
        <p:nvSpPr>
          <p:cNvPr id="145" name="Google Shape;145;p9"/>
          <p:cNvSpPr txBox="1"/>
          <p:nvPr/>
        </p:nvSpPr>
        <p:spPr>
          <a:xfrm>
            <a:off x="1692275" y="5410200"/>
            <a:ext cx="8280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 the table.</a:t>
            </a:r>
            <a:endParaRPr/>
          </a:p>
        </p:txBody>
      </p:sp>
      <p:sp>
        <p:nvSpPr>
          <p:cNvPr id="146" name="Google Shape;146;p9"/>
          <p:cNvSpPr txBox="1"/>
          <p:nvPr/>
        </p:nvSpPr>
        <p:spPr>
          <a:xfrm>
            <a:off x="3165475" y="5346700"/>
            <a:ext cx="1752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</a:t>
            </a:r>
            <a:endParaRPr/>
          </a:p>
        </p:txBody>
      </p:sp>
      <p:pic>
        <p:nvPicPr>
          <p:cNvPr descr="Beeno4" id="147" name="Google Shape;14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32237" y="1196975"/>
            <a:ext cx="1277937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h 2_Colourful clothes">
  <a:themeElements>
    <a:clrScheme name="Ch 2_Colourful cloth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2005-10-04T06:42:44Z</dcterms:created>
  <dc:creator>Annie Hui</dc:creator>
</cp:coreProperties>
</file>