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9144000" cy="6858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35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4" roundtripDataSignature="AMtx7mjDDe9zb4aGASdlYOZdQRdeii8vy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3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3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5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5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6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7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7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8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8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物件" type="obj">
  <p:cSld name="OBJEC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投影片" type="title">
  <p:cSld name="TITLE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0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直排標題及文字" type="vertTitleAndTx">
  <p:cSld name="VERTICAL_TITLE_AND_VERTICAL_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直排文字" type="vertTx">
  <p:cSld name="VERTICAL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6" name="Google Shape;26;p1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圖片" type="picTx">
  <p:cSld name="PICTURE_WITH_CAPTIO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13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33" name="Google Shape;33;p1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內容" type="objTx">
  <p:cSld name="OBJECT_WITH_CAPTIO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39" name="Google Shape;39;p14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40" name="Google Shape;40;p1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只有標題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對" type="twoTxTwoObj">
  <p:cSld name="TWO_OBJECTS_WITH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51" name="Google Shape;51;p1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52" name="Google Shape;52;p1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53" name="Google Shape;53;p1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54" name="Google Shape;54;p1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兩項物件" type="twoObj">
  <p:cSld name="TWO_OBJECTS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60" name="Google Shape;60;p17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61" name="Google Shape;61;p1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章節標題" type="secHead">
  <p:cSld name="SECTION_HEADER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8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8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67" name="Google Shape;67;p1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  <p:pic>
        <p:nvPicPr>
          <p:cNvPr id="11" name="Google Shape;11;p9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500062" y="6376987"/>
            <a:ext cx="917575" cy="27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9"/>
          <p:cNvSpPr txBox="1"/>
          <p:nvPr/>
        </p:nvSpPr>
        <p:spPr>
          <a:xfrm>
            <a:off x="6516687" y="6264275"/>
            <a:ext cx="2519362" cy="5048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jpg"/><Relationship Id="rId4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Relationship Id="rId4" Type="http://schemas.openxmlformats.org/officeDocument/2006/relationships/image" Target="../media/image1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jpg"/><Relationship Id="rId4" Type="http://schemas.openxmlformats.org/officeDocument/2006/relationships/image" Target="../media/image4.jpg"/><Relationship Id="rId5" Type="http://schemas.openxmlformats.org/officeDocument/2006/relationships/image" Target="../media/image7.jpg"/><Relationship Id="rId6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"/>
          <p:cNvSpPr txBox="1"/>
          <p:nvPr/>
        </p:nvSpPr>
        <p:spPr>
          <a:xfrm>
            <a:off x="2644775" y="2205037"/>
            <a:ext cx="3889375" cy="884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Comic Sans MS"/>
              <a:buNone/>
            </a:pPr>
            <a:r>
              <a:rPr b="1" i="0" lang="en-US" sz="5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Look at me!</a:t>
            </a:r>
            <a:endParaRPr/>
          </a:p>
        </p:txBody>
      </p:sp>
      <p:sp>
        <p:nvSpPr>
          <p:cNvPr id="87" name="Google Shape;87;p1"/>
          <p:cNvSpPr txBox="1"/>
          <p:nvPr/>
        </p:nvSpPr>
        <p:spPr>
          <a:xfrm>
            <a:off x="250825" y="3500437"/>
            <a:ext cx="8785225" cy="1354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4100"/>
              <a:buFont typeface="Comic Sans MS"/>
              <a:buNone/>
            </a:pPr>
            <a:r>
              <a:rPr b="1" i="0" lang="en-US" sz="4100" u="none">
                <a:solidFill>
                  <a:srgbClr val="FF0066"/>
                </a:solidFill>
                <a:latin typeface="Comic Sans MS"/>
                <a:ea typeface="Comic Sans MS"/>
                <a:cs typeface="Comic Sans MS"/>
                <a:sym typeface="Comic Sans MS"/>
              </a:rPr>
              <a:t>Chapter 6, Book 1A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ts val="4100"/>
              <a:buFont typeface="Comic Sans MS"/>
              <a:buNone/>
            </a:pPr>
            <a:r>
              <a:rPr b="1" i="0" lang="en-US" sz="4100" u="none">
                <a:solidFill>
                  <a:srgbClr val="00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Longman Welcome to English Gold</a:t>
            </a:r>
            <a:r>
              <a:rPr b="0" i="0" lang="en-US" sz="4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  <p:transition spd="slow">
    <p:strips dir="ru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at" id="92" name="Google Shape;92;p2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55838" y="3201712"/>
            <a:ext cx="1841400" cy="29337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2"/>
          <p:cNvSpPr txBox="1"/>
          <p:nvPr/>
        </p:nvSpPr>
        <p:spPr>
          <a:xfrm>
            <a:off x="468312" y="87312"/>
            <a:ext cx="5616575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About</a:t>
            </a:r>
            <a:r>
              <a:rPr b="1" i="0" lang="en-US" sz="4000" u="none">
                <a:solidFill>
                  <a:srgbClr val="6666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i="0" lang="en-US" sz="400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yourself</a:t>
            </a:r>
            <a:endParaRPr/>
          </a:p>
        </p:txBody>
      </p:sp>
      <p:sp>
        <p:nvSpPr>
          <p:cNvPr id="94" name="Google Shape;94;p2"/>
          <p:cNvSpPr/>
          <p:nvPr/>
        </p:nvSpPr>
        <p:spPr>
          <a:xfrm>
            <a:off x="4226362" y="1010237"/>
            <a:ext cx="4410000" cy="1882800"/>
          </a:xfrm>
          <a:prstGeom prst="wedgeRoundRectCallout">
            <a:avLst>
              <a:gd fmla="val -44939" name="adj1"/>
              <a:gd fmla="val 77860" name="adj2"/>
              <a:gd fmla="val 0" name="adj3"/>
            </a:avLst>
          </a:prstGeom>
          <a:solidFill>
            <a:srgbClr val="CCFFFF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I am</a:t>
            </a: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fat.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 have</a:t>
            </a: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small ears.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 have</a:t>
            </a: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a big nose.</a:t>
            </a:r>
            <a:endParaRPr/>
          </a:p>
        </p:txBody>
      </p:sp>
    </p:spTree>
  </p:cSld>
  <p:clrMapOvr>
    <a:masterClrMapping/>
  </p:clrMapOvr>
  <p:transition spd="slow">
    <p:strips dir="ru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"/>
          <p:cNvSpPr txBox="1"/>
          <p:nvPr/>
        </p:nvSpPr>
        <p:spPr>
          <a:xfrm>
            <a:off x="468312" y="0"/>
            <a:ext cx="6048375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3"/>
          <p:cNvSpPr txBox="1"/>
          <p:nvPr/>
        </p:nvSpPr>
        <p:spPr>
          <a:xfrm>
            <a:off x="468312" y="87312"/>
            <a:ext cx="5616575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About</a:t>
            </a:r>
            <a:r>
              <a:rPr b="1" i="0" lang="en-US" sz="4000" u="none">
                <a:solidFill>
                  <a:srgbClr val="6666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i="0" lang="en-US" sz="400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yourself</a:t>
            </a:r>
            <a:endParaRPr/>
          </a:p>
        </p:txBody>
      </p:sp>
      <p:pic>
        <p:nvPicPr>
          <p:cNvPr descr="short" id="101" name="Google Shape;101;p3"/>
          <p:cNvPicPr preferRelativeResize="0"/>
          <p:nvPr/>
        </p:nvPicPr>
        <p:blipFill rotWithShape="1">
          <a:blip r:embed="rId3">
            <a:alphaModFix/>
          </a:blip>
          <a:srcRect b="49964" l="2734" r="50000" t="6331"/>
          <a:stretch/>
        </p:blipFill>
        <p:spPr>
          <a:xfrm>
            <a:off x="4500575" y="3809650"/>
            <a:ext cx="2160588" cy="1890712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3"/>
          <p:cNvSpPr/>
          <p:nvPr/>
        </p:nvSpPr>
        <p:spPr>
          <a:xfrm>
            <a:off x="2107450" y="978462"/>
            <a:ext cx="4608600" cy="1967100"/>
          </a:xfrm>
          <a:prstGeom prst="wedgeRoundRectCallout">
            <a:avLst>
              <a:gd fmla="val 6738" name="adj1"/>
              <a:gd fmla="val 65870" name="adj2"/>
              <a:gd fmla="val 0" name="adj3"/>
            </a:avLst>
          </a:prstGeom>
          <a:solidFill>
            <a:srgbClr val="CCFFFF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He is</a:t>
            </a: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short.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He has</a:t>
            </a: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big ears.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He has</a:t>
            </a: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small eyes.</a:t>
            </a:r>
            <a:endParaRPr/>
          </a:p>
        </p:txBody>
      </p:sp>
      <p:pic>
        <p:nvPicPr>
          <p:cNvPr descr="fat" id="103" name="Google Shape;103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46675" y="3135026"/>
            <a:ext cx="1701975" cy="2711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strips dir="ru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/>
          <p:nvPr/>
        </p:nvSpPr>
        <p:spPr>
          <a:xfrm>
            <a:off x="468312" y="87312"/>
            <a:ext cx="5616575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9900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rgbClr val="6699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Describing people</a:t>
            </a:r>
            <a:endParaRPr/>
          </a:p>
        </p:txBody>
      </p:sp>
      <p:grpSp>
        <p:nvGrpSpPr>
          <p:cNvPr id="109" name="Google Shape;109;p4"/>
          <p:cNvGrpSpPr/>
          <p:nvPr/>
        </p:nvGrpSpPr>
        <p:grpSpPr>
          <a:xfrm>
            <a:off x="611187" y="908050"/>
            <a:ext cx="4710112" cy="2098675"/>
            <a:chOff x="1010" y="706"/>
            <a:chExt cx="2967" cy="1641"/>
          </a:xfrm>
        </p:grpSpPr>
        <p:sp>
          <p:nvSpPr>
            <p:cNvPr id="110" name="Google Shape;110;p4"/>
            <p:cNvSpPr txBox="1"/>
            <p:nvPr/>
          </p:nvSpPr>
          <p:spPr>
            <a:xfrm>
              <a:off x="1020" y="713"/>
              <a:ext cx="2849" cy="1628"/>
            </a:xfrm>
            <a:prstGeom prst="rect">
              <a:avLst/>
            </a:prstGeom>
            <a:solidFill>
              <a:srgbClr val="CCFFCC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4"/>
            <p:cNvSpPr txBox="1"/>
            <p:nvPr/>
          </p:nvSpPr>
          <p:spPr>
            <a:xfrm>
              <a:off x="1111" y="897"/>
              <a:ext cx="998" cy="4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FF"/>
                </a:buClr>
                <a:buSzPts val="2800"/>
                <a:buFont typeface="Comic Sans MS"/>
                <a:buNone/>
              </a:pPr>
              <a:r>
                <a:rPr b="0" i="0" lang="en-US" sz="2800" u="none">
                  <a:solidFill>
                    <a:srgbClr val="0000FF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I </a:t>
              </a:r>
              <a:endParaRPr/>
            </a:p>
          </p:txBody>
        </p:sp>
        <p:sp>
          <p:nvSpPr>
            <p:cNvPr id="112" name="Google Shape;112;p4"/>
            <p:cNvSpPr txBox="1"/>
            <p:nvPr/>
          </p:nvSpPr>
          <p:spPr>
            <a:xfrm>
              <a:off x="1091" y="1396"/>
              <a:ext cx="681" cy="80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FF"/>
                </a:buClr>
                <a:buSzPts val="2800"/>
                <a:buFont typeface="Comic Sans MS"/>
                <a:buNone/>
              </a:pPr>
              <a:r>
                <a:rPr b="0" i="0" lang="en-US" sz="2800" u="none">
                  <a:solidFill>
                    <a:srgbClr val="0000FF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He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rgbClr val="0000FF"/>
                </a:buClr>
                <a:buSzPts val="2800"/>
                <a:buFont typeface="Comic Sans MS"/>
                <a:buNone/>
              </a:pPr>
              <a:r>
                <a:rPr b="0" i="0" lang="en-US" sz="2800" u="none">
                  <a:solidFill>
                    <a:srgbClr val="0000FF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She</a:t>
              </a:r>
              <a:endParaRPr/>
            </a:p>
          </p:txBody>
        </p:sp>
        <p:sp>
          <p:nvSpPr>
            <p:cNvPr id="113" name="Google Shape;113;p4"/>
            <p:cNvSpPr txBox="1"/>
            <p:nvPr/>
          </p:nvSpPr>
          <p:spPr>
            <a:xfrm>
              <a:off x="2098" y="905"/>
              <a:ext cx="771" cy="4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9900CC"/>
                </a:buClr>
                <a:buSzPts val="2800"/>
                <a:buFont typeface="Comic Sans MS"/>
                <a:buNone/>
              </a:pPr>
              <a:r>
                <a:rPr b="0" i="0" lang="en-US" sz="2800" u="none">
                  <a:solidFill>
                    <a:srgbClr val="9900CC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am</a:t>
              </a:r>
              <a:endParaRPr/>
            </a:p>
          </p:txBody>
        </p:sp>
        <p:sp>
          <p:nvSpPr>
            <p:cNvPr id="114" name="Google Shape;114;p4"/>
            <p:cNvSpPr txBox="1"/>
            <p:nvPr/>
          </p:nvSpPr>
          <p:spPr>
            <a:xfrm>
              <a:off x="2089" y="1572"/>
              <a:ext cx="635" cy="4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9900CC"/>
                </a:buClr>
                <a:buSzPts val="2800"/>
                <a:buFont typeface="Comic Sans MS"/>
                <a:buNone/>
              </a:pPr>
              <a:r>
                <a:rPr b="0" i="0" lang="en-US" sz="2800" u="none">
                  <a:solidFill>
                    <a:srgbClr val="9900CC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is</a:t>
              </a:r>
              <a:endParaRPr/>
            </a:p>
          </p:txBody>
        </p:sp>
        <p:sp>
          <p:nvSpPr>
            <p:cNvPr id="115" name="Google Shape;115;p4"/>
            <p:cNvSpPr txBox="1"/>
            <p:nvPr/>
          </p:nvSpPr>
          <p:spPr>
            <a:xfrm>
              <a:off x="2934" y="720"/>
              <a:ext cx="1043" cy="16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Comic Sans MS"/>
                <a:buNone/>
              </a:pPr>
              <a:r>
                <a:rPr b="0" i="0" lang="en-US" sz="2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fat.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Comic Sans MS"/>
                <a:buNone/>
              </a:pPr>
              <a:r>
                <a:rPr b="0" i="0" lang="en-US" sz="2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thin.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Comic Sans MS"/>
                <a:buNone/>
              </a:pPr>
              <a:r>
                <a:rPr b="0" i="0" lang="en-US" sz="2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tall.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Comic Sans MS"/>
                <a:buNone/>
              </a:pPr>
              <a:r>
                <a:rPr b="0" i="0" lang="en-US" sz="2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short.</a:t>
              </a:r>
              <a:endParaRPr/>
            </a:p>
          </p:txBody>
        </p:sp>
        <p:cxnSp>
          <p:nvCxnSpPr>
            <p:cNvPr id="116" name="Google Shape;116;p4"/>
            <p:cNvCxnSpPr/>
            <p:nvPr/>
          </p:nvCxnSpPr>
          <p:spPr>
            <a:xfrm>
              <a:off x="1945" y="706"/>
              <a:ext cx="0" cy="162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17" name="Google Shape;117;p4"/>
            <p:cNvCxnSpPr/>
            <p:nvPr/>
          </p:nvCxnSpPr>
          <p:spPr>
            <a:xfrm>
              <a:off x="2804" y="727"/>
              <a:ext cx="0" cy="162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18" name="Google Shape;118;p4"/>
            <p:cNvCxnSpPr/>
            <p:nvPr/>
          </p:nvCxnSpPr>
          <p:spPr>
            <a:xfrm>
              <a:off x="1010" y="1327"/>
              <a:ext cx="180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grpSp>
        <p:nvGrpSpPr>
          <p:cNvPr id="119" name="Google Shape;119;p4"/>
          <p:cNvGrpSpPr/>
          <p:nvPr/>
        </p:nvGrpSpPr>
        <p:grpSpPr>
          <a:xfrm>
            <a:off x="611187" y="3141662"/>
            <a:ext cx="5656262" cy="3019425"/>
            <a:chOff x="385" y="1979"/>
            <a:chExt cx="3563" cy="1902"/>
          </a:xfrm>
        </p:grpSpPr>
        <p:sp>
          <p:nvSpPr>
            <p:cNvPr id="120" name="Google Shape;120;p4"/>
            <p:cNvSpPr txBox="1"/>
            <p:nvPr/>
          </p:nvSpPr>
          <p:spPr>
            <a:xfrm>
              <a:off x="386" y="1979"/>
              <a:ext cx="3538" cy="1864"/>
            </a:xfrm>
            <a:prstGeom prst="rect">
              <a:avLst/>
            </a:prstGeom>
            <a:solidFill>
              <a:srgbClr val="FF99CC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21" name="Google Shape;121;p4"/>
            <p:cNvCxnSpPr/>
            <p:nvPr/>
          </p:nvCxnSpPr>
          <p:spPr>
            <a:xfrm>
              <a:off x="1659" y="1986"/>
              <a:ext cx="1" cy="186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122" name="Google Shape;122;p4"/>
            <p:cNvSpPr txBox="1"/>
            <p:nvPr/>
          </p:nvSpPr>
          <p:spPr>
            <a:xfrm>
              <a:off x="424" y="2224"/>
              <a:ext cx="370" cy="3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FF"/>
                </a:buClr>
                <a:buSzPts val="2800"/>
                <a:buFont typeface="Comic Sans MS"/>
                <a:buNone/>
              </a:pPr>
              <a:r>
                <a:rPr b="0" i="0" lang="en-US" sz="2800" u="none">
                  <a:solidFill>
                    <a:srgbClr val="0000FF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I </a:t>
              </a:r>
              <a:endParaRPr/>
            </a:p>
          </p:txBody>
        </p:sp>
        <p:sp>
          <p:nvSpPr>
            <p:cNvPr id="123" name="Google Shape;123;p4"/>
            <p:cNvSpPr txBox="1"/>
            <p:nvPr/>
          </p:nvSpPr>
          <p:spPr>
            <a:xfrm>
              <a:off x="423" y="2844"/>
              <a:ext cx="681" cy="6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FF"/>
                </a:buClr>
                <a:buSzPts val="2800"/>
                <a:buFont typeface="Comic Sans MS"/>
                <a:buNone/>
              </a:pPr>
              <a:r>
                <a:rPr b="0" i="0" lang="en-US" sz="2800" u="none">
                  <a:solidFill>
                    <a:srgbClr val="0000FF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He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rgbClr val="0000FF"/>
                </a:buClr>
                <a:buSzPts val="2800"/>
                <a:buFont typeface="Comic Sans MS"/>
                <a:buNone/>
              </a:pPr>
              <a:r>
                <a:rPr b="0" i="0" lang="en-US" sz="2800" u="none">
                  <a:solidFill>
                    <a:srgbClr val="0000FF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She</a:t>
              </a:r>
              <a:endParaRPr/>
            </a:p>
          </p:txBody>
        </p:sp>
        <p:sp>
          <p:nvSpPr>
            <p:cNvPr id="124" name="Google Shape;124;p4"/>
            <p:cNvSpPr txBox="1"/>
            <p:nvPr/>
          </p:nvSpPr>
          <p:spPr>
            <a:xfrm>
              <a:off x="975" y="2251"/>
              <a:ext cx="771" cy="3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9900CC"/>
                </a:buClr>
                <a:buSzPts val="2800"/>
                <a:buFont typeface="Comic Sans MS"/>
                <a:buNone/>
              </a:pPr>
              <a:r>
                <a:rPr b="0" i="0" lang="en-US" sz="2800" u="none">
                  <a:solidFill>
                    <a:srgbClr val="9900CC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have</a:t>
              </a:r>
              <a:endParaRPr/>
            </a:p>
          </p:txBody>
        </p:sp>
        <p:sp>
          <p:nvSpPr>
            <p:cNvPr id="125" name="Google Shape;125;p4"/>
            <p:cNvSpPr txBox="1"/>
            <p:nvPr/>
          </p:nvSpPr>
          <p:spPr>
            <a:xfrm>
              <a:off x="975" y="2976"/>
              <a:ext cx="635" cy="3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9900CC"/>
                </a:buClr>
                <a:buSzPts val="2800"/>
                <a:buFont typeface="Comic Sans MS"/>
                <a:buNone/>
              </a:pPr>
              <a:r>
                <a:rPr b="0" i="0" lang="en-US" sz="2800" u="none">
                  <a:solidFill>
                    <a:srgbClr val="9900CC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has</a:t>
              </a:r>
              <a:endParaRPr/>
            </a:p>
          </p:txBody>
        </p:sp>
        <p:sp>
          <p:nvSpPr>
            <p:cNvPr id="126" name="Google Shape;126;p4"/>
            <p:cNvSpPr txBox="1"/>
            <p:nvPr/>
          </p:nvSpPr>
          <p:spPr>
            <a:xfrm>
              <a:off x="1711" y="2005"/>
              <a:ext cx="1179" cy="12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3300"/>
                </a:buClr>
                <a:buSzPts val="2800"/>
                <a:buFont typeface="Comic Sans MS"/>
                <a:buNone/>
              </a:pPr>
              <a:r>
                <a:rPr b="0" i="0" lang="en-US" sz="2800" u="none">
                  <a:solidFill>
                    <a:srgbClr val="FF33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long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rgbClr val="FF3300"/>
                </a:buClr>
                <a:buSzPts val="2800"/>
                <a:buFont typeface="Comic Sans MS"/>
                <a:buNone/>
              </a:pPr>
              <a:r>
                <a:rPr b="0" i="0" lang="en-US" sz="2800" u="none">
                  <a:solidFill>
                    <a:srgbClr val="FF33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short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rgbClr val="FF3300"/>
                </a:buClr>
                <a:buSzPts val="2800"/>
                <a:buFont typeface="Comic Sans MS"/>
                <a:buNone/>
              </a:pPr>
              <a:r>
                <a:rPr b="0" i="0" lang="en-US" sz="2800" u="none">
                  <a:solidFill>
                    <a:srgbClr val="FF33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big 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rgbClr val="FF3300"/>
                </a:buClr>
                <a:buSzPts val="2800"/>
                <a:buFont typeface="Comic Sans MS"/>
                <a:buNone/>
              </a:pPr>
              <a:r>
                <a:rPr b="0" i="0" lang="en-US" sz="2800" u="none">
                  <a:solidFill>
                    <a:srgbClr val="FF33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small</a:t>
              </a:r>
              <a:endParaRPr/>
            </a:p>
          </p:txBody>
        </p:sp>
        <p:sp>
          <p:nvSpPr>
            <p:cNvPr id="127" name="Google Shape;127;p4"/>
            <p:cNvSpPr txBox="1"/>
            <p:nvPr/>
          </p:nvSpPr>
          <p:spPr>
            <a:xfrm>
              <a:off x="1902" y="3322"/>
              <a:ext cx="544" cy="3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69900"/>
                </a:buClr>
                <a:buSzPts val="2800"/>
                <a:buFont typeface="Comic Sans MS"/>
                <a:buNone/>
              </a:pPr>
              <a:r>
                <a:rPr b="0" i="0" lang="en-US" sz="2800" u="none">
                  <a:solidFill>
                    <a:srgbClr val="6699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a</a:t>
              </a:r>
              <a:endParaRPr/>
            </a:p>
          </p:txBody>
        </p:sp>
        <p:sp>
          <p:nvSpPr>
            <p:cNvPr id="128" name="Google Shape;128;p4"/>
            <p:cNvSpPr txBox="1"/>
            <p:nvPr/>
          </p:nvSpPr>
          <p:spPr>
            <a:xfrm>
              <a:off x="2382" y="3231"/>
              <a:ext cx="680" cy="6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3300"/>
                </a:buClr>
                <a:buSzPts val="2800"/>
                <a:buFont typeface="Comic Sans MS"/>
                <a:buNone/>
              </a:pPr>
              <a:r>
                <a:rPr b="0" i="0" lang="en-US" sz="2800" u="none">
                  <a:solidFill>
                    <a:srgbClr val="FF33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big 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rgbClr val="FF3300"/>
                </a:buClr>
                <a:buSzPts val="2800"/>
                <a:buFont typeface="Comic Sans MS"/>
                <a:buNone/>
              </a:pPr>
              <a:r>
                <a:rPr b="0" i="0" lang="en-US" sz="2800" u="none">
                  <a:solidFill>
                    <a:srgbClr val="FF33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small</a:t>
              </a:r>
              <a:endParaRPr/>
            </a:p>
          </p:txBody>
        </p:sp>
        <p:sp>
          <p:nvSpPr>
            <p:cNvPr id="129" name="Google Shape;129;p4"/>
            <p:cNvSpPr txBox="1"/>
            <p:nvPr/>
          </p:nvSpPr>
          <p:spPr>
            <a:xfrm>
              <a:off x="3086" y="2636"/>
              <a:ext cx="862" cy="6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Comic Sans MS"/>
                <a:buNone/>
              </a:pPr>
              <a:r>
                <a:rPr b="0" i="0" lang="en-US" sz="2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eyes.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Comic Sans MS"/>
                <a:buNone/>
              </a:pPr>
              <a:r>
                <a:rPr b="0" i="0" lang="en-US" sz="2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ears.</a:t>
              </a:r>
              <a:endParaRPr/>
            </a:p>
          </p:txBody>
        </p:sp>
        <p:sp>
          <p:nvSpPr>
            <p:cNvPr id="130" name="Google Shape;130;p4"/>
            <p:cNvSpPr txBox="1"/>
            <p:nvPr/>
          </p:nvSpPr>
          <p:spPr>
            <a:xfrm>
              <a:off x="3062" y="2223"/>
              <a:ext cx="816" cy="3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Comic Sans MS"/>
                <a:buNone/>
              </a:pPr>
              <a:r>
                <a:rPr b="0" i="0" lang="en-US" sz="2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hair.</a:t>
              </a:r>
              <a:endParaRPr/>
            </a:p>
          </p:txBody>
        </p:sp>
        <p:sp>
          <p:nvSpPr>
            <p:cNvPr id="131" name="Google Shape;131;p4"/>
            <p:cNvSpPr txBox="1"/>
            <p:nvPr/>
          </p:nvSpPr>
          <p:spPr>
            <a:xfrm>
              <a:off x="3099" y="3213"/>
              <a:ext cx="817" cy="6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Comic Sans MS"/>
                <a:buNone/>
              </a:pPr>
              <a:r>
                <a:rPr b="0" i="0" lang="en-US" sz="2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nose.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Comic Sans MS"/>
                <a:buNone/>
              </a:pPr>
              <a:r>
                <a:rPr b="0" i="0" lang="en-US" sz="2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mouth.</a:t>
              </a:r>
              <a:endParaRPr/>
            </a:p>
          </p:txBody>
        </p:sp>
        <p:cxnSp>
          <p:nvCxnSpPr>
            <p:cNvPr id="132" name="Google Shape;132;p4"/>
            <p:cNvCxnSpPr/>
            <p:nvPr/>
          </p:nvCxnSpPr>
          <p:spPr>
            <a:xfrm>
              <a:off x="3019" y="1984"/>
              <a:ext cx="0" cy="186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33" name="Google Shape;133;p4"/>
            <p:cNvCxnSpPr/>
            <p:nvPr/>
          </p:nvCxnSpPr>
          <p:spPr>
            <a:xfrm>
              <a:off x="1663" y="3256"/>
              <a:ext cx="226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34" name="Google Shape;134;p4"/>
            <p:cNvCxnSpPr/>
            <p:nvPr/>
          </p:nvCxnSpPr>
          <p:spPr>
            <a:xfrm>
              <a:off x="2311" y="3262"/>
              <a:ext cx="0" cy="582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35" name="Google Shape;135;p4"/>
            <p:cNvCxnSpPr/>
            <p:nvPr/>
          </p:nvCxnSpPr>
          <p:spPr>
            <a:xfrm>
              <a:off x="385" y="2650"/>
              <a:ext cx="354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36" name="Google Shape;136;p4"/>
            <p:cNvCxnSpPr/>
            <p:nvPr/>
          </p:nvCxnSpPr>
          <p:spPr>
            <a:xfrm>
              <a:off x="930" y="1979"/>
              <a:ext cx="0" cy="185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  <p:transition spd="slow">
    <p:strips dir="ru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" name="Google Shape;141;p5"/>
          <p:cNvGrpSpPr/>
          <p:nvPr/>
        </p:nvGrpSpPr>
        <p:grpSpPr>
          <a:xfrm>
            <a:off x="684212" y="4149725"/>
            <a:ext cx="2705100" cy="1960562"/>
            <a:chOff x="405" y="3049"/>
            <a:chExt cx="1704" cy="1235"/>
          </a:xfrm>
        </p:grpSpPr>
        <p:pic>
          <p:nvPicPr>
            <p:cNvPr descr="come" id="142" name="Google Shape;142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5" y="3049"/>
              <a:ext cx="1704" cy="12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3" name="Google Shape;143;p5"/>
            <p:cNvSpPr txBox="1"/>
            <p:nvPr/>
          </p:nvSpPr>
          <p:spPr>
            <a:xfrm>
              <a:off x="1151" y="3530"/>
              <a:ext cx="907" cy="75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4" name="Google Shape;144;p5"/>
          <p:cNvSpPr txBox="1"/>
          <p:nvPr/>
        </p:nvSpPr>
        <p:spPr>
          <a:xfrm>
            <a:off x="468312" y="87312"/>
            <a:ext cx="8675687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rgbClr val="CC66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Click the correct words.</a:t>
            </a:r>
            <a:endParaRPr/>
          </a:p>
        </p:txBody>
      </p:sp>
      <p:sp>
        <p:nvSpPr>
          <p:cNvPr id="145" name="Google Shape;145;p5"/>
          <p:cNvSpPr txBox="1"/>
          <p:nvPr/>
        </p:nvSpPr>
        <p:spPr>
          <a:xfrm>
            <a:off x="2268537" y="1196975"/>
            <a:ext cx="6407150" cy="57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	I am (tall / short).</a:t>
            </a:r>
            <a:endParaRPr/>
          </a:p>
        </p:txBody>
      </p:sp>
      <p:sp>
        <p:nvSpPr>
          <p:cNvPr id="146" name="Google Shape;146;p5"/>
          <p:cNvSpPr txBox="1"/>
          <p:nvPr/>
        </p:nvSpPr>
        <p:spPr>
          <a:xfrm>
            <a:off x="2339975" y="4365625"/>
            <a:ext cx="6407100" cy="57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	She is (tall / short).</a:t>
            </a:r>
            <a:endParaRPr/>
          </a:p>
        </p:txBody>
      </p:sp>
      <p:pic>
        <p:nvPicPr>
          <p:cNvPr descr="tall" id="147" name="Google Shape;147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55650" y="981075"/>
            <a:ext cx="1257300" cy="2933700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5"/>
          <p:cNvSpPr/>
          <p:nvPr/>
        </p:nvSpPr>
        <p:spPr>
          <a:xfrm>
            <a:off x="3878775" y="1197049"/>
            <a:ext cx="931200" cy="579300"/>
          </a:xfrm>
          <a:prstGeom prst="ellipse">
            <a:avLst/>
          </a:prstGeom>
          <a:noFill/>
          <a:ln cap="flat" cmpd="sng" w="2857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5"/>
          <p:cNvSpPr/>
          <p:nvPr/>
        </p:nvSpPr>
        <p:spPr>
          <a:xfrm>
            <a:off x="5230937" y="4402875"/>
            <a:ext cx="1152600" cy="504900"/>
          </a:xfrm>
          <a:prstGeom prst="ellipse">
            <a:avLst/>
          </a:prstGeom>
          <a:noFill/>
          <a:ln cap="flat" cmpd="sng" w="2857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"/>
          <p:cNvSpPr txBox="1"/>
          <p:nvPr/>
        </p:nvSpPr>
        <p:spPr>
          <a:xfrm>
            <a:off x="468312" y="87312"/>
            <a:ext cx="8675687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rgbClr val="CC66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Click the correct words.</a:t>
            </a:r>
            <a:endParaRPr/>
          </a:p>
        </p:txBody>
      </p:sp>
      <p:sp>
        <p:nvSpPr>
          <p:cNvPr id="155" name="Google Shape;155;p6"/>
          <p:cNvSpPr txBox="1"/>
          <p:nvPr/>
        </p:nvSpPr>
        <p:spPr>
          <a:xfrm>
            <a:off x="2268537" y="1428750"/>
            <a:ext cx="6407150" cy="57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3	I am (fat / thin).</a:t>
            </a:r>
            <a:endParaRPr/>
          </a:p>
        </p:txBody>
      </p:sp>
      <p:sp>
        <p:nvSpPr>
          <p:cNvPr id="156" name="Google Shape;156;p6"/>
          <p:cNvSpPr txBox="1"/>
          <p:nvPr/>
        </p:nvSpPr>
        <p:spPr>
          <a:xfrm>
            <a:off x="2339975" y="4149725"/>
            <a:ext cx="6407100" cy="57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4	He is (fat / thin).</a:t>
            </a:r>
            <a:endParaRPr/>
          </a:p>
        </p:txBody>
      </p:sp>
      <p:pic>
        <p:nvPicPr>
          <p:cNvPr descr="fat" id="157" name="Google Shape;157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2150" y="1052512"/>
            <a:ext cx="1647825" cy="197961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hin" id="158" name="Google Shape;158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00112" y="3429000"/>
            <a:ext cx="1152525" cy="2657475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6"/>
          <p:cNvSpPr/>
          <p:nvPr/>
        </p:nvSpPr>
        <p:spPr>
          <a:xfrm>
            <a:off x="3898250" y="1466062"/>
            <a:ext cx="792300" cy="504900"/>
          </a:xfrm>
          <a:prstGeom prst="ellipse">
            <a:avLst/>
          </a:prstGeom>
          <a:noFill/>
          <a:ln cap="flat" cmpd="sng" w="2857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6"/>
          <p:cNvSpPr/>
          <p:nvPr/>
        </p:nvSpPr>
        <p:spPr>
          <a:xfrm>
            <a:off x="5111675" y="4186925"/>
            <a:ext cx="863700" cy="504900"/>
          </a:xfrm>
          <a:prstGeom prst="ellipse">
            <a:avLst/>
          </a:prstGeom>
          <a:noFill/>
          <a:ln cap="flat" cmpd="sng" w="2857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7"/>
          <p:cNvSpPr txBox="1"/>
          <p:nvPr/>
        </p:nvSpPr>
        <p:spPr>
          <a:xfrm>
            <a:off x="468312" y="87312"/>
            <a:ext cx="8675687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rgbClr val="CC66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Click the correct words.</a:t>
            </a:r>
            <a:endParaRPr/>
          </a:p>
        </p:txBody>
      </p:sp>
      <p:pic>
        <p:nvPicPr>
          <p:cNvPr descr="girl1" id="166" name="Google Shape;16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1187" y="1125537"/>
            <a:ext cx="1152525" cy="1044575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7"/>
          <p:cNvSpPr txBox="1"/>
          <p:nvPr/>
        </p:nvSpPr>
        <p:spPr>
          <a:xfrm>
            <a:off x="2268537" y="1196975"/>
            <a:ext cx="6407150" cy="57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5	She has (big / small) eyes.</a:t>
            </a:r>
            <a:endParaRPr/>
          </a:p>
        </p:txBody>
      </p:sp>
      <p:pic>
        <p:nvPicPr>
          <p:cNvPr descr="boy1" id="168" name="Google Shape;168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1187" y="2420937"/>
            <a:ext cx="1136650" cy="1042987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7"/>
          <p:cNvSpPr txBox="1"/>
          <p:nvPr/>
        </p:nvSpPr>
        <p:spPr>
          <a:xfrm>
            <a:off x="2266950" y="2636837"/>
            <a:ext cx="6407150" cy="57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6	He has a (small / big) nose.</a:t>
            </a:r>
            <a:endParaRPr/>
          </a:p>
        </p:txBody>
      </p:sp>
      <p:pic>
        <p:nvPicPr>
          <p:cNvPr descr="man" id="170" name="Google Shape;170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11187" y="5084762"/>
            <a:ext cx="1223962" cy="129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7"/>
          <p:cNvSpPr txBox="1"/>
          <p:nvPr/>
        </p:nvSpPr>
        <p:spPr>
          <a:xfrm>
            <a:off x="2282825" y="3987800"/>
            <a:ext cx="6407150" cy="57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7	She has (long / short) hair.</a:t>
            </a:r>
            <a:endParaRPr/>
          </a:p>
        </p:txBody>
      </p:sp>
      <p:sp>
        <p:nvSpPr>
          <p:cNvPr id="172" name="Google Shape;172;p7"/>
          <p:cNvSpPr txBox="1"/>
          <p:nvPr/>
        </p:nvSpPr>
        <p:spPr>
          <a:xfrm>
            <a:off x="2270125" y="5445125"/>
            <a:ext cx="6407150" cy="57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8	He has (big / small) ears.</a:t>
            </a:r>
            <a:endParaRPr/>
          </a:p>
        </p:txBody>
      </p:sp>
      <p:sp>
        <p:nvSpPr>
          <p:cNvPr id="173" name="Google Shape;173;p7"/>
          <p:cNvSpPr/>
          <p:nvPr/>
        </p:nvSpPr>
        <p:spPr>
          <a:xfrm>
            <a:off x="4500575" y="1196887"/>
            <a:ext cx="847800" cy="579600"/>
          </a:xfrm>
          <a:prstGeom prst="ellipse">
            <a:avLst/>
          </a:prstGeom>
          <a:noFill/>
          <a:ln cap="flat" cmpd="sng" w="2857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7"/>
          <p:cNvSpPr/>
          <p:nvPr/>
        </p:nvSpPr>
        <p:spPr>
          <a:xfrm>
            <a:off x="4663850" y="2654299"/>
            <a:ext cx="1152600" cy="576300"/>
          </a:xfrm>
          <a:prstGeom prst="ellipse">
            <a:avLst/>
          </a:prstGeom>
          <a:noFill/>
          <a:ln cap="flat" cmpd="sng" w="2857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7"/>
          <p:cNvSpPr/>
          <p:nvPr/>
        </p:nvSpPr>
        <p:spPr>
          <a:xfrm>
            <a:off x="4500587" y="3989387"/>
            <a:ext cx="1079400" cy="576300"/>
          </a:xfrm>
          <a:prstGeom prst="ellipse">
            <a:avLst/>
          </a:prstGeom>
          <a:noFill/>
          <a:ln cap="flat" cmpd="sng" w="2857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7"/>
          <p:cNvSpPr/>
          <p:nvPr/>
        </p:nvSpPr>
        <p:spPr>
          <a:xfrm>
            <a:off x="5348387" y="5446700"/>
            <a:ext cx="1152600" cy="576300"/>
          </a:xfrm>
          <a:prstGeom prst="ellipse">
            <a:avLst/>
          </a:prstGeom>
          <a:noFill/>
          <a:ln cap="flat" cmpd="sng" w="2857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7" name="Google Shape;177;p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11187" y="3644900"/>
            <a:ext cx="1117600" cy="12969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strips dir="ru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8"/>
          <p:cNvSpPr txBox="1"/>
          <p:nvPr/>
        </p:nvSpPr>
        <p:spPr>
          <a:xfrm>
            <a:off x="2765425" y="2924175"/>
            <a:ext cx="3751262" cy="1006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omic Sans MS"/>
              <a:buNone/>
            </a:pPr>
            <a:r>
              <a:rPr b="1" i="0" lang="en-US" sz="6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END</a:t>
            </a:r>
            <a:endParaRPr/>
          </a:p>
        </p:txBody>
      </p:sp>
    </p:spTree>
  </p:cSld>
  <p:clrMapOvr>
    <a:masterClrMapping/>
  </p:clrMapOvr>
  <p:transition spd="slow">
    <p:strips dir="ru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2005-07-19T13:04:43Z</dcterms:created>
  <dc:creator>CatherineLeung</dc:creator>
</cp:coreProperties>
</file>