
<file path=[Content_Types].xml><?xml version="1.0" encoding="utf-8"?>
<Types xmlns="http://schemas.openxmlformats.org/package/2006/content-types">
  <Default Extension="wav" ContentType="audio/x-wav"/>
  <Default Extension="png" ContentType="image/png"/>
  <Default Extension="tiff" ContentType="image/tif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8">
  <p:sldMasterIdLst>
    <p:sldMasterId id="2147483648" r:id="rId1"/>
    <p:sldMasterId id="2147483660" r:id="rId3"/>
    <p:sldMasterId id="2147483673" r:id="rId4"/>
    <p:sldMasterId id="2147483677" r:id="rId5"/>
    <p:sldMasterId id="2147483681" r:id="rId6"/>
    <p:sldMasterId id="2147483685" r:id="rId7"/>
    <p:sldMasterId id="2147483708" r:id="rId8"/>
    <p:sldMasterId id="2147483731" r:id="rId9"/>
  </p:sldMasterIdLst>
  <p:notesMasterIdLst>
    <p:notesMasterId r:id="rId11"/>
  </p:notesMasterIdLst>
  <p:sldIdLst>
    <p:sldId id="421" r:id="rId10"/>
    <p:sldId id="348" r:id="rId12"/>
    <p:sldId id="418" r:id="rId13"/>
    <p:sldId id="425" r:id="rId14"/>
    <p:sldId id="423" r:id="rId15"/>
    <p:sldId id="424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392" r:id="rId28"/>
    <p:sldId id="416" r:id="rId29"/>
    <p:sldId id="298" r:id="rId30"/>
    <p:sldId id="409" r:id="rId31"/>
    <p:sldId id="420" r:id="rId32"/>
    <p:sldId id="414" r:id="rId33"/>
    <p:sldId id="419" r:id="rId34"/>
    <p:sldId id="403" r:id="rId35"/>
    <p:sldId id="364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7" clrIdx="0"/>
  <p:cmAuthor id="2" name="Lenovo" initials="L" lastIdx="1" clrIdx="1"/>
  <p:cmAuthor id="3" name="admin" initials="a" lastIdx="4" clrIdx="2"/>
  <p:cmAuthor id="4" name="Windows 用户" initials="W用" lastIdx="1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7C3"/>
    <a:srgbClr val="FFA904"/>
    <a:srgbClr val="ED7D31"/>
    <a:srgbClr val="F16103"/>
    <a:srgbClr val="FFC405"/>
    <a:srgbClr val="6F5543"/>
    <a:srgbClr val="6C8CD5"/>
    <a:srgbClr val="FFBF00"/>
    <a:srgbClr val="FCDA1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4" autoAdjust="0"/>
    <p:restoredTop sz="94414" autoAdjust="0"/>
  </p:normalViewPr>
  <p:slideViewPr>
    <p:cSldViewPr snapToGrid="0">
      <p:cViewPr varScale="1">
        <p:scale>
          <a:sx n="92" d="100"/>
          <a:sy n="92" d="100"/>
        </p:scale>
        <p:origin x="570" y="90"/>
      </p:cViewPr>
      <p:guideLst>
        <p:guide orient="horz" pos="4088"/>
        <p:guide pos="257"/>
        <p:guide pos="7469"/>
        <p:guide orient="horz" pos="572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1AB4-4986-4C08-83FA-7FD912AD31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aseline="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800" b="0" dirty="0"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AF1AE-9B2F-4B43-8AF2-4DA08B2975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baseline="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封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L7封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背景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1" name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封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L7封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背景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1" name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封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L7封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背景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1" name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2" y="73521"/>
            <a:ext cx="12036256" cy="671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01" y="120137"/>
            <a:ext cx="11994399" cy="6617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711" y="21981"/>
            <a:ext cx="12102579" cy="6814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84" y="140643"/>
            <a:ext cx="12242369" cy="657671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15938" y="444501"/>
            <a:ext cx="9511700" cy="907200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075"/>
            <a:ext cx="12189984" cy="553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ghty Child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38" y="444501"/>
            <a:ext cx="10435262" cy="660400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2" y="73521"/>
            <a:ext cx="12036256" cy="671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01" y="120137"/>
            <a:ext cx="11994399" cy="6617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711" y="21981"/>
            <a:ext cx="12102579" cy="6814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84" y="140643"/>
            <a:ext cx="12242369" cy="657671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15938" y="444501"/>
            <a:ext cx="9511700" cy="907200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075"/>
            <a:ext cx="12189984" cy="553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ghty Child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38" y="444501"/>
            <a:ext cx="10435262" cy="660400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封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L7封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sz="16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背景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1" name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6"/>
            <a:ext cx="12192001" cy="6856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sz="16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sz="168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sz="168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3" Type="http://schemas.openxmlformats.org/officeDocument/2006/relationships/theme" Target="../theme/theme6.xml"/><Relationship Id="rId22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3" Type="http://schemas.openxmlformats.org/officeDocument/2006/relationships/theme" Target="../theme/theme7.xml"/><Relationship Id="rId22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9E236-EE12-439F-831B-88BD75BDEB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4F9D-2E7B-4567-BBD9-873791644B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90B2-617A-46AA-8D20-04E0464F61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3009-5F10-4EFB-AA0B-77D8463E59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77651" y="6505279"/>
            <a:ext cx="424796" cy="3622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85"/>
            </a:lvl1pPr>
          </a:lstStyle>
          <a:p>
            <a:pPr algn="ctr" defTabSz="54737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 spd="med"/>
  <p:txStyles>
    <p:title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65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31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496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662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08280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4993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159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3324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7490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77651" y="6505279"/>
            <a:ext cx="424796" cy="3622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85"/>
            </a:lvl1pPr>
          </a:lstStyle>
          <a:p>
            <a:pPr algn="ctr" defTabSz="54737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med"/>
  <p:txStyles>
    <p:title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65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31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496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662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08280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4993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159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3324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7490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77651" y="6505279"/>
            <a:ext cx="424796" cy="3622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85"/>
            </a:lvl1pPr>
          </a:lstStyle>
          <a:p>
            <a:pPr algn="ctr" defTabSz="54737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med"/>
  <p:txStyles>
    <p:title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65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31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496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662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08280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4993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159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3324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7490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59E236-EE12-439F-831B-88BD75BDEB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F04F9D-2E7B-4567-BBD9-873791644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2" cy="151804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2" cy="442019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877651" y="6505279"/>
            <a:ext cx="424796" cy="3622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85"/>
            </a:lvl1pPr>
          </a:lstStyle>
          <a:p>
            <a:pPr marL="0" marR="0" lvl="0" indent="0" algn="ctr" defTabSz="5473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lang="uk-UA" sz="168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cs typeface="+mn-cs"/>
                <a:sym typeface="Helvetica Light"/>
              </a:rPr>
            </a:fld>
            <a:endParaRPr kumimoji="0" lang="uk-UA" sz="168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/>
  <p:txStyles>
    <p:title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9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65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31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496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662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08280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49936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1592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33248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749040" marR="0" indent="-416560" algn="l" defTabSz="547370" rtl="0" latinLnBrk="0">
        <a:lnSpc>
          <a:spcPct val="100000"/>
        </a:lnSpc>
        <a:spcBef>
          <a:spcPts val="3935"/>
        </a:spcBef>
        <a:spcAft>
          <a:spcPts val="0"/>
        </a:spcAft>
        <a:buClrTx/>
        <a:buSzPct val="75000"/>
        <a:buFontTx/>
        <a:buChar char="•"/>
        <a:defRPr sz="337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1399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2862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4262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85661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07124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285240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49923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713865" algn="ctr" defTabSz="5473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8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8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9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go/?t=image-list-shutterstock&amp;id=270100805" TargetMode="External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62.jpeg"/><Relationship Id="rId1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4.jpeg"/><Relationship Id="rId7" Type="http://schemas.microsoft.com/office/2007/relationships/hdphoto" Target="../media/image60.wdp"/><Relationship Id="rId6" Type="http://schemas.openxmlformats.org/officeDocument/2006/relationships/image" Target="../media/image59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63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65.jpeg"/><Relationship Id="rId1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7.jpeg"/><Relationship Id="rId7" Type="http://schemas.microsoft.com/office/2007/relationships/hdphoto" Target="../media/image60.wdp"/><Relationship Id="rId6" Type="http://schemas.openxmlformats.org/officeDocument/2006/relationships/image" Target="../media/image59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66.jpe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9.jpeg"/><Relationship Id="rId7" Type="http://schemas.microsoft.com/office/2007/relationships/hdphoto" Target="../media/image60.wdp"/><Relationship Id="rId6" Type="http://schemas.openxmlformats.org/officeDocument/2006/relationships/image" Target="../media/image59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68.jpe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70.jpeg"/><Relationship Id="rId1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2.jpeg"/><Relationship Id="rId7" Type="http://schemas.microsoft.com/office/2007/relationships/hdphoto" Target="../media/image60.wdp"/><Relationship Id="rId6" Type="http://schemas.openxmlformats.org/officeDocument/2006/relationships/image" Target="../media/image59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71.jpe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jpeg"/><Relationship Id="rId8" Type="http://schemas.openxmlformats.org/officeDocument/2006/relationships/image" Target="../media/image77.jpeg"/><Relationship Id="rId7" Type="http://schemas.openxmlformats.org/officeDocument/2006/relationships/image" Target="../media/image76.jpeg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27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6" Type="http://schemas.openxmlformats.org/officeDocument/2006/relationships/notesSlide" Target="../notesSlides/notesSlide18.xml"/><Relationship Id="rId15" Type="http://schemas.openxmlformats.org/officeDocument/2006/relationships/slideLayout" Target="../slideLayouts/slideLayout29.xml"/><Relationship Id="rId14" Type="http://schemas.openxmlformats.org/officeDocument/2006/relationships/image" Target="../media/image11.png"/><Relationship Id="rId13" Type="http://schemas.openxmlformats.org/officeDocument/2006/relationships/image" Target="../media/image82.jpeg"/><Relationship Id="rId12" Type="http://schemas.openxmlformats.org/officeDocument/2006/relationships/image" Target="../media/image81.jpeg"/><Relationship Id="rId11" Type="http://schemas.openxmlformats.org/officeDocument/2006/relationships/image" Target="../media/image80.jpeg"/><Relationship Id="rId10" Type="http://schemas.openxmlformats.org/officeDocument/2006/relationships/image" Target="../media/image79.jpeg"/><Relationship Id="rId1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" Type="http://schemas.openxmlformats.org/officeDocument/2006/relationships/image" Target="../media/image83.png"/><Relationship Id="rId5" Type="http://schemas.openxmlformats.org/officeDocument/2006/relationships/image" Target="../media/image27.png"/><Relationship Id="rId4" Type="http://schemas.openxmlformats.org/officeDocument/2006/relationships/image" Target="../media/image8.tiff"/><Relationship Id="rId3" Type="http://schemas.openxmlformats.org/officeDocument/2006/relationships/image" Target="../media/image11.png"/><Relationship Id="rId25" Type="http://schemas.openxmlformats.org/officeDocument/2006/relationships/notesSlide" Target="../notesSlides/notesSlide19.xml"/><Relationship Id="rId24" Type="http://schemas.openxmlformats.org/officeDocument/2006/relationships/slideLayout" Target="../slideLayouts/slideLayout29.xml"/><Relationship Id="rId23" Type="http://schemas.openxmlformats.org/officeDocument/2006/relationships/audio" Target="../media/audio12.wav"/><Relationship Id="rId22" Type="http://schemas.openxmlformats.org/officeDocument/2006/relationships/image" Target="../media/image99.jpeg"/><Relationship Id="rId21" Type="http://schemas.openxmlformats.org/officeDocument/2006/relationships/image" Target="../media/image98.png"/><Relationship Id="rId20" Type="http://schemas.openxmlformats.org/officeDocument/2006/relationships/image" Target="../media/image97.jpeg"/><Relationship Id="rId2" Type="http://schemas.openxmlformats.org/officeDocument/2006/relationships/image" Target="../media/image10.tiff"/><Relationship Id="rId19" Type="http://schemas.microsoft.com/office/2007/relationships/hdphoto" Target="../media/image96.wdp"/><Relationship Id="rId18" Type="http://schemas.openxmlformats.org/officeDocument/2006/relationships/image" Target="../media/image95.png"/><Relationship Id="rId17" Type="http://schemas.openxmlformats.org/officeDocument/2006/relationships/image" Target="../media/image94.jpeg"/><Relationship Id="rId16" Type="http://schemas.openxmlformats.org/officeDocument/2006/relationships/image" Target="../media/image93.png"/><Relationship Id="rId15" Type="http://schemas.microsoft.com/office/2007/relationships/hdphoto" Target="../media/image92.wdp"/><Relationship Id="rId14" Type="http://schemas.openxmlformats.org/officeDocument/2006/relationships/image" Target="../media/image91.png"/><Relationship Id="rId13" Type="http://schemas.openxmlformats.org/officeDocument/2006/relationships/image" Target="../media/image90.jpeg"/><Relationship Id="rId12" Type="http://schemas.microsoft.com/office/2007/relationships/hdphoto" Target="../media/image89.wdp"/><Relationship Id="rId11" Type="http://schemas.openxmlformats.org/officeDocument/2006/relationships/image" Target="../media/image88.png"/><Relationship Id="rId10" Type="http://schemas.openxmlformats.org/officeDocument/2006/relationships/image" Target="../media/image87.jpeg"/><Relationship Id="rId1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image" Target="../media/image8.tiff"/><Relationship Id="rId5" Type="http://schemas.openxmlformats.org/officeDocument/2006/relationships/image" Target="../media/image11.png"/><Relationship Id="rId4" Type="http://schemas.openxmlformats.org/officeDocument/2006/relationships/image" Target="../media/image11.tiff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1" Type="http://schemas.openxmlformats.org/officeDocument/2006/relationships/notesSlide" Target="../notesSlides/notesSlide21.xml"/><Relationship Id="rId30" Type="http://schemas.openxmlformats.org/officeDocument/2006/relationships/slideLayout" Target="../slideLayouts/slideLayout7.xml"/><Relationship Id="rId3" Type="http://schemas.openxmlformats.org/officeDocument/2006/relationships/image" Target="../media/image101.jpeg"/><Relationship Id="rId29" Type="http://schemas.openxmlformats.org/officeDocument/2006/relationships/image" Target="../media/image123.png"/><Relationship Id="rId28" Type="http://schemas.openxmlformats.org/officeDocument/2006/relationships/image" Target="../media/image122.png"/><Relationship Id="rId27" Type="http://schemas.openxmlformats.org/officeDocument/2006/relationships/image" Target="../media/image27.png"/><Relationship Id="rId26" Type="http://schemas.openxmlformats.org/officeDocument/2006/relationships/image" Target="../media/image11.png"/><Relationship Id="rId25" Type="http://schemas.openxmlformats.org/officeDocument/2006/relationships/image" Target="../media/image121.png"/><Relationship Id="rId24" Type="http://schemas.openxmlformats.org/officeDocument/2006/relationships/image" Target="../media/image120.png"/><Relationship Id="rId23" Type="http://schemas.openxmlformats.org/officeDocument/2006/relationships/image" Target="../media/image10.tiff"/><Relationship Id="rId22" Type="http://schemas.openxmlformats.org/officeDocument/2006/relationships/image" Target="../media/image5.tiff"/><Relationship Id="rId21" Type="http://schemas.openxmlformats.org/officeDocument/2006/relationships/image" Target="../media/image119.png"/><Relationship Id="rId20" Type="http://schemas.openxmlformats.org/officeDocument/2006/relationships/image" Target="../media/image118.png"/><Relationship Id="rId2" Type="http://schemas.openxmlformats.org/officeDocument/2006/relationships/hyperlink" Target="http://image.baidu.com/search/detail?ct=503316480&amp;z=&amp;tn=baiduimagedetail&amp;ipn=d&amp;word=%E9%AB%98%E6%A5%BC%E5%8D%A1%E9%80%9A%E5%9B%BE%E7%89%87&amp;step_word=&amp;ie=utf-8&amp;in=&amp;cl=2&amp;lm=-1&amp;st=-1&amp;hd=&amp;latest=&amp;copyright=&amp;cs=204011560,4286444518&amp;os=3171125833,196376603&amp;simid=3395607746,126164180&amp;pn=0&amp;rn=1&amp;di=96800&amp;ln=498&amp;fr=&amp;fmq=1571833496868_R&amp;ic=&amp;s=undefined&amp;se=&amp;sme=&amp;tab=0&amp;width=&amp;height=&amp;face=undefined&amp;is=0,0&amp;istype=2&amp;ist=&amp;jit=&amp;bdtype=0&amp;spn=0&amp;pi=0&amp;gsm=0&amp;hs=2&amp;objurl=http://bpic.588ku.com/element_origin_min_pic/16/07/28/1257998ed581467.jpg&amp;rpstart=0&amp;rpnum=0&amp;adpicid=0&amp;force=undefined" TargetMode="External"/><Relationship Id="rId19" Type="http://schemas.openxmlformats.org/officeDocument/2006/relationships/image" Target="../media/image117.png"/><Relationship Id="rId18" Type="http://schemas.openxmlformats.org/officeDocument/2006/relationships/image" Target="../media/image116.png"/><Relationship Id="rId17" Type="http://schemas.openxmlformats.org/officeDocument/2006/relationships/image" Target="../media/image115.png"/><Relationship Id="rId16" Type="http://schemas.openxmlformats.org/officeDocument/2006/relationships/image" Target="../media/image114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Relationship Id="rId13" Type="http://schemas.openxmlformats.org/officeDocument/2006/relationships/image" Target="../media/image111.png"/><Relationship Id="rId12" Type="http://schemas.openxmlformats.org/officeDocument/2006/relationships/image" Target="../media/image110.png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6.jpeg"/><Relationship Id="rId7" Type="http://schemas.openxmlformats.org/officeDocument/2006/relationships/image" Target="../media/image125.jpeg"/><Relationship Id="rId6" Type="http://schemas.openxmlformats.org/officeDocument/2006/relationships/image" Target="../media/image59.png"/><Relationship Id="rId5" Type="http://schemas.openxmlformats.org/officeDocument/2006/relationships/hyperlink" Target="https://pixabay.com/go/?t=image-list-shutterstock&amp;id=119879638" TargetMode="External"/><Relationship Id="rId4" Type="http://schemas.openxmlformats.org/officeDocument/2006/relationships/image" Target="../media/image124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6.xml"/><Relationship Id="rId7" Type="http://schemas.openxmlformats.org/officeDocument/2006/relationships/image" Target="../media/image127.png"/><Relationship Id="rId6" Type="http://schemas.openxmlformats.org/officeDocument/2006/relationships/image" Target="../media/image45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58.xml"/><Relationship Id="rId6" Type="http://schemas.openxmlformats.org/officeDocument/2006/relationships/image" Target="../media/image120.png"/><Relationship Id="rId5" Type="http://schemas.openxmlformats.org/officeDocument/2006/relationships/image" Target="../media/image59.png"/><Relationship Id="rId4" Type="http://schemas.openxmlformats.org/officeDocument/2006/relationships/image" Target="../media/image128.jpeg"/><Relationship Id="rId3" Type="http://schemas.openxmlformats.org/officeDocument/2006/relationships/image" Target="../media/image11.png"/><Relationship Id="rId2" Type="http://schemas.openxmlformats.org/officeDocument/2006/relationships/image" Target="../media/image8.tiff"/><Relationship Id="rId1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image" Target="../media/image11.png"/><Relationship Id="rId7" Type="http://schemas.openxmlformats.org/officeDocument/2006/relationships/image" Target="../media/image130.jpeg"/><Relationship Id="rId6" Type="http://schemas.openxmlformats.org/officeDocument/2006/relationships/image" Target="../media/image129.png"/><Relationship Id="rId5" Type="http://schemas.openxmlformats.org/officeDocument/2006/relationships/image" Target="../media/image8.tiff"/><Relationship Id="rId4" Type="http://schemas.openxmlformats.org/officeDocument/2006/relationships/image" Target="../media/image10.tiff"/><Relationship Id="rId3" Type="http://schemas.openxmlformats.org/officeDocument/2006/relationships/image" Target="../media/image9.tiff"/><Relationship Id="rId2" Type="http://schemas.openxmlformats.org/officeDocument/2006/relationships/image" Target="../media/image13.tiff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32.jpeg"/><Relationship Id="rId6" Type="http://schemas.openxmlformats.org/officeDocument/2006/relationships/image" Target="../media/image131.jpeg"/><Relationship Id="rId5" Type="http://schemas.openxmlformats.org/officeDocument/2006/relationships/image" Target="../media/image8.tiff"/><Relationship Id="rId4" Type="http://schemas.openxmlformats.org/officeDocument/2006/relationships/image" Target="../media/image11.png"/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1.png"/><Relationship Id="rId6" Type="http://schemas.openxmlformats.org/officeDocument/2006/relationships/image" Target="../media/image8.tiff"/><Relationship Id="rId5" Type="http://schemas.openxmlformats.org/officeDocument/2006/relationships/image" Target="../media/image10.tiff"/><Relationship Id="rId4" Type="http://schemas.openxmlformats.org/officeDocument/2006/relationships/image" Target="../media/image7.tiff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50.xml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jpeg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hyperlink" Target="http://image.baidu.com/search/detail?ct=503316480&amp;z=0&amp;tn=baiduimagedetail&amp;ipn=d&amp;word=%E8%AE%AD%E7%8B%97%E9%9A%9C%E7%A2%8D%E7%89%A9%E5%8D%A1%E9%80%9A&amp;step_word=&amp;ie=utf-8&amp;in=&amp;cl=2&amp;lm=-1&amp;st=-1&amp;hd=0&amp;latest=0&amp;copyright=0&amp;cs=216918179,80928803&amp;os=1908806056,4062053180&amp;simid=3453475049,293599459&amp;pn=1&amp;rn=1&amp;di=71390&amp;ln=1128&amp;fr=&amp;fmq=1576475940370_R&amp;ic=0&amp;s=undefined&amp;se=&amp;sme=&amp;tab=0&amp;width=&amp;height=&amp;face=undefined&amp;is=0,0&amp;istype=2&amp;ist=&amp;jit=&amp;bdtype=0&amp;spn=0&amp;pi=0&amp;gsm=0&amp;hs=2&amp;objurl=http://pic.51yuansu.com/pic3/cover/03/44/30/5ba23f2f830c2_610.jpg&amp;rpstart=0&amp;rpnum=0&amp;adpicid=0&amp;force=undefined" TargetMode="External"/><Relationship Id="rId3" Type="http://schemas.openxmlformats.org/officeDocument/2006/relationships/hyperlink" Target="http://image.baidu.com/search/detail?ct=503316480&amp;z=0&amp;tn=baiduimagedetail&amp;ipn=d&amp;word=%E6%9C%A8%E5%A2%A9%E5%8D%A1%E9%80%9A&amp;step_word=&amp;ie=utf-8&amp;in=&amp;cl=2&amp;lm=-1&amp;st=-1&amp;hd=0&amp;latest=0&amp;copyright=0&amp;cs=335545506,3630891172&amp;os=2520026296,2054796811&amp;simid=0,0&amp;pn=1&amp;rn=1&amp;di=5390&amp;ln=1223&amp;fr=&amp;fmq=1576473612507_R&amp;ic=0&amp;s=undefined&amp;se=&amp;sme=&amp;tab=0&amp;width=&amp;height=&amp;face=undefined&amp;is=0,0&amp;istype=2&amp;ist=&amp;jit=&amp;bdtype=0&amp;spn=0&amp;pi=0&amp;gsm=0&amp;hs=2&amp;objurl=http://ku.90sjimg.com/element_origin_min_pic/18/08/19/a464a6a2ac914225789ae753c6804b5d.jpg!/fwfh/804x422/quality/90/unsharp/true/compress/true&amp;rpstart=0&amp;rpnum=0&amp;adpicid=0&amp;force=undefined" TargetMode="External"/><Relationship Id="rId2" Type="http://schemas.openxmlformats.org/officeDocument/2006/relationships/image" Target="../media/image28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5.jpeg"/><Relationship Id="rId14" Type="http://schemas.openxmlformats.org/officeDocument/2006/relationships/image" Target="../media/image34.jpeg"/><Relationship Id="rId13" Type="http://schemas.openxmlformats.org/officeDocument/2006/relationships/image" Target="../media/image10.tiff"/><Relationship Id="rId12" Type="http://schemas.openxmlformats.org/officeDocument/2006/relationships/image" Target="../media/image8.tiff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39.wdp"/><Relationship Id="rId8" Type="http://schemas.openxmlformats.org/officeDocument/2006/relationships/image" Target="../media/image38.png"/><Relationship Id="rId7" Type="http://schemas.openxmlformats.org/officeDocument/2006/relationships/image" Target="../media/image37.jpeg"/><Relationship Id="rId6" Type="http://schemas.openxmlformats.org/officeDocument/2006/relationships/image" Target="../media/image8.tiff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3" Type="http://schemas.openxmlformats.org/officeDocument/2006/relationships/image" Target="../media/image10.tiff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1.tiff"/><Relationship Id="rId19" Type="http://schemas.microsoft.com/office/2007/relationships/hdphoto" Target="../media/image49.wdp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microsoft.com/office/2007/relationships/hdphoto" Target="../media/image42.wdp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image" Target="../media/image54.jpeg"/><Relationship Id="rId7" Type="http://schemas.openxmlformats.org/officeDocument/2006/relationships/image" Target="../media/image27.png"/><Relationship Id="rId6" Type="http://schemas.openxmlformats.org/officeDocument/2006/relationships/image" Target="../media/image8.tiff"/><Relationship Id="rId5" Type="http://schemas.openxmlformats.org/officeDocument/2006/relationships/image" Target="../media/image11.png"/><Relationship Id="rId4" Type="http://schemas.openxmlformats.org/officeDocument/2006/relationships/hyperlink" Target="http://image.baidu.com/search/detail?ct=503316480&amp;z=0&amp;tn=baiduimagedetail&amp;ipn=d&amp;word=%E5%B0%8F%E5%A5%B3%E5%AD%A9%E5%81%9A%E9%AC%BC%E8%84%B8%E5%8D%A1%E9%80%9A&amp;step_word=&amp;ie=utf-8&amp;in=&amp;cl=2&amp;lm=-1&amp;st=-1&amp;hd=&amp;latest=&amp;copyright=&amp;cs=2839515170,1889302368&amp;os=412427852,2241013970&amp;simid=0,0&amp;pn=0&amp;rn=1&amp;di=8580&amp;ln=599&amp;fr=&amp;fmq=1568392930823_R&amp;ic=&amp;s=undefined&amp;se=&amp;sme=&amp;tab=0&amp;width=&amp;height=&amp;face=undefined&amp;is=0,0&amp;istype=2&amp;ist=&amp;jit=&amp;bdtype=0&amp;spn=0&amp;pi=0&amp;gsm=0&amp;hs=2&amp;objurl=http://img.zcool.cn/community/00ea605962324ea8012193a3b25749.jpg&amp;rpstart=0&amp;rpnum=0&amp;adpicid=0&amp;force=undefined" TargetMode="External"/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5.png"/><Relationship Id="rId1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27.pn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1.jpeg"/><Relationship Id="rId7" Type="http://schemas.microsoft.com/office/2007/relationships/hdphoto" Target="../media/image60.wdp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11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r="-73"/>
          <a:stretch>
            <a:fillRect/>
          </a:stretch>
        </p:blipFill>
        <p:spPr>
          <a:xfrm>
            <a:off x="0" y="6329779"/>
            <a:ext cx="12245270" cy="5425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82" y="-1940"/>
            <a:ext cx="6347879" cy="6243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39" y="3178253"/>
            <a:ext cx="4872661" cy="313915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1247263" y="6479577"/>
            <a:ext cx="998007" cy="312687"/>
            <a:chOff x="7707356" y="6408789"/>
            <a:chExt cx="998007" cy="31268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  <a:sym typeface="Helvetica Light"/>
                </a:rPr>
                <a:t>1/26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  <a:sym typeface="Helvetica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59061" y="6516778"/>
            <a:ext cx="936238" cy="294424"/>
            <a:chOff x="11014501" y="6474446"/>
            <a:chExt cx="936238" cy="29442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01295" y="6474446"/>
              <a:ext cx="749444" cy="294424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1014501" y="6479718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</a:rPr>
                <a:t>1:00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176882" y="2370777"/>
            <a:ext cx="40107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565" hangingPunct="0">
              <a:lnSpc>
                <a:spcPct val="80000"/>
              </a:lnSpc>
            </a:pPr>
            <a:r>
              <a:rPr lang="en-US" altLang="zh-CN" sz="8000" kern="0" dirty="0" smtClean="0">
                <a:ln w="0"/>
                <a:solidFill>
                  <a:srgbClr val="F161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Black" panose="00000A00000000000000" pitchFamily="2" charset="0"/>
                <a:sym typeface="Helvetica Light"/>
              </a:rPr>
              <a:t>Spots</a:t>
            </a:r>
            <a:r>
              <a:rPr lang="en-US" altLang="zh-CN" sz="8000" kern="0" dirty="0">
                <a:ln w="0"/>
                <a:solidFill>
                  <a:srgbClr val="F161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Black" panose="00000A00000000000000" pitchFamily="2" charset="0"/>
                <a:sym typeface="Helvetica Light"/>
              </a:rPr>
              <a:t>!</a:t>
            </a:r>
            <a:endParaRPr lang="zh-CN" altLang="en-US" sz="8000" kern="0" dirty="0">
              <a:ln w="0"/>
              <a:solidFill>
                <a:srgbClr val="F1610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egreya Sans Black" panose="00000A00000000000000" pitchFamily="2" charset="0"/>
              <a:sym typeface="Helvetica Ligh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51242" y="1387849"/>
            <a:ext cx="3797368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Alegreya Sans Black" panose="00000A00000000000000" pitchFamily="2" charset="0"/>
                <a:sym typeface="Helvetica Light"/>
              </a:rPr>
              <a:t>ORT-GKA</a:t>
            </a:r>
            <a:endParaRPr kumimoji="0" lang="en-US" altLang="zh-CN" sz="32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legreya Sans Black" panose="00000A00000000000000" pitchFamily="2" charset="0"/>
              <a:sym typeface="Helvetica Light"/>
            </a:endParaRP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FFC000"/>
                </a:solidFill>
                <a:latin typeface="Alegreya Sans Black" panose="00000A00000000000000" pitchFamily="2" charset="0"/>
              </a:rPr>
              <a:t>Lesson 20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Alegreya Sans Black" panose="00000A00000000000000" pitchFamily="2" charset="0"/>
              <a:sym typeface="Helvetica Ligh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9050"/>
            <a:ext cx="2866293" cy="15997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2045" y="1040288"/>
            <a:ext cx="4768493" cy="50683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732506" y="3279765"/>
            <a:ext cx="4006756" cy="32448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718925" y="20957"/>
            <a:ext cx="5298450" cy="1221759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60719" y="76663"/>
            <a:ext cx="4987607" cy="107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Greet their partners; get a basic idea about the topic of today’s lesson.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Say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hello to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greet each other.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describe the pictures on the cover.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Introduce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topic of the lesson.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18" name="直角三角形 1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651" y="198855"/>
            <a:ext cx="11828375" cy="6589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4243" y="1534386"/>
            <a:ext cx="6705941" cy="40325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88760" y="230861"/>
            <a:ext cx="4721003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005172" y="6532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58659" y="2282005"/>
            <a:ext cx="4059304" cy="2103146"/>
            <a:chOff x="7475719" y="2285446"/>
            <a:chExt cx="4436598" cy="2103146"/>
          </a:xfrm>
        </p:grpSpPr>
        <p:sp>
          <p:nvSpPr>
            <p:cNvPr id="9" name="文本框 8"/>
            <p:cNvSpPr txBox="1"/>
            <p:nvPr/>
          </p:nvSpPr>
          <p:spPr>
            <a:xfrm>
              <a:off x="7515381" y="2818932"/>
              <a:ext cx="4341657" cy="1569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 you think Dad might be feeling when he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saw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Biff and Chip? How do you know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7475719" y="2285446"/>
              <a:ext cx="443659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7285962" y="398077"/>
            <a:ext cx="27049" cy="6422534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80711" y="6298256"/>
            <a:ext cx="962151" cy="294424"/>
            <a:chOff x="6963686" y="6363596"/>
            <a:chExt cx="962151" cy="29442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6393" y="6363596"/>
              <a:ext cx="749444" cy="294424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963686" y="638000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AutoShape 2" descr="https://image.shutterstock.com/image-photo/summer-sunny-forest-trees-green-260nw-270100805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8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AutoShape 4" descr="https://image.shutterstock.com/image-photo/summer-sunny-forest-trees-green-260nw-270100805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52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流程图: 过程 64"/>
          <p:cNvSpPr/>
          <p:nvPr/>
        </p:nvSpPr>
        <p:spPr>
          <a:xfrm>
            <a:off x="3081657" y="5448672"/>
            <a:ext cx="4286119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Biff and Chip had spots too.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641809" y="895739"/>
            <a:ext cx="4074584" cy="993495"/>
            <a:chOff x="8555430" y="1145114"/>
            <a:chExt cx="3314958" cy="993495"/>
          </a:xfrm>
        </p:grpSpPr>
        <p:sp>
          <p:nvSpPr>
            <p:cNvPr id="28" name="文本框 27"/>
            <p:cNvSpPr txBox="1"/>
            <p:nvPr/>
          </p:nvSpPr>
          <p:spPr>
            <a:xfrm>
              <a:off x="8594714" y="1676944"/>
              <a:ext cx="3275674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Who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had spots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next?</a:t>
              </a:r>
              <a:endPara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8555430" y="1145114"/>
              <a:ext cx="331495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Characters</a:t>
              </a:r>
              <a:endPara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57024" y="4806308"/>
            <a:ext cx="4008726" cy="1048356"/>
            <a:chOff x="8486908" y="1035622"/>
            <a:chExt cx="3248365" cy="1319057"/>
          </a:xfrm>
        </p:grpSpPr>
        <p:sp>
          <p:nvSpPr>
            <p:cNvPr id="32" name="文本框 31"/>
            <p:cNvSpPr txBox="1"/>
            <p:nvPr/>
          </p:nvSpPr>
          <p:spPr>
            <a:xfrm>
              <a:off x="8531285" y="1680866"/>
              <a:ext cx="3203245" cy="673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Read with automaticity.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8486908" y="1035622"/>
              <a:ext cx="3248365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061165" y="6300741"/>
            <a:ext cx="998007" cy="312687"/>
            <a:chOff x="7707356" y="6408789"/>
            <a:chExt cx="998007" cy="312687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10/26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893550" y="1"/>
            <a:ext cx="5290291" cy="2598917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60719" y="76663"/>
            <a:ext cx="4987607" cy="248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identify the characters of the story by using the text and the illustration; read the text automatically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take turns identifying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words in the text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that they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know in turns and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 smtClean="0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 read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them accurately by asking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them the following question “Which words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do you know in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this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sentence? Please read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them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as quickly as you can.” Read the text aloud to them.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character of the story by using the illustration and context clues.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reading the text accurately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37" name="直角三角形 36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8" y="132810"/>
            <a:ext cx="11828375" cy="6589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7459" y="1535517"/>
            <a:ext cx="7499361" cy="46060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77507" y="184262"/>
            <a:ext cx="3994962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877507" y="132810"/>
            <a:ext cx="4089" cy="6613185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089442" y="-237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116899" y="2995952"/>
            <a:ext cx="350180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6C8CD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What was </a:t>
            </a:r>
            <a:r>
              <a:rPr lang="en-US" altLang="zh-CN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doctor’s </a:t>
            </a:r>
            <a:r>
              <a: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advice for Biff and Chip? </a:t>
            </a:r>
            <a:endParaRPr lang="en-US" altLang="zh-CN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27249" y="2469896"/>
            <a:ext cx="3543802" cy="522129"/>
          </a:xfrm>
          <a:prstGeom prst="roundRect">
            <a:avLst/>
          </a:prstGeom>
          <a:solidFill>
            <a:srgbClr val="6C8CD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rPr>
              <a:t>Comprehension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6851" y="6248888"/>
            <a:ext cx="953684" cy="294424"/>
            <a:chOff x="6970733" y="6368704"/>
            <a:chExt cx="953684" cy="29442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4973" y="6368704"/>
              <a:ext cx="749444" cy="294424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6970733" y="638511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3:00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027297" y="6291914"/>
            <a:ext cx="998007" cy="312687"/>
            <a:chOff x="7707356" y="6408789"/>
            <a:chExt cx="998007" cy="312687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11/26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42" name="流程图: 过程 41"/>
          <p:cNvSpPr/>
          <p:nvPr/>
        </p:nvSpPr>
        <p:spPr>
          <a:xfrm>
            <a:off x="4122473" y="5275821"/>
            <a:ext cx="3525331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“Stay in bed,” she said.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705813" y="1623191"/>
            <a:ext cx="3855251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doctor came.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111627" y="5629655"/>
            <a:ext cx="1955630" cy="897250"/>
            <a:chOff x="7769638" y="-6644823"/>
            <a:chExt cx="4398945" cy="20490769"/>
          </a:xfrm>
        </p:grpSpPr>
        <p:sp>
          <p:nvSpPr>
            <p:cNvPr id="36" name="圆角矩形 35"/>
            <p:cNvSpPr/>
            <p:nvPr/>
          </p:nvSpPr>
          <p:spPr>
            <a:xfrm>
              <a:off x="8426125" y="-1309230"/>
              <a:ext cx="3742458" cy="15155176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doctor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69638" y="-6644823"/>
              <a:ext cx="1383952" cy="13497120"/>
            </a:xfrm>
            <a:prstGeom prst="rect">
              <a:avLst/>
            </a:prstGeom>
          </p:spPr>
        </p:pic>
      </p:grpSp>
      <p:sp>
        <p:nvSpPr>
          <p:cNvPr id="40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127249" y="4442027"/>
            <a:ext cx="2604066" cy="971690"/>
            <a:chOff x="8425475" y="944674"/>
            <a:chExt cx="3233851" cy="1222594"/>
          </a:xfrm>
        </p:grpSpPr>
        <p:sp>
          <p:nvSpPr>
            <p:cNvPr id="43" name="文本框 42"/>
            <p:cNvSpPr txBox="1"/>
            <p:nvPr/>
          </p:nvSpPr>
          <p:spPr>
            <a:xfrm>
              <a:off x="8433864" y="1548477"/>
              <a:ext cx="3193719" cy="6187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77C3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stay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8425475" y="944674"/>
              <a:ext cx="3233851" cy="656950"/>
            </a:xfrm>
            <a:prstGeom prst="roundRect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Sight 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106380" y="876658"/>
            <a:ext cx="3522845" cy="1362827"/>
            <a:chOff x="8555430" y="1145114"/>
            <a:chExt cx="3314958" cy="1362827"/>
          </a:xfrm>
        </p:grpSpPr>
        <p:sp>
          <p:nvSpPr>
            <p:cNvPr id="63" name="文本框 62"/>
            <p:cNvSpPr txBox="1"/>
            <p:nvPr/>
          </p:nvSpPr>
          <p:spPr>
            <a:xfrm>
              <a:off x="8594714" y="1676944"/>
              <a:ext cx="3275674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Who came to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help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these</a:t>
              </a:r>
              <a:r>
                <a:rPr lang="zh-CN" altLang="en-US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children?</a:t>
              </a:r>
              <a:endPara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8555430" y="1145114"/>
              <a:ext cx="331495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Characters</a:t>
              </a:r>
              <a:endPara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24115" y="1144543"/>
            <a:ext cx="3501745" cy="4260326"/>
            <a:chOff x="8178806" y="2304912"/>
            <a:chExt cx="3501745" cy="4260326"/>
          </a:xfrm>
        </p:grpSpPr>
        <p:grpSp>
          <p:nvGrpSpPr>
            <p:cNvPr id="49" name="组合 48"/>
            <p:cNvGrpSpPr/>
            <p:nvPr/>
          </p:nvGrpSpPr>
          <p:grpSpPr>
            <a:xfrm>
              <a:off x="8178806" y="2304912"/>
              <a:ext cx="3501745" cy="4260326"/>
              <a:chOff x="4792548" y="1576389"/>
              <a:chExt cx="3501745" cy="426032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4792548" y="1576389"/>
                <a:ext cx="3501745" cy="4260326"/>
                <a:chOff x="8334196" y="1367380"/>
                <a:chExt cx="3501745" cy="4260326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>
                  <a:off x="8334196" y="1509783"/>
                  <a:ext cx="3501745" cy="4117923"/>
                  <a:chOff x="6847515" y="1523383"/>
                  <a:chExt cx="4322547" cy="5117980"/>
                </a:xfrm>
              </p:grpSpPr>
              <p:sp>
                <p:nvSpPr>
                  <p:cNvPr id="59" name="图文框 25"/>
                  <p:cNvSpPr/>
                  <p:nvPr/>
                </p:nvSpPr>
                <p:spPr>
                  <a:xfrm>
                    <a:off x="6847515" y="1523383"/>
                    <a:ext cx="4322547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7142640" y="2018756"/>
                    <a:ext cx="3822761" cy="417088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56" name="组合 55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57" name="图片 56"/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58" name="文本框 57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53" name="流程图: 过程 52"/>
              <p:cNvSpPr/>
              <p:nvPr/>
            </p:nvSpPr>
            <p:spPr>
              <a:xfrm>
                <a:off x="5036265" y="4221681"/>
                <a:ext cx="3092230" cy="1103070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doctor </a:t>
                </a:r>
                <a:r>
                  <a:rPr lang="en-US" altLang="zh-CN" sz="2400" b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works </a:t>
                </a:r>
                <a:r>
                  <a:rPr lang="en-US" altLang="zh-CN" sz="2400" b="1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at</a:t>
                </a:r>
                <a:r>
                  <a:rPr lang="en-US" altLang="zh-CN" sz="2400" b="1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 hospital.</a:t>
                </a:r>
                <a:endParaRPr lang="zh-CN" alt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793067" y="3643864"/>
                <a:ext cx="156762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doctor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36215" y="3075854"/>
              <a:ext cx="2220617" cy="1480236"/>
            </a:xfrm>
            <a:prstGeom prst="rect">
              <a:avLst/>
            </a:prstGeom>
          </p:spPr>
        </p:pic>
      </p:grpSp>
      <p:sp>
        <p:nvSpPr>
          <p:cNvPr id="52" name="矩形 51"/>
          <p:cNvSpPr/>
          <p:nvPr/>
        </p:nvSpPr>
        <p:spPr>
          <a:xfrm>
            <a:off x="6893550" y="1"/>
            <a:ext cx="5298450" cy="2747436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960719" y="76663"/>
            <a:ext cx="4987607" cy="268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understand the meaning of the vocabulary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doctor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, and make sentences with it; identify the characters of the story by using the text and the illustration; read the sight word accurately;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Read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text aloud to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click the penguin button and explain the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doctor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vocabulary word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make sentences with 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characters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of the story by using the illustration and context clues.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sight word accurately.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66" name="直角三角形 65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2" grpId="1" animBg="1"/>
      <p:bldP spid="65" grpId="0"/>
      <p:bldP spid="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797" y="122485"/>
            <a:ext cx="11828375" cy="6589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6576" y="1669488"/>
            <a:ext cx="6649267" cy="39954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26086" y="143516"/>
            <a:ext cx="4933086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381999" y="798611"/>
            <a:ext cx="4470195" cy="2491395"/>
            <a:chOff x="8386587" y="839307"/>
            <a:chExt cx="3568957" cy="2466383"/>
          </a:xfrm>
        </p:grpSpPr>
        <p:sp>
          <p:nvSpPr>
            <p:cNvPr id="53" name="文本框 52"/>
            <p:cNvSpPr txBox="1"/>
            <p:nvPr/>
          </p:nvSpPr>
          <p:spPr>
            <a:xfrm>
              <a:off x="8405381" y="1386164"/>
              <a:ext cx="3531367" cy="19195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the doctor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say to Mum? Why did the doctor say that?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AutoNum type="arabicPeriod"/>
              </a:pP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AutoNum type="arabicPeriod"/>
              </a:pP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8386587" y="839307"/>
              <a:ext cx="3568957" cy="516888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7170932" y="190236"/>
            <a:ext cx="4089" cy="6613185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892120" y="-30847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3205" y="6265358"/>
            <a:ext cx="962151" cy="294424"/>
            <a:chOff x="7072097" y="6351610"/>
            <a:chExt cx="962151" cy="29442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4804" y="6351610"/>
              <a:ext cx="749444" cy="294424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7072097" y="6368017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流程图: 过程 30"/>
          <p:cNvSpPr/>
          <p:nvPr/>
        </p:nvSpPr>
        <p:spPr>
          <a:xfrm>
            <a:off x="769203" y="1734172"/>
            <a:ext cx="3035156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Mum had spots.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4027228" y="5045745"/>
            <a:ext cx="2985661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“Stay in bed, too,” said the doctor.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34490" y="4990826"/>
            <a:ext cx="437691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6C8CD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Who didn’t have spots in the family?</a:t>
            </a:r>
            <a:endParaRPr lang="en-US" altLang="zh-CN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381999" y="4458996"/>
            <a:ext cx="4429405" cy="522129"/>
          </a:xfrm>
          <a:prstGeom prst="roundRect">
            <a:avLst/>
          </a:prstGeom>
          <a:solidFill>
            <a:srgbClr val="6C8CD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rPr>
              <a:t>Characters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1061165" y="6284708"/>
            <a:ext cx="998007" cy="312687"/>
            <a:chOff x="7707356" y="6408789"/>
            <a:chExt cx="998007" cy="31268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12/26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405539" y="2447780"/>
            <a:ext cx="4386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</a:pP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What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do you think Dad </a:t>
            </a:r>
            <a:endParaRPr lang="en-US" altLang="zh-CN" sz="2400" b="1" dirty="0" smtClean="0">
              <a:solidFill>
                <a:srgbClr val="53585F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     might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do next?</a:t>
            </a:r>
            <a:endParaRPr lang="en-US" altLang="zh-CN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01708" y="-7276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68877" y="69386"/>
            <a:ext cx="4987607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identify the characters of the story by using the text and the illustration;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together.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character of the story by using the illustration and context clues.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reading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9" name="直角三角形 28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  <p:bldP spid="24" grpId="0" animBg="1"/>
      <p:bldP spid="24" grpId="1" animBg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585" y="48752"/>
            <a:ext cx="11941697" cy="6666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4588" y="1409008"/>
            <a:ext cx="7185578" cy="43161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39548" y="48752"/>
            <a:ext cx="4245148" cy="6625221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983026" y="926780"/>
            <a:ext cx="3903698" cy="3604402"/>
            <a:chOff x="8384120" y="1116694"/>
            <a:chExt cx="3486582" cy="3352154"/>
          </a:xfrm>
        </p:grpSpPr>
        <p:sp>
          <p:nvSpPr>
            <p:cNvPr id="9" name="文本框 8"/>
            <p:cNvSpPr txBox="1"/>
            <p:nvPr/>
          </p:nvSpPr>
          <p:spPr>
            <a:xfrm>
              <a:off x="8399958" y="1635098"/>
              <a:ext cx="3454905" cy="28337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Dad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do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to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look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after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everyone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on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this page? Look for clues in the illustration.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else do you think Dad might do to look after everyone?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84120" y="1116694"/>
              <a:ext cx="3486582" cy="512302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7828631" y="123210"/>
            <a:ext cx="14479" cy="6550763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096421" y="-237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1398" y="6266726"/>
            <a:ext cx="958368" cy="294424"/>
            <a:chOff x="7197852" y="6300191"/>
            <a:chExt cx="958368" cy="29442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6776" y="6300191"/>
              <a:ext cx="749444" cy="294424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7197852" y="631407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3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069397" y="6282082"/>
            <a:ext cx="998007" cy="312687"/>
            <a:chOff x="7707356" y="6408789"/>
            <a:chExt cx="998007" cy="3126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13/26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59" name="流程图: 过程 58"/>
          <p:cNvSpPr/>
          <p:nvPr/>
        </p:nvSpPr>
        <p:spPr>
          <a:xfrm>
            <a:off x="439580" y="972124"/>
            <a:ext cx="5353457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Dad looked after everyone.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59250" y="5000590"/>
            <a:ext cx="3869737" cy="1028919"/>
            <a:chOff x="8486908" y="1035622"/>
            <a:chExt cx="3248365" cy="1294600"/>
          </a:xfrm>
        </p:grpSpPr>
        <p:sp>
          <p:nvSpPr>
            <p:cNvPr id="51" name="文本框 50"/>
            <p:cNvSpPr txBox="1"/>
            <p:nvPr/>
          </p:nvSpPr>
          <p:spPr>
            <a:xfrm>
              <a:off x="8548340" y="1641901"/>
              <a:ext cx="3144177" cy="6883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Read with automaticity.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8486908" y="1035622"/>
              <a:ext cx="3248365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15397" y="5697519"/>
            <a:ext cx="2746565" cy="897250"/>
            <a:chOff x="7769638" y="-6644823"/>
            <a:chExt cx="6178055" cy="20490769"/>
          </a:xfrm>
        </p:grpSpPr>
        <p:sp>
          <p:nvSpPr>
            <p:cNvPr id="39" name="圆角矩形 38"/>
            <p:cNvSpPr/>
            <p:nvPr/>
          </p:nvSpPr>
          <p:spPr>
            <a:xfrm>
              <a:off x="8426125" y="-1309230"/>
              <a:ext cx="5521568" cy="15155176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looked after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69638" y="-6644823"/>
              <a:ext cx="1383952" cy="1349712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8200910" y="926599"/>
            <a:ext cx="3501745" cy="4260326"/>
            <a:chOff x="8178806" y="2304912"/>
            <a:chExt cx="3501745" cy="4260326"/>
          </a:xfrm>
        </p:grpSpPr>
        <p:grpSp>
          <p:nvGrpSpPr>
            <p:cNvPr id="42" name="组合 41"/>
            <p:cNvGrpSpPr/>
            <p:nvPr/>
          </p:nvGrpSpPr>
          <p:grpSpPr>
            <a:xfrm>
              <a:off x="8178806" y="2304912"/>
              <a:ext cx="3501745" cy="4260326"/>
              <a:chOff x="4792548" y="1576389"/>
              <a:chExt cx="3501745" cy="4260326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4792548" y="1576389"/>
                <a:ext cx="3501745" cy="4260326"/>
                <a:chOff x="8334196" y="1367380"/>
                <a:chExt cx="3501745" cy="4260326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8334196" y="1509783"/>
                  <a:ext cx="3501745" cy="4117923"/>
                  <a:chOff x="6847515" y="1523383"/>
                  <a:chExt cx="4322547" cy="5117980"/>
                </a:xfrm>
              </p:grpSpPr>
              <p:sp>
                <p:nvSpPr>
                  <p:cNvPr id="54" name="图文框 25"/>
                  <p:cNvSpPr/>
                  <p:nvPr/>
                </p:nvSpPr>
                <p:spPr>
                  <a:xfrm>
                    <a:off x="6847515" y="1523383"/>
                    <a:ext cx="4322547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142640" y="2018756"/>
                    <a:ext cx="3822761" cy="417088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53" name="文本框 52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45" name="流程图: 过程 44"/>
              <p:cNvSpPr/>
              <p:nvPr/>
            </p:nvSpPr>
            <p:spPr>
              <a:xfrm>
                <a:off x="4969168" y="4292458"/>
                <a:ext cx="3092230" cy="1103070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 man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looked after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his son and did chores.</a:t>
                </a:r>
                <a:endParaRPr lang="zh-CN" alt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355926" y="3685243"/>
                <a:ext cx="244190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looked after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21852" y="3021567"/>
              <a:ext cx="2220617" cy="1480411"/>
            </a:xfrm>
            <a:prstGeom prst="rect">
              <a:avLst/>
            </a:prstGeom>
          </p:spPr>
        </p:pic>
      </p:grpSp>
      <p:sp>
        <p:nvSpPr>
          <p:cNvPr id="62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93550" y="1"/>
            <a:ext cx="5290291" cy="2739930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960720" y="76663"/>
            <a:ext cx="4868268" cy="268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understand the meaning of the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phrase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looked after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, and make sentences with it; read the text automatically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identifying the words in the text that they know in turns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them accurately by asking them the following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question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“Which words do you know in this sentence? Please read them as quickly as you can.” Read the text aloud to them.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penguin button and explain the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phrase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looked after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phrase and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make sentences with 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reading the text accurately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58" name="直角三角形 5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/>
      <p:bldP spid="5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58" y="65539"/>
            <a:ext cx="11828375" cy="6678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5239" y="1334699"/>
            <a:ext cx="7155191" cy="43233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30292" y="115990"/>
            <a:ext cx="4218193" cy="6577121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695832" y="141523"/>
            <a:ext cx="3970" cy="6455470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7867736" y="838759"/>
            <a:ext cx="3943300" cy="2436572"/>
            <a:chOff x="8214495" y="1147075"/>
            <a:chExt cx="3207498" cy="1911450"/>
          </a:xfrm>
        </p:grpSpPr>
        <p:sp>
          <p:nvSpPr>
            <p:cNvPr id="63" name="文本框 62"/>
            <p:cNvSpPr txBox="1"/>
            <p:nvPr/>
          </p:nvSpPr>
          <p:spPr>
            <a:xfrm>
              <a:off x="8240747" y="1537418"/>
              <a:ext cx="3122039" cy="1521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was the second thing that Dad did to look after his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family?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else do you think Dad might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do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8214495" y="1147075"/>
              <a:ext cx="3207498" cy="409602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10937" y="-237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6693" y="6254753"/>
            <a:ext cx="953684" cy="294424"/>
            <a:chOff x="7238534" y="6300191"/>
            <a:chExt cx="953684" cy="294424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2774" y="6300191"/>
              <a:ext cx="749444" cy="294424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7238534" y="6316598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064995" y="6286179"/>
            <a:ext cx="998007" cy="312687"/>
            <a:chOff x="7707356" y="6408789"/>
            <a:chExt cx="998007" cy="312687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14/26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29" name="流程图: 过程 28"/>
          <p:cNvSpPr/>
          <p:nvPr/>
        </p:nvSpPr>
        <p:spPr>
          <a:xfrm>
            <a:off x="670754" y="1165045"/>
            <a:ext cx="4743710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put the washing out.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452884" y="5641792"/>
            <a:ext cx="1955630" cy="897250"/>
            <a:chOff x="7769638" y="-6644823"/>
            <a:chExt cx="4398945" cy="20490769"/>
          </a:xfrm>
        </p:grpSpPr>
        <p:sp>
          <p:nvSpPr>
            <p:cNvPr id="41" name="圆角矩形 40"/>
            <p:cNvSpPr/>
            <p:nvPr/>
          </p:nvSpPr>
          <p:spPr>
            <a:xfrm>
              <a:off x="8426125" y="-1309230"/>
              <a:ext cx="3742458" cy="15155176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washing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69638" y="-6644823"/>
              <a:ext cx="1383952" cy="13497120"/>
            </a:xfrm>
            <a:prstGeom prst="rect">
              <a:avLst/>
            </a:prstGeom>
          </p:spPr>
        </p:pic>
      </p:grpSp>
      <p:sp>
        <p:nvSpPr>
          <p:cNvPr id="66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900010" y="3872209"/>
            <a:ext cx="3838237" cy="2065089"/>
            <a:chOff x="8555430" y="1145114"/>
            <a:chExt cx="3314958" cy="2065089"/>
          </a:xfrm>
        </p:grpSpPr>
        <p:sp>
          <p:nvSpPr>
            <p:cNvPr id="36" name="文本框 35"/>
            <p:cNvSpPr txBox="1"/>
            <p:nvPr/>
          </p:nvSpPr>
          <p:spPr>
            <a:xfrm>
              <a:off x="8575071" y="1640543"/>
              <a:ext cx="3275674" cy="1569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Did you have spots before? How did everyone in your family look after you? </a:t>
              </a:r>
              <a:endPara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8555430" y="1145114"/>
              <a:ext cx="331495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72373" y="892142"/>
            <a:ext cx="3501745" cy="4260326"/>
            <a:chOff x="8178806" y="2304912"/>
            <a:chExt cx="3501745" cy="4260326"/>
          </a:xfrm>
        </p:grpSpPr>
        <p:grpSp>
          <p:nvGrpSpPr>
            <p:cNvPr id="44" name="组合 43"/>
            <p:cNvGrpSpPr/>
            <p:nvPr/>
          </p:nvGrpSpPr>
          <p:grpSpPr>
            <a:xfrm>
              <a:off x="8178806" y="2304912"/>
              <a:ext cx="3501745" cy="4260326"/>
              <a:chOff x="4792548" y="1576389"/>
              <a:chExt cx="3501745" cy="4260326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792548" y="1576389"/>
                <a:ext cx="3501745" cy="4260326"/>
                <a:chOff x="8334196" y="1367380"/>
                <a:chExt cx="3501745" cy="4260326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334196" y="1509783"/>
                  <a:ext cx="3501745" cy="4117923"/>
                  <a:chOff x="6847515" y="1523383"/>
                  <a:chExt cx="4322547" cy="5117980"/>
                </a:xfrm>
              </p:grpSpPr>
              <p:sp>
                <p:nvSpPr>
                  <p:cNvPr id="54" name="图文框 25"/>
                  <p:cNvSpPr/>
                  <p:nvPr/>
                </p:nvSpPr>
                <p:spPr>
                  <a:xfrm>
                    <a:off x="6847515" y="1523383"/>
                    <a:ext cx="4322547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7142640" y="2018756"/>
                    <a:ext cx="3822761" cy="417088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51" name="组合 50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52" name="图片 51"/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53" name="文本框 52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47" name="流程图: 过程 46"/>
              <p:cNvSpPr/>
              <p:nvPr/>
            </p:nvSpPr>
            <p:spPr>
              <a:xfrm>
                <a:off x="5036265" y="4221681"/>
                <a:ext cx="3092230" cy="1103070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There is some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washing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on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 line.</a:t>
                </a:r>
                <a:endParaRPr lang="zh-CN" alt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793067" y="3643864"/>
                <a:ext cx="175797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washing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19369" y="3019328"/>
              <a:ext cx="2220617" cy="1480411"/>
            </a:xfrm>
            <a:prstGeom prst="rect">
              <a:avLst/>
            </a:prstGeom>
          </p:spPr>
        </p:pic>
      </p:grpSp>
      <p:sp>
        <p:nvSpPr>
          <p:cNvPr id="38" name="矩形 37"/>
          <p:cNvSpPr/>
          <p:nvPr/>
        </p:nvSpPr>
        <p:spPr>
          <a:xfrm>
            <a:off x="6893550" y="1"/>
            <a:ext cx="5290291" cy="2166337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60719" y="76663"/>
            <a:ext cx="4987607" cy="208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understand the meaning of the vocabulary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washing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, and make sentences with it; make connections;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together; click the penguin button and explain the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washing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vocabulary word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make sentences with 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more about the connections questions.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take turns reading the text aloud.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60" name="直角三角形 59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350" y="139289"/>
            <a:ext cx="11828375" cy="6589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8607" y="1276744"/>
            <a:ext cx="7153478" cy="43379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63291" y="185152"/>
            <a:ext cx="4213767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21469" y="825904"/>
            <a:ext cx="3951528" cy="3210501"/>
            <a:chOff x="8263216" y="1186101"/>
            <a:chExt cx="3606657" cy="3210501"/>
          </a:xfrm>
        </p:grpSpPr>
        <p:sp>
          <p:nvSpPr>
            <p:cNvPr id="41" name="文本框 40"/>
            <p:cNvSpPr txBox="1"/>
            <p:nvPr/>
          </p:nvSpPr>
          <p:spPr>
            <a:xfrm>
              <a:off x="8288909" y="1645080"/>
              <a:ext cx="3520189" cy="27515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was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the third thing that Dad did to look after his family?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Dad say? Why? Was it easy to look after everyone?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8263216" y="1186101"/>
              <a:ext cx="3606657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7674818" y="169011"/>
            <a:ext cx="1412" cy="6487341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096427" y="-237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6082" y="6261025"/>
            <a:ext cx="953684" cy="294424"/>
            <a:chOff x="7173656" y="6296884"/>
            <a:chExt cx="953684" cy="294424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7896" y="6296884"/>
              <a:ext cx="749444" cy="294424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73656" y="631329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039676" y="6282740"/>
            <a:ext cx="998007" cy="312687"/>
            <a:chOff x="7707356" y="6408789"/>
            <a:chExt cx="998007" cy="31268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15/26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52" name="流程图: 过程 51"/>
          <p:cNvSpPr/>
          <p:nvPr/>
        </p:nvSpPr>
        <p:spPr>
          <a:xfrm>
            <a:off x="803939" y="1284883"/>
            <a:ext cx="3291407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went shopping.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流程图: 过程 55"/>
          <p:cNvSpPr/>
          <p:nvPr/>
        </p:nvSpPr>
        <p:spPr>
          <a:xfrm>
            <a:off x="4030480" y="4878486"/>
            <a:ext cx="4323466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“What a job!” said Dad.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952449" y="4235818"/>
            <a:ext cx="3853961" cy="1057660"/>
            <a:chOff x="8486908" y="1035622"/>
            <a:chExt cx="3248365" cy="1330763"/>
          </a:xfrm>
        </p:grpSpPr>
        <p:sp>
          <p:nvSpPr>
            <p:cNvPr id="58" name="文本框 57"/>
            <p:cNvSpPr txBox="1"/>
            <p:nvPr/>
          </p:nvSpPr>
          <p:spPr>
            <a:xfrm>
              <a:off x="8516432" y="1692572"/>
              <a:ext cx="3186933" cy="673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Read with automaticity.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8486908" y="1035622"/>
              <a:ext cx="3248365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45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60719" y="76663"/>
            <a:ext cx="4987607" cy="1889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read the text automatically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identifying the words in the text that they know in turns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them accurately by asking them the following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question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“Which words do you know in this sentence? Please read them as quickly as you can.” Read the text aloud to them.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them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reading the text accurately and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6" name="直角三角形 25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826" y="127643"/>
            <a:ext cx="11828375" cy="6589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3585" y="1422993"/>
            <a:ext cx="6718646" cy="39990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76621" y="179610"/>
            <a:ext cx="4840580" cy="6598643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310671" y="1199235"/>
            <a:ext cx="4572480" cy="2758676"/>
            <a:chOff x="8246695" y="1145339"/>
            <a:chExt cx="3818614" cy="2758676"/>
          </a:xfrm>
        </p:grpSpPr>
        <p:sp>
          <p:nvSpPr>
            <p:cNvPr id="63" name="文本框 62"/>
            <p:cNvSpPr txBox="1"/>
            <p:nvPr/>
          </p:nvSpPr>
          <p:spPr>
            <a:xfrm>
              <a:off x="8284354" y="1595691"/>
              <a:ext cx="3739493" cy="23083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How was everyone? Did they still have spots?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Look at Mum’s expression. What do you think might happen to Dad?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8246695" y="1145339"/>
              <a:ext cx="3818614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7212554" y="253100"/>
            <a:ext cx="1412" cy="6487341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110936" y="-237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8346" y="6258149"/>
            <a:ext cx="970618" cy="294424"/>
            <a:chOff x="7125415" y="6313366"/>
            <a:chExt cx="970618" cy="29442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6589" y="6313366"/>
              <a:ext cx="749444" cy="294424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125415" y="632977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052698" y="6283447"/>
            <a:ext cx="998007" cy="312687"/>
            <a:chOff x="7707356" y="6408789"/>
            <a:chExt cx="998007" cy="3126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16/26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40" name="流程图: 过程 39"/>
          <p:cNvSpPr/>
          <p:nvPr/>
        </p:nvSpPr>
        <p:spPr>
          <a:xfrm>
            <a:off x="396029" y="1492699"/>
            <a:ext cx="4152695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Everyone got better.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3768406" y="4709797"/>
            <a:ext cx="3332717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“Oh no!” said Mum.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39757" y="5699854"/>
            <a:ext cx="1955630" cy="897250"/>
            <a:chOff x="7769638" y="-6644823"/>
            <a:chExt cx="4398945" cy="20490769"/>
          </a:xfrm>
        </p:grpSpPr>
        <p:sp>
          <p:nvSpPr>
            <p:cNvPr id="30" name="圆角矩形 29"/>
            <p:cNvSpPr/>
            <p:nvPr/>
          </p:nvSpPr>
          <p:spPr>
            <a:xfrm>
              <a:off x="8426125" y="-1309230"/>
              <a:ext cx="3742458" cy="15155176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better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69638" y="-6644823"/>
              <a:ext cx="1383952" cy="1349712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7864711" y="1250908"/>
            <a:ext cx="3501745" cy="4260326"/>
            <a:chOff x="8178806" y="2304912"/>
            <a:chExt cx="3501745" cy="426032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78806" y="2304912"/>
              <a:ext cx="3501745" cy="4260326"/>
              <a:chOff x="4792548" y="1576389"/>
              <a:chExt cx="3501745" cy="426032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792548" y="1576389"/>
                <a:ext cx="3501745" cy="4260326"/>
                <a:chOff x="8334196" y="1367380"/>
                <a:chExt cx="3501745" cy="426032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8334196" y="1509783"/>
                  <a:ext cx="3501745" cy="4117923"/>
                  <a:chOff x="6847515" y="1523383"/>
                  <a:chExt cx="4322547" cy="5117980"/>
                </a:xfrm>
              </p:grpSpPr>
              <p:sp>
                <p:nvSpPr>
                  <p:cNvPr id="44" name="图文框 25"/>
                  <p:cNvSpPr/>
                  <p:nvPr/>
                </p:nvSpPr>
                <p:spPr>
                  <a:xfrm>
                    <a:off x="6847515" y="1523383"/>
                    <a:ext cx="4322547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7142640" y="2018756"/>
                    <a:ext cx="3822761" cy="417088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43" name="文本框 42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36" name="流程图: 过程 35"/>
              <p:cNvSpPr/>
              <p:nvPr/>
            </p:nvSpPr>
            <p:spPr>
              <a:xfrm>
                <a:off x="5036265" y="4221681"/>
                <a:ext cx="3092230" cy="1103070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He is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sick,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but he feels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better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now.</a:t>
                </a:r>
                <a:endParaRPr lang="zh-CN" alt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793067" y="3643864"/>
                <a:ext cx="1567627" cy="655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better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36215" y="3076358"/>
              <a:ext cx="2220617" cy="1479228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60719" y="76663"/>
            <a:ext cx="4987607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understand the meaning of the vocabulary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better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, and make sentences with it;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together; click the penguin button and explain the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better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vocabulary word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make sentences with 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take turns reading the text aloud.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48" name="直角三角形 4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/>
      <p:bldP spid="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384" y="101625"/>
            <a:ext cx="11828375" cy="6589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58078" y="142994"/>
            <a:ext cx="4556230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58078" y="152829"/>
            <a:ext cx="1412" cy="6487341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123742" y="-22906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10382" y="2793317"/>
            <a:ext cx="4141166" cy="1867295"/>
            <a:chOff x="8363973" y="1140480"/>
            <a:chExt cx="3510723" cy="1867295"/>
          </a:xfrm>
        </p:grpSpPr>
        <p:sp>
          <p:nvSpPr>
            <p:cNvPr id="9" name="文本框 8"/>
            <p:cNvSpPr txBox="1"/>
            <p:nvPr/>
          </p:nvSpPr>
          <p:spPr>
            <a:xfrm>
              <a:off x="8381772" y="1629577"/>
              <a:ext cx="3451168" cy="13781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How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everyone look after Dad? How might Dad feel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in this moment?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63973" y="1140480"/>
              <a:ext cx="3510723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6813" y="6224118"/>
            <a:ext cx="953684" cy="294424"/>
            <a:chOff x="7138803" y="6283317"/>
            <a:chExt cx="953684" cy="29442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3043" y="6283317"/>
              <a:ext cx="749444" cy="29442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138803" y="6299724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061165" y="6284708"/>
            <a:ext cx="998007" cy="312687"/>
            <a:chOff x="7707356" y="6408789"/>
            <a:chExt cx="998007" cy="31268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17/26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05595" y="1263784"/>
            <a:ext cx="4419641" cy="4229429"/>
          </a:xfrm>
          <a:prstGeom prst="rect">
            <a:avLst/>
          </a:prstGeom>
        </p:spPr>
      </p:pic>
      <p:sp>
        <p:nvSpPr>
          <p:cNvPr id="33" name="流程图: 过程 32"/>
          <p:cNvSpPr/>
          <p:nvPr/>
        </p:nvSpPr>
        <p:spPr>
          <a:xfrm>
            <a:off x="1319391" y="5171271"/>
            <a:ext cx="4913074" cy="88001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Dad had spots.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3"/>
          <p:cNvGrpSpPr/>
          <p:nvPr/>
        </p:nvGrpSpPr>
        <p:grpSpPr>
          <a:xfrm>
            <a:off x="7597451" y="1451673"/>
            <a:ext cx="4120171" cy="1028111"/>
            <a:chOff x="8278151" y="1208128"/>
            <a:chExt cx="3427695" cy="912005"/>
          </a:xfrm>
        </p:grpSpPr>
        <p:sp>
          <p:nvSpPr>
            <p:cNvPr id="31" name="文本框 30"/>
            <p:cNvSpPr txBox="1"/>
            <p:nvPr/>
          </p:nvSpPr>
          <p:spPr>
            <a:xfrm>
              <a:off x="8288909" y="1645080"/>
              <a:ext cx="3416937" cy="4750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Who had spots last?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8278151" y="1208128"/>
              <a:ext cx="3427695" cy="463165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Characters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60719" y="76663"/>
            <a:ext cx="4987607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identify the characters of the story by using the text and the illustration; read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together.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characters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of the story by using the illustration and context clues.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take turns reading the text fluently.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6" name="直角三角形 25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47" y="220225"/>
            <a:ext cx="11828375" cy="65897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076552" y="-36576"/>
            <a:ext cx="2374889" cy="773220"/>
            <a:chOff x="9453849" y="106830"/>
            <a:chExt cx="2374889" cy="77322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0339" y="6291401"/>
            <a:ext cx="942162" cy="294424"/>
            <a:chOff x="10978489" y="6328672"/>
            <a:chExt cx="942162" cy="29442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1207" y="6328672"/>
              <a:ext cx="749444" cy="294424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0978489" y="6345079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标题 1"/>
          <p:cNvSpPr txBox="1"/>
          <p:nvPr/>
        </p:nvSpPr>
        <p:spPr>
          <a:xfrm>
            <a:off x="4455287" y="283849"/>
            <a:ext cx="260179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Let’s retell!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54721" y="872891"/>
            <a:ext cx="10896720" cy="2182963"/>
          </a:xfrm>
          <a:prstGeom prst="roundRect">
            <a:avLst/>
          </a:prstGeom>
          <a:noFill/>
          <a:ln w="28575" cap="flat">
            <a:solidFill>
              <a:srgbClr val="FFBF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52305" y="273646"/>
            <a:ext cx="887432" cy="591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54410" y="1245047"/>
            <a:ext cx="2605345" cy="1600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4246" y="1102395"/>
            <a:ext cx="2780727" cy="1670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13501" y="1233802"/>
            <a:ext cx="2696446" cy="16214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86168" y="4788386"/>
            <a:ext cx="2000635" cy="19145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049506" y="3950580"/>
            <a:ext cx="2629624" cy="1594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87779" y="948287"/>
            <a:ext cx="2143650" cy="20321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61106" y="3937677"/>
            <a:ext cx="2780727" cy="16703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341833" y="3912750"/>
            <a:ext cx="2764371" cy="16703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037937" y="3271805"/>
            <a:ext cx="2556570" cy="1521712"/>
          </a:xfrm>
          <a:prstGeom prst="rect">
            <a:avLst/>
          </a:prstGeom>
        </p:spPr>
      </p:pic>
      <p:sp>
        <p:nvSpPr>
          <p:cNvPr id="47" name="圆角矩形 46"/>
          <p:cNvSpPr/>
          <p:nvPr/>
        </p:nvSpPr>
        <p:spPr>
          <a:xfrm>
            <a:off x="462980" y="3643518"/>
            <a:ext cx="8380636" cy="2182963"/>
          </a:xfrm>
          <a:prstGeom prst="roundRect">
            <a:avLst/>
          </a:prstGeom>
          <a:noFill/>
          <a:ln w="28575" cap="flat">
            <a:solidFill>
              <a:srgbClr val="FFBF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8937011" y="3168042"/>
            <a:ext cx="2709191" cy="3529744"/>
          </a:xfrm>
          <a:prstGeom prst="roundRect">
            <a:avLst/>
          </a:prstGeom>
          <a:noFill/>
          <a:ln w="28575" cap="flat">
            <a:solidFill>
              <a:srgbClr val="FFBF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043375" y="6290736"/>
            <a:ext cx="998007" cy="312687"/>
            <a:chOff x="7707356" y="6408789"/>
            <a:chExt cx="998007" cy="31268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18/26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1245" y="2556131"/>
            <a:ext cx="384085" cy="471924"/>
            <a:chOff x="3146007" y="1684737"/>
            <a:chExt cx="384085" cy="471924"/>
          </a:xfrm>
        </p:grpSpPr>
        <p:sp>
          <p:nvSpPr>
            <p:cNvPr id="50" name="椭圆 49"/>
            <p:cNvSpPr/>
            <p:nvPr/>
          </p:nvSpPr>
          <p:spPr>
            <a:xfrm>
              <a:off x="3146007" y="1728564"/>
              <a:ext cx="384085" cy="38408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78938" y="1684737"/>
              <a:ext cx="33962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1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4721" y="5423185"/>
            <a:ext cx="384085" cy="471924"/>
            <a:chOff x="3146007" y="1684737"/>
            <a:chExt cx="384085" cy="471924"/>
          </a:xfrm>
        </p:grpSpPr>
        <p:sp>
          <p:nvSpPr>
            <p:cNvPr id="56" name="椭圆 55"/>
            <p:cNvSpPr/>
            <p:nvPr/>
          </p:nvSpPr>
          <p:spPr>
            <a:xfrm>
              <a:off x="3146007" y="1728564"/>
              <a:ext cx="384085" cy="38408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178938" y="1684737"/>
              <a:ext cx="33962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2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039758" y="3234460"/>
            <a:ext cx="384085" cy="471924"/>
            <a:chOff x="3146007" y="1684737"/>
            <a:chExt cx="384085" cy="471924"/>
          </a:xfrm>
        </p:grpSpPr>
        <p:sp>
          <p:nvSpPr>
            <p:cNvPr id="60" name="椭圆 59"/>
            <p:cNvSpPr/>
            <p:nvPr/>
          </p:nvSpPr>
          <p:spPr>
            <a:xfrm>
              <a:off x="3146007" y="1728564"/>
              <a:ext cx="384085" cy="38408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178938" y="1684737"/>
              <a:ext cx="33962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3</a:t>
              </a:r>
              <a:endPara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893550" y="1"/>
            <a:ext cx="5290291" cy="974414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60719" y="76663"/>
            <a:ext cx="4987607" cy="89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Retell the story with visual support and assistance.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recall the story; model first.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work together to retell the story by using the visual aids. Help them if necessary.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43" name="直角三角形 42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/>
      <p:bldP spid="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" y="34492"/>
            <a:ext cx="12201191" cy="67041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08580" y="296578"/>
            <a:ext cx="30013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sym typeface="Helvetica Light"/>
              </a:rPr>
              <a:t>Let’s guess!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2875" y="24040"/>
            <a:ext cx="2374889" cy="773220"/>
            <a:chOff x="9362719" y="73976"/>
            <a:chExt cx="2374889" cy="77322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2719" y="73976"/>
              <a:ext cx="2374889" cy="77322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362719" y="197395"/>
              <a:ext cx="217385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Light"/>
                </a:rPr>
                <a:t>Vocabulary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950051" y="6158022"/>
            <a:ext cx="998007" cy="312687"/>
            <a:chOff x="7707356" y="6408789"/>
            <a:chExt cx="998007" cy="312687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19</a:t>
              </a: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Light"/>
                </a:rPr>
                <a:t>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45217" y="6176285"/>
            <a:ext cx="996019" cy="294424"/>
            <a:chOff x="10817056" y="6234543"/>
            <a:chExt cx="996019" cy="294424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631" y="6234543"/>
              <a:ext cx="749444" cy="294424"/>
            </a:xfrm>
            <a:prstGeom prst="rect">
              <a:avLst/>
            </a:prstGeom>
          </p:spPr>
        </p:pic>
        <p:sp>
          <p:nvSpPr>
            <p:cNvPr id="89" name="文本框 88"/>
            <p:cNvSpPr txBox="1"/>
            <p:nvPr/>
          </p:nvSpPr>
          <p:spPr>
            <a:xfrm>
              <a:off x="10817056" y="6250950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1025" y="328774"/>
            <a:ext cx="887432" cy="591621"/>
          </a:xfrm>
          <a:prstGeom prst="rect">
            <a:avLst/>
          </a:prstGeom>
        </p:spPr>
      </p:pic>
      <p:pic>
        <p:nvPicPr>
          <p:cNvPr id="36" name="图片 35" descr="客厅（全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735" y="-9525"/>
            <a:ext cx="12274550" cy="6943725"/>
          </a:xfrm>
          <a:prstGeom prst="rect">
            <a:avLst/>
          </a:prstGeom>
        </p:spPr>
      </p:pic>
      <p:pic>
        <p:nvPicPr>
          <p:cNvPr id="38" name="图片 37" descr="奔跑的猫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071783" y="710040"/>
            <a:ext cx="1093096" cy="1517302"/>
          </a:xfrm>
          <a:prstGeom prst="rect">
            <a:avLst/>
          </a:prstGeom>
        </p:spPr>
      </p:pic>
      <p:pic>
        <p:nvPicPr>
          <p:cNvPr id="39" name="图片 38" descr="客厅(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4295" y="6241"/>
            <a:ext cx="12266930" cy="693991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097114" y="741249"/>
            <a:ext cx="7119915" cy="4746051"/>
          </a:xfrm>
          <a:prstGeom prst="rect">
            <a:avLst/>
          </a:prstGeom>
          <a:ln>
            <a:noFill/>
          </a:ln>
        </p:spPr>
      </p:pic>
      <p:grpSp>
        <p:nvGrpSpPr>
          <p:cNvPr id="41" name="组合 40"/>
          <p:cNvGrpSpPr/>
          <p:nvPr/>
        </p:nvGrpSpPr>
        <p:grpSpPr>
          <a:xfrm>
            <a:off x="2115487" y="737439"/>
            <a:ext cx="7121599" cy="4730450"/>
            <a:chOff x="4769932" y="7713193"/>
            <a:chExt cx="5649065" cy="37656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4769932" y="7713193"/>
              <a:ext cx="5649065" cy="3765600"/>
            </a:xfrm>
            <a:prstGeom prst="rect">
              <a:avLst/>
            </a:prstGeom>
            <a:effectLst>
              <a:reflection blurRad="1270000" stA="45000" endPos="65000" dist="50800" dir="5400000" sy="-100000" algn="bl" rotWithShape="0"/>
            </a:effectLst>
          </p:spPr>
        </p:pic>
        <p:sp>
          <p:nvSpPr>
            <p:cNvPr id="44" name="矩形 43"/>
            <p:cNvSpPr/>
            <p:nvPr/>
          </p:nvSpPr>
          <p:spPr>
            <a:xfrm>
              <a:off x="8572621" y="7762734"/>
              <a:ext cx="1826141" cy="707886"/>
            </a:xfrm>
            <a:prstGeom prst="rect">
              <a:avLst/>
            </a:prstGeom>
            <a:solidFill>
              <a:srgbClr val="FFA904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Gothic Std B" panose="020B0800000000000000" pitchFamily="34" charset="-128"/>
                </a:rPr>
                <a:t>doctor</a:t>
              </a:r>
              <a:endPara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327" y="758866"/>
            <a:ext cx="7189488" cy="450776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2024688" y="886073"/>
            <a:ext cx="7106329" cy="4664618"/>
            <a:chOff x="12829384" y="3592725"/>
            <a:chExt cx="7833995" cy="4618355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829384" y="3596535"/>
              <a:ext cx="7833995" cy="4614545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8902098" y="3592725"/>
              <a:ext cx="1761281" cy="707886"/>
            </a:xfrm>
            <a:prstGeom prst="rect">
              <a:avLst/>
            </a:prstGeom>
            <a:solidFill>
              <a:srgbClr val="FFA90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Gothic Std B" panose="020B0800000000000000" pitchFamily="34" charset="-128"/>
                </a:rPr>
                <a:t>spots</a:t>
              </a:r>
              <a:endPara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 radius="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5218" y="733629"/>
            <a:ext cx="7163978" cy="4775986"/>
          </a:xfrm>
          <a:prstGeom prst="rect">
            <a:avLst/>
          </a:prstGeom>
        </p:spPr>
      </p:pic>
      <p:pic>
        <p:nvPicPr>
          <p:cNvPr id="53" name="图片 52" descr="yaokongqi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9994265" y="3740785"/>
            <a:ext cx="2277110" cy="31934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/>
          <p:cNvGrpSpPr/>
          <p:nvPr/>
        </p:nvGrpSpPr>
        <p:grpSpPr>
          <a:xfrm>
            <a:off x="2083359" y="768996"/>
            <a:ext cx="6988685" cy="4656450"/>
            <a:chOff x="7146655" y="-4319057"/>
            <a:chExt cx="5606415" cy="3750075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655" y="-4306592"/>
              <a:ext cx="5606415" cy="3737610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7146655" y="-4319057"/>
              <a:ext cx="1651544" cy="1065833"/>
            </a:xfrm>
            <a:prstGeom prst="rect">
              <a:avLst/>
            </a:prstGeom>
            <a:solidFill>
              <a:srgbClr val="FFA90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Gothic Std B" panose="020B0800000000000000" pitchFamily="34" charset="-128"/>
                </a:rPr>
                <a:t>looked after</a:t>
              </a:r>
              <a:endPara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65" y="746836"/>
            <a:ext cx="7176826" cy="4784551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2083489" y="755056"/>
            <a:ext cx="7185594" cy="4679974"/>
            <a:chOff x="13716197" y="-2567963"/>
            <a:chExt cx="5742799" cy="3821204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197" y="-2567963"/>
              <a:ext cx="5731806" cy="3821204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17662668" y="-2553470"/>
              <a:ext cx="1796328" cy="577990"/>
            </a:xfrm>
            <a:prstGeom prst="rect">
              <a:avLst/>
            </a:prstGeom>
            <a:solidFill>
              <a:srgbClr val="FFA90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Gothic Std B" panose="020B0800000000000000" pitchFamily="34" charset="-128"/>
                </a:rPr>
                <a:t>washing</a:t>
              </a:r>
              <a:endPara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7" y="735010"/>
            <a:ext cx="7212544" cy="4804523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2113028" y="749724"/>
            <a:ext cx="7207060" cy="4771921"/>
            <a:chOff x="-5133231" y="3735820"/>
            <a:chExt cx="5571231" cy="3711188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33231" y="3735820"/>
              <a:ext cx="5571231" cy="3711188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886043" y="3752842"/>
              <a:ext cx="1316533" cy="550533"/>
            </a:xfrm>
            <a:prstGeom prst="rect">
              <a:avLst/>
            </a:prstGeom>
            <a:solidFill>
              <a:srgbClr val="FFA90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Gothic Std B" panose="020B0800000000000000" pitchFamily="34" charset="-128"/>
                </a:rPr>
                <a:t>better</a:t>
              </a:r>
              <a:endPara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  <a:ea typeface="Adobe Gothic Std B" panose="020B0800000000000000" pitchFamily="34" charset="-128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6893550" y="2"/>
            <a:ext cx="5289085" cy="1667402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960719" y="76663"/>
            <a:ext cx="4987607" cy="14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Check Ss’ understanding of the words in this lesson.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completely review all the learned words in this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lesson.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The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steps are as follows: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First, click 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picture. Then, click to reveal the entire word.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Announce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winner of the competition.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Note: If time is limited, skip this section.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68" name="直角三角形 6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7" grpId="0"/>
      <p:bldP spid="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1075"/>
            <a:ext cx="12189984" cy="5530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63" y="758746"/>
            <a:ext cx="8362007" cy="60992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68163" y="1653359"/>
            <a:ext cx="6567005" cy="435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Blend and segment onsets and rimes by saying words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aloud.</a:t>
            </a:r>
            <a:endParaRPr lang="en-US" altLang="zh-CN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Learn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different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words and phrases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spots, doctor, washing, looked after,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and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better,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and make sentences with</a:t>
            </a:r>
            <a:r>
              <a:rPr lang="zh-CN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them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Read the story</a:t>
            </a:r>
            <a:r>
              <a:rPr lang="zh-CN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and identify the characters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story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 using the sentence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structure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Dad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put _____ out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&amp;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Dad went _____. </a:t>
            </a:r>
            <a:endParaRPr lang="zh-CN" altLang="en-US" sz="2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99631" y="-9163"/>
            <a:ext cx="2796579" cy="964367"/>
            <a:chOff x="9238157" y="41014"/>
            <a:chExt cx="2796579" cy="9643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5421" y="110256"/>
              <a:ext cx="2639315" cy="85931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238157" y="41014"/>
              <a:ext cx="2669770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Learning</a:t>
              </a:r>
              <a:endPara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 Goals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4713" y="879831"/>
            <a:ext cx="2523767" cy="2523767"/>
            <a:chOff x="561113" y="737591"/>
            <a:chExt cx="2523767" cy="252376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13" y="737591"/>
              <a:ext cx="2523767" cy="2523767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29602" y="1141334"/>
              <a:ext cx="241255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We are </a:t>
              </a:r>
              <a:endPara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altLang="zh-CN" sz="36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going to . . .</a:t>
              </a:r>
              <a:endPara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8154000" y="-18771"/>
            <a:ext cx="4022203" cy="736122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>
            <a:off x="11381460" y="-12862"/>
            <a:ext cx="821635" cy="739006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449055" y="-81478"/>
            <a:ext cx="108159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55332" y="41577"/>
            <a:ext cx="3384520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1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rPr>
              <a:t>LO:  Get to know and understand what will be </a:t>
            </a:r>
            <a:endParaRPr lang="en-US" altLang="zh-CN" sz="1100" b="1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等线" panose="02010600030101010101" pitchFamily="2" charset="-122"/>
              <a:cs typeface="等线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1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rPr>
              <a:t>        learned in this lesson. </a:t>
            </a:r>
            <a:endParaRPr lang="zh-CN" altLang="zh-CN" sz="11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11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rPr>
              <a:t>Go through the learning goals with Ss.</a:t>
            </a:r>
            <a:endParaRPr lang="zh-CN" altLang="zh-CN" sz="1100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255730" y="6496511"/>
            <a:ext cx="998007" cy="312687"/>
            <a:chOff x="7707356" y="6408789"/>
            <a:chExt cx="998007" cy="31268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85751" y="6514774"/>
            <a:ext cx="953172" cy="294424"/>
            <a:chOff x="10997567" y="6474446"/>
            <a:chExt cx="953172" cy="29442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01295" y="6474446"/>
              <a:ext cx="749444" cy="294424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0997567" y="6479718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0:30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037924" y="3614888"/>
            <a:ext cx="1369501" cy="324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/>
      <p:bldP spid="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45" y="102484"/>
            <a:ext cx="11911262" cy="67135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3170" y="1310814"/>
            <a:ext cx="687515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—What did Dad do to </a:t>
            </a:r>
            <a:r>
              <a:rPr lang="en-US" altLang="zh-CN" sz="2800" b="1" dirty="0" smtClean="0">
                <a:latin typeface="Century Gothic" panose="020B0502020202020204" pitchFamily="34" charset="0"/>
              </a:rPr>
              <a:t>look</a:t>
            </a:r>
            <a:r>
              <a:rPr lang="zh-CN" alt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altLang="zh-CN" sz="2800" b="1" dirty="0" smtClean="0">
                <a:latin typeface="Century Gothic" panose="020B0502020202020204" pitchFamily="34" charset="0"/>
              </a:rPr>
              <a:t>after</a:t>
            </a:r>
            <a:r>
              <a:rPr lang="zh-CN" alt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altLang="zh-CN" sz="2800" b="1" dirty="0" smtClean="0">
                <a:latin typeface="Century Gothic" panose="020B0502020202020204" pitchFamily="34" charset="0"/>
              </a:rPr>
              <a:t>his</a:t>
            </a:r>
            <a:r>
              <a:rPr lang="zh-CN" altLang="en-US" sz="2800" b="1" dirty="0" smtClean="0">
                <a:latin typeface="Century Gothic" panose="020B0502020202020204" pitchFamily="34" charset="0"/>
              </a:rPr>
              <a:t> </a:t>
            </a:r>
            <a:endParaRPr lang="en-US" altLang="zh-CN" sz="28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Century Gothic" panose="020B0502020202020204" pitchFamily="34" charset="0"/>
              </a:rPr>
              <a:t> </a:t>
            </a:r>
            <a:r>
              <a:rPr lang="zh-CN" altLang="en-US" sz="2800" b="1" dirty="0" smtClean="0">
                <a:latin typeface="Century Gothic" panose="020B0502020202020204" pitchFamily="34" charset="0"/>
              </a:rPr>
              <a:t>   </a:t>
            </a:r>
            <a:r>
              <a:rPr lang="en-US" altLang="zh-CN" sz="2800" b="1" dirty="0" smtClean="0">
                <a:latin typeface="Century Gothic" panose="020B0502020202020204" pitchFamily="34" charset="0"/>
              </a:rPr>
              <a:t>family</a:t>
            </a:r>
            <a:r>
              <a:rPr lang="zh-CN" alt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altLang="zh-CN" sz="2800" b="1" dirty="0" smtClean="0">
                <a:latin typeface="Century Gothic" panose="020B0502020202020204" pitchFamily="34" charset="0"/>
              </a:rPr>
              <a:t>when they had </a:t>
            </a:r>
            <a:r>
              <a:rPr lang="en-US" altLang="zh-CN" sz="2800" b="1" dirty="0">
                <a:latin typeface="Century Gothic" panose="020B0502020202020204" pitchFamily="34" charset="0"/>
              </a:rPr>
              <a:t>spots?</a:t>
            </a:r>
            <a:endParaRPr lang="en-US" altLang="zh-CN" sz="2800" b="1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—Dad ____.</a:t>
            </a:r>
            <a:endParaRPr lang="zh-CN" alt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46680" y="3655643"/>
            <a:ext cx="2087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Biff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Chip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Kipper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57912" y="-110553"/>
            <a:ext cx="3260604" cy="964367"/>
            <a:chOff x="8303845" y="-66996"/>
            <a:chExt cx="3260604" cy="9643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4141" y="22262"/>
              <a:ext cx="2639315" cy="859312"/>
            </a:xfrm>
            <a:prstGeom prst="rect">
              <a:avLst/>
            </a:prstGeom>
          </p:spPr>
        </p:pic>
        <p:sp>
          <p:nvSpPr>
            <p:cNvPr id="17" name="文本框 34"/>
            <p:cNvSpPr txBox="1"/>
            <p:nvPr/>
          </p:nvSpPr>
          <p:spPr>
            <a:xfrm>
              <a:off x="8303845" y="-66996"/>
              <a:ext cx="3260604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Listening &amp;</a:t>
              </a:r>
              <a:endPara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 Speaking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7988" y="6215701"/>
            <a:ext cx="1000031" cy="294424"/>
            <a:chOff x="10813044" y="6234543"/>
            <a:chExt cx="1000031" cy="29442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3631" y="6234543"/>
              <a:ext cx="749444" cy="29442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0813044" y="6250950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32833" y="6193847"/>
            <a:ext cx="998007" cy="312687"/>
            <a:chOff x="7707356" y="6408789"/>
            <a:chExt cx="998007" cy="31268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20/26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942170" y="615669"/>
            <a:ext cx="21692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hangingPunct="0"/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  <a:sym typeface="Helvetica Light"/>
              </a:rPr>
              <a:t>Let’s talk!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37833" y="3639236"/>
            <a:ext cx="112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TV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452483" y="3459278"/>
          <a:ext cx="3426238" cy="15333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426238"/>
              </a:tblGrid>
              <a:tr h="336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entury Gothic" panose="020B0502020202020204" pitchFamily="34" charset="0"/>
                        </a:rPr>
                        <a:t>Helping</a:t>
                      </a:r>
                      <a:r>
                        <a:rPr lang="en-US" altLang="zh-CN" sz="2400" baseline="0" dirty="0">
                          <a:latin typeface="Century Gothic" panose="020B0502020202020204" pitchFamily="34" charset="0"/>
                        </a:rPr>
                        <a:t> Words</a:t>
                      </a:r>
                      <a:endParaRPr lang="zh-CN" altLang="en-US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04"/>
                    </a:solidFill>
                  </a:tcPr>
                </a:tc>
              </a:tr>
              <a:tr h="107617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put 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washing</a:t>
                      </a:r>
                      <a:r>
                        <a:rPr lang="en-US" altLang="zh-CN" sz="2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out</a:t>
                      </a:r>
                      <a:endParaRPr lang="en-US" altLang="zh-CN" sz="2400" b="1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went shopping</a:t>
                      </a:r>
                      <a:endParaRPr lang="en-US" altLang="zh-CN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63418" y="639495"/>
            <a:ext cx="887432" cy="59162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9" y="2412407"/>
            <a:ext cx="4837398" cy="290569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893550" y="2"/>
            <a:ext cx="5298450" cy="1167666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60719" y="76663"/>
            <a:ext cx="4987607" cy="10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Talk about what Dad did to look after his family when they had spots.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work in pairs to talk about the given illustration by using the sentence structure and helping words; model first.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Assist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if necessary.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9" name="直角三角形 28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âpanda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AutoShape 4" descr="âpandaâçå¾çæç´¢ç»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825" y="6268939"/>
            <a:ext cx="996019" cy="294424"/>
            <a:chOff x="10777108" y="6154075"/>
            <a:chExt cx="996019" cy="294424"/>
          </a:xfrm>
        </p:grpSpPr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23683" y="6154075"/>
              <a:ext cx="749444" cy="294424"/>
            </a:xfrm>
            <a:prstGeom prst="rect">
              <a:avLst/>
            </a:prstGeom>
          </p:spPr>
        </p:pic>
        <p:sp>
          <p:nvSpPr>
            <p:cNvPr id="73" name="文本框 72"/>
            <p:cNvSpPr txBox="1"/>
            <p:nvPr/>
          </p:nvSpPr>
          <p:spPr>
            <a:xfrm>
              <a:off x="10777108" y="6170482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     2:30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64" name="AutoShape 2" descr="data:image/jpeg;base64,/9j/4AAQSkZJRgABAQEASABIAAD/2wBDAAgGBgcGBQgHBwcJCQgKDBQNDAsLDBkSEw8UHRofHh0aHBwgJC4nICIsIxwcKDcpLDAxNDQ0Hyc5PTgyPC4zNDL/2wBDAQkJCQwLDBgNDRgyIRwhMjIyMjIyMjIyMjIyMjIyMjIyMjIyMjIyMjIyMjIyMjIyMjIyMjIyMjIyMjIyMjIyMjL/wAARCAEsAlgDASIAAhEBAxEB/8QAHAABAAICAwEAAAAAAAAAAAAAAAUGAwcBAgQI/8QATRAAAQMDAgQBBwcGCwcFAQAAAAECAwQFEQYSEyExQVEUIjJSYXGRBxUWM4Gx0SMkNEKhwSVDU1RicnOSk7LhFzZEY4KDoyY1dZSi8P/EABoBAQACAwEAAAAAAAAAAAAAAAADBQECBAb/xAA0EQEAAgECBAIIBQQDAQAAAAAAAQIDBBEFEiExMkETFSIzUVJxsRRhgZHBIzRCoQYkgvD/2gAMAwEAAhEDEQA/AN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VW6ht1DKsUs2ZE6tYm7HvNb3rSN7Ts2pS152rG6VBA/S61r+vJ/hqdk1Za/5V32sUj/ABGL5oS/hs3yynAQ0ep7XI5GpUIir03IqEpHPHKmWuRU9im9clbeGd0d8d6eKNmUAG7QAAAAAAAAAAAAAAAAAAAAAAAAAAAAAADpK7bGqgdcvkVUZyROqqFgmX+Nan2Kd6Vc0zHeKKqkJQ61s9wslxu0DqhaW3uc2dXRKjst64TuBLeTzp/Gt+BifUPp5UZMmN3ouTopF1WuLNSaZpNQSuqEoat6MiVIl35VVTm3t0PffJGrZ+M31mOavvA97XI9uUOx4LZKslO1V8D3gAAAAAAAAAAAAAAAAAAAAAAAAAAAAAAAAAAAAAAAAAAAAOksrIYXyyuRsbEVznL0RAO4I22X63XbiJR1CPVnpIqYXHj7iSAAADw3ipdSWuomYuHtYu1fBTV6qquVXLlVXKr4qbG1KuLLUf1TXHcpuJTPPEL3hMRyTLo2aJ8jo2ysdI3qxHJlPehy2WN7layRjnN6o1yKqEDaaWePVVxqJIHsifna9W4R3NOh30rbayS83RUpns3vyjnt2oqbl7nHbFWImd+2zt9PMbbxt3TbXsei7HtdjrtdksenbpJE9IHOVWovm5XoVmwaMr7Uyq489M5Zno5Niry69SfpLVUU1U2Rzo1RPBSXS5aYs/i6OTV5K5tP+bYUT98aKnc7kbRV0axtYq4cnLCki1yOTKF9S9bxvWd4UMxMTtLkAGzAAAAAAAAAAAAAAAAAAAAAAAAAAABhqfqVMxiqPqlA5ov0GPn+qa9sVns8OhdTUkOooailnlkWeqSLCU6r1RU74NhUaZoY08W/ia+sWlpqPQ2pbe6522R9ZLI5s0c2Y4s+uvbAGK7WeyzfJZZ6KTUkUNBFM1Yq9YlVsq5dyx2/0LrfkRNPYRyOanDw5O/TmUu6aUmqPkus9nbdLax9PK1y1D5sQvw5Vw13deZdL63bp7ZlFxw0ynRegHazrmmb7iTIyzJimb7iTAAxTzsgic97ka1qZVV7FTqdZIkqpDTq9iLycrsZIsuamLxymw6fJm8EbriCkfTKX+ap/fOE1lNn9GT++Q/jcHxT+r9R8q8Arls1NFWv2Oasb/VVc59xYI5EkblDopet681Z6OW+O2O3LaNpdwAbtAAAAAAAAAAAAAAAAAAAAAAAAAAAAAAAAAitTORum7hzRPyK454PVdK5tttlTWOTckTFdjxU0jctQz193ZDWTzPnqGq5qZ8xqJ2NbW2bVjdNaVqH091XYuNzcLz9ptyFVdE1V64Pndt7pWUktYjpmxwycNyo3nu9hs7Rmp5qhvkVW9Xq1qLG93XHgprSfJm0ea+g4Rcoip3OSRohdULiy1HuT7zXfdPebC1UuLLP7dv3mvU5qnvKTiXvI+j0HCvdTP5oCzVtTU6guME07pIYl8xiryb52C46MfLPYOPNI6R8lRLzXwR2ET9hVLPWw1V1roo6KKB8TsOlZ1f52OZcdJzRz6dppYoGwsc+TzGrnnvVFX7Tk1Paem3b7MZZ/px7W/WUlDX0tRLPFFO176f61ERfM9/wOrLlRSUbqtlVGtMxcOl7IpHWy3SU9ZdpVngelSq7UY/Ks6+l4Hlp7PUR6SqKDi07pZHKqPbJ5nVO/wBhB6Onx+Di5pT6zsdSeUQyI5mze17e6E5Za1aqnaqr2KzFC6l0+yB6tV8dPtXauUz7FJfS+fJmlxwvw2j83LqO8LKAC1c4AAAAAAAAAAAAAAAAAAAAAAAAAABiqecKmUw1PKFQO1Gn5hH/AFVNdWHSF5otCantc9ExlVXSyOp40kRUei9OfY2LRL+Yxr/QX95rHT14vMvyd6rqp62tfVwSypBI/O9idtvIDLdtHXqq+SizWSKhY64U0rXyQ8RqI1Ec5evTuXi/NVmndrkw5vDRU9vI19ebveovkgsdbFXVza+SdiSzNzxHJl2c8smwb6qrp3LlVV/Jqqr9gHazLmmb7iTIq0OalM3n2JPiM8UAgtUyObapmouM4Rfia9kfw43vxna1XY8cJkvmqnotukRFTt95QptvAl3527HbsdcY5lLxHrlhf8L6YZRTL+x9gkuvkz0ax23hbkyvPHUyVd6ZSU9BMtO5yVioiIjsbM/eR8aWn6Iyo1avyDeu5VxxM5QzXH5t8jtPlC1PD3N8n2dc4TG45+Sm/bzl0ekvt38oWSmesVUxyLzR2DY9olWSnaq+BraP9Ibn1jYtk/Rm+4seG+7n6qzivvY+iWABYqsAAAAAAAAAAAAAAAAAAAAAAAAAAAAAAABAazqIodM1bJJGtdI1GsRV5uXPY0vJQNkusFesiosLFYjMclz3yWnV1xkuOoKhNyrFA5Yo29kx1/aQOF8CC07ymrG0IhbE1bZPRJUuxLNxVft6ezBbNNqsd0iRF6NwRRlp5301QyaNVRzFygierMx06N2rVR0tBx5n7WNTmpBv1czeqR0r1b2VXIikdcrklbZqVWryc7Kp9hWbncY7XROqpY3vY1yJtZjPP3nXSsTG8qHW6vLTL6PGs12vyXOifTpCrN2Oe7PQrvAciou5DzVV4go0ouJHKvleEZtx5ucdfiZHXOBl4bbFbIs7mb0ciebjr+4iy6PDlne8MYeMa/BXak9Po8FDZmWutqahsr3uqFyqORMJzzy+JbNMU0dFp+khjl4rG7lR/Lnlyr2Iqo+qVT36NifDpS2skYrHIxVc1yYVPPXsUPEcXorzG/wem0WsnV6St7RtO8sVqtlZSvvTpqdWLUq5Yuaef6X4nljtNdHomWgWlf5U5+Ui743Id7OyqZS3x0rJ0crncPei8+TvRMGaxmg8/nCVPE/pb8bvic/XfvHeG3ROsidBp+OKRqteynRrmr1RcE5plMUrSEduSwM3qu7ydmd3XOE6k7ptPzVvuLPhfht9XPqO8J8AFo5wAAAAAAAAAAAAAAAAAAAAAAAADocbk8UA5MVR9Spk3J4oYalU4K8wO9FyoY/Y1Sj2bXFwuGjtQ3iWlpWzW6SRsTGIu1+1P1i70S/mESrz8z8TX1jutjn0Lqaen08ynpIZZEqKVJlVKhe657ZAz3LXlxpPk4tWoWUlK6qq5WsfG5F2Nyqpy79i23r8vYVV6ekjHKiePJSj3W72KL5LbPWzacZNbpJWpFQ8dUSJcrz3d/8AUvN4VHWLLU2tVGKieHTkc+qmYw2mPgkwxE5KxPxVqKolhTEciohk8uqV/jlKNfKfWr7vM61StSiXHCRqtTCY55ynXJH+SfKKvWZyf9bPwPOUrntWLemj91va+Ks7ej/02FUPWqYrJnK5q9UyeNbbSParHRZRyKipuXopSfJflG/ll/vs/AndMQ6oiqZlv0jXQK1OGiq1Xbs+ztgjzYskV57ZYnb80mLNG/LWkwrq0dvZpepp216pScZ2Z9noLu9HHs6He401DJR2hstdwmRuasLtmeLyTHu6GR9kn+Yam3caLiSTOej+e1Muzg5rrNNVUtsibNE1aRUVyu6OwidDui0fN5p+SdvD5R907H9e1O+42JZP0ZvuNdxr+cNX+mbDs0jWUrVVcYQsOG+7n6q3ivvY+iYGSOnvNFCx6+UReYiq5EeiqiFEqvlCrHVKrTU8SQIvJH5yqfuLSuO1uyizavFh8UtmAr1h1DHdqZsiJsd0c1V6KWBFymTWY2naU9LResWr2lycK5E6rg4e5GNVVNZaj1lVz1klNb5VhgYqtV7fSev7kNqUm87Qh1GppgrzWbErbjT0NNJPPIjI2JlVUq8Xyg0EtSkaxzRsVcI9yJg1/UXWvqoFhnqpZI1VF2vXPNDx9ieuCIjqqMvFbzaPRx0b3pqtlQxHNciovPKHoKLpG6MdTRQLMjnMaiKmeZeGORzUVDmmNp2XmO8XrFodgAYbgAAAAAAAAAAAAAAAAAA+etcPn3V7qdZUkWqXnHndjcvgRVykqmz2hsTpkR2OJtz7PS/1JXV1wnt76qogc1H+VOb5yZTGVPDW3Oop622wsVm2pRFky3Ph0IUzhslQur3xK6XydI87eezODrYp6iapuCTvlc1smGI/OETK9DPFcJ36klt67OA1m5OXPJxZ7lPcXVaTIxEhk2t2J259TAvsDl+bKZue/wC4jNRMo5LQ5ldPJBAr25fG3cue3IkoP0CnT/8AuhGaipWVlq4MlXFTN4jV4kvTvyO2ngeZ1v8AdsFzgoHzWhs9W+JzFTgIjM8Tp18OxldDRu1a2ZapfLGw48n2csY65OlyoWz11pctZBFwFRUY9ecnT0fgd0oc6sdXeUwr+R2cHd+UTl1wbOfeNu/lKSqV2wOXw5/sJfTVRJWacttTMiI+WJHO2p7VIesVEpnq7O1EXOPDCk1p1IE05bvJkc2Dydqxo/0kbz6nnOL+9/Z6vg28aGvXzl4bZequqtt0qJXMV9K5yR4b4J38TpJfqyPSUd0xGtS5+1fN83GcdDPQ19umtVwqIaDhQRuVJo8J+U5czpNW2lumYaiSgVaB7kRsCImUXK+04do38Pm7v1SNVI6SzLI70nxNcvhlcKTmnP0VpB16t+aHKxNrdjdqeCcsfsJ3Tv6K33Frwv3dvq5tR4oToALRzgB4bpd6Kz03HrZUY1eTW9XOXwRBETM7Q1taKxvadnuOjpomORr5GNcvRFciKpTJvlHoljlbFSVCP2rw3OxhV7ZNeVFXUVdS6oqJXySuXKucuVyTUw2nurs/E8ePbk6t8gpWh9QTVdMtDVyLI+JcMe5cqrfBVLqRWjlnZ34ckZaRePMABhIAAAAAAAAAAAYaqpjpYHyyORrGplV8EMxXtWPVLRMiL4feYnszCBrNZVckzvJY2Mj7b0yqnk+lVzz6Uf8AcKLfdRyWerjgZRcXczfvc5URfYmDxW/WE9ZcIKZ1uRGyvRuWOVVT2+4i9qeqX2Y6Nj/Su5+tF/cOzNVV+cSpG9q9URMKa8u+q5bbcpaRlAj0jx573Km7l1THY7WXVEt1uKUr6HhorVXiMcqo3Hjke1tuez2b+s87amy00yLlro8r+8otifpVdC6ldRw3NLaksnljZHJxFXvsLNopVdpxEVeSSyInsQhbPpqyUuj7/b6e/snpKuR61FUitXgKvVF7cvaSxO8IpjaUddX6UT5LbOtTDdFsyzMSnYxycZFyuN3s6l5vG35iXZlG4ZjPhywVS46ZslT8nlrtcuoY4qCCRroq7LcSqiry8O69PAtd5ajbGrUXciIxEXxTkc+s9xf6JMHva/VqDUGm7tXXmapp9QMp4X4VkMkrmKxMdMJ2Iz6H3xU87U0H/wBl/wCJL33RNDdLvNXS3Z1PJNhVjcrVxyxyyvJCO/2c23vfU+DPxKTDnrGOIm/l8qxyY7TafZ/2wppC+dtTwf8A2X/iWHSdjuNqqaiWsvDayN7UakbHq9EXxXPRexCf7Obd2vyfBn4k9pfStJYaqeenuD6p0jUYqctqJnPNE7mmozVtjmItv/52Zw45i8TMf7VqSirF0nW0/AlWodUPc2P9ZU3na6UVVLQ2VkUErnROasu3q3knU5kutZ9F6yt4/wCcR1D2NftTkiOxg5uV0q6ehs8kU+19S5qSrtTzsoh0Rz9O3efs7fY27z2j7rI1USVF7bjHe75UPRKGCRzIWp5+1cK5fwOzuSqieJFXGF8VUrlRcP8AORS04PETWd/i87/yi161jkePIBxlFVURU5LhfYXrxHdYNNXeG3TIyVVaj3Z3dkNrUdS2aJqoqLyNFGzNIVMrqKFkiqqo3HM5c9Ij2o819wvUWvE4p7Qs1zV3kciMXDlaqIv2Gj3sdG9zHphzVVFT2m+Jo+LFj2Gs9WWinpplqVfwnPXHL9ZfcYw35Z2ScS085aRaJ7KiDMkG6GV7H5VjFXknTkY7RQVlVa4JnI1dzGqxd2VcmOq+0nnLWJ2lU10Ga2P0kRuy0VTJS1kU0Tla5rk6G4rPVLPA1V8DWNvsVQ+pasreSLnCGzrNSrBA3Kc8HPmtEz0W/DcGTFSefzSwAIVkAAAAAAAAAAAAAAAAABeigaIucUVRXVLZY2SNWZy4cmUzlTyvp4JHsc+FjnR+gqt5t9xg1RcZrcsk0KMVzqlWrvTKYyp56u5TU91oKVrI9lQiK9VTmnuINpT7wkEp4UqFnSJiTKmFkROanENNBTq9YYWRq9cu2pjKnhp7jLLfqmgcxiRRM3I5PSXp+JzZrlLco6h0rGM4cm1NndDG0nReof0KmT2L+4i9R26oultZBSta56So5UcuOSIpKx/otN/VX9xB6rmqIbdAtM+Vj1nRFWLOcY9h3U8Ly+q3nWdHe5Wypqbtap4mNdFTfWLuRFTp0Q5jt9Smrp7g6NEp3Q7GvymVXCcsdTHdJ6mPUlphjklbE9F4jWr5q+85pqmofrGtp1lkWnZDlsf6qLyNkHt8nfy/lKVzd9JIxFRFc1zcryRMopPWKDyXT9ugV7X8OmY1XM6LhO3sK7dUVbbUNaiq5Y3oiImcrtUsNjYsWm7cxyKxW0bEVHJ08083xaf6u2/w+z1nCIj8DT6z90bb4bW3T1xbBWTOpXudxpXR4cxcJnCdzrV01sdpSkgfXvZR7kWOfh5Vy8+3Y5obbFHpmupmXGmkbM52Z0VdjenUV1rSbTNFRpXUrUY5FSZzsMf16L9px7xzd/P+HZ5Ja4oiWpzUXKbWoi+PQsGn24pG+4gLkmLeqe1qFhsKfmjfcWvC/dT9XPqPFCYABZucNR63rJarUs8b1XZBiNjeyJjKm3DXWvbDL5b86U7FcyRESVqdUVO5NgmIt1V/Esd74fZUUDCmNszHTSxL5ro3Nau5equTKY+B1zaI7y87XDkvEzEdnvt1zqrXVNqKWTa9q5wqZRfYpuCxXmK926OoYiNeqYez1V7oaUwqrjubB+T9kreJ12cyDPEbfmtuE2yTaaz4V+AByrwAAAAAAAAAAArerV/guX7PvLIVvVv/ALXKvu+8xPZmO7T1/uV5o6uOO30aSQKzKv4XEy7PT2Hjtt31HNcYI56BEhc7EirBsw3xye6+w6ikq41tMjkp9mFSN6NXd3zk8dvptXNr4HVUz/J0ciypI9rk29yKOySe7teLrfqe5yw0lCjqduEjfwN+5Mdc/uMljud8qrikVdRJHTq1Vc/g8Pbjp7/cdbvBqmS5Sut8r0pOXDSN6JhPai9zvZoNTR3BFucr1pNq7kkejufbGO4/xPNunRSf+nMeM0hV7FpG6UOg9TW2ZtL5TXSyOiRsyK1UXpuXsWfRSKunF8eNIU/T2nrzS/J/qqhqLdUR1VVNI6nid6UiKnLHMkr2R27st20ddan5K7NZI20vldNMx8iOnRGYRVXk7ovUvN4asdi2L1ajE+417d9OXqf5IbHa4rdUPr4JmOlgT02Jucq55+02Fd2q2wbXJhUaxFRfsINZ7i/0SYPe1+rS+pbBp+qv1RUVuoEpKiTCvhdh23l+z3EV9GdLY56qZ/hoSuo00Wt9qfnF1WlblONwN2N2O/txgi9ugE/Wua/3ipwWyejr1t2+EO3JFeeekfu6/RnSvbVbP7iFn0bZ7Pbqupltt4SuldGjXtbhEameuE6+8rW3QHr3P/8ARZdGt0wlfUfMjqhanhpv4+cozPbPtNNVa84p3m36xDfBFfSR0j90U+6yppuqrfJ6beyd7Uj4fmKiPxzTxO1xuclPSWmRsFO5ahWo5Hsyjcono+B0kraT6NVdStuj4DZ3tWn3Lhy7sZydrjWU0VHaXSW+OVsrm8NquVOFyTp4m0RHw8/4WG87eLyj7rCxMzInbcS9zpKaOzunqGI5rURUTuq+wiY/r2/1kLXLb23GzOp352uanNOqKWHDOlJ3+Kq41E2naOs7NcQpDLOjditz0TOTpaLU+qrLiqSO2Nqnt4aImM4TmTUmlqhm9vHka79V8aYVq+P+hn0RTyJU3RlQrXyNrXI9zUwirhOeOxa5L+1vWVBo9PMYprmrHVxS6XkdI1X7nJ4dC+2a3JSxpnkp4dQ3iGxUDHMjR88i4javT3qVei13Xx1CeUxxPhVeaMbtVPcOW945mJzabS29HHSZbS7FG1vap65sUkHN0Sr5meqL4EzT6rtrpGRPq42vdjCKpKuZFVt7KaRvSd3TeMeek033hpqSiuFHBLK2nSRqsckkecOxjq1en2Fr0RSRz6et25M/m7Cw3q1RR2yqcjUReC//ACqRWhW7dO2xfGmYv7DFrTad5b4cNcNIpXyWuK2RRqio1D2tYjEwiHKeihyYSAAAAAAAAAAAAAAAAAAAHC+ivuOTrJyjd/VUD541FU0tMivq6byhjp1RG+C56mGqqKNl2ooZaXfUPaixSeoeu726G5uWOZz2tbKr02LjmY5rbFPcKetc96PgTDWpjC+85+ifqw089G++VUMdMrapjfPm9ZBZpqKaKd1FTuhakmHov6y+JmhtsUFynrmveskyYc1cYQWy2x2yOSOOR70kfvVXY5KZ6MdV1Z+j039VSMvt0ntcFO+BjHLLLw1R6L0JJvKGn/qL95E6hqKSBlGlXRpUo+baxFft2Ly5ndXwvL6radXO8bslZdJqe/0dvYxixzt3OcudydenwFNdJJ7/AFlvWGNI4Go5Hp6S9OvxOlXNSJqijgkpFfVLGqsn342Jz5YOKCaik1FcGRUr2VTE/KzK/KPTKdE7djKDljl7eX8vZdZnU1unmZjdHG56Z6ZRCz0D3z2ameqIkklM1VROiKrP9SrXhYUtlQtRuWFI3cRG9duOeC0w7WWaPg7kalKmxO+NnL7TzXFffft9nr+E7/gMf6/dDUtkrYNKVludGzymZ6q1qO5LlU7/AGHFys1bUadt1FFC100DmrI3cmE5HmpqisboapmdLUeUJIuHKq7085PtMt1q6uGxWd0U8zZZHNR7mquXcu5yxzc3eO/8OronLpyosf02ljsSfmbfcVu78qRP7RpKLXvtemKmsjRFkjj83PivJPvLbhUb4v1cmqtFZm0+ULIr2o5Gq5EVeiKvNSsar1YljVtLSsbJWPTcu7pGnZV9prCorampqHVE1RI+VVyrlcuTrU1M9XLxaiV0smEbucuVwhd1wbTvLzmbis2rNaRtKxQa9vcUyPklimZnnG6NERftToXb5/guul6mvp4kdLHE5XQu57XInf2dzURbNDTyR3B8Kc45EwqdlM5aViN2ug1Ga+Scdp3if9K5FVp5U2WpVqxbsyZwiY7+4sVBaaGTWNxSGJjk4FM+J7kyrUc1yLj4E1cNBxzVrnwIxsT1yrcciMtNpbYNcVdDCruEtJTyIiuVUb5zkw3PRPYQZLxaei10eDJhrMXtun10LSOkR27CdVRCxW+3QW6BIoWoid1PWnRDkjdUREdgABkAAAAAAAAOFciJlTkh9SLUfM1U2mVUmWNUbjr9hmI3lra3LWZetl0pJJXRR1ET3t6ta5FVCF1XK19rl2r1x95quKoloahkzXOjka5ERV658CXivVdWNkhqZVka5OWU6LkkyYtq7xLg03EIyXilqzEzKt6itFZXVkc0Nyip40Zt4ckqs556pz5nitdgroLnBM68QOax25zI5lc5yeGD0amttsqq6KasuraSXh4Rjm7spnrjseC1WeysulM+K9tllY9HMjazarlTtk5I8K2mOr2XuyV1VdJZ2XaGKN+FbHJMrFYmOmPAyWCzVlFcuPJdYZ42sVHRRSq/d78nlvtqtE94mlqby2nmfhXxOZu28v2e4yadtVpp7s2aku7aqZrFxE1u3kvVfaZ/xNureWiv93P+7IUzT015X5OtWOnfcFq0ml4Cyb+Iidtnf3YLnopcacVc8+NIVHT+qLzVfJ/qm5VFxfJU0c0rYJVamY0Tp2N69oR27vNepb0nyP2KSJ9xSuWZnFVm/iqm53pd8dDYt3z8xc85wzOevY1/eNU3qn+SWyXeK4yMr6iZjZZ0a3L0Vy8sYx2NgXdznWHc5cuVrFVfFeRBrPcX+iTB72v1aX1LfdOU19qIK6weVVDMI+ZVRu5cft95E/SPSKejpdF/7iFkvmtbdbLxPRT2p1RJDhHSORqZ78spnBG/7Q7P2sSf+P8AApcNbejr/Tnt8ywyTHPPtR+yN+kekV66W/8AIn4ln0ZdrJX1dTDa7QtFI1iOe5MORyZ6ZT29iLX5RLP3sKf+P8Ce0tqihvlTPBS291K6NqPVURu13PHVO5rqa29FO9Jj/wBbtsMxzx7UfshXts62Gpbvl+b+M7iLz3bt3P29TmuS0rS23yl0iRoqeS4zzXCYz+wwSUEH0aq6X5wg4bp3uWowu1q7ui/cdrjQwzUdpY+vhiSFzVa5yLiXknQkjb4z/wDQ7/a27R2j7rFF9e3PXchsOzNR9I1F8DXkfOdvL9Y2JZP0ZvuLDhvu5+qt4r72Po9NTRxcJV2oUfTLUbdb6idrlIn/AOUNg1P1Kmv9NJ/C19Xxub/8qFiq2XWlumq6eCeJFc6HOW+KKa+qX+SQPmla5GMTny9uDdF1ictskcxm6RGKrU8VxyNMX2omda6llXlr3KiN3txldyZRCemS0Un8lVqtJjyZ6779Xba7dt2rnwNpaVnnWhhZKqq5rURVUibVY2VDWuVqKvuLhQW5tK3CIa5MvPCfSaKNPaZ333db6v8ABNV/YP8A8qla0N/u5a/ZTMT9hZb/AP8AtFUn/If/AJVK1ob/AHdtXtpWL+widy8J6Ke45OE6J7jkAAAAAAAAAAAAAAAAAAAB1l5RPX+ip2Mc/Knl/qL9wHz7dLlFbla+Vj3JJIrE2dlOJbjDDcoaFzX8WVu5qpjCJ7TBe4KOp4CVdTwESXcz+k7wE9NSvv8AT1D6rbUsZhkHrJ4/eQdE3VmguUM9bUUjGvSSBMvVUwi+47W+4Q3KJ0sCPRrXbV3phcnlo6WljuVdNFVpJLIipIzl+TO9kpKejpHMpqpKljpNyvTHXwB1Xpv1cH9n+8iL/wCQK+gbXcfKzfkuF63Lr7OhLp0iTwjI2726KvnonSVTYFhk3tauPPXKcufuO6vheW1MxGrmZY6hKB2qqbiPn8uSPzGtTzMc+vtOLc2g+frk+nlmdVLyma9vmt59lM0tuY/UkVx8pYj2R7eB3VOfM4t9sSkutfV+UskWoX0GpzZz7mUE2ry9/JkvUC1NrqIGvYxZI3NRz1wiZ8S15dTWjzXedFTJhyeKM6lO1Gx8ljq42NV73RKiNamVXmhcpXrBa3PRqOWOnztcnJcNTkp5nifv5+v8Q9jwz+xx/r95QDLzXfQt9ydUZqkfhJFanTdjp0M1zu1ZS0FokjlaklS5qSKrUXdlE/E6LdnfQ5K91HSq5X44Oz8n6XgZrncEgitGaKnl8oc3k9vKPOPR8Opy7e14fOXTv0SN4/Rmon8qhPUdFHXWWWkmTMcsatUgLt9TGn/NQtVnT80b7i44X0w/q5dTETbaWp7np+sttU6Jzd7UXzXp3QiH0NSmobbB5zWVEMuUXo7bhTfc1LDP9bGjvehrv5QXU1r1JpqpcqRRNbUNVUTxamERO6lpOW09FZTh+CkzO2+6vpY5lqkp2yRulX9RHJn4F80rpt1uXjzph69E8DW6w1dPUxyvjljlykiK7k5F6/E3JZKySutsc0qYcqG2Xfp13R6CI9r2OVIlIuKbPlId/Ttka/CZU/eXcpN7835RaR3rWtyfCZF/eQrFdW+gnuOTrH9W33HYAAAAAAAAADHLNHCxXyORrU5qqr0Id+q7SyTZ5bFn7cBpfLSnimITh5q2JJIVTqdILlT1DEfHI17V6K1cocPuFLnYs0efDemQzzV27tR6hoK2Ouh8pRHRuro0a5vREzyJWa2JT0bpkRExjsTGsGwq23ubjnXw/eeS73OkZRPpUk3SLjk1M45i07wj3xYIibz0/NTLnp6gu1Q2oqOK2RG7MxvxlPaYKXSdrpKqKoYk73xu3NR8mUz8CYbNG5cIuF9pkOfeY6OnFlxZY3xzEoat0vbrhWSVUqTNkkXL9j8Iq+J2t+m7dbKtKqBJnStRUasj8omepLgc0peWGxtE8tOZ8JpCGs+tFr9I3+6/NFNCtvke3gNXLZcd15EzolP/AE7he8zzLR6OstDZ6+1QU70pK9znVDVlVVcq9cL2Jq9oQW7q7ctbupPk7teoEs9NJ5VI1nkrl8yPKqnLl7C13l3EsivxjcjFx4ZPJUaMslVp2lsUtPI6gpXI6JnFXKKi5TK9e57L21GWZzG9G7UT3IQaz3F/okwe9r9VRfBDK7dJDE9emXMRVOvkdL/NoP8ADb+BmB4mL2jzek5Kz5MK0dKv/Cwf4bTJFFHEv5OJjEVeexqJ9x2CclQzz2nvLHLWO0NdSWio+jdVQo+DiPne9q8RNmFdnmp2uNrnqKO0xsfAjqZzVfueiIuET0fEwyWys+itXR+Tu8ofUPckeUyqK/KL4dDtdbfUy0VmY2HK07mrLlfRwiF/TeZiInz/AIQZLUx45veNoiI+6yxriZq/0s/tL/ZaqJtO1FcicvE1bLUySOVUXa3PJEMaSSIuUe5PtUs9HithptZ4/iX/ACLDly/0qzMR5t1TzMdCuFKHpp2bvff/AJOT/KhAUl7r6Tk2oe5ndj1yh1tl3mt81xl4aK+pq3TNyuUwqIde6PFxbBeszbps24rWyQI1VToUD5QLZHHpusmTCqmzHv3oRz9WXdy+bUNYnZGsQ8d2vNdeLXNQ1EjFSTb5+3mmFRf3DdrXjGnm207tj2NmxiITj5WRtVznIiJ1VV6FPs99pUpXTK9GtYmXIvVCrXvUVXd5nJudHTIvmxov7V8VG6bU8QxYaRaOu/ZdL7f7c6iqIG1UbpHRvajWrnmqKQejLhBT2e3U0sjGTRwMY5irhUVE6FOCdTG6qjjeTfwxs3hFOyRqYVDKaqsWpKihmZDPIr4F5ZdzVn+hsqiq21MaKi5yhldaXV01Near1gAy6gAAAAAAAAAAAAAAAAxVK4pJl8GO+4ymCtXFDUL/AMp33KYHzvebbNcFpuE5icGXc7f39wmt00mooLgis4MbNqpnzs4X8STBBun2RNFbJ6e4XGoeseyoRdm1ef2mSw0E1uouBPs38RXeYuUxyJI5Z6bfeNzZaP5P+zQhr5b6qtuFskgh3xwS7pFyibUyn4EynpM/s0IO9x1El5tCxMldG2TMisRcIme+Dvr4XlM8/wDat+v2ZHUFSusm1/BXyVIdnF5YzjodbLQVNNd7rPPA6Nk8mY3L+smV6HDWzrrd7lSXyfgcl57M4+B10+tQtwuyzcbbxvyfEzjGV6ZMo7b8k9fKExP1YWOueyO3VD5Y+JG2JVczONyY5oVyfnIwslc2B1BO2perIFjVJHJ2aeV4j/dS9pw/pw/F+v3QUtXbk0dHO62/mbnpimbJ0Xd1z+09FzmoGPs7J6N8iyObwMPxwl5dfHsdZqW0O0xBTvrHst+5Nk2earlfZ7z0V9Jb5qm2eUVaxyRKi07c/WdDn3rv5+aXq9F2+ri/tC12n9Eb7ijaouUdspqaWRjn7psIjfce61a9oGQtZLS1DE8Uw4uuG+4hW6zVYcWTlvbZezX/AMorU+fNKvx/xUrfiwuFuvdvuqfmlS17uqsXk5PsUqXykpip0vJ6tywv2sU72KXreN6zunqKxUdTRwyTMR7sdVJuGFkESRxtw1OiHmtS5tsXuPaZbBStRpt15aXevQVDfg5ilze9sbHPe5GtamVVVwiIa71HfKCp1JbaymlWWOkinjlVreu9G4xnrzaEWXPjxe8ts2HCuYWL7DuRFmv9vusbY6ebEzU5xvTDvs8SXDamSuSOas7wAANwAAAABrXWdwqqi4rSNSRKeJE5Ii4cvivjjoVXY7wX4G2660pVLz7kcumY/Axsp9Rwr02Sb2v3a7iqKmBj2RSSMa/0kaqpkxK16rlUXPibJ+jMfgPozH4DZHPBt+nPPRruSeplp44XySKyOVsrfFFTwMO1y9UX4GyvozH4D6Mx+qNm1+ETeIi2SZ2a12r4L8D1QK5WKiovLpyNgLpiP1TlmmYs+iYmu6fR8O/C5Oett1EwowvgX5dNReqcppqLHooa+jhb+kNH1dPT2FGTzxRu4r12veiLjPUn/nKh/nlP/iIV1dMxZ9FPgPozF6qfA3iNmkzusXzlQ/zyn/xEI+919HJa5EZVQuXc3kj0XuRn0Zi9VPgc/RmL1TTLjjJSaT5s0ty2i3wRHlMH8qz4jymD+WZ8SZTTUSJ6KfALpqLPop8Cn9R4/nlY+sr/ACobymD+VZ8R5VBn65nxJr6NRY9FPgdU0zFn0U+A9R4/mlj1lb5VIdhXOXKdVPJWI57mtaiqic+XibDXTUXqoE01F6p24dBXFaLRO+zm4hqba3TzgnpE/BrPhv8AVX4Dhv8AVX4Gy/o1F6pz9Goseih3bPNeo8fzS1nw3+qvwHDf6q/A2Wmmos+icrpqL1Rseo8fzy1lwn+ovwHDf6i/A2ammok/VC6aiX9VBseo8fzy1ojZWoqIjkReS+068N/qr8DZv0aiRPRQ4+jUWfRGxPBKT/nLWnCf6i/AcN/qr8DZq6aix6KHCaai9VBseo6fPLWfCf6q/A2BpOolWljbJnKJjmexdNRZ9EkqG2NpeiDZ2aPh9dLabVtvuk06IcgGVgAAAAAAAAAAAAAAAAHnuHK21S+EL/uU9B5bmuLVVr/yX/cpgaNABzugOzPTb7zqdo/rG+9DMErP+u3+zaQt2rKmHUFqp4ZnsilVeIxvR3PuTX8Yn9Rv3HKtRVRdqKqdORYV8LyGovFdRaZjdCwVtS/WVRRLO5aZkSOSLsi4TmcaeuFTXT3FKidZGwzbI0XHmpzJvY1HbtqI7xxzOGsYzOxjWblyu1ETJnZDOSsxtt5Qxy/XR+9PvLFcqd9XbqmmjVqPlYrUV3Qrrv0mL3p95a16qeS4jMxqZmHutDH/AEMMfkr1VYqqbTFLbGPh40TkVzlVdq4z0+J6LjaqiquVqnjWPh0qosmVwvbp4kyDk9NZNywp3yhL+Y29PGdf8pAUv1Ke4sOvIJaiK3MiYrlSVyr8Dw0dhuD4UxTu6eBf8Oj+hDyvGNFmz55mkdHmilkhlbJE9zHtXKOauFQlb1fJb5a7bFUKiVVDVtn37eUjURU+Jw3Tdyd/EKhk+it0cnKPH2ZO7Zw6fRa/BM8nTf8AN1+lN4RqMjrHRMTo1jURCQt2urlTSNSr21UXfKbX/YqHmbpG5u/izK3RlxXqiIOqSmj4hW3Nz/7Z9V6obdY4qWieqUytR8nZVd4L7iplqbomuVMKqGRuhKxer0M7MZ+GarPfnyWjdVYZZIJmSxPcyRi5a5q4VFNq6aviXigasmEqGcpE8V8UKy3QU69ZEJqw6ams9SsnFy1eqCIdmg0ObTWne28StAAMrYAAAAAAAAAAD7AAAAAAAAAAAAAAAAAAAAAAAAAAAAAAAAAAAAAAAAAAAAAAAAAAAAAAAADHPE2aCSJ7dzXtVqp4opkAFCrtFRumVaeJGM7IiqeNdESeBskGNoZ3lrVdEy+BwzRczXouF5KbLwMIOWDeVMlsD1pkajUR+MZ7kaunapF5Pd8TYm1F7HGxnqoZ3lHOOk9ZhrlbBWp0e/4nX5jrvXf8TY/CZ6qDhM9VDO8sehx/LDW/zHXI5HbnbkXKZPQ6O8tX65f7qGwODH6qHXyeJf1UIbYcd53tWJTRe1YisT0hr/8AhlP4zP8A0Ico68eLf7iF+8li9VPgPJYvVQ0/C4flhn0l/iosdJXVk8XlLWqjFymG4LtRQpHTtRWp08DKlPG1co1DIiInQmpStI5axtDWZmZ3k2p4Ic4TwANmAAAAAAAAAAAAAAAAAAAABkADjdyON6A3dgcI5FGU8QOQcbk8RlAOQYpp46eJ0ssjY42plXOXCIV+p1vZ4Hq1kks2O8TOX7QiyZ8WLx2iFlBWqbW1oqHo10ssKr/KswnxQn4aiOaNskb2vY7mjmrlF+0GPPjy+C27MAi5ASgAAAAAAAAAAAAAAAAAAAAAAAAAAAAAAAAAAAAAAAAAAAAAAACrg4z7F+BUdXammtr20NEu2dzdz5MZ2IvRE9pQ5LjWyyLI+rqHPXusjjG6q1PFceC80iN5hunchzuTxNXWzWNwoWOZPmqZt8zeuFavv7ocSa2vL5NzJoo2+q2JMDdj1zp+WJnfdtLKeIymcFHs2t+PIkFyayJV6TM5N+1OxB3nVldcZnsp5X09LnDWMXCuTxco3b5OK4K44vE77+Tam72BHIvc0pDca2CRJIqudrk7pIpe9LankuSrSVaotS1u5r05b0Tr9o3Y0vFcee/JMbTK4g6MdlDuZWgAAAAAAAAAAAAAAAAAAAAAKuCoam1d83SuoqFGvqW+m93NGL4e1S1VL3RwSPY1XOa1VRqd1RORp6S13WWR0klDUq96q5yrGvNVMSq+J6jLjpFMUTvLrU3a4Vj1fPWzvVe29UT4JyOKa7XCkejoKydip23qqfBeR2Sz3Ff+Dm/undLFc3dKOT4GHneXUzPNtO/6rJR68cyiclXT76lvJqs5Nf7/AAImq1leal6qyoSBvZsTUTH2qeRNOXb+ZP8Aihymm7r3pFT3uQOq+bX3rFerPBq69QPRVrFlT1ZWoqFus2r6e4McyoRKedjVcqZy1yJ1VF/cUxNM3NesDU970MrdKXR36sTffKgSafLrsU9pmPzYr9fqi9Vauc5W0zV/JRZ5InivipEE79Ern34H+Kh2TSVw7vgT/r/0DmyaXV5bTa1ZmZQBMafv01nqmorldSvXEkfh7U9p6U0hXL1mgT7V/AyN0ZVuXnVQJ9jvwDbDo9ZivF6VmJbHgmSRqOaqKiplF8UPSnQirVBJTUNPBI5HvjjRiuTvglE6Gz1tJmaxMuQAGwAAAAAAAAAAAAAAAAAAAAAAAAAAAAAAAAAAAAAAAAAABwvQ5AELcLDbq6d09RSMkld1eqrlSMfpS1qv6In2PUtitRTqsaeAQW02G07zWP2VL6JWv+au/wAVTo7SNtXpBIn/AHFLfwk8BwkDX8Hg+SP2U5dHW5f1Zk9zzG7RdvXo6pT/AK0/AunBTwHBTwGzWdDp5/whSF0XRdpKj4oeu2aWgt9fHVRzTK5mcI7GFymC2cFAkSINiuh09Zi0V6w4iyiGY4RMHIdYAAAAAAAAAAAAAAAAAAAAA6uTKHmkgV/j8T1jCAR3kaL2HkTfAkMIc4QCP8ib6v7DnyNvgh78IMAeHyNvgc+SJ4HtAHj8lTwOfJU8D1gDyeSp4HZKZE7HpAGNkaNM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8" y="-29795"/>
            <a:ext cx="4324044" cy="2431989"/>
          </a:xfrm>
          <a:prstGeom prst="rect">
            <a:avLst/>
          </a:prstGeom>
        </p:spPr>
      </p:pic>
      <p:pic>
        <p:nvPicPr>
          <p:cNvPr id="22" name="图片 21" descr="孩子晾衣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00" y="326918"/>
            <a:ext cx="2585078" cy="202471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20651" y="2390902"/>
            <a:ext cx="4305821" cy="2473020"/>
            <a:chOff x="-1270" y="1013206"/>
            <a:chExt cx="13550265" cy="7620635"/>
          </a:xfrm>
        </p:grpSpPr>
        <p:pic>
          <p:nvPicPr>
            <p:cNvPr id="32" name="图片 31" descr="组2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70" y="1013206"/>
              <a:ext cx="13550265" cy="7620635"/>
            </a:xfrm>
            <a:prstGeom prst="rect">
              <a:avLst/>
            </a:prstGeom>
          </p:spPr>
        </p:pic>
        <p:pic>
          <p:nvPicPr>
            <p:cNvPr id="33" name="图片 32" descr="草莓酱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0790" y="3080131"/>
              <a:ext cx="2126615" cy="958850"/>
            </a:xfrm>
            <a:prstGeom prst="rect">
              <a:avLst/>
            </a:prstGeom>
          </p:spPr>
        </p:pic>
        <p:pic>
          <p:nvPicPr>
            <p:cNvPr id="34" name="图片 33" descr="牛奶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7615" y="2812161"/>
              <a:ext cx="2176145" cy="1860550"/>
            </a:xfrm>
            <a:prstGeom prst="rect">
              <a:avLst/>
            </a:prstGeom>
          </p:spPr>
        </p:pic>
        <p:pic>
          <p:nvPicPr>
            <p:cNvPr id="35" name="图片 34" descr="面包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1170" y="4232656"/>
              <a:ext cx="1651000" cy="840740"/>
            </a:xfrm>
            <a:prstGeom prst="rect">
              <a:avLst/>
            </a:prstGeom>
          </p:spPr>
        </p:pic>
        <p:pic>
          <p:nvPicPr>
            <p:cNvPr id="36" name="图片 35" descr="盒装果汁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34475" y="5154676"/>
              <a:ext cx="1899285" cy="1957705"/>
            </a:xfrm>
            <a:prstGeom prst="rect">
              <a:avLst/>
            </a:prstGeom>
          </p:spPr>
        </p:pic>
        <p:pic>
          <p:nvPicPr>
            <p:cNvPr id="37" name="图片 36" descr="长条小饼干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4982" y="6928231"/>
              <a:ext cx="2870200" cy="1705610"/>
            </a:xfrm>
            <a:prstGeom prst="rect">
              <a:avLst/>
            </a:prstGeom>
          </p:spPr>
        </p:pic>
        <p:pic>
          <p:nvPicPr>
            <p:cNvPr id="38" name="图片 37" descr="鸡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05475" y="5863336"/>
              <a:ext cx="2136775" cy="1513205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7092315" y="4823841"/>
              <a:ext cx="2042160" cy="1039495"/>
              <a:chOff x="7092315" y="3810635"/>
              <a:chExt cx="2042160" cy="1039495"/>
            </a:xfrm>
          </p:grpSpPr>
          <p:pic>
            <p:nvPicPr>
              <p:cNvPr id="43" name="图片 42" descr="巧克力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2315" y="3810635"/>
                <a:ext cx="2042160" cy="1039495"/>
              </a:xfrm>
              <a:prstGeom prst="rect">
                <a:avLst/>
              </a:prstGeom>
            </p:spPr>
          </p:pic>
          <p:sp>
            <p:nvSpPr>
              <p:cNvPr id="47" name="矩形 46"/>
              <p:cNvSpPr/>
              <p:nvPr/>
            </p:nvSpPr>
            <p:spPr>
              <a:xfrm rot="21133637">
                <a:off x="8578067" y="3980389"/>
                <a:ext cx="435425" cy="132244"/>
              </a:xfrm>
              <a:prstGeom prst="rect">
                <a:avLst/>
              </a:prstGeom>
              <a:solidFill>
                <a:srgbClr val="8099B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 rot="21133637">
                <a:off x="8635088" y="4387065"/>
                <a:ext cx="435425" cy="132244"/>
              </a:xfrm>
              <a:prstGeom prst="rect">
                <a:avLst/>
              </a:prstGeom>
              <a:solidFill>
                <a:srgbClr val="8099BA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5"/>
          <a:stretch>
            <a:fillRect/>
          </a:stretch>
        </p:blipFill>
        <p:spPr>
          <a:xfrm>
            <a:off x="680209" y="3246409"/>
            <a:ext cx="1027191" cy="158403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2219" y="4440149"/>
            <a:ext cx="4431429" cy="2410909"/>
            <a:chOff x="26008" y="-26095"/>
            <a:chExt cx="13549311" cy="762059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26008" y="-26095"/>
              <a:ext cx="13549311" cy="7620590"/>
            </a:xfrm>
            <a:prstGeom prst="rect">
              <a:avLst/>
            </a:prstGeom>
          </p:spPr>
        </p:pic>
        <p:pic>
          <p:nvPicPr>
            <p:cNvPr id="49" name="图片 48" descr="1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7465834" y="1716570"/>
              <a:ext cx="3327400" cy="1310639"/>
            </a:xfrm>
            <a:prstGeom prst="rect">
              <a:avLst/>
            </a:prstGeom>
          </p:spPr>
        </p:pic>
        <p:pic>
          <p:nvPicPr>
            <p:cNvPr id="50" name="图片 49" descr="9"/>
            <p:cNvPicPr>
              <a:picLocks noChangeAspect="1"/>
            </p:cNvPicPr>
            <p:nvPr/>
          </p:nvPicPr>
          <p:blipFill>
            <a:blip r:embed="rId16" cstate="screen"/>
            <a:stretch>
              <a:fillRect/>
            </a:stretch>
          </p:blipFill>
          <p:spPr>
            <a:xfrm>
              <a:off x="8572985" y="3343110"/>
              <a:ext cx="1236981" cy="1357629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17" cstate="screen"/>
            <a:srcRect/>
            <a:stretch>
              <a:fillRect/>
            </a:stretch>
          </p:blipFill>
          <p:spPr>
            <a:xfrm>
              <a:off x="2432881" y="5147054"/>
              <a:ext cx="2231548" cy="1878036"/>
            </a:xfrm>
            <a:prstGeom prst="rect">
              <a:avLst/>
            </a:prstGeom>
          </p:spPr>
        </p:pic>
        <p:pic>
          <p:nvPicPr>
            <p:cNvPr id="55" name="图片 54" descr="7"/>
            <p:cNvPicPr>
              <a:picLocks noChangeAspect="1"/>
            </p:cNvPicPr>
            <p:nvPr/>
          </p:nvPicPr>
          <p:blipFill>
            <a:blip r:embed="rId18" cstate="screen"/>
            <a:stretch>
              <a:fillRect/>
            </a:stretch>
          </p:blipFill>
          <p:spPr>
            <a:xfrm>
              <a:off x="1519820" y="1751273"/>
              <a:ext cx="2802890" cy="1722755"/>
            </a:xfrm>
            <a:prstGeom prst="rect">
              <a:avLst/>
            </a:prstGeom>
          </p:spPr>
        </p:pic>
      </p:grpSp>
      <p:pic>
        <p:nvPicPr>
          <p:cNvPr id="21" name="图片 20" descr="孩子做饭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655" y="4781841"/>
            <a:ext cx="1860045" cy="197007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0" b="64886"/>
          <a:stretch>
            <a:fillRect/>
          </a:stretch>
        </p:blipFill>
        <p:spPr>
          <a:xfrm>
            <a:off x="4257700" y="-32495"/>
            <a:ext cx="4204912" cy="210729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281091" y="1231113"/>
            <a:ext cx="7921555" cy="5619946"/>
            <a:chOff x="4281091" y="1957137"/>
            <a:chExt cx="7921555" cy="489392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091" y="2281323"/>
              <a:ext cx="7921555" cy="456973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524112" y="1957137"/>
              <a:ext cx="3102559" cy="1926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32042" y="-7598"/>
            <a:ext cx="12214865" cy="690114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289206" y="-43149"/>
            <a:ext cx="3413005" cy="1067479"/>
            <a:chOff x="8239045" y="-19269"/>
            <a:chExt cx="3260604" cy="96436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684141" y="22262"/>
              <a:ext cx="2639315" cy="859312"/>
            </a:xfrm>
            <a:prstGeom prst="rect">
              <a:avLst/>
            </a:prstGeom>
          </p:spPr>
        </p:pic>
        <p:sp>
          <p:nvSpPr>
            <p:cNvPr id="25" name="文本框 34"/>
            <p:cNvSpPr txBox="1"/>
            <p:nvPr/>
          </p:nvSpPr>
          <p:spPr>
            <a:xfrm>
              <a:off x="8239045" y="-19269"/>
              <a:ext cx="3260604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Listening &amp;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 Speaking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085303" y="482943"/>
            <a:ext cx="2180469" cy="65659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hangingPunct="0"/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  <a:sym typeface="Helvetica Light"/>
              </a:rPr>
              <a:t>Let’s talk!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24" name="图片 23" descr="给水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7351191" y="3918642"/>
            <a:ext cx="3314739" cy="28332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0" t="29233" r="15815"/>
          <a:stretch>
            <a:fillRect/>
          </a:stretch>
        </p:blipFill>
        <p:spPr>
          <a:xfrm>
            <a:off x="7093328" y="3324836"/>
            <a:ext cx="1092741" cy="2241129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0935729" y="6229119"/>
            <a:ext cx="998007" cy="312687"/>
            <a:chOff x="7707356" y="6408789"/>
            <a:chExt cx="998007" cy="312687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6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21/26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4080396" y="541165"/>
            <a:ext cx="887432" cy="591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00" y="3959146"/>
            <a:ext cx="2056912" cy="14084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4" t="11311" r="51491" b="12269"/>
          <a:stretch>
            <a:fillRect/>
          </a:stretch>
        </p:blipFill>
        <p:spPr>
          <a:xfrm>
            <a:off x="6478476" y="4429098"/>
            <a:ext cx="957528" cy="2179517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402256" y="1161730"/>
            <a:ext cx="5438893" cy="3148694"/>
            <a:chOff x="2878600" y="1233223"/>
            <a:chExt cx="5374296" cy="4081166"/>
          </a:xfrm>
          <a:solidFill>
            <a:schemeClr val="bg1"/>
          </a:solidFill>
        </p:grpSpPr>
        <p:sp>
          <p:nvSpPr>
            <p:cNvPr id="44" name="圆角矩形 43"/>
            <p:cNvSpPr/>
            <p:nvPr/>
          </p:nvSpPr>
          <p:spPr>
            <a:xfrm>
              <a:off x="2878600" y="1233223"/>
              <a:ext cx="5356601" cy="4081166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919408" y="1627215"/>
              <a:ext cx="5333488" cy="155580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—What will you do to look after </a:t>
              </a:r>
              <a:endParaRPr lang="en-US" altLang="zh-CN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  <a:p>
              <a:pPr lvl="0"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 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  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your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family </a:t>
              </a: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when they are sick?</a:t>
              </a:r>
              <a:endPara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  <a:p>
              <a:pPr lvl="0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—I will ______.</a:t>
              </a:r>
              <a:endPara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304016" y="3175880"/>
              <a:ext cx="4591036" cy="20345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read stories </a:t>
              </a:r>
              <a:r>
                <a:rPr lang="en-US" altLang="zh-CN" sz="2400" b="1" dirty="0" smtClean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to </a:t>
              </a:r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them</a:t>
              </a:r>
              <a:endParaRPr lang="en-US" altLang="zh-CN" sz="2400" b="1" dirty="0">
                <a:solidFill>
                  <a:srgbClr val="4472C4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keep the room clean</a:t>
              </a:r>
              <a:endParaRPr lang="en-US" altLang="zh-CN" sz="2400" b="1" dirty="0">
                <a:solidFill>
                  <a:srgbClr val="4472C4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make them happy</a:t>
              </a:r>
              <a:endParaRPr lang="en-US" altLang="zh-CN" sz="2400" b="1" dirty="0">
                <a:solidFill>
                  <a:srgbClr val="4472C4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. . .</a:t>
              </a:r>
              <a:endParaRPr lang="en-US" altLang="zh-CN" sz="2400" b="1" dirty="0">
                <a:solidFill>
                  <a:srgbClr val="4472C4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60719" y="76663"/>
            <a:ext cx="4987607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consider what they will do to look after their family when they are sick.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observe the pictures carefully.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talk about what they can do to look after their family.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Let’s talk!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given pictures by using the given language structure; model first. Assist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if necessary.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Notes: T can click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Let’s talk!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to present the sentence structure, and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can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click it again to make it disappear.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56" name="直角三角形 55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1" grpId="0" animBg="1"/>
      <p:bldP spid="52" grpId="0" animBg="1"/>
      <p:bldP spid="52" grpId="1" animBg="1"/>
      <p:bldP spid="53" grpId="0"/>
      <p:bldP spid="5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361" y="61782"/>
            <a:ext cx="11998559" cy="6620022"/>
          </a:xfrm>
          <a:prstGeom prst="rect">
            <a:avLst/>
          </a:prstGeom>
        </p:spPr>
      </p:pic>
      <p:sp>
        <p:nvSpPr>
          <p:cNvPr id="37" name="Freeform 5"/>
          <p:cNvSpPr/>
          <p:nvPr/>
        </p:nvSpPr>
        <p:spPr bwMode="auto">
          <a:xfrm>
            <a:off x="1260727" y="968819"/>
            <a:ext cx="9533732" cy="618372"/>
          </a:xfrm>
          <a:custGeom>
            <a:avLst/>
            <a:gdLst>
              <a:gd name="T0" fmla="*/ 7636 w 7678"/>
              <a:gd name="T1" fmla="*/ 141 h 445"/>
              <a:gd name="T2" fmla="*/ 7556 w 7678"/>
              <a:gd name="T3" fmla="*/ 190 h 445"/>
              <a:gd name="T4" fmla="*/ 7412 w 7678"/>
              <a:gd name="T5" fmla="*/ 243 h 445"/>
              <a:gd name="T6" fmla="*/ 7231 w 7678"/>
              <a:gd name="T7" fmla="*/ 281 h 445"/>
              <a:gd name="T8" fmla="*/ 6923 w 7678"/>
              <a:gd name="T9" fmla="*/ 302 h 445"/>
              <a:gd name="T10" fmla="*/ 6493 w 7678"/>
              <a:gd name="T11" fmla="*/ 283 h 445"/>
              <a:gd name="T12" fmla="*/ 6004 w 7678"/>
              <a:gd name="T13" fmla="*/ 221 h 445"/>
              <a:gd name="T14" fmla="*/ 5520 w 7678"/>
              <a:gd name="T15" fmla="*/ 135 h 445"/>
              <a:gd name="T16" fmla="*/ 5035 w 7678"/>
              <a:gd name="T17" fmla="*/ 67 h 445"/>
              <a:gd name="T18" fmla="*/ 4548 w 7678"/>
              <a:gd name="T19" fmla="*/ 30 h 445"/>
              <a:gd name="T20" fmla="*/ 3935 w 7678"/>
              <a:gd name="T21" fmla="*/ 49 h 445"/>
              <a:gd name="T22" fmla="*/ 3448 w 7678"/>
              <a:gd name="T23" fmla="*/ 105 h 445"/>
              <a:gd name="T24" fmla="*/ 2358 w 7678"/>
              <a:gd name="T25" fmla="*/ 276 h 445"/>
              <a:gd name="T26" fmla="*/ 1507 w 7678"/>
              <a:gd name="T27" fmla="*/ 401 h 445"/>
              <a:gd name="T28" fmla="*/ 1016 w 7678"/>
              <a:gd name="T29" fmla="*/ 441 h 445"/>
              <a:gd name="T30" fmla="*/ 645 w 7678"/>
              <a:gd name="T31" fmla="*/ 441 h 445"/>
              <a:gd name="T32" fmla="*/ 400 w 7678"/>
              <a:gd name="T33" fmla="*/ 416 h 445"/>
              <a:gd name="T34" fmla="*/ 217 w 7678"/>
              <a:gd name="T35" fmla="*/ 371 h 445"/>
              <a:gd name="T36" fmla="*/ 105 w 7678"/>
              <a:gd name="T37" fmla="*/ 316 h 445"/>
              <a:gd name="T38" fmla="*/ 42 w 7678"/>
              <a:gd name="T39" fmla="*/ 264 h 445"/>
              <a:gd name="T40" fmla="*/ 8 w 7678"/>
              <a:gd name="T41" fmla="*/ 207 h 445"/>
              <a:gd name="T42" fmla="*/ 2 w 7678"/>
              <a:gd name="T43" fmla="*/ 164 h 445"/>
              <a:gd name="T44" fmla="*/ 0 w 7678"/>
              <a:gd name="T45" fmla="*/ 150 h 445"/>
              <a:gd name="T46" fmla="*/ 2 w 7678"/>
              <a:gd name="T47" fmla="*/ 120 h 445"/>
              <a:gd name="T48" fmla="*/ 42 w 7678"/>
              <a:gd name="T49" fmla="*/ 57 h 445"/>
              <a:gd name="T50" fmla="*/ 107 w 7678"/>
              <a:gd name="T51" fmla="*/ 23 h 445"/>
              <a:gd name="T52" fmla="*/ 211 w 7678"/>
              <a:gd name="T53" fmla="*/ 4 h 445"/>
              <a:gd name="T54" fmla="*/ 419 w 7678"/>
              <a:gd name="T55" fmla="*/ 10 h 445"/>
              <a:gd name="T56" fmla="*/ 489 w 7678"/>
              <a:gd name="T57" fmla="*/ 21 h 445"/>
              <a:gd name="T58" fmla="*/ 350 w 7678"/>
              <a:gd name="T59" fmla="*/ 15 h 445"/>
              <a:gd name="T60" fmla="*/ 213 w 7678"/>
              <a:gd name="T61" fmla="*/ 19 h 445"/>
              <a:gd name="T62" fmla="*/ 99 w 7678"/>
              <a:gd name="T63" fmla="*/ 49 h 445"/>
              <a:gd name="T64" fmla="*/ 48 w 7678"/>
              <a:gd name="T65" fmla="*/ 86 h 445"/>
              <a:gd name="T66" fmla="*/ 27 w 7678"/>
              <a:gd name="T67" fmla="*/ 126 h 445"/>
              <a:gd name="T68" fmla="*/ 29 w 7678"/>
              <a:gd name="T69" fmla="*/ 154 h 445"/>
              <a:gd name="T70" fmla="*/ 29 w 7678"/>
              <a:gd name="T71" fmla="*/ 165 h 445"/>
              <a:gd name="T72" fmla="*/ 34 w 7678"/>
              <a:gd name="T73" fmla="*/ 198 h 445"/>
              <a:gd name="T74" fmla="*/ 74 w 7678"/>
              <a:gd name="T75" fmla="*/ 255 h 445"/>
              <a:gd name="T76" fmla="*/ 173 w 7678"/>
              <a:gd name="T77" fmla="*/ 316 h 445"/>
              <a:gd name="T78" fmla="*/ 346 w 7678"/>
              <a:gd name="T79" fmla="*/ 365 h 445"/>
              <a:gd name="T80" fmla="*/ 586 w 7678"/>
              <a:gd name="T81" fmla="*/ 394 h 445"/>
              <a:gd name="T82" fmla="*/ 891 w 7678"/>
              <a:gd name="T83" fmla="*/ 396 h 445"/>
              <a:gd name="T84" fmla="*/ 1380 w 7678"/>
              <a:gd name="T85" fmla="*/ 358 h 445"/>
              <a:gd name="T86" fmla="*/ 2350 w 7678"/>
              <a:gd name="T87" fmla="*/ 224 h 445"/>
              <a:gd name="T88" fmla="*/ 3322 w 7678"/>
              <a:gd name="T89" fmla="*/ 87 h 445"/>
              <a:gd name="T90" fmla="*/ 3933 w 7678"/>
              <a:gd name="T91" fmla="*/ 29 h 445"/>
              <a:gd name="T92" fmla="*/ 4302 w 7678"/>
              <a:gd name="T93" fmla="*/ 13 h 445"/>
              <a:gd name="T94" fmla="*/ 4609 w 7678"/>
              <a:gd name="T95" fmla="*/ 15 h 445"/>
              <a:gd name="T96" fmla="*/ 4793 w 7678"/>
              <a:gd name="T97" fmla="*/ 23 h 445"/>
              <a:gd name="T98" fmla="*/ 5282 w 7678"/>
              <a:gd name="T99" fmla="*/ 63 h 445"/>
              <a:gd name="T100" fmla="*/ 6011 w 7678"/>
              <a:gd name="T101" fmla="*/ 173 h 445"/>
              <a:gd name="T102" fmla="*/ 6375 w 7678"/>
              <a:gd name="T103" fmla="*/ 226 h 445"/>
              <a:gd name="T104" fmla="*/ 6862 w 7678"/>
              <a:gd name="T105" fmla="*/ 264 h 445"/>
              <a:gd name="T106" fmla="*/ 7227 w 7678"/>
              <a:gd name="T107" fmla="*/ 255 h 445"/>
              <a:gd name="T108" fmla="*/ 7465 w 7678"/>
              <a:gd name="T109" fmla="*/ 209 h 445"/>
              <a:gd name="T110" fmla="*/ 7579 w 7678"/>
              <a:gd name="T111" fmla="*/ 165 h 445"/>
              <a:gd name="T112" fmla="*/ 7653 w 7678"/>
              <a:gd name="T113" fmla="*/ 116 h 445"/>
              <a:gd name="T114" fmla="*/ 7676 w 7678"/>
              <a:gd name="T115" fmla="*/ 91 h 445"/>
              <a:gd name="T116" fmla="*/ 7678 w 7678"/>
              <a:gd name="T117" fmla="*/ 9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8" h="445">
                <a:moveTo>
                  <a:pt x="7678" y="95"/>
                </a:moveTo>
                <a:lnTo>
                  <a:pt x="7678" y="95"/>
                </a:lnTo>
                <a:lnTo>
                  <a:pt x="7670" y="108"/>
                </a:lnTo>
                <a:lnTo>
                  <a:pt x="7659" y="120"/>
                </a:lnTo>
                <a:lnTo>
                  <a:pt x="7636" y="141"/>
                </a:lnTo>
                <a:lnTo>
                  <a:pt x="7636" y="141"/>
                </a:lnTo>
                <a:lnTo>
                  <a:pt x="7611" y="160"/>
                </a:lnTo>
                <a:lnTo>
                  <a:pt x="7585" y="177"/>
                </a:lnTo>
                <a:lnTo>
                  <a:pt x="7585" y="177"/>
                </a:lnTo>
                <a:lnTo>
                  <a:pt x="7556" y="190"/>
                </a:lnTo>
                <a:lnTo>
                  <a:pt x="7530" y="203"/>
                </a:lnTo>
                <a:lnTo>
                  <a:pt x="7501" y="215"/>
                </a:lnTo>
                <a:lnTo>
                  <a:pt x="7471" y="226"/>
                </a:lnTo>
                <a:lnTo>
                  <a:pt x="7471" y="226"/>
                </a:lnTo>
                <a:lnTo>
                  <a:pt x="7412" y="243"/>
                </a:lnTo>
                <a:lnTo>
                  <a:pt x="7353" y="259"/>
                </a:lnTo>
                <a:lnTo>
                  <a:pt x="7353" y="259"/>
                </a:lnTo>
                <a:lnTo>
                  <a:pt x="7292" y="272"/>
                </a:lnTo>
                <a:lnTo>
                  <a:pt x="7231" y="281"/>
                </a:lnTo>
                <a:lnTo>
                  <a:pt x="7231" y="281"/>
                </a:lnTo>
                <a:lnTo>
                  <a:pt x="7168" y="289"/>
                </a:lnTo>
                <a:lnTo>
                  <a:pt x="7107" y="295"/>
                </a:lnTo>
                <a:lnTo>
                  <a:pt x="7046" y="299"/>
                </a:lnTo>
                <a:lnTo>
                  <a:pt x="6984" y="300"/>
                </a:lnTo>
                <a:lnTo>
                  <a:pt x="6923" y="302"/>
                </a:lnTo>
                <a:lnTo>
                  <a:pt x="6862" y="302"/>
                </a:lnTo>
                <a:lnTo>
                  <a:pt x="6738" y="300"/>
                </a:lnTo>
                <a:lnTo>
                  <a:pt x="6738" y="300"/>
                </a:lnTo>
                <a:lnTo>
                  <a:pt x="6614" y="293"/>
                </a:lnTo>
                <a:lnTo>
                  <a:pt x="6493" y="283"/>
                </a:lnTo>
                <a:lnTo>
                  <a:pt x="6369" y="272"/>
                </a:lnTo>
                <a:lnTo>
                  <a:pt x="6247" y="257"/>
                </a:lnTo>
                <a:lnTo>
                  <a:pt x="6247" y="257"/>
                </a:lnTo>
                <a:lnTo>
                  <a:pt x="6125" y="240"/>
                </a:lnTo>
                <a:lnTo>
                  <a:pt x="6004" y="221"/>
                </a:lnTo>
                <a:lnTo>
                  <a:pt x="6004" y="221"/>
                </a:lnTo>
                <a:lnTo>
                  <a:pt x="5882" y="198"/>
                </a:lnTo>
                <a:lnTo>
                  <a:pt x="5762" y="177"/>
                </a:lnTo>
                <a:lnTo>
                  <a:pt x="5762" y="177"/>
                </a:lnTo>
                <a:lnTo>
                  <a:pt x="5520" y="135"/>
                </a:lnTo>
                <a:lnTo>
                  <a:pt x="5400" y="114"/>
                </a:lnTo>
                <a:lnTo>
                  <a:pt x="5279" y="97"/>
                </a:lnTo>
                <a:lnTo>
                  <a:pt x="5279" y="97"/>
                </a:lnTo>
                <a:lnTo>
                  <a:pt x="5157" y="80"/>
                </a:lnTo>
                <a:lnTo>
                  <a:pt x="5035" y="67"/>
                </a:lnTo>
                <a:lnTo>
                  <a:pt x="4913" y="53"/>
                </a:lnTo>
                <a:lnTo>
                  <a:pt x="4791" y="44"/>
                </a:lnTo>
                <a:lnTo>
                  <a:pt x="4791" y="44"/>
                </a:lnTo>
                <a:lnTo>
                  <a:pt x="4670" y="36"/>
                </a:lnTo>
                <a:lnTo>
                  <a:pt x="4548" y="30"/>
                </a:lnTo>
                <a:lnTo>
                  <a:pt x="4424" y="29"/>
                </a:lnTo>
                <a:lnTo>
                  <a:pt x="4302" y="30"/>
                </a:lnTo>
                <a:lnTo>
                  <a:pt x="4179" y="34"/>
                </a:lnTo>
                <a:lnTo>
                  <a:pt x="4057" y="40"/>
                </a:lnTo>
                <a:lnTo>
                  <a:pt x="3935" y="49"/>
                </a:lnTo>
                <a:lnTo>
                  <a:pt x="3813" y="61"/>
                </a:lnTo>
                <a:lnTo>
                  <a:pt x="3813" y="61"/>
                </a:lnTo>
                <a:lnTo>
                  <a:pt x="3692" y="74"/>
                </a:lnTo>
                <a:lnTo>
                  <a:pt x="3570" y="89"/>
                </a:lnTo>
                <a:lnTo>
                  <a:pt x="3448" y="105"/>
                </a:lnTo>
                <a:lnTo>
                  <a:pt x="3326" y="124"/>
                </a:lnTo>
                <a:lnTo>
                  <a:pt x="3085" y="160"/>
                </a:lnTo>
                <a:lnTo>
                  <a:pt x="2843" y="198"/>
                </a:lnTo>
                <a:lnTo>
                  <a:pt x="2843" y="198"/>
                </a:lnTo>
                <a:lnTo>
                  <a:pt x="2358" y="276"/>
                </a:lnTo>
                <a:lnTo>
                  <a:pt x="1872" y="352"/>
                </a:lnTo>
                <a:lnTo>
                  <a:pt x="1872" y="352"/>
                </a:lnTo>
                <a:lnTo>
                  <a:pt x="1751" y="369"/>
                </a:lnTo>
                <a:lnTo>
                  <a:pt x="1629" y="386"/>
                </a:lnTo>
                <a:lnTo>
                  <a:pt x="1507" y="401"/>
                </a:lnTo>
                <a:lnTo>
                  <a:pt x="1385" y="415"/>
                </a:lnTo>
                <a:lnTo>
                  <a:pt x="1385" y="415"/>
                </a:lnTo>
                <a:lnTo>
                  <a:pt x="1262" y="426"/>
                </a:lnTo>
                <a:lnTo>
                  <a:pt x="1140" y="435"/>
                </a:lnTo>
                <a:lnTo>
                  <a:pt x="1016" y="441"/>
                </a:lnTo>
                <a:lnTo>
                  <a:pt x="892" y="445"/>
                </a:lnTo>
                <a:lnTo>
                  <a:pt x="892" y="445"/>
                </a:lnTo>
                <a:lnTo>
                  <a:pt x="769" y="445"/>
                </a:lnTo>
                <a:lnTo>
                  <a:pt x="708" y="445"/>
                </a:lnTo>
                <a:lnTo>
                  <a:pt x="645" y="441"/>
                </a:lnTo>
                <a:lnTo>
                  <a:pt x="584" y="437"/>
                </a:lnTo>
                <a:lnTo>
                  <a:pt x="523" y="432"/>
                </a:lnTo>
                <a:lnTo>
                  <a:pt x="460" y="426"/>
                </a:lnTo>
                <a:lnTo>
                  <a:pt x="400" y="416"/>
                </a:lnTo>
                <a:lnTo>
                  <a:pt x="400" y="416"/>
                </a:lnTo>
                <a:lnTo>
                  <a:pt x="339" y="405"/>
                </a:lnTo>
                <a:lnTo>
                  <a:pt x="278" y="390"/>
                </a:lnTo>
                <a:lnTo>
                  <a:pt x="278" y="390"/>
                </a:lnTo>
                <a:lnTo>
                  <a:pt x="247" y="380"/>
                </a:lnTo>
                <a:lnTo>
                  <a:pt x="217" y="371"/>
                </a:lnTo>
                <a:lnTo>
                  <a:pt x="188" y="359"/>
                </a:lnTo>
                <a:lnTo>
                  <a:pt x="160" y="346"/>
                </a:lnTo>
                <a:lnTo>
                  <a:pt x="160" y="346"/>
                </a:lnTo>
                <a:lnTo>
                  <a:pt x="131" y="333"/>
                </a:lnTo>
                <a:lnTo>
                  <a:pt x="105" y="316"/>
                </a:lnTo>
                <a:lnTo>
                  <a:pt x="105" y="316"/>
                </a:lnTo>
                <a:lnTo>
                  <a:pt x="78" y="297"/>
                </a:lnTo>
                <a:lnTo>
                  <a:pt x="53" y="276"/>
                </a:lnTo>
                <a:lnTo>
                  <a:pt x="53" y="276"/>
                </a:lnTo>
                <a:lnTo>
                  <a:pt x="42" y="264"/>
                </a:lnTo>
                <a:lnTo>
                  <a:pt x="32" y="251"/>
                </a:lnTo>
                <a:lnTo>
                  <a:pt x="23" y="238"/>
                </a:lnTo>
                <a:lnTo>
                  <a:pt x="15" y="223"/>
                </a:lnTo>
                <a:lnTo>
                  <a:pt x="15" y="223"/>
                </a:lnTo>
                <a:lnTo>
                  <a:pt x="8" y="207"/>
                </a:lnTo>
                <a:lnTo>
                  <a:pt x="4" y="190"/>
                </a:lnTo>
                <a:lnTo>
                  <a:pt x="4" y="190"/>
                </a:lnTo>
                <a:lnTo>
                  <a:pt x="2" y="173"/>
                </a:lnTo>
                <a:lnTo>
                  <a:pt x="2" y="173"/>
                </a:lnTo>
                <a:lnTo>
                  <a:pt x="2" y="164"/>
                </a:lnTo>
                <a:lnTo>
                  <a:pt x="2" y="164"/>
                </a:lnTo>
                <a:lnTo>
                  <a:pt x="2" y="154"/>
                </a:lnTo>
                <a:lnTo>
                  <a:pt x="2" y="162"/>
                </a:lnTo>
                <a:lnTo>
                  <a:pt x="2" y="162"/>
                </a:lnTo>
                <a:lnTo>
                  <a:pt x="0" y="150"/>
                </a:lnTo>
                <a:lnTo>
                  <a:pt x="0" y="150"/>
                </a:lnTo>
                <a:lnTo>
                  <a:pt x="0" y="141"/>
                </a:lnTo>
                <a:lnTo>
                  <a:pt x="0" y="141"/>
                </a:lnTo>
                <a:lnTo>
                  <a:pt x="2" y="120"/>
                </a:lnTo>
                <a:lnTo>
                  <a:pt x="2" y="120"/>
                </a:lnTo>
                <a:lnTo>
                  <a:pt x="8" y="101"/>
                </a:lnTo>
                <a:lnTo>
                  <a:pt x="17" y="84"/>
                </a:lnTo>
                <a:lnTo>
                  <a:pt x="17" y="84"/>
                </a:lnTo>
                <a:lnTo>
                  <a:pt x="29" y="68"/>
                </a:lnTo>
                <a:lnTo>
                  <a:pt x="42" y="57"/>
                </a:lnTo>
                <a:lnTo>
                  <a:pt x="57" y="46"/>
                </a:lnTo>
                <a:lnTo>
                  <a:pt x="74" y="36"/>
                </a:lnTo>
                <a:lnTo>
                  <a:pt x="74" y="36"/>
                </a:lnTo>
                <a:lnTo>
                  <a:pt x="89" y="29"/>
                </a:lnTo>
                <a:lnTo>
                  <a:pt x="107" y="23"/>
                </a:lnTo>
                <a:lnTo>
                  <a:pt x="141" y="13"/>
                </a:lnTo>
                <a:lnTo>
                  <a:pt x="141" y="13"/>
                </a:lnTo>
                <a:lnTo>
                  <a:pt x="177" y="8"/>
                </a:lnTo>
                <a:lnTo>
                  <a:pt x="211" y="4"/>
                </a:lnTo>
                <a:lnTo>
                  <a:pt x="211" y="4"/>
                </a:lnTo>
                <a:lnTo>
                  <a:pt x="245" y="2"/>
                </a:lnTo>
                <a:lnTo>
                  <a:pt x="280" y="0"/>
                </a:lnTo>
                <a:lnTo>
                  <a:pt x="350" y="4"/>
                </a:lnTo>
                <a:lnTo>
                  <a:pt x="350" y="4"/>
                </a:lnTo>
                <a:lnTo>
                  <a:pt x="419" y="10"/>
                </a:lnTo>
                <a:lnTo>
                  <a:pt x="487" y="19"/>
                </a:lnTo>
                <a:lnTo>
                  <a:pt x="487" y="19"/>
                </a:lnTo>
                <a:lnTo>
                  <a:pt x="489" y="19"/>
                </a:lnTo>
                <a:lnTo>
                  <a:pt x="489" y="21"/>
                </a:lnTo>
                <a:lnTo>
                  <a:pt x="489" y="21"/>
                </a:lnTo>
                <a:lnTo>
                  <a:pt x="489" y="23"/>
                </a:lnTo>
                <a:lnTo>
                  <a:pt x="487" y="23"/>
                </a:lnTo>
                <a:lnTo>
                  <a:pt x="487" y="23"/>
                </a:lnTo>
                <a:lnTo>
                  <a:pt x="419" y="17"/>
                </a:lnTo>
                <a:lnTo>
                  <a:pt x="350" y="15"/>
                </a:lnTo>
                <a:lnTo>
                  <a:pt x="350" y="15"/>
                </a:lnTo>
                <a:lnTo>
                  <a:pt x="282" y="15"/>
                </a:lnTo>
                <a:lnTo>
                  <a:pt x="247" y="17"/>
                </a:lnTo>
                <a:lnTo>
                  <a:pt x="213" y="19"/>
                </a:lnTo>
                <a:lnTo>
                  <a:pt x="213" y="19"/>
                </a:lnTo>
                <a:lnTo>
                  <a:pt x="179" y="25"/>
                </a:lnTo>
                <a:lnTo>
                  <a:pt x="147" y="32"/>
                </a:lnTo>
                <a:lnTo>
                  <a:pt x="147" y="32"/>
                </a:lnTo>
                <a:lnTo>
                  <a:pt x="114" y="42"/>
                </a:lnTo>
                <a:lnTo>
                  <a:pt x="99" y="49"/>
                </a:lnTo>
                <a:lnTo>
                  <a:pt x="84" y="55"/>
                </a:lnTo>
                <a:lnTo>
                  <a:pt x="84" y="55"/>
                </a:lnTo>
                <a:lnTo>
                  <a:pt x="70" y="65"/>
                </a:lnTo>
                <a:lnTo>
                  <a:pt x="57" y="74"/>
                </a:lnTo>
                <a:lnTo>
                  <a:pt x="48" y="86"/>
                </a:lnTo>
                <a:lnTo>
                  <a:pt x="38" y="97"/>
                </a:lnTo>
                <a:lnTo>
                  <a:pt x="38" y="97"/>
                </a:lnTo>
                <a:lnTo>
                  <a:pt x="30" y="110"/>
                </a:lnTo>
                <a:lnTo>
                  <a:pt x="27" y="126"/>
                </a:lnTo>
                <a:lnTo>
                  <a:pt x="27" y="126"/>
                </a:lnTo>
                <a:lnTo>
                  <a:pt x="27" y="141"/>
                </a:lnTo>
                <a:lnTo>
                  <a:pt x="27" y="141"/>
                </a:lnTo>
                <a:lnTo>
                  <a:pt x="27" y="146"/>
                </a:lnTo>
                <a:lnTo>
                  <a:pt x="27" y="146"/>
                </a:lnTo>
                <a:lnTo>
                  <a:pt x="29" y="154"/>
                </a:lnTo>
                <a:lnTo>
                  <a:pt x="29" y="156"/>
                </a:lnTo>
                <a:lnTo>
                  <a:pt x="29" y="160"/>
                </a:lnTo>
                <a:lnTo>
                  <a:pt x="29" y="160"/>
                </a:lnTo>
                <a:lnTo>
                  <a:pt x="29" y="165"/>
                </a:lnTo>
                <a:lnTo>
                  <a:pt x="29" y="165"/>
                </a:lnTo>
                <a:lnTo>
                  <a:pt x="29" y="171"/>
                </a:lnTo>
                <a:lnTo>
                  <a:pt x="29" y="171"/>
                </a:lnTo>
                <a:lnTo>
                  <a:pt x="30" y="184"/>
                </a:lnTo>
                <a:lnTo>
                  <a:pt x="30" y="184"/>
                </a:lnTo>
                <a:lnTo>
                  <a:pt x="34" y="198"/>
                </a:lnTo>
                <a:lnTo>
                  <a:pt x="40" y="209"/>
                </a:lnTo>
                <a:lnTo>
                  <a:pt x="40" y="209"/>
                </a:lnTo>
                <a:lnTo>
                  <a:pt x="48" y="223"/>
                </a:lnTo>
                <a:lnTo>
                  <a:pt x="55" y="234"/>
                </a:lnTo>
                <a:lnTo>
                  <a:pt x="74" y="255"/>
                </a:lnTo>
                <a:lnTo>
                  <a:pt x="74" y="255"/>
                </a:lnTo>
                <a:lnTo>
                  <a:pt x="97" y="274"/>
                </a:lnTo>
                <a:lnTo>
                  <a:pt x="120" y="289"/>
                </a:lnTo>
                <a:lnTo>
                  <a:pt x="147" y="304"/>
                </a:lnTo>
                <a:lnTo>
                  <a:pt x="173" y="316"/>
                </a:lnTo>
                <a:lnTo>
                  <a:pt x="173" y="316"/>
                </a:lnTo>
                <a:lnTo>
                  <a:pt x="202" y="327"/>
                </a:lnTo>
                <a:lnTo>
                  <a:pt x="230" y="337"/>
                </a:lnTo>
                <a:lnTo>
                  <a:pt x="287" y="354"/>
                </a:lnTo>
                <a:lnTo>
                  <a:pt x="346" y="365"/>
                </a:lnTo>
                <a:lnTo>
                  <a:pt x="405" y="375"/>
                </a:lnTo>
                <a:lnTo>
                  <a:pt x="405" y="375"/>
                </a:lnTo>
                <a:lnTo>
                  <a:pt x="466" y="384"/>
                </a:lnTo>
                <a:lnTo>
                  <a:pt x="527" y="390"/>
                </a:lnTo>
                <a:lnTo>
                  <a:pt x="586" y="394"/>
                </a:lnTo>
                <a:lnTo>
                  <a:pt x="647" y="396"/>
                </a:lnTo>
                <a:lnTo>
                  <a:pt x="647" y="396"/>
                </a:lnTo>
                <a:lnTo>
                  <a:pt x="769" y="397"/>
                </a:lnTo>
                <a:lnTo>
                  <a:pt x="891" y="396"/>
                </a:lnTo>
                <a:lnTo>
                  <a:pt x="891" y="396"/>
                </a:lnTo>
                <a:lnTo>
                  <a:pt x="1014" y="390"/>
                </a:lnTo>
                <a:lnTo>
                  <a:pt x="1136" y="380"/>
                </a:lnTo>
                <a:lnTo>
                  <a:pt x="1258" y="371"/>
                </a:lnTo>
                <a:lnTo>
                  <a:pt x="1380" y="358"/>
                </a:lnTo>
                <a:lnTo>
                  <a:pt x="1380" y="358"/>
                </a:lnTo>
                <a:lnTo>
                  <a:pt x="1499" y="344"/>
                </a:lnTo>
                <a:lnTo>
                  <a:pt x="1621" y="329"/>
                </a:lnTo>
                <a:lnTo>
                  <a:pt x="1743" y="314"/>
                </a:lnTo>
                <a:lnTo>
                  <a:pt x="1865" y="295"/>
                </a:lnTo>
                <a:lnTo>
                  <a:pt x="2350" y="224"/>
                </a:lnTo>
                <a:lnTo>
                  <a:pt x="2350" y="224"/>
                </a:lnTo>
                <a:lnTo>
                  <a:pt x="2835" y="152"/>
                </a:lnTo>
                <a:lnTo>
                  <a:pt x="2835" y="152"/>
                </a:lnTo>
                <a:lnTo>
                  <a:pt x="3079" y="118"/>
                </a:lnTo>
                <a:lnTo>
                  <a:pt x="3322" y="87"/>
                </a:lnTo>
                <a:lnTo>
                  <a:pt x="3566" y="61"/>
                </a:lnTo>
                <a:lnTo>
                  <a:pt x="3688" y="48"/>
                </a:lnTo>
                <a:lnTo>
                  <a:pt x="3811" y="38"/>
                </a:lnTo>
                <a:lnTo>
                  <a:pt x="3811" y="38"/>
                </a:lnTo>
                <a:lnTo>
                  <a:pt x="3933" y="29"/>
                </a:lnTo>
                <a:lnTo>
                  <a:pt x="4057" y="21"/>
                </a:lnTo>
                <a:lnTo>
                  <a:pt x="4057" y="21"/>
                </a:lnTo>
                <a:lnTo>
                  <a:pt x="4179" y="17"/>
                </a:lnTo>
                <a:lnTo>
                  <a:pt x="4302" y="13"/>
                </a:lnTo>
                <a:lnTo>
                  <a:pt x="4302" y="13"/>
                </a:lnTo>
                <a:lnTo>
                  <a:pt x="4424" y="13"/>
                </a:lnTo>
                <a:lnTo>
                  <a:pt x="4485" y="13"/>
                </a:lnTo>
                <a:lnTo>
                  <a:pt x="4548" y="13"/>
                </a:lnTo>
                <a:lnTo>
                  <a:pt x="4548" y="13"/>
                </a:lnTo>
                <a:lnTo>
                  <a:pt x="4609" y="15"/>
                </a:lnTo>
                <a:lnTo>
                  <a:pt x="4670" y="17"/>
                </a:lnTo>
                <a:lnTo>
                  <a:pt x="4670" y="17"/>
                </a:lnTo>
                <a:lnTo>
                  <a:pt x="4732" y="19"/>
                </a:lnTo>
                <a:lnTo>
                  <a:pt x="4793" y="23"/>
                </a:lnTo>
                <a:lnTo>
                  <a:pt x="4793" y="23"/>
                </a:lnTo>
                <a:lnTo>
                  <a:pt x="4915" y="30"/>
                </a:lnTo>
                <a:lnTo>
                  <a:pt x="5039" y="38"/>
                </a:lnTo>
                <a:lnTo>
                  <a:pt x="5161" y="49"/>
                </a:lnTo>
                <a:lnTo>
                  <a:pt x="5282" y="63"/>
                </a:lnTo>
                <a:lnTo>
                  <a:pt x="5282" y="63"/>
                </a:lnTo>
                <a:lnTo>
                  <a:pt x="5404" y="78"/>
                </a:lnTo>
                <a:lnTo>
                  <a:pt x="5528" y="93"/>
                </a:lnTo>
                <a:lnTo>
                  <a:pt x="5648" y="112"/>
                </a:lnTo>
                <a:lnTo>
                  <a:pt x="5770" y="131"/>
                </a:lnTo>
                <a:lnTo>
                  <a:pt x="6011" y="173"/>
                </a:lnTo>
                <a:lnTo>
                  <a:pt x="6133" y="192"/>
                </a:lnTo>
                <a:lnTo>
                  <a:pt x="6133" y="192"/>
                </a:lnTo>
                <a:lnTo>
                  <a:pt x="6253" y="209"/>
                </a:lnTo>
                <a:lnTo>
                  <a:pt x="6253" y="209"/>
                </a:lnTo>
                <a:lnTo>
                  <a:pt x="6375" y="226"/>
                </a:lnTo>
                <a:lnTo>
                  <a:pt x="6496" y="240"/>
                </a:lnTo>
                <a:lnTo>
                  <a:pt x="6618" y="251"/>
                </a:lnTo>
                <a:lnTo>
                  <a:pt x="6740" y="261"/>
                </a:lnTo>
                <a:lnTo>
                  <a:pt x="6740" y="261"/>
                </a:lnTo>
                <a:lnTo>
                  <a:pt x="6862" y="264"/>
                </a:lnTo>
                <a:lnTo>
                  <a:pt x="6984" y="266"/>
                </a:lnTo>
                <a:lnTo>
                  <a:pt x="7044" y="266"/>
                </a:lnTo>
                <a:lnTo>
                  <a:pt x="7105" y="262"/>
                </a:lnTo>
                <a:lnTo>
                  <a:pt x="7166" y="259"/>
                </a:lnTo>
                <a:lnTo>
                  <a:pt x="7227" y="255"/>
                </a:lnTo>
                <a:lnTo>
                  <a:pt x="7227" y="255"/>
                </a:lnTo>
                <a:lnTo>
                  <a:pt x="7288" y="247"/>
                </a:lnTo>
                <a:lnTo>
                  <a:pt x="7347" y="238"/>
                </a:lnTo>
                <a:lnTo>
                  <a:pt x="7408" y="224"/>
                </a:lnTo>
                <a:lnTo>
                  <a:pt x="7465" y="209"/>
                </a:lnTo>
                <a:lnTo>
                  <a:pt x="7465" y="209"/>
                </a:lnTo>
                <a:lnTo>
                  <a:pt x="7495" y="200"/>
                </a:lnTo>
                <a:lnTo>
                  <a:pt x="7524" y="190"/>
                </a:lnTo>
                <a:lnTo>
                  <a:pt x="7551" y="179"/>
                </a:lnTo>
                <a:lnTo>
                  <a:pt x="7579" y="165"/>
                </a:lnTo>
                <a:lnTo>
                  <a:pt x="7579" y="165"/>
                </a:lnTo>
                <a:lnTo>
                  <a:pt x="7606" y="150"/>
                </a:lnTo>
                <a:lnTo>
                  <a:pt x="7631" y="135"/>
                </a:lnTo>
                <a:lnTo>
                  <a:pt x="7631" y="135"/>
                </a:lnTo>
                <a:lnTo>
                  <a:pt x="7653" y="116"/>
                </a:lnTo>
                <a:lnTo>
                  <a:pt x="7665" y="105"/>
                </a:lnTo>
                <a:lnTo>
                  <a:pt x="7674" y="93"/>
                </a:lnTo>
                <a:lnTo>
                  <a:pt x="7674" y="93"/>
                </a:lnTo>
                <a:lnTo>
                  <a:pt x="7674" y="93"/>
                </a:lnTo>
                <a:lnTo>
                  <a:pt x="7676" y="91"/>
                </a:lnTo>
                <a:lnTo>
                  <a:pt x="7678" y="91"/>
                </a:lnTo>
                <a:lnTo>
                  <a:pt x="7678" y="91"/>
                </a:lnTo>
                <a:lnTo>
                  <a:pt x="7678" y="93"/>
                </a:lnTo>
                <a:lnTo>
                  <a:pt x="7678" y="95"/>
                </a:lnTo>
                <a:lnTo>
                  <a:pt x="7678" y="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715" y="50515"/>
            <a:ext cx="2374889" cy="7732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36282" y="117798"/>
            <a:ext cx="19483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Value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27231" y="5431827"/>
            <a:ext cx="349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look after 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your family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when they are sick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24860" y="5411668"/>
            <a:ext cx="3594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stay with 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your family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when they are upset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1904" y="5968400"/>
            <a:ext cx="996019" cy="294424"/>
            <a:chOff x="10088580" y="5941580"/>
            <a:chExt cx="996019" cy="29442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5155" y="5941580"/>
              <a:ext cx="749444" cy="294424"/>
            </a:xfrm>
            <a:prstGeom prst="rect">
              <a:avLst/>
            </a:prstGeom>
          </p:spPr>
        </p:pic>
        <p:sp>
          <p:nvSpPr>
            <p:cNvPr id="23" name="文本框 26"/>
            <p:cNvSpPr txBox="1"/>
            <p:nvPr/>
          </p:nvSpPr>
          <p:spPr>
            <a:xfrm>
              <a:off x="10088580" y="5957987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2:00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488443" y="5993954"/>
            <a:ext cx="998007" cy="312687"/>
            <a:chOff x="7707356" y="6408789"/>
            <a:chExt cx="998007" cy="31268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22/26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sp>
        <p:nvSpPr>
          <p:cNvPr id="4" name="AutoShape 2" descr="https://image.shutterstock.com/image-photo/woman-feeding-hungry-pet-cat-260nw-119879638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8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3145670" y="1393254"/>
            <a:ext cx="5990612" cy="5034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altLang="zh-CN" sz="2800" b="1" dirty="0">
                <a:solidFill>
                  <a:srgbClr val="0472C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How do you care </a:t>
            </a:r>
            <a:r>
              <a:rPr lang="en-US" altLang="zh-CN" sz="2800" b="1" dirty="0" smtClean="0">
                <a:solidFill>
                  <a:srgbClr val="0472C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for </a:t>
            </a:r>
            <a:r>
              <a:rPr lang="en-US" altLang="zh-CN" sz="2800" b="1" dirty="0">
                <a:solidFill>
                  <a:srgbClr val="0472C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your family in your daily life?</a:t>
            </a:r>
            <a:endParaRPr lang="en-US" altLang="zh-CN" sz="2800" b="1" dirty="0">
              <a:solidFill>
                <a:srgbClr val="0472C1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74951" y="486965"/>
            <a:ext cx="930736" cy="1050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77" y="2380339"/>
            <a:ext cx="2054036" cy="2838246"/>
          </a:xfrm>
          <a:prstGeom prst="roundRect">
            <a:avLst/>
          </a:prstGeom>
          <a:ln w="76200">
            <a:solidFill>
              <a:srgbClr val="FFA904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3" y="2315637"/>
            <a:ext cx="2107373" cy="2902948"/>
          </a:xfrm>
          <a:prstGeom prst="roundRect">
            <a:avLst/>
          </a:prstGeom>
          <a:ln w="76200">
            <a:solidFill>
              <a:srgbClr val="FFA904"/>
            </a:solidFill>
          </a:ln>
        </p:spPr>
      </p:pic>
      <p:sp>
        <p:nvSpPr>
          <p:cNvPr id="19" name="矩形 18"/>
          <p:cNvSpPr/>
          <p:nvPr/>
        </p:nvSpPr>
        <p:spPr>
          <a:xfrm>
            <a:off x="6893550" y="1"/>
            <a:ext cx="5290291" cy="1393253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60719" y="76663"/>
            <a:ext cx="4987607" cy="129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Talk about the values of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caring for their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family.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about the given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question;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model first. 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question with the help of the given pictures.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Encourage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more about the following question: what else can we do to care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for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our family?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1" name="直角三角形 20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95" y="-63863"/>
            <a:ext cx="12044128" cy="6773500"/>
          </a:xfrm>
          <a:prstGeom prst="rect">
            <a:avLst/>
          </a:prstGeom>
          <a:ln>
            <a:noFill/>
          </a:ln>
        </p:spPr>
      </p:pic>
      <p:sp>
        <p:nvSpPr>
          <p:cNvPr id="53" name="文本框 52"/>
          <p:cNvSpPr txBox="1"/>
          <p:nvPr/>
        </p:nvSpPr>
        <p:spPr>
          <a:xfrm>
            <a:off x="3350603" y="797107"/>
            <a:ext cx="61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rPr>
              <a:t>Get ready to present!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2800023" y="1557419"/>
            <a:ext cx="6431973" cy="919401"/>
          </a:xfrm>
          <a:prstGeom prst="flowChartAlternateProcess">
            <a:avLst/>
          </a:prstGeom>
          <a:noFill/>
          <a:ln w="12700">
            <a:solidFill>
              <a:srgbClr val="FFBF0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Who got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spots? Who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looked after them?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What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did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they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do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to</a:t>
            </a:r>
            <a:r>
              <a:rPr kumimoji="1" lang="zh-CN" altLang="en-US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help?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312946" y="54923"/>
            <a:ext cx="2374889" cy="773220"/>
            <a:chOff x="9336672" y="106701"/>
            <a:chExt cx="2374889" cy="773220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6672" y="106701"/>
              <a:ext cx="2374889" cy="773220"/>
            </a:xfrm>
            <a:prstGeom prst="rect">
              <a:avLst/>
            </a:prstGeom>
          </p:spPr>
        </p:pic>
        <p:sp>
          <p:nvSpPr>
            <p:cNvPr id="61" name="文本框 34"/>
            <p:cNvSpPr txBox="1"/>
            <p:nvPr/>
          </p:nvSpPr>
          <p:spPr>
            <a:xfrm>
              <a:off x="9336672" y="208939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Light"/>
                </a:rPr>
                <a:t>Oral Writing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591" y="6358349"/>
            <a:ext cx="957107" cy="294424"/>
            <a:chOff x="10869256" y="6156713"/>
            <a:chExt cx="957107" cy="294424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6919" y="6156713"/>
              <a:ext cx="749444" cy="294424"/>
            </a:xfrm>
            <a:prstGeom prst="rect">
              <a:avLst/>
            </a:prstGeom>
          </p:spPr>
        </p:pic>
        <p:sp>
          <p:nvSpPr>
            <p:cNvPr id="62" name="文本框 26"/>
            <p:cNvSpPr txBox="1"/>
            <p:nvPr/>
          </p:nvSpPr>
          <p:spPr>
            <a:xfrm>
              <a:off x="10869256" y="6173120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895459" y="6361206"/>
            <a:ext cx="998007" cy="312687"/>
            <a:chOff x="7707356" y="6408789"/>
            <a:chExt cx="998007" cy="31268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Light"/>
                </a:rPr>
                <a:t>23/26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1431887" y="2464738"/>
            <a:ext cx="3799272" cy="2559499"/>
          </a:xfrm>
          <a:custGeom>
            <a:avLst/>
            <a:gdLst>
              <a:gd name="connsiteX0" fmla="*/ 0 w 3799272"/>
              <a:gd name="connsiteY0" fmla="*/ 2559499 h 2559499"/>
              <a:gd name="connsiteX1" fmla="*/ 3532909 w 3799272"/>
              <a:gd name="connsiteY1" fmla="*/ 176517 h 2559499"/>
              <a:gd name="connsiteX2" fmla="*/ 3546764 w 3799272"/>
              <a:gd name="connsiteY2" fmla="*/ 176517 h 2559499"/>
              <a:gd name="connsiteX3" fmla="*/ 3546764 w 3799272"/>
              <a:gd name="connsiteY3" fmla="*/ 176517 h 25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9272" h="2559499">
                <a:moveTo>
                  <a:pt x="0" y="2559499"/>
                </a:moveTo>
                <a:lnTo>
                  <a:pt x="3532909" y="176517"/>
                </a:lnTo>
                <a:cubicBezTo>
                  <a:pt x="4124036" y="-220647"/>
                  <a:pt x="3546764" y="176517"/>
                  <a:pt x="3546764" y="176517"/>
                </a:cubicBezTo>
                <a:lnTo>
                  <a:pt x="3546764" y="176517"/>
                </a:ln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348760" y="2599691"/>
            <a:ext cx="7841673" cy="2549237"/>
          </a:xfrm>
          <a:custGeom>
            <a:avLst/>
            <a:gdLst>
              <a:gd name="connsiteX0" fmla="*/ 0 w 7841673"/>
              <a:gd name="connsiteY0" fmla="*/ 2493819 h 2549237"/>
              <a:gd name="connsiteX1" fmla="*/ 41564 w 7841673"/>
              <a:gd name="connsiteY1" fmla="*/ 2410691 h 2549237"/>
              <a:gd name="connsiteX2" fmla="*/ 69273 w 7841673"/>
              <a:gd name="connsiteY2" fmla="*/ 2369128 h 2549237"/>
              <a:gd name="connsiteX3" fmla="*/ 138545 w 7841673"/>
              <a:gd name="connsiteY3" fmla="*/ 2230582 h 2549237"/>
              <a:gd name="connsiteX4" fmla="*/ 152400 w 7841673"/>
              <a:gd name="connsiteY4" fmla="*/ 2189019 h 2549237"/>
              <a:gd name="connsiteX5" fmla="*/ 166255 w 7841673"/>
              <a:gd name="connsiteY5" fmla="*/ 2119746 h 2549237"/>
              <a:gd name="connsiteX6" fmla="*/ 193964 w 7841673"/>
              <a:gd name="connsiteY6" fmla="*/ 2078182 h 2549237"/>
              <a:gd name="connsiteX7" fmla="*/ 221673 w 7841673"/>
              <a:gd name="connsiteY7" fmla="*/ 1995055 h 2549237"/>
              <a:gd name="connsiteX8" fmla="*/ 235527 w 7841673"/>
              <a:gd name="connsiteY8" fmla="*/ 1953491 h 2549237"/>
              <a:gd name="connsiteX9" fmla="*/ 249382 w 7841673"/>
              <a:gd name="connsiteY9" fmla="*/ 1898073 h 2549237"/>
              <a:gd name="connsiteX10" fmla="*/ 263236 w 7841673"/>
              <a:gd name="connsiteY10" fmla="*/ 1856510 h 2549237"/>
              <a:gd name="connsiteX11" fmla="*/ 304800 w 7841673"/>
              <a:gd name="connsiteY11" fmla="*/ 1745673 h 2549237"/>
              <a:gd name="connsiteX12" fmla="*/ 318655 w 7841673"/>
              <a:gd name="connsiteY12" fmla="*/ 1676400 h 2549237"/>
              <a:gd name="connsiteX13" fmla="*/ 346364 w 7841673"/>
              <a:gd name="connsiteY13" fmla="*/ 1620982 h 2549237"/>
              <a:gd name="connsiteX14" fmla="*/ 374073 w 7841673"/>
              <a:gd name="connsiteY14" fmla="*/ 1496291 h 2549237"/>
              <a:gd name="connsiteX15" fmla="*/ 401782 w 7841673"/>
              <a:gd name="connsiteY15" fmla="*/ 1454728 h 2549237"/>
              <a:gd name="connsiteX16" fmla="*/ 443345 w 7841673"/>
              <a:gd name="connsiteY16" fmla="*/ 1371600 h 2549237"/>
              <a:gd name="connsiteX17" fmla="*/ 471055 w 7841673"/>
              <a:gd name="connsiteY17" fmla="*/ 1343891 h 2549237"/>
              <a:gd name="connsiteX18" fmla="*/ 498764 w 7841673"/>
              <a:gd name="connsiteY18" fmla="*/ 1302328 h 2549237"/>
              <a:gd name="connsiteX19" fmla="*/ 554182 w 7841673"/>
              <a:gd name="connsiteY19" fmla="*/ 1274619 h 2549237"/>
              <a:gd name="connsiteX20" fmla="*/ 595745 w 7841673"/>
              <a:gd name="connsiteY20" fmla="*/ 1233055 h 2549237"/>
              <a:gd name="connsiteX21" fmla="*/ 637309 w 7841673"/>
              <a:gd name="connsiteY21" fmla="*/ 1219200 h 2549237"/>
              <a:gd name="connsiteX22" fmla="*/ 748145 w 7841673"/>
              <a:gd name="connsiteY22" fmla="*/ 1149928 h 2549237"/>
              <a:gd name="connsiteX23" fmla="*/ 748145 w 7841673"/>
              <a:gd name="connsiteY23" fmla="*/ 1149928 h 2549237"/>
              <a:gd name="connsiteX24" fmla="*/ 775855 w 7841673"/>
              <a:gd name="connsiteY24" fmla="*/ 1122219 h 2549237"/>
              <a:gd name="connsiteX25" fmla="*/ 872836 w 7841673"/>
              <a:gd name="connsiteY25" fmla="*/ 1094510 h 2549237"/>
              <a:gd name="connsiteX26" fmla="*/ 1052945 w 7841673"/>
              <a:gd name="connsiteY26" fmla="*/ 1039091 h 2549237"/>
              <a:gd name="connsiteX27" fmla="*/ 1094509 w 7841673"/>
              <a:gd name="connsiteY27" fmla="*/ 1011382 h 2549237"/>
              <a:gd name="connsiteX28" fmla="*/ 1122218 w 7841673"/>
              <a:gd name="connsiteY28" fmla="*/ 858982 h 2549237"/>
              <a:gd name="connsiteX29" fmla="*/ 1136073 w 7841673"/>
              <a:gd name="connsiteY29" fmla="*/ 817419 h 2549237"/>
              <a:gd name="connsiteX30" fmla="*/ 1177636 w 7841673"/>
              <a:gd name="connsiteY30" fmla="*/ 775855 h 2549237"/>
              <a:gd name="connsiteX31" fmla="*/ 1191491 w 7841673"/>
              <a:gd name="connsiteY31" fmla="*/ 720437 h 2549237"/>
              <a:gd name="connsiteX32" fmla="*/ 1233055 w 7841673"/>
              <a:gd name="connsiteY32" fmla="*/ 706582 h 2549237"/>
              <a:gd name="connsiteX33" fmla="*/ 1343891 w 7841673"/>
              <a:gd name="connsiteY33" fmla="*/ 651164 h 2549237"/>
              <a:gd name="connsiteX34" fmla="*/ 1385455 w 7841673"/>
              <a:gd name="connsiteY34" fmla="*/ 637310 h 2549237"/>
              <a:gd name="connsiteX35" fmla="*/ 1482436 w 7841673"/>
              <a:gd name="connsiteY35" fmla="*/ 595746 h 2549237"/>
              <a:gd name="connsiteX36" fmla="*/ 1537855 w 7841673"/>
              <a:gd name="connsiteY36" fmla="*/ 581891 h 2549237"/>
              <a:gd name="connsiteX37" fmla="*/ 1579418 w 7841673"/>
              <a:gd name="connsiteY37" fmla="*/ 568037 h 2549237"/>
              <a:gd name="connsiteX38" fmla="*/ 1690255 w 7841673"/>
              <a:gd name="connsiteY38" fmla="*/ 540328 h 2549237"/>
              <a:gd name="connsiteX39" fmla="*/ 1731818 w 7841673"/>
              <a:gd name="connsiteY39" fmla="*/ 526473 h 2549237"/>
              <a:gd name="connsiteX40" fmla="*/ 1801091 w 7841673"/>
              <a:gd name="connsiteY40" fmla="*/ 498764 h 2549237"/>
              <a:gd name="connsiteX41" fmla="*/ 1870364 w 7841673"/>
              <a:gd name="connsiteY41" fmla="*/ 484910 h 2549237"/>
              <a:gd name="connsiteX42" fmla="*/ 1967345 w 7841673"/>
              <a:gd name="connsiteY42" fmla="*/ 429491 h 2549237"/>
              <a:gd name="connsiteX43" fmla="*/ 2008909 w 7841673"/>
              <a:gd name="connsiteY43" fmla="*/ 401782 h 2549237"/>
              <a:gd name="connsiteX44" fmla="*/ 2105891 w 7841673"/>
              <a:gd name="connsiteY44" fmla="*/ 374073 h 2549237"/>
              <a:gd name="connsiteX45" fmla="*/ 2230582 w 7841673"/>
              <a:gd name="connsiteY45" fmla="*/ 304800 h 2549237"/>
              <a:gd name="connsiteX46" fmla="*/ 2286000 w 7841673"/>
              <a:gd name="connsiteY46" fmla="*/ 290946 h 2549237"/>
              <a:gd name="connsiteX47" fmla="*/ 2396836 w 7841673"/>
              <a:gd name="connsiteY47" fmla="*/ 249382 h 2549237"/>
              <a:gd name="connsiteX48" fmla="*/ 2493818 w 7841673"/>
              <a:gd name="connsiteY48" fmla="*/ 207819 h 2549237"/>
              <a:gd name="connsiteX49" fmla="*/ 2576945 w 7841673"/>
              <a:gd name="connsiteY49" fmla="*/ 193964 h 2549237"/>
              <a:gd name="connsiteX50" fmla="*/ 2618509 w 7841673"/>
              <a:gd name="connsiteY50" fmla="*/ 180110 h 2549237"/>
              <a:gd name="connsiteX51" fmla="*/ 2729345 w 7841673"/>
              <a:gd name="connsiteY51" fmla="*/ 152400 h 2549237"/>
              <a:gd name="connsiteX52" fmla="*/ 2854036 w 7841673"/>
              <a:gd name="connsiteY52" fmla="*/ 110837 h 2549237"/>
              <a:gd name="connsiteX53" fmla="*/ 2895600 w 7841673"/>
              <a:gd name="connsiteY53" fmla="*/ 96982 h 2549237"/>
              <a:gd name="connsiteX54" fmla="*/ 2951018 w 7841673"/>
              <a:gd name="connsiteY54" fmla="*/ 83128 h 2549237"/>
              <a:gd name="connsiteX55" fmla="*/ 3034145 w 7841673"/>
              <a:gd name="connsiteY55" fmla="*/ 55419 h 2549237"/>
              <a:gd name="connsiteX56" fmla="*/ 3200400 w 7841673"/>
              <a:gd name="connsiteY56" fmla="*/ 41564 h 2549237"/>
              <a:gd name="connsiteX57" fmla="*/ 3380509 w 7841673"/>
              <a:gd name="connsiteY57" fmla="*/ 13855 h 2549237"/>
              <a:gd name="connsiteX58" fmla="*/ 3463636 w 7841673"/>
              <a:gd name="connsiteY58" fmla="*/ 0 h 2549237"/>
              <a:gd name="connsiteX59" fmla="*/ 4073236 w 7841673"/>
              <a:gd name="connsiteY59" fmla="*/ 27710 h 2549237"/>
              <a:gd name="connsiteX60" fmla="*/ 4184073 w 7841673"/>
              <a:gd name="connsiteY60" fmla="*/ 41564 h 2549237"/>
              <a:gd name="connsiteX61" fmla="*/ 4350327 w 7841673"/>
              <a:gd name="connsiteY61" fmla="*/ 55419 h 2549237"/>
              <a:gd name="connsiteX62" fmla="*/ 4572000 w 7841673"/>
              <a:gd name="connsiteY62" fmla="*/ 83128 h 2549237"/>
              <a:gd name="connsiteX63" fmla="*/ 4613564 w 7841673"/>
              <a:gd name="connsiteY63" fmla="*/ 96982 h 2549237"/>
              <a:gd name="connsiteX64" fmla="*/ 4682836 w 7841673"/>
              <a:gd name="connsiteY64" fmla="*/ 110837 h 2549237"/>
              <a:gd name="connsiteX65" fmla="*/ 4752109 w 7841673"/>
              <a:gd name="connsiteY65" fmla="*/ 138546 h 2549237"/>
              <a:gd name="connsiteX66" fmla="*/ 4807527 w 7841673"/>
              <a:gd name="connsiteY66" fmla="*/ 152400 h 2549237"/>
              <a:gd name="connsiteX67" fmla="*/ 4876800 w 7841673"/>
              <a:gd name="connsiteY67" fmla="*/ 193964 h 2549237"/>
              <a:gd name="connsiteX68" fmla="*/ 4918364 w 7841673"/>
              <a:gd name="connsiteY68" fmla="*/ 207819 h 2549237"/>
              <a:gd name="connsiteX69" fmla="*/ 5112327 w 7841673"/>
              <a:gd name="connsiteY69" fmla="*/ 346364 h 2549237"/>
              <a:gd name="connsiteX70" fmla="*/ 5209309 w 7841673"/>
              <a:gd name="connsiteY70" fmla="*/ 387928 h 2549237"/>
              <a:gd name="connsiteX71" fmla="*/ 5375564 w 7841673"/>
              <a:gd name="connsiteY71" fmla="*/ 512619 h 2549237"/>
              <a:gd name="connsiteX72" fmla="*/ 5430982 w 7841673"/>
              <a:gd name="connsiteY72" fmla="*/ 540328 h 2549237"/>
              <a:gd name="connsiteX73" fmla="*/ 5486400 w 7841673"/>
              <a:gd name="connsiteY73" fmla="*/ 581891 h 2549237"/>
              <a:gd name="connsiteX74" fmla="*/ 5680364 w 7841673"/>
              <a:gd name="connsiteY74" fmla="*/ 706582 h 2549237"/>
              <a:gd name="connsiteX75" fmla="*/ 5721927 w 7841673"/>
              <a:gd name="connsiteY75" fmla="*/ 720437 h 2549237"/>
              <a:gd name="connsiteX76" fmla="*/ 5874327 w 7841673"/>
              <a:gd name="connsiteY76" fmla="*/ 775855 h 2549237"/>
              <a:gd name="connsiteX77" fmla="*/ 6082145 w 7841673"/>
              <a:gd name="connsiteY77" fmla="*/ 886691 h 2549237"/>
              <a:gd name="connsiteX78" fmla="*/ 6331527 w 7841673"/>
              <a:gd name="connsiteY78" fmla="*/ 1011382 h 2549237"/>
              <a:gd name="connsiteX79" fmla="*/ 6567055 w 7841673"/>
              <a:gd name="connsiteY79" fmla="*/ 1108364 h 2549237"/>
              <a:gd name="connsiteX80" fmla="*/ 6747164 w 7841673"/>
              <a:gd name="connsiteY80" fmla="*/ 1205346 h 2549237"/>
              <a:gd name="connsiteX81" fmla="*/ 6802582 w 7841673"/>
              <a:gd name="connsiteY81" fmla="*/ 1233055 h 2549237"/>
              <a:gd name="connsiteX82" fmla="*/ 6941127 w 7841673"/>
              <a:gd name="connsiteY82" fmla="*/ 1357746 h 2549237"/>
              <a:gd name="connsiteX83" fmla="*/ 7107382 w 7841673"/>
              <a:gd name="connsiteY83" fmla="*/ 1482437 h 2549237"/>
              <a:gd name="connsiteX84" fmla="*/ 7273636 w 7841673"/>
              <a:gd name="connsiteY84" fmla="*/ 1634837 h 2549237"/>
              <a:gd name="connsiteX85" fmla="*/ 7301345 w 7841673"/>
              <a:gd name="connsiteY85" fmla="*/ 1690255 h 2549237"/>
              <a:gd name="connsiteX86" fmla="*/ 7356764 w 7841673"/>
              <a:gd name="connsiteY86" fmla="*/ 1745673 h 2549237"/>
              <a:gd name="connsiteX87" fmla="*/ 7384473 w 7841673"/>
              <a:gd name="connsiteY87" fmla="*/ 1787237 h 2549237"/>
              <a:gd name="connsiteX88" fmla="*/ 7495309 w 7841673"/>
              <a:gd name="connsiteY88" fmla="*/ 1911928 h 2549237"/>
              <a:gd name="connsiteX89" fmla="*/ 7509164 w 7841673"/>
              <a:gd name="connsiteY89" fmla="*/ 1967346 h 2549237"/>
              <a:gd name="connsiteX90" fmla="*/ 7550727 w 7841673"/>
              <a:gd name="connsiteY90" fmla="*/ 2008910 h 2549237"/>
              <a:gd name="connsiteX91" fmla="*/ 7633855 w 7841673"/>
              <a:gd name="connsiteY91" fmla="*/ 2119746 h 2549237"/>
              <a:gd name="connsiteX92" fmla="*/ 7675418 w 7841673"/>
              <a:gd name="connsiteY92" fmla="*/ 2175164 h 2549237"/>
              <a:gd name="connsiteX93" fmla="*/ 7730836 w 7841673"/>
              <a:gd name="connsiteY93" fmla="*/ 2272146 h 2549237"/>
              <a:gd name="connsiteX94" fmla="*/ 7758545 w 7841673"/>
              <a:gd name="connsiteY94" fmla="*/ 2369128 h 2549237"/>
              <a:gd name="connsiteX95" fmla="*/ 7786255 w 7841673"/>
              <a:gd name="connsiteY95" fmla="*/ 2410691 h 2549237"/>
              <a:gd name="connsiteX96" fmla="*/ 7800109 w 7841673"/>
              <a:gd name="connsiteY96" fmla="*/ 2452255 h 2549237"/>
              <a:gd name="connsiteX97" fmla="*/ 7827818 w 7841673"/>
              <a:gd name="connsiteY97" fmla="*/ 2493819 h 2549237"/>
              <a:gd name="connsiteX98" fmla="*/ 7841673 w 7841673"/>
              <a:gd name="connsiteY98" fmla="*/ 2549237 h 25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841673" h="2549237">
                <a:moveTo>
                  <a:pt x="0" y="2493819"/>
                </a:moveTo>
                <a:cubicBezTo>
                  <a:pt x="13855" y="2466110"/>
                  <a:pt x="26519" y="2437772"/>
                  <a:pt x="41564" y="2410691"/>
                </a:cubicBezTo>
                <a:cubicBezTo>
                  <a:pt x="49650" y="2396136"/>
                  <a:pt x="62510" y="2384344"/>
                  <a:pt x="69273" y="2369128"/>
                </a:cubicBezTo>
                <a:cubicBezTo>
                  <a:pt x="132930" y="2225898"/>
                  <a:pt x="56811" y="2339563"/>
                  <a:pt x="138545" y="2230582"/>
                </a:cubicBezTo>
                <a:cubicBezTo>
                  <a:pt x="143163" y="2216728"/>
                  <a:pt x="148858" y="2203187"/>
                  <a:pt x="152400" y="2189019"/>
                </a:cubicBezTo>
                <a:cubicBezTo>
                  <a:pt x="158112" y="2166174"/>
                  <a:pt x="157987" y="2141795"/>
                  <a:pt x="166255" y="2119746"/>
                </a:cubicBezTo>
                <a:cubicBezTo>
                  <a:pt x="172102" y="2104155"/>
                  <a:pt x="184728" y="2092037"/>
                  <a:pt x="193964" y="2078182"/>
                </a:cubicBezTo>
                <a:lnTo>
                  <a:pt x="221673" y="1995055"/>
                </a:lnTo>
                <a:cubicBezTo>
                  <a:pt x="226291" y="1981200"/>
                  <a:pt x="231985" y="1967659"/>
                  <a:pt x="235527" y="1953491"/>
                </a:cubicBezTo>
                <a:cubicBezTo>
                  <a:pt x="240145" y="1935018"/>
                  <a:pt x="244151" y="1916382"/>
                  <a:pt x="249382" y="1898073"/>
                </a:cubicBezTo>
                <a:cubicBezTo>
                  <a:pt x="253394" y="1884031"/>
                  <a:pt x="259694" y="1870678"/>
                  <a:pt x="263236" y="1856510"/>
                </a:cubicBezTo>
                <a:cubicBezTo>
                  <a:pt x="287204" y="1760638"/>
                  <a:pt x="259187" y="1814093"/>
                  <a:pt x="304800" y="1745673"/>
                </a:cubicBezTo>
                <a:cubicBezTo>
                  <a:pt x="309418" y="1722582"/>
                  <a:pt x="311208" y="1698740"/>
                  <a:pt x="318655" y="1676400"/>
                </a:cubicBezTo>
                <a:cubicBezTo>
                  <a:pt x="325186" y="1656807"/>
                  <a:pt x="340429" y="1640764"/>
                  <a:pt x="346364" y="1620982"/>
                </a:cubicBezTo>
                <a:cubicBezTo>
                  <a:pt x="362329" y="1567764"/>
                  <a:pt x="351485" y="1541466"/>
                  <a:pt x="374073" y="1496291"/>
                </a:cubicBezTo>
                <a:cubicBezTo>
                  <a:pt x="381520" y="1481398"/>
                  <a:pt x="392546" y="1468582"/>
                  <a:pt x="401782" y="1454728"/>
                </a:cubicBezTo>
                <a:cubicBezTo>
                  <a:pt x="416414" y="1410829"/>
                  <a:pt x="412651" y="1409967"/>
                  <a:pt x="443345" y="1371600"/>
                </a:cubicBezTo>
                <a:cubicBezTo>
                  <a:pt x="451505" y="1361400"/>
                  <a:pt x="462895" y="1354091"/>
                  <a:pt x="471055" y="1343891"/>
                </a:cubicBezTo>
                <a:cubicBezTo>
                  <a:pt x="481457" y="1330889"/>
                  <a:pt x="485972" y="1312988"/>
                  <a:pt x="498764" y="1302328"/>
                </a:cubicBezTo>
                <a:cubicBezTo>
                  <a:pt x="514630" y="1289106"/>
                  <a:pt x="535709" y="1283855"/>
                  <a:pt x="554182" y="1274619"/>
                </a:cubicBezTo>
                <a:cubicBezTo>
                  <a:pt x="568036" y="1260764"/>
                  <a:pt x="579443" y="1243923"/>
                  <a:pt x="595745" y="1233055"/>
                </a:cubicBezTo>
                <a:cubicBezTo>
                  <a:pt x="607896" y="1224954"/>
                  <a:pt x="624488" y="1226193"/>
                  <a:pt x="637309" y="1219200"/>
                </a:cubicBezTo>
                <a:cubicBezTo>
                  <a:pt x="675557" y="1198338"/>
                  <a:pt x="711200" y="1173019"/>
                  <a:pt x="748145" y="1149928"/>
                </a:cubicBezTo>
                <a:lnTo>
                  <a:pt x="748145" y="1149928"/>
                </a:lnTo>
                <a:cubicBezTo>
                  <a:pt x="757382" y="1140692"/>
                  <a:pt x="763918" y="1127524"/>
                  <a:pt x="775855" y="1122219"/>
                </a:cubicBezTo>
                <a:cubicBezTo>
                  <a:pt x="806578" y="1108564"/>
                  <a:pt x="840400" y="1103356"/>
                  <a:pt x="872836" y="1094510"/>
                </a:cubicBezTo>
                <a:cubicBezTo>
                  <a:pt x="923909" y="1080581"/>
                  <a:pt x="1017984" y="1062398"/>
                  <a:pt x="1052945" y="1039091"/>
                </a:cubicBezTo>
                <a:lnTo>
                  <a:pt x="1094509" y="1011382"/>
                </a:lnTo>
                <a:cubicBezTo>
                  <a:pt x="1103745" y="960582"/>
                  <a:pt x="1111399" y="909469"/>
                  <a:pt x="1122218" y="858982"/>
                </a:cubicBezTo>
                <a:cubicBezTo>
                  <a:pt x="1125278" y="844702"/>
                  <a:pt x="1127972" y="829570"/>
                  <a:pt x="1136073" y="817419"/>
                </a:cubicBezTo>
                <a:cubicBezTo>
                  <a:pt x="1146941" y="801116"/>
                  <a:pt x="1163782" y="789710"/>
                  <a:pt x="1177636" y="775855"/>
                </a:cubicBezTo>
                <a:cubicBezTo>
                  <a:pt x="1182254" y="757382"/>
                  <a:pt x="1179596" y="735306"/>
                  <a:pt x="1191491" y="720437"/>
                </a:cubicBezTo>
                <a:cubicBezTo>
                  <a:pt x="1200614" y="709033"/>
                  <a:pt x="1219760" y="712625"/>
                  <a:pt x="1233055" y="706582"/>
                </a:cubicBezTo>
                <a:cubicBezTo>
                  <a:pt x="1270659" y="689489"/>
                  <a:pt x="1304704" y="664226"/>
                  <a:pt x="1343891" y="651164"/>
                </a:cubicBezTo>
                <a:cubicBezTo>
                  <a:pt x="1357746" y="646546"/>
                  <a:pt x="1372032" y="643063"/>
                  <a:pt x="1385455" y="637310"/>
                </a:cubicBezTo>
                <a:cubicBezTo>
                  <a:pt x="1459356" y="605638"/>
                  <a:pt x="1417446" y="614314"/>
                  <a:pt x="1482436" y="595746"/>
                </a:cubicBezTo>
                <a:cubicBezTo>
                  <a:pt x="1500745" y="590515"/>
                  <a:pt x="1519546" y="587122"/>
                  <a:pt x="1537855" y="581891"/>
                </a:cubicBezTo>
                <a:cubicBezTo>
                  <a:pt x="1551897" y="577879"/>
                  <a:pt x="1565329" y="571879"/>
                  <a:pt x="1579418" y="568037"/>
                </a:cubicBezTo>
                <a:cubicBezTo>
                  <a:pt x="1616159" y="558017"/>
                  <a:pt x="1654127" y="552371"/>
                  <a:pt x="1690255" y="540328"/>
                </a:cubicBezTo>
                <a:cubicBezTo>
                  <a:pt x="1704109" y="535710"/>
                  <a:pt x="1718144" y="531601"/>
                  <a:pt x="1731818" y="526473"/>
                </a:cubicBezTo>
                <a:cubicBezTo>
                  <a:pt x="1755104" y="517741"/>
                  <a:pt x="1777270" y="505910"/>
                  <a:pt x="1801091" y="498764"/>
                </a:cubicBezTo>
                <a:cubicBezTo>
                  <a:pt x="1823646" y="491998"/>
                  <a:pt x="1847273" y="489528"/>
                  <a:pt x="1870364" y="484910"/>
                </a:cubicBezTo>
                <a:cubicBezTo>
                  <a:pt x="1971609" y="417410"/>
                  <a:pt x="1844322" y="499789"/>
                  <a:pt x="1967345" y="429491"/>
                </a:cubicBezTo>
                <a:cubicBezTo>
                  <a:pt x="1981802" y="421230"/>
                  <a:pt x="1994016" y="409228"/>
                  <a:pt x="2008909" y="401782"/>
                </a:cubicBezTo>
                <a:cubicBezTo>
                  <a:pt x="2028781" y="391846"/>
                  <a:pt x="2088141" y="378511"/>
                  <a:pt x="2105891" y="374073"/>
                </a:cubicBezTo>
                <a:cubicBezTo>
                  <a:pt x="2180313" y="324459"/>
                  <a:pt x="2166571" y="323089"/>
                  <a:pt x="2230582" y="304800"/>
                </a:cubicBezTo>
                <a:cubicBezTo>
                  <a:pt x="2248891" y="299569"/>
                  <a:pt x="2267527" y="295564"/>
                  <a:pt x="2286000" y="290946"/>
                </a:cubicBezTo>
                <a:cubicBezTo>
                  <a:pt x="2440286" y="213803"/>
                  <a:pt x="2245931" y="305971"/>
                  <a:pt x="2396836" y="249382"/>
                </a:cubicBezTo>
                <a:cubicBezTo>
                  <a:pt x="2458445" y="226279"/>
                  <a:pt x="2437521" y="220330"/>
                  <a:pt x="2493818" y="207819"/>
                </a:cubicBezTo>
                <a:cubicBezTo>
                  <a:pt x="2521240" y="201725"/>
                  <a:pt x="2549523" y="200058"/>
                  <a:pt x="2576945" y="193964"/>
                </a:cubicBezTo>
                <a:cubicBezTo>
                  <a:pt x="2591201" y="190796"/>
                  <a:pt x="2604420" y="183953"/>
                  <a:pt x="2618509" y="180110"/>
                </a:cubicBezTo>
                <a:cubicBezTo>
                  <a:pt x="2655250" y="170090"/>
                  <a:pt x="2695283" y="169431"/>
                  <a:pt x="2729345" y="152400"/>
                </a:cubicBezTo>
                <a:cubicBezTo>
                  <a:pt x="2821532" y="106307"/>
                  <a:pt x="2746604" y="137695"/>
                  <a:pt x="2854036" y="110837"/>
                </a:cubicBezTo>
                <a:cubicBezTo>
                  <a:pt x="2868204" y="107295"/>
                  <a:pt x="2881558" y="100994"/>
                  <a:pt x="2895600" y="96982"/>
                </a:cubicBezTo>
                <a:cubicBezTo>
                  <a:pt x="2913909" y="91751"/>
                  <a:pt x="2932780" y="88599"/>
                  <a:pt x="2951018" y="83128"/>
                </a:cubicBezTo>
                <a:cubicBezTo>
                  <a:pt x="2978994" y="74735"/>
                  <a:pt x="3005335" y="60221"/>
                  <a:pt x="3034145" y="55419"/>
                </a:cubicBezTo>
                <a:cubicBezTo>
                  <a:pt x="3088999" y="46277"/>
                  <a:pt x="3144982" y="46182"/>
                  <a:pt x="3200400" y="41564"/>
                </a:cubicBezTo>
                <a:cubicBezTo>
                  <a:pt x="3291775" y="11107"/>
                  <a:pt x="3209061" y="35287"/>
                  <a:pt x="3380509" y="13855"/>
                </a:cubicBezTo>
                <a:cubicBezTo>
                  <a:pt x="3408383" y="10371"/>
                  <a:pt x="3435927" y="4618"/>
                  <a:pt x="3463636" y="0"/>
                </a:cubicBezTo>
                <a:lnTo>
                  <a:pt x="4073236" y="27710"/>
                </a:lnTo>
                <a:cubicBezTo>
                  <a:pt x="4110407" y="29855"/>
                  <a:pt x="4147025" y="37859"/>
                  <a:pt x="4184073" y="41564"/>
                </a:cubicBezTo>
                <a:cubicBezTo>
                  <a:pt x="4239407" y="47097"/>
                  <a:pt x="4294967" y="50147"/>
                  <a:pt x="4350327" y="55419"/>
                </a:cubicBezTo>
                <a:cubicBezTo>
                  <a:pt x="4455111" y="65398"/>
                  <a:pt x="4474508" y="69200"/>
                  <a:pt x="4572000" y="83128"/>
                </a:cubicBezTo>
                <a:cubicBezTo>
                  <a:pt x="4585855" y="87746"/>
                  <a:pt x="4599396" y="93440"/>
                  <a:pt x="4613564" y="96982"/>
                </a:cubicBezTo>
                <a:cubicBezTo>
                  <a:pt x="4636409" y="102693"/>
                  <a:pt x="4660281" y="104070"/>
                  <a:pt x="4682836" y="110837"/>
                </a:cubicBezTo>
                <a:cubicBezTo>
                  <a:pt x="4706657" y="117983"/>
                  <a:pt x="4728515" y="130682"/>
                  <a:pt x="4752109" y="138546"/>
                </a:cubicBezTo>
                <a:cubicBezTo>
                  <a:pt x="4770173" y="144567"/>
                  <a:pt x="4789054" y="147782"/>
                  <a:pt x="4807527" y="152400"/>
                </a:cubicBezTo>
                <a:cubicBezTo>
                  <a:pt x="4830618" y="166255"/>
                  <a:pt x="4852714" y="181921"/>
                  <a:pt x="4876800" y="193964"/>
                </a:cubicBezTo>
                <a:cubicBezTo>
                  <a:pt x="4889862" y="200495"/>
                  <a:pt x="4906103" y="199885"/>
                  <a:pt x="4918364" y="207819"/>
                </a:cubicBezTo>
                <a:cubicBezTo>
                  <a:pt x="4985071" y="250982"/>
                  <a:pt x="5039297" y="315065"/>
                  <a:pt x="5112327" y="346364"/>
                </a:cubicBezTo>
                <a:cubicBezTo>
                  <a:pt x="5144654" y="360219"/>
                  <a:pt x="5179572" y="369147"/>
                  <a:pt x="5209309" y="387928"/>
                </a:cubicBezTo>
                <a:cubicBezTo>
                  <a:pt x="5267878" y="424919"/>
                  <a:pt x="5313604" y="481639"/>
                  <a:pt x="5375564" y="512619"/>
                </a:cubicBezTo>
                <a:cubicBezTo>
                  <a:pt x="5394037" y="521855"/>
                  <a:pt x="5413468" y="529382"/>
                  <a:pt x="5430982" y="540328"/>
                </a:cubicBezTo>
                <a:cubicBezTo>
                  <a:pt x="5450563" y="552566"/>
                  <a:pt x="5467415" y="568748"/>
                  <a:pt x="5486400" y="581891"/>
                </a:cubicBezTo>
                <a:cubicBezTo>
                  <a:pt x="5505758" y="595293"/>
                  <a:pt x="5637116" y="684958"/>
                  <a:pt x="5680364" y="706582"/>
                </a:cubicBezTo>
                <a:cubicBezTo>
                  <a:pt x="5693426" y="713113"/>
                  <a:pt x="5708368" y="715013"/>
                  <a:pt x="5721927" y="720437"/>
                </a:cubicBezTo>
                <a:cubicBezTo>
                  <a:pt x="5858213" y="774951"/>
                  <a:pt x="5772985" y="750519"/>
                  <a:pt x="5874327" y="775855"/>
                </a:cubicBezTo>
                <a:cubicBezTo>
                  <a:pt x="5963983" y="865511"/>
                  <a:pt x="5880522" y="792601"/>
                  <a:pt x="6082145" y="886691"/>
                </a:cubicBezTo>
                <a:cubicBezTo>
                  <a:pt x="6166365" y="925994"/>
                  <a:pt x="6243357" y="981992"/>
                  <a:pt x="6331527" y="1011382"/>
                </a:cubicBezTo>
                <a:cubicBezTo>
                  <a:pt x="6456642" y="1053087"/>
                  <a:pt x="6408987" y="1033978"/>
                  <a:pt x="6567055" y="1108364"/>
                </a:cubicBezTo>
                <a:cubicBezTo>
                  <a:pt x="6673498" y="1158455"/>
                  <a:pt x="6635286" y="1144322"/>
                  <a:pt x="6747164" y="1205346"/>
                </a:cubicBezTo>
                <a:cubicBezTo>
                  <a:pt x="6765295" y="1215236"/>
                  <a:pt x="6785398" y="1221599"/>
                  <a:pt x="6802582" y="1233055"/>
                </a:cubicBezTo>
                <a:cubicBezTo>
                  <a:pt x="6908677" y="1303785"/>
                  <a:pt x="6838442" y="1273182"/>
                  <a:pt x="6941127" y="1357746"/>
                </a:cubicBezTo>
                <a:cubicBezTo>
                  <a:pt x="6994601" y="1401783"/>
                  <a:pt x="7052354" y="1440357"/>
                  <a:pt x="7107382" y="1482437"/>
                </a:cubicBezTo>
                <a:cubicBezTo>
                  <a:pt x="7167221" y="1528196"/>
                  <a:pt x="7225523" y="1576032"/>
                  <a:pt x="7273636" y="1634837"/>
                </a:cubicBezTo>
                <a:cubicBezTo>
                  <a:pt x="7286714" y="1650822"/>
                  <a:pt x="7288953" y="1673733"/>
                  <a:pt x="7301345" y="1690255"/>
                </a:cubicBezTo>
                <a:cubicBezTo>
                  <a:pt x="7317020" y="1711155"/>
                  <a:pt x="7339762" y="1725838"/>
                  <a:pt x="7356764" y="1745673"/>
                </a:cubicBezTo>
                <a:cubicBezTo>
                  <a:pt x="7367600" y="1758315"/>
                  <a:pt x="7373411" y="1774792"/>
                  <a:pt x="7384473" y="1787237"/>
                </a:cubicBezTo>
                <a:cubicBezTo>
                  <a:pt x="7511008" y="1929589"/>
                  <a:pt x="7432422" y="1817596"/>
                  <a:pt x="7495309" y="1911928"/>
                </a:cubicBezTo>
                <a:cubicBezTo>
                  <a:pt x="7499927" y="1930401"/>
                  <a:pt x="7499717" y="1950814"/>
                  <a:pt x="7509164" y="1967346"/>
                </a:cubicBezTo>
                <a:cubicBezTo>
                  <a:pt x="7518885" y="1984358"/>
                  <a:pt x="7538320" y="1993746"/>
                  <a:pt x="7550727" y="2008910"/>
                </a:cubicBezTo>
                <a:cubicBezTo>
                  <a:pt x="7579971" y="2044653"/>
                  <a:pt x="7606146" y="2082801"/>
                  <a:pt x="7633855" y="2119746"/>
                </a:cubicBezTo>
                <a:cubicBezTo>
                  <a:pt x="7647709" y="2138219"/>
                  <a:pt x="7665092" y="2154511"/>
                  <a:pt x="7675418" y="2175164"/>
                </a:cubicBezTo>
                <a:cubicBezTo>
                  <a:pt x="7710574" y="2245475"/>
                  <a:pt x="7691671" y="2213398"/>
                  <a:pt x="7730836" y="2272146"/>
                </a:cubicBezTo>
                <a:cubicBezTo>
                  <a:pt x="7735273" y="2289894"/>
                  <a:pt x="7748610" y="2349258"/>
                  <a:pt x="7758545" y="2369128"/>
                </a:cubicBezTo>
                <a:cubicBezTo>
                  <a:pt x="7765992" y="2384021"/>
                  <a:pt x="7777018" y="2396837"/>
                  <a:pt x="7786255" y="2410691"/>
                </a:cubicBezTo>
                <a:cubicBezTo>
                  <a:pt x="7790873" y="2424546"/>
                  <a:pt x="7793578" y="2439193"/>
                  <a:pt x="7800109" y="2452255"/>
                </a:cubicBezTo>
                <a:cubicBezTo>
                  <a:pt x="7807555" y="2467148"/>
                  <a:pt x="7821259" y="2478514"/>
                  <a:pt x="7827818" y="2493819"/>
                </a:cubicBezTo>
                <a:cubicBezTo>
                  <a:pt x="7835319" y="2511321"/>
                  <a:pt x="7841673" y="2549237"/>
                  <a:pt x="7841673" y="2549237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334905" y="2433437"/>
            <a:ext cx="7953314" cy="2618509"/>
          </a:xfrm>
          <a:custGeom>
            <a:avLst/>
            <a:gdLst>
              <a:gd name="connsiteX0" fmla="*/ 0 w 7953314"/>
              <a:gd name="connsiteY0" fmla="*/ 2618509 h 2618509"/>
              <a:gd name="connsiteX1" fmla="*/ 69273 w 7953314"/>
              <a:gd name="connsiteY1" fmla="*/ 2493818 h 2618509"/>
              <a:gd name="connsiteX2" fmla="*/ 138546 w 7953314"/>
              <a:gd name="connsiteY2" fmla="*/ 2369127 h 2618509"/>
              <a:gd name="connsiteX3" fmla="*/ 166255 w 7953314"/>
              <a:gd name="connsiteY3" fmla="*/ 2327564 h 2618509"/>
              <a:gd name="connsiteX4" fmla="*/ 235528 w 7953314"/>
              <a:gd name="connsiteY4" fmla="*/ 2272145 h 2618509"/>
              <a:gd name="connsiteX5" fmla="*/ 332510 w 7953314"/>
              <a:gd name="connsiteY5" fmla="*/ 2189018 h 2618509"/>
              <a:gd name="connsiteX6" fmla="*/ 415637 w 7953314"/>
              <a:gd name="connsiteY6" fmla="*/ 2133600 h 2618509"/>
              <a:gd name="connsiteX7" fmla="*/ 457200 w 7953314"/>
              <a:gd name="connsiteY7" fmla="*/ 2092036 h 2618509"/>
              <a:gd name="connsiteX8" fmla="*/ 540328 w 7953314"/>
              <a:gd name="connsiteY8" fmla="*/ 2036618 h 2618509"/>
              <a:gd name="connsiteX9" fmla="*/ 568037 w 7953314"/>
              <a:gd name="connsiteY9" fmla="*/ 1995054 h 2618509"/>
              <a:gd name="connsiteX10" fmla="*/ 609600 w 7953314"/>
              <a:gd name="connsiteY10" fmla="*/ 1981200 h 2618509"/>
              <a:gd name="connsiteX11" fmla="*/ 637310 w 7953314"/>
              <a:gd name="connsiteY11" fmla="*/ 1953491 h 2618509"/>
              <a:gd name="connsiteX12" fmla="*/ 720437 w 7953314"/>
              <a:gd name="connsiteY12" fmla="*/ 1898073 h 2618509"/>
              <a:gd name="connsiteX13" fmla="*/ 831273 w 7953314"/>
              <a:gd name="connsiteY13" fmla="*/ 1814945 h 2618509"/>
              <a:gd name="connsiteX14" fmla="*/ 872837 w 7953314"/>
              <a:gd name="connsiteY14" fmla="*/ 1773382 h 2618509"/>
              <a:gd name="connsiteX15" fmla="*/ 900546 w 7953314"/>
              <a:gd name="connsiteY15" fmla="*/ 1731818 h 2618509"/>
              <a:gd name="connsiteX16" fmla="*/ 942110 w 7953314"/>
              <a:gd name="connsiteY16" fmla="*/ 1704109 h 2618509"/>
              <a:gd name="connsiteX17" fmla="*/ 983673 w 7953314"/>
              <a:gd name="connsiteY17" fmla="*/ 1662545 h 2618509"/>
              <a:gd name="connsiteX18" fmla="*/ 1025237 w 7953314"/>
              <a:gd name="connsiteY18" fmla="*/ 1634836 h 2618509"/>
              <a:gd name="connsiteX19" fmla="*/ 1094510 w 7953314"/>
              <a:gd name="connsiteY19" fmla="*/ 1565564 h 2618509"/>
              <a:gd name="connsiteX20" fmla="*/ 1136073 w 7953314"/>
              <a:gd name="connsiteY20" fmla="*/ 1537854 h 2618509"/>
              <a:gd name="connsiteX21" fmla="*/ 1219200 w 7953314"/>
              <a:gd name="connsiteY21" fmla="*/ 1482436 h 2618509"/>
              <a:gd name="connsiteX22" fmla="*/ 1330037 w 7953314"/>
              <a:gd name="connsiteY22" fmla="*/ 1399309 h 2618509"/>
              <a:gd name="connsiteX23" fmla="*/ 1427019 w 7953314"/>
              <a:gd name="connsiteY23" fmla="*/ 1330036 h 2618509"/>
              <a:gd name="connsiteX24" fmla="*/ 1482437 w 7953314"/>
              <a:gd name="connsiteY24" fmla="*/ 1302327 h 2618509"/>
              <a:gd name="connsiteX25" fmla="*/ 1496291 w 7953314"/>
              <a:gd name="connsiteY25" fmla="*/ 1260764 h 2618509"/>
              <a:gd name="connsiteX26" fmla="*/ 1537855 w 7953314"/>
              <a:gd name="connsiteY26" fmla="*/ 1233054 h 2618509"/>
              <a:gd name="connsiteX27" fmla="*/ 1579419 w 7953314"/>
              <a:gd name="connsiteY27" fmla="*/ 1191491 h 2618509"/>
              <a:gd name="connsiteX28" fmla="*/ 1620982 w 7953314"/>
              <a:gd name="connsiteY28" fmla="*/ 1177636 h 2618509"/>
              <a:gd name="connsiteX29" fmla="*/ 1704110 w 7953314"/>
              <a:gd name="connsiteY29" fmla="*/ 1136073 h 2618509"/>
              <a:gd name="connsiteX30" fmla="*/ 1745673 w 7953314"/>
              <a:gd name="connsiteY30" fmla="*/ 1108364 h 2618509"/>
              <a:gd name="connsiteX31" fmla="*/ 1773382 w 7953314"/>
              <a:gd name="connsiteY31" fmla="*/ 1080654 h 2618509"/>
              <a:gd name="connsiteX32" fmla="*/ 1814946 w 7953314"/>
              <a:gd name="connsiteY32" fmla="*/ 1066800 h 2618509"/>
              <a:gd name="connsiteX33" fmla="*/ 1939637 w 7953314"/>
              <a:gd name="connsiteY33" fmla="*/ 983673 h 2618509"/>
              <a:gd name="connsiteX34" fmla="*/ 1981200 w 7953314"/>
              <a:gd name="connsiteY34" fmla="*/ 955964 h 2618509"/>
              <a:gd name="connsiteX35" fmla="*/ 2064328 w 7953314"/>
              <a:gd name="connsiteY35" fmla="*/ 914400 h 2618509"/>
              <a:gd name="connsiteX36" fmla="*/ 2105891 w 7953314"/>
              <a:gd name="connsiteY36" fmla="*/ 900545 h 2618509"/>
              <a:gd name="connsiteX37" fmla="*/ 2189019 w 7953314"/>
              <a:gd name="connsiteY37" fmla="*/ 831273 h 2618509"/>
              <a:gd name="connsiteX38" fmla="*/ 2244437 w 7953314"/>
              <a:gd name="connsiteY38" fmla="*/ 803564 h 2618509"/>
              <a:gd name="connsiteX39" fmla="*/ 2341419 w 7953314"/>
              <a:gd name="connsiteY39" fmla="*/ 762000 h 2618509"/>
              <a:gd name="connsiteX40" fmla="*/ 2466110 w 7953314"/>
              <a:gd name="connsiteY40" fmla="*/ 692727 h 2618509"/>
              <a:gd name="connsiteX41" fmla="*/ 2521528 w 7953314"/>
              <a:gd name="connsiteY41" fmla="*/ 651164 h 2618509"/>
              <a:gd name="connsiteX42" fmla="*/ 2563091 w 7953314"/>
              <a:gd name="connsiteY42" fmla="*/ 637309 h 2618509"/>
              <a:gd name="connsiteX43" fmla="*/ 2660073 w 7953314"/>
              <a:gd name="connsiteY43" fmla="*/ 568036 h 2618509"/>
              <a:gd name="connsiteX44" fmla="*/ 2743200 w 7953314"/>
              <a:gd name="connsiteY44" fmla="*/ 540327 h 2618509"/>
              <a:gd name="connsiteX45" fmla="*/ 2784764 w 7953314"/>
              <a:gd name="connsiteY45" fmla="*/ 512618 h 2618509"/>
              <a:gd name="connsiteX46" fmla="*/ 2867891 w 7953314"/>
              <a:gd name="connsiteY46" fmla="*/ 484909 h 2618509"/>
              <a:gd name="connsiteX47" fmla="*/ 2951019 w 7953314"/>
              <a:gd name="connsiteY47" fmla="*/ 429491 h 2618509"/>
              <a:gd name="connsiteX48" fmla="*/ 3048000 w 7953314"/>
              <a:gd name="connsiteY48" fmla="*/ 374073 h 2618509"/>
              <a:gd name="connsiteX49" fmla="*/ 3131128 w 7953314"/>
              <a:gd name="connsiteY49" fmla="*/ 346364 h 2618509"/>
              <a:gd name="connsiteX50" fmla="*/ 3228110 w 7953314"/>
              <a:gd name="connsiteY50" fmla="*/ 304800 h 2618509"/>
              <a:gd name="connsiteX51" fmla="*/ 3311237 w 7953314"/>
              <a:gd name="connsiteY51" fmla="*/ 277091 h 2618509"/>
              <a:gd name="connsiteX52" fmla="*/ 3352800 w 7953314"/>
              <a:gd name="connsiteY52" fmla="*/ 249382 h 2618509"/>
              <a:gd name="connsiteX53" fmla="*/ 3380510 w 7953314"/>
              <a:gd name="connsiteY53" fmla="*/ 221673 h 2618509"/>
              <a:gd name="connsiteX54" fmla="*/ 3435928 w 7953314"/>
              <a:gd name="connsiteY54" fmla="*/ 207818 h 2618509"/>
              <a:gd name="connsiteX55" fmla="*/ 3477491 w 7953314"/>
              <a:gd name="connsiteY55" fmla="*/ 180109 h 2618509"/>
              <a:gd name="connsiteX56" fmla="*/ 3519055 w 7953314"/>
              <a:gd name="connsiteY56" fmla="*/ 166254 h 2618509"/>
              <a:gd name="connsiteX57" fmla="*/ 3616037 w 7953314"/>
              <a:gd name="connsiteY57" fmla="*/ 138545 h 2618509"/>
              <a:gd name="connsiteX58" fmla="*/ 3713019 w 7953314"/>
              <a:gd name="connsiteY58" fmla="*/ 96982 h 2618509"/>
              <a:gd name="connsiteX59" fmla="*/ 3851564 w 7953314"/>
              <a:gd name="connsiteY59" fmla="*/ 55418 h 2618509"/>
              <a:gd name="connsiteX60" fmla="*/ 3893128 w 7953314"/>
              <a:gd name="connsiteY60" fmla="*/ 41564 h 2618509"/>
              <a:gd name="connsiteX61" fmla="*/ 4031673 w 7953314"/>
              <a:gd name="connsiteY61" fmla="*/ 27709 h 2618509"/>
              <a:gd name="connsiteX62" fmla="*/ 4100946 w 7953314"/>
              <a:gd name="connsiteY62" fmla="*/ 13854 h 2618509"/>
              <a:gd name="connsiteX63" fmla="*/ 4211782 w 7953314"/>
              <a:gd name="connsiteY63" fmla="*/ 0 h 2618509"/>
              <a:gd name="connsiteX64" fmla="*/ 4405746 w 7953314"/>
              <a:gd name="connsiteY64" fmla="*/ 13854 h 2618509"/>
              <a:gd name="connsiteX65" fmla="*/ 4516582 w 7953314"/>
              <a:gd name="connsiteY65" fmla="*/ 41564 h 2618509"/>
              <a:gd name="connsiteX66" fmla="*/ 4641273 w 7953314"/>
              <a:gd name="connsiteY66" fmla="*/ 110836 h 2618509"/>
              <a:gd name="connsiteX67" fmla="*/ 4765964 w 7953314"/>
              <a:gd name="connsiteY67" fmla="*/ 180109 h 2618509"/>
              <a:gd name="connsiteX68" fmla="*/ 4793673 w 7953314"/>
              <a:gd name="connsiteY68" fmla="*/ 221673 h 2618509"/>
              <a:gd name="connsiteX69" fmla="*/ 4835237 w 7953314"/>
              <a:gd name="connsiteY69" fmla="*/ 235527 h 2618509"/>
              <a:gd name="connsiteX70" fmla="*/ 4932219 w 7953314"/>
              <a:gd name="connsiteY70" fmla="*/ 277091 h 2618509"/>
              <a:gd name="connsiteX71" fmla="*/ 4973782 w 7953314"/>
              <a:gd name="connsiteY71" fmla="*/ 318654 h 2618509"/>
              <a:gd name="connsiteX72" fmla="*/ 5015346 w 7953314"/>
              <a:gd name="connsiteY72" fmla="*/ 332509 h 2618509"/>
              <a:gd name="connsiteX73" fmla="*/ 5098473 w 7953314"/>
              <a:gd name="connsiteY73" fmla="*/ 387927 h 2618509"/>
              <a:gd name="connsiteX74" fmla="*/ 5181600 w 7953314"/>
              <a:gd name="connsiteY74" fmla="*/ 443345 h 2618509"/>
              <a:gd name="connsiteX75" fmla="*/ 5223164 w 7953314"/>
              <a:gd name="connsiteY75" fmla="*/ 484909 h 2618509"/>
              <a:gd name="connsiteX76" fmla="*/ 5278582 w 7953314"/>
              <a:gd name="connsiteY76" fmla="*/ 498764 h 2618509"/>
              <a:gd name="connsiteX77" fmla="*/ 5320146 w 7953314"/>
              <a:gd name="connsiteY77" fmla="*/ 526473 h 2618509"/>
              <a:gd name="connsiteX78" fmla="*/ 5375564 w 7953314"/>
              <a:gd name="connsiteY78" fmla="*/ 554182 h 2618509"/>
              <a:gd name="connsiteX79" fmla="*/ 5486400 w 7953314"/>
              <a:gd name="connsiteY79" fmla="*/ 623454 h 2618509"/>
              <a:gd name="connsiteX80" fmla="*/ 5514110 w 7953314"/>
              <a:gd name="connsiteY80" fmla="*/ 665018 h 2618509"/>
              <a:gd name="connsiteX81" fmla="*/ 5611091 w 7953314"/>
              <a:gd name="connsiteY81" fmla="*/ 720436 h 2618509"/>
              <a:gd name="connsiteX82" fmla="*/ 5694219 w 7953314"/>
              <a:gd name="connsiteY82" fmla="*/ 775854 h 2618509"/>
              <a:gd name="connsiteX83" fmla="*/ 5791200 w 7953314"/>
              <a:gd name="connsiteY83" fmla="*/ 817418 h 2618509"/>
              <a:gd name="connsiteX84" fmla="*/ 5860473 w 7953314"/>
              <a:gd name="connsiteY84" fmla="*/ 872836 h 2618509"/>
              <a:gd name="connsiteX85" fmla="*/ 5971310 w 7953314"/>
              <a:gd name="connsiteY85" fmla="*/ 928254 h 2618509"/>
              <a:gd name="connsiteX86" fmla="*/ 6109855 w 7953314"/>
              <a:gd name="connsiteY86" fmla="*/ 1011382 h 2618509"/>
              <a:gd name="connsiteX87" fmla="*/ 6248400 w 7953314"/>
              <a:gd name="connsiteY87" fmla="*/ 1080654 h 2618509"/>
              <a:gd name="connsiteX88" fmla="*/ 6289964 w 7953314"/>
              <a:gd name="connsiteY88" fmla="*/ 1108364 h 2618509"/>
              <a:gd name="connsiteX89" fmla="*/ 6345382 w 7953314"/>
              <a:gd name="connsiteY89" fmla="*/ 1163782 h 2618509"/>
              <a:gd name="connsiteX90" fmla="*/ 6428510 w 7953314"/>
              <a:gd name="connsiteY90" fmla="*/ 1205345 h 2618509"/>
              <a:gd name="connsiteX91" fmla="*/ 6497782 w 7953314"/>
              <a:gd name="connsiteY91" fmla="*/ 1260764 h 2618509"/>
              <a:gd name="connsiteX92" fmla="*/ 6622473 w 7953314"/>
              <a:gd name="connsiteY92" fmla="*/ 1343891 h 2618509"/>
              <a:gd name="connsiteX93" fmla="*/ 6705600 w 7953314"/>
              <a:gd name="connsiteY93" fmla="*/ 1399309 h 2618509"/>
              <a:gd name="connsiteX94" fmla="*/ 6774873 w 7953314"/>
              <a:gd name="connsiteY94" fmla="*/ 1440873 h 2618509"/>
              <a:gd name="connsiteX95" fmla="*/ 6858000 w 7953314"/>
              <a:gd name="connsiteY95" fmla="*/ 1510145 h 2618509"/>
              <a:gd name="connsiteX96" fmla="*/ 6941128 w 7953314"/>
              <a:gd name="connsiteY96" fmla="*/ 1565564 h 2618509"/>
              <a:gd name="connsiteX97" fmla="*/ 7010400 w 7953314"/>
              <a:gd name="connsiteY97" fmla="*/ 1620982 h 2618509"/>
              <a:gd name="connsiteX98" fmla="*/ 7079673 w 7953314"/>
              <a:gd name="connsiteY98" fmla="*/ 1676400 h 2618509"/>
              <a:gd name="connsiteX99" fmla="*/ 7121237 w 7953314"/>
              <a:gd name="connsiteY99" fmla="*/ 1690254 h 2618509"/>
              <a:gd name="connsiteX100" fmla="*/ 7204364 w 7953314"/>
              <a:gd name="connsiteY100" fmla="*/ 1759527 h 2618509"/>
              <a:gd name="connsiteX101" fmla="*/ 7315200 w 7953314"/>
              <a:gd name="connsiteY101" fmla="*/ 1828800 h 2618509"/>
              <a:gd name="connsiteX102" fmla="*/ 7384473 w 7953314"/>
              <a:gd name="connsiteY102" fmla="*/ 1884218 h 2618509"/>
              <a:gd name="connsiteX103" fmla="*/ 7426037 w 7953314"/>
              <a:gd name="connsiteY103" fmla="*/ 1925782 h 2618509"/>
              <a:gd name="connsiteX104" fmla="*/ 7481455 w 7953314"/>
              <a:gd name="connsiteY104" fmla="*/ 1967345 h 2618509"/>
              <a:gd name="connsiteX105" fmla="*/ 7523019 w 7953314"/>
              <a:gd name="connsiteY105" fmla="*/ 2008909 h 2618509"/>
              <a:gd name="connsiteX106" fmla="*/ 7564582 w 7953314"/>
              <a:gd name="connsiteY106" fmla="*/ 2036618 h 2618509"/>
              <a:gd name="connsiteX107" fmla="*/ 7661564 w 7953314"/>
              <a:gd name="connsiteY107" fmla="*/ 2119745 h 2618509"/>
              <a:gd name="connsiteX108" fmla="*/ 7689273 w 7953314"/>
              <a:gd name="connsiteY108" fmla="*/ 2161309 h 2618509"/>
              <a:gd name="connsiteX109" fmla="*/ 7703128 w 7953314"/>
              <a:gd name="connsiteY109" fmla="*/ 2202873 h 2618509"/>
              <a:gd name="connsiteX110" fmla="*/ 7744691 w 7953314"/>
              <a:gd name="connsiteY110" fmla="*/ 2244436 h 2618509"/>
              <a:gd name="connsiteX111" fmla="*/ 7800110 w 7953314"/>
              <a:gd name="connsiteY111" fmla="*/ 2327564 h 2618509"/>
              <a:gd name="connsiteX112" fmla="*/ 7813964 w 7953314"/>
              <a:gd name="connsiteY112" fmla="*/ 2369127 h 2618509"/>
              <a:gd name="connsiteX113" fmla="*/ 7910946 w 7953314"/>
              <a:gd name="connsiteY113" fmla="*/ 2507673 h 2618509"/>
              <a:gd name="connsiteX114" fmla="*/ 7952510 w 7953314"/>
              <a:gd name="connsiteY114" fmla="*/ 2590800 h 2618509"/>
              <a:gd name="connsiteX115" fmla="*/ 7952510 w 7953314"/>
              <a:gd name="connsiteY115" fmla="*/ 2618509 h 26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953314" h="2618509">
                <a:moveTo>
                  <a:pt x="0" y="2618509"/>
                </a:moveTo>
                <a:cubicBezTo>
                  <a:pt x="26276" y="2574716"/>
                  <a:pt x="49396" y="2540196"/>
                  <a:pt x="69273" y="2493818"/>
                </a:cubicBezTo>
                <a:cubicBezTo>
                  <a:pt x="113167" y="2391400"/>
                  <a:pt x="30544" y="2531129"/>
                  <a:pt x="138546" y="2369127"/>
                </a:cubicBezTo>
                <a:cubicBezTo>
                  <a:pt x="147782" y="2355273"/>
                  <a:pt x="154481" y="2339338"/>
                  <a:pt x="166255" y="2327564"/>
                </a:cubicBezTo>
                <a:cubicBezTo>
                  <a:pt x="246860" y="2246956"/>
                  <a:pt x="130675" y="2359522"/>
                  <a:pt x="235528" y="2272145"/>
                </a:cubicBezTo>
                <a:cubicBezTo>
                  <a:pt x="343167" y="2182446"/>
                  <a:pt x="202786" y="2279825"/>
                  <a:pt x="332510" y="2189018"/>
                </a:cubicBezTo>
                <a:cubicBezTo>
                  <a:pt x="359792" y="2169921"/>
                  <a:pt x="392089" y="2157148"/>
                  <a:pt x="415637" y="2133600"/>
                </a:cubicBezTo>
                <a:cubicBezTo>
                  <a:pt x="429491" y="2119745"/>
                  <a:pt x="441734" y="2104065"/>
                  <a:pt x="457200" y="2092036"/>
                </a:cubicBezTo>
                <a:cubicBezTo>
                  <a:pt x="483487" y="2071590"/>
                  <a:pt x="540328" y="2036618"/>
                  <a:pt x="540328" y="2036618"/>
                </a:cubicBezTo>
                <a:cubicBezTo>
                  <a:pt x="549564" y="2022763"/>
                  <a:pt x="555035" y="2005456"/>
                  <a:pt x="568037" y="1995054"/>
                </a:cubicBezTo>
                <a:cubicBezTo>
                  <a:pt x="579441" y="1985931"/>
                  <a:pt x="597077" y="1988713"/>
                  <a:pt x="609600" y="1981200"/>
                </a:cubicBezTo>
                <a:cubicBezTo>
                  <a:pt x="620801" y="1974480"/>
                  <a:pt x="626860" y="1961328"/>
                  <a:pt x="637310" y="1953491"/>
                </a:cubicBezTo>
                <a:cubicBezTo>
                  <a:pt x="663952" y="1933510"/>
                  <a:pt x="696889" y="1921621"/>
                  <a:pt x="720437" y="1898073"/>
                </a:cubicBezTo>
                <a:cubicBezTo>
                  <a:pt x="800036" y="1818474"/>
                  <a:pt x="758730" y="1839127"/>
                  <a:pt x="831273" y="1814945"/>
                </a:cubicBezTo>
                <a:cubicBezTo>
                  <a:pt x="845128" y="1801091"/>
                  <a:pt x="860294" y="1788434"/>
                  <a:pt x="872837" y="1773382"/>
                </a:cubicBezTo>
                <a:cubicBezTo>
                  <a:pt x="883497" y="1760590"/>
                  <a:pt x="888772" y="1743592"/>
                  <a:pt x="900546" y="1731818"/>
                </a:cubicBezTo>
                <a:cubicBezTo>
                  <a:pt x="912320" y="1720044"/>
                  <a:pt x="929318" y="1714769"/>
                  <a:pt x="942110" y="1704109"/>
                </a:cubicBezTo>
                <a:cubicBezTo>
                  <a:pt x="957162" y="1691566"/>
                  <a:pt x="968621" y="1675088"/>
                  <a:pt x="983673" y="1662545"/>
                </a:cubicBezTo>
                <a:cubicBezTo>
                  <a:pt x="996465" y="1651885"/>
                  <a:pt x="1012706" y="1645801"/>
                  <a:pt x="1025237" y="1634836"/>
                </a:cubicBezTo>
                <a:cubicBezTo>
                  <a:pt x="1049813" y="1613332"/>
                  <a:pt x="1067339" y="1583679"/>
                  <a:pt x="1094510" y="1565564"/>
                </a:cubicBezTo>
                <a:cubicBezTo>
                  <a:pt x="1108364" y="1556327"/>
                  <a:pt x="1123281" y="1548514"/>
                  <a:pt x="1136073" y="1537854"/>
                </a:cubicBezTo>
                <a:cubicBezTo>
                  <a:pt x="1205258" y="1480200"/>
                  <a:pt x="1146159" y="1506784"/>
                  <a:pt x="1219200" y="1482436"/>
                </a:cubicBezTo>
                <a:cubicBezTo>
                  <a:pt x="1298800" y="1402837"/>
                  <a:pt x="1257493" y="1423491"/>
                  <a:pt x="1330037" y="1399309"/>
                </a:cubicBezTo>
                <a:cubicBezTo>
                  <a:pt x="1353831" y="1381463"/>
                  <a:pt x="1398653" y="1346245"/>
                  <a:pt x="1427019" y="1330036"/>
                </a:cubicBezTo>
                <a:cubicBezTo>
                  <a:pt x="1444951" y="1319789"/>
                  <a:pt x="1463964" y="1311563"/>
                  <a:pt x="1482437" y="1302327"/>
                </a:cubicBezTo>
                <a:cubicBezTo>
                  <a:pt x="1487055" y="1288473"/>
                  <a:pt x="1487168" y="1272168"/>
                  <a:pt x="1496291" y="1260764"/>
                </a:cubicBezTo>
                <a:cubicBezTo>
                  <a:pt x="1506693" y="1247761"/>
                  <a:pt x="1525063" y="1243714"/>
                  <a:pt x="1537855" y="1233054"/>
                </a:cubicBezTo>
                <a:cubicBezTo>
                  <a:pt x="1552907" y="1220511"/>
                  <a:pt x="1563116" y="1202359"/>
                  <a:pt x="1579419" y="1191491"/>
                </a:cubicBezTo>
                <a:cubicBezTo>
                  <a:pt x="1591570" y="1183390"/>
                  <a:pt x="1607920" y="1184167"/>
                  <a:pt x="1620982" y="1177636"/>
                </a:cubicBezTo>
                <a:cubicBezTo>
                  <a:pt x="1728401" y="1123926"/>
                  <a:pt x="1599648" y="1170892"/>
                  <a:pt x="1704110" y="1136073"/>
                </a:cubicBezTo>
                <a:cubicBezTo>
                  <a:pt x="1717964" y="1126837"/>
                  <a:pt x="1732671" y="1118766"/>
                  <a:pt x="1745673" y="1108364"/>
                </a:cubicBezTo>
                <a:cubicBezTo>
                  <a:pt x="1755873" y="1100204"/>
                  <a:pt x="1762181" y="1087375"/>
                  <a:pt x="1773382" y="1080654"/>
                </a:cubicBezTo>
                <a:cubicBezTo>
                  <a:pt x="1785905" y="1073140"/>
                  <a:pt x="1801091" y="1071418"/>
                  <a:pt x="1814946" y="1066800"/>
                </a:cubicBezTo>
                <a:lnTo>
                  <a:pt x="1939637" y="983673"/>
                </a:lnTo>
                <a:cubicBezTo>
                  <a:pt x="1953491" y="974437"/>
                  <a:pt x="1965404" y="961230"/>
                  <a:pt x="1981200" y="955964"/>
                </a:cubicBezTo>
                <a:cubicBezTo>
                  <a:pt x="2085669" y="921140"/>
                  <a:pt x="1956901" y="968114"/>
                  <a:pt x="2064328" y="914400"/>
                </a:cubicBezTo>
                <a:cubicBezTo>
                  <a:pt x="2077390" y="907869"/>
                  <a:pt x="2092829" y="907076"/>
                  <a:pt x="2105891" y="900545"/>
                </a:cubicBezTo>
                <a:cubicBezTo>
                  <a:pt x="2179191" y="863895"/>
                  <a:pt x="2117521" y="882343"/>
                  <a:pt x="2189019" y="831273"/>
                </a:cubicBezTo>
                <a:cubicBezTo>
                  <a:pt x="2205825" y="819269"/>
                  <a:pt x="2226505" y="813811"/>
                  <a:pt x="2244437" y="803564"/>
                </a:cubicBezTo>
                <a:cubicBezTo>
                  <a:pt x="2318854" y="761039"/>
                  <a:pt x="2250393" y="784755"/>
                  <a:pt x="2341419" y="762000"/>
                </a:cubicBezTo>
                <a:cubicBezTo>
                  <a:pt x="2436697" y="698481"/>
                  <a:pt x="2392953" y="717113"/>
                  <a:pt x="2466110" y="692727"/>
                </a:cubicBezTo>
                <a:cubicBezTo>
                  <a:pt x="2484583" y="678873"/>
                  <a:pt x="2501480" y="662620"/>
                  <a:pt x="2521528" y="651164"/>
                </a:cubicBezTo>
                <a:cubicBezTo>
                  <a:pt x="2534208" y="643918"/>
                  <a:pt x="2550411" y="644555"/>
                  <a:pt x="2563091" y="637309"/>
                </a:cubicBezTo>
                <a:cubicBezTo>
                  <a:pt x="2580992" y="627080"/>
                  <a:pt x="2635956" y="578755"/>
                  <a:pt x="2660073" y="568036"/>
                </a:cubicBezTo>
                <a:cubicBezTo>
                  <a:pt x="2686763" y="556174"/>
                  <a:pt x="2718898" y="556528"/>
                  <a:pt x="2743200" y="540327"/>
                </a:cubicBezTo>
                <a:cubicBezTo>
                  <a:pt x="2757055" y="531091"/>
                  <a:pt x="2769548" y="519381"/>
                  <a:pt x="2784764" y="512618"/>
                </a:cubicBezTo>
                <a:cubicBezTo>
                  <a:pt x="2811454" y="500756"/>
                  <a:pt x="2867891" y="484909"/>
                  <a:pt x="2867891" y="484909"/>
                </a:cubicBezTo>
                <a:cubicBezTo>
                  <a:pt x="2946684" y="406116"/>
                  <a:pt x="2870815" y="469592"/>
                  <a:pt x="2951019" y="429491"/>
                </a:cubicBezTo>
                <a:cubicBezTo>
                  <a:pt x="3051000" y="379501"/>
                  <a:pt x="2926544" y="422655"/>
                  <a:pt x="3048000" y="374073"/>
                </a:cubicBezTo>
                <a:cubicBezTo>
                  <a:pt x="3075119" y="363225"/>
                  <a:pt x="3131128" y="346364"/>
                  <a:pt x="3131128" y="346364"/>
                </a:cubicBezTo>
                <a:cubicBezTo>
                  <a:pt x="3197069" y="302401"/>
                  <a:pt x="3146777" y="329200"/>
                  <a:pt x="3228110" y="304800"/>
                </a:cubicBezTo>
                <a:cubicBezTo>
                  <a:pt x="3256086" y="296407"/>
                  <a:pt x="3311237" y="277091"/>
                  <a:pt x="3311237" y="277091"/>
                </a:cubicBezTo>
                <a:cubicBezTo>
                  <a:pt x="3325091" y="267855"/>
                  <a:pt x="3339798" y="259784"/>
                  <a:pt x="3352800" y="249382"/>
                </a:cubicBezTo>
                <a:cubicBezTo>
                  <a:pt x="3363000" y="241222"/>
                  <a:pt x="3368827" y="227515"/>
                  <a:pt x="3380510" y="221673"/>
                </a:cubicBezTo>
                <a:cubicBezTo>
                  <a:pt x="3397541" y="213158"/>
                  <a:pt x="3417455" y="212436"/>
                  <a:pt x="3435928" y="207818"/>
                </a:cubicBezTo>
                <a:cubicBezTo>
                  <a:pt x="3449782" y="198582"/>
                  <a:pt x="3462598" y="187556"/>
                  <a:pt x="3477491" y="180109"/>
                </a:cubicBezTo>
                <a:cubicBezTo>
                  <a:pt x="3490553" y="173578"/>
                  <a:pt x="3505013" y="170266"/>
                  <a:pt x="3519055" y="166254"/>
                </a:cubicBezTo>
                <a:cubicBezTo>
                  <a:pt x="3539776" y="160334"/>
                  <a:pt x="3593887" y="149620"/>
                  <a:pt x="3616037" y="138545"/>
                </a:cubicBezTo>
                <a:cubicBezTo>
                  <a:pt x="3711712" y="90707"/>
                  <a:pt x="3597684" y="125814"/>
                  <a:pt x="3713019" y="96982"/>
                </a:cubicBezTo>
                <a:cubicBezTo>
                  <a:pt x="3788836" y="46436"/>
                  <a:pt x="3724206" y="80889"/>
                  <a:pt x="3851564" y="55418"/>
                </a:cubicBezTo>
                <a:cubicBezTo>
                  <a:pt x="3865884" y="52554"/>
                  <a:pt x="3878694" y="43785"/>
                  <a:pt x="3893128" y="41564"/>
                </a:cubicBezTo>
                <a:cubicBezTo>
                  <a:pt x="3939000" y="34507"/>
                  <a:pt x="3985668" y="33843"/>
                  <a:pt x="4031673" y="27709"/>
                </a:cubicBezTo>
                <a:cubicBezTo>
                  <a:pt x="4055015" y="24597"/>
                  <a:pt x="4077672" y="17435"/>
                  <a:pt x="4100946" y="13854"/>
                </a:cubicBezTo>
                <a:cubicBezTo>
                  <a:pt x="4137746" y="8192"/>
                  <a:pt x="4174837" y="4618"/>
                  <a:pt x="4211782" y="0"/>
                </a:cubicBezTo>
                <a:cubicBezTo>
                  <a:pt x="4276437" y="4618"/>
                  <a:pt x="4341521" y="5096"/>
                  <a:pt x="4405746" y="13854"/>
                </a:cubicBezTo>
                <a:cubicBezTo>
                  <a:pt x="4443479" y="18999"/>
                  <a:pt x="4516582" y="41564"/>
                  <a:pt x="4516582" y="41564"/>
                </a:cubicBezTo>
                <a:cubicBezTo>
                  <a:pt x="4611861" y="105083"/>
                  <a:pt x="4568117" y="86451"/>
                  <a:pt x="4641273" y="110836"/>
                </a:cubicBezTo>
                <a:cubicBezTo>
                  <a:pt x="4736551" y="174355"/>
                  <a:pt x="4692807" y="155723"/>
                  <a:pt x="4765964" y="180109"/>
                </a:cubicBezTo>
                <a:cubicBezTo>
                  <a:pt x="4775200" y="193964"/>
                  <a:pt x="4780671" y="211271"/>
                  <a:pt x="4793673" y="221673"/>
                </a:cubicBezTo>
                <a:cubicBezTo>
                  <a:pt x="4805077" y="230796"/>
                  <a:pt x="4821814" y="229774"/>
                  <a:pt x="4835237" y="235527"/>
                </a:cubicBezTo>
                <a:cubicBezTo>
                  <a:pt x="4955091" y="286892"/>
                  <a:pt x="4834735" y="244595"/>
                  <a:pt x="4932219" y="277091"/>
                </a:cubicBezTo>
                <a:cubicBezTo>
                  <a:pt x="4946073" y="290945"/>
                  <a:pt x="4957480" y="307786"/>
                  <a:pt x="4973782" y="318654"/>
                </a:cubicBezTo>
                <a:cubicBezTo>
                  <a:pt x="4985933" y="326755"/>
                  <a:pt x="5002580" y="325417"/>
                  <a:pt x="5015346" y="332509"/>
                </a:cubicBezTo>
                <a:cubicBezTo>
                  <a:pt x="5044457" y="348682"/>
                  <a:pt x="5070764" y="369454"/>
                  <a:pt x="5098473" y="387927"/>
                </a:cubicBezTo>
                <a:lnTo>
                  <a:pt x="5181600" y="443345"/>
                </a:lnTo>
                <a:cubicBezTo>
                  <a:pt x="5195455" y="457200"/>
                  <a:pt x="5206152" y="475188"/>
                  <a:pt x="5223164" y="484909"/>
                </a:cubicBezTo>
                <a:cubicBezTo>
                  <a:pt x="5239696" y="494356"/>
                  <a:pt x="5260109" y="494146"/>
                  <a:pt x="5278582" y="498764"/>
                </a:cubicBezTo>
                <a:cubicBezTo>
                  <a:pt x="5292437" y="508000"/>
                  <a:pt x="5305689" y="518212"/>
                  <a:pt x="5320146" y="526473"/>
                </a:cubicBezTo>
                <a:cubicBezTo>
                  <a:pt x="5338078" y="536720"/>
                  <a:pt x="5359042" y="541790"/>
                  <a:pt x="5375564" y="554182"/>
                </a:cubicBezTo>
                <a:cubicBezTo>
                  <a:pt x="5478887" y="631674"/>
                  <a:pt x="5380535" y="596989"/>
                  <a:pt x="5486400" y="623454"/>
                </a:cubicBezTo>
                <a:cubicBezTo>
                  <a:pt x="5495637" y="637309"/>
                  <a:pt x="5502336" y="653244"/>
                  <a:pt x="5514110" y="665018"/>
                </a:cubicBezTo>
                <a:cubicBezTo>
                  <a:pt x="5538074" y="688982"/>
                  <a:pt x="5583924" y="704136"/>
                  <a:pt x="5611091" y="720436"/>
                </a:cubicBezTo>
                <a:cubicBezTo>
                  <a:pt x="5639648" y="737570"/>
                  <a:pt x="5664433" y="760960"/>
                  <a:pt x="5694219" y="775854"/>
                </a:cubicBezTo>
                <a:cubicBezTo>
                  <a:pt x="5762699" y="810095"/>
                  <a:pt x="5730044" y="797033"/>
                  <a:pt x="5791200" y="817418"/>
                </a:cubicBezTo>
                <a:cubicBezTo>
                  <a:pt x="5819714" y="845931"/>
                  <a:pt x="5822025" y="851865"/>
                  <a:pt x="5860473" y="872836"/>
                </a:cubicBezTo>
                <a:cubicBezTo>
                  <a:pt x="5896736" y="892616"/>
                  <a:pt x="5971310" y="928254"/>
                  <a:pt x="5971310" y="928254"/>
                </a:cubicBezTo>
                <a:cubicBezTo>
                  <a:pt x="6047597" y="1004543"/>
                  <a:pt x="5926083" y="888867"/>
                  <a:pt x="6109855" y="1011382"/>
                </a:cubicBezTo>
                <a:cubicBezTo>
                  <a:pt x="6208825" y="1077362"/>
                  <a:pt x="6160674" y="1058723"/>
                  <a:pt x="6248400" y="1080654"/>
                </a:cubicBezTo>
                <a:cubicBezTo>
                  <a:pt x="6262255" y="1089891"/>
                  <a:pt x="6277321" y="1097527"/>
                  <a:pt x="6289964" y="1108364"/>
                </a:cubicBezTo>
                <a:cubicBezTo>
                  <a:pt x="6309799" y="1125366"/>
                  <a:pt x="6323980" y="1148801"/>
                  <a:pt x="6345382" y="1163782"/>
                </a:cubicBezTo>
                <a:cubicBezTo>
                  <a:pt x="6370762" y="1181548"/>
                  <a:pt x="6401429" y="1190300"/>
                  <a:pt x="6428510" y="1205345"/>
                </a:cubicBezTo>
                <a:cubicBezTo>
                  <a:pt x="6526953" y="1260035"/>
                  <a:pt x="6422204" y="1205798"/>
                  <a:pt x="6497782" y="1260764"/>
                </a:cubicBezTo>
                <a:cubicBezTo>
                  <a:pt x="6538181" y="1290145"/>
                  <a:pt x="6580909" y="1316182"/>
                  <a:pt x="6622473" y="1343891"/>
                </a:cubicBezTo>
                <a:cubicBezTo>
                  <a:pt x="6650182" y="1362364"/>
                  <a:pt x="6677504" y="1381430"/>
                  <a:pt x="6705600" y="1399309"/>
                </a:cubicBezTo>
                <a:cubicBezTo>
                  <a:pt x="6728319" y="1413766"/>
                  <a:pt x="6755831" y="1421832"/>
                  <a:pt x="6774873" y="1440873"/>
                </a:cubicBezTo>
                <a:cubicBezTo>
                  <a:pt x="6896313" y="1562310"/>
                  <a:pt x="6742259" y="1413694"/>
                  <a:pt x="6858000" y="1510145"/>
                </a:cubicBezTo>
                <a:cubicBezTo>
                  <a:pt x="6927187" y="1567801"/>
                  <a:pt x="6868084" y="1541215"/>
                  <a:pt x="6941128" y="1565564"/>
                </a:cubicBezTo>
                <a:cubicBezTo>
                  <a:pt x="6964219" y="1584037"/>
                  <a:pt x="6987948" y="1601738"/>
                  <a:pt x="7010400" y="1620982"/>
                </a:cubicBezTo>
                <a:cubicBezTo>
                  <a:pt x="7046478" y="1651906"/>
                  <a:pt x="7031583" y="1652356"/>
                  <a:pt x="7079673" y="1676400"/>
                </a:cubicBezTo>
                <a:cubicBezTo>
                  <a:pt x="7092735" y="1682931"/>
                  <a:pt x="7107382" y="1685636"/>
                  <a:pt x="7121237" y="1690254"/>
                </a:cubicBezTo>
                <a:cubicBezTo>
                  <a:pt x="7213101" y="1751499"/>
                  <a:pt x="7111020" y="1679518"/>
                  <a:pt x="7204364" y="1759527"/>
                </a:cubicBezTo>
                <a:cubicBezTo>
                  <a:pt x="7310261" y="1850296"/>
                  <a:pt x="7208757" y="1757838"/>
                  <a:pt x="7315200" y="1828800"/>
                </a:cubicBezTo>
                <a:cubicBezTo>
                  <a:pt x="7339804" y="1845203"/>
                  <a:pt x="7362219" y="1864746"/>
                  <a:pt x="7384473" y="1884218"/>
                </a:cubicBezTo>
                <a:cubicBezTo>
                  <a:pt x="7399219" y="1897120"/>
                  <a:pt x="7411161" y="1913031"/>
                  <a:pt x="7426037" y="1925782"/>
                </a:cubicBezTo>
                <a:cubicBezTo>
                  <a:pt x="7443569" y="1940809"/>
                  <a:pt x="7463923" y="1952318"/>
                  <a:pt x="7481455" y="1967345"/>
                </a:cubicBezTo>
                <a:cubicBezTo>
                  <a:pt x="7496331" y="1980096"/>
                  <a:pt x="7507967" y="1996366"/>
                  <a:pt x="7523019" y="2008909"/>
                </a:cubicBezTo>
                <a:cubicBezTo>
                  <a:pt x="7535811" y="2019569"/>
                  <a:pt x="7551790" y="2025958"/>
                  <a:pt x="7564582" y="2036618"/>
                </a:cubicBezTo>
                <a:cubicBezTo>
                  <a:pt x="7738232" y="2181327"/>
                  <a:pt x="7454051" y="1964112"/>
                  <a:pt x="7661564" y="2119745"/>
                </a:cubicBezTo>
                <a:cubicBezTo>
                  <a:pt x="7670800" y="2133600"/>
                  <a:pt x="7681826" y="2146416"/>
                  <a:pt x="7689273" y="2161309"/>
                </a:cubicBezTo>
                <a:cubicBezTo>
                  <a:pt x="7695804" y="2174371"/>
                  <a:pt x="7695027" y="2190722"/>
                  <a:pt x="7703128" y="2202873"/>
                </a:cubicBezTo>
                <a:cubicBezTo>
                  <a:pt x="7713996" y="2219175"/>
                  <a:pt x="7730837" y="2230582"/>
                  <a:pt x="7744691" y="2244436"/>
                </a:cubicBezTo>
                <a:cubicBezTo>
                  <a:pt x="7777635" y="2343266"/>
                  <a:pt x="7730922" y="2223781"/>
                  <a:pt x="7800110" y="2327564"/>
                </a:cubicBezTo>
                <a:cubicBezTo>
                  <a:pt x="7808211" y="2339715"/>
                  <a:pt x="7806310" y="2356690"/>
                  <a:pt x="7813964" y="2369127"/>
                </a:cubicBezTo>
                <a:cubicBezTo>
                  <a:pt x="7843509" y="2417137"/>
                  <a:pt x="7878858" y="2461324"/>
                  <a:pt x="7910946" y="2507673"/>
                </a:cubicBezTo>
                <a:cubicBezTo>
                  <a:pt x="7933934" y="2540878"/>
                  <a:pt x="7944635" y="2551428"/>
                  <a:pt x="7952510" y="2590800"/>
                </a:cubicBezTo>
                <a:cubicBezTo>
                  <a:pt x="7954321" y="2599857"/>
                  <a:pt x="7952510" y="2609273"/>
                  <a:pt x="7952510" y="2618509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2286000" y="1721750"/>
            <a:ext cx="3314526" cy="3349981"/>
          </a:xfrm>
          <a:custGeom>
            <a:avLst/>
            <a:gdLst>
              <a:gd name="connsiteX0" fmla="*/ 0 w 263679"/>
              <a:gd name="connsiteY0" fmla="*/ 443345 h 443345"/>
              <a:gd name="connsiteX1" fmla="*/ 27709 w 263679"/>
              <a:gd name="connsiteY1" fmla="*/ 374072 h 443345"/>
              <a:gd name="connsiteX2" fmla="*/ 124691 w 263679"/>
              <a:gd name="connsiteY2" fmla="*/ 235527 h 443345"/>
              <a:gd name="connsiteX3" fmla="*/ 166255 w 263679"/>
              <a:gd name="connsiteY3" fmla="*/ 193963 h 443345"/>
              <a:gd name="connsiteX4" fmla="*/ 193964 w 263679"/>
              <a:gd name="connsiteY4" fmla="*/ 138545 h 443345"/>
              <a:gd name="connsiteX5" fmla="*/ 235527 w 263679"/>
              <a:gd name="connsiteY5" fmla="*/ 96981 h 443345"/>
              <a:gd name="connsiteX6" fmla="*/ 263236 w 263679"/>
              <a:gd name="connsiteY6" fmla="*/ 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79" h="443345">
                <a:moveTo>
                  <a:pt x="0" y="443345"/>
                </a:moveTo>
                <a:cubicBezTo>
                  <a:pt x="9236" y="420254"/>
                  <a:pt x="15800" y="395905"/>
                  <a:pt x="27709" y="374072"/>
                </a:cubicBezTo>
                <a:cubicBezTo>
                  <a:pt x="39633" y="352210"/>
                  <a:pt x="102184" y="261785"/>
                  <a:pt x="124691" y="235527"/>
                </a:cubicBezTo>
                <a:cubicBezTo>
                  <a:pt x="137442" y="220651"/>
                  <a:pt x="154867" y="209907"/>
                  <a:pt x="166255" y="193963"/>
                </a:cubicBezTo>
                <a:cubicBezTo>
                  <a:pt x="178259" y="177157"/>
                  <a:pt x="181960" y="155351"/>
                  <a:pt x="193964" y="138545"/>
                </a:cubicBezTo>
                <a:cubicBezTo>
                  <a:pt x="205352" y="122601"/>
                  <a:pt x="224139" y="112925"/>
                  <a:pt x="235527" y="96981"/>
                </a:cubicBezTo>
                <a:cubicBezTo>
                  <a:pt x="269432" y="49514"/>
                  <a:pt x="263236" y="48570"/>
                  <a:pt x="263236" y="0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257081" y="2120712"/>
            <a:ext cx="8133827" cy="2828215"/>
          </a:xfrm>
          <a:custGeom>
            <a:avLst/>
            <a:gdLst>
              <a:gd name="connsiteX0" fmla="*/ 0 w 7883236"/>
              <a:gd name="connsiteY0" fmla="*/ 2466109 h 2521527"/>
              <a:gd name="connsiteX1" fmla="*/ 13854 w 7883236"/>
              <a:gd name="connsiteY1" fmla="*/ 1842655 h 2521527"/>
              <a:gd name="connsiteX2" fmla="*/ 55418 w 7883236"/>
              <a:gd name="connsiteY2" fmla="*/ 1690255 h 2521527"/>
              <a:gd name="connsiteX3" fmla="*/ 69273 w 7883236"/>
              <a:gd name="connsiteY3" fmla="*/ 1648691 h 2521527"/>
              <a:gd name="connsiteX4" fmla="*/ 124691 w 7883236"/>
              <a:gd name="connsiteY4" fmla="*/ 1565564 h 2521527"/>
              <a:gd name="connsiteX5" fmla="*/ 152400 w 7883236"/>
              <a:gd name="connsiteY5" fmla="*/ 1524000 h 2521527"/>
              <a:gd name="connsiteX6" fmla="*/ 166254 w 7883236"/>
              <a:gd name="connsiteY6" fmla="*/ 1482437 h 2521527"/>
              <a:gd name="connsiteX7" fmla="*/ 193964 w 7883236"/>
              <a:gd name="connsiteY7" fmla="*/ 1454727 h 2521527"/>
              <a:gd name="connsiteX8" fmla="*/ 207818 w 7883236"/>
              <a:gd name="connsiteY8" fmla="*/ 1399309 h 2521527"/>
              <a:gd name="connsiteX9" fmla="*/ 249382 w 7883236"/>
              <a:gd name="connsiteY9" fmla="*/ 1357746 h 2521527"/>
              <a:gd name="connsiteX10" fmla="*/ 277091 w 7883236"/>
              <a:gd name="connsiteY10" fmla="*/ 1316182 h 2521527"/>
              <a:gd name="connsiteX11" fmla="*/ 318654 w 7883236"/>
              <a:gd name="connsiteY11" fmla="*/ 1260764 h 2521527"/>
              <a:gd name="connsiteX12" fmla="*/ 346364 w 7883236"/>
              <a:gd name="connsiteY12" fmla="*/ 1219200 h 2521527"/>
              <a:gd name="connsiteX13" fmla="*/ 429491 w 7883236"/>
              <a:gd name="connsiteY13" fmla="*/ 1149927 h 2521527"/>
              <a:gd name="connsiteX14" fmla="*/ 471054 w 7883236"/>
              <a:gd name="connsiteY14" fmla="*/ 1108364 h 2521527"/>
              <a:gd name="connsiteX15" fmla="*/ 568036 w 7883236"/>
              <a:gd name="connsiteY15" fmla="*/ 983673 h 2521527"/>
              <a:gd name="connsiteX16" fmla="*/ 623454 w 7883236"/>
              <a:gd name="connsiteY16" fmla="*/ 928255 h 2521527"/>
              <a:gd name="connsiteX17" fmla="*/ 651164 w 7883236"/>
              <a:gd name="connsiteY17" fmla="*/ 900546 h 2521527"/>
              <a:gd name="connsiteX18" fmla="*/ 706582 w 7883236"/>
              <a:gd name="connsiteY18" fmla="*/ 858982 h 2521527"/>
              <a:gd name="connsiteX19" fmla="*/ 789709 w 7883236"/>
              <a:gd name="connsiteY19" fmla="*/ 803564 h 2521527"/>
              <a:gd name="connsiteX20" fmla="*/ 845127 w 7883236"/>
              <a:gd name="connsiteY20" fmla="*/ 762000 h 2521527"/>
              <a:gd name="connsiteX21" fmla="*/ 914400 w 7883236"/>
              <a:gd name="connsiteY21" fmla="*/ 720437 h 2521527"/>
              <a:gd name="connsiteX22" fmla="*/ 955964 w 7883236"/>
              <a:gd name="connsiteY22" fmla="*/ 678873 h 2521527"/>
              <a:gd name="connsiteX23" fmla="*/ 1052945 w 7883236"/>
              <a:gd name="connsiteY23" fmla="*/ 623455 h 2521527"/>
              <a:gd name="connsiteX24" fmla="*/ 1136073 w 7883236"/>
              <a:gd name="connsiteY24" fmla="*/ 568037 h 2521527"/>
              <a:gd name="connsiteX25" fmla="*/ 1219200 w 7883236"/>
              <a:gd name="connsiteY25" fmla="*/ 526473 h 2521527"/>
              <a:gd name="connsiteX26" fmla="*/ 1260764 w 7883236"/>
              <a:gd name="connsiteY26" fmla="*/ 512618 h 2521527"/>
              <a:gd name="connsiteX27" fmla="*/ 1385454 w 7883236"/>
              <a:gd name="connsiteY27" fmla="*/ 429491 h 2521527"/>
              <a:gd name="connsiteX28" fmla="*/ 1427018 w 7883236"/>
              <a:gd name="connsiteY28" fmla="*/ 401782 h 2521527"/>
              <a:gd name="connsiteX29" fmla="*/ 1510145 w 7883236"/>
              <a:gd name="connsiteY29" fmla="*/ 374073 h 2521527"/>
              <a:gd name="connsiteX30" fmla="*/ 1607127 w 7883236"/>
              <a:gd name="connsiteY30" fmla="*/ 346364 h 2521527"/>
              <a:gd name="connsiteX31" fmla="*/ 1676400 w 7883236"/>
              <a:gd name="connsiteY31" fmla="*/ 318655 h 2521527"/>
              <a:gd name="connsiteX32" fmla="*/ 1814945 w 7883236"/>
              <a:gd name="connsiteY32" fmla="*/ 277091 h 2521527"/>
              <a:gd name="connsiteX33" fmla="*/ 1911927 w 7883236"/>
              <a:gd name="connsiteY33" fmla="*/ 263237 h 2521527"/>
              <a:gd name="connsiteX34" fmla="*/ 1953491 w 7883236"/>
              <a:gd name="connsiteY34" fmla="*/ 249382 h 2521527"/>
              <a:gd name="connsiteX35" fmla="*/ 2022764 w 7883236"/>
              <a:gd name="connsiteY35" fmla="*/ 221673 h 2521527"/>
              <a:gd name="connsiteX36" fmla="*/ 2133600 w 7883236"/>
              <a:gd name="connsiteY36" fmla="*/ 193964 h 2521527"/>
              <a:gd name="connsiteX37" fmla="*/ 2175164 w 7883236"/>
              <a:gd name="connsiteY37" fmla="*/ 180109 h 2521527"/>
              <a:gd name="connsiteX38" fmla="*/ 2244436 w 7883236"/>
              <a:gd name="connsiteY38" fmla="*/ 152400 h 2521527"/>
              <a:gd name="connsiteX39" fmla="*/ 2369127 w 7883236"/>
              <a:gd name="connsiteY39" fmla="*/ 138546 h 2521527"/>
              <a:gd name="connsiteX40" fmla="*/ 2521527 w 7883236"/>
              <a:gd name="connsiteY40" fmla="*/ 96982 h 2521527"/>
              <a:gd name="connsiteX41" fmla="*/ 2715491 w 7883236"/>
              <a:gd name="connsiteY41" fmla="*/ 69273 h 2521527"/>
              <a:gd name="connsiteX42" fmla="*/ 2812473 w 7883236"/>
              <a:gd name="connsiteY42" fmla="*/ 41564 h 2521527"/>
              <a:gd name="connsiteX43" fmla="*/ 2964873 w 7883236"/>
              <a:gd name="connsiteY43" fmla="*/ 27709 h 2521527"/>
              <a:gd name="connsiteX44" fmla="*/ 3255818 w 7883236"/>
              <a:gd name="connsiteY44" fmla="*/ 0 h 2521527"/>
              <a:gd name="connsiteX45" fmla="*/ 4530436 w 7883236"/>
              <a:gd name="connsiteY45" fmla="*/ 13855 h 2521527"/>
              <a:gd name="connsiteX46" fmla="*/ 4655127 w 7883236"/>
              <a:gd name="connsiteY46" fmla="*/ 41564 h 2521527"/>
              <a:gd name="connsiteX47" fmla="*/ 4738254 w 7883236"/>
              <a:gd name="connsiteY47" fmla="*/ 55418 h 2521527"/>
              <a:gd name="connsiteX48" fmla="*/ 4946073 w 7883236"/>
              <a:gd name="connsiteY48" fmla="*/ 110837 h 2521527"/>
              <a:gd name="connsiteX49" fmla="*/ 5029200 w 7883236"/>
              <a:gd name="connsiteY49" fmla="*/ 138546 h 2521527"/>
              <a:gd name="connsiteX50" fmla="*/ 5167745 w 7883236"/>
              <a:gd name="connsiteY50" fmla="*/ 180109 h 2521527"/>
              <a:gd name="connsiteX51" fmla="*/ 5223164 w 7883236"/>
              <a:gd name="connsiteY51" fmla="*/ 193964 h 2521527"/>
              <a:gd name="connsiteX52" fmla="*/ 5320145 w 7883236"/>
              <a:gd name="connsiteY52" fmla="*/ 221673 h 2521527"/>
              <a:gd name="connsiteX53" fmla="*/ 5389418 w 7883236"/>
              <a:gd name="connsiteY53" fmla="*/ 235527 h 2521527"/>
              <a:gd name="connsiteX54" fmla="*/ 5486400 w 7883236"/>
              <a:gd name="connsiteY54" fmla="*/ 263237 h 2521527"/>
              <a:gd name="connsiteX55" fmla="*/ 5527964 w 7883236"/>
              <a:gd name="connsiteY55" fmla="*/ 304800 h 2521527"/>
              <a:gd name="connsiteX56" fmla="*/ 5749636 w 7883236"/>
              <a:gd name="connsiteY56" fmla="*/ 387927 h 2521527"/>
              <a:gd name="connsiteX57" fmla="*/ 5874327 w 7883236"/>
              <a:gd name="connsiteY57" fmla="*/ 471055 h 2521527"/>
              <a:gd name="connsiteX58" fmla="*/ 5929745 w 7883236"/>
              <a:gd name="connsiteY58" fmla="*/ 498764 h 2521527"/>
              <a:gd name="connsiteX59" fmla="*/ 6165273 w 7883236"/>
              <a:gd name="connsiteY59" fmla="*/ 665018 h 2521527"/>
              <a:gd name="connsiteX60" fmla="*/ 6220691 w 7883236"/>
              <a:gd name="connsiteY60" fmla="*/ 706582 h 2521527"/>
              <a:gd name="connsiteX61" fmla="*/ 6317673 w 7883236"/>
              <a:gd name="connsiteY61" fmla="*/ 817418 h 2521527"/>
              <a:gd name="connsiteX62" fmla="*/ 6414654 w 7883236"/>
              <a:gd name="connsiteY62" fmla="*/ 914400 h 2521527"/>
              <a:gd name="connsiteX63" fmla="*/ 6483927 w 7883236"/>
              <a:gd name="connsiteY63" fmla="*/ 983673 h 2521527"/>
              <a:gd name="connsiteX64" fmla="*/ 6525491 w 7883236"/>
              <a:gd name="connsiteY64" fmla="*/ 1039091 h 2521527"/>
              <a:gd name="connsiteX65" fmla="*/ 6664036 w 7883236"/>
              <a:gd name="connsiteY65" fmla="*/ 1177637 h 2521527"/>
              <a:gd name="connsiteX66" fmla="*/ 6705600 w 7883236"/>
              <a:gd name="connsiteY66" fmla="*/ 1233055 h 2521527"/>
              <a:gd name="connsiteX67" fmla="*/ 6774873 w 7883236"/>
              <a:gd name="connsiteY67" fmla="*/ 1330037 h 2521527"/>
              <a:gd name="connsiteX68" fmla="*/ 6816436 w 7883236"/>
              <a:gd name="connsiteY68" fmla="*/ 1371600 h 2521527"/>
              <a:gd name="connsiteX69" fmla="*/ 6858000 w 7883236"/>
              <a:gd name="connsiteY69" fmla="*/ 1440873 h 2521527"/>
              <a:gd name="connsiteX70" fmla="*/ 6899564 w 7883236"/>
              <a:gd name="connsiteY70" fmla="*/ 1482437 h 2521527"/>
              <a:gd name="connsiteX71" fmla="*/ 6927273 w 7883236"/>
              <a:gd name="connsiteY71" fmla="*/ 1524000 h 2521527"/>
              <a:gd name="connsiteX72" fmla="*/ 6982691 w 7883236"/>
              <a:gd name="connsiteY72" fmla="*/ 1565564 h 2521527"/>
              <a:gd name="connsiteX73" fmla="*/ 7051964 w 7883236"/>
              <a:gd name="connsiteY73" fmla="*/ 1648691 h 2521527"/>
              <a:gd name="connsiteX74" fmla="*/ 7107382 w 7883236"/>
              <a:gd name="connsiteY74" fmla="*/ 1676400 h 2521527"/>
              <a:gd name="connsiteX75" fmla="*/ 7245927 w 7883236"/>
              <a:gd name="connsiteY75" fmla="*/ 1814946 h 2521527"/>
              <a:gd name="connsiteX76" fmla="*/ 7370618 w 7883236"/>
              <a:gd name="connsiteY76" fmla="*/ 1911927 h 2521527"/>
              <a:gd name="connsiteX77" fmla="*/ 7412182 w 7883236"/>
              <a:gd name="connsiteY77" fmla="*/ 1953491 h 2521527"/>
              <a:gd name="connsiteX78" fmla="*/ 7495309 w 7883236"/>
              <a:gd name="connsiteY78" fmla="*/ 2022764 h 2521527"/>
              <a:gd name="connsiteX79" fmla="*/ 7633854 w 7883236"/>
              <a:gd name="connsiteY79" fmla="*/ 2202873 h 2521527"/>
              <a:gd name="connsiteX80" fmla="*/ 7675418 w 7883236"/>
              <a:gd name="connsiteY80" fmla="*/ 2244437 h 2521527"/>
              <a:gd name="connsiteX81" fmla="*/ 7786254 w 7883236"/>
              <a:gd name="connsiteY81" fmla="*/ 2396837 h 2521527"/>
              <a:gd name="connsiteX82" fmla="*/ 7813964 w 7883236"/>
              <a:gd name="connsiteY82" fmla="*/ 2424546 h 2521527"/>
              <a:gd name="connsiteX83" fmla="*/ 7883236 w 7883236"/>
              <a:gd name="connsiteY83" fmla="*/ 2521527 h 2521527"/>
              <a:gd name="connsiteX0-1" fmla="*/ 0 w 7883236"/>
              <a:gd name="connsiteY0-2" fmla="*/ 2866952 h 2922370"/>
              <a:gd name="connsiteX1-3" fmla="*/ 13854 w 7883236"/>
              <a:gd name="connsiteY1-4" fmla="*/ 2243498 h 2922370"/>
              <a:gd name="connsiteX2-5" fmla="*/ 55418 w 7883236"/>
              <a:gd name="connsiteY2-6" fmla="*/ 2091098 h 2922370"/>
              <a:gd name="connsiteX3-7" fmla="*/ 69273 w 7883236"/>
              <a:gd name="connsiteY3-8" fmla="*/ 2049534 h 2922370"/>
              <a:gd name="connsiteX4-9" fmla="*/ 124691 w 7883236"/>
              <a:gd name="connsiteY4-10" fmla="*/ 1966407 h 2922370"/>
              <a:gd name="connsiteX5-11" fmla="*/ 152400 w 7883236"/>
              <a:gd name="connsiteY5-12" fmla="*/ 1924843 h 2922370"/>
              <a:gd name="connsiteX6-13" fmla="*/ 166254 w 7883236"/>
              <a:gd name="connsiteY6-14" fmla="*/ 1883280 h 2922370"/>
              <a:gd name="connsiteX7-15" fmla="*/ 193964 w 7883236"/>
              <a:gd name="connsiteY7-16" fmla="*/ 1855570 h 2922370"/>
              <a:gd name="connsiteX8-17" fmla="*/ 207818 w 7883236"/>
              <a:gd name="connsiteY8-18" fmla="*/ 1800152 h 2922370"/>
              <a:gd name="connsiteX9-19" fmla="*/ 249382 w 7883236"/>
              <a:gd name="connsiteY9-20" fmla="*/ 1758589 h 2922370"/>
              <a:gd name="connsiteX10-21" fmla="*/ 277091 w 7883236"/>
              <a:gd name="connsiteY10-22" fmla="*/ 1717025 h 2922370"/>
              <a:gd name="connsiteX11-23" fmla="*/ 318654 w 7883236"/>
              <a:gd name="connsiteY11-24" fmla="*/ 1661607 h 2922370"/>
              <a:gd name="connsiteX12-25" fmla="*/ 346364 w 7883236"/>
              <a:gd name="connsiteY12-26" fmla="*/ 1620043 h 2922370"/>
              <a:gd name="connsiteX13-27" fmla="*/ 429491 w 7883236"/>
              <a:gd name="connsiteY13-28" fmla="*/ 1550770 h 2922370"/>
              <a:gd name="connsiteX14-29" fmla="*/ 471054 w 7883236"/>
              <a:gd name="connsiteY14-30" fmla="*/ 1509207 h 2922370"/>
              <a:gd name="connsiteX15-31" fmla="*/ 568036 w 7883236"/>
              <a:gd name="connsiteY15-32" fmla="*/ 1384516 h 2922370"/>
              <a:gd name="connsiteX16-33" fmla="*/ 623454 w 7883236"/>
              <a:gd name="connsiteY16-34" fmla="*/ 1329098 h 2922370"/>
              <a:gd name="connsiteX17-35" fmla="*/ 651164 w 7883236"/>
              <a:gd name="connsiteY17-36" fmla="*/ 1301389 h 2922370"/>
              <a:gd name="connsiteX18-37" fmla="*/ 706582 w 7883236"/>
              <a:gd name="connsiteY18-38" fmla="*/ 1259825 h 2922370"/>
              <a:gd name="connsiteX19-39" fmla="*/ 789709 w 7883236"/>
              <a:gd name="connsiteY19-40" fmla="*/ 1204407 h 2922370"/>
              <a:gd name="connsiteX20-41" fmla="*/ 845127 w 7883236"/>
              <a:gd name="connsiteY20-42" fmla="*/ 1162843 h 2922370"/>
              <a:gd name="connsiteX21-43" fmla="*/ 914400 w 7883236"/>
              <a:gd name="connsiteY21-44" fmla="*/ 1121280 h 2922370"/>
              <a:gd name="connsiteX22-45" fmla="*/ 955964 w 7883236"/>
              <a:gd name="connsiteY22-46" fmla="*/ 1079716 h 2922370"/>
              <a:gd name="connsiteX23-47" fmla="*/ 1052945 w 7883236"/>
              <a:gd name="connsiteY23-48" fmla="*/ 1024298 h 2922370"/>
              <a:gd name="connsiteX24-49" fmla="*/ 1136073 w 7883236"/>
              <a:gd name="connsiteY24-50" fmla="*/ 968880 h 2922370"/>
              <a:gd name="connsiteX25-51" fmla="*/ 1219200 w 7883236"/>
              <a:gd name="connsiteY25-52" fmla="*/ 927316 h 2922370"/>
              <a:gd name="connsiteX26-53" fmla="*/ 1260764 w 7883236"/>
              <a:gd name="connsiteY26-54" fmla="*/ 913461 h 2922370"/>
              <a:gd name="connsiteX27-55" fmla="*/ 1385454 w 7883236"/>
              <a:gd name="connsiteY27-56" fmla="*/ 830334 h 2922370"/>
              <a:gd name="connsiteX28-57" fmla="*/ 1427018 w 7883236"/>
              <a:gd name="connsiteY28-58" fmla="*/ 802625 h 2922370"/>
              <a:gd name="connsiteX29-59" fmla="*/ 1510145 w 7883236"/>
              <a:gd name="connsiteY29-60" fmla="*/ 774916 h 2922370"/>
              <a:gd name="connsiteX30-61" fmla="*/ 1607127 w 7883236"/>
              <a:gd name="connsiteY30-62" fmla="*/ 747207 h 2922370"/>
              <a:gd name="connsiteX31-63" fmla="*/ 1676400 w 7883236"/>
              <a:gd name="connsiteY31-64" fmla="*/ 719498 h 2922370"/>
              <a:gd name="connsiteX32-65" fmla="*/ 1814945 w 7883236"/>
              <a:gd name="connsiteY32-66" fmla="*/ 677934 h 2922370"/>
              <a:gd name="connsiteX33-67" fmla="*/ 1911927 w 7883236"/>
              <a:gd name="connsiteY33-68" fmla="*/ 664080 h 2922370"/>
              <a:gd name="connsiteX34-69" fmla="*/ 1953491 w 7883236"/>
              <a:gd name="connsiteY34-70" fmla="*/ 650225 h 2922370"/>
              <a:gd name="connsiteX35-71" fmla="*/ 2022764 w 7883236"/>
              <a:gd name="connsiteY35-72" fmla="*/ 622516 h 2922370"/>
              <a:gd name="connsiteX36-73" fmla="*/ 2133600 w 7883236"/>
              <a:gd name="connsiteY36-74" fmla="*/ 594807 h 2922370"/>
              <a:gd name="connsiteX37-75" fmla="*/ 2175164 w 7883236"/>
              <a:gd name="connsiteY37-76" fmla="*/ 580952 h 2922370"/>
              <a:gd name="connsiteX38-77" fmla="*/ 2244436 w 7883236"/>
              <a:gd name="connsiteY38-78" fmla="*/ 553243 h 2922370"/>
              <a:gd name="connsiteX39-79" fmla="*/ 2369127 w 7883236"/>
              <a:gd name="connsiteY39-80" fmla="*/ 539389 h 2922370"/>
              <a:gd name="connsiteX40-81" fmla="*/ 2521527 w 7883236"/>
              <a:gd name="connsiteY40-82" fmla="*/ 497825 h 2922370"/>
              <a:gd name="connsiteX41-83" fmla="*/ 2715491 w 7883236"/>
              <a:gd name="connsiteY41-84" fmla="*/ 470116 h 2922370"/>
              <a:gd name="connsiteX42-85" fmla="*/ 2812473 w 7883236"/>
              <a:gd name="connsiteY42-86" fmla="*/ 442407 h 2922370"/>
              <a:gd name="connsiteX43-87" fmla="*/ 2964873 w 7883236"/>
              <a:gd name="connsiteY43-88" fmla="*/ 428552 h 2922370"/>
              <a:gd name="connsiteX44-89" fmla="*/ 3658709 w 7883236"/>
              <a:gd name="connsiteY44-90" fmla="*/ 0 h 2922370"/>
              <a:gd name="connsiteX45-91" fmla="*/ 4530436 w 7883236"/>
              <a:gd name="connsiteY45-92" fmla="*/ 414698 h 2922370"/>
              <a:gd name="connsiteX46-93" fmla="*/ 4655127 w 7883236"/>
              <a:gd name="connsiteY46-94" fmla="*/ 442407 h 2922370"/>
              <a:gd name="connsiteX47-95" fmla="*/ 4738254 w 7883236"/>
              <a:gd name="connsiteY47-96" fmla="*/ 456261 h 2922370"/>
              <a:gd name="connsiteX48-97" fmla="*/ 4946073 w 7883236"/>
              <a:gd name="connsiteY48-98" fmla="*/ 511680 h 2922370"/>
              <a:gd name="connsiteX49-99" fmla="*/ 5029200 w 7883236"/>
              <a:gd name="connsiteY49-100" fmla="*/ 539389 h 2922370"/>
              <a:gd name="connsiteX50-101" fmla="*/ 5167745 w 7883236"/>
              <a:gd name="connsiteY50-102" fmla="*/ 580952 h 2922370"/>
              <a:gd name="connsiteX51-103" fmla="*/ 5223164 w 7883236"/>
              <a:gd name="connsiteY51-104" fmla="*/ 594807 h 2922370"/>
              <a:gd name="connsiteX52-105" fmla="*/ 5320145 w 7883236"/>
              <a:gd name="connsiteY52-106" fmla="*/ 622516 h 2922370"/>
              <a:gd name="connsiteX53-107" fmla="*/ 5389418 w 7883236"/>
              <a:gd name="connsiteY53-108" fmla="*/ 636370 h 2922370"/>
              <a:gd name="connsiteX54-109" fmla="*/ 5486400 w 7883236"/>
              <a:gd name="connsiteY54-110" fmla="*/ 664080 h 2922370"/>
              <a:gd name="connsiteX55-111" fmla="*/ 5527964 w 7883236"/>
              <a:gd name="connsiteY55-112" fmla="*/ 705643 h 2922370"/>
              <a:gd name="connsiteX56-113" fmla="*/ 5749636 w 7883236"/>
              <a:gd name="connsiteY56-114" fmla="*/ 788770 h 2922370"/>
              <a:gd name="connsiteX57-115" fmla="*/ 5874327 w 7883236"/>
              <a:gd name="connsiteY57-116" fmla="*/ 871898 h 2922370"/>
              <a:gd name="connsiteX58-117" fmla="*/ 5929745 w 7883236"/>
              <a:gd name="connsiteY58-118" fmla="*/ 899607 h 2922370"/>
              <a:gd name="connsiteX59-119" fmla="*/ 6165273 w 7883236"/>
              <a:gd name="connsiteY59-120" fmla="*/ 1065861 h 2922370"/>
              <a:gd name="connsiteX60-121" fmla="*/ 6220691 w 7883236"/>
              <a:gd name="connsiteY60-122" fmla="*/ 1107425 h 2922370"/>
              <a:gd name="connsiteX61-123" fmla="*/ 6317673 w 7883236"/>
              <a:gd name="connsiteY61-124" fmla="*/ 1218261 h 2922370"/>
              <a:gd name="connsiteX62-125" fmla="*/ 6414654 w 7883236"/>
              <a:gd name="connsiteY62-126" fmla="*/ 1315243 h 2922370"/>
              <a:gd name="connsiteX63-127" fmla="*/ 6483927 w 7883236"/>
              <a:gd name="connsiteY63-128" fmla="*/ 1384516 h 2922370"/>
              <a:gd name="connsiteX64-129" fmla="*/ 6525491 w 7883236"/>
              <a:gd name="connsiteY64-130" fmla="*/ 1439934 h 2922370"/>
              <a:gd name="connsiteX65-131" fmla="*/ 6664036 w 7883236"/>
              <a:gd name="connsiteY65-132" fmla="*/ 1578480 h 2922370"/>
              <a:gd name="connsiteX66-133" fmla="*/ 6705600 w 7883236"/>
              <a:gd name="connsiteY66-134" fmla="*/ 1633898 h 2922370"/>
              <a:gd name="connsiteX67-135" fmla="*/ 6774873 w 7883236"/>
              <a:gd name="connsiteY67-136" fmla="*/ 1730880 h 2922370"/>
              <a:gd name="connsiteX68-137" fmla="*/ 6816436 w 7883236"/>
              <a:gd name="connsiteY68-138" fmla="*/ 1772443 h 2922370"/>
              <a:gd name="connsiteX69-139" fmla="*/ 6858000 w 7883236"/>
              <a:gd name="connsiteY69-140" fmla="*/ 1841716 h 2922370"/>
              <a:gd name="connsiteX70-141" fmla="*/ 6899564 w 7883236"/>
              <a:gd name="connsiteY70-142" fmla="*/ 1883280 h 2922370"/>
              <a:gd name="connsiteX71-143" fmla="*/ 6927273 w 7883236"/>
              <a:gd name="connsiteY71-144" fmla="*/ 1924843 h 2922370"/>
              <a:gd name="connsiteX72-145" fmla="*/ 6982691 w 7883236"/>
              <a:gd name="connsiteY72-146" fmla="*/ 1966407 h 2922370"/>
              <a:gd name="connsiteX73-147" fmla="*/ 7051964 w 7883236"/>
              <a:gd name="connsiteY73-148" fmla="*/ 2049534 h 2922370"/>
              <a:gd name="connsiteX74-149" fmla="*/ 7107382 w 7883236"/>
              <a:gd name="connsiteY74-150" fmla="*/ 2077243 h 2922370"/>
              <a:gd name="connsiteX75-151" fmla="*/ 7245927 w 7883236"/>
              <a:gd name="connsiteY75-152" fmla="*/ 2215789 h 2922370"/>
              <a:gd name="connsiteX76-153" fmla="*/ 7370618 w 7883236"/>
              <a:gd name="connsiteY76-154" fmla="*/ 2312770 h 2922370"/>
              <a:gd name="connsiteX77-155" fmla="*/ 7412182 w 7883236"/>
              <a:gd name="connsiteY77-156" fmla="*/ 2354334 h 2922370"/>
              <a:gd name="connsiteX78-157" fmla="*/ 7495309 w 7883236"/>
              <a:gd name="connsiteY78-158" fmla="*/ 2423607 h 2922370"/>
              <a:gd name="connsiteX79-159" fmla="*/ 7633854 w 7883236"/>
              <a:gd name="connsiteY79-160" fmla="*/ 2603716 h 2922370"/>
              <a:gd name="connsiteX80-161" fmla="*/ 7675418 w 7883236"/>
              <a:gd name="connsiteY80-162" fmla="*/ 2645280 h 2922370"/>
              <a:gd name="connsiteX81-163" fmla="*/ 7786254 w 7883236"/>
              <a:gd name="connsiteY81-164" fmla="*/ 2797680 h 2922370"/>
              <a:gd name="connsiteX82-165" fmla="*/ 7813964 w 7883236"/>
              <a:gd name="connsiteY82-166" fmla="*/ 2825389 h 2922370"/>
              <a:gd name="connsiteX83-167" fmla="*/ 7883236 w 7883236"/>
              <a:gd name="connsiteY83-168" fmla="*/ 2922370 h 2922370"/>
              <a:gd name="connsiteX0-169" fmla="*/ 1172 w 7884408"/>
              <a:gd name="connsiteY0-170" fmla="*/ 2866952 h 2922370"/>
              <a:gd name="connsiteX1-171" fmla="*/ 15026 w 7884408"/>
              <a:gd name="connsiteY1-172" fmla="*/ 2243498 h 2922370"/>
              <a:gd name="connsiteX2-173" fmla="*/ 56590 w 7884408"/>
              <a:gd name="connsiteY2-174" fmla="*/ 2091098 h 2922370"/>
              <a:gd name="connsiteX3-175" fmla="*/ 607633 w 7884408"/>
              <a:gd name="connsiteY3-176" fmla="*/ 2235639 h 2922370"/>
              <a:gd name="connsiteX4-177" fmla="*/ 125863 w 7884408"/>
              <a:gd name="connsiteY4-178" fmla="*/ 1966407 h 2922370"/>
              <a:gd name="connsiteX5-179" fmla="*/ 153572 w 7884408"/>
              <a:gd name="connsiteY5-180" fmla="*/ 1924843 h 2922370"/>
              <a:gd name="connsiteX6-181" fmla="*/ 167426 w 7884408"/>
              <a:gd name="connsiteY6-182" fmla="*/ 1883280 h 2922370"/>
              <a:gd name="connsiteX7-183" fmla="*/ 195136 w 7884408"/>
              <a:gd name="connsiteY7-184" fmla="*/ 1855570 h 2922370"/>
              <a:gd name="connsiteX8-185" fmla="*/ 208990 w 7884408"/>
              <a:gd name="connsiteY8-186" fmla="*/ 1800152 h 2922370"/>
              <a:gd name="connsiteX9-187" fmla="*/ 250554 w 7884408"/>
              <a:gd name="connsiteY9-188" fmla="*/ 1758589 h 2922370"/>
              <a:gd name="connsiteX10-189" fmla="*/ 278263 w 7884408"/>
              <a:gd name="connsiteY10-190" fmla="*/ 1717025 h 2922370"/>
              <a:gd name="connsiteX11-191" fmla="*/ 319826 w 7884408"/>
              <a:gd name="connsiteY11-192" fmla="*/ 1661607 h 2922370"/>
              <a:gd name="connsiteX12-193" fmla="*/ 347536 w 7884408"/>
              <a:gd name="connsiteY12-194" fmla="*/ 1620043 h 2922370"/>
              <a:gd name="connsiteX13-195" fmla="*/ 430663 w 7884408"/>
              <a:gd name="connsiteY13-196" fmla="*/ 1550770 h 2922370"/>
              <a:gd name="connsiteX14-197" fmla="*/ 472226 w 7884408"/>
              <a:gd name="connsiteY14-198" fmla="*/ 1509207 h 2922370"/>
              <a:gd name="connsiteX15-199" fmla="*/ 569208 w 7884408"/>
              <a:gd name="connsiteY15-200" fmla="*/ 1384516 h 2922370"/>
              <a:gd name="connsiteX16-201" fmla="*/ 624626 w 7884408"/>
              <a:gd name="connsiteY16-202" fmla="*/ 1329098 h 2922370"/>
              <a:gd name="connsiteX17-203" fmla="*/ 652336 w 7884408"/>
              <a:gd name="connsiteY17-204" fmla="*/ 1301389 h 2922370"/>
              <a:gd name="connsiteX18-205" fmla="*/ 707754 w 7884408"/>
              <a:gd name="connsiteY18-206" fmla="*/ 1259825 h 2922370"/>
              <a:gd name="connsiteX19-207" fmla="*/ 790881 w 7884408"/>
              <a:gd name="connsiteY19-208" fmla="*/ 1204407 h 2922370"/>
              <a:gd name="connsiteX20-209" fmla="*/ 846299 w 7884408"/>
              <a:gd name="connsiteY20-210" fmla="*/ 1162843 h 2922370"/>
              <a:gd name="connsiteX21-211" fmla="*/ 915572 w 7884408"/>
              <a:gd name="connsiteY21-212" fmla="*/ 1121280 h 2922370"/>
              <a:gd name="connsiteX22-213" fmla="*/ 957136 w 7884408"/>
              <a:gd name="connsiteY22-214" fmla="*/ 1079716 h 2922370"/>
              <a:gd name="connsiteX23-215" fmla="*/ 1054117 w 7884408"/>
              <a:gd name="connsiteY23-216" fmla="*/ 1024298 h 2922370"/>
              <a:gd name="connsiteX24-217" fmla="*/ 1137245 w 7884408"/>
              <a:gd name="connsiteY24-218" fmla="*/ 968880 h 2922370"/>
              <a:gd name="connsiteX25-219" fmla="*/ 1220372 w 7884408"/>
              <a:gd name="connsiteY25-220" fmla="*/ 927316 h 2922370"/>
              <a:gd name="connsiteX26-221" fmla="*/ 1261936 w 7884408"/>
              <a:gd name="connsiteY26-222" fmla="*/ 913461 h 2922370"/>
              <a:gd name="connsiteX27-223" fmla="*/ 1386626 w 7884408"/>
              <a:gd name="connsiteY27-224" fmla="*/ 830334 h 2922370"/>
              <a:gd name="connsiteX28-225" fmla="*/ 1428190 w 7884408"/>
              <a:gd name="connsiteY28-226" fmla="*/ 802625 h 2922370"/>
              <a:gd name="connsiteX29-227" fmla="*/ 1511317 w 7884408"/>
              <a:gd name="connsiteY29-228" fmla="*/ 774916 h 2922370"/>
              <a:gd name="connsiteX30-229" fmla="*/ 1608299 w 7884408"/>
              <a:gd name="connsiteY30-230" fmla="*/ 747207 h 2922370"/>
              <a:gd name="connsiteX31-231" fmla="*/ 1677572 w 7884408"/>
              <a:gd name="connsiteY31-232" fmla="*/ 719498 h 2922370"/>
              <a:gd name="connsiteX32-233" fmla="*/ 1816117 w 7884408"/>
              <a:gd name="connsiteY32-234" fmla="*/ 677934 h 2922370"/>
              <a:gd name="connsiteX33-235" fmla="*/ 1913099 w 7884408"/>
              <a:gd name="connsiteY33-236" fmla="*/ 664080 h 2922370"/>
              <a:gd name="connsiteX34-237" fmla="*/ 1954663 w 7884408"/>
              <a:gd name="connsiteY34-238" fmla="*/ 650225 h 2922370"/>
              <a:gd name="connsiteX35-239" fmla="*/ 2023936 w 7884408"/>
              <a:gd name="connsiteY35-240" fmla="*/ 622516 h 2922370"/>
              <a:gd name="connsiteX36-241" fmla="*/ 2134772 w 7884408"/>
              <a:gd name="connsiteY36-242" fmla="*/ 594807 h 2922370"/>
              <a:gd name="connsiteX37-243" fmla="*/ 2176336 w 7884408"/>
              <a:gd name="connsiteY37-244" fmla="*/ 580952 h 2922370"/>
              <a:gd name="connsiteX38-245" fmla="*/ 2245608 w 7884408"/>
              <a:gd name="connsiteY38-246" fmla="*/ 553243 h 2922370"/>
              <a:gd name="connsiteX39-247" fmla="*/ 2370299 w 7884408"/>
              <a:gd name="connsiteY39-248" fmla="*/ 539389 h 2922370"/>
              <a:gd name="connsiteX40-249" fmla="*/ 2522699 w 7884408"/>
              <a:gd name="connsiteY40-250" fmla="*/ 497825 h 2922370"/>
              <a:gd name="connsiteX41-251" fmla="*/ 2716663 w 7884408"/>
              <a:gd name="connsiteY41-252" fmla="*/ 470116 h 2922370"/>
              <a:gd name="connsiteX42-253" fmla="*/ 2813645 w 7884408"/>
              <a:gd name="connsiteY42-254" fmla="*/ 442407 h 2922370"/>
              <a:gd name="connsiteX43-255" fmla="*/ 2966045 w 7884408"/>
              <a:gd name="connsiteY43-256" fmla="*/ 428552 h 2922370"/>
              <a:gd name="connsiteX44-257" fmla="*/ 3659881 w 7884408"/>
              <a:gd name="connsiteY44-258" fmla="*/ 0 h 2922370"/>
              <a:gd name="connsiteX45-259" fmla="*/ 4531608 w 7884408"/>
              <a:gd name="connsiteY45-260" fmla="*/ 414698 h 2922370"/>
              <a:gd name="connsiteX46-261" fmla="*/ 4656299 w 7884408"/>
              <a:gd name="connsiteY46-262" fmla="*/ 442407 h 2922370"/>
              <a:gd name="connsiteX47-263" fmla="*/ 4739426 w 7884408"/>
              <a:gd name="connsiteY47-264" fmla="*/ 456261 h 2922370"/>
              <a:gd name="connsiteX48-265" fmla="*/ 4947245 w 7884408"/>
              <a:gd name="connsiteY48-266" fmla="*/ 511680 h 2922370"/>
              <a:gd name="connsiteX49-267" fmla="*/ 5030372 w 7884408"/>
              <a:gd name="connsiteY49-268" fmla="*/ 539389 h 2922370"/>
              <a:gd name="connsiteX50-269" fmla="*/ 5168917 w 7884408"/>
              <a:gd name="connsiteY50-270" fmla="*/ 580952 h 2922370"/>
              <a:gd name="connsiteX51-271" fmla="*/ 5224336 w 7884408"/>
              <a:gd name="connsiteY51-272" fmla="*/ 594807 h 2922370"/>
              <a:gd name="connsiteX52-273" fmla="*/ 5321317 w 7884408"/>
              <a:gd name="connsiteY52-274" fmla="*/ 622516 h 2922370"/>
              <a:gd name="connsiteX53-275" fmla="*/ 5390590 w 7884408"/>
              <a:gd name="connsiteY53-276" fmla="*/ 636370 h 2922370"/>
              <a:gd name="connsiteX54-277" fmla="*/ 5487572 w 7884408"/>
              <a:gd name="connsiteY54-278" fmla="*/ 664080 h 2922370"/>
              <a:gd name="connsiteX55-279" fmla="*/ 5529136 w 7884408"/>
              <a:gd name="connsiteY55-280" fmla="*/ 705643 h 2922370"/>
              <a:gd name="connsiteX56-281" fmla="*/ 5750808 w 7884408"/>
              <a:gd name="connsiteY56-282" fmla="*/ 788770 h 2922370"/>
              <a:gd name="connsiteX57-283" fmla="*/ 5875499 w 7884408"/>
              <a:gd name="connsiteY57-284" fmla="*/ 871898 h 2922370"/>
              <a:gd name="connsiteX58-285" fmla="*/ 5930917 w 7884408"/>
              <a:gd name="connsiteY58-286" fmla="*/ 899607 h 2922370"/>
              <a:gd name="connsiteX59-287" fmla="*/ 6166445 w 7884408"/>
              <a:gd name="connsiteY59-288" fmla="*/ 1065861 h 2922370"/>
              <a:gd name="connsiteX60-289" fmla="*/ 6221863 w 7884408"/>
              <a:gd name="connsiteY60-290" fmla="*/ 1107425 h 2922370"/>
              <a:gd name="connsiteX61-291" fmla="*/ 6318845 w 7884408"/>
              <a:gd name="connsiteY61-292" fmla="*/ 1218261 h 2922370"/>
              <a:gd name="connsiteX62-293" fmla="*/ 6415826 w 7884408"/>
              <a:gd name="connsiteY62-294" fmla="*/ 1315243 h 2922370"/>
              <a:gd name="connsiteX63-295" fmla="*/ 6485099 w 7884408"/>
              <a:gd name="connsiteY63-296" fmla="*/ 1384516 h 2922370"/>
              <a:gd name="connsiteX64-297" fmla="*/ 6526663 w 7884408"/>
              <a:gd name="connsiteY64-298" fmla="*/ 1439934 h 2922370"/>
              <a:gd name="connsiteX65-299" fmla="*/ 6665208 w 7884408"/>
              <a:gd name="connsiteY65-300" fmla="*/ 1578480 h 2922370"/>
              <a:gd name="connsiteX66-301" fmla="*/ 6706772 w 7884408"/>
              <a:gd name="connsiteY66-302" fmla="*/ 1633898 h 2922370"/>
              <a:gd name="connsiteX67-303" fmla="*/ 6776045 w 7884408"/>
              <a:gd name="connsiteY67-304" fmla="*/ 1730880 h 2922370"/>
              <a:gd name="connsiteX68-305" fmla="*/ 6817608 w 7884408"/>
              <a:gd name="connsiteY68-306" fmla="*/ 1772443 h 2922370"/>
              <a:gd name="connsiteX69-307" fmla="*/ 6859172 w 7884408"/>
              <a:gd name="connsiteY69-308" fmla="*/ 1841716 h 2922370"/>
              <a:gd name="connsiteX70-309" fmla="*/ 6900736 w 7884408"/>
              <a:gd name="connsiteY70-310" fmla="*/ 1883280 h 2922370"/>
              <a:gd name="connsiteX71-311" fmla="*/ 6928445 w 7884408"/>
              <a:gd name="connsiteY71-312" fmla="*/ 1924843 h 2922370"/>
              <a:gd name="connsiteX72-313" fmla="*/ 6983863 w 7884408"/>
              <a:gd name="connsiteY72-314" fmla="*/ 1966407 h 2922370"/>
              <a:gd name="connsiteX73-315" fmla="*/ 7053136 w 7884408"/>
              <a:gd name="connsiteY73-316" fmla="*/ 2049534 h 2922370"/>
              <a:gd name="connsiteX74-317" fmla="*/ 7108554 w 7884408"/>
              <a:gd name="connsiteY74-318" fmla="*/ 2077243 h 2922370"/>
              <a:gd name="connsiteX75-319" fmla="*/ 7247099 w 7884408"/>
              <a:gd name="connsiteY75-320" fmla="*/ 2215789 h 2922370"/>
              <a:gd name="connsiteX76-321" fmla="*/ 7371790 w 7884408"/>
              <a:gd name="connsiteY76-322" fmla="*/ 2312770 h 2922370"/>
              <a:gd name="connsiteX77-323" fmla="*/ 7413354 w 7884408"/>
              <a:gd name="connsiteY77-324" fmla="*/ 2354334 h 2922370"/>
              <a:gd name="connsiteX78-325" fmla="*/ 7496481 w 7884408"/>
              <a:gd name="connsiteY78-326" fmla="*/ 2423607 h 2922370"/>
              <a:gd name="connsiteX79-327" fmla="*/ 7635026 w 7884408"/>
              <a:gd name="connsiteY79-328" fmla="*/ 2603716 h 2922370"/>
              <a:gd name="connsiteX80-329" fmla="*/ 7676590 w 7884408"/>
              <a:gd name="connsiteY80-330" fmla="*/ 2645280 h 2922370"/>
              <a:gd name="connsiteX81-331" fmla="*/ 7787426 w 7884408"/>
              <a:gd name="connsiteY81-332" fmla="*/ 2797680 h 2922370"/>
              <a:gd name="connsiteX82-333" fmla="*/ 7815136 w 7884408"/>
              <a:gd name="connsiteY82-334" fmla="*/ 2825389 h 2922370"/>
              <a:gd name="connsiteX83-335" fmla="*/ 7884408 w 7884408"/>
              <a:gd name="connsiteY83-336" fmla="*/ 2922370 h 2922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</a:cxnLst>
            <a:rect l="l" t="t" r="r" b="b"/>
            <a:pathLst>
              <a:path w="7884408" h="2922370">
                <a:moveTo>
                  <a:pt x="1172" y="2866952"/>
                </a:moveTo>
                <a:cubicBezTo>
                  <a:pt x="5790" y="2659134"/>
                  <a:pt x="7037" y="2451214"/>
                  <a:pt x="15026" y="2243498"/>
                </a:cubicBezTo>
                <a:cubicBezTo>
                  <a:pt x="19276" y="2132997"/>
                  <a:pt x="-42178" y="2092408"/>
                  <a:pt x="56590" y="2091098"/>
                </a:cubicBezTo>
                <a:cubicBezTo>
                  <a:pt x="155358" y="2089788"/>
                  <a:pt x="600541" y="2248405"/>
                  <a:pt x="607633" y="2235639"/>
                </a:cubicBezTo>
                <a:cubicBezTo>
                  <a:pt x="623806" y="2206528"/>
                  <a:pt x="201540" y="2018206"/>
                  <a:pt x="125863" y="1966407"/>
                </a:cubicBezTo>
                <a:cubicBezTo>
                  <a:pt x="50186" y="1914608"/>
                  <a:pt x="144336" y="1938698"/>
                  <a:pt x="153572" y="1924843"/>
                </a:cubicBezTo>
                <a:cubicBezTo>
                  <a:pt x="158190" y="1910989"/>
                  <a:pt x="159912" y="1895803"/>
                  <a:pt x="167426" y="1883280"/>
                </a:cubicBezTo>
                <a:cubicBezTo>
                  <a:pt x="174147" y="1872079"/>
                  <a:pt x="189294" y="1867254"/>
                  <a:pt x="195136" y="1855570"/>
                </a:cubicBezTo>
                <a:cubicBezTo>
                  <a:pt x="203651" y="1838539"/>
                  <a:pt x="199543" y="1816684"/>
                  <a:pt x="208990" y="1800152"/>
                </a:cubicBezTo>
                <a:cubicBezTo>
                  <a:pt x="218711" y="1783140"/>
                  <a:pt x="238011" y="1773641"/>
                  <a:pt x="250554" y="1758589"/>
                </a:cubicBezTo>
                <a:cubicBezTo>
                  <a:pt x="261214" y="1745797"/>
                  <a:pt x="268585" y="1730575"/>
                  <a:pt x="278263" y="1717025"/>
                </a:cubicBezTo>
                <a:cubicBezTo>
                  <a:pt x="291684" y="1698235"/>
                  <a:pt x="306405" y="1680397"/>
                  <a:pt x="319826" y="1661607"/>
                </a:cubicBezTo>
                <a:cubicBezTo>
                  <a:pt x="329504" y="1648057"/>
                  <a:pt x="336876" y="1632835"/>
                  <a:pt x="347536" y="1620043"/>
                </a:cubicBezTo>
                <a:cubicBezTo>
                  <a:pt x="402729" y="1553812"/>
                  <a:pt x="371220" y="1600307"/>
                  <a:pt x="430663" y="1550770"/>
                </a:cubicBezTo>
                <a:cubicBezTo>
                  <a:pt x="445715" y="1538227"/>
                  <a:pt x="458372" y="1523061"/>
                  <a:pt x="472226" y="1509207"/>
                </a:cubicBezTo>
                <a:cubicBezTo>
                  <a:pt x="498473" y="1430468"/>
                  <a:pt x="475754" y="1477970"/>
                  <a:pt x="569208" y="1384516"/>
                </a:cubicBezTo>
                <a:lnTo>
                  <a:pt x="624626" y="1329098"/>
                </a:lnTo>
                <a:cubicBezTo>
                  <a:pt x="633863" y="1319862"/>
                  <a:pt x="641886" y="1309226"/>
                  <a:pt x="652336" y="1301389"/>
                </a:cubicBezTo>
                <a:cubicBezTo>
                  <a:pt x="670809" y="1287534"/>
                  <a:pt x="688837" y="1273067"/>
                  <a:pt x="707754" y="1259825"/>
                </a:cubicBezTo>
                <a:cubicBezTo>
                  <a:pt x="735036" y="1240727"/>
                  <a:pt x="764239" y="1224388"/>
                  <a:pt x="790881" y="1204407"/>
                </a:cubicBezTo>
                <a:cubicBezTo>
                  <a:pt x="809354" y="1190552"/>
                  <a:pt x="827086" y="1175652"/>
                  <a:pt x="846299" y="1162843"/>
                </a:cubicBezTo>
                <a:cubicBezTo>
                  <a:pt x="868705" y="1147906"/>
                  <a:pt x="894029" y="1137437"/>
                  <a:pt x="915572" y="1121280"/>
                </a:cubicBezTo>
                <a:cubicBezTo>
                  <a:pt x="931247" y="1109524"/>
                  <a:pt x="942084" y="1092259"/>
                  <a:pt x="957136" y="1079716"/>
                </a:cubicBezTo>
                <a:cubicBezTo>
                  <a:pt x="998215" y="1045483"/>
                  <a:pt x="1005721" y="1053336"/>
                  <a:pt x="1054117" y="1024298"/>
                </a:cubicBezTo>
                <a:cubicBezTo>
                  <a:pt x="1082674" y="1007164"/>
                  <a:pt x="1105652" y="979412"/>
                  <a:pt x="1137245" y="968880"/>
                </a:cubicBezTo>
                <a:cubicBezTo>
                  <a:pt x="1241717" y="934054"/>
                  <a:pt x="1112939" y="981032"/>
                  <a:pt x="1220372" y="927316"/>
                </a:cubicBezTo>
                <a:cubicBezTo>
                  <a:pt x="1233434" y="920785"/>
                  <a:pt x="1249170" y="920553"/>
                  <a:pt x="1261936" y="913461"/>
                </a:cubicBezTo>
                <a:cubicBezTo>
                  <a:pt x="1261946" y="913455"/>
                  <a:pt x="1365839" y="844192"/>
                  <a:pt x="1386626" y="830334"/>
                </a:cubicBezTo>
                <a:cubicBezTo>
                  <a:pt x="1400481" y="821098"/>
                  <a:pt x="1412393" y="807891"/>
                  <a:pt x="1428190" y="802625"/>
                </a:cubicBezTo>
                <a:cubicBezTo>
                  <a:pt x="1455899" y="793389"/>
                  <a:pt x="1482981" y="782000"/>
                  <a:pt x="1511317" y="774916"/>
                </a:cubicBezTo>
                <a:cubicBezTo>
                  <a:pt x="1554984" y="763999"/>
                  <a:pt x="1568550" y="762113"/>
                  <a:pt x="1608299" y="747207"/>
                </a:cubicBezTo>
                <a:cubicBezTo>
                  <a:pt x="1631585" y="738475"/>
                  <a:pt x="1654200" y="727997"/>
                  <a:pt x="1677572" y="719498"/>
                </a:cubicBezTo>
                <a:cubicBezTo>
                  <a:pt x="1713715" y="706355"/>
                  <a:pt x="1774770" y="685452"/>
                  <a:pt x="1816117" y="677934"/>
                </a:cubicBezTo>
                <a:cubicBezTo>
                  <a:pt x="1848246" y="672092"/>
                  <a:pt x="1880772" y="668698"/>
                  <a:pt x="1913099" y="664080"/>
                </a:cubicBezTo>
                <a:cubicBezTo>
                  <a:pt x="1926954" y="659462"/>
                  <a:pt x="1940989" y="655353"/>
                  <a:pt x="1954663" y="650225"/>
                </a:cubicBezTo>
                <a:cubicBezTo>
                  <a:pt x="1977949" y="641493"/>
                  <a:pt x="2000166" y="629830"/>
                  <a:pt x="2023936" y="622516"/>
                </a:cubicBezTo>
                <a:cubicBezTo>
                  <a:pt x="2060334" y="611317"/>
                  <a:pt x="2098644" y="606850"/>
                  <a:pt x="2134772" y="594807"/>
                </a:cubicBezTo>
                <a:cubicBezTo>
                  <a:pt x="2148627" y="590189"/>
                  <a:pt x="2162662" y="586080"/>
                  <a:pt x="2176336" y="580952"/>
                </a:cubicBezTo>
                <a:cubicBezTo>
                  <a:pt x="2199622" y="572220"/>
                  <a:pt x="2221291" y="558454"/>
                  <a:pt x="2245608" y="553243"/>
                </a:cubicBezTo>
                <a:cubicBezTo>
                  <a:pt x="2286499" y="544481"/>
                  <a:pt x="2328900" y="545303"/>
                  <a:pt x="2370299" y="539389"/>
                </a:cubicBezTo>
                <a:cubicBezTo>
                  <a:pt x="2531587" y="516348"/>
                  <a:pt x="2338626" y="537269"/>
                  <a:pt x="2522699" y="497825"/>
                </a:cubicBezTo>
                <a:cubicBezTo>
                  <a:pt x="2794977" y="439479"/>
                  <a:pt x="2496038" y="521029"/>
                  <a:pt x="2716663" y="470116"/>
                </a:cubicBezTo>
                <a:cubicBezTo>
                  <a:pt x="2749423" y="462556"/>
                  <a:pt x="2780482" y="447934"/>
                  <a:pt x="2813645" y="442407"/>
                </a:cubicBezTo>
                <a:cubicBezTo>
                  <a:pt x="2863960" y="434021"/>
                  <a:pt x="2825006" y="502287"/>
                  <a:pt x="2966045" y="428552"/>
                </a:cubicBezTo>
                <a:cubicBezTo>
                  <a:pt x="3107084" y="354817"/>
                  <a:pt x="3250546" y="31488"/>
                  <a:pt x="3659881" y="0"/>
                </a:cubicBezTo>
                <a:lnTo>
                  <a:pt x="4531608" y="414698"/>
                </a:lnTo>
                <a:cubicBezTo>
                  <a:pt x="4697678" y="488433"/>
                  <a:pt x="4614548" y="434057"/>
                  <a:pt x="4656299" y="442407"/>
                </a:cubicBezTo>
                <a:cubicBezTo>
                  <a:pt x="4683845" y="447916"/>
                  <a:pt x="4711717" y="451643"/>
                  <a:pt x="4739426" y="456261"/>
                </a:cubicBezTo>
                <a:cubicBezTo>
                  <a:pt x="4858242" y="495867"/>
                  <a:pt x="4676624" y="436507"/>
                  <a:pt x="4947245" y="511680"/>
                </a:cubicBezTo>
                <a:cubicBezTo>
                  <a:pt x="4975387" y="519497"/>
                  <a:pt x="5002494" y="530677"/>
                  <a:pt x="5030372" y="539389"/>
                </a:cubicBezTo>
                <a:cubicBezTo>
                  <a:pt x="5076392" y="553770"/>
                  <a:pt x="5122557" y="567706"/>
                  <a:pt x="5168917" y="580952"/>
                </a:cubicBezTo>
                <a:cubicBezTo>
                  <a:pt x="5187226" y="586183"/>
                  <a:pt x="5205965" y="589797"/>
                  <a:pt x="5224336" y="594807"/>
                </a:cubicBezTo>
                <a:cubicBezTo>
                  <a:pt x="5256772" y="603653"/>
                  <a:pt x="5288700" y="614362"/>
                  <a:pt x="5321317" y="622516"/>
                </a:cubicBezTo>
                <a:cubicBezTo>
                  <a:pt x="5344162" y="628227"/>
                  <a:pt x="5367745" y="630659"/>
                  <a:pt x="5390590" y="636370"/>
                </a:cubicBezTo>
                <a:cubicBezTo>
                  <a:pt x="5423207" y="644524"/>
                  <a:pt x="5455245" y="654843"/>
                  <a:pt x="5487572" y="664080"/>
                </a:cubicBezTo>
                <a:cubicBezTo>
                  <a:pt x="5501427" y="677934"/>
                  <a:pt x="5511885" y="696354"/>
                  <a:pt x="5529136" y="705643"/>
                </a:cubicBezTo>
                <a:cubicBezTo>
                  <a:pt x="5635996" y="763183"/>
                  <a:pt x="5655025" y="750456"/>
                  <a:pt x="5750808" y="788770"/>
                </a:cubicBezTo>
                <a:cubicBezTo>
                  <a:pt x="5831794" y="821165"/>
                  <a:pt x="5791360" y="815805"/>
                  <a:pt x="5875499" y="871898"/>
                </a:cubicBezTo>
                <a:cubicBezTo>
                  <a:pt x="5892683" y="883354"/>
                  <a:pt x="5913733" y="888151"/>
                  <a:pt x="5930917" y="899607"/>
                </a:cubicBezTo>
                <a:cubicBezTo>
                  <a:pt x="6010876" y="952913"/>
                  <a:pt x="6088247" y="1010005"/>
                  <a:pt x="6166445" y="1065861"/>
                </a:cubicBezTo>
                <a:cubicBezTo>
                  <a:pt x="6185235" y="1079282"/>
                  <a:pt x="6205535" y="1091097"/>
                  <a:pt x="6221863" y="1107425"/>
                </a:cubicBezTo>
                <a:cubicBezTo>
                  <a:pt x="6444692" y="1330254"/>
                  <a:pt x="6128065" y="1008403"/>
                  <a:pt x="6318845" y="1218261"/>
                </a:cubicBezTo>
                <a:cubicBezTo>
                  <a:pt x="6349598" y="1252089"/>
                  <a:pt x="6383499" y="1282916"/>
                  <a:pt x="6415826" y="1315243"/>
                </a:cubicBezTo>
                <a:cubicBezTo>
                  <a:pt x="6438917" y="1338334"/>
                  <a:pt x="6465505" y="1358392"/>
                  <a:pt x="6485099" y="1384516"/>
                </a:cubicBezTo>
                <a:cubicBezTo>
                  <a:pt x="6498954" y="1402989"/>
                  <a:pt x="6510951" y="1423013"/>
                  <a:pt x="6526663" y="1439934"/>
                </a:cubicBezTo>
                <a:cubicBezTo>
                  <a:pt x="6571104" y="1487794"/>
                  <a:pt x="6626021" y="1526231"/>
                  <a:pt x="6665208" y="1578480"/>
                </a:cubicBezTo>
                <a:cubicBezTo>
                  <a:pt x="6679063" y="1596953"/>
                  <a:pt x="6693351" y="1615108"/>
                  <a:pt x="6706772" y="1633898"/>
                </a:cubicBezTo>
                <a:cubicBezTo>
                  <a:pt x="6738099" y="1677756"/>
                  <a:pt x="6737236" y="1685602"/>
                  <a:pt x="6776045" y="1730880"/>
                </a:cubicBezTo>
                <a:cubicBezTo>
                  <a:pt x="6788796" y="1745756"/>
                  <a:pt x="6805852" y="1756769"/>
                  <a:pt x="6817608" y="1772443"/>
                </a:cubicBezTo>
                <a:cubicBezTo>
                  <a:pt x="6833765" y="1793986"/>
                  <a:pt x="6843015" y="1820173"/>
                  <a:pt x="6859172" y="1841716"/>
                </a:cubicBezTo>
                <a:cubicBezTo>
                  <a:pt x="6870928" y="1857391"/>
                  <a:pt x="6888193" y="1868228"/>
                  <a:pt x="6900736" y="1883280"/>
                </a:cubicBezTo>
                <a:cubicBezTo>
                  <a:pt x="6911396" y="1896072"/>
                  <a:pt x="6916671" y="1913069"/>
                  <a:pt x="6928445" y="1924843"/>
                </a:cubicBezTo>
                <a:cubicBezTo>
                  <a:pt x="6944773" y="1941171"/>
                  <a:pt x="6967535" y="1950079"/>
                  <a:pt x="6983863" y="1966407"/>
                </a:cubicBezTo>
                <a:cubicBezTo>
                  <a:pt x="7009368" y="1991912"/>
                  <a:pt x="7026178" y="2025571"/>
                  <a:pt x="7053136" y="2049534"/>
                </a:cubicBezTo>
                <a:cubicBezTo>
                  <a:pt x="7068572" y="2063255"/>
                  <a:pt x="7092873" y="2063802"/>
                  <a:pt x="7108554" y="2077243"/>
                </a:cubicBezTo>
                <a:cubicBezTo>
                  <a:pt x="7158142" y="2119747"/>
                  <a:pt x="7195545" y="2175692"/>
                  <a:pt x="7247099" y="2215789"/>
                </a:cubicBezTo>
                <a:cubicBezTo>
                  <a:pt x="7288663" y="2248116"/>
                  <a:pt x="7334557" y="2275537"/>
                  <a:pt x="7371790" y="2312770"/>
                </a:cubicBezTo>
                <a:cubicBezTo>
                  <a:pt x="7385645" y="2326625"/>
                  <a:pt x="7398302" y="2341791"/>
                  <a:pt x="7413354" y="2354334"/>
                </a:cubicBezTo>
                <a:cubicBezTo>
                  <a:pt x="7470118" y="2401637"/>
                  <a:pt x="7444440" y="2360001"/>
                  <a:pt x="7496481" y="2423607"/>
                </a:cubicBezTo>
                <a:cubicBezTo>
                  <a:pt x="7499727" y="2427574"/>
                  <a:pt x="7613269" y="2581959"/>
                  <a:pt x="7635026" y="2603716"/>
                </a:cubicBezTo>
                <a:cubicBezTo>
                  <a:pt x="7648881" y="2617571"/>
                  <a:pt x="7664047" y="2630228"/>
                  <a:pt x="7676590" y="2645280"/>
                </a:cubicBezTo>
                <a:cubicBezTo>
                  <a:pt x="7753936" y="2738095"/>
                  <a:pt x="7627689" y="2637948"/>
                  <a:pt x="7787426" y="2797680"/>
                </a:cubicBezTo>
                <a:cubicBezTo>
                  <a:pt x="7796663" y="2806916"/>
                  <a:pt x="7807299" y="2814939"/>
                  <a:pt x="7815136" y="2825389"/>
                </a:cubicBezTo>
                <a:cubicBezTo>
                  <a:pt x="7903701" y="2943475"/>
                  <a:pt x="7841216" y="2879178"/>
                  <a:pt x="7884408" y="2922370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417899" y="2447291"/>
            <a:ext cx="7814097" cy="2618510"/>
          </a:xfrm>
          <a:custGeom>
            <a:avLst/>
            <a:gdLst>
              <a:gd name="connsiteX0" fmla="*/ 0 w 7841672"/>
              <a:gd name="connsiteY0" fmla="*/ 2646219 h 2646219"/>
              <a:gd name="connsiteX1" fmla="*/ 83127 w 7841672"/>
              <a:gd name="connsiteY1" fmla="*/ 2521528 h 2646219"/>
              <a:gd name="connsiteX2" fmla="*/ 166254 w 7841672"/>
              <a:gd name="connsiteY2" fmla="*/ 2382982 h 2646219"/>
              <a:gd name="connsiteX3" fmla="*/ 207818 w 7841672"/>
              <a:gd name="connsiteY3" fmla="*/ 2258291 h 2646219"/>
              <a:gd name="connsiteX4" fmla="*/ 277091 w 7841672"/>
              <a:gd name="connsiteY4" fmla="*/ 2161310 h 2646219"/>
              <a:gd name="connsiteX5" fmla="*/ 304800 w 7841672"/>
              <a:gd name="connsiteY5" fmla="*/ 2092037 h 2646219"/>
              <a:gd name="connsiteX6" fmla="*/ 360218 w 7841672"/>
              <a:gd name="connsiteY6" fmla="*/ 2050473 h 2646219"/>
              <a:gd name="connsiteX7" fmla="*/ 401781 w 7841672"/>
              <a:gd name="connsiteY7" fmla="*/ 1995055 h 2646219"/>
              <a:gd name="connsiteX8" fmla="*/ 429491 w 7841672"/>
              <a:gd name="connsiteY8" fmla="*/ 1967346 h 2646219"/>
              <a:gd name="connsiteX9" fmla="*/ 457200 w 7841672"/>
              <a:gd name="connsiteY9" fmla="*/ 1925782 h 2646219"/>
              <a:gd name="connsiteX10" fmla="*/ 581891 w 7841672"/>
              <a:gd name="connsiteY10" fmla="*/ 1884219 h 2646219"/>
              <a:gd name="connsiteX11" fmla="*/ 678872 w 7841672"/>
              <a:gd name="connsiteY11" fmla="*/ 1842655 h 2646219"/>
              <a:gd name="connsiteX12" fmla="*/ 762000 w 7841672"/>
              <a:gd name="connsiteY12" fmla="*/ 1787237 h 2646219"/>
              <a:gd name="connsiteX13" fmla="*/ 858981 w 7841672"/>
              <a:gd name="connsiteY13" fmla="*/ 1676400 h 2646219"/>
              <a:gd name="connsiteX14" fmla="*/ 886691 w 7841672"/>
              <a:gd name="connsiteY14" fmla="*/ 1648691 h 2646219"/>
              <a:gd name="connsiteX15" fmla="*/ 928254 w 7841672"/>
              <a:gd name="connsiteY15" fmla="*/ 1607128 h 2646219"/>
              <a:gd name="connsiteX16" fmla="*/ 969818 w 7841672"/>
              <a:gd name="connsiteY16" fmla="*/ 1579419 h 2646219"/>
              <a:gd name="connsiteX17" fmla="*/ 1039091 w 7841672"/>
              <a:gd name="connsiteY17" fmla="*/ 1510146 h 2646219"/>
              <a:gd name="connsiteX18" fmla="*/ 1052945 w 7841672"/>
              <a:gd name="connsiteY18" fmla="*/ 1468582 h 2646219"/>
              <a:gd name="connsiteX19" fmla="*/ 1136072 w 7841672"/>
              <a:gd name="connsiteY19" fmla="*/ 1399310 h 2646219"/>
              <a:gd name="connsiteX20" fmla="*/ 1163781 w 7841672"/>
              <a:gd name="connsiteY20" fmla="*/ 1371600 h 2646219"/>
              <a:gd name="connsiteX21" fmla="*/ 1246909 w 7841672"/>
              <a:gd name="connsiteY21" fmla="*/ 1316182 h 2646219"/>
              <a:gd name="connsiteX22" fmla="*/ 1288472 w 7841672"/>
              <a:gd name="connsiteY22" fmla="*/ 1274619 h 2646219"/>
              <a:gd name="connsiteX23" fmla="*/ 1385454 w 7841672"/>
              <a:gd name="connsiteY23" fmla="*/ 1219200 h 2646219"/>
              <a:gd name="connsiteX24" fmla="*/ 1468581 w 7841672"/>
              <a:gd name="connsiteY24" fmla="*/ 1163782 h 2646219"/>
              <a:gd name="connsiteX25" fmla="*/ 1496291 w 7841672"/>
              <a:gd name="connsiteY25" fmla="*/ 1136073 h 2646219"/>
              <a:gd name="connsiteX26" fmla="*/ 1593272 w 7841672"/>
              <a:gd name="connsiteY26" fmla="*/ 1094510 h 2646219"/>
              <a:gd name="connsiteX27" fmla="*/ 1662545 w 7841672"/>
              <a:gd name="connsiteY27" fmla="*/ 1052946 h 2646219"/>
              <a:gd name="connsiteX28" fmla="*/ 1745672 w 7841672"/>
              <a:gd name="connsiteY28" fmla="*/ 997528 h 2646219"/>
              <a:gd name="connsiteX29" fmla="*/ 1787236 w 7841672"/>
              <a:gd name="connsiteY29" fmla="*/ 969819 h 2646219"/>
              <a:gd name="connsiteX30" fmla="*/ 1884218 w 7841672"/>
              <a:gd name="connsiteY30" fmla="*/ 900546 h 2646219"/>
              <a:gd name="connsiteX31" fmla="*/ 1939636 w 7841672"/>
              <a:gd name="connsiteY31" fmla="*/ 886691 h 2646219"/>
              <a:gd name="connsiteX32" fmla="*/ 1981200 w 7841672"/>
              <a:gd name="connsiteY32" fmla="*/ 872837 h 2646219"/>
              <a:gd name="connsiteX33" fmla="*/ 2022763 w 7841672"/>
              <a:gd name="connsiteY33" fmla="*/ 845128 h 2646219"/>
              <a:gd name="connsiteX34" fmla="*/ 2064327 w 7841672"/>
              <a:gd name="connsiteY34" fmla="*/ 831273 h 2646219"/>
              <a:gd name="connsiteX35" fmla="*/ 2133600 w 7841672"/>
              <a:gd name="connsiteY35" fmla="*/ 803564 h 2646219"/>
              <a:gd name="connsiteX36" fmla="*/ 2230581 w 7841672"/>
              <a:gd name="connsiteY36" fmla="*/ 762000 h 2646219"/>
              <a:gd name="connsiteX37" fmla="*/ 2258291 w 7841672"/>
              <a:gd name="connsiteY37" fmla="*/ 734291 h 2646219"/>
              <a:gd name="connsiteX38" fmla="*/ 2355272 w 7841672"/>
              <a:gd name="connsiteY38" fmla="*/ 692728 h 2646219"/>
              <a:gd name="connsiteX39" fmla="*/ 2396836 w 7841672"/>
              <a:gd name="connsiteY39" fmla="*/ 665019 h 2646219"/>
              <a:gd name="connsiteX40" fmla="*/ 2521527 w 7841672"/>
              <a:gd name="connsiteY40" fmla="*/ 609600 h 2646219"/>
              <a:gd name="connsiteX41" fmla="*/ 2590800 w 7841672"/>
              <a:gd name="connsiteY41" fmla="*/ 595746 h 2646219"/>
              <a:gd name="connsiteX42" fmla="*/ 2729345 w 7841672"/>
              <a:gd name="connsiteY42" fmla="*/ 512619 h 2646219"/>
              <a:gd name="connsiteX43" fmla="*/ 2770909 w 7841672"/>
              <a:gd name="connsiteY43" fmla="*/ 484910 h 2646219"/>
              <a:gd name="connsiteX44" fmla="*/ 2812472 w 7841672"/>
              <a:gd name="connsiteY44" fmla="*/ 471055 h 2646219"/>
              <a:gd name="connsiteX45" fmla="*/ 2895600 w 7841672"/>
              <a:gd name="connsiteY45" fmla="*/ 429491 h 2646219"/>
              <a:gd name="connsiteX46" fmla="*/ 2964872 w 7841672"/>
              <a:gd name="connsiteY46" fmla="*/ 401782 h 2646219"/>
              <a:gd name="connsiteX47" fmla="*/ 3020291 w 7841672"/>
              <a:gd name="connsiteY47" fmla="*/ 360219 h 2646219"/>
              <a:gd name="connsiteX48" fmla="*/ 3061854 w 7841672"/>
              <a:gd name="connsiteY48" fmla="*/ 346364 h 2646219"/>
              <a:gd name="connsiteX49" fmla="*/ 3158836 w 7841672"/>
              <a:gd name="connsiteY49" fmla="*/ 290946 h 2646219"/>
              <a:gd name="connsiteX50" fmla="*/ 3214254 w 7841672"/>
              <a:gd name="connsiteY50" fmla="*/ 263237 h 2646219"/>
              <a:gd name="connsiteX51" fmla="*/ 3255818 w 7841672"/>
              <a:gd name="connsiteY51" fmla="*/ 235528 h 2646219"/>
              <a:gd name="connsiteX52" fmla="*/ 3297381 w 7841672"/>
              <a:gd name="connsiteY52" fmla="*/ 221673 h 2646219"/>
              <a:gd name="connsiteX53" fmla="*/ 3338945 w 7841672"/>
              <a:gd name="connsiteY53" fmla="*/ 193964 h 2646219"/>
              <a:gd name="connsiteX54" fmla="*/ 3477491 w 7841672"/>
              <a:gd name="connsiteY54" fmla="*/ 166255 h 2646219"/>
              <a:gd name="connsiteX55" fmla="*/ 3574472 w 7841672"/>
              <a:gd name="connsiteY55" fmla="*/ 110837 h 2646219"/>
              <a:gd name="connsiteX56" fmla="*/ 3616036 w 7841672"/>
              <a:gd name="connsiteY56" fmla="*/ 96982 h 2646219"/>
              <a:gd name="connsiteX57" fmla="*/ 3699163 w 7841672"/>
              <a:gd name="connsiteY57" fmla="*/ 41564 h 2646219"/>
              <a:gd name="connsiteX58" fmla="*/ 3782291 w 7841672"/>
              <a:gd name="connsiteY58" fmla="*/ 27710 h 2646219"/>
              <a:gd name="connsiteX59" fmla="*/ 3906981 w 7841672"/>
              <a:gd name="connsiteY59" fmla="*/ 13855 h 2646219"/>
              <a:gd name="connsiteX60" fmla="*/ 4003963 w 7841672"/>
              <a:gd name="connsiteY60" fmla="*/ 0 h 2646219"/>
              <a:gd name="connsiteX61" fmla="*/ 4308763 w 7841672"/>
              <a:gd name="connsiteY61" fmla="*/ 13855 h 2646219"/>
              <a:gd name="connsiteX62" fmla="*/ 4405745 w 7841672"/>
              <a:gd name="connsiteY62" fmla="*/ 55419 h 2646219"/>
              <a:gd name="connsiteX63" fmla="*/ 4447309 w 7841672"/>
              <a:gd name="connsiteY63" fmla="*/ 69273 h 2646219"/>
              <a:gd name="connsiteX64" fmla="*/ 4558145 w 7841672"/>
              <a:gd name="connsiteY64" fmla="*/ 124691 h 2646219"/>
              <a:gd name="connsiteX65" fmla="*/ 4627418 w 7841672"/>
              <a:gd name="connsiteY65" fmla="*/ 193964 h 2646219"/>
              <a:gd name="connsiteX66" fmla="*/ 4682836 w 7841672"/>
              <a:gd name="connsiteY66" fmla="*/ 263237 h 2646219"/>
              <a:gd name="connsiteX67" fmla="*/ 4738254 w 7841672"/>
              <a:gd name="connsiteY67" fmla="*/ 304800 h 2646219"/>
              <a:gd name="connsiteX68" fmla="*/ 4835236 w 7841672"/>
              <a:gd name="connsiteY68" fmla="*/ 374073 h 2646219"/>
              <a:gd name="connsiteX69" fmla="*/ 4918363 w 7841672"/>
              <a:gd name="connsiteY69" fmla="*/ 443346 h 2646219"/>
              <a:gd name="connsiteX70" fmla="*/ 4932218 w 7841672"/>
              <a:gd name="connsiteY70" fmla="*/ 484910 h 2646219"/>
              <a:gd name="connsiteX71" fmla="*/ 5001491 w 7841672"/>
              <a:gd name="connsiteY71" fmla="*/ 554182 h 2646219"/>
              <a:gd name="connsiteX72" fmla="*/ 5043054 w 7841672"/>
              <a:gd name="connsiteY72" fmla="*/ 609600 h 2646219"/>
              <a:gd name="connsiteX73" fmla="*/ 5153891 w 7841672"/>
              <a:gd name="connsiteY73" fmla="*/ 706582 h 2646219"/>
              <a:gd name="connsiteX74" fmla="*/ 5250872 w 7841672"/>
              <a:gd name="connsiteY74" fmla="*/ 748146 h 2646219"/>
              <a:gd name="connsiteX75" fmla="*/ 5347854 w 7841672"/>
              <a:gd name="connsiteY75" fmla="*/ 817419 h 2646219"/>
              <a:gd name="connsiteX76" fmla="*/ 5430981 w 7841672"/>
              <a:gd name="connsiteY76" fmla="*/ 872837 h 2646219"/>
              <a:gd name="connsiteX77" fmla="*/ 5472545 w 7841672"/>
              <a:gd name="connsiteY77" fmla="*/ 886691 h 2646219"/>
              <a:gd name="connsiteX78" fmla="*/ 5527963 w 7841672"/>
              <a:gd name="connsiteY78" fmla="*/ 928255 h 2646219"/>
              <a:gd name="connsiteX79" fmla="*/ 5569527 w 7841672"/>
              <a:gd name="connsiteY79" fmla="*/ 969819 h 2646219"/>
              <a:gd name="connsiteX80" fmla="*/ 5611091 w 7841672"/>
              <a:gd name="connsiteY80" fmla="*/ 983673 h 2646219"/>
              <a:gd name="connsiteX81" fmla="*/ 5735781 w 7841672"/>
              <a:gd name="connsiteY81" fmla="*/ 1066800 h 2646219"/>
              <a:gd name="connsiteX82" fmla="*/ 5777345 w 7841672"/>
              <a:gd name="connsiteY82" fmla="*/ 1094510 h 2646219"/>
              <a:gd name="connsiteX83" fmla="*/ 5860472 w 7841672"/>
              <a:gd name="connsiteY83" fmla="*/ 1177637 h 2646219"/>
              <a:gd name="connsiteX84" fmla="*/ 5943600 w 7841672"/>
              <a:gd name="connsiteY84" fmla="*/ 1233055 h 2646219"/>
              <a:gd name="connsiteX85" fmla="*/ 6192981 w 7841672"/>
              <a:gd name="connsiteY85" fmla="*/ 1510146 h 2646219"/>
              <a:gd name="connsiteX86" fmla="*/ 6248400 w 7841672"/>
              <a:gd name="connsiteY86" fmla="*/ 1537855 h 2646219"/>
              <a:gd name="connsiteX87" fmla="*/ 6345381 w 7841672"/>
              <a:gd name="connsiteY87" fmla="*/ 1634837 h 2646219"/>
              <a:gd name="connsiteX88" fmla="*/ 6442363 w 7841672"/>
              <a:gd name="connsiteY88" fmla="*/ 1690255 h 2646219"/>
              <a:gd name="connsiteX89" fmla="*/ 6483927 w 7841672"/>
              <a:gd name="connsiteY89" fmla="*/ 1731819 h 2646219"/>
              <a:gd name="connsiteX90" fmla="*/ 6539345 w 7841672"/>
              <a:gd name="connsiteY90" fmla="*/ 1759528 h 2646219"/>
              <a:gd name="connsiteX91" fmla="*/ 6664036 w 7841672"/>
              <a:gd name="connsiteY91" fmla="*/ 1856510 h 2646219"/>
              <a:gd name="connsiteX92" fmla="*/ 6719454 w 7841672"/>
              <a:gd name="connsiteY92" fmla="*/ 1884219 h 2646219"/>
              <a:gd name="connsiteX93" fmla="*/ 6761018 w 7841672"/>
              <a:gd name="connsiteY93" fmla="*/ 1925782 h 2646219"/>
              <a:gd name="connsiteX94" fmla="*/ 6802581 w 7841672"/>
              <a:gd name="connsiteY94" fmla="*/ 1953491 h 2646219"/>
              <a:gd name="connsiteX95" fmla="*/ 6830291 w 7841672"/>
              <a:gd name="connsiteY95" fmla="*/ 1981200 h 2646219"/>
              <a:gd name="connsiteX96" fmla="*/ 6913418 w 7841672"/>
              <a:gd name="connsiteY96" fmla="*/ 2008910 h 2646219"/>
              <a:gd name="connsiteX97" fmla="*/ 6996545 w 7841672"/>
              <a:gd name="connsiteY97" fmla="*/ 2064328 h 2646219"/>
              <a:gd name="connsiteX98" fmla="*/ 7065818 w 7841672"/>
              <a:gd name="connsiteY98" fmla="*/ 2092037 h 2646219"/>
              <a:gd name="connsiteX99" fmla="*/ 7121236 w 7841672"/>
              <a:gd name="connsiteY99" fmla="*/ 2133600 h 2646219"/>
              <a:gd name="connsiteX100" fmla="*/ 7329054 w 7841672"/>
              <a:gd name="connsiteY100" fmla="*/ 2216728 h 2646219"/>
              <a:gd name="connsiteX101" fmla="*/ 7384472 w 7841672"/>
              <a:gd name="connsiteY101" fmla="*/ 2244437 h 2646219"/>
              <a:gd name="connsiteX102" fmla="*/ 7481454 w 7841672"/>
              <a:gd name="connsiteY102" fmla="*/ 2313710 h 2646219"/>
              <a:gd name="connsiteX103" fmla="*/ 7578436 w 7841672"/>
              <a:gd name="connsiteY103" fmla="*/ 2369128 h 2646219"/>
              <a:gd name="connsiteX104" fmla="*/ 7675418 w 7841672"/>
              <a:gd name="connsiteY104" fmla="*/ 2438400 h 2646219"/>
              <a:gd name="connsiteX105" fmla="*/ 7703127 w 7841672"/>
              <a:gd name="connsiteY105" fmla="*/ 2466110 h 2646219"/>
              <a:gd name="connsiteX106" fmla="*/ 7744691 w 7841672"/>
              <a:gd name="connsiteY106" fmla="*/ 2479964 h 2646219"/>
              <a:gd name="connsiteX107" fmla="*/ 7786254 w 7841672"/>
              <a:gd name="connsiteY107" fmla="*/ 2535382 h 2646219"/>
              <a:gd name="connsiteX108" fmla="*/ 7841672 w 7841672"/>
              <a:gd name="connsiteY108" fmla="*/ 2618510 h 2646219"/>
              <a:gd name="connsiteX0-1" fmla="*/ 0 w 7841672"/>
              <a:gd name="connsiteY0-2" fmla="*/ 2646219 h 2646219"/>
              <a:gd name="connsiteX1-3" fmla="*/ 83127 w 7841672"/>
              <a:gd name="connsiteY1-4" fmla="*/ 2521528 h 2646219"/>
              <a:gd name="connsiteX2-5" fmla="*/ 166254 w 7841672"/>
              <a:gd name="connsiteY2-6" fmla="*/ 2382982 h 2646219"/>
              <a:gd name="connsiteX3-7" fmla="*/ 207818 w 7841672"/>
              <a:gd name="connsiteY3-8" fmla="*/ 2258291 h 2646219"/>
              <a:gd name="connsiteX4-9" fmla="*/ 277091 w 7841672"/>
              <a:gd name="connsiteY4-10" fmla="*/ 2161310 h 2646219"/>
              <a:gd name="connsiteX5-11" fmla="*/ 304800 w 7841672"/>
              <a:gd name="connsiteY5-12" fmla="*/ 2092037 h 2646219"/>
              <a:gd name="connsiteX6-13" fmla="*/ 360218 w 7841672"/>
              <a:gd name="connsiteY6-14" fmla="*/ 2050473 h 2646219"/>
              <a:gd name="connsiteX7-15" fmla="*/ 401781 w 7841672"/>
              <a:gd name="connsiteY7-16" fmla="*/ 1995055 h 2646219"/>
              <a:gd name="connsiteX8-17" fmla="*/ 429491 w 7841672"/>
              <a:gd name="connsiteY8-18" fmla="*/ 1967346 h 2646219"/>
              <a:gd name="connsiteX9-19" fmla="*/ 457200 w 7841672"/>
              <a:gd name="connsiteY9-20" fmla="*/ 1925782 h 2646219"/>
              <a:gd name="connsiteX10-21" fmla="*/ 581891 w 7841672"/>
              <a:gd name="connsiteY10-22" fmla="*/ 1884219 h 2646219"/>
              <a:gd name="connsiteX11-23" fmla="*/ 678872 w 7841672"/>
              <a:gd name="connsiteY11-24" fmla="*/ 1842655 h 2646219"/>
              <a:gd name="connsiteX12-25" fmla="*/ 762000 w 7841672"/>
              <a:gd name="connsiteY12-26" fmla="*/ 1787237 h 2646219"/>
              <a:gd name="connsiteX13-27" fmla="*/ 858981 w 7841672"/>
              <a:gd name="connsiteY13-28" fmla="*/ 1676400 h 2646219"/>
              <a:gd name="connsiteX14-29" fmla="*/ 886691 w 7841672"/>
              <a:gd name="connsiteY14-30" fmla="*/ 1648691 h 2646219"/>
              <a:gd name="connsiteX15-31" fmla="*/ 928254 w 7841672"/>
              <a:gd name="connsiteY15-32" fmla="*/ 1607128 h 2646219"/>
              <a:gd name="connsiteX16-33" fmla="*/ 969818 w 7841672"/>
              <a:gd name="connsiteY16-34" fmla="*/ 1579419 h 2646219"/>
              <a:gd name="connsiteX17-35" fmla="*/ 1039091 w 7841672"/>
              <a:gd name="connsiteY17-36" fmla="*/ 1510146 h 2646219"/>
              <a:gd name="connsiteX18-37" fmla="*/ 1052945 w 7841672"/>
              <a:gd name="connsiteY18-38" fmla="*/ 1468582 h 2646219"/>
              <a:gd name="connsiteX19-39" fmla="*/ 1136072 w 7841672"/>
              <a:gd name="connsiteY19-40" fmla="*/ 1399310 h 2646219"/>
              <a:gd name="connsiteX20-41" fmla="*/ 1163781 w 7841672"/>
              <a:gd name="connsiteY20-42" fmla="*/ 1371600 h 2646219"/>
              <a:gd name="connsiteX21-43" fmla="*/ 1246909 w 7841672"/>
              <a:gd name="connsiteY21-44" fmla="*/ 1316182 h 2646219"/>
              <a:gd name="connsiteX22-45" fmla="*/ 1288472 w 7841672"/>
              <a:gd name="connsiteY22-46" fmla="*/ 1274619 h 2646219"/>
              <a:gd name="connsiteX23-47" fmla="*/ 1385454 w 7841672"/>
              <a:gd name="connsiteY23-48" fmla="*/ 1219200 h 2646219"/>
              <a:gd name="connsiteX24-49" fmla="*/ 1468581 w 7841672"/>
              <a:gd name="connsiteY24-50" fmla="*/ 1163782 h 2646219"/>
              <a:gd name="connsiteX25-51" fmla="*/ 1496291 w 7841672"/>
              <a:gd name="connsiteY25-52" fmla="*/ 1136073 h 2646219"/>
              <a:gd name="connsiteX26-53" fmla="*/ 1593272 w 7841672"/>
              <a:gd name="connsiteY26-54" fmla="*/ 1094510 h 2646219"/>
              <a:gd name="connsiteX27-55" fmla="*/ 1662545 w 7841672"/>
              <a:gd name="connsiteY27-56" fmla="*/ 1052946 h 2646219"/>
              <a:gd name="connsiteX28-57" fmla="*/ 1745672 w 7841672"/>
              <a:gd name="connsiteY28-58" fmla="*/ 997528 h 2646219"/>
              <a:gd name="connsiteX29-59" fmla="*/ 1787236 w 7841672"/>
              <a:gd name="connsiteY29-60" fmla="*/ 969819 h 2646219"/>
              <a:gd name="connsiteX30-61" fmla="*/ 1884218 w 7841672"/>
              <a:gd name="connsiteY30-62" fmla="*/ 900546 h 2646219"/>
              <a:gd name="connsiteX31-63" fmla="*/ 1939636 w 7841672"/>
              <a:gd name="connsiteY31-64" fmla="*/ 886691 h 2646219"/>
              <a:gd name="connsiteX32-65" fmla="*/ 1981200 w 7841672"/>
              <a:gd name="connsiteY32-66" fmla="*/ 872837 h 2646219"/>
              <a:gd name="connsiteX33-67" fmla="*/ 2022763 w 7841672"/>
              <a:gd name="connsiteY33-68" fmla="*/ 845128 h 2646219"/>
              <a:gd name="connsiteX34-69" fmla="*/ 2064327 w 7841672"/>
              <a:gd name="connsiteY34-70" fmla="*/ 831273 h 2646219"/>
              <a:gd name="connsiteX35-71" fmla="*/ 3685309 w 7841672"/>
              <a:gd name="connsiteY35-72" fmla="*/ 13855 h 2646219"/>
              <a:gd name="connsiteX36-73" fmla="*/ 2230581 w 7841672"/>
              <a:gd name="connsiteY36-74" fmla="*/ 762000 h 2646219"/>
              <a:gd name="connsiteX37-75" fmla="*/ 2258291 w 7841672"/>
              <a:gd name="connsiteY37-76" fmla="*/ 734291 h 2646219"/>
              <a:gd name="connsiteX38-77" fmla="*/ 2355272 w 7841672"/>
              <a:gd name="connsiteY38-78" fmla="*/ 692728 h 2646219"/>
              <a:gd name="connsiteX39-79" fmla="*/ 2396836 w 7841672"/>
              <a:gd name="connsiteY39-80" fmla="*/ 665019 h 2646219"/>
              <a:gd name="connsiteX40-81" fmla="*/ 2521527 w 7841672"/>
              <a:gd name="connsiteY40-82" fmla="*/ 609600 h 2646219"/>
              <a:gd name="connsiteX41-83" fmla="*/ 2590800 w 7841672"/>
              <a:gd name="connsiteY41-84" fmla="*/ 595746 h 2646219"/>
              <a:gd name="connsiteX42-85" fmla="*/ 2729345 w 7841672"/>
              <a:gd name="connsiteY42-86" fmla="*/ 512619 h 2646219"/>
              <a:gd name="connsiteX43-87" fmla="*/ 2770909 w 7841672"/>
              <a:gd name="connsiteY43-88" fmla="*/ 484910 h 2646219"/>
              <a:gd name="connsiteX44-89" fmla="*/ 2812472 w 7841672"/>
              <a:gd name="connsiteY44-90" fmla="*/ 471055 h 2646219"/>
              <a:gd name="connsiteX45-91" fmla="*/ 2895600 w 7841672"/>
              <a:gd name="connsiteY45-92" fmla="*/ 429491 h 2646219"/>
              <a:gd name="connsiteX46-93" fmla="*/ 2964872 w 7841672"/>
              <a:gd name="connsiteY46-94" fmla="*/ 401782 h 2646219"/>
              <a:gd name="connsiteX47-95" fmla="*/ 3020291 w 7841672"/>
              <a:gd name="connsiteY47-96" fmla="*/ 360219 h 2646219"/>
              <a:gd name="connsiteX48-97" fmla="*/ 3061854 w 7841672"/>
              <a:gd name="connsiteY48-98" fmla="*/ 346364 h 2646219"/>
              <a:gd name="connsiteX49-99" fmla="*/ 3158836 w 7841672"/>
              <a:gd name="connsiteY49-100" fmla="*/ 290946 h 2646219"/>
              <a:gd name="connsiteX50-101" fmla="*/ 3214254 w 7841672"/>
              <a:gd name="connsiteY50-102" fmla="*/ 263237 h 2646219"/>
              <a:gd name="connsiteX51-103" fmla="*/ 3255818 w 7841672"/>
              <a:gd name="connsiteY51-104" fmla="*/ 235528 h 2646219"/>
              <a:gd name="connsiteX52-105" fmla="*/ 3297381 w 7841672"/>
              <a:gd name="connsiteY52-106" fmla="*/ 221673 h 2646219"/>
              <a:gd name="connsiteX53-107" fmla="*/ 3338945 w 7841672"/>
              <a:gd name="connsiteY53-108" fmla="*/ 193964 h 2646219"/>
              <a:gd name="connsiteX54-109" fmla="*/ 3477491 w 7841672"/>
              <a:gd name="connsiteY54-110" fmla="*/ 166255 h 2646219"/>
              <a:gd name="connsiteX55-111" fmla="*/ 3574472 w 7841672"/>
              <a:gd name="connsiteY55-112" fmla="*/ 110837 h 2646219"/>
              <a:gd name="connsiteX56-113" fmla="*/ 3616036 w 7841672"/>
              <a:gd name="connsiteY56-114" fmla="*/ 96982 h 2646219"/>
              <a:gd name="connsiteX57-115" fmla="*/ 3699163 w 7841672"/>
              <a:gd name="connsiteY57-116" fmla="*/ 41564 h 2646219"/>
              <a:gd name="connsiteX58-117" fmla="*/ 3782291 w 7841672"/>
              <a:gd name="connsiteY58-118" fmla="*/ 27710 h 2646219"/>
              <a:gd name="connsiteX59-119" fmla="*/ 3906981 w 7841672"/>
              <a:gd name="connsiteY59-120" fmla="*/ 13855 h 2646219"/>
              <a:gd name="connsiteX60-121" fmla="*/ 4003963 w 7841672"/>
              <a:gd name="connsiteY60-122" fmla="*/ 0 h 2646219"/>
              <a:gd name="connsiteX61-123" fmla="*/ 4308763 w 7841672"/>
              <a:gd name="connsiteY61-124" fmla="*/ 13855 h 2646219"/>
              <a:gd name="connsiteX62-125" fmla="*/ 4405745 w 7841672"/>
              <a:gd name="connsiteY62-126" fmla="*/ 55419 h 2646219"/>
              <a:gd name="connsiteX63-127" fmla="*/ 4447309 w 7841672"/>
              <a:gd name="connsiteY63-128" fmla="*/ 69273 h 2646219"/>
              <a:gd name="connsiteX64-129" fmla="*/ 4558145 w 7841672"/>
              <a:gd name="connsiteY64-130" fmla="*/ 124691 h 2646219"/>
              <a:gd name="connsiteX65-131" fmla="*/ 4627418 w 7841672"/>
              <a:gd name="connsiteY65-132" fmla="*/ 193964 h 2646219"/>
              <a:gd name="connsiteX66-133" fmla="*/ 4682836 w 7841672"/>
              <a:gd name="connsiteY66-134" fmla="*/ 263237 h 2646219"/>
              <a:gd name="connsiteX67-135" fmla="*/ 4738254 w 7841672"/>
              <a:gd name="connsiteY67-136" fmla="*/ 304800 h 2646219"/>
              <a:gd name="connsiteX68-137" fmla="*/ 4835236 w 7841672"/>
              <a:gd name="connsiteY68-138" fmla="*/ 374073 h 2646219"/>
              <a:gd name="connsiteX69-139" fmla="*/ 4918363 w 7841672"/>
              <a:gd name="connsiteY69-140" fmla="*/ 443346 h 2646219"/>
              <a:gd name="connsiteX70-141" fmla="*/ 4932218 w 7841672"/>
              <a:gd name="connsiteY70-142" fmla="*/ 484910 h 2646219"/>
              <a:gd name="connsiteX71-143" fmla="*/ 5001491 w 7841672"/>
              <a:gd name="connsiteY71-144" fmla="*/ 554182 h 2646219"/>
              <a:gd name="connsiteX72-145" fmla="*/ 5043054 w 7841672"/>
              <a:gd name="connsiteY72-146" fmla="*/ 609600 h 2646219"/>
              <a:gd name="connsiteX73-147" fmla="*/ 5153891 w 7841672"/>
              <a:gd name="connsiteY73-148" fmla="*/ 706582 h 2646219"/>
              <a:gd name="connsiteX74-149" fmla="*/ 5250872 w 7841672"/>
              <a:gd name="connsiteY74-150" fmla="*/ 748146 h 2646219"/>
              <a:gd name="connsiteX75-151" fmla="*/ 5347854 w 7841672"/>
              <a:gd name="connsiteY75-152" fmla="*/ 817419 h 2646219"/>
              <a:gd name="connsiteX76-153" fmla="*/ 5430981 w 7841672"/>
              <a:gd name="connsiteY76-154" fmla="*/ 872837 h 2646219"/>
              <a:gd name="connsiteX77-155" fmla="*/ 5472545 w 7841672"/>
              <a:gd name="connsiteY77-156" fmla="*/ 886691 h 2646219"/>
              <a:gd name="connsiteX78-157" fmla="*/ 5527963 w 7841672"/>
              <a:gd name="connsiteY78-158" fmla="*/ 928255 h 2646219"/>
              <a:gd name="connsiteX79-159" fmla="*/ 5569527 w 7841672"/>
              <a:gd name="connsiteY79-160" fmla="*/ 969819 h 2646219"/>
              <a:gd name="connsiteX80-161" fmla="*/ 5611091 w 7841672"/>
              <a:gd name="connsiteY80-162" fmla="*/ 983673 h 2646219"/>
              <a:gd name="connsiteX81-163" fmla="*/ 5735781 w 7841672"/>
              <a:gd name="connsiteY81-164" fmla="*/ 1066800 h 2646219"/>
              <a:gd name="connsiteX82-165" fmla="*/ 5777345 w 7841672"/>
              <a:gd name="connsiteY82-166" fmla="*/ 1094510 h 2646219"/>
              <a:gd name="connsiteX83-167" fmla="*/ 5860472 w 7841672"/>
              <a:gd name="connsiteY83-168" fmla="*/ 1177637 h 2646219"/>
              <a:gd name="connsiteX84-169" fmla="*/ 5943600 w 7841672"/>
              <a:gd name="connsiteY84-170" fmla="*/ 1233055 h 2646219"/>
              <a:gd name="connsiteX85-171" fmla="*/ 6192981 w 7841672"/>
              <a:gd name="connsiteY85-172" fmla="*/ 1510146 h 2646219"/>
              <a:gd name="connsiteX86-173" fmla="*/ 6248400 w 7841672"/>
              <a:gd name="connsiteY86-174" fmla="*/ 1537855 h 2646219"/>
              <a:gd name="connsiteX87-175" fmla="*/ 6345381 w 7841672"/>
              <a:gd name="connsiteY87-176" fmla="*/ 1634837 h 2646219"/>
              <a:gd name="connsiteX88-177" fmla="*/ 6442363 w 7841672"/>
              <a:gd name="connsiteY88-178" fmla="*/ 1690255 h 2646219"/>
              <a:gd name="connsiteX89-179" fmla="*/ 6483927 w 7841672"/>
              <a:gd name="connsiteY89-180" fmla="*/ 1731819 h 2646219"/>
              <a:gd name="connsiteX90-181" fmla="*/ 6539345 w 7841672"/>
              <a:gd name="connsiteY90-182" fmla="*/ 1759528 h 2646219"/>
              <a:gd name="connsiteX91-183" fmla="*/ 6664036 w 7841672"/>
              <a:gd name="connsiteY91-184" fmla="*/ 1856510 h 2646219"/>
              <a:gd name="connsiteX92-185" fmla="*/ 6719454 w 7841672"/>
              <a:gd name="connsiteY92-186" fmla="*/ 1884219 h 2646219"/>
              <a:gd name="connsiteX93-187" fmla="*/ 6761018 w 7841672"/>
              <a:gd name="connsiteY93-188" fmla="*/ 1925782 h 2646219"/>
              <a:gd name="connsiteX94-189" fmla="*/ 6802581 w 7841672"/>
              <a:gd name="connsiteY94-190" fmla="*/ 1953491 h 2646219"/>
              <a:gd name="connsiteX95-191" fmla="*/ 6830291 w 7841672"/>
              <a:gd name="connsiteY95-192" fmla="*/ 1981200 h 2646219"/>
              <a:gd name="connsiteX96-193" fmla="*/ 6913418 w 7841672"/>
              <a:gd name="connsiteY96-194" fmla="*/ 2008910 h 2646219"/>
              <a:gd name="connsiteX97-195" fmla="*/ 6996545 w 7841672"/>
              <a:gd name="connsiteY97-196" fmla="*/ 2064328 h 2646219"/>
              <a:gd name="connsiteX98-197" fmla="*/ 7065818 w 7841672"/>
              <a:gd name="connsiteY98-198" fmla="*/ 2092037 h 2646219"/>
              <a:gd name="connsiteX99-199" fmla="*/ 7121236 w 7841672"/>
              <a:gd name="connsiteY99-200" fmla="*/ 2133600 h 2646219"/>
              <a:gd name="connsiteX100-201" fmla="*/ 7329054 w 7841672"/>
              <a:gd name="connsiteY100-202" fmla="*/ 2216728 h 2646219"/>
              <a:gd name="connsiteX101-203" fmla="*/ 7384472 w 7841672"/>
              <a:gd name="connsiteY101-204" fmla="*/ 2244437 h 2646219"/>
              <a:gd name="connsiteX102-205" fmla="*/ 7481454 w 7841672"/>
              <a:gd name="connsiteY102-206" fmla="*/ 2313710 h 2646219"/>
              <a:gd name="connsiteX103-207" fmla="*/ 7578436 w 7841672"/>
              <a:gd name="connsiteY103-208" fmla="*/ 2369128 h 2646219"/>
              <a:gd name="connsiteX104-209" fmla="*/ 7675418 w 7841672"/>
              <a:gd name="connsiteY104-210" fmla="*/ 2438400 h 2646219"/>
              <a:gd name="connsiteX105-211" fmla="*/ 7703127 w 7841672"/>
              <a:gd name="connsiteY105-212" fmla="*/ 2466110 h 2646219"/>
              <a:gd name="connsiteX106-213" fmla="*/ 7744691 w 7841672"/>
              <a:gd name="connsiteY106-214" fmla="*/ 2479964 h 2646219"/>
              <a:gd name="connsiteX107-215" fmla="*/ 7786254 w 7841672"/>
              <a:gd name="connsiteY107-216" fmla="*/ 2535382 h 2646219"/>
              <a:gd name="connsiteX108-217" fmla="*/ 7841672 w 7841672"/>
              <a:gd name="connsiteY108-218" fmla="*/ 2618510 h 2646219"/>
              <a:gd name="connsiteX0-219" fmla="*/ 0 w 7841672"/>
              <a:gd name="connsiteY0-220" fmla="*/ 2646219 h 2646219"/>
              <a:gd name="connsiteX1-221" fmla="*/ 83127 w 7841672"/>
              <a:gd name="connsiteY1-222" fmla="*/ 2521528 h 2646219"/>
              <a:gd name="connsiteX2-223" fmla="*/ 166254 w 7841672"/>
              <a:gd name="connsiteY2-224" fmla="*/ 2382982 h 2646219"/>
              <a:gd name="connsiteX3-225" fmla="*/ 207818 w 7841672"/>
              <a:gd name="connsiteY3-226" fmla="*/ 2258291 h 2646219"/>
              <a:gd name="connsiteX4-227" fmla="*/ 277091 w 7841672"/>
              <a:gd name="connsiteY4-228" fmla="*/ 2161310 h 2646219"/>
              <a:gd name="connsiteX5-229" fmla="*/ 304800 w 7841672"/>
              <a:gd name="connsiteY5-230" fmla="*/ 2092037 h 2646219"/>
              <a:gd name="connsiteX6-231" fmla="*/ 360218 w 7841672"/>
              <a:gd name="connsiteY6-232" fmla="*/ 2050473 h 2646219"/>
              <a:gd name="connsiteX7-233" fmla="*/ 401781 w 7841672"/>
              <a:gd name="connsiteY7-234" fmla="*/ 1995055 h 2646219"/>
              <a:gd name="connsiteX8-235" fmla="*/ 429491 w 7841672"/>
              <a:gd name="connsiteY8-236" fmla="*/ 1967346 h 2646219"/>
              <a:gd name="connsiteX9-237" fmla="*/ 457200 w 7841672"/>
              <a:gd name="connsiteY9-238" fmla="*/ 1925782 h 2646219"/>
              <a:gd name="connsiteX10-239" fmla="*/ 581891 w 7841672"/>
              <a:gd name="connsiteY10-240" fmla="*/ 1884219 h 2646219"/>
              <a:gd name="connsiteX11-241" fmla="*/ 678872 w 7841672"/>
              <a:gd name="connsiteY11-242" fmla="*/ 1842655 h 2646219"/>
              <a:gd name="connsiteX12-243" fmla="*/ 762000 w 7841672"/>
              <a:gd name="connsiteY12-244" fmla="*/ 1787237 h 2646219"/>
              <a:gd name="connsiteX13-245" fmla="*/ 858981 w 7841672"/>
              <a:gd name="connsiteY13-246" fmla="*/ 1676400 h 2646219"/>
              <a:gd name="connsiteX14-247" fmla="*/ 886691 w 7841672"/>
              <a:gd name="connsiteY14-248" fmla="*/ 1648691 h 2646219"/>
              <a:gd name="connsiteX15-249" fmla="*/ 928254 w 7841672"/>
              <a:gd name="connsiteY15-250" fmla="*/ 1607128 h 2646219"/>
              <a:gd name="connsiteX16-251" fmla="*/ 969818 w 7841672"/>
              <a:gd name="connsiteY16-252" fmla="*/ 1579419 h 2646219"/>
              <a:gd name="connsiteX17-253" fmla="*/ 1039091 w 7841672"/>
              <a:gd name="connsiteY17-254" fmla="*/ 1510146 h 2646219"/>
              <a:gd name="connsiteX18-255" fmla="*/ 1052945 w 7841672"/>
              <a:gd name="connsiteY18-256" fmla="*/ 1468582 h 2646219"/>
              <a:gd name="connsiteX19-257" fmla="*/ 1136072 w 7841672"/>
              <a:gd name="connsiteY19-258" fmla="*/ 1399310 h 2646219"/>
              <a:gd name="connsiteX20-259" fmla="*/ 1163781 w 7841672"/>
              <a:gd name="connsiteY20-260" fmla="*/ 1371600 h 2646219"/>
              <a:gd name="connsiteX21-261" fmla="*/ 1246909 w 7841672"/>
              <a:gd name="connsiteY21-262" fmla="*/ 1316182 h 2646219"/>
              <a:gd name="connsiteX22-263" fmla="*/ 1288472 w 7841672"/>
              <a:gd name="connsiteY22-264" fmla="*/ 1274619 h 2646219"/>
              <a:gd name="connsiteX23-265" fmla="*/ 1385454 w 7841672"/>
              <a:gd name="connsiteY23-266" fmla="*/ 1219200 h 2646219"/>
              <a:gd name="connsiteX24-267" fmla="*/ 1468581 w 7841672"/>
              <a:gd name="connsiteY24-268" fmla="*/ 1163782 h 2646219"/>
              <a:gd name="connsiteX25-269" fmla="*/ 1496291 w 7841672"/>
              <a:gd name="connsiteY25-270" fmla="*/ 1136073 h 2646219"/>
              <a:gd name="connsiteX26-271" fmla="*/ 1593272 w 7841672"/>
              <a:gd name="connsiteY26-272" fmla="*/ 1094510 h 2646219"/>
              <a:gd name="connsiteX27-273" fmla="*/ 1662545 w 7841672"/>
              <a:gd name="connsiteY27-274" fmla="*/ 1052946 h 2646219"/>
              <a:gd name="connsiteX28-275" fmla="*/ 1745672 w 7841672"/>
              <a:gd name="connsiteY28-276" fmla="*/ 997528 h 2646219"/>
              <a:gd name="connsiteX29-277" fmla="*/ 1787236 w 7841672"/>
              <a:gd name="connsiteY29-278" fmla="*/ 969819 h 2646219"/>
              <a:gd name="connsiteX30-279" fmla="*/ 1884218 w 7841672"/>
              <a:gd name="connsiteY30-280" fmla="*/ 900546 h 2646219"/>
              <a:gd name="connsiteX31-281" fmla="*/ 1939636 w 7841672"/>
              <a:gd name="connsiteY31-282" fmla="*/ 886691 h 2646219"/>
              <a:gd name="connsiteX32-283" fmla="*/ 1981200 w 7841672"/>
              <a:gd name="connsiteY32-284" fmla="*/ 872837 h 2646219"/>
              <a:gd name="connsiteX33-285" fmla="*/ 2022763 w 7841672"/>
              <a:gd name="connsiteY33-286" fmla="*/ 845128 h 2646219"/>
              <a:gd name="connsiteX34-287" fmla="*/ 2064327 w 7841672"/>
              <a:gd name="connsiteY34-288" fmla="*/ 831273 h 2646219"/>
              <a:gd name="connsiteX35-289" fmla="*/ 3685309 w 7841672"/>
              <a:gd name="connsiteY35-290" fmla="*/ 13855 h 2646219"/>
              <a:gd name="connsiteX36-291" fmla="*/ 2230581 w 7841672"/>
              <a:gd name="connsiteY36-292" fmla="*/ 762000 h 2646219"/>
              <a:gd name="connsiteX37-293" fmla="*/ 2258291 w 7841672"/>
              <a:gd name="connsiteY37-294" fmla="*/ 734291 h 2646219"/>
              <a:gd name="connsiteX38-295" fmla="*/ 2355272 w 7841672"/>
              <a:gd name="connsiteY38-296" fmla="*/ 692728 h 2646219"/>
              <a:gd name="connsiteX39-297" fmla="*/ 2396836 w 7841672"/>
              <a:gd name="connsiteY39-298" fmla="*/ 665019 h 2646219"/>
              <a:gd name="connsiteX40-299" fmla="*/ 2521527 w 7841672"/>
              <a:gd name="connsiteY40-300" fmla="*/ 609600 h 2646219"/>
              <a:gd name="connsiteX41-301" fmla="*/ 2590800 w 7841672"/>
              <a:gd name="connsiteY41-302" fmla="*/ 595746 h 2646219"/>
              <a:gd name="connsiteX42-303" fmla="*/ 2729345 w 7841672"/>
              <a:gd name="connsiteY42-304" fmla="*/ 512619 h 2646219"/>
              <a:gd name="connsiteX43-305" fmla="*/ 2770909 w 7841672"/>
              <a:gd name="connsiteY43-306" fmla="*/ 484910 h 2646219"/>
              <a:gd name="connsiteX44-307" fmla="*/ 2812472 w 7841672"/>
              <a:gd name="connsiteY44-308" fmla="*/ 471055 h 2646219"/>
              <a:gd name="connsiteX45-309" fmla="*/ 2895600 w 7841672"/>
              <a:gd name="connsiteY45-310" fmla="*/ 429491 h 2646219"/>
              <a:gd name="connsiteX46-311" fmla="*/ 2964872 w 7841672"/>
              <a:gd name="connsiteY46-312" fmla="*/ 401782 h 2646219"/>
              <a:gd name="connsiteX47-313" fmla="*/ 3020291 w 7841672"/>
              <a:gd name="connsiteY47-314" fmla="*/ 360219 h 2646219"/>
              <a:gd name="connsiteX48-315" fmla="*/ 3061854 w 7841672"/>
              <a:gd name="connsiteY48-316" fmla="*/ 346364 h 2646219"/>
              <a:gd name="connsiteX49-317" fmla="*/ 3158836 w 7841672"/>
              <a:gd name="connsiteY49-318" fmla="*/ 290946 h 2646219"/>
              <a:gd name="connsiteX50-319" fmla="*/ 3214254 w 7841672"/>
              <a:gd name="connsiteY50-320" fmla="*/ 263237 h 2646219"/>
              <a:gd name="connsiteX51-321" fmla="*/ 3255818 w 7841672"/>
              <a:gd name="connsiteY51-322" fmla="*/ 235528 h 2646219"/>
              <a:gd name="connsiteX52-323" fmla="*/ 3297381 w 7841672"/>
              <a:gd name="connsiteY52-324" fmla="*/ 221673 h 2646219"/>
              <a:gd name="connsiteX53-325" fmla="*/ 3338945 w 7841672"/>
              <a:gd name="connsiteY53-326" fmla="*/ 193964 h 2646219"/>
              <a:gd name="connsiteX54-327" fmla="*/ 3477491 w 7841672"/>
              <a:gd name="connsiteY54-328" fmla="*/ 166255 h 2646219"/>
              <a:gd name="connsiteX55-329" fmla="*/ 3574472 w 7841672"/>
              <a:gd name="connsiteY55-330" fmla="*/ 110837 h 2646219"/>
              <a:gd name="connsiteX56-331" fmla="*/ 3616036 w 7841672"/>
              <a:gd name="connsiteY56-332" fmla="*/ 96982 h 2646219"/>
              <a:gd name="connsiteX57-333" fmla="*/ 3699163 w 7841672"/>
              <a:gd name="connsiteY57-334" fmla="*/ 41564 h 2646219"/>
              <a:gd name="connsiteX58-335" fmla="*/ 3782291 w 7841672"/>
              <a:gd name="connsiteY58-336" fmla="*/ 27710 h 2646219"/>
              <a:gd name="connsiteX59-337" fmla="*/ 3906981 w 7841672"/>
              <a:gd name="connsiteY59-338" fmla="*/ 13855 h 2646219"/>
              <a:gd name="connsiteX60-339" fmla="*/ 4003963 w 7841672"/>
              <a:gd name="connsiteY60-340" fmla="*/ 0 h 2646219"/>
              <a:gd name="connsiteX61-341" fmla="*/ 4308763 w 7841672"/>
              <a:gd name="connsiteY61-342" fmla="*/ 13855 h 2646219"/>
              <a:gd name="connsiteX62-343" fmla="*/ 4405745 w 7841672"/>
              <a:gd name="connsiteY62-344" fmla="*/ 55419 h 2646219"/>
              <a:gd name="connsiteX63-345" fmla="*/ 4447309 w 7841672"/>
              <a:gd name="connsiteY63-346" fmla="*/ 69273 h 2646219"/>
              <a:gd name="connsiteX64-347" fmla="*/ 4558145 w 7841672"/>
              <a:gd name="connsiteY64-348" fmla="*/ 124691 h 2646219"/>
              <a:gd name="connsiteX65-349" fmla="*/ 4627418 w 7841672"/>
              <a:gd name="connsiteY65-350" fmla="*/ 193964 h 2646219"/>
              <a:gd name="connsiteX66-351" fmla="*/ 4682836 w 7841672"/>
              <a:gd name="connsiteY66-352" fmla="*/ 263237 h 2646219"/>
              <a:gd name="connsiteX67-353" fmla="*/ 4738254 w 7841672"/>
              <a:gd name="connsiteY67-354" fmla="*/ 304800 h 2646219"/>
              <a:gd name="connsiteX68-355" fmla="*/ 4835236 w 7841672"/>
              <a:gd name="connsiteY68-356" fmla="*/ 374073 h 2646219"/>
              <a:gd name="connsiteX69-357" fmla="*/ 4918363 w 7841672"/>
              <a:gd name="connsiteY69-358" fmla="*/ 443346 h 2646219"/>
              <a:gd name="connsiteX70-359" fmla="*/ 4932218 w 7841672"/>
              <a:gd name="connsiteY70-360" fmla="*/ 484910 h 2646219"/>
              <a:gd name="connsiteX71-361" fmla="*/ 5001491 w 7841672"/>
              <a:gd name="connsiteY71-362" fmla="*/ 554182 h 2646219"/>
              <a:gd name="connsiteX72-363" fmla="*/ 5043054 w 7841672"/>
              <a:gd name="connsiteY72-364" fmla="*/ 609600 h 2646219"/>
              <a:gd name="connsiteX73-365" fmla="*/ 5153891 w 7841672"/>
              <a:gd name="connsiteY73-366" fmla="*/ 706582 h 2646219"/>
              <a:gd name="connsiteX74-367" fmla="*/ 5250872 w 7841672"/>
              <a:gd name="connsiteY74-368" fmla="*/ 748146 h 2646219"/>
              <a:gd name="connsiteX75-369" fmla="*/ 5347854 w 7841672"/>
              <a:gd name="connsiteY75-370" fmla="*/ 817419 h 2646219"/>
              <a:gd name="connsiteX76-371" fmla="*/ 5430981 w 7841672"/>
              <a:gd name="connsiteY76-372" fmla="*/ 872837 h 2646219"/>
              <a:gd name="connsiteX77-373" fmla="*/ 5472545 w 7841672"/>
              <a:gd name="connsiteY77-374" fmla="*/ 886691 h 2646219"/>
              <a:gd name="connsiteX78-375" fmla="*/ 5527963 w 7841672"/>
              <a:gd name="connsiteY78-376" fmla="*/ 928255 h 2646219"/>
              <a:gd name="connsiteX79-377" fmla="*/ 5569527 w 7841672"/>
              <a:gd name="connsiteY79-378" fmla="*/ 969819 h 2646219"/>
              <a:gd name="connsiteX80-379" fmla="*/ 5611091 w 7841672"/>
              <a:gd name="connsiteY80-380" fmla="*/ 983673 h 2646219"/>
              <a:gd name="connsiteX81-381" fmla="*/ 5735781 w 7841672"/>
              <a:gd name="connsiteY81-382" fmla="*/ 1066800 h 2646219"/>
              <a:gd name="connsiteX82-383" fmla="*/ 5777345 w 7841672"/>
              <a:gd name="connsiteY82-384" fmla="*/ 1094510 h 2646219"/>
              <a:gd name="connsiteX83-385" fmla="*/ 5860472 w 7841672"/>
              <a:gd name="connsiteY83-386" fmla="*/ 1177637 h 2646219"/>
              <a:gd name="connsiteX84-387" fmla="*/ 5943600 w 7841672"/>
              <a:gd name="connsiteY84-388" fmla="*/ 1233055 h 2646219"/>
              <a:gd name="connsiteX85-389" fmla="*/ 6192981 w 7841672"/>
              <a:gd name="connsiteY85-390" fmla="*/ 1510146 h 2646219"/>
              <a:gd name="connsiteX86-391" fmla="*/ 6248400 w 7841672"/>
              <a:gd name="connsiteY86-392" fmla="*/ 1537855 h 2646219"/>
              <a:gd name="connsiteX87-393" fmla="*/ 6345381 w 7841672"/>
              <a:gd name="connsiteY87-394" fmla="*/ 1634837 h 2646219"/>
              <a:gd name="connsiteX88-395" fmla="*/ 6442363 w 7841672"/>
              <a:gd name="connsiteY88-396" fmla="*/ 1690255 h 2646219"/>
              <a:gd name="connsiteX89-397" fmla="*/ 6483927 w 7841672"/>
              <a:gd name="connsiteY89-398" fmla="*/ 1731819 h 2646219"/>
              <a:gd name="connsiteX90-399" fmla="*/ 6539345 w 7841672"/>
              <a:gd name="connsiteY90-400" fmla="*/ 1759528 h 2646219"/>
              <a:gd name="connsiteX91-401" fmla="*/ 6664036 w 7841672"/>
              <a:gd name="connsiteY91-402" fmla="*/ 1856510 h 2646219"/>
              <a:gd name="connsiteX92-403" fmla="*/ 6719454 w 7841672"/>
              <a:gd name="connsiteY92-404" fmla="*/ 1884219 h 2646219"/>
              <a:gd name="connsiteX93-405" fmla="*/ 6761018 w 7841672"/>
              <a:gd name="connsiteY93-406" fmla="*/ 1925782 h 2646219"/>
              <a:gd name="connsiteX94-407" fmla="*/ 6802581 w 7841672"/>
              <a:gd name="connsiteY94-408" fmla="*/ 1953491 h 2646219"/>
              <a:gd name="connsiteX95-409" fmla="*/ 6830291 w 7841672"/>
              <a:gd name="connsiteY95-410" fmla="*/ 1981200 h 2646219"/>
              <a:gd name="connsiteX96-411" fmla="*/ 6913418 w 7841672"/>
              <a:gd name="connsiteY96-412" fmla="*/ 2008910 h 2646219"/>
              <a:gd name="connsiteX97-413" fmla="*/ 6996545 w 7841672"/>
              <a:gd name="connsiteY97-414" fmla="*/ 2064328 h 2646219"/>
              <a:gd name="connsiteX98-415" fmla="*/ 7065818 w 7841672"/>
              <a:gd name="connsiteY98-416" fmla="*/ 2092037 h 2646219"/>
              <a:gd name="connsiteX99-417" fmla="*/ 7121236 w 7841672"/>
              <a:gd name="connsiteY99-418" fmla="*/ 2133600 h 2646219"/>
              <a:gd name="connsiteX100-419" fmla="*/ 7329054 w 7841672"/>
              <a:gd name="connsiteY100-420" fmla="*/ 2216728 h 2646219"/>
              <a:gd name="connsiteX101-421" fmla="*/ 7384472 w 7841672"/>
              <a:gd name="connsiteY101-422" fmla="*/ 2244437 h 2646219"/>
              <a:gd name="connsiteX102-423" fmla="*/ 7481454 w 7841672"/>
              <a:gd name="connsiteY102-424" fmla="*/ 2313710 h 2646219"/>
              <a:gd name="connsiteX103-425" fmla="*/ 7578436 w 7841672"/>
              <a:gd name="connsiteY103-426" fmla="*/ 2369128 h 2646219"/>
              <a:gd name="connsiteX104-427" fmla="*/ 7675418 w 7841672"/>
              <a:gd name="connsiteY104-428" fmla="*/ 2438400 h 2646219"/>
              <a:gd name="connsiteX105-429" fmla="*/ 7703127 w 7841672"/>
              <a:gd name="connsiteY105-430" fmla="*/ 2466110 h 2646219"/>
              <a:gd name="connsiteX106-431" fmla="*/ 7744691 w 7841672"/>
              <a:gd name="connsiteY106-432" fmla="*/ 2479964 h 2646219"/>
              <a:gd name="connsiteX107-433" fmla="*/ 7786254 w 7841672"/>
              <a:gd name="connsiteY107-434" fmla="*/ 2535382 h 2646219"/>
              <a:gd name="connsiteX108-435" fmla="*/ 7841672 w 7841672"/>
              <a:gd name="connsiteY108-436" fmla="*/ 2618510 h 2646219"/>
              <a:gd name="connsiteX0-437" fmla="*/ 0 w 7841672"/>
              <a:gd name="connsiteY0-438" fmla="*/ 2646219 h 2646219"/>
              <a:gd name="connsiteX1-439" fmla="*/ 83127 w 7841672"/>
              <a:gd name="connsiteY1-440" fmla="*/ 2521528 h 2646219"/>
              <a:gd name="connsiteX2-441" fmla="*/ 166254 w 7841672"/>
              <a:gd name="connsiteY2-442" fmla="*/ 2382982 h 2646219"/>
              <a:gd name="connsiteX3-443" fmla="*/ 207818 w 7841672"/>
              <a:gd name="connsiteY3-444" fmla="*/ 2258291 h 2646219"/>
              <a:gd name="connsiteX4-445" fmla="*/ 277091 w 7841672"/>
              <a:gd name="connsiteY4-446" fmla="*/ 2161310 h 2646219"/>
              <a:gd name="connsiteX5-447" fmla="*/ 304800 w 7841672"/>
              <a:gd name="connsiteY5-448" fmla="*/ 2092037 h 2646219"/>
              <a:gd name="connsiteX6-449" fmla="*/ 360218 w 7841672"/>
              <a:gd name="connsiteY6-450" fmla="*/ 2050473 h 2646219"/>
              <a:gd name="connsiteX7-451" fmla="*/ 401781 w 7841672"/>
              <a:gd name="connsiteY7-452" fmla="*/ 1995055 h 2646219"/>
              <a:gd name="connsiteX8-453" fmla="*/ 429491 w 7841672"/>
              <a:gd name="connsiteY8-454" fmla="*/ 1967346 h 2646219"/>
              <a:gd name="connsiteX9-455" fmla="*/ 457200 w 7841672"/>
              <a:gd name="connsiteY9-456" fmla="*/ 1925782 h 2646219"/>
              <a:gd name="connsiteX10-457" fmla="*/ 581891 w 7841672"/>
              <a:gd name="connsiteY10-458" fmla="*/ 1884219 h 2646219"/>
              <a:gd name="connsiteX11-459" fmla="*/ 678872 w 7841672"/>
              <a:gd name="connsiteY11-460" fmla="*/ 1842655 h 2646219"/>
              <a:gd name="connsiteX12-461" fmla="*/ 762000 w 7841672"/>
              <a:gd name="connsiteY12-462" fmla="*/ 1759528 h 2646219"/>
              <a:gd name="connsiteX13-463" fmla="*/ 858981 w 7841672"/>
              <a:gd name="connsiteY13-464" fmla="*/ 1676400 h 2646219"/>
              <a:gd name="connsiteX14-465" fmla="*/ 886691 w 7841672"/>
              <a:gd name="connsiteY14-466" fmla="*/ 1648691 h 2646219"/>
              <a:gd name="connsiteX15-467" fmla="*/ 928254 w 7841672"/>
              <a:gd name="connsiteY15-468" fmla="*/ 1607128 h 2646219"/>
              <a:gd name="connsiteX16-469" fmla="*/ 969818 w 7841672"/>
              <a:gd name="connsiteY16-470" fmla="*/ 1579419 h 2646219"/>
              <a:gd name="connsiteX17-471" fmla="*/ 1039091 w 7841672"/>
              <a:gd name="connsiteY17-472" fmla="*/ 1510146 h 2646219"/>
              <a:gd name="connsiteX18-473" fmla="*/ 1052945 w 7841672"/>
              <a:gd name="connsiteY18-474" fmla="*/ 1468582 h 2646219"/>
              <a:gd name="connsiteX19-475" fmla="*/ 1136072 w 7841672"/>
              <a:gd name="connsiteY19-476" fmla="*/ 1399310 h 2646219"/>
              <a:gd name="connsiteX20-477" fmla="*/ 1163781 w 7841672"/>
              <a:gd name="connsiteY20-478" fmla="*/ 1371600 h 2646219"/>
              <a:gd name="connsiteX21-479" fmla="*/ 1246909 w 7841672"/>
              <a:gd name="connsiteY21-480" fmla="*/ 1316182 h 2646219"/>
              <a:gd name="connsiteX22-481" fmla="*/ 1288472 w 7841672"/>
              <a:gd name="connsiteY22-482" fmla="*/ 1274619 h 2646219"/>
              <a:gd name="connsiteX23-483" fmla="*/ 1385454 w 7841672"/>
              <a:gd name="connsiteY23-484" fmla="*/ 1219200 h 2646219"/>
              <a:gd name="connsiteX24-485" fmla="*/ 1468581 w 7841672"/>
              <a:gd name="connsiteY24-486" fmla="*/ 1163782 h 2646219"/>
              <a:gd name="connsiteX25-487" fmla="*/ 1496291 w 7841672"/>
              <a:gd name="connsiteY25-488" fmla="*/ 1136073 h 2646219"/>
              <a:gd name="connsiteX26-489" fmla="*/ 1593272 w 7841672"/>
              <a:gd name="connsiteY26-490" fmla="*/ 1094510 h 2646219"/>
              <a:gd name="connsiteX27-491" fmla="*/ 1662545 w 7841672"/>
              <a:gd name="connsiteY27-492" fmla="*/ 1052946 h 2646219"/>
              <a:gd name="connsiteX28-493" fmla="*/ 1745672 w 7841672"/>
              <a:gd name="connsiteY28-494" fmla="*/ 997528 h 2646219"/>
              <a:gd name="connsiteX29-495" fmla="*/ 1787236 w 7841672"/>
              <a:gd name="connsiteY29-496" fmla="*/ 969819 h 2646219"/>
              <a:gd name="connsiteX30-497" fmla="*/ 1884218 w 7841672"/>
              <a:gd name="connsiteY30-498" fmla="*/ 900546 h 2646219"/>
              <a:gd name="connsiteX31-499" fmla="*/ 1939636 w 7841672"/>
              <a:gd name="connsiteY31-500" fmla="*/ 886691 h 2646219"/>
              <a:gd name="connsiteX32-501" fmla="*/ 1981200 w 7841672"/>
              <a:gd name="connsiteY32-502" fmla="*/ 872837 h 2646219"/>
              <a:gd name="connsiteX33-503" fmla="*/ 2022763 w 7841672"/>
              <a:gd name="connsiteY33-504" fmla="*/ 845128 h 2646219"/>
              <a:gd name="connsiteX34-505" fmla="*/ 2064327 w 7841672"/>
              <a:gd name="connsiteY34-506" fmla="*/ 831273 h 2646219"/>
              <a:gd name="connsiteX35-507" fmla="*/ 3685309 w 7841672"/>
              <a:gd name="connsiteY35-508" fmla="*/ 13855 h 2646219"/>
              <a:gd name="connsiteX36-509" fmla="*/ 2230581 w 7841672"/>
              <a:gd name="connsiteY36-510" fmla="*/ 762000 h 2646219"/>
              <a:gd name="connsiteX37-511" fmla="*/ 2258291 w 7841672"/>
              <a:gd name="connsiteY37-512" fmla="*/ 734291 h 2646219"/>
              <a:gd name="connsiteX38-513" fmla="*/ 2355272 w 7841672"/>
              <a:gd name="connsiteY38-514" fmla="*/ 692728 h 2646219"/>
              <a:gd name="connsiteX39-515" fmla="*/ 2396836 w 7841672"/>
              <a:gd name="connsiteY39-516" fmla="*/ 665019 h 2646219"/>
              <a:gd name="connsiteX40-517" fmla="*/ 2521527 w 7841672"/>
              <a:gd name="connsiteY40-518" fmla="*/ 609600 h 2646219"/>
              <a:gd name="connsiteX41-519" fmla="*/ 2590800 w 7841672"/>
              <a:gd name="connsiteY41-520" fmla="*/ 595746 h 2646219"/>
              <a:gd name="connsiteX42-521" fmla="*/ 2729345 w 7841672"/>
              <a:gd name="connsiteY42-522" fmla="*/ 512619 h 2646219"/>
              <a:gd name="connsiteX43-523" fmla="*/ 2770909 w 7841672"/>
              <a:gd name="connsiteY43-524" fmla="*/ 484910 h 2646219"/>
              <a:gd name="connsiteX44-525" fmla="*/ 2812472 w 7841672"/>
              <a:gd name="connsiteY44-526" fmla="*/ 471055 h 2646219"/>
              <a:gd name="connsiteX45-527" fmla="*/ 2895600 w 7841672"/>
              <a:gd name="connsiteY45-528" fmla="*/ 429491 h 2646219"/>
              <a:gd name="connsiteX46-529" fmla="*/ 2964872 w 7841672"/>
              <a:gd name="connsiteY46-530" fmla="*/ 401782 h 2646219"/>
              <a:gd name="connsiteX47-531" fmla="*/ 3020291 w 7841672"/>
              <a:gd name="connsiteY47-532" fmla="*/ 360219 h 2646219"/>
              <a:gd name="connsiteX48-533" fmla="*/ 3061854 w 7841672"/>
              <a:gd name="connsiteY48-534" fmla="*/ 346364 h 2646219"/>
              <a:gd name="connsiteX49-535" fmla="*/ 3158836 w 7841672"/>
              <a:gd name="connsiteY49-536" fmla="*/ 290946 h 2646219"/>
              <a:gd name="connsiteX50-537" fmla="*/ 3214254 w 7841672"/>
              <a:gd name="connsiteY50-538" fmla="*/ 263237 h 2646219"/>
              <a:gd name="connsiteX51-539" fmla="*/ 3255818 w 7841672"/>
              <a:gd name="connsiteY51-540" fmla="*/ 235528 h 2646219"/>
              <a:gd name="connsiteX52-541" fmla="*/ 3297381 w 7841672"/>
              <a:gd name="connsiteY52-542" fmla="*/ 221673 h 2646219"/>
              <a:gd name="connsiteX53-543" fmla="*/ 3338945 w 7841672"/>
              <a:gd name="connsiteY53-544" fmla="*/ 193964 h 2646219"/>
              <a:gd name="connsiteX54-545" fmla="*/ 3477491 w 7841672"/>
              <a:gd name="connsiteY54-546" fmla="*/ 166255 h 2646219"/>
              <a:gd name="connsiteX55-547" fmla="*/ 3574472 w 7841672"/>
              <a:gd name="connsiteY55-548" fmla="*/ 110837 h 2646219"/>
              <a:gd name="connsiteX56-549" fmla="*/ 3616036 w 7841672"/>
              <a:gd name="connsiteY56-550" fmla="*/ 96982 h 2646219"/>
              <a:gd name="connsiteX57-551" fmla="*/ 3699163 w 7841672"/>
              <a:gd name="connsiteY57-552" fmla="*/ 41564 h 2646219"/>
              <a:gd name="connsiteX58-553" fmla="*/ 3782291 w 7841672"/>
              <a:gd name="connsiteY58-554" fmla="*/ 27710 h 2646219"/>
              <a:gd name="connsiteX59-555" fmla="*/ 3906981 w 7841672"/>
              <a:gd name="connsiteY59-556" fmla="*/ 13855 h 2646219"/>
              <a:gd name="connsiteX60-557" fmla="*/ 4003963 w 7841672"/>
              <a:gd name="connsiteY60-558" fmla="*/ 0 h 2646219"/>
              <a:gd name="connsiteX61-559" fmla="*/ 4308763 w 7841672"/>
              <a:gd name="connsiteY61-560" fmla="*/ 13855 h 2646219"/>
              <a:gd name="connsiteX62-561" fmla="*/ 4405745 w 7841672"/>
              <a:gd name="connsiteY62-562" fmla="*/ 55419 h 2646219"/>
              <a:gd name="connsiteX63-563" fmla="*/ 4447309 w 7841672"/>
              <a:gd name="connsiteY63-564" fmla="*/ 69273 h 2646219"/>
              <a:gd name="connsiteX64-565" fmla="*/ 4558145 w 7841672"/>
              <a:gd name="connsiteY64-566" fmla="*/ 124691 h 2646219"/>
              <a:gd name="connsiteX65-567" fmla="*/ 4627418 w 7841672"/>
              <a:gd name="connsiteY65-568" fmla="*/ 193964 h 2646219"/>
              <a:gd name="connsiteX66-569" fmla="*/ 4682836 w 7841672"/>
              <a:gd name="connsiteY66-570" fmla="*/ 263237 h 2646219"/>
              <a:gd name="connsiteX67-571" fmla="*/ 4738254 w 7841672"/>
              <a:gd name="connsiteY67-572" fmla="*/ 304800 h 2646219"/>
              <a:gd name="connsiteX68-573" fmla="*/ 4835236 w 7841672"/>
              <a:gd name="connsiteY68-574" fmla="*/ 374073 h 2646219"/>
              <a:gd name="connsiteX69-575" fmla="*/ 4918363 w 7841672"/>
              <a:gd name="connsiteY69-576" fmla="*/ 443346 h 2646219"/>
              <a:gd name="connsiteX70-577" fmla="*/ 4932218 w 7841672"/>
              <a:gd name="connsiteY70-578" fmla="*/ 484910 h 2646219"/>
              <a:gd name="connsiteX71-579" fmla="*/ 5001491 w 7841672"/>
              <a:gd name="connsiteY71-580" fmla="*/ 554182 h 2646219"/>
              <a:gd name="connsiteX72-581" fmla="*/ 5043054 w 7841672"/>
              <a:gd name="connsiteY72-582" fmla="*/ 609600 h 2646219"/>
              <a:gd name="connsiteX73-583" fmla="*/ 5153891 w 7841672"/>
              <a:gd name="connsiteY73-584" fmla="*/ 706582 h 2646219"/>
              <a:gd name="connsiteX74-585" fmla="*/ 5250872 w 7841672"/>
              <a:gd name="connsiteY74-586" fmla="*/ 748146 h 2646219"/>
              <a:gd name="connsiteX75-587" fmla="*/ 5347854 w 7841672"/>
              <a:gd name="connsiteY75-588" fmla="*/ 817419 h 2646219"/>
              <a:gd name="connsiteX76-589" fmla="*/ 5430981 w 7841672"/>
              <a:gd name="connsiteY76-590" fmla="*/ 872837 h 2646219"/>
              <a:gd name="connsiteX77-591" fmla="*/ 5472545 w 7841672"/>
              <a:gd name="connsiteY77-592" fmla="*/ 886691 h 2646219"/>
              <a:gd name="connsiteX78-593" fmla="*/ 5527963 w 7841672"/>
              <a:gd name="connsiteY78-594" fmla="*/ 928255 h 2646219"/>
              <a:gd name="connsiteX79-595" fmla="*/ 5569527 w 7841672"/>
              <a:gd name="connsiteY79-596" fmla="*/ 969819 h 2646219"/>
              <a:gd name="connsiteX80-597" fmla="*/ 5611091 w 7841672"/>
              <a:gd name="connsiteY80-598" fmla="*/ 983673 h 2646219"/>
              <a:gd name="connsiteX81-599" fmla="*/ 5735781 w 7841672"/>
              <a:gd name="connsiteY81-600" fmla="*/ 1066800 h 2646219"/>
              <a:gd name="connsiteX82-601" fmla="*/ 5777345 w 7841672"/>
              <a:gd name="connsiteY82-602" fmla="*/ 1094510 h 2646219"/>
              <a:gd name="connsiteX83-603" fmla="*/ 5860472 w 7841672"/>
              <a:gd name="connsiteY83-604" fmla="*/ 1177637 h 2646219"/>
              <a:gd name="connsiteX84-605" fmla="*/ 5943600 w 7841672"/>
              <a:gd name="connsiteY84-606" fmla="*/ 1233055 h 2646219"/>
              <a:gd name="connsiteX85-607" fmla="*/ 6192981 w 7841672"/>
              <a:gd name="connsiteY85-608" fmla="*/ 1510146 h 2646219"/>
              <a:gd name="connsiteX86-609" fmla="*/ 6248400 w 7841672"/>
              <a:gd name="connsiteY86-610" fmla="*/ 1537855 h 2646219"/>
              <a:gd name="connsiteX87-611" fmla="*/ 6345381 w 7841672"/>
              <a:gd name="connsiteY87-612" fmla="*/ 1634837 h 2646219"/>
              <a:gd name="connsiteX88-613" fmla="*/ 6442363 w 7841672"/>
              <a:gd name="connsiteY88-614" fmla="*/ 1690255 h 2646219"/>
              <a:gd name="connsiteX89-615" fmla="*/ 6483927 w 7841672"/>
              <a:gd name="connsiteY89-616" fmla="*/ 1731819 h 2646219"/>
              <a:gd name="connsiteX90-617" fmla="*/ 6539345 w 7841672"/>
              <a:gd name="connsiteY90-618" fmla="*/ 1759528 h 2646219"/>
              <a:gd name="connsiteX91-619" fmla="*/ 6664036 w 7841672"/>
              <a:gd name="connsiteY91-620" fmla="*/ 1856510 h 2646219"/>
              <a:gd name="connsiteX92-621" fmla="*/ 6719454 w 7841672"/>
              <a:gd name="connsiteY92-622" fmla="*/ 1884219 h 2646219"/>
              <a:gd name="connsiteX93-623" fmla="*/ 6761018 w 7841672"/>
              <a:gd name="connsiteY93-624" fmla="*/ 1925782 h 2646219"/>
              <a:gd name="connsiteX94-625" fmla="*/ 6802581 w 7841672"/>
              <a:gd name="connsiteY94-626" fmla="*/ 1953491 h 2646219"/>
              <a:gd name="connsiteX95-627" fmla="*/ 6830291 w 7841672"/>
              <a:gd name="connsiteY95-628" fmla="*/ 1981200 h 2646219"/>
              <a:gd name="connsiteX96-629" fmla="*/ 6913418 w 7841672"/>
              <a:gd name="connsiteY96-630" fmla="*/ 2008910 h 2646219"/>
              <a:gd name="connsiteX97-631" fmla="*/ 6996545 w 7841672"/>
              <a:gd name="connsiteY97-632" fmla="*/ 2064328 h 2646219"/>
              <a:gd name="connsiteX98-633" fmla="*/ 7065818 w 7841672"/>
              <a:gd name="connsiteY98-634" fmla="*/ 2092037 h 2646219"/>
              <a:gd name="connsiteX99-635" fmla="*/ 7121236 w 7841672"/>
              <a:gd name="connsiteY99-636" fmla="*/ 2133600 h 2646219"/>
              <a:gd name="connsiteX100-637" fmla="*/ 7329054 w 7841672"/>
              <a:gd name="connsiteY100-638" fmla="*/ 2216728 h 2646219"/>
              <a:gd name="connsiteX101-639" fmla="*/ 7384472 w 7841672"/>
              <a:gd name="connsiteY101-640" fmla="*/ 2244437 h 2646219"/>
              <a:gd name="connsiteX102-641" fmla="*/ 7481454 w 7841672"/>
              <a:gd name="connsiteY102-642" fmla="*/ 2313710 h 2646219"/>
              <a:gd name="connsiteX103-643" fmla="*/ 7578436 w 7841672"/>
              <a:gd name="connsiteY103-644" fmla="*/ 2369128 h 2646219"/>
              <a:gd name="connsiteX104-645" fmla="*/ 7675418 w 7841672"/>
              <a:gd name="connsiteY104-646" fmla="*/ 2438400 h 2646219"/>
              <a:gd name="connsiteX105-647" fmla="*/ 7703127 w 7841672"/>
              <a:gd name="connsiteY105-648" fmla="*/ 2466110 h 2646219"/>
              <a:gd name="connsiteX106-649" fmla="*/ 7744691 w 7841672"/>
              <a:gd name="connsiteY106-650" fmla="*/ 2479964 h 2646219"/>
              <a:gd name="connsiteX107-651" fmla="*/ 7786254 w 7841672"/>
              <a:gd name="connsiteY107-652" fmla="*/ 2535382 h 2646219"/>
              <a:gd name="connsiteX108-653" fmla="*/ 7841672 w 7841672"/>
              <a:gd name="connsiteY108-654" fmla="*/ 2618510 h 2646219"/>
              <a:gd name="connsiteX0-655" fmla="*/ 0 w 7841672"/>
              <a:gd name="connsiteY0-656" fmla="*/ 2646219 h 2646219"/>
              <a:gd name="connsiteX1-657" fmla="*/ 83127 w 7841672"/>
              <a:gd name="connsiteY1-658" fmla="*/ 2521528 h 2646219"/>
              <a:gd name="connsiteX2-659" fmla="*/ 166254 w 7841672"/>
              <a:gd name="connsiteY2-660" fmla="*/ 2382982 h 2646219"/>
              <a:gd name="connsiteX3-661" fmla="*/ 207818 w 7841672"/>
              <a:gd name="connsiteY3-662" fmla="*/ 2258291 h 2646219"/>
              <a:gd name="connsiteX4-663" fmla="*/ 277091 w 7841672"/>
              <a:gd name="connsiteY4-664" fmla="*/ 2161310 h 2646219"/>
              <a:gd name="connsiteX5-665" fmla="*/ 304800 w 7841672"/>
              <a:gd name="connsiteY5-666" fmla="*/ 2092037 h 2646219"/>
              <a:gd name="connsiteX6-667" fmla="*/ 360218 w 7841672"/>
              <a:gd name="connsiteY6-668" fmla="*/ 2050473 h 2646219"/>
              <a:gd name="connsiteX7-669" fmla="*/ 401781 w 7841672"/>
              <a:gd name="connsiteY7-670" fmla="*/ 1995055 h 2646219"/>
              <a:gd name="connsiteX8-671" fmla="*/ 429491 w 7841672"/>
              <a:gd name="connsiteY8-672" fmla="*/ 1967346 h 2646219"/>
              <a:gd name="connsiteX9-673" fmla="*/ 457200 w 7841672"/>
              <a:gd name="connsiteY9-674" fmla="*/ 1925782 h 2646219"/>
              <a:gd name="connsiteX10-675" fmla="*/ 581891 w 7841672"/>
              <a:gd name="connsiteY10-676" fmla="*/ 1884219 h 2646219"/>
              <a:gd name="connsiteX11-677" fmla="*/ 678872 w 7841672"/>
              <a:gd name="connsiteY11-678" fmla="*/ 1842655 h 2646219"/>
              <a:gd name="connsiteX12-679" fmla="*/ 762000 w 7841672"/>
              <a:gd name="connsiteY12-680" fmla="*/ 1759528 h 2646219"/>
              <a:gd name="connsiteX13-681" fmla="*/ 858981 w 7841672"/>
              <a:gd name="connsiteY13-682" fmla="*/ 1676400 h 2646219"/>
              <a:gd name="connsiteX14-683" fmla="*/ 886691 w 7841672"/>
              <a:gd name="connsiteY14-684" fmla="*/ 1648691 h 2646219"/>
              <a:gd name="connsiteX15-685" fmla="*/ 969818 w 7841672"/>
              <a:gd name="connsiteY15-686" fmla="*/ 1524001 h 2646219"/>
              <a:gd name="connsiteX16-687" fmla="*/ 969818 w 7841672"/>
              <a:gd name="connsiteY16-688" fmla="*/ 1579419 h 2646219"/>
              <a:gd name="connsiteX17-689" fmla="*/ 1039091 w 7841672"/>
              <a:gd name="connsiteY17-690" fmla="*/ 1510146 h 2646219"/>
              <a:gd name="connsiteX18-691" fmla="*/ 1052945 w 7841672"/>
              <a:gd name="connsiteY18-692" fmla="*/ 1468582 h 2646219"/>
              <a:gd name="connsiteX19-693" fmla="*/ 1136072 w 7841672"/>
              <a:gd name="connsiteY19-694" fmla="*/ 1399310 h 2646219"/>
              <a:gd name="connsiteX20-695" fmla="*/ 1163781 w 7841672"/>
              <a:gd name="connsiteY20-696" fmla="*/ 1371600 h 2646219"/>
              <a:gd name="connsiteX21-697" fmla="*/ 1246909 w 7841672"/>
              <a:gd name="connsiteY21-698" fmla="*/ 1316182 h 2646219"/>
              <a:gd name="connsiteX22-699" fmla="*/ 1288472 w 7841672"/>
              <a:gd name="connsiteY22-700" fmla="*/ 1274619 h 2646219"/>
              <a:gd name="connsiteX23-701" fmla="*/ 1385454 w 7841672"/>
              <a:gd name="connsiteY23-702" fmla="*/ 1219200 h 2646219"/>
              <a:gd name="connsiteX24-703" fmla="*/ 1468581 w 7841672"/>
              <a:gd name="connsiteY24-704" fmla="*/ 1163782 h 2646219"/>
              <a:gd name="connsiteX25-705" fmla="*/ 1496291 w 7841672"/>
              <a:gd name="connsiteY25-706" fmla="*/ 1136073 h 2646219"/>
              <a:gd name="connsiteX26-707" fmla="*/ 1593272 w 7841672"/>
              <a:gd name="connsiteY26-708" fmla="*/ 1094510 h 2646219"/>
              <a:gd name="connsiteX27-709" fmla="*/ 1662545 w 7841672"/>
              <a:gd name="connsiteY27-710" fmla="*/ 1052946 h 2646219"/>
              <a:gd name="connsiteX28-711" fmla="*/ 1745672 w 7841672"/>
              <a:gd name="connsiteY28-712" fmla="*/ 997528 h 2646219"/>
              <a:gd name="connsiteX29-713" fmla="*/ 1787236 w 7841672"/>
              <a:gd name="connsiteY29-714" fmla="*/ 969819 h 2646219"/>
              <a:gd name="connsiteX30-715" fmla="*/ 1884218 w 7841672"/>
              <a:gd name="connsiteY30-716" fmla="*/ 900546 h 2646219"/>
              <a:gd name="connsiteX31-717" fmla="*/ 1939636 w 7841672"/>
              <a:gd name="connsiteY31-718" fmla="*/ 886691 h 2646219"/>
              <a:gd name="connsiteX32-719" fmla="*/ 1981200 w 7841672"/>
              <a:gd name="connsiteY32-720" fmla="*/ 872837 h 2646219"/>
              <a:gd name="connsiteX33-721" fmla="*/ 2022763 w 7841672"/>
              <a:gd name="connsiteY33-722" fmla="*/ 845128 h 2646219"/>
              <a:gd name="connsiteX34-723" fmla="*/ 2064327 w 7841672"/>
              <a:gd name="connsiteY34-724" fmla="*/ 831273 h 2646219"/>
              <a:gd name="connsiteX35-725" fmla="*/ 3685309 w 7841672"/>
              <a:gd name="connsiteY35-726" fmla="*/ 13855 h 2646219"/>
              <a:gd name="connsiteX36-727" fmla="*/ 2230581 w 7841672"/>
              <a:gd name="connsiteY36-728" fmla="*/ 762000 h 2646219"/>
              <a:gd name="connsiteX37-729" fmla="*/ 2258291 w 7841672"/>
              <a:gd name="connsiteY37-730" fmla="*/ 734291 h 2646219"/>
              <a:gd name="connsiteX38-731" fmla="*/ 2355272 w 7841672"/>
              <a:gd name="connsiteY38-732" fmla="*/ 692728 h 2646219"/>
              <a:gd name="connsiteX39-733" fmla="*/ 2396836 w 7841672"/>
              <a:gd name="connsiteY39-734" fmla="*/ 665019 h 2646219"/>
              <a:gd name="connsiteX40-735" fmla="*/ 2521527 w 7841672"/>
              <a:gd name="connsiteY40-736" fmla="*/ 609600 h 2646219"/>
              <a:gd name="connsiteX41-737" fmla="*/ 2590800 w 7841672"/>
              <a:gd name="connsiteY41-738" fmla="*/ 595746 h 2646219"/>
              <a:gd name="connsiteX42-739" fmla="*/ 2729345 w 7841672"/>
              <a:gd name="connsiteY42-740" fmla="*/ 512619 h 2646219"/>
              <a:gd name="connsiteX43-741" fmla="*/ 2770909 w 7841672"/>
              <a:gd name="connsiteY43-742" fmla="*/ 484910 h 2646219"/>
              <a:gd name="connsiteX44-743" fmla="*/ 2812472 w 7841672"/>
              <a:gd name="connsiteY44-744" fmla="*/ 471055 h 2646219"/>
              <a:gd name="connsiteX45-745" fmla="*/ 2895600 w 7841672"/>
              <a:gd name="connsiteY45-746" fmla="*/ 429491 h 2646219"/>
              <a:gd name="connsiteX46-747" fmla="*/ 2964872 w 7841672"/>
              <a:gd name="connsiteY46-748" fmla="*/ 401782 h 2646219"/>
              <a:gd name="connsiteX47-749" fmla="*/ 3020291 w 7841672"/>
              <a:gd name="connsiteY47-750" fmla="*/ 360219 h 2646219"/>
              <a:gd name="connsiteX48-751" fmla="*/ 3061854 w 7841672"/>
              <a:gd name="connsiteY48-752" fmla="*/ 346364 h 2646219"/>
              <a:gd name="connsiteX49-753" fmla="*/ 3158836 w 7841672"/>
              <a:gd name="connsiteY49-754" fmla="*/ 290946 h 2646219"/>
              <a:gd name="connsiteX50-755" fmla="*/ 3214254 w 7841672"/>
              <a:gd name="connsiteY50-756" fmla="*/ 263237 h 2646219"/>
              <a:gd name="connsiteX51-757" fmla="*/ 3255818 w 7841672"/>
              <a:gd name="connsiteY51-758" fmla="*/ 235528 h 2646219"/>
              <a:gd name="connsiteX52-759" fmla="*/ 3297381 w 7841672"/>
              <a:gd name="connsiteY52-760" fmla="*/ 221673 h 2646219"/>
              <a:gd name="connsiteX53-761" fmla="*/ 3338945 w 7841672"/>
              <a:gd name="connsiteY53-762" fmla="*/ 193964 h 2646219"/>
              <a:gd name="connsiteX54-763" fmla="*/ 3477491 w 7841672"/>
              <a:gd name="connsiteY54-764" fmla="*/ 166255 h 2646219"/>
              <a:gd name="connsiteX55-765" fmla="*/ 3574472 w 7841672"/>
              <a:gd name="connsiteY55-766" fmla="*/ 110837 h 2646219"/>
              <a:gd name="connsiteX56-767" fmla="*/ 3616036 w 7841672"/>
              <a:gd name="connsiteY56-768" fmla="*/ 96982 h 2646219"/>
              <a:gd name="connsiteX57-769" fmla="*/ 3699163 w 7841672"/>
              <a:gd name="connsiteY57-770" fmla="*/ 41564 h 2646219"/>
              <a:gd name="connsiteX58-771" fmla="*/ 3782291 w 7841672"/>
              <a:gd name="connsiteY58-772" fmla="*/ 27710 h 2646219"/>
              <a:gd name="connsiteX59-773" fmla="*/ 3906981 w 7841672"/>
              <a:gd name="connsiteY59-774" fmla="*/ 13855 h 2646219"/>
              <a:gd name="connsiteX60-775" fmla="*/ 4003963 w 7841672"/>
              <a:gd name="connsiteY60-776" fmla="*/ 0 h 2646219"/>
              <a:gd name="connsiteX61-777" fmla="*/ 4308763 w 7841672"/>
              <a:gd name="connsiteY61-778" fmla="*/ 13855 h 2646219"/>
              <a:gd name="connsiteX62-779" fmla="*/ 4405745 w 7841672"/>
              <a:gd name="connsiteY62-780" fmla="*/ 55419 h 2646219"/>
              <a:gd name="connsiteX63-781" fmla="*/ 4447309 w 7841672"/>
              <a:gd name="connsiteY63-782" fmla="*/ 69273 h 2646219"/>
              <a:gd name="connsiteX64-783" fmla="*/ 4558145 w 7841672"/>
              <a:gd name="connsiteY64-784" fmla="*/ 124691 h 2646219"/>
              <a:gd name="connsiteX65-785" fmla="*/ 4627418 w 7841672"/>
              <a:gd name="connsiteY65-786" fmla="*/ 193964 h 2646219"/>
              <a:gd name="connsiteX66-787" fmla="*/ 4682836 w 7841672"/>
              <a:gd name="connsiteY66-788" fmla="*/ 263237 h 2646219"/>
              <a:gd name="connsiteX67-789" fmla="*/ 4738254 w 7841672"/>
              <a:gd name="connsiteY67-790" fmla="*/ 304800 h 2646219"/>
              <a:gd name="connsiteX68-791" fmla="*/ 4835236 w 7841672"/>
              <a:gd name="connsiteY68-792" fmla="*/ 374073 h 2646219"/>
              <a:gd name="connsiteX69-793" fmla="*/ 4918363 w 7841672"/>
              <a:gd name="connsiteY69-794" fmla="*/ 443346 h 2646219"/>
              <a:gd name="connsiteX70-795" fmla="*/ 4932218 w 7841672"/>
              <a:gd name="connsiteY70-796" fmla="*/ 484910 h 2646219"/>
              <a:gd name="connsiteX71-797" fmla="*/ 5001491 w 7841672"/>
              <a:gd name="connsiteY71-798" fmla="*/ 554182 h 2646219"/>
              <a:gd name="connsiteX72-799" fmla="*/ 5043054 w 7841672"/>
              <a:gd name="connsiteY72-800" fmla="*/ 609600 h 2646219"/>
              <a:gd name="connsiteX73-801" fmla="*/ 5153891 w 7841672"/>
              <a:gd name="connsiteY73-802" fmla="*/ 706582 h 2646219"/>
              <a:gd name="connsiteX74-803" fmla="*/ 5250872 w 7841672"/>
              <a:gd name="connsiteY74-804" fmla="*/ 748146 h 2646219"/>
              <a:gd name="connsiteX75-805" fmla="*/ 5347854 w 7841672"/>
              <a:gd name="connsiteY75-806" fmla="*/ 817419 h 2646219"/>
              <a:gd name="connsiteX76-807" fmla="*/ 5430981 w 7841672"/>
              <a:gd name="connsiteY76-808" fmla="*/ 872837 h 2646219"/>
              <a:gd name="connsiteX77-809" fmla="*/ 5472545 w 7841672"/>
              <a:gd name="connsiteY77-810" fmla="*/ 886691 h 2646219"/>
              <a:gd name="connsiteX78-811" fmla="*/ 5527963 w 7841672"/>
              <a:gd name="connsiteY78-812" fmla="*/ 928255 h 2646219"/>
              <a:gd name="connsiteX79-813" fmla="*/ 5569527 w 7841672"/>
              <a:gd name="connsiteY79-814" fmla="*/ 969819 h 2646219"/>
              <a:gd name="connsiteX80-815" fmla="*/ 5611091 w 7841672"/>
              <a:gd name="connsiteY80-816" fmla="*/ 983673 h 2646219"/>
              <a:gd name="connsiteX81-817" fmla="*/ 5735781 w 7841672"/>
              <a:gd name="connsiteY81-818" fmla="*/ 1066800 h 2646219"/>
              <a:gd name="connsiteX82-819" fmla="*/ 5777345 w 7841672"/>
              <a:gd name="connsiteY82-820" fmla="*/ 1094510 h 2646219"/>
              <a:gd name="connsiteX83-821" fmla="*/ 5860472 w 7841672"/>
              <a:gd name="connsiteY83-822" fmla="*/ 1177637 h 2646219"/>
              <a:gd name="connsiteX84-823" fmla="*/ 5943600 w 7841672"/>
              <a:gd name="connsiteY84-824" fmla="*/ 1233055 h 2646219"/>
              <a:gd name="connsiteX85-825" fmla="*/ 6192981 w 7841672"/>
              <a:gd name="connsiteY85-826" fmla="*/ 1510146 h 2646219"/>
              <a:gd name="connsiteX86-827" fmla="*/ 6248400 w 7841672"/>
              <a:gd name="connsiteY86-828" fmla="*/ 1537855 h 2646219"/>
              <a:gd name="connsiteX87-829" fmla="*/ 6345381 w 7841672"/>
              <a:gd name="connsiteY87-830" fmla="*/ 1634837 h 2646219"/>
              <a:gd name="connsiteX88-831" fmla="*/ 6442363 w 7841672"/>
              <a:gd name="connsiteY88-832" fmla="*/ 1690255 h 2646219"/>
              <a:gd name="connsiteX89-833" fmla="*/ 6483927 w 7841672"/>
              <a:gd name="connsiteY89-834" fmla="*/ 1731819 h 2646219"/>
              <a:gd name="connsiteX90-835" fmla="*/ 6539345 w 7841672"/>
              <a:gd name="connsiteY90-836" fmla="*/ 1759528 h 2646219"/>
              <a:gd name="connsiteX91-837" fmla="*/ 6664036 w 7841672"/>
              <a:gd name="connsiteY91-838" fmla="*/ 1856510 h 2646219"/>
              <a:gd name="connsiteX92-839" fmla="*/ 6719454 w 7841672"/>
              <a:gd name="connsiteY92-840" fmla="*/ 1884219 h 2646219"/>
              <a:gd name="connsiteX93-841" fmla="*/ 6761018 w 7841672"/>
              <a:gd name="connsiteY93-842" fmla="*/ 1925782 h 2646219"/>
              <a:gd name="connsiteX94-843" fmla="*/ 6802581 w 7841672"/>
              <a:gd name="connsiteY94-844" fmla="*/ 1953491 h 2646219"/>
              <a:gd name="connsiteX95-845" fmla="*/ 6830291 w 7841672"/>
              <a:gd name="connsiteY95-846" fmla="*/ 1981200 h 2646219"/>
              <a:gd name="connsiteX96-847" fmla="*/ 6913418 w 7841672"/>
              <a:gd name="connsiteY96-848" fmla="*/ 2008910 h 2646219"/>
              <a:gd name="connsiteX97-849" fmla="*/ 6996545 w 7841672"/>
              <a:gd name="connsiteY97-850" fmla="*/ 2064328 h 2646219"/>
              <a:gd name="connsiteX98-851" fmla="*/ 7065818 w 7841672"/>
              <a:gd name="connsiteY98-852" fmla="*/ 2092037 h 2646219"/>
              <a:gd name="connsiteX99-853" fmla="*/ 7121236 w 7841672"/>
              <a:gd name="connsiteY99-854" fmla="*/ 2133600 h 2646219"/>
              <a:gd name="connsiteX100-855" fmla="*/ 7329054 w 7841672"/>
              <a:gd name="connsiteY100-856" fmla="*/ 2216728 h 2646219"/>
              <a:gd name="connsiteX101-857" fmla="*/ 7384472 w 7841672"/>
              <a:gd name="connsiteY101-858" fmla="*/ 2244437 h 2646219"/>
              <a:gd name="connsiteX102-859" fmla="*/ 7481454 w 7841672"/>
              <a:gd name="connsiteY102-860" fmla="*/ 2313710 h 2646219"/>
              <a:gd name="connsiteX103-861" fmla="*/ 7578436 w 7841672"/>
              <a:gd name="connsiteY103-862" fmla="*/ 2369128 h 2646219"/>
              <a:gd name="connsiteX104-863" fmla="*/ 7675418 w 7841672"/>
              <a:gd name="connsiteY104-864" fmla="*/ 2438400 h 2646219"/>
              <a:gd name="connsiteX105-865" fmla="*/ 7703127 w 7841672"/>
              <a:gd name="connsiteY105-866" fmla="*/ 2466110 h 2646219"/>
              <a:gd name="connsiteX106-867" fmla="*/ 7744691 w 7841672"/>
              <a:gd name="connsiteY106-868" fmla="*/ 2479964 h 2646219"/>
              <a:gd name="connsiteX107-869" fmla="*/ 7786254 w 7841672"/>
              <a:gd name="connsiteY107-870" fmla="*/ 2535382 h 2646219"/>
              <a:gd name="connsiteX108-871" fmla="*/ 7841672 w 7841672"/>
              <a:gd name="connsiteY108-872" fmla="*/ 2618510 h 2646219"/>
              <a:gd name="connsiteX0-873" fmla="*/ 0 w 7841672"/>
              <a:gd name="connsiteY0-874" fmla="*/ 2646219 h 2646219"/>
              <a:gd name="connsiteX1-875" fmla="*/ 83127 w 7841672"/>
              <a:gd name="connsiteY1-876" fmla="*/ 2521528 h 2646219"/>
              <a:gd name="connsiteX2-877" fmla="*/ 166254 w 7841672"/>
              <a:gd name="connsiteY2-878" fmla="*/ 2382982 h 2646219"/>
              <a:gd name="connsiteX3-879" fmla="*/ 207818 w 7841672"/>
              <a:gd name="connsiteY3-880" fmla="*/ 2258291 h 2646219"/>
              <a:gd name="connsiteX4-881" fmla="*/ 277091 w 7841672"/>
              <a:gd name="connsiteY4-882" fmla="*/ 2161310 h 2646219"/>
              <a:gd name="connsiteX5-883" fmla="*/ 304800 w 7841672"/>
              <a:gd name="connsiteY5-884" fmla="*/ 2092037 h 2646219"/>
              <a:gd name="connsiteX6-885" fmla="*/ 360218 w 7841672"/>
              <a:gd name="connsiteY6-886" fmla="*/ 2050473 h 2646219"/>
              <a:gd name="connsiteX7-887" fmla="*/ 401781 w 7841672"/>
              <a:gd name="connsiteY7-888" fmla="*/ 1995055 h 2646219"/>
              <a:gd name="connsiteX8-889" fmla="*/ 429491 w 7841672"/>
              <a:gd name="connsiteY8-890" fmla="*/ 1967346 h 2646219"/>
              <a:gd name="connsiteX9-891" fmla="*/ 457200 w 7841672"/>
              <a:gd name="connsiteY9-892" fmla="*/ 1925782 h 2646219"/>
              <a:gd name="connsiteX10-893" fmla="*/ 1260764 w 7841672"/>
              <a:gd name="connsiteY10-894" fmla="*/ 1316182 h 2646219"/>
              <a:gd name="connsiteX11-895" fmla="*/ 678872 w 7841672"/>
              <a:gd name="connsiteY11-896" fmla="*/ 1842655 h 2646219"/>
              <a:gd name="connsiteX12-897" fmla="*/ 762000 w 7841672"/>
              <a:gd name="connsiteY12-898" fmla="*/ 1759528 h 2646219"/>
              <a:gd name="connsiteX13-899" fmla="*/ 858981 w 7841672"/>
              <a:gd name="connsiteY13-900" fmla="*/ 1676400 h 2646219"/>
              <a:gd name="connsiteX14-901" fmla="*/ 886691 w 7841672"/>
              <a:gd name="connsiteY14-902" fmla="*/ 1648691 h 2646219"/>
              <a:gd name="connsiteX15-903" fmla="*/ 969818 w 7841672"/>
              <a:gd name="connsiteY15-904" fmla="*/ 1524001 h 2646219"/>
              <a:gd name="connsiteX16-905" fmla="*/ 969818 w 7841672"/>
              <a:gd name="connsiteY16-906" fmla="*/ 1579419 h 2646219"/>
              <a:gd name="connsiteX17-907" fmla="*/ 1039091 w 7841672"/>
              <a:gd name="connsiteY17-908" fmla="*/ 1510146 h 2646219"/>
              <a:gd name="connsiteX18-909" fmla="*/ 1052945 w 7841672"/>
              <a:gd name="connsiteY18-910" fmla="*/ 1468582 h 2646219"/>
              <a:gd name="connsiteX19-911" fmla="*/ 1136072 w 7841672"/>
              <a:gd name="connsiteY19-912" fmla="*/ 1399310 h 2646219"/>
              <a:gd name="connsiteX20-913" fmla="*/ 1163781 w 7841672"/>
              <a:gd name="connsiteY20-914" fmla="*/ 1371600 h 2646219"/>
              <a:gd name="connsiteX21-915" fmla="*/ 1246909 w 7841672"/>
              <a:gd name="connsiteY21-916" fmla="*/ 1316182 h 2646219"/>
              <a:gd name="connsiteX22-917" fmla="*/ 1288472 w 7841672"/>
              <a:gd name="connsiteY22-918" fmla="*/ 1274619 h 2646219"/>
              <a:gd name="connsiteX23-919" fmla="*/ 1385454 w 7841672"/>
              <a:gd name="connsiteY23-920" fmla="*/ 1219200 h 2646219"/>
              <a:gd name="connsiteX24-921" fmla="*/ 1468581 w 7841672"/>
              <a:gd name="connsiteY24-922" fmla="*/ 1163782 h 2646219"/>
              <a:gd name="connsiteX25-923" fmla="*/ 1496291 w 7841672"/>
              <a:gd name="connsiteY25-924" fmla="*/ 1136073 h 2646219"/>
              <a:gd name="connsiteX26-925" fmla="*/ 1593272 w 7841672"/>
              <a:gd name="connsiteY26-926" fmla="*/ 1094510 h 2646219"/>
              <a:gd name="connsiteX27-927" fmla="*/ 1662545 w 7841672"/>
              <a:gd name="connsiteY27-928" fmla="*/ 1052946 h 2646219"/>
              <a:gd name="connsiteX28-929" fmla="*/ 1745672 w 7841672"/>
              <a:gd name="connsiteY28-930" fmla="*/ 997528 h 2646219"/>
              <a:gd name="connsiteX29-931" fmla="*/ 1787236 w 7841672"/>
              <a:gd name="connsiteY29-932" fmla="*/ 969819 h 2646219"/>
              <a:gd name="connsiteX30-933" fmla="*/ 1884218 w 7841672"/>
              <a:gd name="connsiteY30-934" fmla="*/ 900546 h 2646219"/>
              <a:gd name="connsiteX31-935" fmla="*/ 1939636 w 7841672"/>
              <a:gd name="connsiteY31-936" fmla="*/ 886691 h 2646219"/>
              <a:gd name="connsiteX32-937" fmla="*/ 1981200 w 7841672"/>
              <a:gd name="connsiteY32-938" fmla="*/ 872837 h 2646219"/>
              <a:gd name="connsiteX33-939" fmla="*/ 2022763 w 7841672"/>
              <a:gd name="connsiteY33-940" fmla="*/ 845128 h 2646219"/>
              <a:gd name="connsiteX34-941" fmla="*/ 2064327 w 7841672"/>
              <a:gd name="connsiteY34-942" fmla="*/ 831273 h 2646219"/>
              <a:gd name="connsiteX35-943" fmla="*/ 3685309 w 7841672"/>
              <a:gd name="connsiteY35-944" fmla="*/ 13855 h 2646219"/>
              <a:gd name="connsiteX36-945" fmla="*/ 2230581 w 7841672"/>
              <a:gd name="connsiteY36-946" fmla="*/ 762000 h 2646219"/>
              <a:gd name="connsiteX37-947" fmla="*/ 2258291 w 7841672"/>
              <a:gd name="connsiteY37-948" fmla="*/ 734291 h 2646219"/>
              <a:gd name="connsiteX38-949" fmla="*/ 2355272 w 7841672"/>
              <a:gd name="connsiteY38-950" fmla="*/ 692728 h 2646219"/>
              <a:gd name="connsiteX39-951" fmla="*/ 2396836 w 7841672"/>
              <a:gd name="connsiteY39-952" fmla="*/ 665019 h 2646219"/>
              <a:gd name="connsiteX40-953" fmla="*/ 2521527 w 7841672"/>
              <a:gd name="connsiteY40-954" fmla="*/ 609600 h 2646219"/>
              <a:gd name="connsiteX41-955" fmla="*/ 2590800 w 7841672"/>
              <a:gd name="connsiteY41-956" fmla="*/ 595746 h 2646219"/>
              <a:gd name="connsiteX42-957" fmla="*/ 2729345 w 7841672"/>
              <a:gd name="connsiteY42-958" fmla="*/ 512619 h 2646219"/>
              <a:gd name="connsiteX43-959" fmla="*/ 2770909 w 7841672"/>
              <a:gd name="connsiteY43-960" fmla="*/ 484910 h 2646219"/>
              <a:gd name="connsiteX44-961" fmla="*/ 2812472 w 7841672"/>
              <a:gd name="connsiteY44-962" fmla="*/ 471055 h 2646219"/>
              <a:gd name="connsiteX45-963" fmla="*/ 2895600 w 7841672"/>
              <a:gd name="connsiteY45-964" fmla="*/ 429491 h 2646219"/>
              <a:gd name="connsiteX46-965" fmla="*/ 2964872 w 7841672"/>
              <a:gd name="connsiteY46-966" fmla="*/ 401782 h 2646219"/>
              <a:gd name="connsiteX47-967" fmla="*/ 3020291 w 7841672"/>
              <a:gd name="connsiteY47-968" fmla="*/ 360219 h 2646219"/>
              <a:gd name="connsiteX48-969" fmla="*/ 3061854 w 7841672"/>
              <a:gd name="connsiteY48-970" fmla="*/ 346364 h 2646219"/>
              <a:gd name="connsiteX49-971" fmla="*/ 3158836 w 7841672"/>
              <a:gd name="connsiteY49-972" fmla="*/ 290946 h 2646219"/>
              <a:gd name="connsiteX50-973" fmla="*/ 3214254 w 7841672"/>
              <a:gd name="connsiteY50-974" fmla="*/ 263237 h 2646219"/>
              <a:gd name="connsiteX51-975" fmla="*/ 3255818 w 7841672"/>
              <a:gd name="connsiteY51-976" fmla="*/ 235528 h 2646219"/>
              <a:gd name="connsiteX52-977" fmla="*/ 3297381 w 7841672"/>
              <a:gd name="connsiteY52-978" fmla="*/ 221673 h 2646219"/>
              <a:gd name="connsiteX53-979" fmla="*/ 3338945 w 7841672"/>
              <a:gd name="connsiteY53-980" fmla="*/ 193964 h 2646219"/>
              <a:gd name="connsiteX54-981" fmla="*/ 3477491 w 7841672"/>
              <a:gd name="connsiteY54-982" fmla="*/ 166255 h 2646219"/>
              <a:gd name="connsiteX55-983" fmla="*/ 3574472 w 7841672"/>
              <a:gd name="connsiteY55-984" fmla="*/ 110837 h 2646219"/>
              <a:gd name="connsiteX56-985" fmla="*/ 3616036 w 7841672"/>
              <a:gd name="connsiteY56-986" fmla="*/ 96982 h 2646219"/>
              <a:gd name="connsiteX57-987" fmla="*/ 3699163 w 7841672"/>
              <a:gd name="connsiteY57-988" fmla="*/ 41564 h 2646219"/>
              <a:gd name="connsiteX58-989" fmla="*/ 3782291 w 7841672"/>
              <a:gd name="connsiteY58-990" fmla="*/ 27710 h 2646219"/>
              <a:gd name="connsiteX59-991" fmla="*/ 3906981 w 7841672"/>
              <a:gd name="connsiteY59-992" fmla="*/ 13855 h 2646219"/>
              <a:gd name="connsiteX60-993" fmla="*/ 4003963 w 7841672"/>
              <a:gd name="connsiteY60-994" fmla="*/ 0 h 2646219"/>
              <a:gd name="connsiteX61-995" fmla="*/ 4308763 w 7841672"/>
              <a:gd name="connsiteY61-996" fmla="*/ 13855 h 2646219"/>
              <a:gd name="connsiteX62-997" fmla="*/ 4405745 w 7841672"/>
              <a:gd name="connsiteY62-998" fmla="*/ 55419 h 2646219"/>
              <a:gd name="connsiteX63-999" fmla="*/ 4447309 w 7841672"/>
              <a:gd name="connsiteY63-1000" fmla="*/ 69273 h 2646219"/>
              <a:gd name="connsiteX64-1001" fmla="*/ 4558145 w 7841672"/>
              <a:gd name="connsiteY64-1002" fmla="*/ 124691 h 2646219"/>
              <a:gd name="connsiteX65-1003" fmla="*/ 4627418 w 7841672"/>
              <a:gd name="connsiteY65-1004" fmla="*/ 193964 h 2646219"/>
              <a:gd name="connsiteX66-1005" fmla="*/ 4682836 w 7841672"/>
              <a:gd name="connsiteY66-1006" fmla="*/ 263237 h 2646219"/>
              <a:gd name="connsiteX67-1007" fmla="*/ 4738254 w 7841672"/>
              <a:gd name="connsiteY67-1008" fmla="*/ 304800 h 2646219"/>
              <a:gd name="connsiteX68-1009" fmla="*/ 4835236 w 7841672"/>
              <a:gd name="connsiteY68-1010" fmla="*/ 374073 h 2646219"/>
              <a:gd name="connsiteX69-1011" fmla="*/ 4918363 w 7841672"/>
              <a:gd name="connsiteY69-1012" fmla="*/ 443346 h 2646219"/>
              <a:gd name="connsiteX70-1013" fmla="*/ 4932218 w 7841672"/>
              <a:gd name="connsiteY70-1014" fmla="*/ 484910 h 2646219"/>
              <a:gd name="connsiteX71-1015" fmla="*/ 5001491 w 7841672"/>
              <a:gd name="connsiteY71-1016" fmla="*/ 554182 h 2646219"/>
              <a:gd name="connsiteX72-1017" fmla="*/ 5043054 w 7841672"/>
              <a:gd name="connsiteY72-1018" fmla="*/ 609600 h 2646219"/>
              <a:gd name="connsiteX73-1019" fmla="*/ 5153891 w 7841672"/>
              <a:gd name="connsiteY73-1020" fmla="*/ 706582 h 2646219"/>
              <a:gd name="connsiteX74-1021" fmla="*/ 5250872 w 7841672"/>
              <a:gd name="connsiteY74-1022" fmla="*/ 748146 h 2646219"/>
              <a:gd name="connsiteX75-1023" fmla="*/ 5347854 w 7841672"/>
              <a:gd name="connsiteY75-1024" fmla="*/ 817419 h 2646219"/>
              <a:gd name="connsiteX76-1025" fmla="*/ 5430981 w 7841672"/>
              <a:gd name="connsiteY76-1026" fmla="*/ 872837 h 2646219"/>
              <a:gd name="connsiteX77-1027" fmla="*/ 5472545 w 7841672"/>
              <a:gd name="connsiteY77-1028" fmla="*/ 886691 h 2646219"/>
              <a:gd name="connsiteX78-1029" fmla="*/ 5527963 w 7841672"/>
              <a:gd name="connsiteY78-1030" fmla="*/ 928255 h 2646219"/>
              <a:gd name="connsiteX79-1031" fmla="*/ 5569527 w 7841672"/>
              <a:gd name="connsiteY79-1032" fmla="*/ 969819 h 2646219"/>
              <a:gd name="connsiteX80-1033" fmla="*/ 5611091 w 7841672"/>
              <a:gd name="connsiteY80-1034" fmla="*/ 983673 h 2646219"/>
              <a:gd name="connsiteX81-1035" fmla="*/ 5735781 w 7841672"/>
              <a:gd name="connsiteY81-1036" fmla="*/ 1066800 h 2646219"/>
              <a:gd name="connsiteX82-1037" fmla="*/ 5777345 w 7841672"/>
              <a:gd name="connsiteY82-1038" fmla="*/ 1094510 h 2646219"/>
              <a:gd name="connsiteX83-1039" fmla="*/ 5860472 w 7841672"/>
              <a:gd name="connsiteY83-1040" fmla="*/ 1177637 h 2646219"/>
              <a:gd name="connsiteX84-1041" fmla="*/ 5943600 w 7841672"/>
              <a:gd name="connsiteY84-1042" fmla="*/ 1233055 h 2646219"/>
              <a:gd name="connsiteX85-1043" fmla="*/ 6192981 w 7841672"/>
              <a:gd name="connsiteY85-1044" fmla="*/ 1510146 h 2646219"/>
              <a:gd name="connsiteX86-1045" fmla="*/ 6248400 w 7841672"/>
              <a:gd name="connsiteY86-1046" fmla="*/ 1537855 h 2646219"/>
              <a:gd name="connsiteX87-1047" fmla="*/ 6345381 w 7841672"/>
              <a:gd name="connsiteY87-1048" fmla="*/ 1634837 h 2646219"/>
              <a:gd name="connsiteX88-1049" fmla="*/ 6442363 w 7841672"/>
              <a:gd name="connsiteY88-1050" fmla="*/ 1690255 h 2646219"/>
              <a:gd name="connsiteX89-1051" fmla="*/ 6483927 w 7841672"/>
              <a:gd name="connsiteY89-1052" fmla="*/ 1731819 h 2646219"/>
              <a:gd name="connsiteX90-1053" fmla="*/ 6539345 w 7841672"/>
              <a:gd name="connsiteY90-1054" fmla="*/ 1759528 h 2646219"/>
              <a:gd name="connsiteX91-1055" fmla="*/ 6664036 w 7841672"/>
              <a:gd name="connsiteY91-1056" fmla="*/ 1856510 h 2646219"/>
              <a:gd name="connsiteX92-1057" fmla="*/ 6719454 w 7841672"/>
              <a:gd name="connsiteY92-1058" fmla="*/ 1884219 h 2646219"/>
              <a:gd name="connsiteX93-1059" fmla="*/ 6761018 w 7841672"/>
              <a:gd name="connsiteY93-1060" fmla="*/ 1925782 h 2646219"/>
              <a:gd name="connsiteX94-1061" fmla="*/ 6802581 w 7841672"/>
              <a:gd name="connsiteY94-1062" fmla="*/ 1953491 h 2646219"/>
              <a:gd name="connsiteX95-1063" fmla="*/ 6830291 w 7841672"/>
              <a:gd name="connsiteY95-1064" fmla="*/ 1981200 h 2646219"/>
              <a:gd name="connsiteX96-1065" fmla="*/ 6913418 w 7841672"/>
              <a:gd name="connsiteY96-1066" fmla="*/ 2008910 h 2646219"/>
              <a:gd name="connsiteX97-1067" fmla="*/ 6996545 w 7841672"/>
              <a:gd name="connsiteY97-1068" fmla="*/ 2064328 h 2646219"/>
              <a:gd name="connsiteX98-1069" fmla="*/ 7065818 w 7841672"/>
              <a:gd name="connsiteY98-1070" fmla="*/ 2092037 h 2646219"/>
              <a:gd name="connsiteX99-1071" fmla="*/ 7121236 w 7841672"/>
              <a:gd name="connsiteY99-1072" fmla="*/ 2133600 h 2646219"/>
              <a:gd name="connsiteX100-1073" fmla="*/ 7329054 w 7841672"/>
              <a:gd name="connsiteY100-1074" fmla="*/ 2216728 h 2646219"/>
              <a:gd name="connsiteX101-1075" fmla="*/ 7384472 w 7841672"/>
              <a:gd name="connsiteY101-1076" fmla="*/ 2244437 h 2646219"/>
              <a:gd name="connsiteX102-1077" fmla="*/ 7481454 w 7841672"/>
              <a:gd name="connsiteY102-1078" fmla="*/ 2313710 h 2646219"/>
              <a:gd name="connsiteX103-1079" fmla="*/ 7578436 w 7841672"/>
              <a:gd name="connsiteY103-1080" fmla="*/ 2369128 h 2646219"/>
              <a:gd name="connsiteX104-1081" fmla="*/ 7675418 w 7841672"/>
              <a:gd name="connsiteY104-1082" fmla="*/ 2438400 h 2646219"/>
              <a:gd name="connsiteX105-1083" fmla="*/ 7703127 w 7841672"/>
              <a:gd name="connsiteY105-1084" fmla="*/ 2466110 h 2646219"/>
              <a:gd name="connsiteX106-1085" fmla="*/ 7744691 w 7841672"/>
              <a:gd name="connsiteY106-1086" fmla="*/ 2479964 h 2646219"/>
              <a:gd name="connsiteX107-1087" fmla="*/ 7786254 w 7841672"/>
              <a:gd name="connsiteY107-1088" fmla="*/ 2535382 h 2646219"/>
              <a:gd name="connsiteX108-1089" fmla="*/ 7841672 w 7841672"/>
              <a:gd name="connsiteY108-1090" fmla="*/ 2618510 h 2646219"/>
              <a:gd name="connsiteX0-1091" fmla="*/ 0 w 7841672"/>
              <a:gd name="connsiteY0-1092" fmla="*/ 2646219 h 2646219"/>
              <a:gd name="connsiteX1-1093" fmla="*/ 83127 w 7841672"/>
              <a:gd name="connsiteY1-1094" fmla="*/ 2521528 h 2646219"/>
              <a:gd name="connsiteX2-1095" fmla="*/ 166254 w 7841672"/>
              <a:gd name="connsiteY2-1096" fmla="*/ 2382982 h 2646219"/>
              <a:gd name="connsiteX3-1097" fmla="*/ 207818 w 7841672"/>
              <a:gd name="connsiteY3-1098" fmla="*/ 2258291 h 2646219"/>
              <a:gd name="connsiteX4-1099" fmla="*/ 277091 w 7841672"/>
              <a:gd name="connsiteY4-1100" fmla="*/ 2161310 h 2646219"/>
              <a:gd name="connsiteX5-1101" fmla="*/ 304800 w 7841672"/>
              <a:gd name="connsiteY5-1102" fmla="*/ 2092037 h 2646219"/>
              <a:gd name="connsiteX6-1103" fmla="*/ 360218 w 7841672"/>
              <a:gd name="connsiteY6-1104" fmla="*/ 2050473 h 2646219"/>
              <a:gd name="connsiteX7-1105" fmla="*/ 401781 w 7841672"/>
              <a:gd name="connsiteY7-1106" fmla="*/ 1995055 h 2646219"/>
              <a:gd name="connsiteX8-1107" fmla="*/ 429491 w 7841672"/>
              <a:gd name="connsiteY8-1108" fmla="*/ 1967346 h 2646219"/>
              <a:gd name="connsiteX9-1109" fmla="*/ 457200 w 7841672"/>
              <a:gd name="connsiteY9-1110" fmla="*/ 1925782 h 2646219"/>
              <a:gd name="connsiteX10-1111" fmla="*/ 1260764 w 7841672"/>
              <a:gd name="connsiteY10-1112" fmla="*/ 1316182 h 2646219"/>
              <a:gd name="connsiteX11-1113" fmla="*/ 678872 w 7841672"/>
              <a:gd name="connsiteY11-1114" fmla="*/ 1842655 h 2646219"/>
              <a:gd name="connsiteX12-1115" fmla="*/ 762000 w 7841672"/>
              <a:gd name="connsiteY12-1116" fmla="*/ 1759528 h 2646219"/>
              <a:gd name="connsiteX13-1117" fmla="*/ 3671454 w 7841672"/>
              <a:gd name="connsiteY13-1118" fmla="*/ 27709 h 2646219"/>
              <a:gd name="connsiteX14-1119" fmla="*/ 886691 w 7841672"/>
              <a:gd name="connsiteY14-1120" fmla="*/ 1648691 h 2646219"/>
              <a:gd name="connsiteX15-1121" fmla="*/ 969818 w 7841672"/>
              <a:gd name="connsiteY15-1122" fmla="*/ 1524001 h 2646219"/>
              <a:gd name="connsiteX16-1123" fmla="*/ 969818 w 7841672"/>
              <a:gd name="connsiteY16-1124" fmla="*/ 1579419 h 2646219"/>
              <a:gd name="connsiteX17-1125" fmla="*/ 1039091 w 7841672"/>
              <a:gd name="connsiteY17-1126" fmla="*/ 1510146 h 2646219"/>
              <a:gd name="connsiteX18-1127" fmla="*/ 1052945 w 7841672"/>
              <a:gd name="connsiteY18-1128" fmla="*/ 1468582 h 2646219"/>
              <a:gd name="connsiteX19-1129" fmla="*/ 1136072 w 7841672"/>
              <a:gd name="connsiteY19-1130" fmla="*/ 1399310 h 2646219"/>
              <a:gd name="connsiteX20-1131" fmla="*/ 1163781 w 7841672"/>
              <a:gd name="connsiteY20-1132" fmla="*/ 1371600 h 2646219"/>
              <a:gd name="connsiteX21-1133" fmla="*/ 1246909 w 7841672"/>
              <a:gd name="connsiteY21-1134" fmla="*/ 1316182 h 2646219"/>
              <a:gd name="connsiteX22-1135" fmla="*/ 1288472 w 7841672"/>
              <a:gd name="connsiteY22-1136" fmla="*/ 1274619 h 2646219"/>
              <a:gd name="connsiteX23-1137" fmla="*/ 1385454 w 7841672"/>
              <a:gd name="connsiteY23-1138" fmla="*/ 1219200 h 2646219"/>
              <a:gd name="connsiteX24-1139" fmla="*/ 1468581 w 7841672"/>
              <a:gd name="connsiteY24-1140" fmla="*/ 1163782 h 2646219"/>
              <a:gd name="connsiteX25-1141" fmla="*/ 1496291 w 7841672"/>
              <a:gd name="connsiteY25-1142" fmla="*/ 1136073 h 2646219"/>
              <a:gd name="connsiteX26-1143" fmla="*/ 1593272 w 7841672"/>
              <a:gd name="connsiteY26-1144" fmla="*/ 1094510 h 2646219"/>
              <a:gd name="connsiteX27-1145" fmla="*/ 1662545 w 7841672"/>
              <a:gd name="connsiteY27-1146" fmla="*/ 1052946 h 2646219"/>
              <a:gd name="connsiteX28-1147" fmla="*/ 1745672 w 7841672"/>
              <a:gd name="connsiteY28-1148" fmla="*/ 997528 h 2646219"/>
              <a:gd name="connsiteX29-1149" fmla="*/ 1787236 w 7841672"/>
              <a:gd name="connsiteY29-1150" fmla="*/ 969819 h 2646219"/>
              <a:gd name="connsiteX30-1151" fmla="*/ 1884218 w 7841672"/>
              <a:gd name="connsiteY30-1152" fmla="*/ 900546 h 2646219"/>
              <a:gd name="connsiteX31-1153" fmla="*/ 1939636 w 7841672"/>
              <a:gd name="connsiteY31-1154" fmla="*/ 886691 h 2646219"/>
              <a:gd name="connsiteX32-1155" fmla="*/ 1981200 w 7841672"/>
              <a:gd name="connsiteY32-1156" fmla="*/ 872837 h 2646219"/>
              <a:gd name="connsiteX33-1157" fmla="*/ 2022763 w 7841672"/>
              <a:gd name="connsiteY33-1158" fmla="*/ 845128 h 2646219"/>
              <a:gd name="connsiteX34-1159" fmla="*/ 2064327 w 7841672"/>
              <a:gd name="connsiteY34-1160" fmla="*/ 831273 h 2646219"/>
              <a:gd name="connsiteX35-1161" fmla="*/ 3685309 w 7841672"/>
              <a:gd name="connsiteY35-1162" fmla="*/ 13855 h 2646219"/>
              <a:gd name="connsiteX36-1163" fmla="*/ 2230581 w 7841672"/>
              <a:gd name="connsiteY36-1164" fmla="*/ 762000 h 2646219"/>
              <a:gd name="connsiteX37-1165" fmla="*/ 2258291 w 7841672"/>
              <a:gd name="connsiteY37-1166" fmla="*/ 734291 h 2646219"/>
              <a:gd name="connsiteX38-1167" fmla="*/ 2355272 w 7841672"/>
              <a:gd name="connsiteY38-1168" fmla="*/ 692728 h 2646219"/>
              <a:gd name="connsiteX39-1169" fmla="*/ 2396836 w 7841672"/>
              <a:gd name="connsiteY39-1170" fmla="*/ 665019 h 2646219"/>
              <a:gd name="connsiteX40-1171" fmla="*/ 2521527 w 7841672"/>
              <a:gd name="connsiteY40-1172" fmla="*/ 609600 h 2646219"/>
              <a:gd name="connsiteX41-1173" fmla="*/ 2590800 w 7841672"/>
              <a:gd name="connsiteY41-1174" fmla="*/ 595746 h 2646219"/>
              <a:gd name="connsiteX42-1175" fmla="*/ 2729345 w 7841672"/>
              <a:gd name="connsiteY42-1176" fmla="*/ 512619 h 2646219"/>
              <a:gd name="connsiteX43-1177" fmla="*/ 2770909 w 7841672"/>
              <a:gd name="connsiteY43-1178" fmla="*/ 484910 h 2646219"/>
              <a:gd name="connsiteX44-1179" fmla="*/ 2812472 w 7841672"/>
              <a:gd name="connsiteY44-1180" fmla="*/ 471055 h 2646219"/>
              <a:gd name="connsiteX45-1181" fmla="*/ 2895600 w 7841672"/>
              <a:gd name="connsiteY45-1182" fmla="*/ 429491 h 2646219"/>
              <a:gd name="connsiteX46-1183" fmla="*/ 2964872 w 7841672"/>
              <a:gd name="connsiteY46-1184" fmla="*/ 401782 h 2646219"/>
              <a:gd name="connsiteX47-1185" fmla="*/ 3020291 w 7841672"/>
              <a:gd name="connsiteY47-1186" fmla="*/ 360219 h 2646219"/>
              <a:gd name="connsiteX48-1187" fmla="*/ 3061854 w 7841672"/>
              <a:gd name="connsiteY48-1188" fmla="*/ 346364 h 2646219"/>
              <a:gd name="connsiteX49-1189" fmla="*/ 3158836 w 7841672"/>
              <a:gd name="connsiteY49-1190" fmla="*/ 290946 h 2646219"/>
              <a:gd name="connsiteX50-1191" fmla="*/ 3214254 w 7841672"/>
              <a:gd name="connsiteY50-1192" fmla="*/ 263237 h 2646219"/>
              <a:gd name="connsiteX51-1193" fmla="*/ 3255818 w 7841672"/>
              <a:gd name="connsiteY51-1194" fmla="*/ 235528 h 2646219"/>
              <a:gd name="connsiteX52-1195" fmla="*/ 3297381 w 7841672"/>
              <a:gd name="connsiteY52-1196" fmla="*/ 221673 h 2646219"/>
              <a:gd name="connsiteX53-1197" fmla="*/ 3338945 w 7841672"/>
              <a:gd name="connsiteY53-1198" fmla="*/ 193964 h 2646219"/>
              <a:gd name="connsiteX54-1199" fmla="*/ 3477491 w 7841672"/>
              <a:gd name="connsiteY54-1200" fmla="*/ 166255 h 2646219"/>
              <a:gd name="connsiteX55-1201" fmla="*/ 3574472 w 7841672"/>
              <a:gd name="connsiteY55-1202" fmla="*/ 110837 h 2646219"/>
              <a:gd name="connsiteX56-1203" fmla="*/ 3616036 w 7841672"/>
              <a:gd name="connsiteY56-1204" fmla="*/ 96982 h 2646219"/>
              <a:gd name="connsiteX57-1205" fmla="*/ 3699163 w 7841672"/>
              <a:gd name="connsiteY57-1206" fmla="*/ 41564 h 2646219"/>
              <a:gd name="connsiteX58-1207" fmla="*/ 3782291 w 7841672"/>
              <a:gd name="connsiteY58-1208" fmla="*/ 27710 h 2646219"/>
              <a:gd name="connsiteX59-1209" fmla="*/ 3906981 w 7841672"/>
              <a:gd name="connsiteY59-1210" fmla="*/ 13855 h 2646219"/>
              <a:gd name="connsiteX60-1211" fmla="*/ 4003963 w 7841672"/>
              <a:gd name="connsiteY60-1212" fmla="*/ 0 h 2646219"/>
              <a:gd name="connsiteX61-1213" fmla="*/ 4308763 w 7841672"/>
              <a:gd name="connsiteY61-1214" fmla="*/ 13855 h 2646219"/>
              <a:gd name="connsiteX62-1215" fmla="*/ 4405745 w 7841672"/>
              <a:gd name="connsiteY62-1216" fmla="*/ 55419 h 2646219"/>
              <a:gd name="connsiteX63-1217" fmla="*/ 4447309 w 7841672"/>
              <a:gd name="connsiteY63-1218" fmla="*/ 69273 h 2646219"/>
              <a:gd name="connsiteX64-1219" fmla="*/ 4558145 w 7841672"/>
              <a:gd name="connsiteY64-1220" fmla="*/ 124691 h 2646219"/>
              <a:gd name="connsiteX65-1221" fmla="*/ 4627418 w 7841672"/>
              <a:gd name="connsiteY65-1222" fmla="*/ 193964 h 2646219"/>
              <a:gd name="connsiteX66-1223" fmla="*/ 4682836 w 7841672"/>
              <a:gd name="connsiteY66-1224" fmla="*/ 263237 h 2646219"/>
              <a:gd name="connsiteX67-1225" fmla="*/ 4738254 w 7841672"/>
              <a:gd name="connsiteY67-1226" fmla="*/ 304800 h 2646219"/>
              <a:gd name="connsiteX68-1227" fmla="*/ 4835236 w 7841672"/>
              <a:gd name="connsiteY68-1228" fmla="*/ 374073 h 2646219"/>
              <a:gd name="connsiteX69-1229" fmla="*/ 4918363 w 7841672"/>
              <a:gd name="connsiteY69-1230" fmla="*/ 443346 h 2646219"/>
              <a:gd name="connsiteX70-1231" fmla="*/ 4932218 w 7841672"/>
              <a:gd name="connsiteY70-1232" fmla="*/ 484910 h 2646219"/>
              <a:gd name="connsiteX71-1233" fmla="*/ 5001491 w 7841672"/>
              <a:gd name="connsiteY71-1234" fmla="*/ 554182 h 2646219"/>
              <a:gd name="connsiteX72-1235" fmla="*/ 5043054 w 7841672"/>
              <a:gd name="connsiteY72-1236" fmla="*/ 609600 h 2646219"/>
              <a:gd name="connsiteX73-1237" fmla="*/ 5153891 w 7841672"/>
              <a:gd name="connsiteY73-1238" fmla="*/ 706582 h 2646219"/>
              <a:gd name="connsiteX74-1239" fmla="*/ 5250872 w 7841672"/>
              <a:gd name="connsiteY74-1240" fmla="*/ 748146 h 2646219"/>
              <a:gd name="connsiteX75-1241" fmla="*/ 5347854 w 7841672"/>
              <a:gd name="connsiteY75-1242" fmla="*/ 817419 h 2646219"/>
              <a:gd name="connsiteX76-1243" fmla="*/ 5430981 w 7841672"/>
              <a:gd name="connsiteY76-1244" fmla="*/ 872837 h 2646219"/>
              <a:gd name="connsiteX77-1245" fmla="*/ 5472545 w 7841672"/>
              <a:gd name="connsiteY77-1246" fmla="*/ 886691 h 2646219"/>
              <a:gd name="connsiteX78-1247" fmla="*/ 5527963 w 7841672"/>
              <a:gd name="connsiteY78-1248" fmla="*/ 928255 h 2646219"/>
              <a:gd name="connsiteX79-1249" fmla="*/ 5569527 w 7841672"/>
              <a:gd name="connsiteY79-1250" fmla="*/ 969819 h 2646219"/>
              <a:gd name="connsiteX80-1251" fmla="*/ 5611091 w 7841672"/>
              <a:gd name="connsiteY80-1252" fmla="*/ 983673 h 2646219"/>
              <a:gd name="connsiteX81-1253" fmla="*/ 5735781 w 7841672"/>
              <a:gd name="connsiteY81-1254" fmla="*/ 1066800 h 2646219"/>
              <a:gd name="connsiteX82-1255" fmla="*/ 5777345 w 7841672"/>
              <a:gd name="connsiteY82-1256" fmla="*/ 1094510 h 2646219"/>
              <a:gd name="connsiteX83-1257" fmla="*/ 5860472 w 7841672"/>
              <a:gd name="connsiteY83-1258" fmla="*/ 1177637 h 2646219"/>
              <a:gd name="connsiteX84-1259" fmla="*/ 5943600 w 7841672"/>
              <a:gd name="connsiteY84-1260" fmla="*/ 1233055 h 2646219"/>
              <a:gd name="connsiteX85-1261" fmla="*/ 6192981 w 7841672"/>
              <a:gd name="connsiteY85-1262" fmla="*/ 1510146 h 2646219"/>
              <a:gd name="connsiteX86-1263" fmla="*/ 6248400 w 7841672"/>
              <a:gd name="connsiteY86-1264" fmla="*/ 1537855 h 2646219"/>
              <a:gd name="connsiteX87-1265" fmla="*/ 6345381 w 7841672"/>
              <a:gd name="connsiteY87-1266" fmla="*/ 1634837 h 2646219"/>
              <a:gd name="connsiteX88-1267" fmla="*/ 6442363 w 7841672"/>
              <a:gd name="connsiteY88-1268" fmla="*/ 1690255 h 2646219"/>
              <a:gd name="connsiteX89-1269" fmla="*/ 6483927 w 7841672"/>
              <a:gd name="connsiteY89-1270" fmla="*/ 1731819 h 2646219"/>
              <a:gd name="connsiteX90-1271" fmla="*/ 6539345 w 7841672"/>
              <a:gd name="connsiteY90-1272" fmla="*/ 1759528 h 2646219"/>
              <a:gd name="connsiteX91-1273" fmla="*/ 6664036 w 7841672"/>
              <a:gd name="connsiteY91-1274" fmla="*/ 1856510 h 2646219"/>
              <a:gd name="connsiteX92-1275" fmla="*/ 6719454 w 7841672"/>
              <a:gd name="connsiteY92-1276" fmla="*/ 1884219 h 2646219"/>
              <a:gd name="connsiteX93-1277" fmla="*/ 6761018 w 7841672"/>
              <a:gd name="connsiteY93-1278" fmla="*/ 1925782 h 2646219"/>
              <a:gd name="connsiteX94-1279" fmla="*/ 6802581 w 7841672"/>
              <a:gd name="connsiteY94-1280" fmla="*/ 1953491 h 2646219"/>
              <a:gd name="connsiteX95-1281" fmla="*/ 6830291 w 7841672"/>
              <a:gd name="connsiteY95-1282" fmla="*/ 1981200 h 2646219"/>
              <a:gd name="connsiteX96-1283" fmla="*/ 6913418 w 7841672"/>
              <a:gd name="connsiteY96-1284" fmla="*/ 2008910 h 2646219"/>
              <a:gd name="connsiteX97-1285" fmla="*/ 6996545 w 7841672"/>
              <a:gd name="connsiteY97-1286" fmla="*/ 2064328 h 2646219"/>
              <a:gd name="connsiteX98-1287" fmla="*/ 7065818 w 7841672"/>
              <a:gd name="connsiteY98-1288" fmla="*/ 2092037 h 2646219"/>
              <a:gd name="connsiteX99-1289" fmla="*/ 7121236 w 7841672"/>
              <a:gd name="connsiteY99-1290" fmla="*/ 2133600 h 2646219"/>
              <a:gd name="connsiteX100-1291" fmla="*/ 7329054 w 7841672"/>
              <a:gd name="connsiteY100-1292" fmla="*/ 2216728 h 2646219"/>
              <a:gd name="connsiteX101-1293" fmla="*/ 7384472 w 7841672"/>
              <a:gd name="connsiteY101-1294" fmla="*/ 2244437 h 2646219"/>
              <a:gd name="connsiteX102-1295" fmla="*/ 7481454 w 7841672"/>
              <a:gd name="connsiteY102-1296" fmla="*/ 2313710 h 2646219"/>
              <a:gd name="connsiteX103-1297" fmla="*/ 7578436 w 7841672"/>
              <a:gd name="connsiteY103-1298" fmla="*/ 2369128 h 2646219"/>
              <a:gd name="connsiteX104-1299" fmla="*/ 7675418 w 7841672"/>
              <a:gd name="connsiteY104-1300" fmla="*/ 2438400 h 2646219"/>
              <a:gd name="connsiteX105-1301" fmla="*/ 7703127 w 7841672"/>
              <a:gd name="connsiteY105-1302" fmla="*/ 2466110 h 2646219"/>
              <a:gd name="connsiteX106-1303" fmla="*/ 7744691 w 7841672"/>
              <a:gd name="connsiteY106-1304" fmla="*/ 2479964 h 2646219"/>
              <a:gd name="connsiteX107-1305" fmla="*/ 7786254 w 7841672"/>
              <a:gd name="connsiteY107-1306" fmla="*/ 2535382 h 2646219"/>
              <a:gd name="connsiteX108-1307" fmla="*/ 7841672 w 7841672"/>
              <a:gd name="connsiteY108-1308" fmla="*/ 2618510 h 2646219"/>
              <a:gd name="connsiteX0-1309" fmla="*/ 956098 w 7814097"/>
              <a:gd name="connsiteY0-1310" fmla="*/ 1579419 h 2618510"/>
              <a:gd name="connsiteX1-1311" fmla="*/ 55552 w 7814097"/>
              <a:gd name="connsiteY1-1312" fmla="*/ 2521528 h 2618510"/>
              <a:gd name="connsiteX2-1313" fmla="*/ 138679 w 7814097"/>
              <a:gd name="connsiteY2-1314" fmla="*/ 2382982 h 2618510"/>
              <a:gd name="connsiteX3-1315" fmla="*/ 180243 w 7814097"/>
              <a:gd name="connsiteY3-1316" fmla="*/ 2258291 h 2618510"/>
              <a:gd name="connsiteX4-1317" fmla="*/ 249516 w 7814097"/>
              <a:gd name="connsiteY4-1318" fmla="*/ 2161310 h 2618510"/>
              <a:gd name="connsiteX5-1319" fmla="*/ 277225 w 7814097"/>
              <a:gd name="connsiteY5-1320" fmla="*/ 2092037 h 2618510"/>
              <a:gd name="connsiteX6-1321" fmla="*/ 332643 w 7814097"/>
              <a:gd name="connsiteY6-1322" fmla="*/ 2050473 h 2618510"/>
              <a:gd name="connsiteX7-1323" fmla="*/ 374206 w 7814097"/>
              <a:gd name="connsiteY7-1324" fmla="*/ 1995055 h 2618510"/>
              <a:gd name="connsiteX8-1325" fmla="*/ 401916 w 7814097"/>
              <a:gd name="connsiteY8-1326" fmla="*/ 1967346 h 2618510"/>
              <a:gd name="connsiteX9-1327" fmla="*/ 429625 w 7814097"/>
              <a:gd name="connsiteY9-1328" fmla="*/ 1925782 h 2618510"/>
              <a:gd name="connsiteX10-1329" fmla="*/ 1233189 w 7814097"/>
              <a:gd name="connsiteY10-1330" fmla="*/ 1316182 h 2618510"/>
              <a:gd name="connsiteX11-1331" fmla="*/ 651297 w 7814097"/>
              <a:gd name="connsiteY11-1332" fmla="*/ 1842655 h 2618510"/>
              <a:gd name="connsiteX12-1333" fmla="*/ 734425 w 7814097"/>
              <a:gd name="connsiteY12-1334" fmla="*/ 1759528 h 2618510"/>
              <a:gd name="connsiteX13-1335" fmla="*/ 3643879 w 7814097"/>
              <a:gd name="connsiteY13-1336" fmla="*/ 27709 h 2618510"/>
              <a:gd name="connsiteX14-1337" fmla="*/ 859116 w 7814097"/>
              <a:gd name="connsiteY14-1338" fmla="*/ 1648691 h 2618510"/>
              <a:gd name="connsiteX15-1339" fmla="*/ 942243 w 7814097"/>
              <a:gd name="connsiteY15-1340" fmla="*/ 1524001 h 2618510"/>
              <a:gd name="connsiteX16-1341" fmla="*/ 942243 w 7814097"/>
              <a:gd name="connsiteY16-1342" fmla="*/ 1579419 h 2618510"/>
              <a:gd name="connsiteX17-1343" fmla="*/ 1011516 w 7814097"/>
              <a:gd name="connsiteY17-1344" fmla="*/ 1510146 h 2618510"/>
              <a:gd name="connsiteX18-1345" fmla="*/ 1025370 w 7814097"/>
              <a:gd name="connsiteY18-1346" fmla="*/ 1468582 h 2618510"/>
              <a:gd name="connsiteX19-1347" fmla="*/ 1108497 w 7814097"/>
              <a:gd name="connsiteY19-1348" fmla="*/ 1399310 h 2618510"/>
              <a:gd name="connsiteX20-1349" fmla="*/ 1136206 w 7814097"/>
              <a:gd name="connsiteY20-1350" fmla="*/ 1371600 h 2618510"/>
              <a:gd name="connsiteX21-1351" fmla="*/ 1219334 w 7814097"/>
              <a:gd name="connsiteY21-1352" fmla="*/ 1316182 h 2618510"/>
              <a:gd name="connsiteX22-1353" fmla="*/ 1260897 w 7814097"/>
              <a:gd name="connsiteY22-1354" fmla="*/ 1274619 h 2618510"/>
              <a:gd name="connsiteX23-1355" fmla="*/ 1357879 w 7814097"/>
              <a:gd name="connsiteY23-1356" fmla="*/ 1219200 h 2618510"/>
              <a:gd name="connsiteX24-1357" fmla="*/ 1441006 w 7814097"/>
              <a:gd name="connsiteY24-1358" fmla="*/ 1163782 h 2618510"/>
              <a:gd name="connsiteX25-1359" fmla="*/ 1468716 w 7814097"/>
              <a:gd name="connsiteY25-1360" fmla="*/ 1136073 h 2618510"/>
              <a:gd name="connsiteX26-1361" fmla="*/ 1565697 w 7814097"/>
              <a:gd name="connsiteY26-1362" fmla="*/ 1094510 h 2618510"/>
              <a:gd name="connsiteX27-1363" fmla="*/ 1634970 w 7814097"/>
              <a:gd name="connsiteY27-1364" fmla="*/ 1052946 h 2618510"/>
              <a:gd name="connsiteX28-1365" fmla="*/ 1718097 w 7814097"/>
              <a:gd name="connsiteY28-1366" fmla="*/ 997528 h 2618510"/>
              <a:gd name="connsiteX29-1367" fmla="*/ 1759661 w 7814097"/>
              <a:gd name="connsiteY29-1368" fmla="*/ 969819 h 2618510"/>
              <a:gd name="connsiteX30-1369" fmla="*/ 1856643 w 7814097"/>
              <a:gd name="connsiteY30-1370" fmla="*/ 900546 h 2618510"/>
              <a:gd name="connsiteX31-1371" fmla="*/ 1912061 w 7814097"/>
              <a:gd name="connsiteY31-1372" fmla="*/ 886691 h 2618510"/>
              <a:gd name="connsiteX32-1373" fmla="*/ 1953625 w 7814097"/>
              <a:gd name="connsiteY32-1374" fmla="*/ 872837 h 2618510"/>
              <a:gd name="connsiteX33-1375" fmla="*/ 1995188 w 7814097"/>
              <a:gd name="connsiteY33-1376" fmla="*/ 845128 h 2618510"/>
              <a:gd name="connsiteX34-1377" fmla="*/ 2036752 w 7814097"/>
              <a:gd name="connsiteY34-1378" fmla="*/ 831273 h 2618510"/>
              <a:gd name="connsiteX35-1379" fmla="*/ 3657734 w 7814097"/>
              <a:gd name="connsiteY35-1380" fmla="*/ 13855 h 2618510"/>
              <a:gd name="connsiteX36-1381" fmla="*/ 2203006 w 7814097"/>
              <a:gd name="connsiteY36-1382" fmla="*/ 762000 h 2618510"/>
              <a:gd name="connsiteX37-1383" fmla="*/ 2230716 w 7814097"/>
              <a:gd name="connsiteY37-1384" fmla="*/ 734291 h 2618510"/>
              <a:gd name="connsiteX38-1385" fmla="*/ 2327697 w 7814097"/>
              <a:gd name="connsiteY38-1386" fmla="*/ 692728 h 2618510"/>
              <a:gd name="connsiteX39-1387" fmla="*/ 2369261 w 7814097"/>
              <a:gd name="connsiteY39-1388" fmla="*/ 665019 h 2618510"/>
              <a:gd name="connsiteX40-1389" fmla="*/ 2493952 w 7814097"/>
              <a:gd name="connsiteY40-1390" fmla="*/ 609600 h 2618510"/>
              <a:gd name="connsiteX41-1391" fmla="*/ 2563225 w 7814097"/>
              <a:gd name="connsiteY41-1392" fmla="*/ 595746 h 2618510"/>
              <a:gd name="connsiteX42-1393" fmla="*/ 2701770 w 7814097"/>
              <a:gd name="connsiteY42-1394" fmla="*/ 512619 h 2618510"/>
              <a:gd name="connsiteX43-1395" fmla="*/ 2743334 w 7814097"/>
              <a:gd name="connsiteY43-1396" fmla="*/ 484910 h 2618510"/>
              <a:gd name="connsiteX44-1397" fmla="*/ 2784897 w 7814097"/>
              <a:gd name="connsiteY44-1398" fmla="*/ 471055 h 2618510"/>
              <a:gd name="connsiteX45-1399" fmla="*/ 2868025 w 7814097"/>
              <a:gd name="connsiteY45-1400" fmla="*/ 429491 h 2618510"/>
              <a:gd name="connsiteX46-1401" fmla="*/ 2937297 w 7814097"/>
              <a:gd name="connsiteY46-1402" fmla="*/ 401782 h 2618510"/>
              <a:gd name="connsiteX47-1403" fmla="*/ 2992716 w 7814097"/>
              <a:gd name="connsiteY47-1404" fmla="*/ 360219 h 2618510"/>
              <a:gd name="connsiteX48-1405" fmla="*/ 3034279 w 7814097"/>
              <a:gd name="connsiteY48-1406" fmla="*/ 346364 h 2618510"/>
              <a:gd name="connsiteX49-1407" fmla="*/ 3131261 w 7814097"/>
              <a:gd name="connsiteY49-1408" fmla="*/ 290946 h 2618510"/>
              <a:gd name="connsiteX50-1409" fmla="*/ 3186679 w 7814097"/>
              <a:gd name="connsiteY50-1410" fmla="*/ 263237 h 2618510"/>
              <a:gd name="connsiteX51-1411" fmla="*/ 3228243 w 7814097"/>
              <a:gd name="connsiteY51-1412" fmla="*/ 235528 h 2618510"/>
              <a:gd name="connsiteX52-1413" fmla="*/ 3269806 w 7814097"/>
              <a:gd name="connsiteY52-1414" fmla="*/ 221673 h 2618510"/>
              <a:gd name="connsiteX53-1415" fmla="*/ 3311370 w 7814097"/>
              <a:gd name="connsiteY53-1416" fmla="*/ 193964 h 2618510"/>
              <a:gd name="connsiteX54-1417" fmla="*/ 3449916 w 7814097"/>
              <a:gd name="connsiteY54-1418" fmla="*/ 166255 h 2618510"/>
              <a:gd name="connsiteX55-1419" fmla="*/ 3546897 w 7814097"/>
              <a:gd name="connsiteY55-1420" fmla="*/ 110837 h 2618510"/>
              <a:gd name="connsiteX56-1421" fmla="*/ 3588461 w 7814097"/>
              <a:gd name="connsiteY56-1422" fmla="*/ 96982 h 2618510"/>
              <a:gd name="connsiteX57-1423" fmla="*/ 3671588 w 7814097"/>
              <a:gd name="connsiteY57-1424" fmla="*/ 41564 h 2618510"/>
              <a:gd name="connsiteX58-1425" fmla="*/ 3754716 w 7814097"/>
              <a:gd name="connsiteY58-1426" fmla="*/ 27710 h 2618510"/>
              <a:gd name="connsiteX59-1427" fmla="*/ 3879406 w 7814097"/>
              <a:gd name="connsiteY59-1428" fmla="*/ 13855 h 2618510"/>
              <a:gd name="connsiteX60-1429" fmla="*/ 3976388 w 7814097"/>
              <a:gd name="connsiteY60-1430" fmla="*/ 0 h 2618510"/>
              <a:gd name="connsiteX61-1431" fmla="*/ 4281188 w 7814097"/>
              <a:gd name="connsiteY61-1432" fmla="*/ 13855 h 2618510"/>
              <a:gd name="connsiteX62-1433" fmla="*/ 4378170 w 7814097"/>
              <a:gd name="connsiteY62-1434" fmla="*/ 55419 h 2618510"/>
              <a:gd name="connsiteX63-1435" fmla="*/ 4419734 w 7814097"/>
              <a:gd name="connsiteY63-1436" fmla="*/ 69273 h 2618510"/>
              <a:gd name="connsiteX64-1437" fmla="*/ 4530570 w 7814097"/>
              <a:gd name="connsiteY64-1438" fmla="*/ 124691 h 2618510"/>
              <a:gd name="connsiteX65-1439" fmla="*/ 4599843 w 7814097"/>
              <a:gd name="connsiteY65-1440" fmla="*/ 193964 h 2618510"/>
              <a:gd name="connsiteX66-1441" fmla="*/ 4655261 w 7814097"/>
              <a:gd name="connsiteY66-1442" fmla="*/ 263237 h 2618510"/>
              <a:gd name="connsiteX67-1443" fmla="*/ 4710679 w 7814097"/>
              <a:gd name="connsiteY67-1444" fmla="*/ 304800 h 2618510"/>
              <a:gd name="connsiteX68-1445" fmla="*/ 4807661 w 7814097"/>
              <a:gd name="connsiteY68-1446" fmla="*/ 374073 h 2618510"/>
              <a:gd name="connsiteX69-1447" fmla="*/ 4890788 w 7814097"/>
              <a:gd name="connsiteY69-1448" fmla="*/ 443346 h 2618510"/>
              <a:gd name="connsiteX70-1449" fmla="*/ 4904643 w 7814097"/>
              <a:gd name="connsiteY70-1450" fmla="*/ 484910 h 2618510"/>
              <a:gd name="connsiteX71-1451" fmla="*/ 4973916 w 7814097"/>
              <a:gd name="connsiteY71-1452" fmla="*/ 554182 h 2618510"/>
              <a:gd name="connsiteX72-1453" fmla="*/ 5015479 w 7814097"/>
              <a:gd name="connsiteY72-1454" fmla="*/ 609600 h 2618510"/>
              <a:gd name="connsiteX73-1455" fmla="*/ 5126316 w 7814097"/>
              <a:gd name="connsiteY73-1456" fmla="*/ 706582 h 2618510"/>
              <a:gd name="connsiteX74-1457" fmla="*/ 5223297 w 7814097"/>
              <a:gd name="connsiteY74-1458" fmla="*/ 748146 h 2618510"/>
              <a:gd name="connsiteX75-1459" fmla="*/ 5320279 w 7814097"/>
              <a:gd name="connsiteY75-1460" fmla="*/ 817419 h 2618510"/>
              <a:gd name="connsiteX76-1461" fmla="*/ 5403406 w 7814097"/>
              <a:gd name="connsiteY76-1462" fmla="*/ 872837 h 2618510"/>
              <a:gd name="connsiteX77-1463" fmla="*/ 5444970 w 7814097"/>
              <a:gd name="connsiteY77-1464" fmla="*/ 886691 h 2618510"/>
              <a:gd name="connsiteX78-1465" fmla="*/ 5500388 w 7814097"/>
              <a:gd name="connsiteY78-1466" fmla="*/ 928255 h 2618510"/>
              <a:gd name="connsiteX79-1467" fmla="*/ 5541952 w 7814097"/>
              <a:gd name="connsiteY79-1468" fmla="*/ 969819 h 2618510"/>
              <a:gd name="connsiteX80-1469" fmla="*/ 5583516 w 7814097"/>
              <a:gd name="connsiteY80-1470" fmla="*/ 983673 h 2618510"/>
              <a:gd name="connsiteX81-1471" fmla="*/ 5708206 w 7814097"/>
              <a:gd name="connsiteY81-1472" fmla="*/ 1066800 h 2618510"/>
              <a:gd name="connsiteX82-1473" fmla="*/ 5749770 w 7814097"/>
              <a:gd name="connsiteY82-1474" fmla="*/ 1094510 h 2618510"/>
              <a:gd name="connsiteX83-1475" fmla="*/ 5832897 w 7814097"/>
              <a:gd name="connsiteY83-1476" fmla="*/ 1177637 h 2618510"/>
              <a:gd name="connsiteX84-1477" fmla="*/ 5916025 w 7814097"/>
              <a:gd name="connsiteY84-1478" fmla="*/ 1233055 h 2618510"/>
              <a:gd name="connsiteX85-1479" fmla="*/ 6165406 w 7814097"/>
              <a:gd name="connsiteY85-1480" fmla="*/ 1510146 h 2618510"/>
              <a:gd name="connsiteX86-1481" fmla="*/ 6220825 w 7814097"/>
              <a:gd name="connsiteY86-1482" fmla="*/ 1537855 h 2618510"/>
              <a:gd name="connsiteX87-1483" fmla="*/ 6317806 w 7814097"/>
              <a:gd name="connsiteY87-1484" fmla="*/ 1634837 h 2618510"/>
              <a:gd name="connsiteX88-1485" fmla="*/ 6414788 w 7814097"/>
              <a:gd name="connsiteY88-1486" fmla="*/ 1690255 h 2618510"/>
              <a:gd name="connsiteX89-1487" fmla="*/ 6456352 w 7814097"/>
              <a:gd name="connsiteY89-1488" fmla="*/ 1731819 h 2618510"/>
              <a:gd name="connsiteX90-1489" fmla="*/ 6511770 w 7814097"/>
              <a:gd name="connsiteY90-1490" fmla="*/ 1759528 h 2618510"/>
              <a:gd name="connsiteX91-1491" fmla="*/ 6636461 w 7814097"/>
              <a:gd name="connsiteY91-1492" fmla="*/ 1856510 h 2618510"/>
              <a:gd name="connsiteX92-1493" fmla="*/ 6691879 w 7814097"/>
              <a:gd name="connsiteY92-1494" fmla="*/ 1884219 h 2618510"/>
              <a:gd name="connsiteX93-1495" fmla="*/ 6733443 w 7814097"/>
              <a:gd name="connsiteY93-1496" fmla="*/ 1925782 h 2618510"/>
              <a:gd name="connsiteX94-1497" fmla="*/ 6775006 w 7814097"/>
              <a:gd name="connsiteY94-1498" fmla="*/ 1953491 h 2618510"/>
              <a:gd name="connsiteX95-1499" fmla="*/ 6802716 w 7814097"/>
              <a:gd name="connsiteY95-1500" fmla="*/ 1981200 h 2618510"/>
              <a:gd name="connsiteX96-1501" fmla="*/ 6885843 w 7814097"/>
              <a:gd name="connsiteY96-1502" fmla="*/ 2008910 h 2618510"/>
              <a:gd name="connsiteX97-1503" fmla="*/ 6968970 w 7814097"/>
              <a:gd name="connsiteY97-1504" fmla="*/ 2064328 h 2618510"/>
              <a:gd name="connsiteX98-1505" fmla="*/ 7038243 w 7814097"/>
              <a:gd name="connsiteY98-1506" fmla="*/ 2092037 h 2618510"/>
              <a:gd name="connsiteX99-1507" fmla="*/ 7093661 w 7814097"/>
              <a:gd name="connsiteY99-1508" fmla="*/ 2133600 h 2618510"/>
              <a:gd name="connsiteX100-1509" fmla="*/ 7301479 w 7814097"/>
              <a:gd name="connsiteY100-1510" fmla="*/ 2216728 h 2618510"/>
              <a:gd name="connsiteX101-1511" fmla="*/ 7356897 w 7814097"/>
              <a:gd name="connsiteY101-1512" fmla="*/ 2244437 h 2618510"/>
              <a:gd name="connsiteX102-1513" fmla="*/ 7453879 w 7814097"/>
              <a:gd name="connsiteY102-1514" fmla="*/ 2313710 h 2618510"/>
              <a:gd name="connsiteX103-1515" fmla="*/ 7550861 w 7814097"/>
              <a:gd name="connsiteY103-1516" fmla="*/ 2369128 h 2618510"/>
              <a:gd name="connsiteX104-1517" fmla="*/ 7647843 w 7814097"/>
              <a:gd name="connsiteY104-1518" fmla="*/ 2438400 h 2618510"/>
              <a:gd name="connsiteX105-1519" fmla="*/ 7675552 w 7814097"/>
              <a:gd name="connsiteY105-1520" fmla="*/ 2466110 h 2618510"/>
              <a:gd name="connsiteX106-1521" fmla="*/ 7717116 w 7814097"/>
              <a:gd name="connsiteY106-1522" fmla="*/ 2479964 h 2618510"/>
              <a:gd name="connsiteX107-1523" fmla="*/ 7758679 w 7814097"/>
              <a:gd name="connsiteY107-1524" fmla="*/ 2535382 h 2618510"/>
              <a:gd name="connsiteX108-1525" fmla="*/ 7814097 w 7814097"/>
              <a:gd name="connsiteY108-1526" fmla="*/ 2618510 h 26185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</a:cxnLst>
            <a:rect l="l" t="t" r="r" b="b"/>
            <a:pathLst>
              <a:path w="7814097" h="2618510">
                <a:moveTo>
                  <a:pt x="956098" y="1579419"/>
                </a:moveTo>
                <a:cubicBezTo>
                  <a:pt x="983807" y="1537855"/>
                  <a:pt x="191789" y="2387601"/>
                  <a:pt x="55552" y="2521528"/>
                </a:cubicBezTo>
                <a:cubicBezTo>
                  <a:pt x="-80685" y="2655455"/>
                  <a:pt x="67725" y="2471675"/>
                  <a:pt x="138679" y="2382982"/>
                </a:cubicBezTo>
                <a:cubicBezTo>
                  <a:pt x="152534" y="2341418"/>
                  <a:pt x="153956" y="2293341"/>
                  <a:pt x="180243" y="2258291"/>
                </a:cubicBezTo>
                <a:cubicBezTo>
                  <a:pt x="189648" y="2245750"/>
                  <a:pt x="239391" y="2181560"/>
                  <a:pt x="249516" y="2161310"/>
                </a:cubicBezTo>
                <a:cubicBezTo>
                  <a:pt x="260638" y="2139066"/>
                  <a:pt x="262303" y="2111933"/>
                  <a:pt x="277225" y="2092037"/>
                </a:cubicBezTo>
                <a:cubicBezTo>
                  <a:pt x="291079" y="2073564"/>
                  <a:pt x="316315" y="2066801"/>
                  <a:pt x="332643" y="2050473"/>
                </a:cubicBezTo>
                <a:cubicBezTo>
                  <a:pt x="348971" y="2034145"/>
                  <a:pt x="359424" y="2012794"/>
                  <a:pt x="374206" y="1995055"/>
                </a:cubicBezTo>
                <a:cubicBezTo>
                  <a:pt x="382568" y="1985020"/>
                  <a:pt x="393756" y="1977546"/>
                  <a:pt x="401916" y="1967346"/>
                </a:cubicBezTo>
                <a:cubicBezTo>
                  <a:pt x="412318" y="1954344"/>
                  <a:pt x="291080" y="2034309"/>
                  <a:pt x="429625" y="1925782"/>
                </a:cubicBezTo>
                <a:cubicBezTo>
                  <a:pt x="568170" y="1817255"/>
                  <a:pt x="1185819" y="1328025"/>
                  <a:pt x="1233189" y="1316182"/>
                </a:cubicBezTo>
                <a:cubicBezTo>
                  <a:pt x="1265947" y="1307993"/>
                  <a:pt x="734424" y="1768764"/>
                  <a:pt x="651297" y="1842655"/>
                </a:cubicBezTo>
                <a:cubicBezTo>
                  <a:pt x="568170" y="1916546"/>
                  <a:pt x="235661" y="2062019"/>
                  <a:pt x="734425" y="1759528"/>
                </a:cubicBezTo>
                <a:cubicBezTo>
                  <a:pt x="1233189" y="1457037"/>
                  <a:pt x="3623097" y="46182"/>
                  <a:pt x="3643879" y="27709"/>
                </a:cubicBezTo>
                <a:cubicBezTo>
                  <a:pt x="3664661" y="9236"/>
                  <a:pt x="1309389" y="1399309"/>
                  <a:pt x="859116" y="1648691"/>
                </a:cubicBezTo>
                <a:cubicBezTo>
                  <a:pt x="408843" y="1898073"/>
                  <a:pt x="925941" y="1534869"/>
                  <a:pt x="942243" y="1524001"/>
                </a:cubicBezTo>
                <a:cubicBezTo>
                  <a:pt x="956098" y="1514765"/>
                  <a:pt x="930698" y="1581728"/>
                  <a:pt x="942243" y="1579419"/>
                </a:cubicBezTo>
                <a:cubicBezTo>
                  <a:pt x="953789" y="1577110"/>
                  <a:pt x="1011516" y="1510146"/>
                  <a:pt x="1011516" y="1510146"/>
                </a:cubicBezTo>
                <a:cubicBezTo>
                  <a:pt x="1016134" y="1496291"/>
                  <a:pt x="997162" y="1510894"/>
                  <a:pt x="1025370" y="1468582"/>
                </a:cubicBezTo>
                <a:cubicBezTo>
                  <a:pt x="1053578" y="1426270"/>
                  <a:pt x="1071988" y="1428518"/>
                  <a:pt x="1108497" y="1399310"/>
                </a:cubicBezTo>
                <a:cubicBezTo>
                  <a:pt x="1118697" y="1391150"/>
                  <a:pt x="1125756" y="1379437"/>
                  <a:pt x="1136206" y="1371600"/>
                </a:cubicBezTo>
                <a:cubicBezTo>
                  <a:pt x="1162848" y="1351619"/>
                  <a:pt x="1195786" y="1339730"/>
                  <a:pt x="1219334" y="1316182"/>
                </a:cubicBezTo>
                <a:cubicBezTo>
                  <a:pt x="1233188" y="1302328"/>
                  <a:pt x="1245845" y="1287162"/>
                  <a:pt x="1260897" y="1274619"/>
                </a:cubicBezTo>
                <a:cubicBezTo>
                  <a:pt x="1290269" y="1250143"/>
                  <a:pt x="1324005" y="1236138"/>
                  <a:pt x="1357879" y="1219200"/>
                </a:cubicBezTo>
                <a:cubicBezTo>
                  <a:pt x="1411797" y="1138324"/>
                  <a:pt x="1351542" y="1208514"/>
                  <a:pt x="1441006" y="1163782"/>
                </a:cubicBezTo>
                <a:cubicBezTo>
                  <a:pt x="1452689" y="1157940"/>
                  <a:pt x="1457847" y="1143319"/>
                  <a:pt x="1468716" y="1136073"/>
                </a:cubicBezTo>
                <a:cubicBezTo>
                  <a:pt x="1502958" y="1113246"/>
                  <a:pt x="1528751" y="1106825"/>
                  <a:pt x="1565697" y="1094510"/>
                </a:cubicBezTo>
                <a:cubicBezTo>
                  <a:pt x="1627861" y="1032343"/>
                  <a:pt x="1554037" y="1097908"/>
                  <a:pt x="1634970" y="1052946"/>
                </a:cubicBezTo>
                <a:cubicBezTo>
                  <a:pt x="1664081" y="1036773"/>
                  <a:pt x="1690388" y="1016001"/>
                  <a:pt x="1718097" y="997528"/>
                </a:cubicBezTo>
                <a:cubicBezTo>
                  <a:pt x="1731952" y="988292"/>
                  <a:pt x="1746340" y="979810"/>
                  <a:pt x="1759661" y="969819"/>
                </a:cubicBezTo>
                <a:cubicBezTo>
                  <a:pt x="1765973" y="965085"/>
                  <a:pt x="1840883" y="907300"/>
                  <a:pt x="1856643" y="900546"/>
                </a:cubicBezTo>
                <a:cubicBezTo>
                  <a:pt x="1874145" y="893045"/>
                  <a:pt x="1893752" y="891922"/>
                  <a:pt x="1912061" y="886691"/>
                </a:cubicBezTo>
                <a:cubicBezTo>
                  <a:pt x="1926103" y="882679"/>
                  <a:pt x="1939770" y="877455"/>
                  <a:pt x="1953625" y="872837"/>
                </a:cubicBezTo>
                <a:cubicBezTo>
                  <a:pt x="1967479" y="863601"/>
                  <a:pt x="1980295" y="852575"/>
                  <a:pt x="1995188" y="845128"/>
                </a:cubicBezTo>
                <a:cubicBezTo>
                  <a:pt x="2008250" y="838597"/>
                  <a:pt x="1759661" y="969818"/>
                  <a:pt x="2036752" y="831273"/>
                </a:cubicBezTo>
                <a:lnTo>
                  <a:pt x="3657734" y="13855"/>
                </a:lnTo>
                <a:cubicBezTo>
                  <a:pt x="3753414" y="-33985"/>
                  <a:pt x="2087666" y="790836"/>
                  <a:pt x="2203006" y="762000"/>
                </a:cubicBezTo>
                <a:cubicBezTo>
                  <a:pt x="2212243" y="752764"/>
                  <a:pt x="2219847" y="741537"/>
                  <a:pt x="2230716" y="734291"/>
                </a:cubicBezTo>
                <a:cubicBezTo>
                  <a:pt x="2264958" y="711464"/>
                  <a:pt x="2290751" y="705043"/>
                  <a:pt x="2327697" y="692728"/>
                </a:cubicBezTo>
                <a:cubicBezTo>
                  <a:pt x="2341552" y="683492"/>
                  <a:pt x="2354804" y="673280"/>
                  <a:pt x="2369261" y="665019"/>
                </a:cubicBezTo>
                <a:cubicBezTo>
                  <a:pt x="2399422" y="647784"/>
                  <a:pt x="2462703" y="618975"/>
                  <a:pt x="2493952" y="609600"/>
                </a:cubicBezTo>
                <a:cubicBezTo>
                  <a:pt x="2516507" y="602833"/>
                  <a:pt x="2540134" y="600364"/>
                  <a:pt x="2563225" y="595746"/>
                </a:cubicBezTo>
                <a:cubicBezTo>
                  <a:pt x="2766570" y="460183"/>
                  <a:pt x="2552667" y="597820"/>
                  <a:pt x="2701770" y="512619"/>
                </a:cubicBezTo>
                <a:cubicBezTo>
                  <a:pt x="2716227" y="504358"/>
                  <a:pt x="2728441" y="492357"/>
                  <a:pt x="2743334" y="484910"/>
                </a:cubicBezTo>
                <a:cubicBezTo>
                  <a:pt x="2756396" y="478379"/>
                  <a:pt x="2771552" y="476986"/>
                  <a:pt x="2784897" y="471055"/>
                </a:cubicBezTo>
                <a:cubicBezTo>
                  <a:pt x="2813207" y="458473"/>
                  <a:pt x="2839822" y="442311"/>
                  <a:pt x="2868025" y="429491"/>
                </a:cubicBezTo>
                <a:cubicBezTo>
                  <a:pt x="2890665" y="419200"/>
                  <a:pt x="2915557" y="413860"/>
                  <a:pt x="2937297" y="401782"/>
                </a:cubicBezTo>
                <a:cubicBezTo>
                  <a:pt x="2957482" y="390568"/>
                  <a:pt x="2972667" y="371675"/>
                  <a:pt x="2992716" y="360219"/>
                </a:cubicBezTo>
                <a:cubicBezTo>
                  <a:pt x="3005396" y="352974"/>
                  <a:pt x="3020856" y="352117"/>
                  <a:pt x="3034279" y="346364"/>
                </a:cubicBezTo>
                <a:cubicBezTo>
                  <a:pt x="3118015" y="310476"/>
                  <a:pt x="3061689" y="330701"/>
                  <a:pt x="3131261" y="290946"/>
                </a:cubicBezTo>
                <a:cubicBezTo>
                  <a:pt x="3149193" y="280699"/>
                  <a:pt x="3168747" y="273484"/>
                  <a:pt x="3186679" y="263237"/>
                </a:cubicBezTo>
                <a:cubicBezTo>
                  <a:pt x="3201136" y="254976"/>
                  <a:pt x="3213350" y="242975"/>
                  <a:pt x="3228243" y="235528"/>
                </a:cubicBezTo>
                <a:cubicBezTo>
                  <a:pt x="3241305" y="228997"/>
                  <a:pt x="3256744" y="228204"/>
                  <a:pt x="3269806" y="221673"/>
                </a:cubicBezTo>
                <a:cubicBezTo>
                  <a:pt x="3284699" y="214226"/>
                  <a:pt x="3295455" y="198861"/>
                  <a:pt x="3311370" y="193964"/>
                </a:cubicBezTo>
                <a:cubicBezTo>
                  <a:pt x="3356384" y="180114"/>
                  <a:pt x="3449916" y="166255"/>
                  <a:pt x="3449916" y="166255"/>
                </a:cubicBezTo>
                <a:cubicBezTo>
                  <a:pt x="3491659" y="138426"/>
                  <a:pt x="3497678" y="131931"/>
                  <a:pt x="3546897" y="110837"/>
                </a:cubicBezTo>
                <a:cubicBezTo>
                  <a:pt x="3560320" y="105084"/>
                  <a:pt x="3575695" y="104074"/>
                  <a:pt x="3588461" y="96982"/>
                </a:cubicBezTo>
                <a:cubicBezTo>
                  <a:pt x="3617572" y="80809"/>
                  <a:pt x="3638739" y="47039"/>
                  <a:pt x="3671588" y="41564"/>
                </a:cubicBezTo>
                <a:cubicBezTo>
                  <a:pt x="3699297" y="36946"/>
                  <a:pt x="3726871" y="31423"/>
                  <a:pt x="3754716" y="27710"/>
                </a:cubicBezTo>
                <a:cubicBezTo>
                  <a:pt x="3796168" y="22183"/>
                  <a:pt x="3837910" y="19042"/>
                  <a:pt x="3879406" y="13855"/>
                </a:cubicBezTo>
                <a:cubicBezTo>
                  <a:pt x="3911809" y="9804"/>
                  <a:pt x="3944061" y="4618"/>
                  <a:pt x="3976388" y="0"/>
                </a:cubicBezTo>
                <a:cubicBezTo>
                  <a:pt x="4077988" y="4618"/>
                  <a:pt x="4179783" y="6054"/>
                  <a:pt x="4281188" y="13855"/>
                </a:cubicBezTo>
                <a:cubicBezTo>
                  <a:pt x="4349341" y="19098"/>
                  <a:pt x="4323752" y="28211"/>
                  <a:pt x="4378170" y="55419"/>
                </a:cubicBezTo>
                <a:cubicBezTo>
                  <a:pt x="4391232" y="61950"/>
                  <a:pt x="4406672" y="62742"/>
                  <a:pt x="4419734" y="69273"/>
                </a:cubicBezTo>
                <a:cubicBezTo>
                  <a:pt x="4550607" y="134709"/>
                  <a:pt x="4436843" y="93450"/>
                  <a:pt x="4530570" y="124691"/>
                </a:cubicBezTo>
                <a:cubicBezTo>
                  <a:pt x="4604461" y="235528"/>
                  <a:pt x="4507479" y="101600"/>
                  <a:pt x="4599843" y="193964"/>
                </a:cubicBezTo>
                <a:cubicBezTo>
                  <a:pt x="4620753" y="214874"/>
                  <a:pt x="4634351" y="242327"/>
                  <a:pt x="4655261" y="263237"/>
                </a:cubicBezTo>
                <a:cubicBezTo>
                  <a:pt x="4671589" y="279565"/>
                  <a:pt x="4692940" y="290018"/>
                  <a:pt x="4710679" y="304800"/>
                </a:cubicBezTo>
                <a:cubicBezTo>
                  <a:pt x="4790825" y="371589"/>
                  <a:pt x="4658340" y="284482"/>
                  <a:pt x="4807661" y="374073"/>
                </a:cubicBezTo>
                <a:cubicBezTo>
                  <a:pt x="4903511" y="517850"/>
                  <a:pt x="4750168" y="302726"/>
                  <a:pt x="4890788" y="443346"/>
                </a:cubicBezTo>
                <a:cubicBezTo>
                  <a:pt x="4901115" y="453673"/>
                  <a:pt x="4895880" y="473227"/>
                  <a:pt x="4904643" y="484910"/>
                </a:cubicBezTo>
                <a:cubicBezTo>
                  <a:pt x="4924236" y="511034"/>
                  <a:pt x="4952221" y="529775"/>
                  <a:pt x="4973916" y="554182"/>
                </a:cubicBezTo>
                <a:cubicBezTo>
                  <a:pt x="4989257" y="571440"/>
                  <a:pt x="5000138" y="592342"/>
                  <a:pt x="5015479" y="609600"/>
                </a:cubicBezTo>
                <a:cubicBezTo>
                  <a:pt x="5044372" y="642105"/>
                  <a:pt x="5084174" y="685511"/>
                  <a:pt x="5126316" y="706582"/>
                </a:cubicBezTo>
                <a:cubicBezTo>
                  <a:pt x="5281753" y="784301"/>
                  <a:pt x="5021483" y="632824"/>
                  <a:pt x="5223297" y="748146"/>
                </a:cubicBezTo>
                <a:cubicBezTo>
                  <a:pt x="5258336" y="768168"/>
                  <a:pt x="5287231" y="794286"/>
                  <a:pt x="5320279" y="817419"/>
                </a:cubicBezTo>
                <a:cubicBezTo>
                  <a:pt x="5347561" y="836517"/>
                  <a:pt x="5371813" y="862306"/>
                  <a:pt x="5403406" y="872837"/>
                </a:cubicBezTo>
                <a:lnTo>
                  <a:pt x="5444970" y="886691"/>
                </a:lnTo>
                <a:cubicBezTo>
                  <a:pt x="5463443" y="900546"/>
                  <a:pt x="5482856" y="913228"/>
                  <a:pt x="5500388" y="928255"/>
                </a:cubicBezTo>
                <a:cubicBezTo>
                  <a:pt x="5515264" y="941006"/>
                  <a:pt x="5525649" y="958951"/>
                  <a:pt x="5541952" y="969819"/>
                </a:cubicBezTo>
                <a:cubicBezTo>
                  <a:pt x="5554103" y="977920"/>
                  <a:pt x="5569661" y="979055"/>
                  <a:pt x="5583516" y="983673"/>
                </a:cubicBezTo>
                <a:lnTo>
                  <a:pt x="5708206" y="1066800"/>
                </a:lnTo>
                <a:cubicBezTo>
                  <a:pt x="5722061" y="1076037"/>
                  <a:pt x="5737996" y="1082736"/>
                  <a:pt x="5749770" y="1094510"/>
                </a:cubicBezTo>
                <a:cubicBezTo>
                  <a:pt x="5777479" y="1122219"/>
                  <a:pt x="5800292" y="1155900"/>
                  <a:pt x="5832897" y="1177637"/>
                </a:cubicBezTo>
                <a:cubicBezTo>
                  <a:pt x="5860606" y="1196110"/>
                  <a:pt x="5892477" y="1209507"/>
                  <a:pt x="5916025" y="1233055"/>
                </a:cubicBezTo>
                <a:cubicBezTo>
                  <a:pt x="5933361" y="1250391"/>
                  <a:pt x="6115576" y="1485232"/>
                  <a:pt x="6165406" y="1510146"/>
                </a:cubicBezTo>
                <a:lnTo>
                  <a:pt x="6220825" y="1537855"/>
                </a:lnTo>
                <a:cubicBezTo>
                  <a:pt x="6253152" y="1570182"/>
                  <a:pt x="6276915" y="1614392"/>
                  <a:pt x="6317806" y="1634837"/>
                </a:cubicBezTo>
                <a:cubicBezTo>
                  <a:pt x="6351686" y="1651777"/>
                  <a:pt x="6385413" y="1665775"/>
                  <a:pt x="6414788" y="1690255"/>
                </a:cubicBezTo>
                <a:cubicBezTo>
                  <a:pt x="6429840" y="1702798"/>
                  <a:pt x="6440408" y="1720431"/>
                  <a:pt x="6456352" y="1731819"/>
                </a:cubicBezTo>
                <a:cubicBezTo>
                  <a:pt x="6473158" y="1743823"/>
                  <a:pt x="6494789" y="1747772"/>
                  <a:pt x="6511770" y="1759528"/>
                </a:cubicBezTo>
                <a:cubicBezTo>
                  <a:pt x="6555063" y="1789500"/>
                  <a:pt x="6589365" y="1832962"/>
                  <a:pt x="6636461" y="1856510"/>
                </a:cubicBezTo>
                <a:cubicBezTo>
                  <a:pt x="6654934" y="1865746"/>
                  <a:pt x="6675073" y="1872215"/>
                  <a:pt x="6691879" y="1884219"/>
                </a:cubicBezTo>
                <a:cubicBezTo>
                  <a:pt x="6707823" y="1895607"/>
                  <a:pt x="6718391" y="1913239"/>
                  <a:pt x="6733443" y="1925782"/>
                </a:cubicBezTo>
                <a:cubicBezTo>
                  <a:pt x="6746235" y="1936442"/>
                  <a:pt x="6762004" y="1943089"/>
                  <a:pt x="6775006" y="1953491"/>
                </a:cubicBezTo>
                <a:cubicBezTo>
                  <a:pt x="6785206" y="1961651"/>
                  <a:pt x="6791033" y="1975358"/>
                  <a:pt x="6802716" y="1981200"/>
                </a:cubicBezTo>
                <a:cubicBezTo>
                  <a:pt x="6828840" y="1994262"/>
                  <a:pt x="6859719" y="1995848"/>
                  <a:pt x="6885843" y="2008910"/>
                </a:cubicBezTo>
                <a:cubicBezTo>
                  <a:pt x="6915629" y="2023803"/>
                  <a:pt x="6938050" y="2051960"/>
                  <a:pt x="6968970" y="2064328"/>
                </a:cubicBezTo>
                <a:cubicBezTo>
                  <a:pt x="6992061" y="2073564"/>
                  <a:pt x="7016503" y="2079959"/>
                  <a:pt x="7038243" y="2092037"/>
                </a:cubicBezTo>
                <a:cubicBezTo>
                  <a:pt x="7058428" y="2103251"/>
                  <a:pt x="7072793" y="2123715"/>
                  <a:pt x="7093661" y="2133600"/>
                </a:cubicBezTo>
                <a:cubicBezTo>
                  <a:pt x="7161088" y="2165539"/>
                  <a:pt x="7234747" y="2183362"/>
                  <a:pt x="7301479" y="2216728"/>
                </a:cubicBezTo>
                <a:cubicBezTo>
                  <a:pt x="7319952" y="2225964"/>
                  <a:pt x="7338965" y="2234190"/>
                  <a:pt x="7356897" y="2244437"/>
                </a:cubicBezTo>
                <a:cubicBezTo>
                  <a:pt x="7415290" y="2277804"/>
                  <a:pt x="7388446" y="2272071"/>
                  <a:pt x="7453879" y="2313710"/>
                </a:cubicBezTo>
                <a:cubicBezTo>
                  <a:pt x="7485291" y="2333700"/>
                  <a:pt x="7520749" y="2347229"/>
                  <a:pt x="7550861" y="2369128"/>
                </a:cubicBezTo>
                <a:cubicBezTo>
                  <a:pt x="7662120" y="2450043"/>
                  <a:pt x="7556052" y="2407804"/>
                  <a:pt x="7647843" y="2438400"/>
                </a:cubicBezTo>
                <a:cubicBezTo>
                  <a:pt x="7657079" y="2447637"/>
                  <a:pt x="7664351" y="2459389"/>
                  <a:pt x="7675552" y="2466110"/>
                </a:cubicBezTo>
                <a:cubicBezTo>
                  <a:pt x="7688075" y="2473624"/>
                  <a:pt x="7705897" y="2470615"/>
                  <a:pt x="7717116" y="2479964"/>
                </a:cubicBezTo>
                <a:cubicBezTo>
                  <a:pt x="7734855" y="2494746"/>
                  <a:pt x="7745437" y="2516465"/>
                  <a:pt x="7758679" y="2535382"/>
                </a:cubicBezTo>
                <a:cubicBezTo>
                  <a:pt x="7777776" y="2562664"/>
                  <a:pt x="7814097" y="2618510"/>
                  <a:pt x="7814097" y="2618510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effectLst/>
              <a:uFillTx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67871" y="835394"/>
            <a:ext cx="887432" cy="5916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/>
          <a:srcRect l="-8612" t="-3849" r="-10751" b="-6420"/>
          <a:stretch>
            <a:fillRect/>
          </a:stretch>
        </p:blipFill>
        <p:spPr>
          <a:xfrm>
            <a:off x="5565957" y="2607224"/>
            <a:ext cx="1365459" cy="18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84340" y="4829879"/>
            <a:ext cx="778689" cy="18440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74435" y="3369965"/>
            <a:ext cx="2971141" cy="2877799"/>
            <a:chOff x="4699187" y="3060341"/>
            <a:chExt cx="2971141" cy="2877799"/>
          </a:xfrm>
        </p:grpSpPr>
        <p:sp>
          <p:nvSpPr>
            <p:cNvPr id="129" name="椭圆 128"/>
            <p:cNvSpPr/>
            <p:nvPr/>
          </p:nvSpPr>
          <p:spPr>
            <a:xfrm>
              <a:off x="4699187" y="3060341"/>
              <a:ext cx="2905803" cy="2877799"/>
            </a:xfrm>
            <a:prstGeom prst="ellipse">
              <a:avLst/>
            </a:prstGeom>
            <a:noFill/>
            <a:ln w="12700" cap="flat">
              <a:solidFill>
                <a:srgbClr val="FFA904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42048" y="3592431"/>
              <a:ext cx="1611639" cy="610938"/>
              <a:chOff x="1690413" y="3460473"/>
              <a:chExt cx="1464567" cy="5232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690413" y="3478405"/>
                <a:ext cx="1344300" cy="448057"/>
              </a:xfrm>
              <a:prstGeom prst="rect">
                <a:avLst/>
              </a:prstGeom>
              <a:noFill/>
              <a:ln w="19050" cap="flat">
                <a:solidFill>
                  <a:srgbClr val="FFA904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42479" y="3460473"/>
                <a:ext cx="1412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noProof="0" dirty="0">
                    <a:solidFill>
                      <a:srgbClr val="ED7D31"/>
                    </a:solidFill>
                    <a:latin typeface="Century Gothic" panose="020B0502020202020204" pitchFamily="34" charset="0"/>
                  </a:rPr>
                  <a:t>Kipper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869028" y="4264211"/>
              <a:ext cx="2801300" cy="560343"/>
              <a:chOff x="1593370" y="3092206"/>
              <a:chExt cx="1464386" cy="900664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593370" y="3092206"/>
                <a:ext cx="1333739" cy="900664"/>
              </a:xfrm>
              <a:prstGeom prst="rect">
                <a:avLst/>
              </a:prstGeom>
              <a:noFill/>
              <a:ln w="19050" cap="flat">
                <a:solidFill>
                  <a:srgbClr val="FFA904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645255" y="3135079"/>
                <a:ext cx="1412501" cy="84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noProof="0" dirty="0" smtClean="0">
                    <a:solidFill>
                      <a:srgbClr val="ED7D31"/>
                    </a:solidFill>
                    <a:latin typeface="Century Gothic" panose="020B0502020202020204" pitchFamily="34" charset="0"/>
                  </a:rPr>
                  <a:t>Biff and</a:t>
                </a:r>
                <a:r>
                  <a:rPr lang="zh-CN" altLang="en-US" sz="2800" b="1" noProof="0" dirty="0" smtClean="0">
                    <a:solidFill>
                      <a:srgbClr val="ED7D3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800" b="1" noProof="0" dirty="0" smtClean="0">
                    <a:solidFill>
                      <a:srgbClr val="ED7D31"/>
                    </a:solidFill>
                    <a:latin typeface="Century Gothic" panose="020B0502020202020204" pitchFamily="34" charset="0"/>
                  </a:rPr>
                  <a:t>Chip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</a:endParaRPr>
              </a:p>
            </p:txBody>
          </p:sp>
        </p:grpSp>
        <p:grpSp>
          <p:nvGrpSpPr>
            <p:cNvPr id="90" name="组合 55"/>
            <p:cNvGrpSpPr/>
            <p:nvPr/>
          </p:nvGrpSpPr>
          <p:grpSpPr>
            <a:xfrm>
              <a:off x="5660490" y="4917361"/>
              <a:ext cx="1204459" cy="537861"/>
              <a:chOff x="1582563" y="2588065"/>
              <a:chExt cx="1418719" cy="822660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1582563" y="2601812"/>
                <a:ext cx="1330051" cy="808913"/>
              </a:xfrm>
              <a:prstGeom prst="rect">
                <a:avLst/>
              </a:prstGeom>
              <a:noFill/>
              <a:ln w="19050" cap="flat">
                <a:solidFill>
                  <a:srgbClr val="FFA904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588781" y="2588065"/>
                <a:ext cx="1412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dirty="0" smtClean="0">
                    <a:solidFill>
                      <a:srgbClr val="ED7D31"/>
                    </a:solidFill>
                    <a:latin typeface="Century Gothic" panose="020B0502020202020204" pitchFamily="34" charset="0"/>
                  </a:rPr>
                  <a:t>Mum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</a:endParaRPr>
              </a:p>
            </p:txBody>
          </p:sp>
        </p:grpSp>
      </p:grpSp>
      <p:sp>
        <p:nvSpPr>
          <p:cNvPr id="4" name="右箭头 3"/>
          <p:cNvSpPr/>
          <p:nvPr/>
        </p:nvSpPr>
        <p:spPr>
          <a:xfrm rot="12469342">
            <a:off x="5143505" y="5294316"/>
            <a:ext cx="691152" cy="244198"/>
          </a:xfrm>
          <a:prstGeom prst="rightArrow">
            <a:avLst/>
          </a:prstGeom>
          <a:solidFill>
            <a:srgbClr val="FFA90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右箭头 36"/>
          <p:cNvSpPr/>
          <p:nvPr/>
        </p:nvSpPr>
        <p:spPr>
          <a:xfrm rot="9163435">
            <a:off x="5077926" y="3707048"/>
            <a:ext cx="691152" cy="244198"/>
          </a:xfrm>
          <a:prstGeom prst="rightArrow">
            <a:avLst/>
          </a:prstGeom>
          <a:solidFill>
            <a:srgbClr val="FFA90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右箭头 37"/>
          <p:cNvSpPr/>
          <p:nvPr/>
        </p:nvSpPr>
        <p:spPr>
          <a:xfrm rot="19915763">
            <a:off x="5341751" y="3932814"/>
            <a:ext cx="691152" cy="244198"/>
          </a:xfrm>
          <a:prstGeom prst="rightArrow">
            <a:avLst/>
          </a:prstGeom>
          <a:solidFill>
            <a:srgbClr val="FFA90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01037" y="2693475"/>
            <a:ext cx="400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—s</a:t>
            </a:r>
            <a:r>
              <a:rPr lang="en-US" altLang="zh-CN" sz="2400" b="1" noProof="0" dirty="0" err="1" smtClean="0">
                <a:solidFill>
                  <a:srgbClr val="ED7D31"/>
                </a:solidFill>
                <a:latin typeface="Century Gothic" panose="020B0502020202020204" pitchFamily="34" charset="0"/>
              </a:rPr>
              <a:t>erved</a:t>
            </a:r>
            <a:r>
              <a:rPr lang="en-US" altLang="zh-CN" sz="2400" b="1" noProof="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 water</a:t>
            </a:r>
            <a:endParaRPr lang="en-US" altLang="zh-CN" sz="2400" b="1" noProof="0" dirty="0" smtClean="0">
              <a:solidFill>
                <a:srgbClr val="ED7D3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—cooked </a:t>
            </a:r>
            <a:r>
              <a:rPr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food</a:t>
            </a:r>
            <a:endParaRPr lang="en-US" altLang="zh-CN" sz="2400" b="1" dirty="0" smtClean="0">
              <a:solidFill>
                <a:srgbClr val="ED7D3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—put the washing out</a:t>
            </a:r>
            <a:endParaRPr lang="zh-CN" alt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—went </a:t>
            </a:r>
            <a:r>
              <a:rPr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shopping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52" name="右箭头 51"/>
          <p:cNvSpPr/>
          <p:nvPr/>
        </p:nvSpPr>
        <p:spPr>
          <a:xfrm rot="16200000">
            <a:off x="6165249" y="4484227"/>
            <a:ext cx="463587" cy="215853"/>
          </a:xfrm>
          <a:prstGeom prst="rightArrow">
            <a:avLst/>
          </a:prstGeom>
          <a:solidFill>
            <a:srgbClr val="FFA90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146843" y="5393876"/>
            <a:ext cx="3273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—came and helped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960719" y="76663"/>
            <a:ext cx="4987607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Talk about what they learned from the story by using the given structures and language support.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what they learned from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Spot!.</a:t>
            </a:r>
            <a:endParaRPr lang="en-US" altLang="zh-CN" sz="1100" b="1" i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think about the given questions; help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organize their ideas about the story with the given visual support, and tell them, “This is practice before your homework.”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Model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first question, and then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take turns presenting their answers.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70" name="直角三角形 69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/>
      <p:bldP spid="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22548" y="5826327"/>
            <a:ext cx="8429896" cy="937458"/>
          </a:xfrm>
          <a:prstGeom prst="notchedRightArrow">
            <a:avLst/>
          </a:prstGeom>
          <a:solidFill>
            <a:srgbClr val="F5C9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  <a:sym typeface="Helvetica Light"/>
              </a:rPr>
              <a:t>Watch the post-class video about the writing task.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+mn-cs"/>
              <a:sym typeface="Helvetica Ligh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45797" y="104796"/>
            <a:ext cx="2374889" cy="773220"/>
            <a:chOff x="9336223" y="63814"/>
            <a:chExt cx="2374889" cy="77322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36223" y="63814"/>
              <a:ext cx="2374889" cy="773220"/>
            </a:xfrm>
            <a:prstGeom prst="rect">
              <a:avLst/>
            </a:prstGeom>
          </p:spPr>
        </p:pic>
        <p:sp>
          <p:nvSpPr>
            <p:cNvPr id="16" name="文本框 34"/>
            <p:cNvSpPr txBox="1"/>
            <p:nvPr/>
          </p:nvSpPr>
          <p:spPr>
            <a:xfrm>
              <a:off x="9336223" y="166052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  <a:sym typeface="Helvetica Light"/>
                </a:rPr>
                <a:t>Writing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  <a:sym typeface="Helvetica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9052" y="6147844"/>
            <a:ext cx="996019" cy="294424"/>
            <a:chOff x="10856740" y="6277239"/>
            <a:chExt cx="996019" cy="2944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21" name="文本框 26"/>
            <p:cNvSpPr txBox="1"/>
            <p:nvPr/>
          </p:nvSpPr>
          <p:spPr>
            <a:xfrm>
              <a:off x="10856740" y="629364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</a:rPr>
                <a:t>    0:30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977188" y="6147844"/>
            <a:ext cx="998007" cy="312687"/>
            <a:chOff x="7707356" y="6408789"/>
            <a:chExt cx="998007" cy="31268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  <a:sym typeface="Helvetica Light"/>
                </a:rPr>
                <a:t>24/26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  <a:sym typeface="Helvetica Ligh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076" y="5854140"/>
            <a:ext cx="1331112" cy="71220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34234" y="1758764"/>
            <a:ext cx="479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Describe the most helpful way you think to look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 after Dad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130454" y="1447954"/>
            <a:ext cx="5695416" cy="4214948"/>
          </a:xfrm>
          <a:prstGeom prst="roundRect">
            <a:avLst>
              <a:gd name="adj" fmla="val 3929"/>
            </a:avLst>
          </a:prstGeom>
          <a:noFill/>
          <a:ln w="31750">
            <a:solidFill>
              <a:srgbClr val="FFC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39" name="圆角矩形 32"/>
          <p:cNvSpPr/>
          <p:nvPr/>
        </p:nvSpPr>
        <p:spPr>
          <a:xfrm>
            <a:off x="6130454" y="1454817"/>
            <a:ext cx="5695416" cy="1058596"/>
          </a:xfrm>
          <a:custGeom>
            <a:avLst/>
            <a:gdLst>
              <a:gd name="connsiteX0" fmla="*/ 0 w 5202326"/>
              <a:gd name="connsiteY0" fmla="*/ 176436 h 1058596"/>
              <a:gd name="connsiteX1" fmla="*/ 176436 w 5202326"/>
              <a:gd name="connsiteY1" fmla="*/ 0 h 1058596"/>
              <a:gd name="connsiteX2" fmla="*/ 5025890 w 5202326"/>
              <a:gd name="connsiteY2" fmla="*/ 0 h 1058596"/>
              <a:gd name="connsiteX3" fmla="*/ 5202326 w 5202326"/>
              <a:gd name="connsiteY3" fmla="*/ 176436 h 1058596"/>
              <a:gd name="connsiteX4" fmla="*/ 5202326 w 5202326"/>
              <a:gd name="connsiteY4" fmla="*/ 882160 h 1058596"/>
              <a:gd name="connsiteX5" fmla="*/ 5025890 w 5202326"/>
              <a:gd name="connsiteY5" fmla="*/ 1058596 h 1058596"/>
              <a:gd name="connsiteX6" fmla="*/ 176436 w 5202326"/>
              <a:gd name="connsiteY6" fmla="*/ 1058596 h 1058596"/>
              <a:gd name="connsiteX7" fmla="*/ 0 w 5202326"/>
              <a:gd name="connsiteY7" fmla="*/ 882160 h 1058596"/>
              <a:gd name="connsiteX8" fmla="*/ 0 w 5202326"/>
              <a:gd name="connsiteY8" fmla="*/ 176436 h 1058596"/>
              <a:gd name="connsiteX0-1" fmla="*/ 0 w 5202326"/>
              <a:gd name="connsiteY0-2" fmla="*/ 176436 h 1058596"/>
              <a:gd name="connsiteX1-3" fmla="*/ 176436 w 5202326"/>
              <a:gd name="connsiteY1-4" fmla="*/ 0 h 1058596"/>
              <a:gd name="connsiteX2-5" fmla="*/ 5025890 w 5202326"/>
              <a:gd name="connsiteY2-6" fmla="*/ 0 h 1058596"/>
              <a:gd name="connsiteX3-7" fmla="*/ 5202326 w 5202326"/>
              <a:gd name="connsiteY3-8" fmla="*/ 176436 h 1058596"/>
              <a:gd name="connsiteX4-9" fmla="*/ 5202326 w 5202326"/>
              <a:gd name="connsiteY4-10" fmla="*/ 882160 h 1058596"/>
              <a:gd name="connsiteX5-11" fmla="*/ 5025890 w 5202326"/>
              <a:gd name="connsiteY5-12" fmla="*/ 1058596 h 1058596"/>
              <a:gd name="connsiteX6-13" fmla="*/ 176436 w 5202326"/>
              <a:gd name="connsiteY6-14" fmla="*/ 1058596 h 1058596"/>
              <a:gd name="connsiteX7-15" fmla="*/ 0 w 5202326"/>
              <a:gd name="connsiteY7-16" fmla="*/ 882160 h 1058596"/>
              <a:gd name="connsiteX8-17" fmla="*/ 0 w 5202326"/>
              <a:gd name="connsiteY8-18" fmla="*/ 176436 h 10585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202326" h="1058596">
                <a:moveTo>
                  <a:pt x="0" y="176436"/>
                </a:moveTo>
                <a:cubicBezTo>
                  <a:pt x="0" y="78993"/>
                  <a:pt x="78993" y="0"/>
                  <a:pt x="176436" y="0"/>
                </a:cubicBezTo>
                <a:lnTo>
                  <a:pt x="5025890" y="0"/>
                </a:lnTo>
                <a:cubicBezTo>
                  <a:pt x="5123333" y="0"/>
                  <a:pt x="5202326" y="78993"/>
                  <a:pt x="5202326" y="176436"/>
                </a:cubicBezTo>
                <a:lnTo>
                  <a:pt x="5202326" y="882160"/>
                </a:lnTo>
                <a:cubicBezTo>
                  <a:pt x="5202326" y="979603"/>
                  <a:pt x="5123333" y="1058596"/>
                  <a:pt x="5025890" y="1058596"/>
                </a:cubicBezTo>
                <a:cubicBezTo>
                  <a:pt x="3409405" y="1058596"/>
                  <a:pt x="2745421" y="201346"/>
                  <a:pt x="176436" y="1058596"/>
                </a:cubicBezTo>
                <a:cubicBezTo>
                  <a:pt x="78993" y="1058596"/>
                  <a:pt x="0" y="979603"/>
                  <a:pt x="0" y="882160"/>
                </a:cubicBezTo>
                <a:lnTo>
                  <a:pt x="0" y="176436"/>
                </a:lnTo>
                <a:close/>
              </a:path>
            </a:pathLst>
          </a:custGeom>
          <a:solidFill>
            <a:schemeClr val="bg1"/>
          </a:solidFill>
          <a:ln w="63500" cmpd="thinThick">
            <a:solidFill>
              <a:srgbClr val="FFA9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53066" y="818729"/>
            <a:ext cx="1064418" cy="126054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556161" y="1497155"/>
            <a:ext cx="53792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srgbClr val="0472C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Let’s draw and write!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472C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300958" y="2497927"/>
            <a:ext cx="5622135" cy="3102615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C5461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Now, please follow the steps to finish your homework and present it in the next class:</a:t>
            </a:r>
            <a:endParaRPr kumimoji="0" lang="en-US" altLang="zh-CN" sz="2600" b="1" i="0" u="none" strike="noStrike" kern="0" cap="none" spc="0" normalizeH="0" baseline="0" noProof="0" dirty="0">
              <a:ln>
                <a:noFill/>
              </a:ln>
              <a:solidFill>
                <a:srgbClr val="C5461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  <a:p>
            <a:pPr marL="431800" lvl="0" indent="-431800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CN" sz="2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Describe the most helpful way you think to look after Dad. </a:t>
            </a:r>
            <a:endParaRPr lang="en-US" altLang="zh-CN" sz="2600" b="1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marL="431800" marR="0" lvl="0" indent="-431800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Write at least </a:t>
            </a:r>
            <a:r>
              <a:rPr lang="en-US" altLang="zh-CN" sz="2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one complete sentence</a:t>
            </a: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 to describe </a:t>
            </a:r>
            <a:r>
              <a:rPr lang="en-US" altLang="zh-CN" sz="2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it</a:t>
            </a: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altLang="zh-CN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72881" y="1447954"/>
            <a:ext cx="5066182" cy="4214948"/>
          </a:xfrm>
          <a:prstGeom prst="roundRect">
            <a:avLst>
              <a:gd name="adj" fmla="val 3929"/>
            </a:avLst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4" name="同侧圆角矩形 43"/>
          <p:cNvSpPr/>
          <p:nvPr/>
        </p:nvSpPr>
        <p:spPr>
          <a:xfrm>
            <a:off x="813603" y="948473"/>
            <a:ext cx="3134034" cy="5375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Opinion Writing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cs typeface="+mn-cs"/>
            </a:endParaRPr>
          </a:p>
        </p:txBody>
      </p:sp>
      <p:pic>
        <p:nvPicPr>
          <p:cNvPr id="26" name="图片 25" descr="给水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439" y="2724934"/>
            <a:ext cx="3279081" cy="280279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893550" y="2"/>
            <a:ext cx="5298450" cy="1636698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60719" y="76663"/>
            <a:ext cx="4987607" cy="14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what the homework is.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Explain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 writing task to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and check their understanding.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Tell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that they should finish their writing before next class. Make sure that they know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to upload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their homework to the platform. They will present their work next class.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Remind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watch the post-class video and to finish the writing task.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9" name="直角三角形 28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/>
      <p:bldP spid="2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78" y="90217"/>
            <a:ext cx="12192001" cy="66775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84" y="1557831"/>
            <a:ext cx="4455488" cy="24698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02" y="1451190"/>
            <a:ext cx="4171863" cy="2968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29" y="3402256"/>
            <a:ext cx="4340901" cy="31871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940" y="1897902"/>
            <a:ext cx="4064954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FFC929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Phonics:</a:t>
            </a:r>
            <a:r>
              <a:rPr lang="en-US" altLang="zh-CN" sz="2880" b="1" kern="0" dirty="0">
                <a:solidFill>
                  <a:srgbClr val="3CBCFF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   </a:t>
            </a:r>
            <a:endParaRPr lang="en-US" altLang="zh-CN" sz="2880" b="1" kern="0" dirty="0">
              <a:solidFill>
                <a:srgbClr val="3CBCFF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c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at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c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an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c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ar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endParaRPr lang="en-US" altLang="zh-CN" sz="2880" b="1" kern="0" dirty="0"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pl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ain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v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ain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solidFill>
                  <a:srgbClr val="0C77C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tr</a:t>
            </a:r>
            <a:r>
              <a:rPr lang="en-US" altLang="zh-CN" sz="2880" b="1" kern="0" dirty="0">
                <a:solidFill>
                  <a:srgbClr val="FF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ain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 </a:t>
            </a:r>
            <a:endParaRPr lang="en-US" altLang="zh-CN" sz="2880" b="1" kern="0" dirty="0"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4498" y="4156507"/>
            <a:ext cx="5056699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5AD892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Vocabulary: </a:t>
            </a:r>
            <a:endParaRPr lang="en-US" altLang="zh-CN" sz="2880" b="1" kern="0" dirty="0">
              <a:solidFill>
                <a:srgbClr val="5AD892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spots/better/doctor/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washing/looked after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sp>
        <p:nvSpPr>
          <p:cNvPr id="10" name="Shape 1161"/>
          <p:cNvSpPr/>
          <p:nvPr/>
        </p:nvSpPr>
        <p:spPr>
          <a:xfrm>
            <a:off x="9070190" y="453506"/>
            <a:ext cx="2127829" cy="470750"/>
          </a:xfrm>
          <a:prstGeom prst="rect">
            <a:avLst/>
          </a:prstGeom>
          <a:ln w="12700">
            <a:miter lim="400000"/>
          </a:ln>
        </p:spPr>
        <p:txBody>
          <a:bodyPr wrap="square" lIns="41138" tIns="41138" rIns="41138" bIns="41138">
            <a:spAutoFit/>
          </a:bodyPr>
          <a:lstStyle>
            <a:lvl1pPr algn="ctr">
              <a:defRPr b="1" spc="-168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lang="en-US" altLang="zh-CN" sz="2520" kern="0" spc="0" dirty="0">
                <a:latin typeface="Century Gothic" panose="020B0502020202020204" pitchFamily="34" charset="0"/>
                <a:cs typeface="Calibri" panose="020F0502020204030204"/>
                <a:sym typeface="Calibri" panose="020F0502020204030204"/>
              </a:rPr>
              <a:t>Review</a:t>
            </a:r>
            <a:endParaRPr lang="en-US" altLang="zh-CN" sz="2520" kern="0" spc="0" dirty="0">
              <a:latin typeface="Century Gothic" panose="020B0502020202020204" pitchFamily="34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49789" y="1903972"/>
            <a:ext cx="5048786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FFC00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Sentence Structure: </a:t>
            </a:r>
            <a:endParaRPr lang="en-US" altLang="zh-CN" sz="2880" b="1" kern="0" dirty="0">
              <a:solidFill>
                <a:srgbClr val="FFC003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Dad put _____ out.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Dad 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went </a:t>
            </a:r>
            <a:r>
              <a:rPr lang="en-US" altLang="zh-CN" sz="288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_____. </a:t>
            </a:r>
            <a:endParaRPr lang="en-US" altLang="zh-CN" sz="2880" b="1" kern="0" dirty="0" smtClean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151526" y="10199"/>
            <a:ext cx="2374889" cy="773220"/>
            <a:chOff x="9336223" y="63814"/>
            <a:chExt cx="2374889" cy="77322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6223" y="63814"/>
              <a:ext cx="2374889" cy="773220"/>
            </a:xfrm>
            <a:prstGeom prst="rect">
              <a:avLst/>
            </a:prstGeom>
          </p:spPr>
        </p:pic>
        <p:sp>
          <p:nvSpPr>
            <p:cNvPr id="27" name="文本框 34"/>
            <p:cNvSpPr txBox="1"/>
            <p:nvPr/>
          </p:nvSpPr>
          <p:spPr>
            <a:xfrm>
              <a:off x="9336223" y="166052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Review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3758" y="6098447"/>
            <a:ext cx="996019" cy="294424"/>
            <a:chOff x="10856740" y="6277239"/>
            <a:chExt cx="996019" cy="29442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32" name="文本框 26"/>
            <p:cNvSpPr txBox="1"/>
            <p:nvPr/>
          </p:nvSpPr>
          <p:spPr>
            <a:xfrm>
              <a:off x="10856740" y="629364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    1:00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19859" y="378918"/>
            <a:ext cx="5184559" cy="1109708"/>
            <a:chOff x="3319860" y="479713"/>
            <a:chExt cx="5184559" cy="11097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screen"/>
            <a:srcRect l="3322" t="37846" r="4578" b="42441"/>
            <a:stretch>
              <a:fillRect/>
            </a:stretch>
          </p:blipFill>
          <p:spPr>
            <a:xfrm>
              <a:off x="3319860" y="479713"/>
              <a:ext cx="5184559" cy="1109708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4312184" y="743074"/>
              <a:ext cx="3099060" cy="590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10845" hangingPunct="0"/>
              <a:r>
                <a:rPr lang="en-US" altLang="zh-CN" sz="3240" b="1" kern="0" dirty="0">
                  <a:solidFill>
                    <a:schemeClr val="bg1"/>
                  </a:solidFill>
                  <a:latin typeface="Century Gothic" panose="020B0502020202020204" pitchFamily="34" charset="0"/>
                  <a:ea typeface="Futura Std Book" charset="0"/>
                  <a:cs typeface="Futura Std Book" charset="0"/>
                  <a:sym typeface="Helvetica Light"/>
                </a:rPr>
                <a:t>Let’s review!</a:t>
              </a:r>
              <a:endParaRPr lang="en-US" altLang="zh-CN" sz="3240" b="1" kern="0" dirty="0">
                <a:solidFill>
                  <a:schemeClr val="bg1"/>
                </a:solidFill>
                <a:latin typeface="Century Gothic" panose="020B0502020202020204" pitchFamily="34" charset="0"/>
                <a:ea typeface="Futura Std Book" charset="0"/>
                <a:cs typeface="Futura Std Book" charset="0"/>
                <a:sym typeface="Helvetica Ligh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89902" y="4188396"/>
            <a:ext cx="3600634" cy="202511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0913261" y="6091183"/>
            <a:ext cx="1059864" cy="316569"/>
            <a:chOff x="12533126" y="7275289"/>
            <a:chExt cx="1177872" cy="35181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2660632" y="7279603"/>
              <a:ext cx="835224" cy="34750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2533126" y="7275289"/>
              <a:ext cx="1177872" cy="271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99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25/26</a:t>
              </a:r>
              <a:endParaRPr lang="zh-CN" altLang="en-US" sz="99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893550" y="1"/>
            <a:ext cx="5298450" cy="1315265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60719" y="76663"/>
            <a:ext cx="4987607" cy="129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Review today’s lesson.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review the phonics by asking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read the words.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review the words by asking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make sentences with some of them.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review the sentence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pattern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by asking each S to make sentences with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36" name="直角三角形 35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4" y="4866"/>
            <a:ext cx="12189567" cy="68616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9" y="2818481"/>
            <a:ext cx="3569371" cy="30711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4952">
            <a:off x="6747792" y="3009452"/>
            <a:ext cx="3752913" cy="351058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187573" y="6472177"/>
            <a:ext cx="1059864" cy="316569"/>
            <a:chOff x="12533126" y="7275289"/>
            <a:chExt cx="1177872" cy="35181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660632" y="7279603"/>
              <a:ext cx="835224" cy="34750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2533126" y="7275289"/>
              <a:ext cx="1177872" cy="271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99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26/26</a:t>
              </a:r>
              <a:endParaRPr lang="zh-CN" altLang="en-US" sz="99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235" y="6422415"/>
            <a:ext cx="1025203" cy="294424"/>
            <a:chOff x="10827556" y="6277239"/>
            <a:chExt cx="1025203" cy="2944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21" name="文本框 26"/>
            <p:cNvSpPr txBox="1"/>
            <p:nvPr/>
          </p:nvSpPr>
          <p:spPr>
            <a:xfrm>
              <a:off x="10827556" y="6283918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    0:30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0228" y="3022305"/>
            <a:ext cx="2804380" cy="26295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290858">
            <a:off x="7079215" y="3317273"/>
            <a:ext cx="3090067" cy="289802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93549" y="1"/>
            <a:ext cx="5298451" cy="1229444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60719" y="76663"/>
            <a:ext cx="4987607" cy="107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End the lesson and encourage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be well prepared for the next class.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Briefly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comment on Ss.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Say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goodbye to students.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preview the next lesson.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18" name="直角三角形 1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C:\Users\HP\Desktop\新画风\11月份\11.20\h.pngh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8451669" y="3994833"/>
            <a:ext cx="3740331" cy="2945568"/>
          </a:xfrm>
          <a:prstGeom prst="rect">
            <a:avLst/>
          </a:prstGeom>
        </p:spPr>
      </p:pic>
      <p:pic>
        <p:nvPicPr>
          <p:cNvPr id="39" name="图片 38" descr="C:\Users\HP\Desktop\新画风\11月份\11.20\h.pngh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1557" y="3939790"/>
            <a:ext cx="3517408" cy="2770013"/>
          </a:xfrm>
          <a:prstGeom prst="rect">
            <a:avLst/>
          </a:prstGeom>
        </p:spPr>
      </p:pic>
      <p:pic>
        <p:nvPicPr>
          <p:cNvPr id="33" name="图片 32" descr="C:\Users\HP\Desktop\新画风\11月份\11.20\y.pngy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973039" y="1117644"/>
            <a:ext cx="6359803" cy="3492698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4126069" y="1943882"/>
            <a:ext cx="3483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This is something we can use to take care of our teeth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rPr>
              <a:t>.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625"/>
            <a:ext cx="12189984" cy="55309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93462" y="-915"/>
            <a:ext cx="2549675" cy="773220"/>
            <a:chOff x="9514965" y="230021"/>
            <a:chExt cx="2549675" cy="77322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Presentation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67004" y="6513789"/>
            <a:ext cx="942691" cy="294424"/>
            <a:chOff x="11008048" y="6528234"/>
            <a:chExt cx="942691" cy="29442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2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251246" y="6498237"/>
            <a:ext cx="998007" cy="312687"/>
            <a:chOff x="7707356" y="6408789"/>
            <a:chExt cx="998007" cy="31268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3/26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273913">
            <a:off x="7357141" y="2764154"/>
            <a:ext cx="966851" cy="1542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47952" y="5772063"/>
            <a:ext cx="610825" cy="6149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852935" y="5861033"/>
            <a:ext cx="610825" cy="614970"/>
          </a:xfrm>
          <a:prstGeom prst="rect">
            <a:avLst/>
          </a:prstGeom>
        </p:spPr>
      </p:pic>
      <p:pic>
        <p:nvPicPr>
          <p:cNvPr id="37" name="图片 36" descr="C:\Users\HP\Desktop\新画风\11月份\11.20\u.pngu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 flipH="1">
            <a:off x="3857692" y="4337652"/>
            <a:ext cx="1839926" cy="2419759"/>
          </a:xfrm>
          <a:prstGeom prst="rect">
            <a:avLst/>
          </a:prstGeom>
        </p:spPr>
      </p:pic>
      <p:pic>
        <p:nvPicPr>
          <p:cNvPr id="38" name="图片 37" descr="C:\Users\HP\Desktop\新画风\11月份\11.20\p.pngp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6051271" y="4433500"/>
            <a:ext cx="1488323" cy="2356392"/>
          </a:xfrm>
          <a:prstGeom prst="rect">
            <a:avLst/>
          </a:prstGeom>
        </p:spPr>
      </p:pic>
      <p:pic>
        <p:nvPicPr>
          <p:cNvPr id="52" name="图片 51" descr="C:\Users\HP\Desktop\新画风\11月份\11.20\o.pngo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689138" y="1642800"/>
            <a:ext cx="1486535" cy="1786255"/>
          </a:xfrm>
          <a:prstGeom prst="rect">
            <a:avLst/>
          </a:prstGeom>
        </p:spPr>
      </p:pic>
      <p:pic>
        <p:nvPicPr>
          <p:cNvPr id="53" name="图片 52" descr="C:\Users\HP\Desktop\新画风\11月份\11.20\b.pngb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863530" y="4713243"/>
            <a:ext cx="836930" cy="736050"/>
          </a:xfrm>
          <a:prstGeom prst="rect">
            <a:avLst/>
          </a:prstGeom>
        </p:spPr>
      </p:pic>
      <p:pic>
        <p:nvPicPr>
          <p:cNvPr id="54" name="图片 53" descr="C:\Users\HP\Desktop\新画风\11月份\11.20\k.pngk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1931547" y="4590035"/>
            <a:ext cx="834390" cy="859258"/>
          </a:xfrm>
          <a:prstGeom prst="rect">
            <a:avLst/>
          </a:prstGeom>
        </p:spPr>
      </p:pic>
      <p:pic>
        <p:nvPicPr>
          <p:cNvPr id="55" name="图片 54" descr="C:\Users\HP\Desktop\新画风\11月份\11.20\糖果.png糖果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>
            <a:off x="1364058" y="5324796"/>
            <a:ext cx="1010285" cy="712062"/>
          </a:xfrm>
          <a:prstGeom prst="rect">
            <a:avLst/>
          </a:prstGeom>
        </p:spPr>
      </p:pic>
      <p:pic>
        <p:nvPicPr>
          <p:cNvPr id="56" name="图片 55" descr="C:\Users\HP\Desktop\新画风\11月份\11.20\b.pngb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9543424" y="4875646"/>
            <a:ext cx="836930" cy="736050"/>
          </a:xfrm>
          <a:prstGeom prst="rect">
            <a:avLst/>
          </a:prstGeom>
        </p:spPr>
      </p:pic>
      <p:pic>
        <p:nvPicPr>
          <p:cNvPr id="57" name="图片 56" descr="C:\Users\HP\Desktop\新画风\11月份\11.20\o.pngo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9742355" y="1573268"/>
            <a:ext cx="1486535" cy="1786255"/>
          </a:xfrm>
          <a:prstGeom prst="rect">
            <a:avLst/>
          </a:prstGeom>
        </p:spPr>
      </p:pic>
      <p:pic>
        <p:nvPicPr>
          <p:cNvPr id="58" name="图片 57" descr="C:\Users\HP\Desktop\新画风\11月份\11.20\k.pngk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10394500" y="4745159"/>
            <a:ext cx="834390" cy="859258"/>
          </a:xfrm>
          <a:prstGeom prst="rect">
            <a:avLst/>
          </a:prstGeom>
        </p:spPr>
      </p:pic>
      <p:pic>
        <p:nvPicPr>
          <p:cNvPr id="59" name="图片 58" descr="C:\Users\HP\Desktop\新画风\11月份\11.20\糖果.png糖果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>
            <a:off x="9923726" y="5566512"/>
            <a:ext cx="1010285" cy="71206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201854" y="779779"/>
            <a:ext cx="2667155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A90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Let’s show!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A904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64095" y="759424"/>
            <a:ext cx="887432" cy="591621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6893550" y="1"/>
            <a:ext cx="5290292" cy="1895371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60719" y="76663"/>
            <a:ext cx="4987607" cy="187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Present and share the writing assignment from last lesson.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Invite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take turns presenting their homework. If time is limited, tell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they have one or two mins to present their writing.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Encourage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listen carefully and to ask questions.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After both of the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have finished, give them feedback and awards (click the picture of the book beside the boy or the girl so that they can get some awards). 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Note: You can click the picture of the boy or the girl to give each S a trophy to mark their good performance.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42" name="直角三角形 41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516"/>
            <a:ext cx="12285064" cy="6865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" y="3702"/>
            <a:ext cx="12182629" cy="6840462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1958289" y="297425"/>
            <a:ext cx="51221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Let’s listen and speak!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7" name="AutoShape 2" descr="data:image/jpeg;base64,/9j/4AAQSkZJRgABAQAAAQABAAD/2wBDAAgGBgcGBQgHBwcJCQgKDBQNDAsLDBkSEw8UHRofHh0aHBwgJC4nICIsIxwcKDcpLDAxNDQ0Hyc5PTgyPC4zNDL/2wBDAQkJCQwLDBgNDRgyIRwhMjIyMjIyMjIyMjIyMjIyMjIyMjIyMjIyMjIyMjIyMjIyMjIyMjIyMjIyMjIyMjIyMjL/wAARCAE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KACiiigAooooAKKKKACiiigAooooAKKKKACiiigAooooAKKKKACiiigAooooAKKKKACiiigAooooAKKKKACiiigAooooAKKKKACiiigAooooAKKKKACiiigAooooAKKKKACiiigAooooAKKKKACiiigAooJABJOAPWsq68R6RZuUkvUaT/AJ5xAyN+S5pOSjuxqLeyNWiudfxQ8n/Hrpdy4/vTMsY/I8/pVSbxDqg5P9n2w/2y0h/mKyeIprqaKjNnW0VxH9q6lck41Kdge1vbqg/NgailaYJm5v7oKf8AnrdEf+g4rN4qPRF/V5dWd4SB1OKY00SjLSIPqwFebSXWnAYZ5Jvbc7fzNRxvaSvi30oSN/uL/hUvFeRSwvmeiyarp0RxJf2qf70yj+tQtr+jr11Sz/CdT/WuOiguByNPs4h/tYP8hUy3YjODLbZ9I4Sf60vrT7D+ro6c+JdGH/MSgP0bNJ/wk2jdr5T9FY/0rBTUSOkjfhGBV2K5uXAKiYj14H9KpV5Ml0Uv6/4Bpf8ACR6V/wA/Lf8Afl/8KP8AhJNJ/wCfo/8Afp/8KqrLdH/np/32v+FTLLcj/np/30Kr2sv6RPs4/wBMk/4STSO96o+qsP6U4eItGP8AzErcfVwP51H9pmXljIPrilF1u6v+aA1XtJC5F/X/AAxMNd0humqWX/f9f8anj1Gym/1d5bv/ALsqn+tU9sUvBjt39mjqKTT7R/8AWaZav9I1/wAKfPIXJE2BIh6Op+hp1c2dK0bdzpsKH1Vdp/TFH9laYTlHniP+xcSL/XFHtJdvx/4AezXc6Siue/syVMNBquop6DzVcfkwpu7WID8mrRSei3NqB+qkUe27oPZ9mdHRWAupa5HjfZWdyO5hmKH8mH9aUeKI4f8Aj/0+9tB3cx+Yo/Fc01Wh1F7KRvUVRstY07UAPsl7DKf7obkfh1q9WiaeqIaa0YUUUUxBRRRQAUUUUAFFFFABRRRQAUUUUAFFFFABRRRQAUUUUAFFFFABRRRQAUUUUAFFFFABRRRQAUUUUAFFFFABRRRQAUUUUAFZ2uatHomky3roZNmAqDux6Vo1wHxdu3tfCluI22u94n5BWP8AhUVG1BtF00nJJnPprWoeJ9VWC9vXjtzlhDEdqn29/wAa6O2tYLNNlvEsQ/2Ryfqe9eRW2txnb5wMbj+JemfX2rqbDxbcooHmRXSD+8fm/Mf1ryHKV7zPTcE1aJ1GrXd1BsWMlYyOXHr6e1ZtrdRpco9wm5Aee9SQ+K7OUYnhkjyOeAwqTztCu/u3McTH32fz4qXq7pjjorNG5DdQzLmJww9B2rL1DS5bi4aaKUPn+Bzgj6VANKif5ra9RvTkH9QalFrqkI+ScOPds/zquZ9USkk7pmdJY3Uf3oH+oGf5VYstVksU8logyZzg/KatCfVo/vW6v9B/gaU6ldgYmsHI+h/wo50U7vfUnTXLOQYcSJnqCuR+lMB0t2ylx5ftk/1qudQtj/rdOx/wAU03elt96zI+g/8Ar0+aL3J5WtkaMcFs33L6P8SP8auxLMoAS9jI/wB7NYa3Gkf88JF/P/GpVutGHVZB+dUpRJcW/wDhjoUa6/5+IjUoa473EYrBS60X++4+uasJcaQekoP/AAKtVOPczcH2/A2CGb790h/GlCwr964X8Kzkl00/dJP0NTLNY9o2NWpIhxZfWe1jOQ+SPxpW1GMfdVj9eKpi4tR0gJ/Cni7Qfctv0qudE8oSXLTsDt9gAKVYpn6IR7nil+2Tn7sB/I0hlvH6KFp8w7Fu3jaEHc+c9h0FNnuIlUhyD7VTaK4cfPKAPrUTRW8fMtyo/wCBAUnJhyoYZypyrFfxq9DK7xBnGCf5VntqOm2/IkDn1UFqoXXimCMHy48+8jACs+ZLdl8rlsjQv9KsL3LSwIsnaVBtYfiKw7DxTe6NMEmne8sg21lkOXUZxlW6n6GsbUvFRuMxGfdn/llCCc/1NZN3Hfz2U1w8f2aGNd2H++34dqz53e8DRU9LTPeEdZI1dTlWAIPtTqraf/yDLT/rin8hVmvVR5rCiiigAooooAKKKKACiiigAooooAKKKKACiiigAooooAKKKKACiiigAooooAKKKKACiiigAooooAKKKKACiiigAooooAK8q+NU+LPSbfPWR3I+gA/rXqteL/GeffrmnQA/6uAsR9W/+tWVZ+4zWgvfR5lU9pxKSOOKr/xfhVm1++30rgex6Mdy+txMn3ZG/HmpV1CYfe2t9RVWis7JmpeXUiOseD6qatR65JH92W4T6P8A/XrHopciA6OPxPdJ0v5x/vc1YTxdfL/y/g/70a/4VylFHL5isux2S+Mb3/nvbt9UFSjxfcnqto34H/GuIopcr7i5Y9juB4tlPW3sz/n607/hKmPWztK4WijlfcOVHd/8JSf+fG0/OkPik/8APja/nXC0Ucr7hyo7r/hK3HS0tBR/wmNyv3Y7VfxP+NcLRRyvuHLHsdyfG1+PuyW6/gf8ajbxxqna+iX6ID/OuKpD0NOz7hyR7HYN431Rv+Yo3/AY1/wqM+LNXk6Xt4/0T/61SQIqxJhVHyjoPap1NaezfdmfNFdCkdY1ufoLtv8AewKAdcm6sI8/35f8K0RUgqlSXUXP2RmjTb+X/X6hgeiKT/Op49BtM5maac/7b4H5DFXhUgqlCK6Eucgt7aC2GIIUjH+yuKh1k/8AEmuv90fzFWgap60f+JNc/QfzFW9iVuevafxptqP+mKfyFWKr2H/IPtv+uSfyFWK7VscD3CiiimIKKKKACiiigAooooAKKKKACiiigAooooAKKKKACiiigAooooAKKKKACiiigAooooAKKKKACiiigAooooAKKKKACvA/izced45kjB/1NvGh+pBb/wBmr3yvnD4hXH2nx7q7+koj/wC+VC/0rDEP3Tow6945f+P8Kt2nV/wqn/y0/Crlp0Y+9cTO6O5ZoooqDUKKKKACiiigAooooAKKKKACiiigAooooAKQ9DS0h+6aAOxj/wBWn0H8qlFQp90fQVKK3OclBp4qIGpFNMklBqRTUS1IppiJR1qnrR/4ktz9B/MVaBxzVLVudCuP+uYP6ih7DW6PYdOOdMtD6wp/6CKs1T0o7tHsT628Z/8AHRVyu1bHnvcKKKKYgooooAKKKKACiiigAooooAKKKKACiiigAooooAKKKKACiiigAooooAKKKKACiiigAooooAKKKKACiiigAooooAK+XfEVx9q8SanP/wA9LmRv/HjX09O/l28r/wB1Cf0r5SuJPOuZZf77s35nNc2JeiR1YZatkA/1pq9aj92frVFf9Y1X7YYhHuTXHI7Ibk1FFFSahRRRQAUUUUAFFFFAEanM7DsFH9akqCI5uZ/baKnoYkFFFFAwooooAKQ9KWg9KAOvU8CpBUS1IK2OckBqQGohT1NMRMDTxUQNSA0xDyfkP0qtqQ3aHc/9cSanc/u2+lRXY36RcL/0wb+VN7CW56toL+Z4f05h3t0/9BFaNYvhCTzfCGlP6261tV2x2Rwy+JhRRRTJCiiigAooooAKKKKACiiigAooooAKKKKACiiigAooooAKKKKACiiigAooooAKKKKACiiigAooooAKKKKACiiigDN8RXH2Tw1qlwDzHaysPwU18uV9GfEW5+y+A9UYHDSIIx77mAP6Zr5yPANcmIfvJHZhl7rYxOWY1pwjEKj2rNjHBrUAwAPSuWR1wFoooqTQKKKKACiiigAooo6UAVrY7prg/wC1/jVmqlicrIfVqt03uTHYKKKKRQUUUUAFFFHcUAdaDzTwaiB5p4NbHOSg1IpqJaeKYiUGpFNQg1IDTEPc/um+lIBvsXX1Rl/Q0PzG30otjmLHvT6E9Tvvh7N53gfTif4VZPyYiunrivhfKW8KPCesF3JH/I/1rta66fwI5KqtNhRRRVmYUUUUAFFFFABRRRQAUUUUAFFFFABRRRQAUUUUAFFFFABRRRQAUUUUAFFFFABRRRQAUUUUAFFFFABRRRQAUUUUAed/GK88nwvb23ee5H5KCa8Mf7pr074zagJdbsLBTkQQGRue7Hp+Sj868wk7CuGs7zO+irQQ+3XLIPetKqNuP3y+1Xq55HTDYKKKKRYUUUUAFFFFABTZDtjY+gNOqK5OLdz7YoE9iKwH7pv96rVVrL/UfUmrNN7ijsFFFFIoKKKKACgdR9aKVfvD60AdTnmng1Hnk04GtjAlBqQGoQakBoESg08GogaeDTES9VI9RTLRuGHuDTgahgO2dl+tUtiXudZ8Mpdkmt2hP3bgSAfUH/AV6DXl/gSbyPG99b9rm1Eg+qkD/GvUK6aL9w5a698KKKK1MQooooAKKKKACiiigAooooAKKKKACiiigAooooAKKKKACiiigAooooAKKKKACiiigAooooAKKKKACiiigAoorm/HeujQPCl3cK+2eUeTDg87mHX8Bk/hSbsrsaV3ZHhXjHVRrPizULxW3RmUpGf9leB/KsD70nsKcTgZpEGB7mvNbu7npJWVixbD999BVyqloPnY+1W6h7m0dgooopFBRRRQAUUUUAFVr04t8epFWap354Rfqaa3JlsS2gxbL+NT0yFdsCD/AGRT6TGtgqKV9skQz1b+lS1VuD/pcC+hz+tNAy1RRRSGFKv3h9RSUq/eH1oA6bPJpVbJb2OKZnmmQNl5f96tUYMtA1IDUQNPBpgSg08GogaeDTJJQaiY7LlW7Gng1HcDKBu4pomWxe0mf7F430W6JwsjNbt/wIED9T+lexV4Zeuy2cd0mTJbyLMMex5r221nW6tIbhCCssauCO4IzW9B7owxC2ZNRRRXQcwUUUUAFFFFABRRRQAUUUUAFFFFABRRRQAUUUUAFFFFABRRRQAUUUUAFFFFABRRRQAUUUUAFFFFABRRRQAV4F8TfE413X/sls+6ysSUUg8O/wDEf0x+Fdx8SvHC6RaSaPp0ub+ZcSuv/LFD/wCzH9K8PznmuWvU+yjrw9P7TEIzgdu9LRR9K5jpLVqMIx9TirFNjTZGF9OtOrNmyVkFFFFAwooooAKKKKACs+7+e5CegA/OtCs+P97fFuwJP5U0RLsaFFFFIsKpy86hGPTFXKjaFTOsuTkDGKaJauSUUUUigoHUfWiigDpM81DAcXMq+vNPB5qBj5d6G7H/APVWqMGXwaeDUQNPBpgSg08GogaeDQIlBpSNyFT3qMGng0xDYMPG8L9CCCPavQ/h7qRuvDosJWzPYOYGHqvVT+XH4V50x8qcP2brWhpGrnw7rkeo8m0lAhu1HPy54b8K0hLllcznHmi0exUU2ORJY1kjYMjAMrA5BFOrsOEKKKKACiiigAooooAKKKKACiiigAooooAKKKKACiiigAooooAKKKKACiiigAooooAKKKKACiq93f2dhGXu7qGBRyTI4X+dcZrPxX8P6cGSyZ9QnHQRAqmf94/0zUylGO7KjCUtkd0SACSQAOua818a/E+3sEk0/QnS4uzlXuQcpF9P7x/SvP8AxH8QNb8RhoZJhbWh/wCWEGQCP9o9TXK1zVK99InTTw9tZD5ppLiZ5ppGkkclmdjkk+pplFFc50hVi3i58xvwFENuThnGB2HrVqpbLjHqwooqG4lMce1fvtwKktuw6Ni7uQflB2ipKZGnlxqnoKfQCCiiigYUUUUAMlbZEzegqtYJw7+vFOvXxEEHVjU0KeXCq9wOafQneRJRRRSKCiiigAooooAKD0oooA3o23Ip9QKjuRlVcdRTLN99snqOKsEB1KnoRWiZi10JIn3xq3qKlBqlasVLxN1ByKtg0xLYkBp4NRA08GmBKDTwaiBpwNAh7qHQr+VELCSIo4B42sD3oBpjfu380dOjCqRL7nQ+F/FLeHGXT9QZn0tm/dTHk25PY/7P8q9PiljniWWF1kjcZVlOQR7GvFvldSDhlI5B6EVY0nVtV8NvnTXE9oTlrOU8f8BPY1pTq8uj2MqlFS1W57JRXN6J430jWSITKbS8729x8pz7Hoa6SuqMlJXRyyi4uzCiiimSFFFFABRRRQAUUUUAFFFFABRRRQAUUUUAFFFQ3F1b2kZkuZ4oUHJaRwoH50ATUVyeo/Ejwvp2V/tFblx/DbLv/UcfrXJ6h8aYxldO0lm9HuJMD8h1/MVDqwW7NFSm+h6xSMyopZiAoGST2r5+1D4o+J77IS6jtVPaCMDH4nJrmL3VdQ1Jt17e3Fwc5/eSFgPoKyeIXRGiw0urPoy/8Z+HdNz9o1e23D+FH3n9M1zF/wDGLQrfctnbXd2w6HaEU/iTn9K8OorN4iT2NVh49T0u/wDjLqs24WOn21uvYuS5/oK5i/8AH3ifUMiTV541P8MGIx/47zXN0Vk6knuzRU4LZEk1xNcPvnmklY93Ysf1qOlCM3RSfwqQW8h7AfU1FzRIioqytr/eb8hUywxp0UfU0rlKLKiQu/QYHqasxwKnJ5b1NS0UmylFIKKKie4ROAdx9qQ27EjMEUsxwBzVSAGeczt0HCionkkupBGOmegq+iCNAi9BT2JvzMdRRRSLCiiigAoopkr+XGW6nsPU0CK+PPvc/wAMf86t1FBF5UYHc8sfepabBIKKKKQwooooAKKKKACiiigC7p8mGaM9+RWiDWGjFHVh1BrYjkDorr0IqosiSCUFGWZeq/e9xVlWBAI6GohSxDy125yM8e1WR1JwacDUYNOBoAlBp4NRA04GmIlBp4NRA1ELyIXLQM2yQdA38X0ouKxZQ+Wdv8J+6fT2qYGoeCMGng0xBLBDcKBNGr46E9R9DWhp2ta3ouFs743FuP8Al3u8sMezdR/KqINOBpp2d0Jq6szudN+ImmzssOpwyadOeMycxsfZh/WuuiljnjWSGRZI25DIQQfxrxkhXUqwDKeoIzRZNdaVL5ulXktoxOTGDujb6qa2jWa3MZUIv4dD2miuB074hSwgR61YlR3ubXLL9SvUV2Wn6rYarAJrC7iuEPdGyR9R1B+tbRnGWxzypyjuXKKKKsgKKKKACiiigArN1LxBpOjqTf6hbwEfws/zfl1rl/EujeN9ULrZ6ta29ueBHbFo3I92PP6ivOLz4b+JonLS2Ulwx5LJIr5/WsZ1ZLaJvClGW8jv9R+MGg22Vsobm8YdGC7FP4nn9K5a++MurS5FjYWsA7GQlz/SuRuPDOpWeTcaZeRgdWaJsfniqX2ZF6xn8a5pV5nVHDwNe9+IXim+yJNXljX+7CFj/wDQQDXP3N7dXj7rm5lmb1kct/OrPlRj+BfypwVR0UD6CsnNvc1VNLYzgCegNOEbnojflWhRU8xXIURBKf4f1pwtZO5UfjVyii4cqKotT3f8hTxap3ZjU9FF2PlRELeIfw5+pp4RR0UD8KdRSHYKKKKBhRR0qF7lF4HzH26UCbsTVFJcKnA+Y+1Vnmd+pwPQVHVJEOfYe8rydTx6CoGbPyrQzljhakgh3OB+Z9KrYncs2cWxC5HLVZoAwMDoKKzZqlZBRRRQMKKKKACkIBxkZxS0UAFFFFABRRSMwVSx6CgABBzjtS1BbMW3k9Sc1PQxJ3CiiigYUUUUAFXbGbH7onrytUqASDkHBoQmrm4DTwap21yJV2tw4/WrINWjNolBp4NRA04GmIlBpwNRg04GmBKDWXrMGVS4A6fK39K0QaHVZY2jcZVhgih6oE7O5hW+pXNtgB96f3X5rUh1yBuJVaM+o5FYs9u8E5iIJI5BA6j1qL8Ki7Ro4pnXxXUE3+rlRvYGpwa4mpY7q4i/1c8i+wY4p85Dp9jswacDXJJq98n/AC23f7yg1MuvXg6iI/VarnQvZs6kNzUYgVJhPbvJbTjpLA2xv06/jXPDxDcjrFEfwP8AjS/8JFcf88Yv1/xo50Lkkd9YeNdc0/C3ccepwD+IYjlA/ka6jTPHehakwiNybS47w3Q2H8+h/OvGD4iu+yQj8D/jVa51W4u02TLCR2/djI+hrRYhxM3hlLpY+lEdXUMjBlIyCDkGlr5t03XNX0xx9gv7mHn7iOSp+q9DXoegeKPHN3sH9kC5jOP3k0Zi49c8ZraGIUtLGE8NKOtz0+iqdrLqElujXNpbxSkfMizlgPx20Vvc57FyiiimIKgnsrW6/wCPi2hl/wCukYb+dT0UAY0/hLw/ckmXSbUn1CY/lWZN8N/DE2T9ieM/7EzD+uK6yiocIvdFqpNbM4KX4TaE+THdX8Z7fOpH/oNUJfg/b8+Tq8g9A8IP65r0yipdGm+har1F1PJJPhDfDPlapbkf7SEGqUvwo15T+7ms3Hu5H9K9ooqXh6ZSxVQ8Ll+GfiaP7trFL/uTL/XFVJPAHiiL72kyH/dkRv5Gvf6Kn6rAr63Psj51fwl4hjPzaNe/hCT/ACqtJoWrw/6zTLtPrCw/pX0nRS+qruV9cl2PmQ2F4v3rScfWM1VnJtxh1IbspGDX0lr2tWXh/SZdQvm/dJwq93bso96+b9e1q41/WJ9QuQqtIflReiL2ArGpSUOptTrufQoPK8h+Y8egplFB6cVmWIWAHJph3P7CnBR1PJp6qWbCjJpiEROQqjJNX4oxGuO/c0kUIjHqx6mpKhs1jGwUUUUigooooAKKKKACiiigAooooAKrXUnSMfU1O7BELHoKoMxZix6mmkRJk9r956tVVtPvN9KtUPccdgooopFBRRRQAUUUUAKCQQQcEd6v294GwsnDevY1n0UJiaubgNPBrHhupIcD7y+hrQhuY5eFOD/dPWrTIaLQNOBqIGng0ySUGnA1EDTgaYCTRGXa6O0cyHMcinBU1taP4g0a5kWx8V6Xbb+i3qR7Sf8Aex/Mf/XrIBpssUc6bJUDL/Kmm07oTSasz0d/hp4XvolltvtEcbjKvBPkEf8AAgaoTfCHTmP7jU7pB/tor/yxXJ6Jr2r+Fpc2chubInL20hzj6eh+leqeHfFul+JIv9Fl8u4A+e3k4df8R7it4eyno1ZnNP21PVO6OLk+D/8Azy1jP+9D/wDXqu3wgvf4dVtz9YzXrVFafV6fYz+s1O55F/wqHUc/8hO2/wC+GqeH4QTE/v8AVowP9iIn+Zr1aij6vT7B9Zqdzzu3+EOlp/x86jdy/wDXMKn8wa2bT4c+GbUg/YmmI7zSFs/h0/SuroqlSgtkS61R7spWekabp4H2Sxt4SOhSMA/nV2iitLWM277hRRRQIKKKKACiiigAooooAKKKKACiiigAooqpqOp2WkWb3d/cJBAnVmP6AdzQBbrifFvxI03w9vtbQpe6gOPLVvkjP+0R/IfpXCeL/ijeat5lno5e0sjkNJ0kkH/so/WvOySSSTk1y1K/SJ1U8P1kamueIdT8RXZuNRuWkIPyIOET2A7Vl0UoVm6KTXM3fVnUlbRCUVMttIeuB9amS2ReT8x96V0UosrxwtIfRfWrkcaxjCj8adRUtlqNgooopFBRRRQAUUUUAFFFFABRTkRpHCIrMx6BRkmt7TvBPiHVMGDTpEQ/xzfux+vX8Kai3sS5KO7Ofp8UUk8qxRI0kjHAVBkn6AV6dpfwjOVfVdQGO8duP/Zj/hXeaP4Z0jQkAsLOON8cyN8zn8TW8MPJ76GE8VBbanlcHg1tB8N3fiDW1CzRRH7Nat2kPClvoTnHtXmleufGTXAEs9Eibknz5wOw6KP5n8q8jpVEovlXQVOUpLml1LVqOGPvViooF2wj1PNS1gzpWwUUUUDCiiigAr03wL4GsdW8Oy3mqQMftD/uCCVZVHGR9T/KuO8KeHJ/Emsx2yAi3Qhp5P7q/wCJ7V9BW1vFaW0VvAgSKJQiKOwFdOHpc3vPY5MTV5Vyx3PJta+FF9bbpdJuVuo+ojlwrj8eh/SuEvtMvtMmMN9aTW8g7SIRn6etfTNQXVnbX0JhuoI5oz1WRQRWs8NF/DoYwxcl8Wp8x0V7Tq/wt0a9LSWLyWMp5wp3J+R6fga4TVvhv4g0zc8UC3kI/jgOT/3yef51zSozj0OqGIhLqc1Feyx8H519D1q7Fewycbtp9GrMmhlgkMc0bRuOquMEfhTKzu0a2TOgB704NWDHPLF9xyPbtVuPUmH+sTPutVzEuLNUGnA1TivYJOkgB9G4qyCCMinclolBqJ4AZlnid4bhDlZYzhgacDTgaYHXaD8RLmx22uvxmWIcLeRDkf7w/rXo9ne2uoW63FpPHPC33XjbINeF9RjtUlhd32jXP2jSbprdyctGeY3+q1tCs46PU550Iy1joz3eiuD0b4l2UxW31qI2Nx08wAtE349q7e3uYLuFZreZJY26MjZFdUZxlscsoSjuiWiiiqICiiigAooooAKKKKACiiigAooooAKKKKACiiigDA8V+Jf+Ea003CWFxdzMCEWJCVB9WbHArwTXtc1fxLem41GZiB9yLOEjHsP69a+mqp3GkabdOXuLC1lc9WeJST+OKxqU5T2ZtSqRhuj5fW0/vP8AkKeLaMdQT9TX0fJ4S8PynL6RaH6R4qu/gXw04/5BMI/3cj+tYPDT7nQsVDsfPgjReiqPwp1e8P8ADjww/WwYf7srD+tQt8MfDLdLadfpO1T9WmWsXTPDaK9tb4V+HW6fbF+kw/qKjPwn8Pn/AJbX4/7ar/8AE0vq0x/WqZ4tRXtI+E/h/wD573//AH9X/wCJp6/Cvw6p5N431lH9BR9WmH1qmeJ0V7mnwy8Mr1tZm+s7f0q1D8P/AAzD001W/wB92b+tP6tMX1uB4FShWY4AJ+gr6Kg8K6DbnMWk2gPvGD/OtKCztbYYt7aGIf8ATNAv8qpYV9WQ8YuiPnS28P6xeY+z6ZdyA9CIiAfx6Vt2nw38SXWC1okAPeWQDH4DmvdqK0WFj1ZDxcuiPKLL4QTsQb7VI0HdYIy36nH8q6Sx+GHh60wZo5rth1818A/gMV2dFaKjBdDKVeo+pSstH03Tl22dhbQD1jjAJ+p6mrtFFaJJbGTd9wqpqeo2+k6bcX90+2GBC7H+n1q3XjXxb8U/arxdAtZP3UBD3BU/efsv4fz+lTUnyxuVThzysef63q0+uazdajcE75nLBc/dXsB9BiqUSF5AvbvTKuwR+WmT949a85vqelGPQloooqDYKKKKACtTQtBvvEOoLaWUee7yH7qD1Na3hbwNqHiKRZnVrawB5nYct7KO/wBele06Po1joVgtpYwhIx1bqzn1J7mt6VBz1exzVsQoaLch8P8Ah+z8O6YtnaLk9ZJCPmkb1Na1FFd6SSsjzm23dhRRRTEFFFFAFK/0fTtVj8u+soLgf9NEBI+h6iuN1T4UaVdbnsLiWzc9FP7xfyPP6139FRKnGW6LjUlHZnhup/DTxBYZaKKO8jHeBufyPNcpc2lzZymK6glhkHVZEKn9a+nahubS3vIvKuYI5o/7sihh+tYSwq+yzoji5L4kfMVPSWSM/I7L7A17lqPw28O3+WS3ktXP8Vu+P0ORXKah8IrqPLafqMco7LMu0/mM1jLDzWx0RxNOW+hwMepTr94K49xirSarEfvoy/TkVbvvA3iPTyfM0yWRB/HBiQfpzWHNbT25ImhkjI7OpH86yalHc1TjLY2o7yB/uyrn0PFWA2RmuYpyO8ZyjMv0NHMHIdI6JKhV1DKexFR2supaNN5+j3ssJ7xhuG+o6H8axkv7lP8Alpn/AHhmrCavKPvxo30JFPmQuVnomifFYBlt9dtDG3QzxD+a/wCFeh6fqdlqtsLixuY54j3Rs4+vpXz1Jf2tyu2eFvqMEioba+n0u5Fxpt5JG47rlT+PY1tDENb6mE8NGXw6H0tRXlGhfFeaPbDrVuJF6efCMN+K9D+GK9G0vXdM1qESafeRTDHKg4YfUHkV1QqxnszjnSnDdGjRRRWhmFFFFABRRRQAUUUUAFFFFABRRRQAUUUUAFFFFABRRRQAUUUUAFFFFABRRRQAUUUUAFFFFABRRRQAUUUUAYPjDxDH4a8PXF6SDORsgU/xOen4Dr+FfNk80lzPJPM5eWRizsepJ6muv+JPif8At/xC0ED5srPMceDw7fxN+mPoK5OGDdhn+72HrXDWqc0vI76FPlXmxbeHJEjfgP61aoormZ1pWCirmnaTf6tOIbC0luH77FyB9T0Fei6D8KOUn1u546/Z4T1+rf4fnVwpynsiJ1Yw3Z51pulX2r3Qt7C2eeQ9lHA+p7V6p4Z+GFrYlLrWil1OMEQL/q1Pv/e/l9a7nT9MstLtRb2NtHBEOyLjPufU1arsp4eMdZanDUxMpaR0QioqIERQqgYAAwBS0UV0HMFFFFABRRRQAUUUUAFFFFABRRRQAUUUUAFRy28M4xLFHIP9tQakooAx7jwpoF1kzaRaEnqREFP5isuf4beF5gdti8R9Y5n/AKk11lFS4Re6LVSa2ZwU/wAJ9Ecfubm7jPuwb+lZ8/wggI/0fVpAf+mkQP8AI16bRUOjTfQtV6i6nkzfB+7B+XV4SPeEj+tOT4P3Gfn1iL8ID/jXq9FL6vT7D+s1O55tB8IbMYM+qTt6hEArb0/4b6Fp0yzIbt5F6MZyv/oODXXUVSowXQl1qj3YiqEUKM4AwMkk/maKWitDIKKKKACiiigAooooAKKKKACiiigAooooAKKKKACiiigAooooAKKKKACiiigAooooAKKKKACiiigArjPiR4n/AOEf8PGC3fF9eZjix1Vf4m/p9TXZ15/4p+H174l8Rm+bU447fywqKyFmjx1AHTrznNRU5uX3dzSko83vPQ8Tht8fM4+gq3HG8rhI0Z2PRVGSfwr2XT/hVotsQ13LPdsOoJ2KfwH+Ndbp+iaXpSbbGwt4PdEG4/U9TXIsNJ7nY8VCPwq54npPw+8Qartf7J9mhP8Ay0uDt/Idf0rvdH+FelWe2TUZXvZR/B9yP8hyfzrvqK3jh4R8znniZy8iC1s7axgENrBHDEOixqAKnoorc5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AutoShape 4" descr="data:image/jpeg;base64,/9j/4AAQSkZJRgABAQAAAQABAAD/2wBDAAgGBgcGBQgHBwcJCQgKDBQNDAsLDBkSEw8UHRofHh0aHBwgJC4nICIsIxwcKDcpLDAxNDQ0Hyc5PTgyPC4zNDL/2wBDAQkJCQwLDBgNDRgyIRwhMjIyMjIyMjIyMjIyMjIyMjIyMjIyMjIyMjIyMjIyMjIyMjIyMjIyMjIyMjIyMjIyMjL/wAARCAE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KACiiigAooooAKKKKACiiigAooooAKKKKACiiigAooooAKKKKACiiigAooooAKKKKACiiigAooooAKKKKACiiigAooooAKKKKACiiigAooooAKKKKACiiigAooooAKKKKACiiigAooooAKKKKACiiigAooJABJOAPWsq68R6RZuUkvUaT/AJ5xAyN+S5pOSjuxqLeyNWiudfxQ8n/Hrpdy4/vTMsY/I8/pVSbxDqg5P9n2w/2y0h/mKyeIprqaKjNnW0VxH9q6lck41Kdge1vbqg/NgailaYJm5v7oKf8AnrdEf+g4rN4qPRF/V5dWd4SB1OKY00SjLSIPqwFebSXWnAYZ5Jvbc7fzNRxvaSvi30oSN/uL/hUvFeRSwvmeiyarp0RxJf2qf70yj+tQtr+jr11Sz/CdT/WuOiguByNPs4h/tYP8hUy3YjODLbZ9I4Sf60vrT7D+ro6c+JdGH/MSgP0bNJ/wk2jdr5T9FY/0rBTUSOkjfhGBV2K5uXAKiYj14H9KpV5Ml0Uv6/4Bpf8ACR6V/wA/Lf8Afl/8KP8AhJNJ/wCfo/8Afp/8KqrLdH/np/32v+FTLLcj/np/30Kr2sv6RPs4/wBMk/4STSO96o+qsP6U4eItGP8AzErcfVwP51H9pmXljIPrilF1u6v+aA1XtJC5F/X/AAxMNd0humqWX/f9f8anj1Gym/1d5bv/ALsqn+tU9sUvBjt39mjqKTT7R/8AWaZav9I1/wAKfPIXJE2BIh6Op+hp1c2dK0bdzpsKH1Vdp/TFH9laYTlHniP+xcSL/XFHtJdvx/4AezXc6Siue/syVMNBquop6DzVcfkwpu7WID8mrRSei3NqB+qkUe27oPZ9mdHRWAupa5HjfZWdyO5hmKH8mH9aUeKI4f8Aj/0+9tB3cx+Yo/Fc01Wh1F7KRvUVRstY07UAPsl7DKf7obkfh1q9WiaeqIaa0YUUUUxBRRRQAUUUUAFFFFABRRRQAUUUUAFFFFABRRRQAUUUUAFFFFABRRRQAUUUUAFFFFABRRRQAUUUUAFFFFABRRRQAUUUUAFZ2uatHomky3roZNmAqDux6Vo1wHxdu3tfCluI22u94n5BWP8AhUVG1BtF00nJJnPprWoeJ9VWC9vXjtzlhDEdqn29/wAa6O2tYLNNlvEsQ/2Ryfqe9eRW2txnb5wMbj+JemfX2rqbDxbcooHmRXSD+8fm/Mf1ryHKV7zPTcE1aJ1GrXd1BsWMlYyOXHr6e1ZtrdRpco9wm5Aee9SQ+K7OUYnhkjyOeAwqTztCu/u3McTH32fz4qXq7pjjorNG5DdQzLmJww9B2rL1DS5bi4aaKUPn+Bzgj6VANKif5ra9RvTkH9QalFrqkI+ScOPds/zquZ9USkk7pmdJY3Uf3oH+oGf5VYstVksU8logyZzg/KatCfVo/vW6v9B/gaU6ldgYmsHI+h/wo50U7vfUnTXLOQYcSJnqCuR+lMB0t2ylx5ftk/1qudQtj/rdOx/wAU03elt96zI+g/8Ar0+aL3J5WtkaMcFs33L6P8SP8auxLMoAS9jI/wB7NYa3Gkf88JF/P/GpVutGHVZB+dUpRJcW/wDhjoUa6/5+IjUoa473EYrBS60X++4+uasJcaQekoP/AAKtVOPczcH2/A2CGb790h/GlCwr964X8Kzkl00/dJP0NTLNY9o2NWpIhxZfWe1jOQ+SPxpW1GMfdVj9eKpi4tR0gJ/Cni7Qfctv0qudE8oSXLTsDt9gAKVYpn6IR7nil+2Tn7sB/I0hlvH6KFp8w7Fu3jaEHc+c9h0FNnuIlUhyD7VTaK4cfPKAPrUTRW8fMtyo/wCBAUnJhyoYZypyrFfxq9DK7xBnGCf5VntqOm2/IkDn1UFqoXXimCMHy48+8jACs+ZLdl8rlsjQv9KsL3LSwIsnaVBtYfiKw7DxTe6NMEmne8sg21lkOXUZxlW6n6GsbUvFRuMxGfdn/llCCc/1NZN3Hfz2U1w8f2aGNd2H++34dqz53e8DRU9LTPeEdZI1dTlWAIPtTqraf/yDLT/rin8hVmvVR5rCiiigAooooAKKKKACiiigAooooAKKKKACiiigAooooAKKKKACiiigAooooAKKKKACiiigAooooAKKKKACiiigAooooAK8q+NU+LPSbfPWR3I+gA/rXqteL/GeffrmnQA/6uAsR9W/+tWVZ+4zWgvfR5lU9pxKSOOKr/xfhVm1++30rgex6Mdy+txMn3ZG/HmpV1CYfe2t9RVWis7JmpeXUiOseD6qatR65JH92W4T6P8A/XrHopciA6OPxPdJ0v5x/vc1YTxdfL/y/g/70a/4VylFHL5isux2S+Mb3/nvbt9UFSjxfcnqto34H/GuIopcr7i5Y9juB4tlPW3sz/n607/hKmPWztK4WijlfcOVHd/8JSf+fG0/OkPik/8APja/nXC0Ucr7hyo7r/hK3HS0tBR/wmNyv3Y7VfxP+NcLRRyvuHLHsdyfG1+PuyW6/gf8ajbxxqna+iX6ID/OuKpD0NOz7hyR7HYN431Rv+Yo3/AY1/wqM+LNXk6Xt4/0T/61SQIqxJhVHyjoPap1NaezfdmfNFdCkdY1ufoLtv8AewKAdcm6sI8/35f8K0RUgqlSXUXP2RmjTb+X/X6hgeiKT/Op49BtM5maac/7b4H5DFXhUgqlCK6Eucgt7aC2GIIUjH+yuKh1k/8AEmuv90fzFWgap60f+JNc/QfzFW9iVuevafxptqP+mKfyFWKr2H/IPtv+uSfyFWK7VscD3CiiimIKKKKACiiigAooooAKKKKACiiigAooooAKKKKACiiigAooooAKKKKACiiigAooooAKKKKACiiigAooooAKKKKACvA/izced45kjB/1NvGh+pBb/wBmr3yvnD4hXH2nx7q7+koj/wC+VC/0rDEP3Tow6945f+P8Kt2nV/wqn/y0/Crlp0Y+9cTO6O5ZoooqDUKKKKACiiigAooooAKKKKACiiigAooooAKQ9DS0h+6aAOxj/wBWn0H8qlFQp90fQVKK3OclBp4qIGpFNMklBqRTUS1IppiJR1qnrR/4ktz9B/MVaBxzVLVudCuP+uYP6ih7DW6PYdOOdMtD6wp/6CKs1T0o7tHsT628Z/8AHRVyu1bHnvcKKKKYgooooAKKKKACiiigAooooAKKKKACiiigAooooAKKKKACiiigAooooAKKKKACiiigAooooAKKKKACiiigAooooAK+XfEVx9q8SanP/wA9LmRv/HjX09O/l28r/wB1Cf0r5SuJPOuZZf77s35nNc2JeiR1YZatkA/1pq9aj92frVFf9Y1X7YYhHuTXHI7Ibk1FFFSahRRRQAUUUUAFFFFAEanM7DsFH9akqCI5uZ/baKnoYkFFFFAwooooAKQ9KWg9KAOvU8CpBUS1IK2OckBqQGohT1NMRMDTxUQNSA0xDyfkP0qtqQ3aHc/9cSanc/u2+lRXY36RcL/0wb+VN7CW56toL+Z4f05h3t0/9BFaNYvhCTzfCGlP6261tV2x2Rwy+JhRRRTJCiiigAooooAKKKKACiiigAooooAKKKKACiiigAooooAKKKKACiiigAooooAKKKKACiiigAooooAKKKKACiiigDN8RXH2Tw1qlwDzHaysPwU18uV9GfEW5+y+A9UYHDSIIx77mAP6Zr5yPANcmIfvJHZhl7rYxOWY1pwjEKj2rNjHBrUAwAPSuWR1wFoooqTQKKKKACiiigAooo6UAVrY7prg/wC1/jVmqlicrIfVqt03uTHYKKKKRQUUUUAFFFHcUAdaDzTwaiB5p4NbHOSg1IpqJaeKYiUGpFNQg1IDTEPc/um+lIBvsXX1Rl/Q0PzG30otjmLHvT6E9Tvvh7N53gfTif4VZPyYiunrivhfKW8KPCesF3JH/I/1rta66fwI5KqtNhRRRVmYUUUUAFFFFABRRRQAUUUUAFFFFABRRRQAUUUUAFFFFABRRRQAUUUUAFFFFABRRRQAUUUUAFFFFABRRRQAUUUUAed/GK88nwvb23ee5H5KCa8Mf7pr074zagJdbsLBTkQQGRue7Hp+Sj868wk7CuGs7zO+irQQ+3XLIPetKqNuP3y+1Xq55HTDYKKKKRYUUUUAFFFFABTZDtjY+gNOqK5OLdz7YoE9iKwH7pv96rVVrL/UfUmrNN7ijsFFFFIoKKKKACgdR9aKVfvD60AdTnmng1Hnk04GtjAlBqQGoQakBoESg08GogaeDTES9VI9RTLRuGHuDTgahgO2dl+tUtiXudZ8Mpdkmt2hP3bgSAfUH/AV6DXl/gSbyPG99b9rm1Eg+qkD/GvUK6aL9w5a698KKKK1MQooooAKKKKACiiigAooooAKKKKACiiigAooooAKKKKACiiigAooooAKKKKACiiigAooooAKKKKACiiigAoorm/HeujQPCl3cK+2eUeTDg87mHX8Bk/hSbsrsaV3ZHhXjHVRrPizULxW3RmUpGf9leB/KsD70nsKcTgZpEGB7mvNbu7npJWVixbD999BVyqloPnY+1W6h7m0dgooopFBRRRQAUUUUAFVr04t8epFWap354Rfqaa3JlsS2gxbL+NT0yFdsCD/AGRT6TGtgqKV9skQz1b+lS1VuD/pcC+hz+tNAy1RRRSGFKv3h9RSUq/eH1oA6bPJpVbJb2OKZnmmQNl5f96tUYMtA1IDUQNPBpgSg08GogaeDTJJQaiY7LlW7Gng1HcDKBu4pomWxe0mf7F430W6JwsjNbt/wIED9T+lexV4Zeuy2cd0mTJbyLMMex5r221nW6tIbhCCssauCO4IzW9B7owxC2ZNRRRXQcwUUUUAFFFFABRRRQAUUUUAFFFFABRRRQAUUUUAFFFFABRRRQAUUUUAFFFFABRRRQAUUUUAFFFFABRRRQAV4F8TfE413X/sls+6ysSUUg8O/wDEf0x+Fdx8SvHC6RaSaPp0ub+ZcSuv/LFD/wCzH9K8PznmuWvU+yjrw9P7TEIzgdu9LRR9K5jpLVqMIx9TirFNjTZGF9OtOrNmyVkFFFFAwooooAKKKKACs+7+e5CegA/OtCs+P97fFuwJP5U0RLsaFFFFIsKpy86hGPTFXKjaFTOsuTkDGKaJauSUUUUigoHUfWiigDpM81DAcXMq+vNPB5qBj5d6G7H/APVWqMGXwaeDUQNPBpgSg08GogaeDQIlBpSNyFT3qMGng0xDYMPG8L9CCCPavQ/h7qRuvDosJWzPYOYGHqvVT+XH4V50x8qcP2brWhpGrnw7rkeo8m0lAhu1HPy54b8K0hLllcznHmi0exUU2ORJY1kjYMjAMrA5BFOrsOEKKKKACiiigAooooAKKKKACiiigAooooAKKKKACiiigAooooAKKKKACiiigAooooAKKKKACiq93f2dhGXu7qGBRyTI4X+dcZrPxX8P6cGSyZ9QnHQRAqmf94/0zUylGO7KjCUtkd0SACSQAOua818a/E+3sEk0/QnS4uzlXuQcpF9P7x/SvP8AxH8QNb8RhoZJhbWh/wCWEGQCP9o9TXK1zVK99InTTw9tZD5ppLiZ5ppGkkclmdjkk+pplFFc50hVi3i58xvwFENuThnGB2HrVqpbLjHqwooqG4lMce1fvtwKktuw6Ni7uQflB2ipKZGnlxqnoKfQCCiiigYUUUUAMlbZEzegqtYJw7+vFOvXxEEHVjU0KeXCq9wOafQneRJRRRSKCiiigAooooAKD0oooA3o23Ip9QKjuRlVcdRTLN99snqOKsEB1KnoRWiZi10JIn3xq3qKlBqlasVLxN1ByKtg0xLYkBp4NRA08GmBKDTwaiBpwNAh7qHQr+VELCSIo4B42sD3oBpjfu380dOjCqRL7nQ+F/FLeHGXT9QZn0tm/dTHk25PY/7P8q9PiljniWWF1kjcZVlOQR7GvFvldSDhlI5B6EVY0nVtV8NvnTXE9oTlrOU8f8BPY1pTq8uj2MqlFS1W57JRXN6J430jWSITKbS8729x8pz7Hoa6SuqMlJXRyyi4uzCiiimSFFFFABRRRQAUUUUAFFFFABRRRQAUUUUAFFFQ3F1b2kZkuZ4oUHJaRwoH50ATUVyeo/Ejwvp2V/tFblx/DbLv/UcfrXJ6h8aYxldO0lm9HuJMD8h1/MVDqwW7NFSm+h6xSMyopZiAoGST2r5+1D4o+J77IS6jtVPaCMDH4nJrmL3VdQ1Jt17e3Fwc5/eSFgPoKyeIXRGiw0urPoy/8Z+HdNz9o1e23D+FH3n9M1zF/wDGLQrfctnbXd2w6HaEU/iTn9K8OorN4iT2NVh49T0u/wDjLqs24WOn21uvYuS5/oK5i/8AH3ifUMiTV541P8MGIx/47zXN0Vk6knuzRU4LZEk1xNcPvnmklY93Ysf1qOlCM3RSfwqQW8h7AfU1FzRIioqytr/eb8hUywxp0UfU0rlKLKiQu/QYHqasxwKnJ5b1NS0UmylFIKKKie4ROAdx9qQ27EjMEUsxwBzVSAGeczt0HCionkkupBGOmegq+iCNAi9BT2JvzMdRRRSLCiiigAoopkr+XGW6nsPU0CK+PPvc/wAMf86t1FBF5UYHc8sfepabBIKKKKQwooooAKKKKACiiigC7p8mGaM9+RWiDWGjFHVh1BrYjkDorr0IqosiSCUFGWZeq/e9xVlWBAI6GohSxDy125yM8e1WR1JwacDUYNOBoAlBp4NRA04GmIlBp4NRA1ELyIXLQM2yQdA38X0ouKxZQ+Wdv8J+6fT2qYGoeCMGng0xBLBDcKBNGr46E9R9DWhp2ta3ouFs743FuP8Al3u8sMezdR/KqINOBpp2d0Jq6szudN+ImmzssOpwyadOeMycxsfZh/WuuiljnjWSGRZI25DIQQfxrxkhXUqwDKeoIzRZNdaVL5ulXktoxOTGDujb6qa2jWa3MZUIv4dD2miuB074hSwgR61YlR3ubXLL9SvUV2Wn6rYarAJrC7iuEPdGyR9R1B+tbRnGWxzypyjuXKKKKsgKKKKACiiigArN1LxBpOjqTf6hbwEfws/zfl1rl/EujeN9ULrZ6ta29ueBHbFo3I92PP6ivOLz4b+JonLS2Ulwx5LJIr5/WsZ1ZLaJvClGW8jv9R+MGg22Vsobm8YdGC7FP4nn9K5a++MurS5FjYWsA7GQlz/SuRuPDOpWeTcaZeRgdWaJsfniqX2ZF6xn8a5pV5nVHDwNe9+IXim+yJNXljX+7CFj/wDQQDXP3N7dXj7rm5lmb1kct/OrPlRj+BfypwVR0UD6CsnNvc1VNLYzgCegNOEbnojflWhRU8xXIURBKf4f1pwtZO5UfjVyii4cqKotT3f8hTxap3ZjU9FF2PlRELeIfw5+pp4RR0UD8KdRSHYKKKKBhRR0qF7lF4HzH26UCbsTVFJcKnA+Y+1Vnmd+pwPQVHVJEOfYe8rydTx6CoGbPyrQzljhakgh3OB+Z9KrYncs2cWxC5HLVZoAwMDoKKzZqlZBRRRQMKKKKACkIBxkZxS0UAFFFFABRRSMwVSx6CgABBzjtS1BbMW3k9Sc1PQxJ3CiiigYUUUUAFXbGbH7onrytUqASDkHBoQmrm4DTwap21yJV2tw4/WrINWjNolBp4NRA04GmIlBpwNRg04GmBKDWXrMGVS4A6fK39K0QaHVZY2jcZVhgih6oE7O5hW+pXNtgB96f3X5rUh1yBuJVaM+o5FYs9u8E5iIJI5BA6j1qL8Ki7Ro4pnXxXUE3+rlRvYGpwa4mpY7q4i/1c8i+wY4p85Dp9jswacDXJJq98n/AC23f7yg1MuvXg6iI/VarnQvZs6kNzUYgVJhPbvJbTjpLA2xv06/jXPDxDcjrFEfwP8AjS/8JFcf88Yv1/xo50Lkkd9YeNdc0/C3ccepwD+IYjlA/ka6jTPHehakwiNybS47w3Q2H8+h/OvGD4iu+yQj8D/jVa51W4u02TLCR2/djI+hrRYhxM3hlLpY+lEdXUMjBlIyCDkGlr5t03XNX0xx9gv7mHn7iOSp+q9DXoegeKPHN3sH9kC5jOP3k0Zi49c8ZraGIUtLGE8NKOtz0+iqdrLqElujXNpbxSkfMizlgPx20Vvc57FyiiimIKgnsrW6/wCPi2hl/wCukYb+dT0UAY0/hLw/ckmXSbUn1CY/lWZN8N/DE2T9ieM/7EzD+uK6yiocIvdFqpNbM4KX4TaE+THdX8Z7fOpH/oNUJfg/b8+Tq8g9A8IP65r0yipdGm+har1F1PJJPhDfDPlapbkf7SEGqUvwo15T+7ms3Hu5H9K9ooqXh6ZSxVQ8Ll+GfiaP7trFL/uTL/XFVJPAHiiL72kyH/dkRv5Gvf6Kn6rAr63Psj51fwl4hjPzaNe/hCT/ACqtJoWrw/6zTLtPrCw/pX0nRS+qruV9cl2PmQ2F4v3rScfWM1VnJtxh1IbspGDX0lr2tWXh/SZdQvm/dJwq93bso96+b9e1q41/WJ9QuQqtIflReiL2ArGpSUOptTrufQoPK8h+Y8egplFB6cVmWIWAHJph3P7CnBR1PJp6qWbCjJpiEROQqjJNX4oxGuO/c0kUIjHqx6mpKhs1jGwUUUUigooooAKKKKACiiigAooooAKrXUnSMfU1O7BELHoKoMxZix6mmkRJk9r956tVVtPvN9KtUPccdgooopFBRRRQAUUUUAKCQQQcEd6v294GwsnDevY1n0UJiaubgNPBrHhupIcD7y+hrQhuY5eFOD/dPWrTIaLQNOBqIGng0ySUGnA1EDTgaYCTRGXa6O0cyHMcinBU1taP4g0a5kWx8V6Xbb+i3qR7Sf8Aex/Mf/XrIBpssUc6bJUDL/Kmm07oTSasz0d/hp4XvolltvtEcbjKvBPkEf8AAgaoTfCHTmP7jU7pB/tor/yxXJ6Jr2r+Fpc2chubInL20hzj6eh+leqeHfFul+JIv9Fl8u4A+e3k4df8R7it4eyno1ZnNP21PVO6OLk+D/8Azy1jP+9D/wDXqu3wgvf4dVtz9YzXrVFafV6fYz+s1O55F/wqHUc/8hO2/wC+GqeH4QTE/v8AVowP9iIn+Zr1aij6vT7B9Zqdzzu3+EOlp/x86jdy/wDXMKn8wa2bT4c+GbUg/YmmI7zSFs/h0/SuroqlSgtkS61R7spWekabp4H2Sxt4SOhSMA/nV2iitLWM277hRRRQIKKKKACiiigAooooAKKKKACiiigAooqpqOp2WkWb3d/cJBAnVmP6AdzQBbrifFvxI03w9vtbQpe6gOPLVvkjP+0R/IfpXCeL/ijeat5lno5e0sjkNJ0kkH/so/WvOySSSTk1y1K/SJ1U8P1kamueIdT8RXZuNRuWkIPyIOET2A7Vl0UoVm6KTXM3fVnUlbRCUVMttIeuB9amS2ReT8x96V0UosrxwtIfRfWrkcaxjCj8adRUtlqNgooopFBRRRQAUUUUAFFFFABRTkRpHCIrMx6BRkmt7TvBPiHVMGDTpEQ/xzfux+vX8Kai3sS5KO7Ofp8UUk8qxRI0kjHAVBkn6AV6dpfwjOVfVdQGO8duP/Zj/hXeaP4Z0jQkAsLOON8cyN8zn8TW8MPJ76GE8VBbanlcHg1tB8N3fiDW1CzRRH7Nat2kPClvoTnHtXmleufGTXAEs9Eibknz5wOw6KP5n8q8jpVEovlXQVOUpLml1LVqOGPvViooF2wj1PNS1gzpWwUUUUDCiiigAr03wL4GsdW8Oy3mqQMftD/uCCVZVHGR9T/KuO8KeHJ/Emsx2yAi3Qhp5P7q/wCJ7V9BW1vFaW0VvAgSKJQiKOwFdOHpc3vPY5MTV5Vyx3PJta+FF9bbpdJuVuo+ojlwrj8eh/SuEvtMvtMmMN9aTW8g7SIRn6etfTNQXVnbX0JhuoI5oz1WRQRWs8NF/DoYwxcl8Wp8x0V7Tq/wt0a9LSWLyWMp5wp3J+R6fga4TVvhv4g0zc8UC3kI/jgOT/3yef51zSozj0OqGIhLqc1Feyx8H519D1q7Fewycbtp9GrMmhlgkMc0bRuOquMEfhTKzu0a2TOgB704NWDHPLF9xyPbtVuPUmH+sTPutVzEuLNUGnA1TivYJOkgB9G4qyCCMinclolBqJ4AZlnid4bhDlZYzhgacDTgaYHXaD8RLmx22uvxmWIcLeRDkf7w/rXo9ne2uoW63FpPHPC33XjbINeF9RjtUlhd32jXP2jSbprdyctGeY3+q1tCs46PU550Iy1joz3eiuD0b4l2UxW31qI2Nx08wAtE349q7e3uYLuFZreZJY26MjZFdUZxlscsoSjuiWiiiqICiiigAooooAKKKKACiiigAooooAKKKKACiiigDA8V+Jf+Ea003CWFxdzMCEWJCVB9WbHArwTXtc1fxLem41GZiB9yLOEjHsP69a+mqp3GkabdOXuLC1lc9WeJST+OKxqU5T2ZtSqRhuj5fW0/vP8AkKeLaMdQT9TX0fJ4S8PynL6RaH6R4qu/gXw04/5BMI/3cj+tYPDT7nQsVDsfPgjReiqPwp1e8P8ADjww/WwYf7srD+tQt8MfDLdLadfpO1T9WmWsXTPDaK9tb4V+HW6fbF+kw/qKjPwn8Pn/AJbX4/7ar/8AE0vq0x/WqZ4tRXtI+E/h/wD573//AH9X/wCJp6/Cvw6p5N431lH9BR9WmH1qmeJ0V7mnwy8Mr1tZm+s7f0q1D8P/AAzD001W/wB92b+tP6tMX1uB4FShWY4AJ+gr6Kg8K6DbnMWk2gPvGD/OtKCztbYYt7aGIf8ATNAv8qpYV9WQ8YuiPnS28P6xeY+z6ZdyA9CIiAfx6Vt2nw38SXWC1okAPeWQDH4DmvdqK0WFj1ZDxcuiPKLL4QTsQb7VI0HdYIy36nH8q6Sx+GHh60wZo5rth1818A/gMV2dFaKjBdDKVeo+pSstH03Tl22dhbQD1jjAJ+p6mrtFFaJJbGTd9wqpqeo2+k6bcX90+2GBC7H+n1q3XjXxb8U/arxdAtZP3UBD3BU/efsv4fz+lTUnyxuVThzysef63q0+uazdajcE75nLBc/dXsB9BiqUSF5AvbvTKuwR+WmT949a85vqelGPQloooqDYKKKKACtTQtBvvEOoLaWUee7yH7qD1Na3hbwNqHiKRZnVrawB5nYct7KO/wBele06Po1joVgtpYwhIx1bqzn1J7mt6VBz1exzVsQoaLch8P8Ah+z8O6YtnaLk9ZJCPmkb1Na1FFd6SSsjzm23dhRRRTEFFFFAFK/0fTtVj8u+soLgf9NEBI+h6iuN1T4UaVdbnsLiWzc9FP7xfyPP6139FRKnGW6LjUlHZnhup/DTxBYZaKKO8jHeBufyPNcpc2lzZymK6glhkHVZEKn9a+nahubS3vIvKuYI5o/7sihh+tYSwq+yzoji5L4kfMVPSWSM/I7L7A17lqPw28O3+WS3ktXP8Vu+P0ORXKah8IrqPLafqMco7LMu0/mM1jLDzWx0RxNOW+hwMepTr94K49xirSarEfvoy/TkVbvvA3iPTyfM0yWRB/HBiQfpzWHNbT25ImhkjI7OpH86yalHc1TjLY2o7yB/uyrn0PFWA2RmuYpyO8ZyjMv0NHMHIdI6JKhV1DKexFR2supaNN5+j3ssJ7xhuG+o6H8axkv7lP8Alpn/AHhmrCavKPvxo30JFPmQuVnomifFYBlt9dtDG3QzxD+a/wCFeh6fqdlqtsLixuY54j3Rs4+vpXz1Jf2tyu2eFvqMEioba+n0u5Fxpt5JG47rlT+PY1tDENb6mE8NGXw6H0tRXlGhfFeaPbDrVuJF6efCMN+K9D+GK9G0vXdM1qESafeRTDHKg4YfUHkV1QqxnszjnSnDdGjRRRWhmFFFFABRRRQAUUUUAFFFFABRRRQAUUUUAFFFFABRRRQAUUUUAFFFFABRRRQAUUUUAFFFFABRRRQAUUUUAYPjDxDH4a8PXF6SDORsgU/xOen4Dr+FfNk80lzPJPM5eWRizsepJ6muv+JPif8At/xC0ED5srPMceDw7fxN+mPoK5OGDdhn+72HrXDWqc0vI76FPlXmxbeHJEjfgP61aoormZ1pWCirmnaTf6tOIbC0luH77FyB9T0Fei6D8KOUn1u546/Z4T1+rf4fnVwpynsiJ1Yw3Z51pulX2r3Qt7C2eeQ9lHA+p7V6p4Z+GFrYlLrWil1OMEQL/q1Pv/e/l9a7nT9MstLtRb2NtHBEOyLjPufU1arsp4eMdZanDUxMpaR0QioqIERQqgYAAwBS0UV0HMFFFFABRRRQAUUUUAFFFFABRRRQAUUUUAFRy28M4xLFHIP9tQakooAx7jwpoF1kzaRaEnqREFP5isuf4beF5gdti8R9Y5n/AKk11lFS4Re6LVSa2ZwU/wAJ9Ecfubm7jPuwb+lZ8/wggI/0fVpAf+mkQP8AI16bRUOjTfQtV6i6nkzfB+7B+XV4SPeEj+tOT4P3Gfn1iL8ID/jXq9FL6vT7D+s1O55tB8IbMYM+qTt6hEArb0/4b6Fp0yzIbt5F6MZyv/oODXXUVSowXQl1qj3YiqEUKM4AwMkk/maKWitDIKKKKACiiigAooooAKKKKACiiigAooooAKKKKACiiigAooooAKKKKACiiigAooooAKKKKACiiigArjPiR4n/AOEf8PGC3fF9eZjix1Vf4m/p9TXZ15/4p+H174l8Rm+bU447fywqKyFmjx1AHTrznNRU5uX3dzSko83vPQ8Tht8fM4+gq3HG8rhI0Z2PRVGSfwr2XT/hVotsQ13LPdsOoJ2KfwH+Ndbp+iaXpSbbGwt4PdEG4/U9TXIsNJ7nY8VCPwq54npPw+8Qartf7J9mhP8Ay0uDt/Idf0rvdH+FelWe2TUZXvZR/B9yP8hyfzrvqK3jh4R8znniZy8iC1s7axgENrBHDEOixqAKnoorc5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AutoShape 6" descr="data:image/jpeg;base64,/9j/4AAQSkZJRgABAQEASABIAAD/2wBDAAgGBgcGBQgHBwcJCQgKDBQNDAsLDBkSEw8UHRofHh0aHBwgJC4nICIsIxwcKDcpLDAxNDQ0Hyc5PTgyPC4zNDL/2wBDAQkJCQwLDBgNDRgyIRwhMjIyMjIyMjIyMjIyMjIyMjIyMjIyMjIyMjIyMjIyMjIyMjIyMjIyMjIyMjIyMjIyMjL/wAARCAH0AfQDAREAAhEBAxEB/8QAHAABAAMAAwEBAAAAAAAAAAAAAAQFBgIDBwEI/8QAQxAAAgECAgYGBwUIAgICAwAAAAECAwQFEQYSEyExcSJBUWGBkQcUMlKhscEjQmJy0TM0Q1N0grLhFTY1cyTwRGPS/8QAGwEBAAMBAQEBAAAAAAAAAAAAAAIDBAUBBgf/xAA0EQEAAgEDAgQCCgEFAQEAAAAAAQIDBBEhEjEFIkFRMmEGEzNxgZGhscHR4SNCUnLwFPH/2gAMAwEAAhEDEQA/APdgAAAAAAAAAAAAAAAAAAAAAAAAAAAAAAAAAAAAAAAAAAAAAAAAAAAAAAAAAAAAAAAAAAAAAAAAAAAAAAAAAAAAAAAAAAAAAAAAAAAAAAAAAAAAAAAAAAAAAAAAAAAAAAAAAAAAAAAAAAAAAAAAAAAAAAAAAAAAAAAAAAAAAAAAAAAAAAAAAAAAAAAAAAAAAAAAAAAVGJ6RWeHa1OL29dfw4Pcub6iq+WtfvbdPoMubmeI91LZ6YV43D9cowlRk92zWTh+pVXPO/Lfl8KpNf9Oefn6tVaXtvfUdrbVY1IdeXFc11GitotG8OPlxXxW6bxs7ySsAAAAAAAAAAAAAAAAAAAAAAAAAAAAAAAAAAAAAAAAAAAAAAAAAAAAAAAAAAAAAAAAAAIeIYpaYbT1riqlJ+zTjvlLwI2vFe6/BpsmadqR+Pox+J6S3d9rU6OdvQe7Vi+lLm/0Mt8024h3NP4fjxea3MqQqbwDttrqvaVlWt6sqdRdcX/8Acz2JmJ3hDJjpkr03jeGtwvSylWypX6VKfDax9l811fI00zRPFnF1Phlq+bFzHt6/5aSMozipRkpRazTTzTL3LmJidpfQ8AAAAAAAAAAAAAAAAAAAAAAAAAAAAAAAAAAAAAAAAAAAAAAAAAAAAAAAAAAAAAA6ri5o2lF1birGnTX3pM8mYjmU6Y7ZLdNI3llcT0tnPWpYfF048NrNdJ8l1Ge+ee1XY0/hkR5s3PyZmdSdWcp1JynOW9yk82zP3daIisbR2cQ9AAAABYYbjN5hkvsZ61LPfSnvi/08CdMlq9mbUaTHnjzRz7tlheP2eJyVGMtldOLlsZPe0uLXajVTJFnC1OiyYPNPNfdaljGAAAAAAAAAAAAAAAAAAAAAAAAAAAAAAAAAAAAAAAAAAAAAAAAAAAAAAAAAAPjajFyk0kt7beSQIjfiGexPSuhb507JKvU4a79hfqUXzRHFXU0/hl7+bLxH6/4ZK7vbm+rbW5qyqS6s+C5LqM1rTad5dnFhpir00jZHPFoAAAAAHCrVp0acqlWcYQjxlJ5JB7ETM7QzWJaVpZ0sPjm/501u8F+pCbezZj0vrdz9HuIVV6QLCrXqynKvr0pSk829aLy+KRZgn/UhR4viidFeI9Np/V74dB8OAAAAAAAAAAAAAAAAAAAAAAAAAAAAAAAAAAAAAAAAAAAAAAAAAAAAAAAAAVWJ6QWeG5w1ttXX8OD4c31Fd8tatmn0OXNz2j3Y3EsavMTk1WqatLqpQ3R8e3xMt8lrd3c0+kxYPhjn3V5BqAAAAAAAUmJaS2tnrU7fK4rLdufRi+99fgRm2zTj01rc24hkb7EbrEamvc1XJL2YrdGPJEJndupjrSNqwihNZaP3XqWkeGXWeSpXVOT5ayT+ZKk7WiVGrp9ZgvT3iX6Ye5td51H50AAAAAAAAAAAAAAAAAAAAAAAAAAAAAAAAAAAAAAAAAAAAAAAAAAAAAABEv8AErTDqevc1VFv2YLfKXJEbXivddh0+TNO1IZDE9J7u91qdvnb0Huyi+lLm/0M18027cO3p/DseLzX5n9FEUuiAAAAAAAgYjjFphsXtZ61TqpQ3y8ezxPJnZbjw2ydmQxLHrzEc4a2yoP+HB8eb6yEzu348Fac95VR4vA8ACk4PXXGPSXhvBtvw/UdlXV1YW1wnmqtKE/OKZ1YneN35tkr0XmvtMu89QAAAAAAAAAAAAAAAAAAAAAAAAAAAAAAAAAAAAAAAAAAAAAAAAAAAHXXr0rai6tepGnTXGUnkjyZiOZSpS156axvLLYnpbKWtSw6OquG2mt/gv1M98/pV2NP4XEebN+TMVatStUlUqzlOcuMpPNszzO/MutWsVjasbQ4BIAAAAADou7y3saLq3NWNOHe975LrG6Vazbso6mM1sQpqVrJ0LeXCS/aS/8A5+ZXa8xw14sFNuqeVXiFGKsJ6sctVqXe+faVxPLXCjJpAAAAA/RWg9165oThFVvNq3VN84tx+h0sU70h8D4nTo1mSPn+/LQFjCAAAAAAAAAAAAAAAAAAAAAAAAAAAAAAAAAAAAAAAAAAAAAAAAANpJttJLe2wM/ielVta61OzSuKq3a33F49fgU3zRHEOnp/Db35ycR+rI3l/c39baXNWU31LqjyXUZrWm07y7WLDjw16aRsjEVoAAAAAHGc404Oc5KMI73KTySBETPEMxi2mNGhrUrCKq1OG0kuiuS6xG89lk1rT4+/t/bGXd7c31Z1bmrKpN9bfAlEbK7ZJtG3aPZf4DU18O1fcm19SjJHmbtLO+Pb2WFaG0ozh70WiDSzJNYB4AAAevcvRRc7fQtUs99vc1Ick8pL5m/TTvR8X47Tp1e/vEf03Be4wAAAAAAAAAAAAAAAAAAAAAAAAAAAAAAAAAAAAAAAAAAAAAAAFXiePWeG5wlLa1/5UHvXN9RXfJWrXp9Flz8xxHux2JY5eYm3GpPUo9VKG6Pj2ma+S1nc0+jxYOYjefdWlbWAAAAAAAp8S0itLDWp03t66+7F7o82Rm2zRj09r8zxDGYvit5iMdatVeonupx3RXgKzvPK7NjjFj3opi1zgC80dqdK4pdykvkU5Y7S26Se8L4pbWbuIbO5qw7JMnCbqPQAAAPWfQ3c522L2je+M6dVLmmn8ka9LPEw+Y+kVPNjv98PUTW+aAAAAAAAAAAAAAAAAAAAAAAAAAAAAAAAAAAAAAAAAAAAAACLe4ja4dS2lzVUM+EeMpckRtaK912HBkzTtSGRxPSi6u9ana529F7s0+nLx6vAzXzTPEcO1p/DsePzX5n9FBxeZS6QAAAAAACFiGK2mGwzr1On1U475PwPJnZZjxWv2ZDEtIru/wA6cG6FB/cg975shNpb8enrTmeZVB4vcKq1qUl3Hte6vNXqxzCCXuMAWWB1NTE4x6pxcfr9CvJHlaNNO2RqDO6SjxSGreuXvRT+hOOyUdkI9egAAB6B6IrnZaUXVu3ur2j84yT+rNGmnzTDh/SCm+mrb2n93tRufHgAAAAAAAAAAAAAAAAAAAAAAAAAAAAAAAAAAAAAAAAAAHCtWpW9KVWtUjTpx4yk8kjyZiOZSrS156axvLL4npdxpYdHu2018l+pnvn9Kuvp/C/92b8v7ZatWq3FWVWtUlUqS4yk82yiZmeZdetK0jprG0OB4kAAAAAB1XNzQtKLq3FWNOC65Pjy7RulWs2naIZjEtJbirSl6hSlSo56u2kuk+S6iE29m3HpYjm7MznKc3OcnKT3uUnm2Ra4jbiHwAAAr5LKTXYy+HEtHTMw+HqLvs6myvaFT3ZojaN4lPHPTeJbMyuuq8YhupVOcSVUqqok9AAADUeju59V07wxt5KpKVF/3Rf1yLcE7ZIc7xenXo7/AC2n8pfoI6L4QAAAAAAAAAAAAAAAAAAAAAAAAAAAAAAAAAAAAAAAABwWYFBielNraa1O1SuKy3Zp9CPj1+BTfNEcRy6On8OyZPNfiP1ZG9xG6xGrtLmq55cI8Ix5IzWtNu7t4cGPDG1IRSK4AAAAAD5KSjFyk0ore23kkCOWcxTSy3tk6dnlVnw2j9lcu08337NEYIrHVlnaP1VVtnicY3t3VnXnLPJS4R39hVaZidpbMU1mm9I2h3X8NexqJLgs14EY7rI7s+TSAAACFXWVaXfvLqzw5Oprtll1klBw3riBt6NTa0KdT3op/AyTG0uxWd6xKNikNayk/daYhOO6iJpAAABOwS69Sx7DrrPLZXNOb5ayzJUna0Sp1NPrMN6e8T+z9OPi+Z1H5yAAAAAAAAAAAAAAAAAAAAAAAAAAAAAAAAAAAAAAACtxLHLPDE41J69bqpQ3vx7Cu+StWrT6PLn5iNo92OxPHrzEm4SlsqH8qD3eL6zNfJazu6fRYsPMcz7qsrawAAAAAAFTiekFlhqlHWVWsvuQfDm+o8mV1MNrR1TxDE4ppBd4lJqc8qfVTjuivDr8T2KzPdKc1MfGKOfdUOTk8222S2ZrWm07zLR6P1NayqQ9yfzRTljlu0k70mFrOOvCUX1poqamXaybT4rcWJgAABFul0ovtWRZjc/W15iXQWMQBrMHqbTC6PbHOPkzNkjzOpp53xwlXENpb1IdsWiMLoZomsA8AADNpZrit6D1+oMNuFd4XaXKee2oQnnzimdWs7xEvzbNToyWp7TKUeqwAAAAAAAAAAAAAAAAAAAAAAAAAAAAAAAAAAACNeX9tYUtpc1YwXUuuXJdZG1or3W4sOTLbppG7I4npVc3WtSs07elw1vvy8erwM180zxDtafw2lPNk5n9Gfbbbbebe9tlLpgAAAAAAIl9iVrh1PWuKqi37MFvlLkjyZ2TpjtefKyWJaS3V7rU6GdvRe7KL6Uub/QhNt2/Hpq05nmVDVWtSku4VnlZmr1Y5hBL3GALnR2plcVqfvRUvJ/7KsscbteknzTDQlDezt5DZ3lWPVrZrx3k4Th0HoAAOm5WdLPsZOndl1ld8e/siFrmAGi0eqZ2tan7s8/Nf6KMsc7t+knyzC4Kmtmq8NnXqQ92TRNN1noAAHWB+h9A7n1vQfCajebjR2b5xbX0OjhnekPg/FKdGsyR89/zaMtc8AAAAAAAAAAAAAAAAAAAAAAAAAAAAAAAAADhVq06NOVSrOMIR4yk8kjyZ27va1m07VjeWYxPS2Mc6WHR1n/Omt3guvxKL5/Srr6fwuZ82b8mWr16tzVdWvUlUqPjKTzZnmZnmXXpStI6axtDrPEwAAAAAOuvXpW1J1a1SNOmuMpPJB7Ws2naGXxLSuUs6WHx1V/Omt/gv1ITb2bcel9bs1UqTrVHUqTlOcuMpPNsi2RERG0OIDjuAr5LKTXYy+HDtHTMw+HrxPwaps8Updks4+aIZI8q/TztkhqzM6alxaGrdRl70fkThKEA9egADhVWtSku49r3V5q9WOYQS9xgC30eqat5Up+/DPyZVljhq0k7XmGjKHQUWJw1L6T95KROOycdkM9AAAA9v9EtzttD50W99C6qRy7mlJfNm7TT5Hxvj1OnVRb3iP6bs0OKAAAAAAAAAAAAAAAAAAAAAAAAAAAAAAAACixPSe0stanb5XFdbui+jHm+vwKb5orxHLoafw7Jl5vxH6shfYld4jU17mq5JezBbox5IzWvNu7uYdPjwxtSEQiuAAAAAANpJtvJLi2BTXWPQ1nSsIK4qLc6j3U4+PX4EJvENOPTTPNuGYxmVxUq06lxXlVlJPjuSfcuohvu3Y6VrG1YVh6mAAAEKusq0u/eXV7OTqa7ZZdZJQ7KFTZXFKp7s0/ieTG8JUna0S2xkdhW4xDOlTn2Sa8yVUqqgk9AAACvktWTXYy+HEtHTaYfD1FNwmps8UoPqb1X4ohePLK7BO2SGtMzqKrGIdKlU7nElVKqrJPQAAA9W9DVz0MXtG+DpVUvOL+hr0s94fM/SKnOO/3x/L1Q1vmQAAAAAAAAAAAAAAAAAAAAAAAAAAAAABX4ljVnhkWq1TWq9VKG+Xj2eJC+Ste7Tp9Jlzz5Y492OxPSC8xHOGtsaD/hwfHm+sy3y2s7un0OLDz3n3VJW2AAAAAAAKzE8dssMi1UntKy/hwe9c31Hm62mKbRvPEe7EYrpHeYm3DW2dHqpw3Lx7fE9iu/d7OWtOMcc+61wyptMNoS69XJ80UXjazbhtNqRMuvFoa1rGXuy+YhbVSkkgAAAi3S6UX2rIso5+tr5ol0FjEAbS0qbazo1PegmZLRtLr47dVIl14jDXsanbHKXkI7rI7qAmkAAAEKusq0u/eXV7OVqa7ZZdZJncqc3TqwmuMZJ+TPJjd7WdpiW4TzWa4PeZHZQcVhrWet7sk/oex3ewpCaQAAAb30SXWx0trUG91e0kvGLT/U0aadr7OJ4/Tq00W9p/d7abnxwAAAAAAAAAAAAAAAAAAAAAAAAAAACPd3ttY0drc1Y049WfF8l1nlrRWN5WYsN8tumkbsnieldxca1KyToU+Gu/bf6Ga+aZ4q7Wn8MpTzZeZ/T/LOuTlJyk2297be9lDpxG3EPgegAAAAARry/trCltLmqoJ8FxcuSPJnZOmO152rDH4xpZc1ounaxdCk92efTfN9XgeR5mi2OuCsWtG8/oy06kqks5PNlkREdmS+S153tLieoNLgFTWsJQ64Tfx3mfLHLo6Wd6bJ15DaWdWPXq5rwIQ1R3Z0mmB4AAOm5WdLPsZOndl1ld8e/siFrmAGpwSpr4ZBdcJOPx/2Z8keZ09NO+OE+pDXpzg/vJorXsxllufFFiYAAARrpdKMu1ZFlJc/W15iUcsYgDZWFTa4fQn1uCz8NxltG0y62Kd6RLndQ2lrVh2xZ5CyGbJpgAABpdALr1XTrCpN5KdR0n/dFr55FuGdskOf4rTr0eSPaN/yl+hTovgwAAAAAAAAAAAAAAAAAAAAAAAAAAAHjfpAxmutM6kbes4q1pQo5cU37TzXiczU3n6zj0fceCaSn/wxN4+KZn+ESxx+hcZQuEqNTt+6/wBCNckT3X5tFenNOY/VccVmWMQAAAAOFWrTo05VKs4whHjKTySD2ImZ2hmsS0rSzpYfHP8A/dNfJfqQm3s2Y9L63ZetWq3FV1a1SVSpLjKTzZFsiIrG0I9ws6TfY8yVO7Pq6749/ZDLnLALvR2plVr0+2KkvkU5Y7S2aSeZhftZrJ9e4pbmYnHUqSg/utosTcQAADhVWtSku49rO0q81erHMIJe4wBf6O1M4XFLsakvkU5Y7S3aOeJhdlLYzl3DZ3dWPZJk4Th0noAAOm5WdLPsZOndl1ld8e/siFrmAGnwKpr4ao9cJtfUz5I8zo6Wd8e3ssytpZmrDZ1Zw92TRYm4AAAEzCbl2WM2N0nlsbinPykj2s7WiVWenXitT3if2fp58WdV+cAAAAAAAAAAAAAAAAAAAAAAAAAAAfG1FOUnlFb2+4G2/EPzlil48Rxa8vZPN1606ng3u+GRxb26rTL9R02KMOGmOPSIhEIrk6xxa5sGoxlr0v5cuHh2Eq3mGfNpqZeZ4n3aaxxW2vklCWpV66cuPh2l9bxZys2mvi5nt7pxJnAKPEtJrWz1qdvlcVlu3PoR5vr8CM2acemtbm3EMle4jdYjU17mq5ZcIrdGPJEJndupjrSNqooTAOM1rU5LtR7HEoZK9VJhAL3FALHBKmpikF1Ti4/D/RXkjyr9NO2SGpM7pqDEIal9U7HlLzJx2TjsinoAAAFfJZSa7GXw4lo6bTD4eorTAKmpiDh1Tg15byvLHladLO19mmM7oqTFYat4pe9FP6E4ShBPXoAA41FrUpLuPaztKvNXqxzCAXuMAXmjtTfcUuUl8inLHaW3Rz3hfFLaocShqX1T8WUicdk47Ih6AAD488nlxyD2H6fwm59cwaxus89tb05+cUdSs71iX5vqKdGW1PaZ/dMJKgAAAAAAAAAAAAAAAAAAAAAAAAAUult9/wAdopiVwnlNUXCH5pdFfMqzW6ccy3eGYfrtXjp89/y5eAZZLLsOO/SQ9AAm001ua4AXFnpDXtoatxF14JbnnlJePWWVyTHEsObRUtzTif0VWJY9eYjnBy2VB/w4PjzfWTmd0MeCtOe8qs8XAAAAD1AmtWcl2MvjmHEyV6bTDieoO60qbK8o1Pdmn8Ty0bwnjna8S2hkddUYxDKtTn2xy8iUJVVpJ6AAAEKusq0u/eXU7OTqa7ZZdZJQlYdU2WI28+rXSfjuI3jesrMM7ZIlsDK6ysxiHQpVOxuJKqVVSSegAABXyWrJrsZfDiWjptMPh6issCqamJRj1Ti4/X6FeSPK0aWdsmzUGd0lRjEMqlKp2pxJVSqrST0AAAP0J6Prn1rQXCpN5uFN0n/bJr9Do4Z3xw+E8Wp0ay8e/P5tMWucAAAAAAAAAAAAAAAAAAAAAAAAADA+lW+2OB2lknvuK+s1+GCz+bRj1ltqxHu+j+jeHqz2yf8AGP3eSHPfaAAAA47gK5rJtFzKB4AAAACHcLKq32rMtp2cvVV2yz83UTZgDbUKm1t6VT3oJ/AyTG0uxWd6xKJi0Na1jPrjL5iE4UpNIAAAI10ulF92RZjYNbXmLI5Ywvqk4yUlxTzD2J25beElOEZrhJJmSXYid43RsShr2M+2OUhCUd1CTSAAACFXWVZ9+8up2crU12yy6yTO77Kpsb6hU7JojaN4lPFPTeJbMyuugYtDWtFL3ZJkoewpSSQAAAe2eiO52uideg3voXc1l3SSl+pu00+TZ8f4/Tp1MW94j9G+NDhgAAAAAAAAAAAAAAAAAAAAAAAAA8d9KN96xpPTtU+ja0Ipr8UnrP4ZHN1dt77ez7j6OYejSzf/AJT+3H9sQZXfAAAABBqrKrJd5bHZmt3lwPUQAAAARrpezLwLMcsOtr2sjljAAazB6m0wuj2xzj5MzZI8zqaed8cO+8htLOrHr1c14byML47s6TTA8AAHTcrOln2MlTuy6uu+Pf2RC5zADX4XU2uGUJZ71HVfhuM142tLq4J3xwkVYbSjOHvRaILWZLFgHgAAjXS6UX3ZFlHP1teYsjljEZ5b1xQG3oz2tGnUX3op/AyTxLs1neIl13kNpZ1Y/hbEJR3Z0mkAAAHqfoauftMXtG+KpVUvOL+hr0s94fNfSKnGO/3x/L1c1vmAAAAAAAAAAAAAAAAAAAAAAAAAcQPzxpDff8lpFiN5nnGpXlq/lTyXwRxstuq8y/TNDh+p02PH7RCtINYAAAAIdwsqz7yyvZRk+J1ElYAAAAOq4WdFvsZKndn1dd8e/shlzlAGi0eqZ21an7s8/Nf6KMsct+knyzC4aTWT4PcVNbMTjqVJQ91tFibiAAAcai1qcl3HscSry16scwgF7jAGk0fqa1jOHuVH8SjLHLoaSd6bLYqambuYbO6qw7JMnCbqPQAAdNys6WfYydO7LrK749/ZELXMANbhFTaYXR7YpxfgzNePM6mnnfHCbkmsnwZBczE46lSUH91tFibiAAAbr0TXWw0xnRz3XFrOPimpfRl+mna7i+PU6tL1e0x/T3A3vjQAAAAAAAAAAAAAAAAAAAAAAAArsfvlhuj+IXmeTpUJuP5ssl8WiGS3TSZatFh+u1NMfvMPzuty3vNnGfpoAAAAAEW6XTi+4nRTl7ugmqAAAABxmtaEl2o9idpRyV6qTCAXuIAW+j1TVvKtP34Z+T/2VZY4atJO1phoyh0FBiENS+qdkul5k47Jx2RT0AAACvktWTXYy+OziXjptMPh6iutHamVevT96KkvB/7KsscbtmknmYaAoblHikNW9b96KZOEo7IR69AAHGotalJdx7XurzV6scwgF7jAGi0eqa1pVp+7PPzX+ijLHLfpJ8swuCprZ/EIal9V7G9bzJx2TjsjHoAANFoJc+qacYTUzyUq2zfKSa+pZhna8MHilOvR5I+W/wCT9ELgdJ8EAAAAAAAAAAAAAAAAAAAAAAAAGJ9KF96vovC2TyldV4xy/DHpP6GXV22x7e7v/R3D16ubz/tj9+HjhzX3AAAAAAHRdLoxfeSory9kUsUAAAAAB6gTWrOS7GXxzDiZK9N5hxPUE3CKmzxSg+qTcX4oheN6yu087ZIa0zOoqMYhlWpz7YteRKEoVpJ6AAAEKusqz795dTs5Wqrtll1kmdPwaps8Updks4+aIZI8q/TztkhqzM6arxiG6lPvcSVUqqok9AAACvktWTXYy+HEtHTaYfD1Fb6PVNW7q08/ahn5Mqyxw16SfNMNGUN6nxiGVanP3o5eRKEqq4k9AAEnDrh2mJ2lynk6NenU8pJntZ2mJV5qdeO1PeJ/Z+oc0964PedV+bgAAAAAAAAAAAAAAAAAAAAAAAB5L6Vr7a41ZWSe63oOcl+Kb/RHO1lt7RD7P6NYenBfLPrO35f/AKwBkfSAAAAAAdVws6L7me17oZPhQy1nAAAAAAh3CyrPvWZbSeHL1ddsu/u6ibM50p7OtTmvuyT+J5Mbw9rO0xLb5571we8yOygYtDWtYz92XzJQ9hSkkgAAAjXS3xfgWY2DW15iyOWMLtt6myuaVT3Zp/E8mN4SpO1oltTI7CHicNeyk/dakex3ex3URNIAAAIVdZVn37y6nZydTXbLLrJKE3CamzxSg+qTcX4ohePLK7BO2SGtMzqK/F4a1tGfuy+ZKHtVMSSAAHx74tLsD2H6cwS69dwDDrrPPa21Obfe4rM6lJ3rEvznU0+rzXp7TP7p5JQAAAAAAAAAAAAAAAAAAAAAAAPAdL77/kdLcSuE84bZ04flj0V8jkZ7dWSZfpHheH6nR46eu2/58qQqbwAAAAAOFVZ0pLuPY7o27SglrMAAAAABHul7MvAsxsOtr2sjFjAAbOyqbWxoVO2CMto2mXXxTvSJLyG0s6sevVzXhvPIWQzpNIAAAOm5WdLPsZKndm1dd8e/siFzlgG0tam2tKNT3oJ/AyWjaXXpO9Ylyrw2lCpD3otBOGaJrAPAABGul0ovuyLKMGtrzFkcsYXOlPZ1oVFxjJP4nkxvD2s7TEtvnnvXB7zI7KPew2llVj+HPyPYex3Z4mkAAAH6B9HVz6zoJhjzzdKMqT/tk18sjo4J3xw+F8Xp0ay/z5/OGpLXNAAAAAAAAAAAAAAAAAAAAAAIuJ3kcPwu7vJPJUKM6nktxG9umsyu0+Kc2WuOPWYh+cXKU5OUnnKTzb73xOK/UYiI4h8AAAAAAAazTQFcXMoHgAAAAOq4WdF9zzJUnln1dd8X3IZc5QBqMDqa+GRj1wk4/X6mfJHmdLTTvjWTWayfB7itoZicdSpKPutosTcQAADjUWtTku49jiUMteqkwgF7igGqwSpr4XTXXBuPx/2Z8keZ09NO+OFgVr2arw2dxUh2SaJpus9AAB03KzpZ9jJ07susrvj39kQtcwA2VjU21hQn2wWfyMto2mXWxTvSJd7WtFxfBrIisZiUdWTi+p5Fib4AAAe0+iG62ujF1b576F2/KUU/ozbpp8uz5D6QU21Fbe8fs9BNLhAAAAAAAAAAAAAAAAAAAAAAGR9JN96pofWpJ5SuqkKK5Z6z+CM2qttj+92vAMP1mti3/GJn+IeKHMfegAAAAAAAECosqkl3lsdma3dxPUQAAAAcZrWhJdqEcSjkr1UmEA0OIAX2jtTo3FPsakvkU5Y7NujnvC8KW1n8QhqX1T8T1vMnHZOOyMegAAB6r5LVk12Mvjs4d69Nph8PUV/o7UzpV6XZJSXjuKcsdpbtJPEwuylsUWJw1L2T95KROOycdkM9AABxqLWpSXcex3V5q9WOYQC9xgDUYFU18NUfcm19fqZ8keZ0tLO+NZFbQz19DUvaq6m8/MnHZOOyOegAA9Q9DVzldYvaN+1Tp1UuTcX80atLPMw+b+kVPLjv98PWjY+XAAAAAAAAAAAAAAAAAAAAAAPLfSzfa13h1gn7EJV5LvbyXwTMGstzFX130Zw7UyZffaPy5ecGJ9SAAAAAAAAQq6yrS795ZXsz3+J1kkAAAAAA9QJrVnJdjL45hxMlem8w4nqC0wGpqYjqe/Bry3leWPK06WdsmzTGd0VRjEMq1OfbFryJQlCtJPQAAD1DuFlWffvLqdnJ1Vdss/N1Emda4BU1cQlD34NeW8ryxw06Wdr7e7Smd0VVjEN9Kpzj9SVUqqsk9AAACvktWTXYy+OziWjptMPh6ivdHan7xS5SXyKcsdpbdJPeF6UtqmxeGVzCfvR+RKEoV5J6AANx6KbnYaaKlnuuLapDxWUl8mX6edruP47Tq0m/tMf09yN74sAAAAAAAAAAAAAAAAAAAAAA8J07vvXtMsQknnCjJUI/2rJ/HM5Oot1ZJfofg2H6rRUj1nn8/wDDOFLqAAAAAAAAEW6WVRPtROnZTk7ugmqAAAAAAh3Cyqt9qzLadnL1ddsm/u6ibMk4dU2WI28+rXSfjuI2jesrMM7ZIlsTK6yBi0Na1jP3ZfMlD2qlJJAAABGulvi/AsxsGtrzFkcsYUrDamyxK3l1a6T8dxG8b1lbhnbJEtgZXVQsUhrWTfuyTPYex3UZNIAAAIVdZVn37y6nZytTXbLLrJM6zwKpqYko9U4OP1K8keVo0s7ZNmnM7pK7F4Z28J+7LLzJVe1U5JIAAX+hF16ppthFXPJO4VN8pJx+pZina8MXiVOvSZI+X7cv0WdJ8AAAAAAAAAAAAAAAAAAAAAA6rm4ha2ta4qexShKpLkln9DyZ2jdPHScl4pHeZ2/N+bq1aVzXqV5vOdWbnJ97ef1OJM7zu/UqUilYrHaOHAJAAAAAAAAEe6W6L8CVFWWEYsUgAAAAAR7pbovwLMbDra9rIxYwPqk4yUlxTzBvty28JKcIzXCST8zI7MTvG7qvIbSzqx/DmvAQlDOk0wPAAB1XCzpZ9jJU7s2rrvj39kMuct9jJwkpLinmCJ25biMlOEZrhJJ+ZkdmJ3jd13MNpbVYdsWIewzZNMAAAI10ulF92RZjYNbXmLI5YwpFjU2V/Qn2TWfyI2jeJWYp2vEtkZXWRr+G0saq60tbyPYex3Z8mkAAO+zru1vre4W50qsKnlJM9idp3QyU66TX3iX6iUlNKS4S3rx3nVfm0xtw+gAAAAAAAAAAAAAAAAAAAAzOn196jobfZSynXUaEf7nv+GZRqbdOOXV8Ew/W62ntHP5PDDlP0IAAAAAAAAAdNys6XJkq90MnZELGcAAAAADquFnRfdvJU7s+qrvin5IZc5QBr8MqbXDbeXWo6r8NxlvG1pdXDO+OEtpNZPgyK1mJx1KkoP7raLE3EAAA41FrU5LuPYnaUMteqkwgF7igGvwyptcNt5dahqvw3GW8bWl1cM744lLIrWZrQ2dapD3ZNFibgAAAdNys6WfYyVO7Lq6749/ZELnMM8t64reBt6U9rRhUX3oqXmjJPEuzWd4iXKUdeEovrTR49ZdpptPitxYsA8APkvZe/qYJtFeZfpvAa8rrR7DK8vaqWtKT56qOpTmsPzrUxFc14j3n91gSUAAAAAAAAAAAAAAAAAAAAea+lm+yo4bh8X7Up15rl0V82YdbbiKvqvozh82TLPyj+ZeYGF9aAAAAAAAAAOFZZ0Zcj2vdG/wyglrMAAAAAB8mtaEl2o9jiUcleqswry9xADS4BU1rCUPcqP47yjLHLoaSd6bLUqamfxCGpfVO963mThOEY9AAAD1XyWrOS7GXxzDiXr02mHw9QaXR+prWM4e5Ufx3mfLHLoaSd6bLUralDiUNS+m+qSUicdk47Ih6AADjUWtTku49rO0q81erHMIBe4yVYYdeYpcq3sredeq+KiuHe3wS5h5NorG8vQKWiuKWWHUIzjTrTjDKSpSza8+JVfFbfeGvBrsU1itp2QZwnTm4zjKMlxjJZMpb4mJjeGbvYbO8qx6tbNeJKFkOg9HFzy4byUVUXzxHFeXCTzTz7CUQzWtNp3l+mdF/+p4P/RUv8UdCnww+K1X29/vlbElAAAAAAAAAAAAAAAAAAAAHiPpFvvXNMbmCecbaEKC5pZv4s5eqtvkn5PvvAcP1eirP/LeWUM7sgAAAAAAAAD5JZxa7UCeyvLmUDwAAAAAPUCa1akl2Mvjs4mSvTeYcT1BdaO1Mqtel2xUvJ/7KsscRLZpJ5mGgKG5UYxDKtTn2xy8iVUqq0k9AAACHcLKs+/eXU7OXqq7ZZ+bqJMy60dqZVq9LtipeT/2VZY4iWzSTzMNAUNypxiGU6VTtTiSqlVWEnoAAAanRz0fSv6NK9xKvqW1RKcKVGWcprqzl9358jTWN43fO5snRaax6PRrHD7TDLZW1lb06FJfdguPe31vmTZJmZneUkPGdx3SDALeEqV24XdVfwqS1pL+7gvMrvanq3abT6mZ3pxDzLErujd3s61Cg6NN5JQc9drxKNvZ2ov8AV12vO8oTk2SiNme+W1nw9Vj4PkB+mdF/+p4P/RUv8UdCnww+M1X29/vlbElAAAAAAAAAAAAAAAAAAAPk5xpwlUm8oxTk33LeHsRMztD83393K/xG5vJe1Xqyqebz+RxLW6rTL9RwYoxYq449IiEc8WgGqwXQ6d9aO4vqlS3U4/ZRiul+Z59XcX0wdUby5Gr8UjFfoxRvt3/pAxPRbEcN1qih6xQX8Sks2uceKI3w2q0afxHDm432n2n+1IVN4AAAAAFfNZTkuxlsdmWe74evAAAAAAIdwsqvNZltOzl6uu2Tf3dRNmWGCVNTFKa99OPwIZI8q/TTtkhqjM6aBi0Na1jP3ZfMlD2qlJJAAABGul7MvAsxsOtr2sjljAsMFqbPFKa6ppx+BDJHlX6adskNUZnTQcVhrWet7sk/oew9hSE0gAAA9O0KxOi9F0ritCnG0qSpuU5JJRe9fN+Roxz5XB1+Gfr/ACx3deJ6fYfa5wsKcryp73s0148X4CcsR2Sw+G5Lc5OI/VjMU0nxXFc417lwov8Ag0ejHx634lU2tZ0semwYI32595Url1LchFXl88z2cT1QAAD4PkB+mdF/+p4P/RUv8UdCnww+M1X29/vlbElAAAAAAAAAAAAAAAAAAAKLTK+/4/RHEqyeU5UtlHnPo/VlWe3TjmXR8Jw/XazHX033/Ll4Hw3HHfowejb6NaK7PUvsSp9P2qVCS9nvl39xpxYf91nB1/iO++LDPHrP9f22BpcQAp8U0aw7FM5yp7Gu/wCLS3N81wZXfFWzbp9fmwcRO8e0sZimiuI4brVIw9ZoL+JSW9LvjxRlvhtV3dP4jhzcTO0+0/2oypvD0AAEKusq0vMsr2Z7/E6ySAAAAAAEe6W6MvAsxsOtr2sjFjA7rWpsrujU92afxPLRvCeOem0S2hkdd0XkNpZ1Y9ermvA9h7DOk0gAAA6rhZ0s+x5kqd2bV13x7+yGXOW7bapsrqlU92afxPJjeEqTtaJbUyOw6bqG0tKsO2LPYIZwmsA8AADPdlnuzzyB25cXPsJRX3Z754jirhxJM0zMzvIHgAAAHwfID9M6L/8AU8H/AKKl/ijoU+GHxmq+3v8AfK2JKAAAAAAAAAAAAAAAAAAAee+le+2eE2Ninvr1nUku6K/VmPWW2rFX0v0aw9Wa+X2jb8//AMeUHPfZOdL9tT/OvmI7o2+GXo9viVag9Wf2kOx8VyZti0w+YvgrbmOJW9vdUblfZy39cXuaLImJYr47U7u49QAKLGdLMNwfWpup6xdL+DSfB/ifBfMha8Va8GiyZue0e8vPL3FamMXlS5qUaNFvco0o5eb633mTJO87vpNJi+qp0RMz97oK2oAARLlfaJ9qJ07KMnd0k1YAAAAAHVcLOi+7eSp3Z9VXfFPyQy5ygDbW9Ta21Kp70E/gZJ4l2KTvWJdjWayfB7jxJmJx1Jyg/utosTcQAADjNa1OS7UexxKGSvVSYQC9xQDa21TbWtGp70E/gZJjaXYpPVWJdvHc+B4kzFSGzqzh7smixNxAAfHJI9iFd8ta8erg22TiNmS+Sbd3wIAAAAAAHwfID9M6L/8AU8H/AKKl/ijoU+GHxmq+3v8AfK2JKAAAAAAAAAAAAAAAAAAAeM+k6+9Z0r9XT6NrQjD+59J/NHM1dt8m3s+6+j2Ho0nX/wApmfy4YwzO650v21P86+Yjujb4Zbp8TW+efU3FpptNcGgd06njUrajOVzF1IQi5Nx9rcviTi+3dntpYtPk4YfGdNcQxNSpW7dpbP7sH05Lvl9EV2yTPZ0sGgx4ubcyzRW3pNr7MuZXdbiSCK0AAR7pey/AnRVl9EYmpAAAAAA+TWtBrtQjiUbx1VmFeaHEANXg9TaYXS/DnHyZmyR5nU08744TyC5n8QhqX1Tvet5k47Jx2Rj0AAAPVfNas2uxl8cw4mSvTeYaHBtCsXxhRqKj6rbP+NXTWa7o8WSiJUWy1q3VPQlWtjSo297Kc4RybqwyUvLh8SFsO/MSuw+IdEdNq8Ky6wXELPN1LeUoL79PpL4FE47R3h0Merw5O0sjiMNS+qfiykI7NcdkRtI9iN0bXiscuLk2TiNmW+abcRw4nqkAAAAAABNwvCMQxq8Vrh1rUuKz4qC3RXbJ8EuZKtZtO0K8uamKvVknaHrOjPons7PUucdnG8r8VbQb2Ueb4y+C5mmmCI5s4Op8Wvby4eI9/X/D0eEIUqcadOEYQikoxiskkupIvciZmZ3lyDwAAAAAAAAAAAAAAAAAG7r4dYH51xu9eJY7f3rearV5yXLPJfBI4uS3VeZfp2jw/U6emP2iEAi0udL9tT/OvmI7o2+GW6fE1vngDovf3G4/9UvkwnT4oebrguRU6z6HiTa+zLmV3XYkgitAAHTcrOln2MlTurydkQsUAAAAAAA9QKi1akl2Mvid4cTLXpvMOJ6g0OjtTO2rU/dmn5r/AEUZY53b9JPlmFyVNaoxiGVanP3o5eRKqVVaSegAAB6HoJhGGVcMWIytIVL1VZQlUqdLVy4ZJ7luZox/C4PiPVXNMektrvb7WWOercRx/C8KTV3dwVT+VDpTfgvqRm0R3X4tNly/BDIYl6RK89aGG20aK/m1ulLwity+JXOWfR0sfhlaxvlljLy/uL+4lcXNWVWrLjKWX0Ibb8y1fWVpXpxxtCMeqJmZ5kAAAAAABzo0atxWhRo051Ks3lGEIuUpPuS4nryZisbz2ek6M+ia6utS5x+pK1pcVa039pL8z4R5LN8i+mCZ5s4+q8WrXy4eZ9/R6vhuF2OD2cbTD7Wnb0F92mss32t8W+9mmKxEbQ4WTLfLbqvO8ph6rAAAAAAAAAAAAAAAAAAAAqtJb7/jdGcRu08pQoSUfzPcviyvLbppMtnh+H67VY8fvMfl3fntLJJdhxn6WHoJtNNPJregLe20guKeSrxjWj28JFkZZ9WLJoaW+Hhd2eJW97Fum3GS4xksi6tot2c7NinDMRb1dl7+43H/AKpfJnso0+KHnC4IqdZxcku89iFN81a9uUqzecZ80QyRtst0t5vvMpJW1gADrrrOjLzPa90b/ChFrOB4AAAAABDuVlVz7UW07OXq67ZN/d1E2Zb6PVNW8qU/fhn5Mqyxw1aSdrzDRlDoIGLQ1rWM/dl8yUPYUpJIAAANNo3pVDAMOuqErededSop00pasVuyeb8iyl+mGHV6Oc94tvtsjYlpfjGJa0Hcer0X/DodHzfFnk5LSni0WHHztvPzUMp72+LfFkYqtvmivEODbfEnsy2vNp5fAiAAAAAAA2WjPo3xjH9S4uIuwsZb9rVj05r8MPq8lzLaYrWc7U+JYsPlr5rf+9XsWj2ieEaM0dXD7ZbZrKdxU6VSfj1LuWSNVKVr2fP6jV5dRPnnj29F2TZgAAAAAAAAAAAAAAAAAAAAADC+lO+2GjlC0T6V1cLNfhis38cjJq7bU2930P0cw9WpnJ/xj9+HkBzn2wAAAWmEezW5ovwerjeLd6fitXUnKjOk5NxnFxefVmsi+Y3cymW1J3QaWH21pRls6a1tV9OW98DyKxCeTUZMs+aeGNXBEGxNsvZnzRVl9HQ0XayUVNoAA+SWcGu4Q8nmFeXMoAAAAAACPdLdGXgWY2HW14iyMWMCbhNTZ4pQfU3qvxRC8b1XYJ2yQ1pmdR0XkNpZ1Y9ermvA9h7HdnSaQAAAfG0j2I3QvkrTu4OTZKI2Zb5bW+58PVQAAAAAAC80e0SxfSatlYW32CeU7mp0acfHrfcsydaTbszajV4tPHnnn29XsOjPo4wfANS4rxV/fR37atHowf4Y8FzebNVMVavn9V4llzeWPLX/AN3bItc4AAAAAAAAAAAAAAAAAAAAAAAAPKPSzVm8Ww2k30I28pJd7ll9Dn6yfNEPsfozWPqclvXeP2eemN9MAAAFphHs1uaL8Hq43i3en4rM0OO4Vf2U/wAr+R49juwi4IrdNNsvZnzRVl9HQ0XayUVNoAAHgr5LKTXYy5lnu+HrwAAAAADquFnRfdvJU7s+qrvin5IZc5TnSns6sKnuyT+J5PMPaztMS2+eZkdkazTT69wGYnHUnKD+62ixNxAAmdnCUuwlFfdmyZvSriSZgAAAAAAEzDcKv8YvI2mHWtS5rv7sFwXa3wS72Sis2naFeXLTFXqvO0PV9GfRNa2upc49UjdVuKtab+yj+Z8ZfBczRTBEc2cLU+LWt5cPEe/r/h6TSpU6FGFGjThTpwWUYQilGK7kuBoceZm07y5h4AAAAAAAAAAAAAAAAAAAAAAAAADyX0sf+cw/+lf+ZztZ8Ufc+z+jP2F/+38MAZH0gAAAT8JuIRuZ27eU5Q149+TyZowdpcXxafNSPvXBe5CLiF1C0s6lST3tOMV2tnkynjrNrbMYuBW6KZZezPmirL6Ohou1koqbQAAAg1llWlzLa9me/wAUuB6gAAAAAB8ktaDXahHdG9eqswn4JohiuOatSnS2Fs+NesmovkuMjTEbuBfJWr0jA9C8KwXVq7P1q6X8ask8n+GPBfMlEbM18trLm5w6zvF/8i3pzfvZZPzR5NK27w9x58mP4bKDEtG7K2oyrq+VrBfz2tXz4/MqthjvEuhh8QyWnpmu/wBzzi/2fr9bY1Y1Ya26cM8nyzKuzsVmZjeY2RXJLvPYjdXfNWvHq4Ntk4jZlvktbu+BAAAAAADlSp1K1WFKlCVSpN5RhBNuT7ElxPXkzERvL0jRn0TXl5qXOPVJWlDiraDW1l+Z8I/F8i+mCZ5s5Gp8WpTy4eZ9/T/L1jC8IsMGs1aYda07eiuMYLfJ9rfFvvZpisVjaHBy5r5bdV53lNPVYAAAAAAAAAAAAAAAAAAAAAAAAAAADyX0sf8AnMP/AKV/5nO1nxR9z7P6M/YX/wC38MAZH0gAAAU+KVZ0r6lOnOUJwjmpReTTzNOD4XE8Tn/ViPk5x0lxWMdX1iL73TWZc5m0Pivbm+W0uasqkk2lnwXJELd2vBG1QiuTLL2Z80VZfR0NF2slFTaAAAES5WVXPtRZXsoyd3SSVgAAAAAGs00Hr2rBbn1zBbG44udCGfNLJ/I11neIfK569GW1fm6sS0gwvCU1dXUVU/lQ6U34Lh4nk2iO6WLTZcvwxwx2J+kK6rZww23jbx/mVelPwXBfEqnLPo6eLwysc5J3ZG8vrm9rba7uKlep21JZ+XYV8y3xGPDG0RsjOTZKI2UXzTbiOHE9UgAAAAAANhoz6OsY0g1LirF2Ni9+2rR6U1+CPF83ki2mK1nP1PiOLB5Y5t7f29i0d0QwfRmllY2+dw1lO5q9KpLx6l3I1Vx1r2fP6jWZdRPnnj29F6TZQAAAAAAAAAAAAAAAAAAAAAAAAAAAAAB5L6WP/OYf/Sv/ADOdrPij7n2f0Z+wv/2/hgDI+kAAACixZ53zXZBGrD8LgeIzvn/CEEuYU20/Y/3Fdu7Vh+FIIrkyy9mfNFWX0dDRdrJRU2gAABGulvi/AnRTl9EcmqAAAAAAAWUcfxSnhlPDqV3OlbU00o0+i3m89749ZLqnbZTOmxTeckxvKtb4t8XxZFdMxEcuDn2EoqzXz+lXEkzTMzzIAAAAAAC60f0VxfSWvqYfbN0k8p3FTo04c5db7lmydaTbszajVYtPG9559vV7Doz6NcIwHUuLpK/vo79pVj0IP8MPq83yNVMNa93z+q8Sy5vLXy1/96toWucAAAAAAAAAAAAAAAAAAAAAAAAAAAAAAAADyX0sf+cw/wDpX/mc7WfFH3Ps/oz9hf8A7fwwBkfSAAABn8TeeIVO7JfA2Yvgh87r531FkQsZE20/Y/3Fdu7Vh+FIIrkyy9mfNFWX0dDRdrJRU2gAAB0XS+zT7GSp3V5OyKWKAAAAAAAHFySPYqqvmivEcuLbfEntsyWvNp5fAiAAAAABLw7DL3FryNph9rVua8vuU1nl3t8Eu9nsRMztCvJlpir1XnaHq2jPolt7fUudIKiuKvFWtJ/Zr80uMuSyXM00wRHNnD1Xi1reXDx8/V6VQoUrahCjQpQpUoLKMIRUYxXckaOzjWtNp3md5dgeAAAAAAAAAAAAAAAAAAAAAAAAAAAAAAAAAAZPTLQxaTKlc0LrY3lCDhBTWcJrPPJ9afeZ8+D6zmJ5dnwrxb/4t6WrvWZ3+byDFMHxDBbr1bELadGf3W98Zrti+DObelqTtaH22m1WHU068Vt4/wDd4QSLQAAM5fPWvqz/ABG3H8MPmtXO+e/3o5NnTbT9j/cV27tWH4UgiuTLL2Z80VZfR0NF2slFTaAAAHXXWdGXce17oX+FCLVAHgAAAfG0j2I3QvkrTu4OTZKI2Zb5bWfD1UAAAAAByhCdWpGnThKc5vKMYrNyfYkuIeTMRG8vRdGfRPfX2pc45OVlbvereOTqy59UPi+RopgmebORqfFqU8uHmff0/wAvWsKwbD8Es1a4baU7el1qK3yfbJ8W+ZprWKxtDhZc2TNbqvO8px6qAAAAAAAAAAAAAAAAAAAAAAAAAAAAAAAAAAAAAEa+sLTErWVte29OvRlxhNZrmux96I2rFo2stw58mG/XittLzLSL0Y17fXucDm69Li7ao+nH8r+9ye/mYcukmOaPrNB9IaX2pqo2n3jt+Ps8/q0qlGrKlVhKnUg8pQmsnF96McxtxL6WtotEWrO8S4dZ49Zm5etdVX2zfzN9fhh8vnnfLafnLqJKk20/Yv8AMV27tWH4UgiuTLL2Z80VZfR0NF2slFTaAAAHGazpyXcI7vLcwgFzKAADeQeTMRG8uDn2Eor7s1889quJJn3AAAAAAAa3Rn0eYxpFqV5Q9SsXv29aO+S/BHi+e5FtMVrMGp8RxYOO9vaP5ex6OaHYPozTTsrfXuWspXVXpVJcn91dyNVMda9nz2p1mXUT5549vRfk2UAAAAAAAAAAAAAAAAAAAAAAAAAAAAAAAAAAAAAAAAABS49othekVLK8oZV0soXFPdUj49a7mVZMNcndv0XiOo0c/wCnPHtPb/33PJ9ItBsUwByrqPrdkt+3pLfFfijxXPgc/Lp7057w+y0HjGn1e1fht7T/ABPr+7CYZo1jePVn/wAZhd1cpyfTjDKC3+88l8TTWszHDi5s+Olpm87N1hHoSxa41Z4tiFvZQfGnRW2n57or4lsYp9WHJ4jSPgjdo7z0L4dCwjDDMSuadzFZuVylOE33pJOPhmLYIntLzB4tek7XrvHyee47ofjmj0m7+ylsFwuKXTpvxXDxyM9sdq93ZwazDn+Cefb1V1l7E+aM+X0dnRdrJRU2gAAAAr2sm0XMsvgeOLllwPYqpvniOKuDeZNltabTvIEQAAAAALjAdF8W0kr7PDrVzpp5Trz6NOHOX0WbJ1pNuzPqNViwRvefw9XsGjPozwnA9S4vUsQvo71OpH7OD/DH6v4GmmGK8zy+f1XieXN5aeWP1/Nty5zQAAAAAAAAAAAAAAAAAAAAAAAAAAAAAAAAAAAAAAAAAAAAAZZgfElGKiklFcEtyXgB9AAfGlKLi0mmsmnwYHj/AKTMIw/C8TsqlhaUrZ3NOcqqpLVUmmknlwXF8DnaysRaNn2n0czZMmK8XnfaY/aWHMj6MAAAAECs1GrNd5dWN4YsuStJnd0uTZOI2Y75bWfD1WAAAAABJsMOvMVu42lhbVbivLhCnHN832LvZ7ETM7QhkyUx16rztD1XRn0SUaOpc6Q1FWnxVpSl0F+aX3uS3czTTBHezh6nxeZ8uDj5vTLe3o2lvChb0oUaMFlCnTioxiu5I0RGzjWtNp3tO8u0IgAAAAAAAAAAAAAAAAAAAAAAAAAAAAAAAAAAAAAAAAAAAAAAAAAAAB5Z6W/3/Cv/AE1P8omDW96vr/ox9nl++P2l5yYn1AAAAAK65/eJminww5Op+1l1ElAAAAAPsISqTjCEZSnJ5RjFZtvsS6w8mduZeh6M+im/xHUucanKxtnvVFftprv6oeO/uL6YZnmzk6nxWlPLi5n39P8AL1vCMEw3ArRW2G2lOhT+9qrOU32ylxb5mmtYrG0ODmz5M1urJO6wJKgAAAAAAAAAAAAAAAAAAAAAAAAAAAAAAAAAAAAAAAAAAAAAAAAAAAAAAMT6QNFL/SCNrdWEqc6ltCUXRk8nNNp7nwz3cGZdThtk2mvo7/gniWHSTamXtbbn2eQ3FtXs7idvc0Z0a0HlKnUjqteBzZiYnaX2uPJTJWL0neJ9nUEwAAArrn94maKfDDk6n7WXUSUAAABq9GfR/jOkbhWVP1Oxf/5NaL6S/BHjL5d5bTFazDqfEMWDjvPtH8vY9HNC8H0ZgpWlDaXWWUrqtlKo+XVFdyNVMda9nz2p1uXUT5p49mhJsgAAAAAAAAAAAAAAAAAAAAAAAAAAAAAAAAAAAAAAAAAAAAAAAAAAAAAAAAAArMZ0fwzHrfZYhbRqNexUW6cOUv8A6iF8dbxtaGvS63PpLdWK23y9J/B5bpD6OcSwrXr2Gtf2i3tRj9rBd8evmvI5+XS2rzXmH12h8ewZ9qZfJb9J/H0/Fi2snk+K3MzO8AAK65/eJminww5Op+1l1ElABbYFo1i2kdzssNtZVIp5TrS6NOHOX0W8nWk27KM+pxYI3yT/AG9f0Z9GOFYK4XOIauI3q3pzj9lB/hj182aaYYr3fP6rxPLl8tPLH6t0tyyLnMAAAAAAAAAAAAAAAAAAAAAAAAAAAAAAAAAAAAAAAAAAAAAAAAAAAAAAAAAAAAAAAZvSHQnCdIFKrOn6tePhcUUk3+ZcJfPvKMuCmTn1dTQ+L6jSeWJ3r7T/AB7PKcf0PxbR6TnXpba1z3XNJNx8euPic/Jgvj79n2Oh8V0+s4pO1vae/wCHuoCp0ldc/vEzRT4YcnU/ay52Nhd4ndwtbG2q3FefCnTjm/8AS72TiJmdoZb5K469V52h6poz6JKdPUutIaqqS4qzoy6K/PLr5LzNNMHrZxNT4vM+XBH4/wBPTra1oWdvC3taNOjRgso06cVGMeSRfERHEOLa1rz1WneXaeogAAAAAAAAAAAAAAAAAAAAAAAAAAAAAAAAAAAAAAAAAAAAAAAAAAAAAAAAAAAAAAAAD5KKlFxkk01k01mmgRO3MMPpD6NcPxHXuMLlGxuXvcMvspvl93w8jJl0tbc14l9BofH82HamfzV/WP7/ABZPCPRNiN7fzqYzWjZ20ZZatKSnUqcnwS73v7jzFp7beZfrvGcU2mcHO/4PVMHwLDMBtPVsNtIUIP2mt8p98pPezVWsVjaHz2bPkzW6sk7rEk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29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2507" y="355144"/>
            <a:ext cx="887432" cy="591621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974034" y="6239093"/>
            <a:ext cx="998007" cy="312687"/>
            <a:chOff x="7707356" y="6408789"/>
            <a:chExt cx="998007" cy="312687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4/26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5F0E6"/>
              </a:clrFrom>
              <a:clrTo>
                <a:srgbClr val="C5F0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57350" y="4595896"/>
            <a:ext cx="1364872" cy="1641211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5319762" y="1147749"/>
            <a:ext cx="638313" cy="646331"/>
            <a:chOff x="8904072" y="1124452"/>
            <a:chExt cx="853422" cy="646331"/>
          </a:xfrm>
        </p:grpSpPr>
        <p:sp>
          <p:nvSpPr>
            <p:cNvPr id="78" name="圆角矩形 77"/>
            <p:cNvSpPr/>
            <p:nvPr/>
          </p:nvSpPr>
          <p:spPr>
            <a:xfrm>
              <a:off x="8904072" y="1139098"/>
              <a:ext cx="853422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9049528" y="1124452"/>
              <a:ext cx="6412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285157" y="1332391"/>
            <a:ext cx="2005107" cy="4645422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5307408" y="1910292"/>
            <a:ext cx="650667" cy="646331"/>
            <a:chOff x="8904072" y="1124452"/>
            <a:chExt cx="1848054" cy="646331"/>
          </a:xfrm>
        </p:grpSpPr>
        <p:sp>
          <p:nvSpPr>
            <p:cNvPr id="93" name="圆角矩形 92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9049528" y="1124452"/>
              <a:ext cx="6412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319766" y="2715325"/>
            <a:ext cx="638309" cy="646331"/>
            <a:chOff x="8904072" y="1124452"/>
            <a:chExt cx="1848054" cy="646331"/>
          </a:xfrm>
        </p:grpSpPr>
        <p:sp>
          <p:nvSpPr>
            <p:cNvPr id="96" name="圆角矩形 95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9049528" y="1124452"/>
              <a:ext cx="6412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8" t="34839" b="37453"/>
          <a:stretch>
            <a:fillRect/>
          </a:stretch>
        </p:blipFill>
        <p:spPr>
          <a:xfrm>
            <a:off x="832111" y="3126169"/>
            <a:ext cx="2548151" cy="1914876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3701450" y="1126716"/>
            <a:ext cx="1382244" cy="646331"/>
            <a:chOff x="8904072" y="1124452"/>
            <a:chExt cx="1848054" cy="646331"/>
          </a:xfrm>
        </p:grpSpPr>
        <p:sp>
          <p:nvSpPr>
            <p:cNvPr id="67" name="圆角矩形 66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9049528" y="1124452"/>
              <a:ext cx="12456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r>
                <a:rPr lang="en-US" altLang="zh-CN" sz="3600" b="1" dirty="0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ar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21178" y="1904369"/>
            <a:ext cx="1382244" cy="646331"/>
            <a:chOff x="8904072" y="1124452"/>
            <a:chExt cx="1848054" cy="646331"/>
          </a:xfrm>
        </p:grpSpPr>
        <p:sp>
          <p:nvSpPr>
            <p:cNvPr id="70" name="圆角矩形 69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9049528" y="1124452"/>
              <a:ext cx="12327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r>
                <a:rPr lang="en-US" altLang="zh-CN" sz="3600" b="1" dirty="0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728932" y="2724869"/>
            <a:ext cx="1382244" cy="646331"/>
            <a:chOff x="8904072" y="1124452"/>
            <a:chExt cx="1848054" cy="646331"/>
          </a:xfrm>
        </p:grpSpPr>
        <p:sp>
          <p:nvSpPr>
            <p:cNvPr id="77" name="圆角矩形 76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9049528" y="1124452"/>
              <a:ext cx="1419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c</a:t>
              </a:r>
              <a:r>
                <a:rPr lang="en-US" altLang="zh-CN" sz="3600" b="1" dirty="0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34603" r="65336" b="35943"/>
          <a:stretch>
            <a:fillRect/>
          </a:stretch>
        </p:blipFill>
        <p:spPr>
          <a:xfrm>
            <a:off x="1151384" y="3121079"/>
            <a:ext cx="1803709" cy="1966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8"/>
          <a:stretch>
            <a:fillRect/>
          </a:stretch>
        </p:blipFill>
        <p:spPr>
          <a:xfrm>
            <a:off x="677110" y="4371033"/>
            <a:ext cx="3184276" cy="275358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70080" y="6224203"/>
            <a:ext cx="942691" cy="294424"/>
            <a:chOff x="11008048" y="6528234"/>
            <a:chExt cx="942691" cy="294424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2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:30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6736" y="-24664"/>
            <a:ext cx="2463142" cy="784113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9277862" y="31782"/>
            <a:ext cx="19243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Phonics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536027" y="2018406"/>
            <a:ext cx="2761487" cy="1216539"/>
            <a:chOff x="946915" y="2541005"/>
            <a:chExt cx="2233545" cy="1737393"/>
          </a:xfrm>
        </p:grpSpPr>
        <p:sp>
          <p:nvSpPr>
            <p:cNvPr id="74" name="圆角矩形标注 73"/>
            <p:cNvSpPr/>
            <p:nvPr/>
          </p:nvSpPr>
          <p:spPr>
            <a:xfrm>
              <a:off x="959291" y="2541005"/>
              <a:ext cx="2178818" cy="1737393"/>
            </a:xfrm>
            <a:prstGeom prst="wedgeRoundRectCallout">
              <a:avLst>
                <a:gd name="adj1" fmla="val 68774"/>
                <a:gd name="adj2" fmla="val 3157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946915" y="2774210"/>
              <a:ext cx="2233545" cy="118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Century Gothic" panose="020B0502020202020204" pitchFamily="34" charset="0"/>
                </a:rPr>
                <a:t>Let’s </a:t>
              </a:r>
              <a:r>
                <a:rPr lang="en-US" altLang="zh-CN" sz="2400" b="1" dirty="0" smtClean="0">
                  <a:latin typeface="Century Gothic" panose="020B0502020202020204" pitchFamily="34" charset="0"/>
                </a:rPr>
                <a:t>cheer him up!</a:t>
              </a:r>
              <a:endParaRPr lang="zh-CN" altLang="en-US" sz="24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547540" y="2031126"/>
            <a:ext cx="2729554" cy="1229664"/>
            <a:chOff x="823258" y="2581501"/>
            <a:chExt cx="2178818" cy="1737393"/>
          </a:xfrm>
        </p:grpSpPr>
        <p:sp>
          <p:nvSpPr>
            <p:cNvPr id="57" name="圆角矩形标注 56"/>
            <p:cNvSpPr/>
            <p:nvPr/>
          </p:nvSpPr>
          <p:spPr>
            <a:xfrm>
              <a:off x="823258" y="2581501"/>
              <a:ext cx="2178818" cy="1737393"/>
            </a:xfrm>
            <a:prstGeom prst="wedgeRoundRectCallout">
              <a:avLst>
                <a:gd name="adj1" fmla="val 66901"/>
                <a:gd name="adj2" fmla="val 333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827409" y="2861274"/>
              <a:ext cx="2170516" cy="1174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read 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words?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564597" y="2116107"/>
            <a:ext cx="2790358" cy="1254329"/>
            <a:chOff x="823258" y="2581501"/>
            <a:chExt cx="2178818" cy="1800451"/>
          </a:xfrm>
        </p:grpSpPr>
        <p:sp>
          <p:nvSpPr>
            <p:cNvPr id="64" name="圆角矩形标注 63"/>
            <p:cNvSpPr/>
            <p:nvPr/>
          </p:nvSpPr>
          <p:spPr>
            <a:xfrm>
              <a:off x="823258" y="2581501"/>
              <a:ext cx="2178818" cy="1737393"/>
            </a:xfrm>
            <a:prstGeom prst="wedgeRoundRectCallout">
              <a:avLst>
                <a:gd name="adj1" fmla="val 63907"/>
                <a:gd name="adj2" fmla="val 3295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823356" y="2659012"/>
              <a:ext cx="2170516" cy="172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say 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onsets and rimes of </a:t>
              </a: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words?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9" t="66032" r="35303" b="4865"/>
          <a:stretch>
            <a:fillRect/>
          </a:stretch>
        </p:blipFill>
        <p:spPr>
          <a:xfrm>
            <a:off x="4569937" y="5527136"/>
            <a:ext cx="764788" cy="840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4491" r="63883" b="34665"/>
          <a:stretch>
            <a:fillRect/>
          </a:stretch>
        </p:blipFill>
        <p:spPr>
          <a:xfrm>
            <a:off x="7062494" y="5526539"/>
            <a:ext cx="960022" cy="8896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6" t="70040" r="1147" b="5388"/>
          <a:stretch>
            <a:fillRect/>
          </a:stretch>
        </p:blipFill>
        <p:spPr>
          <a:xfrm>
            <a:off x="9539129" y="5472396"/>
            <a:ext cx="1276975" cy="91864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85D8DC"/>
              </a:clrFrom>
              <a:clrTo>
                <a:srgbClr val="85D8D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3712802" y="5461461"/>
            <a:ext cx="2381103" cy="101287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85D8DC"/>
              </a:clrFrom>
              <a:clrTo>
                <a:srgbClr val="85D8D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6276750" y="5461461"/>
            <a:ext cx="2381103" cy="10128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85D8DC"/>
              </a:clrFrom>
              <a:clrTo>
                <a:srgbClr val="85D8D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848455" y="5411272"/>
            <a:ext cx="2381103" cy="1012874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6186889" y="1162395"/>
            <a:ext cx="723531" cy="646331"/>
            <a:chOff x="8904072" y="1124452"/>
            <a:chExt cx="1848054" cy="646331"/>
          </a:xfrm>
        </p:grpSpPr>
        <p:sp>
          <p:nvSpPr>
            <p:cNvPr id="84" name="圆角矩形 83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9049528" y="1124452"/>
              <a:ext cx="851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err="1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ar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190994" y="1919015"/>
            <a:ext cx="757761" cy="646331"/>
            <a:chOff x="8904072" y="1124452"/>
            <a:chExt cx="1848054" cy="646331"/>
          </a:xfrm>
        </p:grpSpPr>
        <p:sp>
          <p:nvSpPr>
            <p:cNvPr id="89" name="圆角矩形 88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9049528" y="1124452"/>
              <a:ext cx="8384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65008" y="2730015"/>
            <a:ext cx="783747" cy="646331"/>
            <a:chOff x="8904072" y="1124452"/>
            <a:chExt cx="1848054" cy="646331"/>
          </a:xfrm>
        </p:grpSpPr>
        <p:sp>
          <p:nvSpPr>
            <p:cNvPr id="98" name="圆角矩形 97"/>
            <p:cNvSpPr/>
            <p:nvPr/>
          </p:nvSpPr>
          <p:spPr>
            <a:xfrm>
              <a:off x="8904072" y="1139098"/>
              <a:ext cx="1848054" cy="62214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9049528" y="1124452"/>
              <a:ext cx="102488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b="1" dirty="0" smtClean="0">
                  <a:latin typeface="Century Gothic" panose="020B0502020202020204" pitchFamily="34" charset="0"/>
                  <a:ea typeface="SimSun" panose="02010600030101010101" pitchFamily="2" charset="-122"/>
                </a:rPr>
                <a:t>an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564440" y="2046736"/>
            <a:ext cx="2801304" cy="1245132"/>
            <a:chOff x="757891" y="2422000"/>
            <a:chExt cx="2187365" cy="1787250"/>
          </a:xfrm>
        </p:grpSpPr>
        <p:sp>
          <p:nvSpPr>
            <p:cNvPr id="101" name="圆角矩形标注 100"/>
            <p:cNvSpPr/>
            <p:nvPr/>
          </p:nvSpPr>
          <p:spPr>
            <a:xfrm>
              <a:off x="766438" y="2422000"/>
              <a:ext cx="2178818" cy="1737393"/>
            </a:xfrm>
            <a:prstGeom prst="wedgeRoundRectCallout">
              <a:avLst>
                <a:gd name="adj1" fmla="val 63907"/>
                <a:gd name="adj2" fmla="val 3295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57891" y="2486310"/>
              <a:ext cx="2170516" cy="172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blend the onsets and rimes?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9" t="66032" r="35303" b="4865"/>
          <a:stretch>
            <a:fillRect/>
          </a:stretch>
        </p:blipFill>
        <p:spPr>
          <a:xfrm>
            <a:off x="3194041" y="4863735"/>
            <a:ext cx="764788" cy="84026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6" t="70040" r="1147" b="5388"/>
          <a:stretch>
            <a:fillRect/>
          </a:stretch>
        </p:blipFill>
        <p:spPr>
          <a:xfrm>
            <a:off x="3613983" y="5056328"/>
            <a:ext cx="1276975" cy="918640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4491" r="63883" b="34665"/>
          <a:stretch>
            <a:fillRect/>
          </a:stretch>
        </p:blipFill>
        <p:spPr>
          <a:xfrm>
            <a:off x="3468001" y="5324612"/>
            <a:ext cx="960022" cy="889654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6893550" y="1"/>
            <a:ext cx="5290291" cy="2351660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960719" y="76663"/>
            <a:ext cx="4987607" cy="228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LO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: Blend and segment onsets and rimes of single-syllable words.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what they see in the picture; click and tell them to help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the mom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cheer up the sick boy in the picture.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read each word; 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repeat.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and pronounce the onsets and rimes of words like this: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c-</a:t>
            </a:r>
            <a:r>
              <a:rPr lang="en-US" altLang="zh-CN" sz="1100" b="1" i="1" dirty="0" err="1">
                <a:latin typeface="Century Gothic" panose="020B0502020202020204" pitchFamily="34" charset="0"/>
                <a:sym typeface="Helvetica Neue"/>
              </a:rPr>
              <a:t>ar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, car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click and show the toys for the sick boy in the picture.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blend the onsets and the rimes again; click 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help 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the mom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cheer up the sick boy in the picture.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Note: Each of the three words has the same operational process;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will learn three words on this slide.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108" name="直角三角形 107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1979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62 L -0.11003 -0.010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0872 -0.005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7" grpId="0"/>
      <p:bldP spid="10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64"/>
            <a:ext cx="12196325" cy="6896921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9" y="-14593"/>
            <a:ext cx="12285064" cy="6865510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36" y="-24664"/>
            <a:ext cx="2463142" cy="784113"/>
          </a:xfrm>
          <a:prstGeom prst="rect">
            <a:avLst/>
          </a:prstGeom>
        </p:spPr>
      </p:pic>
      <p:sp>
        <p:nvSpPr>
          <p:cNvPr id="127" name="文本框 126"/>
          <p:cNvSpPr txBox="1"/>
          <p:nvPr/>
        </p:nvSpPr>
        <p:spPr>
          <a:xfrm>
            <a:off x="9277862" y="31782"/>
            <a:ext cx="192433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Phonics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34243" y="415857"/>
            <a:ext cx="50700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Let’s listen and speak!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0989234" y="6233935"/>
            <a:ext cx="998007" cy="312687"/>
            <a:chOff x="7707356" y="6408789"/>
            <a:chExt cx="998007" cy="312687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74" name="文本框 73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5/26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6811" y="434726"/>
            <a:ext cx="887432" cy="591621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270080" y="6224203"/>
            <a:ext cx="942691" cy="294424"/>
            <a:chOff x="11008048" y="6528234"/>
            <a:chExt cx="942691" cy="294424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85" name="文本框 84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2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:30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89965" y="1165166"/>
            <a:ext cx="1809795" cy="661827"/>
            <a:chOff x="3104282" y="1529532"/>
            <a:chExt cx="1809795" cy="661827"/>
          </a:xfrm>
        </p:grpSpPr>
        <p:sp>
          <p:nvSpPr>
            <p:cNvPr id="70" name="圆角矩形 69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3378917" y="1529532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>
                  <a:latin typeface="Century Gothic" panose="020B0502020202020204" pitchFamily="34" charset="0"/>
                </a:rPr>
                <a:t>pl</a:t>
              </a:r>
              <a:r>
                <a:rPr lang="en-US" altLang="zh-CN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89965" y="1954949"/>
            <a:ext cx="1809795" cy="679371"/>
            <a:chOff x="3104282" y="1511988"/>
            <a:chExt cx="1809795" cy="679371"/>
          </a:xfrm>
        </p:grpSpPr>
        <p:sp>
          <p:nvSpPr>
            <p:cNvPr id="41" name="圆角矩形 40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83354" y="1511988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>
                  <a:latin typeface="Century Gothic" panose="020B0502020202020204" pitchFamily="34" charset="0"/>
                </a:rPr>
                <a:t>tr</a:t>
              </a:r>
              <a:r>
                <a:rPr lang="en-US" altLang="zh-CN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89965" y="2760194"/>
            <a:ext cx="1809795" cy="662140"/>
            <a:chOff x="3104282" y="1529219"/>
            <a:chExt cx="1809795" cy="662140"/>
          </a:xfrm>
        </p:grpSpPr>
        <p:sp>
          <p:nvSpPr>
            <p:cNvPr id="44" name="圆角矩形 43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01902" y="1529219"/>
              <a:ext cx="1214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>
                  <a:latin typeface="Century Gothic" panose="020B0502020202020204" pitchFamily="34" charset="0"/>
                </a:rPr>
                <a:t>v</a:t>
              </a:r>
              <a:r>
                <a:rPr lang="en-US" altLang="zh-CN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5F0E6"/>
              </a:clrFrom>
              <a:clrTo>
                <a:srgbClr val="C5F0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350390">
            <a:off x="1346349" y="5015351"/>
            <a:ext cx="1372635" cy="1690612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5004076" y="1171890"/>
            <a:ext cx="820653" cy="661827"/>
            <a:chOff x="3104282" y="1529532"/>
            <a:chExt cx="1809795" cy="661827"/>
          </a:xfrm>
        </p:grpSpPr>
        <p:sp>
          <p:nvSpPr>
            <p:cNvPr id="75" name="圆角矩形 74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3378917" y="1529532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 err="1">
                  <a:latin typeface="Century Gothic" panose="020B0502020202020204" pitchFamily="34" charset="0"/>
                </a:rPr>
                <a:t>pl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024533" y="1178614"/>
            <a:ext cx="1158364" cy="661827"/>
            <a:chOff x="3104282" y="1529532"/>
            <a:chExt cx="1809795" cy="661827"/>
          </a:xfrm>
        </p:grpSpPr>
        <p:sp>
          <p:nvSpPr>
            <p:cNvPr id="79" name="圆角矩形 78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3378917" y="1529532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 err="1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25758" y="1979217"/>
            <a:ext cx="798972" cy="679371"/>
            <a:chOff x="3104282" y="1511988"/>
            <a:chExt cx="1809795" cy="679371"/>
          </a:xfrm>
        </p:grpSpPr>
        <p:sp>
          <p:nvSpPr>
            <p:cNvPr id="82" name="圆角矩形 81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3383354" y="1511988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 err="1">
                  <a:latin typeface="Century Gothic" panose="020B0502020202020204" pitchFamily="34" charset="0"/>
                </a:rPr>
                <a:t>tr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050728" y="1994177"/>
            <a:ext cx="1158364" cy="661827"/>
            <a:chOff x="3104282" y="1529532"/>
            <a:chExt cx="1809795" cy="661827"/>
          </a:xfrm>
        </p:grpSpPr>
        <p:sp>
          <p:nvSpPr>
            <p:cNvPr id="87" name="圆角矩形 86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3378917" y="1529532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 err="1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13595" y="2760194"/>
            <a:ext cx="798972" cy="662140"/>
            <a:chOff x="3104282" y="1529219"/>
            <a:chExt cx="1809795" cy="662140"/>
          </a:xfrm>
        </p:grpSpPr>
        <p:sp>
          <p:nvSpPr>
            <p:cNvPr id="90" name="圆角矩形 89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3401902" y="1529219"/>
              <a:ext cx="1214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>
                  <a:latin typeface="Century Gothic" panose="020B0502020202020204" pitchFamily="34" charset="0"/>
                </a:rPr>
                <a:t>v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024533" y="2768477"/>
            <a:ext cx="1158364" cy="661827"/>
            <a:chOff x="3104282" y="1529532"/>
            <a:chExt cx="1809795" cy="661827"/>
          </a:xfrm>
        </p:grpSpPr>
        <p:sp>
          <p:nvSpPr>
            <p:cNvPr id="93" name="圆角矩形 92"/>
            <p:cNvSpPr/>
            <p:nvPr/>
          </p:nvSpPr>
          <p:spPr>
            <a:xfrm>
              <a:off x="3104282" y="1536256"/>
              <a:ext cx="1809795" cy="65510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3378917" y="1529532"/>
              <a:ext cx="1428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dirty="0" err="1">
                  <a:solidFill>
                    <a:srgbClr val="FF0000"/>
                  </a:solidFill>
                  <a:latin typeface="Century Gothic" panose="020B0502020202020204" pitchFamily="34" charset="0"/>
                </a:rPr>
                <a:t>ain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9553" r="68371">
                        <a14:foregroundMark x1="57188" y1="80240" x2="57188" y2="80240"/>
                        <a14:foregroundMark x1="57987" y1="76048" x2="57987" y2="76048"/>
                        <a14:foregroundMark x1="59744" y1="67964" x2="59744" y2="67964"/>
                        <a14:foregroundMark x1="60703" y1="70958" x2="60863" y2="72156"/>
                        <a14:foregroundMark x1="58147" y1="82934" x2="58147" y2="82934"/>
                        <a14:foregroundMark x1="61342" y1="82335" x2="61342" y2="82335"/>
                        <a14:foregroundMark x1="60064" y1="78443" x2="60064" y2="78443"/>
                        <a14:foregroundMark x1="44089" y1="28443" x2="44089" y2="28443"/>
                        <a14:foregroundMark x1="44569" y1="26048" x2="44569" y2="26048"/>
                        <a14:foregroundMark x1="52236" y1="87126" x2="52236" y2="87126"/>
                        <a14:foregroundMark x1="51917" y1="83832" x2="51917" y2="83832"/>
                        <a14:foregroundMark x1="51917" y1="81138" x2="51917" y2="81138"/>
                        <a14:foregroundMark x1="52077" y1="85928" x2="52077" y2="85928"/>
                        <a14:foregroundMark x1="52556" y1="89521" x2="52556" y2="89521"/>
                        <a14:foregroundMark x1="52875" y1="91617" x2="52875" y2="91617"/>
                        <a14:foregroundMark x1="53834" y1="94012" x2="53834" y2="94012"/>
                        <a14:foregroundMark x1="54473" y1="94012" x2="54473" y2="94012"/>
                        <a14:foregroundMark x1="53994" y1="89222" x2="53994" y2="89222"/>
                        <a14:foregroundMark x1="54792" y1="87126" x2="54792" y2="87126"/>
                        <a14:foregroundMark x1="55751" y1="84132" x2="55751" y2="84132"/>
                        <a14:foregroundMark x1="56869" y1="88323" x2="56869" y2="88323"/>
                        <a14:foregroundMark x1="56869" y1="91916" x2="56869" y2="91916"/>
                        <a14:foregroundMark x1="56869" y1="94012" x2="56869" y2="94012"/>
                        <a14:foregroundMark x1="56709" y1="68563" x2="56709" y2="68862"/>
                        <a14:foregroundMark x1="56869" y1="73353" x2="56869" y2="73353"/>
                        <a14:foregroundMark x1="56869" y1="76048" x2="56869" y2="76048"/>
                        <a14:foregroundMark x1="58466" y1="74251" x2="58466" y2="74251"/>
                        <a14:foregroundMark x1="58786" y1="71557" x2="58786" y2="71557"/>
                        <a14:foregroundMark x1="59265" y1="75749" x2="59265" y2="75749"/>
                        <a14:foregroundMark x1="59265" y1="81737" x2="59265" y2="81737"/>
                        <a14:foregroundMark x1="58307" y1="87126" x2="58307" y2="87126"/>
                        <a14:foregroundMark x1="54792" y1="89820" x2="54792" y2="89820"/>
                        <a14:foregroundMark x1="57508" y1="85030" x2="57508" y2="85030"/>
                        <a14:foregroundMark x1="53834" y1="85928" x2="53834" y2="85928"/>
                        <a14:foregroundMark x1="53834" y1="80838" x2="53834" y2="80838"/>
                        <a14:foregroundMark x1="53834" y1="76647" x2="53834" y2="76647"/>
                        <a14:foregroundMark x1="54952" y1="72455" x2="54952" y2="72455"/>
                        <a14:foregroundMark x1="46965" y1="78144" x2="46965" y2="78144"/>
                        <a14:foregroundMark x1="42173" y1="80240" x2="42173" y2="80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79" r="32843"/>
          <a:stretch>
            <a:fillRect/>
          </a:stretch>
        </p:blipFill>
        <p:spPr>
          <a:xfrm flipH="1">
            <a:off x="2989660" y="3587719"/>
            <a:ext cx="1874511" cy="2934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2940" r="52115" b="49339"/>
          <a:stretch>
            <a:fillRect/>
          </a:stretch>
        </p:blipFill>
        <p:spPr>
          <a:xfrm>
            <a:off x="8373596" y="2961861"/>
            <a:ext cx="1195146" cy="1212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37" b="44146" l="20288" r="4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7813" r="49634" b="51734"/>
          <a:stretch>
            <a:fillRect/>
          </a:stretch>
        </p:blipFill>
        <p:spPr>
          <a:xfrm>
            <a:off x="9404660" y="3087851"/>
            <a:ext cx="1021784" cy="11026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56175" r="52820"/>
          <a:stretch>
            <a:fillRect/>
          </a:stretch>
        </p:blipFill>
        <p:spPr>
          <a:xfrm>
            <a:off x="10365670" y="3267830"/>
            <a:ext cx="1017033" cy="8776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5"/>
          <a:stretch>
            <a:fillRect/>
          </a:stretch>
        </p:blipFill>
        <p:spPr>
          <a:xfrm>
            <a:off x="2874887" y="3701536"/>
            <a:ext cx="1812475" cy="2884517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15" cstate="screen"/>
          <a:srcRect l="-8612" t="-3849" r="-10751" b="-6420"/>
          <a:stretch>
            <a:fillRect/>
          </a:stretch>
        </p:blipFill>
        <p:spPr>
          <a:xfrm>
            <a:off x="5217617" y="3406525"/>
            <a:ext cx="2659499" cy="354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9" b="79305"/>
          <a:stretch>
            <a:fillRect/>
          </a:stretch>
        </p:blipFill>
        <p:spPr>
          <a:xfrm>
            <a:off x="5084497" y="4264143"/>
            <a:ext cx="2343854" cy="8944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89883" y="4238092"/>
            <a:ext cx="1140767" cy="608378"/>
            <a:chOff x="9193574" y="3324372"/>
            <a:chExt cx="1140767" cy="6083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193574" y="3330666"/>
              <a:ext cx="682352" cy="590142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8946" b="85783" l="60064" r="913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308018" y="3324372"/>
              <a:ext cx="682352" cy="590142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404660" y="3342608"/>
              <a:ext cx="682352" cy="590142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534750" y="3326986"/>
              <a:ext cx="682352" cy="590142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651989" y="3339994"/>
              <a:ext cx="682352" cy="590142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054045" y="4111006"/>
            <a:ext cx="813390" cy="617463"/>
            <a:chOff x="7550821" y="4687282"/>
            <a:chExt cx="813390" cy="6174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167" b="85413" l="58786" r="870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8" t="52030" r="9285" b="13235"/>
            <a:stretch>
              <a:fillRect/>
            </a:stretch>
          </p:blipFill>
          <p:spPr>
            <a:xfrm>
              <a:off x="7678853" y="4687282"/>
              <a:ext cx="685358" cy="559245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820" b="41459" l="58307" r="864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0" t="11083" r="12542" b="60325"/>
            <a:stretch>
              <a:fillRect/>
            </a:stretch>
          </p:blipFill>
          <p:spPr>
            <a:xfrm>
              <a:off x="7550821" y="4778582"/>
              <a:ext cx="588523" cy="526163"/>
            </a:xfrm>
            <a:prstGeom prst="rect">
              <a:avLst/>
            </a:prstGeom>
          </p:spPr>
        </p:pic>
      </p:grpSp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9" t="72104"/>
          <a:stretch>
            <a:fillRect/>
          </a:stretch>
        </p:blipFill>
        <p:spPr>
          <a:xfrm rot="21081151">
            <a:off x="5969139" y="4485006"/>
            <a:ext cx="1233559" cy="484527"/>
          </a:xfrm>
          <a:prstGeom prst="rect">
            <a:avLst/>
          </a:prstGeom>
        </p:spPr>
      </p:pic>
      <p:grpSp>
        <p:nvGrpSpPr>
          <p:cNvPr id="131" name="组合 130"/>
          <p:cNvGrpSpPr/>
          <p:nvPr/>
        </p:nvGrpSpPr>
        <p:grpSpPr>
          <a:xfrm>
            <a:off x="8116339" y="5099248"/>
            <a:ext cx="2613893" cy="1230627"/>
            <a:chOff x="846886" y="2762643"/>
            <a:chExt cx="2010022" cy="1470909"/>
          </a:xfrm>
        </p:grpSpPr>
        <p:sp>
          <p:nvSpPr>
            <p:cNvPr id="132" name="圆角矩形标注 131"/>
            <p:cNvSpPr/>
            <p:nvPr/>
          </p:nvSpPr>
          <p:spPr>
            <a:xfrm>
              <a:off x="909269" y="2762643"/>
              <a:ext cx="1840406" cy="1470909"/>
            </a:xfrm>
            <a:prstGeom prst="wedgeRoundRectCallout">
              <a:avLst>
                <a:gd name="adj1" fmla="val -76232"/>
                <a:gd name="adj2" fmla="val -5167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846886" y="2939760"/>
              <a:ext cx="2010022" cy="993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Let’s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peel the fruit for the boy!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194307" y="5186460"/>
            <a:ext cx="2254114" cy="979651"/>
            <a:chOff x="823258" y="2581501"/>
            <a:chExt cx="2178818" cy="1737393"/>
          </a:xfrm>
        </p:grpSpPr>
        <p:sp>
          <p:nvSpPr>
            <p:cNvPr id="135" name="圆角矩形标注 134"/>
            <p:cNvSpPr/>
            <p:nvPr/>
          </p:nvSpPr>
          <p:spPr>
            <a:xfrm>
              <a:off x="823258" y="2581501"/>
              <a:ext cx="2178818" cy="1737393"/>
            </a:xfrm>
            <a:prstGeom prst="wedgeRoundRectCallout">
              <a:avLst>
                <a:gd name="adj1" fmla="val -78911"/>
                <a:gd name="adj2" fmla="val -515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825743" y="2785609"/>
              <a:ext cx="2170516" cy="1473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read 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words?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8076699" y="5042276"/>
            <a:ext cx="2764470" cy="1223861"/>
            <a:chOff x="804508" y="2557122"/>
            <a:chExt cx="2197568" cy="1761770"/>
          </a:xfrm>
        </p:grpSpPr>
        <p:sp>
          <p:nvSpPr>
            <p:cNvPr id="138" name="圆角矩形标注 137"/>
            <p:cNvSpPr/>
            <p:nvPr/>
          </p:nvSpPr>
          <p:spPr>
            <a:xfrm>
              <a:off x="823258" y="2581500"/>
              <a:ext cx="2178818" cy="1737392"/>
            </a:xfrm>
            <a:prstGeom prst="wedgeRoundRectCallout">
              <a:avLst>
                <a:gd name="adj1" fmla="val -79692"/>
                <a:gd name="adj2" fmla="val -528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804508" y="2557122"/>
              <a:ext cx="2170516" cy="1727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say 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onsets and rimes </a:t>
              </a: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of 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words?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050867" y="5055109"/>
            <a:ext cx="2764470" cy="1223861"/>
            <a:chOff x="804508" y="2557122"/>
            <a:chExt cx="2197568" cy="1761770"/>
          </a:xfrm>
        </p:grpSpPr>
        <p:sp>
          <p:nvSpPr>
            <p:cNvPr id="97" name="圆角矩形标注 96"/>
            <p:cNvSpPr/>
            <p:nvPr/>
          </p:nvSpPr>
          <p:spPr>
            <a:xfrm>
              <a:off x="823258" y="2581500"/>
              <a:ext cx="2178818" cy="1737392"/>
            </a:xfrm>
            <a:prstGeom prst="wedgeRoundRectCallout">
              <a:avLst>
                <a:gd name="adj1" fmla="val -79692"/>
                <a:gd name="adj2" fmla="val -528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804508" y="2557122"/>
              <a:ext cx="2170516" cy="1727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Can you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blend </a:t>
              </a:r>
              <a:r>
                <a:rPr lang="en-US" altLang="zh-CN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onsets and rimes?</a:t>
              </a:r>
              <a:endParaRPr lang="zh-CN" alt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9" b="79305"/>
          <a:stretch>
            <a:fillRect/>
          </a:stretch>
        </p:blipFill>
        <p:spPr>
          <a:xfrm>
            <a:off x="2629881" y="5093959"/>
            <a:ext cx="2343854" cy="89445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2735267" y="5067908"/>
            <a:ext cx="1140767" cy="608378"/>
            <a:chOff x="9193574" y="3324372"/>
            <a:chExt cx="1140767" cy="608378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193574" y="3330666"/>
              <a:ext cx="682352" cy="590142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8946" b="85783" l="60064" r="913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308018" y="3324372"/>
              <a:ext cx="682352" cy="590142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404660" y="3342608"/>
              <a:ext cx="682352" cy="590142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534750" y="3326986"/>
              <a:ext cx="682352" cy="590142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56" t="57816" r="7734" b="13981"/>
            <a:stretch>
              <a:fillRect/>
            </a:stretch>
          </p:blipFill>
          <p:spPr>
            <a:xfrm>
              <a:off x="9651989" y="3339994"/>
              <a:ext cx="682352" cy="590142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>
            <a:off x="3599429" y="4940822"/>
            <a:ext cx="813390" cy="617463"/>
            <a:chOff x="7550821" y="4687282"/>
            <a:chExt cx="813390" cy="617463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167" b="85413" l="58786" r="870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8" t="52030" r="9285" b="13235"/>
            <a:stretch>
              <a:fillRect/>
            </a:stretch>
          </p:blipFill>
          <p:spPr>
            <a:xfrm>
              <a:off x="7678853" y="4687282"/>
              <a:ext cx="685358" cy="559245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3820" b="41459" l="58307" r="864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0" t="11083" r="12542" b="60325"/>
            <a:stretch>
              <a:fillRect/>
            </a:stretch>
          </p:blipFill>
          <p:spPr>
            <a:xfrm>
              <a:off x="7550821" y="4778582"/>
              <a:ext cx="588523" cy="526163"/>
            </a:xfrm>
            <a:prstGeom prst="rect">
              <a:avLst/>
            </a:prstGeom>
          </p:spPr>
        </p:pic>
      </p:grpSp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9" t="72104"/>
          <a:stretch>
            <a:fillRect/>
          </a:stretch>
        </p:blipFill>
        <p:spPr>
          <a:xfrm rot="21081151">
            <a:off x="3514523" y="5314822"/>
            <a:ext cx="1233559" cy="484527"/>
          </a:xfrm>
          <a:prstGeom prst="rect">
            <a:avLst/>
          </a:prstGeom>
        </p:spPr>
      </p:pic>
      <p:sp>
        <p:nvSpPr>
          <p:cNvPr id="110" name="矩形 109"/>
          <p:cNvSpPr/>
          <p:nvPr/>
        </p:nvSpPr>
        <p:spPr>
          <a:xfrm>
            <a:off x="6893550" y="1"/>
            <a:ext cx="5290291" cy="2311155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960719" y="76663"/>
            <a:ext cx="4987607" cy="228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Blend and segment onsets and rimes of single-syllable words.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what they see in the picture; click and tell them to help dad peel the fruit for the sick boy in the picture.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read each word; 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repeat.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and pronounce the onsets and rimes of words like this: </a:t>
            </a:r>
            <a:r>
              <a:rPr lang="en-US" altLang="zh-CN" sz="1100" b="1" i="1" dirty="0" err="1" smtClean="0">
                <a:latin typeface="Century Gothic" panose="020B0502020202020204" pitchFamily="34" charset="0"/>
                <a:sym typeface="Helvetica Neue"/>
              </a:rPr>
              <a:t>pl-ain</a:t>
            </a:r>
            <a:r>
              <a:rPr lang="en-US" altLang="zh-CN" sz="1100" b="1" i="1" dirty="0" smtClean="0">
                <a:latin typeface="Century Gothic" panose="020B0502020202020204" pitchFamily="34" charset="0"/>
                <a:sym typeface="Helvetica Neue"/>
              </a:rPr>
              <a:t>, plain</a:t>
            </a: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;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click and peel the fruit for the sick boy in the picture.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blend the onsets and the rimes again; click and 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give the fruit to the sick boy in the picture.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Note: Each of the three words has the same operational process;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will learn three words on this slide.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112" name="直角三角形 111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11" grpId="0"/>
      <p:bldP spid="1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" y="0"/>
            <a:ext cx="12192218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3900" cy="686551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085403" y="-14514"/>
            <a:ext cx="2463142" cy="784113"/>
            <a:chOff x="8863895" y="-12803"/>
            <a:chExt cx="2463142" cy="7841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3895" y="-12803"/>
              <a:ext cx="2463142" cy="784113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013949" y="19548"/>
              <a:ext cx="192433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Phonics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442846" y="1175141"/>
            <a:ext cx="6512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a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plain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 the plain runs a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car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a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train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the car sits a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cat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Cat, cat,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can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the car catch up to the train?</a:t>
            </a:r>
            <a:endParaRPr lang="en-US" altLang="zh-C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Oh, no, it will be in </a:t>
            </a:r>
            <a:r>
              <a:rPr lang="en-US" altLang="zh-CN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vain</a:t>
            </a:r>
            <a:r>
              <a:rPr lang="en-US" altLang="zh-C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9987" y="371914"/>
            <a:ext cx="26237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rPr>
              <a:t>Let’s chant!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SimSun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9" name="AutoShape 2" descr="data:image/jpeg;base64,/9j/4AAQSkZJRgABAQAAAQABAAD/2wBDAAgGBgcGBQgHBwcJCQgKDBQNDAsLDBkSEw8UHRofHh0aHBwgJC4nICIsIxwcKDcpLDAxNDQ0Hyc5PTgyPC4zNDL/2wBDAQkJCQwLDBgNDRgyIRwhMjIyMjIyMjIyMjIyMjIyMjIyMjIyMjIyMjIyMjIyMjIyMjIyMjIyMjIyMjIyMjIyMjL/wAARCADc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pYPvn6VFUsH3z9K96Wx5y3J6ZN/qzT6ZN/qzWS3LexWooorYzLafcX6UtIn3F+lLWBoVpf9YaZT5f8AWGmVstiGSwffP0qeoIPvn6VPWc9yo7DJv9WarVZm/wBWarVcNhS3CrafcX6VUq2n3F+lKYRFqtL/AKw1ZqtL/rDShuOQypYPvn6VFUsH3z9KuWxK3J6ZL/qzT6ZL/qzWS3LexWooorYzLSfcX6U6mp9xfpTqxe5oVpf9YaZT5f8AWGmVqtiGSQ/f/CrFV4fv/hVis57lR2GS/wCrNVqsy/6s1WqobCkFWk+4v0qrVpPuL9KJ7BEdVaX/AFhqzVaX/WGlDccthlFFFaEBUsH3z9KiqWD75+lKWw1uT0yb/Vmn0yb/AFZrJblvYrUUUVsZltPuL9KWkT7i/SlrA0K0v+sNMp8v+sNMrZbEMlg++fpWbrusjSLjTN5AinufLkJ7LtI/QlT+FaUH3z9K4j4mZMemL2zIf/Qa5cVNwg5I3w8VOaizupTmI4qvXL+F/FVvdactnfzrFdRgKGkOBIPXPrWzca3pdsu6W/gHsrhj+Q5q6VaEoc1yalKcZcti/VoMFiDMQAFySe1cVfeOrOJStlC879mb5V/xrk9T1/UtX+W5uCIu0SfKg/Dv+Nc9fHUo6R1ZtSwlSWr0R3ereOdOsCYrUG8mH9w4Qf8AAu/4ZrkbzxxrFw5MRhtwegRMn/x7Nc/to215k8ZVk9Hb0O+GFpx6XL7eJ9cJz/aMv4AD+lSweNNetmyLwSD0kjU/0zWSVqNlrNV6v8z+8t0af8qO5074mEME1OxGO8luen/AT/jXaWeq2Or2RnsbhJk4zjqp9COorwx1qSx1C60u7W5s5WjkX06MPQjuK6qOOnF+/qjnq4WLXu6M9yorm9K8a6RfW0X2m6itLkj545W2gH2J4xXQxSxzRiSKRZEPRkOQfxr2oVIzV4u55coSi7SRdT7i/SnU1PuL9KdUPcorS/6w0yny/wCsNMrVbEMkh+/+FWKrw/f/AAqxWc9yo7DJf9WarVZl/wBWarVUNhSCrSfcX6VVq0n3F+lE9giOqtL/AKw1ZqtL/rDShuOWwyiiitCAqWD75+lRVLB98/SlLYa3J6ZN/qzT6ZN/qzWS3LexWooorYzLafcX6UtIn3F+lLWBoVpf9YaZT5f9YaZWy2IZLB98/SvPfHur6fqF3bWlpcpNNbF/NCchc44z0zxWP4z8dy3k0ul6RMUthlJZ0PMvqAey/wA/p15LShsuCD/EtePjcVGV6cT0sLQcWpyNcLTgtOAp2K8o9AaFpcU7FGKBiYoxS4NO2nvxSAiIqNl4qwdo6c1C5zTArOKruKtPVZ6pEMp3Sboie681FZ393YSeZaXU0Desblc/lVmXlG+lZ6LmrTtqiGrnd6R8TtXs9sd/HHexDjJGxx+I4/MV6JoXjDSNfwltP5dzjm3m+V/w7H8K8GVfaj5kYMhKsDkEHBBropYypDfVGE8NCW2h9HS/6w0yvO/BvjqWeaPTNYl3O2FhuW6k9lb/AB/OvRK9uhWjVhzRPMq05U5WZJD9/wDCrFV4fv8A4VYpz3FHYZL/AKs1WqzL/qzVaqhsKQVaT7i/SqtWk+4v0onsER1Vpf8AWGrNVpf9YaUNxy2GUUUVoQFSwffP0qKpYPvn6UpbDW5PTJv9WafTJv8AVmsluW9itRRRWxmW0+4v0paRPuL9KWsDQrS/6w1wvxH8RNpmlrpts+25vAdxB5SPv+fT867qX/WGvAvFepHWPFd7cbsxpJ5UXptXgY+vJ/GscZV9nSst2bYanz1LvoZcEWe1W4m8qVGB6HmmAbQFFKRjivn2z10bqkEcU8GqFlPuj2E/Mv8AKrgakVckpdxHemBqcCp9RSGLuPrSE+tHH94UhwP4qAEJqNjTiw96iZqYiNzVdzUrtUDmrRLIZThGPtVKOr7Wl3dQOba2mmVcbzGhbb9cfSqIR4m2urKw6gjBoJJ1p+A3Xr61GrU5XBODUlEboQfevZPBGuNrWhL5zbrq2PlSk9W9G/EfqDXj7nK+4rqfhpqBg8SyWhPyXMJGP9peR+m6u3AVXCql0ehy4umpU2+x7BD9/wDCrFV4fv8A4VYr257nlx2GS/6s1WqzL/qzVaqhsKQVaT7i/SqtWk+4v0onsER1Vpf9Yas1Wl/1hpQ3HLYZRRRWhAVLB98/Soqlg++fpSlsNbk9Mm/1Zp9Mm/1ZrJblvYrUUUVsZltPuL9KiuLy2tF3XNxFCD3kcL/Oua8beLV8MaQnk7WvrgbYVPRfVj9K8Hv7u71S5a5vbiSeZzks7Z//AFV59fEqm+Vas66VBzV3sfROoapbLpl7eW1zFKIYXkzG4bopPavnuDJbJ61ShaWGXCSMgb5TtOMg9Qa0IVrz8ViPbW0tY7aFH2d9dy2hwCx69q7Hwl8P7zxCi3l05tbA9Gx80n+6PT3rG8JaMNd8SWli4Pklt8v+4OT/AIfjX0RFEkMSRRqERAFVQMACvOnK2iOuK6nPW3gTw9aWElrHYIfMXa0z/NJ9QT0/CvMfEXh288PXhjmBe3Y/upwOGHofQ+1e5VBd2dvfWz29zEksTjBVhkGpjKxT1PnzdRurv9b+GzKzS6TMAvXyZj/Jv8fzrir7RdU00n7XYzRqP49uV/76HFappktNFbdSFqg30hkp2FclLVGz0wvUZYk4HJp2FcVmpLe3nvbqO2t42kmkbaqL1Jrb0rwdrWrspS1aCE9ZZxtGPYdT+Fen+G/CVl4fTMQM12ww87Dn6AdhSckhqLZJ4Y8OpoekR2gw07HfM47sf6DpWjqGj2F9Hsu7OCZf9tAa1Iogg56mklHFc8tdTojK2h5frvw0s5laTSpDbS9RE5LIfx6ivML6yutMvXtbuJopkPKn+Y9RX0dMOa4X4jaNHe6C1+iD7RafNuA5KE8j+v4U4VGnZl1aKceaO55K0hI61r+CpDH4z01gcfvGX81I/rWBuqOZ2SJmVirY4IODXbTfJJS7HnzXNFo+kU1XTo7jy3v7VX6bTMoP860lYMoZSCD0Ir5PSMsck12Pg/xnfeG7yOOSV5tOY4khY52j1X0NemscpS95WOB4VpaM99l/1ZqtUqzxXVmk8Lh4pFDIw6EHpUVejDY45bhVpPuL9Kq1aT7i/SiewRHVWl/1hqzVaX/WGlDccthlFFFaEBUsH3z9KiqWD75+lKWw1uT0yb/Vmn0yb/VmsluW9jH1XWbDRLT7TqFwsMecDPJY+gHesKz+JHhq8nEP2t4CTgGaMqp/Ht+NeZePdZk1fxRcrvJgtWMMS54GOp/E5rmSoYVw1cfJTaitEdVPCxcby3Oo8bav/bfiu5kSQPBBiGIg5GF6kfU5Nc63LUkZ2UtebOTlJyfU7IxUUkhMcg+hq5C1VKdA+GqGjSJ6z8ILQSanqF4RzFEsan/eOT/6DXrteYfBsqbLVP73mR/lg16fXJLdm62CiiuZ13xPdWerR6No2nHUNTePzXUuESFM4yx/p/8AWoSuB03WomgRu2K57QvE91earLo2s6cdP1NI/NRQ4dJkzjKn+n/166ahpoEzLudBsLokz2VrKT3kiUn9RWfJ4M0Rzk6Xb/8AARj+VdJRRdjucwvgvREORpUB+uT/ADNaNrolnZnNrY20B9Y4lU/oK1qKLsLldbb+8amVFQcCnUUguFRS9DWJ4j8SvpE9rYWFi1/ql5nybdW2gKOrMewrP0/xRqI1iLSPEGlCwurhS1tJHIHjlxyVz2P+fTL5Xa4RaubU/WsnWYln0S/ib7r27g/98mtWbrWPr032fw/qM39y2kP/AI6ay6nevhPnfPNRzHKY9TSM2KYWzivRSPGbFUVJjjNMWpFPBpiR6x4F8Y6fY+EJINVvUhNpJsjDHLMp5AA6nHNa9n8RfDt5dCBbmSIscK8sZVT+Pb8a8PKBiM07HHHauyGNqQiopbHPLDQk22fTAIYAggg9CKtp9xfpXA/DXWH1Hw+1rM5aWzbYCeuw9P6j8K75PuL9K9VVFUgpLqcDi4ScWOqtL/rDVmq0v+sNVDcUthlFFFaEBUsH3z9KiqWD75+lKWw1uT15T44+JtxZ382l6IEDRNtluWG75h1Cjpx6mvVT0OK+W7+ORNSu4pc+ck7h89c5Oa87F1JQiuXqddCCk3chaR5pHkkbc7ksx9SetPQr0NQ9OtMMuG46V5e53IuFO4ORSVAJxjrTWm9KVhk7OFFNjfnNVixPWpIm6iixSPX/AINXm3VNQtCf9bCrgf7px/7NXsdfPnwquzD43tEzxKjxn3+Un+le+3d1HZWktzMSIol3OQPuqOp/Ac1yVF7xvF6E1ZdvokFt4ivdZWRzNdRJEyHG0Be4/Ss3xFrM3h+4ttYCtcaTKoiuhHz5fOUkHtyQfXisDVvi7pdvN5Gk2c2oydA3+rQn2yCT+QoUJPYOZdT0FreFrhLhoYzMilVkKjcoPUA9QOKkryn/AIWd4lT97J4VfyOpOyQcfXGP0rrfCvjzS/FJMEYa1vlGTbynkjuVPf8AQ+1DhJasFJM6miiioKCiiigAoorn/E/jHS/CsCm8dpLiQZjt4+Xb3PoPc/rQk3ohG4beE3C3BhjM6qUEhUbgp5Iz1x7VlavosOp32m3csjq1hKZUC4wxIxg/pXBf8LQ8Q3B8208LO1ueQdsj8fUACrNj8W7OSf7PrGmT2D9C6neB9RgEfrWns5rUIzjc7abrXNeM2KeD9UI/54EfnxTtN1tvEmryT2QZdJtMqspGPPkPHH+yBn8xUXiaaPUPBerPA2+MQyYYdG29ce2QaxcWpK52xmpQdj59kao1cA4NK55qHOTXpJHkFxTnpUgU9TwKpJIy9DUwnz1pNAWCR0HSnL3+lVWmGOKdHJkdeaVgNnRPEmpeHblpdPdAJMCRHXIYCvcvB/iiDxRpPnonlXER2TRZztPYj2NfPCn5q9M+DaSNfatIM+SI0U+m7J/+vXZhKs1NQ6HPiIRcebqeuVWl/wBYas1Wl/1hr14bnny2GUUUVoQFSwffP0qKpYPvn6UpbDW5PXiPxT8J3FhrD65ZxM1pc8zbR/q37k+x/nXt1RXCq8LKyhlPBBGQa5alJVVys3hUcHdHylEs91KsUMbySMcBUBJP4Voat4d1bQ1hbULN4VlXcrHkfQkdD7V9G2+nWVo5e3s4IWPVo4wpP5VJcW8F1C0NxCksTcFHUMD+BrBZeray1Nfreui0PlnNLmvoqX4b+FLhhI2lIpPJEcjKPyBq3B4P8P6TbyyWWk26yqhKuy72Bx6nNc7wcldtmyxMW0kjznwh4Bha3S81OMSSsAwjcZWMdsjufr0rf8R+GLG70G5itEjW4jTfFtQDJHOBgd+n410ajZp6he/Wq9fOyrScuY+gjSio8qPKfh25Xx3pGO82P/HTX0pIiSRskihkYEMD0I7149ofg17Px/aanbyxfZBMZDGchlJB4HGCMn8q9euYo57aWGYkRyIUbDYOCMHntXTKcZu6OLkcNGeE+VqPibWn8KaRqE82iwTs0ZfoqA9fcA9B+PHb2Tw54F0nw7aKIrcPLj55WGWY+5/p09q80t7S/wDhd4ja/jiN9okxCvKgyyDtu9CMn2P8vaNM1i01vTIruwuEntnGVZex9D6H2rupcrVziq8y0HmytSuDBHj2XFeJ+LtR0DUvEKJ4XivZdcgctFPZxBldl5I65YcHnH5ivZNbiuLjQdRhtSRcyWsqxY67ypA/XFfJtjqmpaBq4vbCd7a7jyqvtBIyMEYIxVySehnF21Ppvw1rK6/oFrqG3ZI67ZY/7kg4YfmK1q8s+DOqTXFtqtlcSF3Ei3ALHklshj+g/OvU686ceWTR3xd1cKKKKkoqapqMOk6XdahcH91bxmRvfHYe56V49o+r6TB4mOo+M7a+TULwiWNpYP3cUZ+7tBOcYHXB6fU11fxf1BrbwnFaIcNd3AVvdVBb+e2vD9T1nVNcuoJdSunuJYY1hQsANqDoOB79etdVCKtc560tUj63gtbJ4EeGKJ43UMrgBgwPQg1l654O0nX7Rorm0UnHyuByp9j2/Co/AcFzbeBdHiuwwmFuDhuoUklR/wB8kVvXN9Bp1nNc3UyQ26LukdzgAV12TRyXaeh866zp+reBNTl0o308el3hG6RBklMjPH94D0xkV6c9lbSeHGsrTBtntTHEQcgqV4Ncb4hvbz4na4kOnReRo9q2PtUq43e/ufQe/OO3d2FjDpunW9lAWMUKBFLHJI9687EtXsj18GpNNyR836dYm/1q0sWB/fTrGwHBwTg17TZeFdG0+ERLbwKcYOEBP4k5Jrz6LTv7P+JYhAICXjFcdgckfoRXp9ZYqq9EisLTSvfucr4n8AWV5bNPYokFwBlWQYVj6MBx+NeRSxvDK8UilZEYqynqCOor6Qg+e3lVvu4rn5/BuhajI1zc2IaZyS7K7Lk/ga6sujOvJ00+lznx/JSip262PDRkkAAknsK1LrQNWsLKK8uLOVIZBkNjp9fT8a9nsvDGi6X+8tNPhSQdHI3MPxNXyAwIIBB6g17lPLLp80tTx543X3UfPkInuJVhgjZ5HOFVRkmvobwB4e/4R7wxFFIB9qnPmzH0J6D8BVaGxtLeQyQ2sMbnqyRgGuqsf+PGH/drSng1Q95u7InifaaJWRYqtL/rDVmq0v8ArDXRDcxlsMooorQgKlg++fpUVSwffP0pS2GtyemTf6s0+mTf6s1kty3sVqKKK2My2n3F+lKQCMHpSJ9xfpS1gzUwmh8p5LVunVT6iqj28iH7pI9RW3dQrMxDcEHgjqKqNHLH1XePVf8ACvnMbldSEuamrx/I9/CZjCceWo7S/Mi0eJ/7VgJUgAnqPY1v6kHJXGdtZlgW+3wt5bhQ3JIx1GP610bKrDDDNcMKcoK0lY6ZVY86lF3OeIypVhlSMEEcEVDpVjZ6LeyXOnwfZmk/1iRMRG/1T7uffGa6J4UA4QflURgjPVB+VaKTWxUpwmveQ83731vJbxTtbTOuFmRQSnuAcj864a5+EOlXl3LdXWs6hLNKxd2wgLE9T0rvIY0TO1QKlrT20+pySpwT91WOb8NeB9K8K3Es9g908sqbGaeQHjOegAFb13HJNaTRwyeVKyEK/wDdPrU1ch4o8VSWMxsdPIEy/wCslxnb7D3rJyb1Z0YbDzrTUKZ1Fn5v2SMTR+XKo2sAcjI7g+lT15Vb+KdZgmDi8eX1SQBgf8+1eg6FrUWt2XmoNkqHEsefun/A0rnRisvq4dc0tV5FbxN4S03xXFBHqDXC+QWKNC4UjOM9QR2Fcuvwa0VJFki1W/QqQRuCHB/KvRaK0jOUdEee4plK0vH06zW2mvZL6VOPOmUKxHvtAFY+t29rrzR/2hEZ4ojlYWciPPqVBwT9c1vSxRs+SgJ9aiMMYH3F/Km6s31NqcKUdeU55okiiWKKNUjUYVEXAA9gKntdwiw34VpSxx7fuCqpAHArCR3xqc0bJHL3egW48SS6uEdp2UAei/LjOPXFWlgkY8IR9eKvXE6x3DKwPQcgVC92MfIpJ9TxRHC16rXLFv5HNLEUad7ySBwIYPLXlmpqrtUAdqjRi8pZjk4qWvqctwDwsW5/E/wPnsfjViJJR+FDZPuGoKnk+4agr1YnmsK6Ox/48Yf92ucro7H/AI8Yf92sq2xVPcsVWl/1hqzVaX/WGsobmkthlFFFaEBUsH3z9KiqWD75+lKWw1uT0yb/AFZp9Mm/1ZrJblvYrUUUVsZltPuL9KWkT7i/SlrA0K0v+sNMp8v+sNMrZbEMfGdpLf3cN+RzW4CCMjpWJB98/StGzl/d+UeqcD6dv8PwrxM2pO6qL0PTy+ejh8y1RgUUV4x6QUUUUAV7uZoIC6jketeS+JrpNIV5VhkvLh2LylQSqdyWYdDz0r1+WJZkKOMqa8+1aBJtWurZUWONDsVccYx/XrTVux6OXOfNKMXY4c+NNNitCLK2nNzIMbGAwD9Qc/lXbeELxPMS5jWS3lkTbJbygg/X3571nWPgjS7O6F4oRHzkdTt+g7V0vhm3imv7qNow8cYDIx6qc+vv/SrlZbI6qsqvspuUr/1+Z2EbbkB9RTqQAKMDoKC1ZniAcVFIwApXkAqpNLSbNIQbIpnzVY9ac7ZNVrmby48A/M3T296UISqSUI7s6nKNKDlLZGZdPvuXbtnioadJ9802vuqNNUqcYLoj4utUdSpKb6sfF9/8KmqGL7/4VNVPclDZPuGoKnk+4agpxEwro7H/AI8Yf92ucro7H/jxh/3ayrbFU9yxVaX/AFhqzVaX/WGsobmkthlFFFaEBUsH3z9KiqWD75+lKWw1uT0yb/Vmn0yb/VmsluW9itRRRWxmW0+4v0paRPuL9KWsDQrS/wCsNMp8v+sNMrZbEMlg++fpU3IYMhww6H+lQwffP0qesasIzTjLZmlOTi+ZbliK6V+D8rjqpqcSCsyYAx+4PB7io1uJk7hx78GvDrZZUjrT1X4nrUsdTlpU0f4Gxvpd4rKF6P4lZfwz/KpBeIejr+dedOE4aTVjuioz+F3NHeKy9R0W11CbzyWinxgunf6ipvtHvSfaKm5rBTpvmi7MzP8AhGyeGviV9o8H+datjZW2mweVApGTlmJyWPvTDP70wz+9HMazlVqK0noXjKPWomnqk04HVgPqage8iUcyD8OaSvJ2SuZ+zjFXky482ars5NUZNSjH3FZj78VTlvZpeM7R6LXbRy3E1X8Nl56f8EwqZhhqK+K78v6saM1yseQPmf09KoMzOxZjkmmr90fSlr38Hl9PDa7y7/5Hh4vH1MTptHsQSffNNp0n3zTa9JHnsfF9/wDCpqhi+/8AhU1S9ykNk+4agqeT7hqCnETCujsf+PGH/drnK6Ox/wCPGH/drKtsVT3LFVpf9Yas1Wl/1hrKG5pLYZRRRWhAVLB98/Soqlg++fpSlsNbk9Mm/wBWafTJv9WayW5b2K1FFFbGZbT7i/SlpE+4v0pawNCtL/rDTKfL/rDTK2WxDJYPvn6VPUEH3z9KnrOe5Udhk3+rNVqszf6s1Wq4bCluFWN0YVFdlBIGAT1otLKa8fEa/KOrHoK5vXbGWx1OVHcswIZX9VPT8un4U4KFWfs76ilzQjzWOpisRMCwhUIBkuV4FVYNPQzOM3Pl44dztyc9h/jW5o9+NZ0NZDgygbJVHHzD/Hg/jTGhdc7cuB1wOR9RXgY3nu4cq89D1sLJaS5mY8mluPuTOw9Cxqo9jKuc7mPoT1reyM4zz6UNtx82Pxry1Gzuj0HNtWbOae0YJuCMrehxzVaVGVDlSPqK370hSqqpHfJqlLMsMTSP91Rk172FxtSMUpK55NfDQbbTMWisCS7uLnU8xEiSR8KF6deldJNbyW7APz7joa96doNKT1Z5UbyTa2Q9fuD6UtIv3B9KWsyiCT75ptOk++abVolj4vv/AIVNUMX3/wAKmqXuUhsn3DUFTyfcNQU4iYV0dj/x4w/7tc5XR2P/AB4w/wC7WVbYqnuWKrS/6w1ZqtL/AKw1lDc0lsMooorQgKlg++fpUVSwffP0pS2GtyemTf6s0+mTf6s1kty3sVqKKK2My2n3F+lLSJ9xfpS1gaFaX/WGmU+X/WGmVstiGSwffP0qeoIPvn6VPWc9yo7DJv8AVmlsLNr242dEHLt6Ckm/1Zrb0aNY7IH+NyWNY1qrp09N2aU4c0tS9FEkMYjjUKo6AVzXjGzWWCK5XG9Pkcf7J6H8D/OumkcRxs7dFGaz47cX9pcifpOCn0Ht/ntXBQqulUUzpqU+eDRxvhHUvsOrfZpGxFc/Jz2f+E/0/EV6C8SScsvPr0NeS3kMlreOjfLIjEHHYg44r0zQ9SGq6TDc5HmY2yD0Ydf8fxr0czoq6rR2e5yYSpvB9Cw9puGBKcejgNUYsXH/AC2C/wC5GAau0V5J3XZj6rp8a2BeMHdGcknqR3rgPEeoeVF5CHnv9a9I1m+h0/Sp55sEbSqr/eJ6CvFLyd7284yxJwvuTXq5XhueftZbL8zjxla0eRbs1PC1kZr43TDKxdP9412M0SzIVYfWqekWS2NnHAPvBSWPq3errNteuTG4l1q7nHZbHTh6Kp0uV9dzKeMxNsPbvTavXkeU3jtVGvSw9X2tNSe5xVqfJKxBJ9802nSffNNrqRgx8X3/AMKmqGL7/wCFTVL3KQ2T7hqCp5PuGoKcRMK6Ox/48Yf92ucro7H/AI8Yf92sq2xVPcsVWl/1hqzVaX/WGsobmkthlFFFaEBUsH3z9KiqWD75+lKWw1uT0yb/AFZp9Mm/1ZrJblvYrUUUVsZltPuL9KWkT7i/SlrA0K0v+sNMp8v+sNMrZbEMlg++fpU9QQffP0qes57lR2GTf6s1fsZnht4xyy9cdx9PzqhN/qzVyH/UR/7o/lXmZjNxjG3md2CgpOVy5eXQkgVFYEMcnHX6EVds122kY9s1z9wSJMjggVpazdy2Hh2W4gIWRY1CkjOMkDP61y0H7VpLc2rR9mjiPFTR/wDCQ3apg8rnHrtGazLbUb2wDC1uZYgxyQrYBP0qFmLMWYksTkknJJpK+yhSUaapy1sj5+U25OS0NRfF+sRDH2xz9UQ/0pH8c6sB/wAfHP8A1yX/AArJZQRVWVBS+q0H9hfch+2qfzMl1XxDqGrALc3Duo6A4AH4Diq+i7f7Ytd3Tf8Ar2qrIoBpIHaKdHU4ZSCD71pKmvZuEdNCFN86k9T0yL/WrnpnFLKuJG9M1EpJUN3xmrscKyy/OTyM/nXxUnY+jSuVJCDEQew7Vl1rSKFd1HQEisnvXfldXn516fqc2Op8vK/Ugk++abTpPvmm17SPMY+L7/4VNUMX3/wqape5SGyfcNQVPJ9w1BTiJhXR2P8Ax4w/7tc5XR2P/HjD/u1lW2Kp7liq0v8ArDVmq0v+sNZQ3NJbDKKKK0I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AutoShape 4" descr="data:image/jpeg;base64,/9j/4AAQSkZJRgABAQAAAQABAAD/2wBDAAgGBgcGBQgHBwcJCQgKDBQNDAsLDBkSEw8UHRofHh0aHBwgJC4nICIsIxwcKDcpLDAxNDQ0Hyc5PTgyPC4zNDL/2wBDAQkJCQwLDBgNDRgyIRwhMjIyMjIyMjIyMjIyMjIyMjIyMjIyMjIyMjIyMjIyMjIyMjIyMjIyMjIyMjIyMjIyMjL/wAARCADc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pYPvn6VFUsH3z9K96Wx5y3J6ZN/qzT6ZN/qzWS3LexWooorYzLafcX6UtIn3F+lLWBoVpf9YaZT5f8AWGmVstiGSwffP0qeoIPvn6VPWc9yo7DJv9WarVZm/wBWarVcNhS3CrafcX6VUq2n3F+lKYRFqtL/AKw1ZqtL/rDShuOQypYPvn6VFUsH3z9KuWxK3J6ZL/qzT6ZL/qzWS3LexWooorYzLSfcX6U6mp9xfpTqxe5oVpf9YaZT5f8AWGmVqtiGSQ/f/CrFV4fv/hVis57lR2GS/wCrNVqsy/6s1WqobCkFWk+4v0qrVpPuL9KJ7BEdVaX/AFhqzVaX/WGlDccthlFFFaEBUsH3z9KiqWD75+lKWw1uT0yb/Vmn0yb/AFZrJblvYrUUUVsZltPuL9KWkT7i/SlrA0K0v+sNMp8v+sNMrZbEMlg++fpWbrusjSLjTN5AinufLkJ7LtI/QlT+FaUH3z9K4j4mZMemL2zIf/Qa5cVNwg5I3w8VOaizupTmI4qvXL+F/FVvdactnfzrFdRgKGkOBIPXPrWzca3pdsu6W/gHsrhj+Q5q6VaEoc1yalKcZcti/VoMFiDMQAFySe1cVfeOrOJStlC879mb5V/xrk9T1/UtX+W5uCIu0SfKg/Dv+Nc9fHUo6R1ZtSwlSWr0R3ereOdOsCYrUG8mH9w4Qf8AAu/4ZrkbzxxrFw5MRhtwegRMn/x7Nc/to215k8ZVk9Hb0O+GFpx6XL7eJ9cJz/aMv4AD+lSweNNetmyLwSD0kjU/0zWSVqNlrNV6v8z+8t0af8qO5074mEME1OxGO8luen/AT/jXaWeq2Or2RnsbhJk4zjqp9COorwx1qSx1C60u7W5s5WjkX06MPQjuK6qOOnF+/qjnq4WLXu6M9yorm9K8a6RfW0X2m6itLkj545W2gH2J4xXQxSxzRiSKRZEPRkOQfxr2oVIzV4u55coSi7SRdT7i/SnU1PuL9KdUPcorS/6w0yny/wCsNMrVbEMkh+/+FWKrw/f/AAqxWc9yo7DJf9WarVZl/wBWarVUNhSCrSfcX6VVq0n3F+lE9giOqtL/AKw1ZqtL/rDShuOWwyiiitCAqWD75+lRVLB98/SlLYa3J6ZN/qzT6ZN/qzWS3LexWooorYzLafcX6UtIn3F+lLWBoVpf9YaZT5f9YaZWy2IZLB98/SvPfHur6fqF3bWlpcpNNbF/NCchc44z0zxWP4z8dy3k0ul6RMUthlJZ0PMvqAey/wA/p15LShsuCD/EtePjcVGV6cT0sLQcWpyNcLTgtOAp2K8o9AaFpcU7FGKBiYoxS4NO2nvxSAiIqNl4qwdo6c1C5zTArOKruKtPVZ6pEMp3Sboie681FZ393YSeZaXU0Desblc/lVmXlG+lZ6LmrTtqiGrnd6R8TtXs9sd/HHexDjJGxx+I4/MV6JoXjDSNfwltP5dzjm3m+V/w7H8K8GVfaj5kYMhKsDkEHBBropYypDfVGE8NCW2h9HS/6w0yvO/BvjqWeaPTNYl3O2FhuW6k9lb/AB/OvRK9uhWjVhzRPMq05U5WZJD9/wDCrFV4fv8A4VYpz3FHYZL/AKs1WqzL/qzVaqhsKQVaT7i/SqtWk+4v0onsER1Vpf8AWGrNVpf9YaUNxy2GUUUVoQFSwffP0qKpYPvn6UpbDW5PTJv9WafTJv8AVmsluW9itRRRWxmW0+4v0paRPuL9KWsDQrS/6w1wvxH8RNpmlrpts+25vAdxB5SPv+fT867qX/WGvAvFepHWPFd7cbsxpJ5UXptXgY+vJ/GscZV9nSst2bYanz1LvoZcEWe1W4m8qVGB6HmmAbQFFKRjivn2z10bqkEcU8GqFlPuj2E/Mv8AKrgakVckpdxHemBqcCp9RSGLuPrSE+tHH94UhwP4qAEJqNjTiw96iZqYiNzVdzUrtUDmrRLIZThGPtVKOr7Wl3dQOba2mmVcbzGhbb9cfSqIR4m2urKw6gjBoJJ1p+A3Xr61GrU5XBODUlEboQfevZPBGuNrWhL5zbrq2PlSk9W9G/EfqDXj7nK+4rqfhpqBg8SyWhPyXMJGP9peR+m6u3AVXCql0ehy4umpU2+x7BD9/wDCrFV4fv8A4VYr257nlx2GS/6s1WqzL/qzVaqhsKQVaT7i/SqtWk+4v0onsER1Vpf9Yas1Wl/1hpQ3HLYZRRRWhAVLB98/Soqlg++fpSlsNbk9Mm/1Zp9Mm/1ZrJblvYrUUUVsZltPuL9KiuLy2tF3XNxFCD3kcL/Oua8beLV8MaQnk7WvrgbYVPRfVj9K8Hv7u71S5a5vbiSeZzks7Z//AFV59fEqm+Vas66VBzV3sfROoapbLpl7eW1zFKIYXkzG4bopPavnuDJbJ61ShaWGXCSMgb5TtOMg9Qa0IVrz8ViPbW0tY7aFH2d9dy2hwCx69q7Hwl8P7zxCi3l05tbA9Gx80n+6PT3rG8JaMNd8SWli4Pklt8v+4OT/AIfjX0RFEkMSRRqERAFVQMACvOnK2iOuK6nPW3gTw9aWElrHYIfMXa0z/NJ9QT0/CvMfEXh288PXhjmBe3Y/upwOGHofQ+1e5VBd2dvfWz29zEksTjBVhkGpjKxT1PnzdRurv9b+GzKzS6TMAvXyZj/Jv8fzrir7RdU00n7XYzRqP49uV/76HFappktNFbdSFqg30hkp2FclLVGz0wvUZYk4HJp2FcVmpLe3nvbqO2t42kmkbaqL1Jrb0rwdrWrspS1aCE9ZZxtGPYdT+Fen+G/CVl4fTMQM12ww87Dn6AdhSckhqLZJ4Y8OpoekR2gw07HfM47sf6DpWjqGj2F9Hsu7OCZf9tAa1Iogg56mklHFc8tdTojK2h5frvw0s5laTSpDbS9RE5LIfx6ivML6yutMvXtbuJopkPKn+Y9RX0dMOa4X4jaNHe6C1+iD7RafNuA5KE8j+v4U4VGnZl1aKceaO55K0hI61r+CpDH4z01gcfvGX81I/rWBuqOZ2SJmVirY4IODXbTfJJS7HnzXNFo+kU1XTo7jy3v7VX6bTMoP860lYMoZSCD0Ir5PSMsck12Pg/xnfeG7yOOSV5tOY4khY52j1X0NemscpS95WOB4VpaM99l/1ZqtUqzxXVmk8Lh4pFDIw6EHpUVejDY45bhVpPuL9Kq1aT7i/SiewRHVWl/1hqzVaX/WGlDccthlFFFaEBUsH3z9KiqWD75+lKWw1uT0yb/Vmn0yb/VmsluW9jH1XWbDRLT7TqFwsMecDPJY+gHesKz+JHhq8nEP2t4CTgGaMqp/Ht+NeZePdZk1fxRcrvJgtWMMS54GOp/E5rmSoYVw1cfJTaitEdVPCxcby3Oo8bav/bfiu5kSQPBBiGIg5GF6kfU5Nc63LUkZ2UtebOTlJyfU7IxUUkhMcg+hq5C1VKdA+GqGjSJ6z8ILQSanqF4RzFEsan/eOT/6DXrteYfBsqbLVP73mR/lg16fXJLdm62CiiuZ13xPdWerR6No2nHUNTePzXUuESFM4yx/p/8AWoSuB03WomgRu2K57QvE91earLo2s6cdP1NI/NRQ4dJkzjKn+n/166ahpoEzLudBsLokz2VrKT3kiUn9RWfJ4M0Rzk6Xb/8AARj+VdJRRdjucwvgvREORpUB+uT/ADNaNrolnZnNrY20B9Y4lU/oK1qKLsLldbb+8amVFQcCnUUguFRS9DWJ4j8SvpE9rYWFi1/ql5nybdW2gKOrMewrP0/xRqI1iLSPEGlCwurhS1tJHIHjlxyVz2P+fTL5Xa4RaubU/WsnWYln0S/ib7r27g/98mtWbrWPr032fw/qM39y2kP/AI6ay6nevhPnfPNRzHKY9TSM2KYWzivRSPGbFUVJjjNMWpFPBpiR6x4F8Y6fY+EJINVvUhNpJsjDHLMp5AA6nHNa9n8RfDt5dCBbmSIscK8sZVT+Pb8a8PKBiM07HHHauyGNqQiopbHPLDQk22fTAIYAggg9CKtp9xfpXA/DXWH1Hw+1rM5aWzbYCeuw9P6j8K75PuL9K9VVFUgpLqcDi4ScWOqtL/rDVmq0v+sNVDcUthlFFFaEBUsH3z9KiqWD75+lKWw1uT15T44+JtxZ382l6IEDRNtluWG75h1Cjpx6mvVT0OK+W7+ORNSu4pc+ck7h89c5Oa87F1JQiuXqddCCk3chaR5pHkkbc7ksx9SetPQr0NQ9OtMMuG46V5e53IuFO4ORSVAJxjrTWm9KVhk7OFFNjfnNVixPWpIm6iixSPX/AINXm3VNQtCf9bCrgf7px/7NXsdfPnwquzD43tEzxKjxn3+Un+le+3d1HZWktzMSIol3OQPuqOp/Ac1yVF7xvF6E1ZdvokFt4ivdZWRzNdRJEyHG0Be4/Ss3xFrM3h+4ttYCtcaTKoiuhHz5fOUkHtyQfXisDVvi7pdvN5Gk2c2oydA3+rQn2yCT+QoUJPYOZdT0FreFrhLhoYzMilVkKjcoPUA9QOKkryn/AIWd4lT97J4VfyOpOyQcfXGP0rrfCvjzS/FJMEYa1vlGTbynkjuVPf8AQ+1DhJasFJM6miiioKCiiigAoorn/E/jHS/CsCm8dpLiQZjt4+Xb3PoPc/rQk3ohG4beE3C3BhjM6qUEhUbgp5Iz1x7VlavosOp32m3csjq1hKZUC4wxIxg/pXBf8LQ8Q3B8208LO1ueQdsj8fUACrNj8W7OSf7PrGmT2D9C6neB9RgEfrWns5rUIzjc7abrXNeM2KeD9UI/54EfnxTtN1tvEmryT2QZdJtMqspGPPkPHH+yBn8xUXiaaPUPBerPA2+MQyYYdG29ce2QaxcWpK52xmpQdj59kao1cA4NK55qHOTXpJHkFxTnpUgU9TwKpJIy9DUwnz1pNAWCR0HSnL3+lVWmGOKdHJkdeaVgNnRPEmpeHblpdPdAJMCRHXIYCvcvB/iiDxRpPnonlXER2TRZztPYj2NfPCn5q9M+DaSNfatIM+SI0U+m7J/+vXZhKs1NQ6HPiIRcebqeuVWl/wBYas1Wl/1hr14bnny2GUUUVoQFSwffP0qKpYPvn6UpbDW5PXiPxT8J3FhrD65ZxM1pc8zbR/q37k+x/nXt1RXCq8LKyhlPBBGQa5alJVVys3hUcHdHylEs91KsUMbySMcBUBJP4Voat4d1bQ1hbULN4VlXcrHkfQkdD7V9G2+nWVo5e3s4IWPVo4wpP5VJcW8F1C0NxCksTcFHUMD+BrBZeray1Nfreui0PlnNLmvoqX4b+FLhhI2lIpPJEcjKPyBq3B4P8P6TbyyWWk26yqhKuy72Bx6nNc7wcldtmyxMW0kjznwh4Bha3S81OMSSsAwjcZWMdsjufr0rf8R+GLG70G5itEjW4jTfFtQDJHOBgd+n410ajZp6he/Wq9fOyrScuY+gjSio8qPKfh25Xx3pGO82P/HTX0pIiSRskihkYEMD0I7149ofg17Px/aanbyxfZBMZDGchlJB4HGCMn8q9euYo57aWGYkRyIUbDYOCMHntXTKcZu6OLkcNGeE+VqPibWn8KaRqE82iwTs0ZfoqA9fcA9B+PHb2Tw54F0nw7aKIrcPLj55WGWY+5/p09q80t7S/wDhd4ja/jiN9okxCvKgyyDtu9CMn2P8vaNM1i01vTIruwuEntnGVZex9D6H2rupcrVziq8y0HmytSuDBHj2XFeJ+LtR0DUvEKJ4XivZdcgctFPZxBldl5I65YcHnH5ivZNbiuLjQdRhtSRcyWsqxY67ypA/XFfJtjqmpaBq4vbCd7a7jyqvtBIyMEYIxVySehnF21Ppvw1rK6/oFrqG3ZI67ZY/7kg4YfmK1q8s+DOqTXFtqtlcSF3Ei3ALHklshj+g/OvU686ceWTR3xd1cKKKKkoqapqMOk6XdahcH91bxmRvfHYe56V49o+r6TB4mOo+M7a+TULwiWNpYP3cUZ+7tBOcYHXB6fU11fxf1BrbwnFaIcNd3AVvdVBb+e2vD9T1nVNcuoJdSunuJYY1hQsANqDoOB79etdVCKtc560tUj63gtbJ4EeGKJ43UMrgBgwPQg1l654O0nX7Rorm0UnHyuByp9j2/Co/AcFzbeBdHiuwwmFuDhuoUklR/wB8kVvXN9Bp1nNc3UyQ26LukdzgAV12TRyXaeh866zp+reBNTl0o308el3hG6RBklMjPH94D0xkV6c9lbSeHGsrTBtntTHEQcgqV4Ncb4hvbz4na4kOnReRo9q2PtUq43e/ufQe/OO3d2FjDpunW9lAWMUKBFLHJI9687EtXsj18GpNNyR836dYm/1q0sWB/fTrGwHBwTg17TZeFdG0+ERLbwKcYOEBP4k5Jrz6LTv7P+JYhAICXjFcdgckfoRXp9ZYqq9EisLTSvfucr4n8AWV5bNPYokFwBlWQYVj6MBx+NeRSxvDK8UilZEYqynqCOor6Qg+e3lVvu4rn5/BuhajI1zc2IaZyS7K7Lk/ga6sujOvJ00+lznx/JSip262PDRkkAAknsK1LrQNWsLKK8uLOVIZBkNjp9fT8a9nsvDGi6X+8tNPhSQdHI3MPxNXyAwIIBB6g17lPLLp80tTx543X3UfPkInuJVhgjZ5HOFVRkmvobwB4e/4R7wxFFIB9qnPmzH0J6D8BVaGxtLeQyQ2sMbnqyRgGuqsf+PGH/drSng1Q95u7InifaaJWRYqtL/rDVmq0v8ArDXRDcxlsMooorQgKlg++fpUVSwffP0pS2GtyemTf6s0+mTf6s1kty3sVqKKK2My2n3F+lKQCMHpSJ9xfpS1gzUwmh8p5LVunVT6iqj28iH7pI9RW3dQrMxDcEHgjqKqNHLH1XePVf8ACvnMbldSEuamrx/I9/CZjCceWo7S/Mi0eJ/7VgJUgAnqPY1v6kHJXGdtZlgW+3wt5bhQ3JIx1GP610bKrDDDNcMKcoK0lY6ZVY86lF3OeIypVhlSMEEcEVDpVjZ6LeyXOnwfZmk/1iRMRG/1T7uffGa6J4UA4QflURgjPVB+VaKTWxUpwmveQ83731vJbxTtbTOuFmRQSnuAcj864a5+EOlXl3LdXWs6hLNKxd2wgLE9T0rvIY0TO1QKlrT20+pySpwT91WOb8NeB9K8K3Es9g908sqbGaeQHjOegAFb13HJNaTRwyeVKyEK/wDdPrU1ch4o8VSWMxsdPIEy/wCslxnb7D3rJyb1Z0YbDzrTUKZ1Fn5v2SMTR+XKo2sAcjI7g+lT15Vb+KdZgmDi8eX1SQBgf8+1eg6FrUWt2XmoNkqHEsefun/A0rnRisvq4dc0tV5FbxN4S03xXFBHqDXC+QWKNC4UjOM9QR2Fcuvwa0VJFki1W/QqQRuCHB/KvRaK0jOUdEee4plK0vH06zW2mvZL6VOPOmUKxHvtAFY+t29rrzR/2hEZ4ojlYWciPPqVBwT9c1vSxRs+SgJ9aiMMYH3F/Km6s31NqcKUdeU55okiiWKKNUjUYVEXAA9gKntdwiw34VpSxx7fuCqpAHArCR3xqc0bJHL3egW48SS6uEdp2UAei/LjOPXFWlgkY8IR9eKvXE6x3DKwPQcgVC92MfIpJ9TxRHC16rXLFv5HNLEUad7ySBwIYPLXlmpqrtUAdqjRi8pZjk4qWvqctwDwsW5/E/wPnsfjViJJR+FDZPuGoKnk+4agr1YnmsK6Ox/48Yf92ucro7H/AI8Yf92sq2xVPcsVWl/1hqzVaX/WGsobmkthlFFFaEBUsH3z9KiqWD75+lKWw1uT0yb/AFZp9Mm/1ZrJblvYrUUUVsZltPuL9KWkT7i/SlrA0K0v+sNMp8v+sNMrZbEMfGdpLf3cN+RzW4CCMjpWJB98/StGzl/d+UeqcD6dv8PwrxM2pO6qL0PTy+ejh8y1RgUUV4x6QUUUUAV7uZoIC6jketeS+JrpNIV5VhkvLh2LylQSqdyWYdDz0r1+WJZkKOMqa8+1aBJtWurZUWONDsVccYx/XrTVux6OXOfNKMXY4c+NNNitCLK2nNzIMbGAwD9Qc/lXbeELxPMS5jWS3lkTbJbygg/X3571nWPgjS7O6F4oRHzkdTt+g7V0vhm3imv7qNow8cYDIx6qc+vv/SrlZbI6qsqvspuUr/1+Z2EbbkB9RTqQAKMDoKC1ZniAcVFIwApXkAqpNLSbNIQbIpnzVY9ac7ZNVrmby48A/M3T296UISqSUI7s6nKNKDlLZGZdPvuXbtnioadJ9802vuqNNUqcYLoj4utUdSpKb6sfF9/8KmqGL7/4VNVPclDZPuGoKnk+4agpxEwro7H/AI8Yf92ucro7H/jxh/3ayrbFU9yxVaX/AFhqzVaX/WGsobmkthlFFFaEBUsH3z9KiqWD75+lKWw1uT0yb/Vmn0yb/VmsluW9itRRRWxmW0+4v0paRPuL9KWsDQrS/wCsNMp8v+sNMrZbEMlg++fpU3IYMhww6H+lQwffP0qesasIzTjLZmlOTi+ZbliK6V+D8rjqpqcSCsyYAx+4PB7io1uJk7hx78GvDrZZUjrT1X4nrUsdTlpU0f4Gxvpd4rKF6P4lZfwz/KpBeIejr+dedOE4aTVjuioz+F3NHeKy9R0W11CbzyWinxgunf6ipvtHvSfaKm5rBTpvmi7MzP8AhGyeGviV9o8H+datjZW2mweVApGTlmJyWPvTDP70wz+9HMazlVqK0noXjKPWomnqk04HVgPqage8iUcyD8OaSvJ2SuZ+zjFXky482ars5NUZNSjH3FZj78VTlvZpeM7R6LXbRy3E1X8Nl56f8EwqZhhqK+K78v6saM1yseQPmf09KoMzOxZjkmmr90fSlr38Hl9PDa7y7/5Hh4vH1MTptHsQSffNNp0n3zTa9JHnsfF9/wDCpqhi+/8AhU1S9ykNk+4agqeT7hqCnETCujsf+PGH/drnK6Ox/wCPGH/drKtsVT3LFVpf9Yas1Wl/1hrKG5pLYZRRRWhAVLB98/Soqlg++fpSlsNbk9Mm/wBWafTJv9WayW5b2K1FFFbGZbT7i/SlpE+4v0pawNCtL/rDTKfL/rDTK2WxDJYPvn6VPUEH3z9KnrOe5Udhk3+rNVqszf6s1Wq4bCluFWN0YVFdlBIGAT1otLKa8fEa/KOrHoK5vXbGWx1OVHcswIZX9VPT8un4U4KFWfs76ilzQjzWOpisRMCwhUIBkuV4FVYNPQzOM3Pl44dztyc9h/jW5o9+NZ0NZDgygbJVHHzD/Hg/jTGhdc7cuB1wOR9RXgY3nu4cq89D1sLJaS5mY8mluPuTOw9Cxqo9jKuc7mPoT1reyM4zz6UNtx82Pxry1Gzuj0HNtWbOae0YJuCMrehxzVaVGVDlSPqK370hSqqpHfJqlLMsMTSP91Rk172FxtSMUpK55NfDQbbTMWisCS7uLnU8xEiSR8KF6deldJNbyW7APz7joa96doNKT1Z5UbyTa2Q9fuD6UtIv3B9KWsyiCT75ptOk++abVolj4vv/AIVNUMX3/wAKmqXuUhsn3DUFTyfcNQU4iYV0dj/x4w/7tc5XR2P/AB4w/wC7WVbYqnuWKrS/6w1ZqtL/AKw1lDc0lsMooorQgKlg++fpUVSwffP0pS2GtyemTf6s0+mTf6s1kty3sVqKKK2My2n3F+lLSJ9xfpS1gaFaX/WGmU+X/WGmVstiGSwffP0qeoIPvn6VPWc9yo7DJv8AVmlsLNr242dEHLt6Ckm/1Zrb0aNY7IH+NyWNY1qrp09N2aU4c0tS9FEkMYjjUKo6AVzXjGzWWCK5XG9Pkcf7J6H8D/OumkcRxs7dFGaz47cX9pcifpOCn0Ht/ntXBQqulUUzpqU+eDRxvhHUvsOrfZpGxFc/Jz2f+E/0/EV6C8SScsvPr0NeS3kMlreOjfLIjEHHYg44r0zQ9SGq6TDc5HmY2yD0Ydf8fxr0czoq6rR2e5yYSpvB9Cw9puGBKcejgNUYsXH/AC2C/wC5GAau0V5J3XZj6rp8a2BeMHdGcknqR3rgPEeoeVF5CHnv9a9I1m+h0/Sp55sEbSqr/eJ6CvFLyd7284yxJwvuTXq5XhueftZbL8zjxla0eRbs1PC1kZr43TDKxdP9412M0SzIVYfWqekWS2NnHAPvBSWPq3errNteuTG4l1q7nHZbHTh6Kp0uV9dzKeMxNsPbvTavXkeU3jtVGvSw9X2tNSe5xVqfJKxBJ9802nSffNNrqRgx8X3/AMKmqGL7/wCFTVL3KQ2T7hqCp5PuGoKcRMK6Ox/48Yf92ucro7H/AI8Yf92sq2xVPcsVWl/1hqzVaX/WGsobmkthlFFFaEBUsH3z9KiqWD75+lKWw1uT0yb/AFZp9Mm/1ZrJblvYrUUUVsZltPuL9KWkT7i/SlrA0K0v+sNMp8v+sNMrZbEMlg++fpU9QQffP0qes57lR2GTf6s1fsZnht4xyy9cdx9PzqhN/qzVyH/UR/7o/lXmZjNxjG3md2CgpOVy5eXQkgVFYEMcnHX6EVds122kY9s1z9wSJMjggVpazdy2Hh2W4gIWRY1CkjOMkDP61y0H7VpLc2rR9mjiPFTR/wDCQ3apg8rnHrtGazLbUb2wDC1uZYgxyQrYBP0qFmLMWYksTkknJJpK+yhSUaapy1sj5+U25OS0NRfF+sRDH2xz9UQ/0pH8c6sB/wAfHP8A1yX/AArJZQRVWVBS+q0H9hfch+2qfzMl1XxDqGrALc3Duo6A4AH4Diq+i7f7Ytd3Tf8Ar2qrIoBpIHaKdHU4ZSCD71pKmvZuEdNCFN86k9T0yL/WrnpnFLKuJG9M1EpJUN3xmrscKyy/OTyM/nXxUnY+jSuVJCDEQew7Vl1rSKFd1HQEisnvXfldXn516fqc2Op8vK/Ugk++abTpPvmm17SPMY+L7/4VNUMX3/wqape5SGyfcNQVPJ9w1BTiJhXR2P8Ax4w/7tc5XR2P/HjD/u1lW2Kp7liq0v8ArDVmq0v+sNZQ3NJbDKKKK0I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05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AutoShape 2" descr="data:image/jpeg;base64,/9j/4AAQSkZJRgABAQEASABIAAD/2wBDAAgGBgcGBQgHBwcJCQgKDBQNDAsLDBkSEw8UHRofHh0aHBwgJC4nICIsIxwcKDcpLDAxNDQ0Hyc5PTgyPC4zNDL/2wBDAQkJCQwLDBgNDRgyIRwhMjIyMjIyMjIyMjIyMjIyMjIyMjIyMjIyMjIyMjIyMjIyMjIyMjIyMjIyMjIyMjIyMjL/wAARCAH1AfQDAREAAhEBAxEB/8QAGwABAAIDAQEAAAAAAAAAAAAAAAUGAQMEAgf/xABLEAABAwEDCAYIAgcGBQUBAAAAAQIDBAUGERIhMXFzdLGyMjQ1QWGBExQiMzZRcsFCdSRDRWKRodEjJSZEUmMVRlOCohZVwuHw0v/EABoBAQADAQEBAAAAAAAAAAAAAAABAgMEBQb/xAA0EQEAAQIDBgQFBAMAAwEAAAAAAQIDETFxBAUhMjPBQVFysRJCgaHRImGR8DRD4RMjYlL/2gAMAwEAAhEDEQA/APuwAAAAAAAAAAAAAAAAAAAAAAAAAAAAAAAAAAAAAAAAAAAAAAAAAAAAAAAAAAAAAAAAAAAAAAAAAAAAAAAAAAAAAAAAAAAAAAAAAAAAAAAAAAAAAAAAAAAAAAAAAAAAAAAAAAAAAAAAAAAAAAAAAAAAAAAAAAAAAAAAAAAAAAAAAAAAAAAAAAAAAAAAAAw5zWpi5URPErVVFMY1SmImWpKqJXYYqniqGEbXamcMV5tVYNqORyYoqKngdETExjCkxgySgAAAAAAAAAAAAAAAAAAAAAAAAAAAAAAAAAAAAAAAAAAAAAAAAAAAAAAAAAAAAAAAAAAMOcjExcqIhWqqKYxqlMRM5OaSr7o081OK5tnhQ1ps/wD6cznOeuLlVVOKqqqqcapxbxERk8lUtkTZXO/s0XN3p3GlqLkz+hWqaY5m2lr6eoqJKZlVHNPGmL0jzo3u06MTv2e/FdU2/iiao8mFy3NMRVhhDsOtkAAAAAAAAAAAAAAAAAAAAAAAAAAAAAAAAAAAAAAAAAAAAAAAAAAAAAAAAAAAAAAAw5zWJi5URPErVXTTGMymImcnPJVdzE81OO5tf/4bU2vNzOVXLi5VVfE4qqpqnGptERGTGBA9MifIvspj817kLUW6q+WETVEZoq0LxWZZuLEetZUJ+riX2UXxcY3dq2exnPxT+2X8taLF25xyhU7TvJaFposb5PQ0/dDD7Kea6VPJ2jeF69Hw44U+UO23s1u3xw4+aXuD16s2TeY9DcXUr0c28eWnXsvZ9M8oAAAAAAAAAAAAAAAAAAAAAAAAAAAAAAAAAAAAAAAAAAAAAAAAAAAAAAAAAAAAGHOa1MXKiFaq6aYxqTETOTnfUroYmHipx3NqnKiGtNqPFoVVcuKripyVVTVOMtowjJgqPTY3PxVEzJpXQiF6bdVeSJqiM0RaF5bMs7FjHeu1CfgiX2EXxd/Q57217PY/+p/bL+WtFi7cz/TCpWneK0bUxZJL6KDuhi9lvn3r5nk7Rt969HwzOEeUZf8AXfa2ai3xiOPmiTibBAt1wevVuybzHvbi6lend5+8eWnXsvZ9M8oAAAAAAAAAAAAAAAAAAAAAAAAAAAAAAAAAAAAAAAAAAAAAAAAAAAAAAAAAAYc5rUxcuBWqummMZlMRM5ND6hVzNTBPmcle1TlS1pt+bQqqq4quKnJMzVOMtY4ZMED02NzkVUT2U0uXMiF6bc1ZImqIQ1o3osyz8WQr67OmbBi4MRfFe/yOW9tuz2OEfqn7fy3t7NcucZ4R91RtO8Fo2ri2ebIh7oYvZamv5+Z5G0bfev8ACqeHlGTttbPRb4xHHzRZxN3PWV9LQRelqp2RN7spc66k7zW1Zruz8NEYq1VU0xjKKprWq7ZtOmoqGNaWCeVrFqZm4uwVdLWf1PTo3fRbp+K7OP7R+WFV2qY/RGCy18LKa0KiCPHIjkVjcVxXBDzL0RFyqI829uZmiJlZrg9erdk3mPZ3F1K9O7h3jy069l7PpnlAAAAAAAAAAAAAAAAAAAAAAAAAAAAAAAAAAAAAAAAAAAAAAAAAAAAAAAAMOcjUxVcCtVcU5piJnJofOq5m5vFTkr2mfla02/NqXFVxVcTmmZmcZaREQwRgllGKqK7Q1M6uVcEQtTRNWSJmIQlo3qs2gymU36bOn+lcI08+/wAjkvbfs9nl/XP2b29muV8Z4QqNpW/aNqrhUTYRd0MfssTy7/M8faNuvX+FU8PKMnda2ei3lHHzRhyNnNW2hSWdF6SqnbEi6EXS7UmlTW1YuXZwojFWqummMZlxU1ZWWzT2g+kY+iip6ZZmTSsRXvVHImGT3Jguk9G1sVuif/ZOM+UZfywqu1ThFMYQhY7OY2ZZpXPnnXTLKuU7y+R6EVRTHw0xhH7KxTGOM8ZTVgx5Nv0C/wC+ziZXJ/T/AHzWnKVitftit2zuJ4e0dWrVta6cLFcHr1bsm8x7G4upXp3cW8eWnXsvZ9M8oAAAAAAAAAAAAAAAAAAAAAAAAAAAAAAAAAAAAAAAAAAAAAAAAAAAAAGHORqZ1K1V00xjKYiZyaXTKvRTA5a9omeFLSLcZy1Liq4quc5pxmcZaR+zGBCXpGLkq5VRrEzq5y4IhaKJmMfBE1eCBtG9tnUOLKRPXZk70zRp59/kcd7eFizwp/XP2dFvZblfNwhULSty0LVdhUzr6PuiZ7LE8u/zPH2jbb1/nnh5Rk7rVi3b5Y+qOOTFs5a20aSzo0fVTtjx6LdLnak0qa2rFy7OFEYq1V005yh5bVtK0PZoofUoV/WypjIupuhPM9C3slq3xuT8U+UZfyxm5VVlw9yksaNkvp35U066ZpVynL/TyN5uTMfDHCPKERTEcfFZLOpvR2fay4aaNyf+TSLfCUVTxjVBpD4GnxLJCx4sLZol/wB9nEpXVw/vmTlKWtftit2zuJ5G0dWrVra6cLFcHr1bsm8x7G4upXp3cW8eWnXsvZ9M8oAAAAAAAAAAAAAAAAAAAAAAAAAAAAAAAAAAAAAAAAAAAAAAAAAAAYc5G6VK1VxTmmImcmp0qrozIctd+Z5eDSLfm1rnXTnMJxloYEArcGK9ytaxudXuXBELRRMxjlCJnwV+0b30FHjHRN9cmT8S5o2/1OG9vGxa4W/1T9nTb2S5Xxq4R91QtK2rQtV2NVOrmJoibmYnl/U8XaNsvX5/XPDy8HfbsUWuWEeczZyV1pUlnMRamZrFXosTO52pqZza1s9y9P6IUqrppzREtpWnaGalj9RgX9ZImVKupNDfM77ey2rfGufinyjL/rGa66suEfdmjseKKRZVR0k7ulLKuU9fNTaq5VMfDlHlHCERTEcfFMQ0XgUTikYaLwCsykmU3o7LtFcNNMqfzQtT4qTPGFbSHwI+Js7LMiybUpF+UzOKFZnH7e6Kspddr9s1u2dxPN2jq1atbXThYbg9erdk3mPY3F1K9O7i3jy069l7PpnlAAAAAAAAAAAAAAAAAAAAAAAAAAAAAAAAAAAAAAAAAAAAAAAAAMK5E0laq4pzTETLW6RV0ZjmrvzPCGkUebWviYZyuAxHYMjWSRzWRtzq964IhPw8MZ4QY+Cu2lfGhpMY6FnrcqZst2aNF4qcF7edm1wtx8U/b/rpt7Jcr418I+6oWjbNfar8auoc5vdGmZieR4m0bXdvz/7J+ng77dmi3yw4DnauOutSjs5E9ZmRr16MbUynu1NTObWdnuXeSPx/KtddNGaJltC1LQXJp2eoQL+J2DpVTwTQ3id9vZbNvjV+qft+ZYzXXVlwj7vdHY8UL1kRqvld0pZFynu81Nqq5qjDw8kRTEcUvDRaMxRMykIaLwCsykYaLRmJVmUhDReAVxdFVToyya3xhVP5oT4SiJ/VCppD4HP8TpdVDFk19MvylZxQRPGNY90VZS82v2zW7Z3E4to6tWrS1yQsNwevVuybzHsbi6lendxbx5adey9n0zygAAAAAAAAAAAAAAAAAAAAAAAAAAAAAAAAAAAAAAAAAAAAAAYVyJpUrVXFOaYiZyeFe5dGY5670zk0iiPF4MOK4Bh6tjjWWV7Y426XvXBELfDhHxVcIRjjOEK3aV86Omxjs+P1qRP1j80aau9Tzb+9LNrhaj4p8/B129jrq55wj7qfaFr11qSZdXUOemlGJma3Uh4t/a7t+cbk/h327NFuMKYcRztHHXWrR2fglRL/AGi9GJiZT3akQ3s7Ncuz+iOHnlH8q1V005omWttS0cUiT1CBe/M6VU4NO63s1m3xn9U/b/rGaq6v2j7tlHZEUDle1irI7pSPXKc7Wqm1VdVXCckREU8YS8NF4FEzKQhotGYK4pGGi8ArMpCGi8CVZl3x0zW6Qri3I1E0IENVYmNm1af7S8RPLVomnmhVsk5HU3UqfplPtWcyE05xrHuirKXLa/bNbtncTl2jq1atLXThYbg9erdk3mPY3F1K9O7i3jy069l7PpnlAAAAAAAAAAAAAAAAAAAAAAAAAAAAAAAAAAAAAAAAAAAAABh3RXURORCLZVSN6XtJ4ni036oz4u2aIdDKqN2lVavibU3qZ/ZSaJhue+OKJZpZWRxImKveuCG0xER8VU4R5qcZnCI4qzaV9aWnyo7Oi9Yk/wCrImDE1JpU82/vW1b4WY+KfOcnXb2KqrjXOCn2halbakmXV1DpPk3Q1upDxL+1Xb843Jx9nfbtUW4wphxmDRxV1rUdAqMmkV0y9GGNMp7vJPub2tmuXeNMcPPwUquU05ouSstS0czP0CBe5q5Uqp4rob5HdRs9m3n+qft/36s5qrq/aPu2UVkxU6qrI/bd0nuXFztarnNqq5qzViIpyS0NF+6UMUjDRaMwVxdMnqtDF6Wrnigj/wBUjsMdXz8i0UzVkrNTxBeO7/pEY604o1VcEWRrmNXzVMC8Wq5yjFWasM1nghidG2RjmvY5MWuauKL4opnx8UYulERNCAAgA11SY2fV7JeKE/LVomOaFZyTkdLbTt/SoNqzmQmOaNY90TlLhtjtmt27uJybR1atWtrpwsNwevVuybzHsbi6lendxbx5adey9n0zygAAAAAAAAAAAAAAAAAAAAAAAAAAAAAAAAAAAAAAAAAAAAAw7orqInKRCIfPvQl6QkVe+r3LV0LMpcj1ZFycc2OUufA4d61TjbjwwdOxxGFU/urB5TscNba1HQu9HI9Xzr0YY0ynr5d3mb2dmuXeMRw85y/uilVymnh4ouSptS0c2PqMC/hYuVKut2hPI76LFm1/9T++X8eP1ZzVXV+0fdvorKip8fRx4K7pOXO5y+K6VNKq6quZWIinJKw0WjMVJlIw0XgFZl0zerWfTrPVStijTNiulV+SJ3r4ExEzkiZS9NSZTGuVitykRcHJnTH5iYwlTFG1lHBJfSzo54mSt9TkdkuTFMUcTPLEfv2TEzxmEpV2LZ1bCsclLGzFOlGmSv8ADQvmUmmmfD+CK6o8VQkorUuZVpNZq+monuxdSquEUvzyf+m/+SmkXflu8Y8J/KfhirjRn5LpZNr0ltUDayjermKuS9jkwdG5NLXJ3KgqommcJZu4qAHidMaCr2S8UJ+WrQjOFeyTkdLZA3CohX/cZzITGcax7onJGWx2zW7d3E5do6tWra104WG4PXq3ZN5j19xdSvTu4t48tOvZez6Z5QAAAAAAAAAAAAAAAAAAAAAAAAAAAAAAAAAAAAAAAAAAAAAYd0V1ETlIhEPn3oPSEoVW+nXqHdU5lODevNb9Pd17Hy1avn95KieGCjjgmfEk9Qkb3MXBcnBdC9xlsFuiqqqaoxwjFreqmIiI8ZKKy4YG/wBlGiY51XSq+KrpU66q6qp4yrERTkloaLwKoxSENFozBWZSMNH4BWZba2WnsmgfV1OOS3BGtantPcuhqeKlqYxlWZ8kRV2ZOliVds2ng6vdGnoYscWUrHORME/ewXOv/wCRMxVEx4f3jP8AeC1M4VRgujPds+hvBAzQVX8c2fuUvMJ5Y17LR4prEqh5lijnhfDMxJInpg5q9/8A9jPhJlxUm0bMtC7Fp/8AFbKd6SN+DZGOzMnb/of8nJ3OJpr+CPhq40+fk0mP/JxjNZ7GvHZ9txfo8vo6hvvKWXBssa+Kd6eKYoXqomnj4ebLxwSqORVVEVFVNKY6CiSXPRVWyXihaOWrRHzQgck43Q9xN/t4tozmQtTnGse6JyRFsds123dxOPaOrVq3tdOFhuD16t2TeY9jcXUr07uLePLTr2Xs+meUAAAAAAAAAAAAAAAAAAAAAAAAAAAAAAAAAAAAAAAAAAAAAGHdFdRE5SIRD596D0hIqt9Ov0W6pzKcG9ea36e7q2Plq1fOr0dGy98bwUpu7Ov092l75dU9Z0aPaiG8KynoKPHDBAzmUjDReBKuLtjga3uCMVbpF/8AUdvOrne1ZtA5WUrfwyP75P6eCeJarh+n+fx9Fo4Rj5u+8/w5W/S3naVjx+vsinOEwzoM+lvBAqgqv44s7cpeYmeWP74LR4psogJSLkqxzHta9jkwcxyYo5PFBEoV+vuVY9oTNf7Ua45muYj8nUuKKgj9PJVML/HM80YtlzmQR2JIkESMYlXM1EwzrkuycV8cxerGJwmcVZwnDCFgdnpKrZLxQRy1aK+MIbJORu9Mb/axbRnMhMc0ax7onKUJbHbNbt3cTk2jq1at7XThYbg9erdk3mPX3F1K9O7j3jy069l7PpnlAAAAAAAAAAAAAAAAAAAAAAAAAAAAAAAAAAAAAAAAAAAAABh3RXUROUiEQ+feg9IShVb6dfot1TmU4N681v093XsfLVq+dXo6Nl743gpTd2dfp7tL3y6rLY6YohupUuFNCiRoqoSymXSgQgL010sdJFZlIq+t16+jbk6Wx/jd/PBNfgWpn4Y+Py9/BMRjOCTs+iis6ghpIkRGxtwzd696mccOBM4zi4bz/Ddb9LedpaPyU5wmW9Bn0pwQIQVV8cWfuUvMTPLGvZMeKa7iiAAEst6TdYMEFc7sKTfajnU1uc0/3whHksSZ6aq2S8UIp5atFfGNUVknK2ekTB8e0ZzITTnGse5OSv2x21Xbd3E49p6tWrptdOFhuD16t2TeY9fcXUr07uLePLTr2Xs+meUAAAAAAAAAAAAAAAAAAAAAAAAAAAAAAAAAAAAAAAAAAAAAGHdFdRE5SIRD596D0hIqt9Ov0W6pzKcG9Oaj093VsfLVq+dXo6Nl743gpTd3NX6e7S98uqz2L+E3UqXOL3TdRLF6VyNRVcqIiJiqroRCBWLCRbYteqt+RF9F7mjRe5iaF88Vd/3J8i1efw+Xv4/hbKnVZSiERef4crfpbztLR+U05wmW9Bv0pwQKIKq+OKDcZeYn5Y/vgtHimsSgYgMQMt6TdaAQVzl/uKTfKjnU0uc0/wB8IR5LIzPT1OyXiTTy1aKznGqPyTkamTg5m0bzITTzRrHuK3bPbVdt3cTj2nrVauq104WG4PXq3ZN5j19xdSvTu4t48tOvZez6Z5QAAAAAAAAAAAAAAAAAAAAAAAAAAAAAAAAAAAAAAAAAAAAAYd0V1ETlIhEPn3oMoSKtfPr9Fuqcynn705qPT3l1bHy1avnV6OjZe+N4KV3dnX6e7S98uqzWL+E2UqXOL3TdRLFBXnqpJo4LFpVVamvXJfgudsX4l8+j/H5Fqf0/q/jX/iYiJnjl4pilpo6KlipocPRxtyU8fmpThHCCZmZxltAibzfDlZ9LedpaPymM4TDeg36W8EEqoKq+N6DcpeYTyxr2THimsSoAAMt6SayBBXO7El32fnU1uc0/3wgnKFlh9zU7JeKE0cteilWcauI5GrC6WbRnMhNPNGse4rNs9tV23dxOPaetVq6rXThYbg9erdk3mPX3F1K9O7i3jy069l7PpnlAAAAAAAAAAAAAAAAAAAAAAAAAAAAAAAAAAAAAAAAAAAAABh3RXUROUiEQ+feg9IShVb59fot2TmU8/enNR6e8uvY+WrV87vRosvfG8FK7uzr9LS98uqy2NpabKVLVU1sFnWa+rqX5MMbcVw0r8kRO9VXMiFoiapwhiirv0k8ss1uV7Mmqq80Uen0USZkRPL7r3iqYmcYy8Pz9fZaYw/T/ACnSqACJvN8OVmpvO0mn8pjOEwnRZ9LeCCVUHU/G9BuUvMTPLGvZaPFNFEMYkhiQllq+03WgQgrndhy77Uc6mtzOf74QT4LNB7mq2K8UJt8teilWcauI5GrDtLPrbzITTzRrHueCs2z21W7d3E49p61WrptdOFhuD16t2TeY9fcXUr07uPePLTr2Xs+meUAAAAAAAAAAAAAAAAAAAAAAAAAAAAAAAAAAAAAAAAAAAAAGHdFdRE5SIRD596DJMIVa+fXqLdk5lPP3pzUenvLr2Plq1fO70aLM3xOVSu7s7np7tL3y6rJY2lpsrU76KifbtfLV2jLl0lFUvhgpWpg3FubKX5r4+SYF6uEfDGXv/wAZROHHx9lkVcV7tSdxTHHNAQMYgRV5V/w7Wam87S1P5TGcJdOi36U4IJzVQdT8b0G4y8xPyxr2WjxTRRDGISYgZTpN1oBB3P7Dk3yo51NbnNP98IR5LNB7mq2K8UJt8teilWcauI5GrC9KPaM5kJpzjWPcVq2e263bu4nHtPWq1dNrpwsFwevVuybzHr7i6lendx7x5adey9n0zygAAAAAAAAAAAAAAAAAAAAAAAAAAAAAAAAAAAAAAAAAAAAAw7orqInKRCIfPvQekJQqt8+v0W7JzKefvTmo9PeXXsfLVq+d3o0WZvicqld3Z3PT3aXvl1WSxtLTdSpNXcVFo7Q/Mp+Jav8AHsy8v74pjMZjGISARV5vh2s+lvO0mn8pjOEunRb9KcEJ8VUHU/G1DuMvMT8sf3wTHimigYgYxAy3HKTWgEHdDsOTfajnU1uc0/3whHhCzU3uavYrxQm3y16KVZxq4zkasL0o9ozmQmnmjWPc8Fatntut27uJx7T1qtXTa6cLBcHr1bsm8x6+4upXp3ce8eWnXsvZ9M8oAAAAAAAAAAAAAAAAAAAAAAAAAAAAAAAAAAAAAAAAAAAAAMO6K6iJykQiHz70HpCUKrfPr9Fuycynn705qPT3l17Hy1avnd6NFmb4nKpXd2dz092l75dVjsbS02VqTV2upWh+ZT8S9f49oZf37pgzADGIEVeVf8O1mpvO0mn8pjOEx+Fv0t4IJzVQdT8a0O4y8xb5Y17JjxTJQAGIBq+0mtCBCXQ7Dk32o51NrnNP98IR4LNTe5q9gvFCbXLXp+FK841cZyNWF6TNo3mQmnmjWPcnJWrZ7brtu7ice09arV02unGiwXB69W7JvMevuLqV6d3HvHlp17L2fTPKAAAAAAAAAAAAAAAAAAAAAAAAAAAAAAAAAAAAAAAAAAAAADDuiuoicpEIh8+9B6QkVW+fX6Pdk5lPP3pz0ad3VsfLVq+d3o0WZvicqld3Z1+nu0vfLqsdj6WmylSZu11Kv/Mp+Jav8e0M/wC/dMFAAYgRN5fh6s1N52k0/lMZwmO5v0pwQTmqg6j41odxl5i3yx/fBMeKZMwJAA1faTWhAg7oL/ccu+T86mtzmn++EI8lopfc1mwXiha1yV6fhSvOnVxnI1YXpR7RnMhNPNGse5OStW123Xbd3E49p61erptdONFguD16t2TeY9fcXUr07uPePLTr2Xs+meUAAAAAAAAAAAAAAAAAAAAAAAAAAAAAAAAAAAAAAAAAAAAAGHdFdRE5SIRD596D0hIql8+v0e7JzKefvTno07urY+WrV88vRoszfE5VK7uzuenu0vfLqsVj6WmytSau31Gv/Mp+Jav8e0Mv790uUABiBFXkX/D1Z9LedpNP5TGcJfHM36W8EE5ojJB1HxpQ7jJzFvkjXseaZKAQAGW9JNaBKDuh2JJvk/Oprc5p/vhCPJaKPPDWbBeKF7PJXozuZ06uM42rC9Jm0ZzITTzRrHueCtW123Xbd3E49q61erptdONFguD16t2TeY9fcXUr07uPePLTr2Xs+meUAAAAAAAAAAAAAAAAAAAAAAAAAAAAAAAAAAAAAAAAAAAAAGHdFdRE5SIRD596DKEiq3z6/R7snMp5+9OejTu6tj5atXzy9Giy98byqV3dnc9Pdpe+XVYrH6TTZWpM3c6jX/mU/EtX+PaGX9+6XKAQAEVeRf8AD1X9LedpanP+fZMZwl+5PpbwQTmiMkJP8aUW4ycxPyxr2T5pgoADEIGr7Sa0CULdHsSTfajnU1u80/3whHks9H7qs2C8UL2eS56WdzOnVyHG1YXpR7RnMhNPNGse5OStW123Xbd3E49q61erps9ONFguD16t2TeY9fcXUr07uPePLTr2Xs+meUAAAAAAAAAAAAAAAAAAAAAAAAAAAAAAAAAAAAAAAAAAAAAGHdFdRE5SIRD596D0hIql8+v0e7JzKedvPno07urY+WrV88vPosvfE4KRu7O56e7S98uqw2PpabSrUmru9RrvzGfiTX+PaGXl/fFLFEgDECKvJ8P1epvO0tTn/PsRnCXVdH0pwQic1UJP8aUW4ycxb5Y17J80wUSECNtS3rOsfBtVOnpndCCNMuV2pqZ/NcxpRbqq4xl5+CJmIV99rW/bsvoLPgdQRL/oRHzqnivRZ/Mn4rdPCn9U/Zb4JzqnD3WSw7MdY9kspHvRzke564PV6pjhpd3rjiVqmZ41ZonDHhknKL3VZsF4obWeW56WVedOrkONqx+KPaM5kJp5o1j3JyVq2u3K7bu4nJtXWr1dNnpxosFwevVuybzHrbi6lendx7x5adey9n0zygAAAAAAAAAAAAAAAAAAAAAAAAAAAAAAAAAAAAAAAAAAAAAw7orqInKRCIfPvQekJQql8u0KPdk5lPO3nz0ad3XsfLVq+eXo0WXvjeCkbuzuenu0vfLqsNj9JpsrUmbt9nVv5jPxLV/j2hl5f3xSxmkIACKvJ8P1epvO0tTn/PsRnCXVdH0pwQTPFEISf4zotyk5i3yRr2T5tlqXhs6yXJFUTK+pXo00KZcjv+1NGtcBTbqqjHw8/BGPHBAutC8N4JVho43UEC6WwqjplT95/RZ5Zyfiop4UR8U/b+6rfBMcapw90lZdz6KhxkqXeklcuL0Y5VVy/vSLnXyK1zNc43Jx9iKvh5IwWGNrIYkihjZFEn4GJgnn8/MjHhhCv7yziQOyh91W7BeKHRZ5bnpZ3M6dXKcbVhelHtGcyE080ax7nhKtW123Xbd/E5Nq69erps9OnRYLg9erdk3mPW3F1K9O7j3jy069l7PpnlAAAAAAAAAAAAAAAAAAAAAAAAAAAAAAAAAAAAAAAAAAAAABh3RXUROUiEQ+feg9IShVL5doUe7JzKedvPno07uzZOWrV88vRosvfG8FI3dnc9Pde98uqwWRpabKymbt9m1v5jPxLXPx7Qy/v3SxkkAARV41/wAP1epvO0tTn/PsRnCXXSn0pwQTmiFatujra23Yo6H0zXrROa6WJclWIr8/td2stEzFMTEY8eyY+HGcZbrLujQWe1Vmwke7O5sargq/vPXO4rVM1TjXOM/Zb4sOFMYJ5uEcSRRsbHEmhjEwQjHwhTDxAkIAkdlD7qt2C8UN7PLc9LO5nTq5jkaMfjj2jOZCaeaNY9zwlWrb7cr9u/icm1devWXTZ6dOiwXB69W7JvMetuLqV6d3HvHlp17L2fTPKAAAAAAAAAAAAAAAAAAAAAAAAAAAAAAAAAAAAAAAAAAAAADDuiuoicpEIh8+9B6QlCqXy7Qo92TmU87efPRp3deyctWr55ejRZe+N4KRu7O56e7S98uqwWRpabKymLt9m1n5jPxJufj2hl/fuljNIBDWneezrNlWnR7qqsT/AC1MmW5PqXQ3zNYtTMfFPCPOUY+EIVXXgvM5Y8htNR4oroYc+OC4p6SRc3khHx0xwtxj+8r/AA4TjXP0XZ2Z2GKLgiJinghScMVIeRikIAAAAAdtB7ut3deKHRZ5bmjO5nTq5jkaH449ozmQtTzRrHuTlKs2325X7d/E49q69erps9ONFguD16t2TeY9bcXUr07uPePLTr2Xs+meUAAAAAAAAAAAAAAAAAAAAAAAAAAAAAAAAAAAAAAAAAAAAAGHdFdRE5SIRD596DKEiq3y7QpN3TmU87efNRp3deyctWr55efRZe+N4KRu7O56e6975dVgsjS3WayrKYu32bWYf+4z8S1z8e0M/wC/dptG9Vn0MrqeFXVtWn6imwcrfqdob5qTFqcPiq4R+/bzMcZwhEIy8N5lVr3rS0a9KKmdktw/flXOupuAiumOlGP7z+Pyn4Yjnn6Qm7MuvZtmxI1WNmXTkMTJjx8e93mUq4zjXOMp+KcqYwhMq5clGIiNY3osamDU1IRMzKsQwQAAAAAAAO2z/d1u7rxQ6LPLc9LO5nTq5zkaH449ozmQtTzRrHuicpVm2+3K/bv4nHtXXr1l1WenGiwXB69W7JvMetuLqV6d3HvHlp17L2fTPKAAAAAAAAAAAAAAAAAAAAAAAAAAAAAAAAAAAAAAAAAAAAADDuiuoicpEIh8+9B6QkVO+XaFJuycynnbz56NO7r2Tlq1fPbz/svfE5VI3dnX6e6975dU/ZGlus1lEtMFl2na8c9LFLNFQJVzPkyXeja9yvVMHO0qiYaENJrqpn9MRjw4zozwpwxmfon7Ou3ZtmxNZ6Nsyt/CjcmNPLS7zMpwmcapxlPxThhTwhLOcrkRFwRqZkaiYImpBMzKsQwQASBAAABIAAAdtn+7rd3Xih0WOW56fwyuZ06tByND8ce0ZzIWp5o1j3JylWbb7cr9u/ice1devWXTZ6caLBcHr1bsm8x624upXp3ce8eWnXsvZ9M8oAAAAAAAAAAAAAAAAAAAAAAAAAAAAAAAAAAAAAAAAAAAAAMO6K6iJykQiHz70HpCUKnfHr9Ju6cynnbz56NO7s2TlnV89vP+y98TlUjd+dz09173y6rJYkD5W+kymRxN6Uj3YIn9V8ExOu1YuXpwoj8Mrtym3H6pWKmqKaWJI6Z73MjxT2m5KY451RPFSdqsTZqimqceDK1ci5EzEYN+JzNWAM4gYxAYgZxAxiAxAYgMVAwj2q9zEc1XN6SIudMdGKdw/cd9ne7rd3Xih0WOW56fwyuZ06tByNGPxx7RnMhanmjWPcnKVbtvtyv27+Jx7V169ZdNnpxon7g9erdk3mPW3F1K9O7j3jy069l7PpnlAAAAAAAAAAAAAAAAAAAAAAAAAAAAAAAAAAAAAAAAAAAAABh3RXUROUiEQ+feg9ISKnfHtCk3dOZTzd5c9Gjr2TlnV89vP+y98TlUbvzuenuve+XVYKLqVJ9c3Kw+g3b0p17PN23qRolrF6Euv7nLvTqU6d19k5J1TsVHJJGszlbDAmmaV2S1P6nJZ2W7e5Y4ebW5epozl6hrbNikRlMxa2bHM96YMx8G6VPXs7vt2+NXGfs469pqqy4Q2WpI+SeNZcEkSJEciJhguK5sDz95TH/mwjyh07LE/BxcOKHnujABgziAAxiBFWpeKzbJd6KeZZKlejTQplyL5Jo1rgaUWqqoxjhH2RMxHBCet3jvHIsNJG6z6dcypCqOlw/eevss8v4lom3Twoj4p+yfhnOqcPdM3YpqamsFnq2Co+eRzpMVcsi5kylVc66O8i5VXM/rzhGFOP6clls7oVu7rxQvY5a/T+Gd3OnVpOVox+OPaM5kLU80ax7onKVbtvtyv27+Jx7V169ZdVnpxon7g9erdk3mPW3F1K9O7j3jy069l7PpnlAAAAAAAAAAAAAAAAAAAAAAAAAAAAAAAAAAAAAAAAAAAAABh3RXUROUiEQ+feg9IShU749oUm7pzKebvLno0dmycs6vnt5/2Xvacqjd+dz09173y6rVYT6aNKJ9XAs8SPmxjR2Tj7LD6DdnSq17PM23njRO2radBZdiTV9h2W6Ss9LHE2GVquaiuVc6I1VylzHbXYt11RVVGMw5ou1U04RKtyutColSpvLaD2yaW0keDpE8MlPZZ55/AzvbXas8Jnj5Q0tbNcu8YT1k1UiUz/RUnqbFXBudVkc3DSrlz/wwQ8faNvu3OFPCP74u2nZqKJ85dOJwNmcQMBJiEIi07zWdZcnoHyOqKvupqdMuTz7m+ZpTaqqj4p4R5yjGMcEMkt5LyvWOFHUFL+JlO7F+H78q5m+RaKqKeFuPinznL+Pyn4cOacPdLWXdOzLLbjIiTyrnc2NVRqr+85c7ildU1TjXOPsmKpjhTGCby1RjYmNbHEmiNiYNTyKzVM8ERHFD3V+FqT65OKGl7mnWURlGiy2b0K3d14oXsctz0/hS7nTq1HKux+OPaM5kLUc0ax7onKVbtvtyv27+Jx7V169ZdVnp06J+4PXq3ZN5j1txdSvTu4948tOvZez6Z5QAAAAAAAAAAAAAAAAAAAAAAAAAAAAAAAAAAAAAAAAAAAAAYd0V1ETlIhEPn3oPSEip3x7QpN3TmU83eXPTo69k5Z1fPbz/ALL3xOVRu/O56e6975dU/RdRpPrm5Wn0G7elOrzNt6kaOygbXva9lJWOponoqTK1c7s+b/8AZjHeF2u3XEUzhjDXZKaJomaox4pGksulo/aa3Lk0rI/Op5EzMuyapl3YoQqYkABhFRUxTOgFct5loWjbVJZFJVyQRTQPkkSJyMV+DsMFdpRMPkb25+Gn4ojGccOKuc8cnZZl17LsqPBWNnfpVrEVrMfFek7zKVVfFONc/FP2WxmIwpjCEy6RXMSNERsaaGNTBqeSFZqmeCIh4KpE0prAibq/C1H9cnFDa9zTrKtOUaLNZvQrd3Xihexy3PT+Gd3OnVqOVofrItozmQtRzRrHuicpVq3O3a/bv4nHtfXr1l1WenGifuD16t2TeY9bcXUr07uPePLTr2Xs+meUAAAAAAAAAAAAAAAAAAAAAAAAAAAAAAAAAAAAAAAAAAAAAGHdFdRE5SIRD596D0hKFTvj2hS7unMp5u8uenR2bJyzq+e3n/Ze+JyqN353PT3XvfLqn6LqVL9c3K0+g3b0p17PM23qRolbGVMmVO9F+5yb16lOjXZOSdUoeW6mQIK0b12fRSup4MqtrE/U02Dsn6naGm0WasPiqnCP37eauPHCOMoSqfblsUr6itlWjs9FRqw0rlai4rgjXSaXKuOhuBMV00x/6ox/ee0J+HjhXP0Xh0bIHeiiYjI2IjWtRMyIiZkMq5xqmSnJDO+OrP3GbiaU8n17I89O6Y7kMVjEDGIDvTWBFXW+FqP65OKG17mnWVaco0WWzOjW7uvFC+z8tz0/hS7nTq1nKufrItozmQtRzRrHuicpVq2+3K/bv4nHtfXr1l1WenGifuD16t2TeY9bcXUr07uPePLTr2Xs+meUAAAAAAAAAAAAAAAAAAAAAAAAAAAAAAAAAAAAAAAAAAAAAGHdFdRE5SIRD596D0hKFTvj2hS7unMp5u8uenTu7Nk5Z1fPrzfsvfE5VG787np7r3vl1TVArpYoospWtY5y4pp9pEReB229quWqJpo4Ysblmiur4qlmpYYqeBGxMRqaVX5+KqctVU1TjMrZcEPaF7aGlkdT0bX2hVJmWOnVFa1f3n6E/maRZnD4q/0x+/4Vxx4U8Ueyz7wXmRXVc3q9EumKByxx4fJ0nSdqTMWiuI6UfWe0Ze6ZpiOefpCes679l2VE1jIWzub3ZOTGi/TpXWplMxM41cZ/dPxThhHCGm9Ur5LIYjnZkqYcERMET2+5C1EzOOPlKMMJhNT9Yfr+xSvmlFOSEd8c2fuM3E0p6f17H47pfuMVgDGIGe9NYSibr/C1H9cnFDW/zTrKlOUaLNZfRrd3Xihps/Lc9Kl3OnVrOVcT3ke0ZzIWo5o1j3ROUq1bnbtft38Tj2vr16y6rPTjRP3B69W7JvMetuLqV6d3HvHlp17L2fTPKAAAAAAAAAAAAAAAAAAAAAAAAAAAAAAAAAAAAAAAAAAAAADDuiuoicpEIh8+9B6QlCpXw7Qpd3TmU83eXPTp3dmycs6vn95v2Xvicqjd+dz09173y6puytLTSUS0x2fal6KiqbNVqyz4J3Q+ia70ceCLh7Sp7Tl8Db4v/HhFERjhnLLCM6v4WOgsOy7LiayKFszm6MpuTGmpvfrUxmYxxnjP7rY1TGGUJCSV8ior3KuGhO5NSdxWZmc0RGDziQlDXnX+6G7zDzl7fjpPseMJyo6w/X9iK+aUU5IRfjqg3GbiaU9P69kT27pdNBiuEIYxJSyi50IETdf4Wo/qk4obXuadZVpyhZrLX2a3d14oabPy3PT+Gd3OnV4OVcT3kW0ZzIWo5o1j3ROUq1bnbtft38Tk2vr16y6bPTp0T9wevVuybzHq7i6lendybx5adey9n0zygAAAAAAAAAAAAAAAAAAAAAAAAAAAAAAAAAAAAAAAAAAAAAw7orqInKRCIfPvQZQkVO+HaNLu6cynmby56dHXsnLOr5/eb9l74nKpO787np7r3vl1TVl6WmkolJXX6jaf5lJ9y938ezOPz7pkwxWCQIQhrzdkt3mHnNLfjpPseWqdqOsSa/sVr5pRTkhF+OqDcZuJrR0/r2RPbuljBcAAEXOmsCKux8K0f1ycUNr3NOsq05QstlaK3d14oX2fluen8M7udOrycy4nvItozmQtRzxrHuicp+vsrVudu1+3fxOTa/8AIr1l1WenTon7g9erdk3mPV3F1K9O7j3jy069l7PpnlAAAAAAAAAAAAAAAAAAAAAAAAAAAAAAAAAAAAAAAAAAAAABh3RXUROUiEQ+feg9IShUr4do0u7pzKeZvLnp0dmycs6vn95v2Xvicqk7vzuenuve+XVNWXmVppKJSV1+oWn+ZSfcvd8Pp7M4/PumDBYAAQ15uyW7zDzmlvx0lHlqnKlf0mTX9itfNKKckL/zzQbjNxNaOn9eyJ7d0smgwXAGIBFzprAirsfC1H9UnFDa/wA06yrTl9FlsrRW7uvFC+z8tz0/hndzp1YOZcT3kW0ZzIWo541j3ROUq1bnbtft38Tk2v8AyK9ZdNnp06J+4PXq3ZN5j1dxdSvTu5N48tOvZez6Z5QAAAAAAAAAAAAAAAAAAAAAAAAAAAAAAAAAAAAAAAAAAAAAYd0V1ETlIhEPn3oPSEoVK+HaNLu6cynmbx56dHZsnLOr5/eb9l74nKpO787np7r3vl1TNl6WmkkpK7HULT/MpPuXu+H09mUfn3TBgsAMQIe8vZLd5h50NLfjpKJ8NU5UdZk1/ZCtfNJTkhP+eaDcZuJrT0/r2RPbulk0GCwAIDvQEIu7PwtR/VJxQ2v806yrTlGiy2Tord3Xihps/Lc9P4Uu506sHMsJ7yLaM5kLUc8ax7onKVatzt2v27+JybX/AJFesumx0qdE/cHr1bsm8x6u4upXp3cm8eWnXsvZ9M8oAAAAAAAAAAAAAAAAAAAAAAAAAAAAAAAAAAAAAAAAAAAAAMO6K6iJykQiHz70GSUKnfDtGm3dOZTzN489Ojs2XlnV8/vN+y98TlUbvzuenuve+XVM2X+E1qJSV2Oz7T/MpPuWu+H09mUfn3S5isEABD3lX+6W7zDzoaW/HSSfDVN1PWZNf2K180opyQ3/ADxQ7jNxNaOn9eyJz/vmlU0GC4EABNKBKLu18LUX1ScUN7/NOsqU5fRZbI0Vu7rxQvs/Lc9PdS7nTqHMsJ7yLaM5kLUc8ax7onKfr7K1bnbtft38Tk2v/Ir1l02OnTon7g9erdk3mPV3F1K9O7k3jy069l7PpnlAAAAAAAAAAAAAAAAAAAAAAAAAAAAAAAAAAAAAAAAAAAAABh3RXUROUiEQ+fegyShU74do027pzKeZvHnp0duy8s6vn95tNlb4nKo3f/s9Pda98uqYsz8JpJKSuz2faf5lJ9y93w+nsyjP+fdMYmCzAACHvL2UzeYedDS346ST4Jyq6zJr+yFa+aUU5IVPjih3Gbia0dP69kTn/fNKpoQwXAABNKawIu7XwtRfVJxQ3v8ANOsqU9oWayP89uy8ULbPy3PSpezp1DnWE95FtGcyFqOeNY90TlP19lbt3t60Nu/icm2f5Fesumx06dE9cHr1bsm8x6u4upXp3cm8eWnXsvZ9M8oAAAAAAAAAAAAAAAAAAAAAAAAAAAAAAAAAAAAAAAAAAAAAMO6K6iJykQiHz70GSUKnfDtGm3dOZTzN489Ojt2XlnV8/vNpsrfE5VG7/wDZ6e6175dUxZmlppUSkbs9n2n+ZSfcvd8Pp7Moz/n3S+JgsBIBEXk7KZvMPOaW/HSUT4Juq61Jr+yFa+aSjJDJ8cUO4zcTWjp/XtKs9u6UTQhguAAMppTWBF3a+FqL6pOKG1/mnWVacvostkf57dl4oX2bluelnezp1ZOdYT3sW0ZzIXo541j3ROU6T7K3bvb1obw/ice2f5Fesumz06dE9cHr1bsm8x6u4upXp3cm8eWnXsvZ9M8oAAAAAAAAAAAAAAAAAAAAAAAAAAAAAAAAAAAAAAAAAAAAAMO6K6iJykQiHz70HpCUSqN7+0abYJzKeZvHnp0duy8s6qBebTZW+JyqN3/7PT3WvfLqmLM0tNKiUjdns60/zKT7l7vh9PZlGf8APulsTBYCQCIvJ2UzeYec0t5zpKJzhN1XWpNf2Qrc5pKOVDN+OKHcZuJrR0/r2VnP6d0omhDBdkDGKAZRc6ayBF3b+FqL6pOKG9/mnWVKMvostj/57dl4oX2bluelW9nTq9HOkT3sW1ZzIXo541j3ROU/X2Vu3e3rQ3h/E49s/wAivWXTZ6dOieuD16t2TeY9XcXUr07uTePLTr2Xs+meUAAAAAAAAAAAAAAAAAAAAAAAAAAAAAAAAAAAAAAAAAAAAAGHdFdRE5SIRD596DJKFSvf2jTbBOZTy9489Ojt2XlnVQLzabL3xOVSd3/7PT3WvfLql7N0tNKiUldns60vzKT7l73h9PZlTn/PuljnXwCQAh7ydlM3mHnNLWc6SifBOVXW5Pq+xS5zSUZIVvxvQ7jNxNaOn9e0onP6d0qmgwWAASIqYoBF3c+FqH6pOKG9/mnWWdGX0WWxtNduy8UL7Ny3PT+Fb3y6vZzpE97FtGcyF6OeNY90TlOk+yt2729aG8P4nHtn+RXrLpsdKnRPXB69W7JvMeruLqV6d3JvHlp17L2fTPKAAAAAAAAAAAAAAAAAAAAAAAAAAAAAAAAAAAAAAAAAAAAADDuiuoicpEIh8+9B6QkVG9/aNNsE5lPL3jz06OzZeWdVAvN+y97TlUnd/wDs9Pda98uqWs3ShpUSkrtdm2l+ZSfcve8Pp7M4z/n3S3mc6wAAiLx9ls3mHmNbWc6T7E5wm6rrcv1fZClfNKKMkMz43otxm4mtHT+vaUVZ/wB80omhDBYAAE0oCEZdz4Wofqk4obbRzTrPZWjL6LLY2mu3ZeKF9m5bnp7qXvl1ezBInvYtozmQvb541j3ROU6T7K3bvb1obw/ice2f5Fesumx0qdE9cHr1bsm8x6u4upXp3cm8eWnXsvZ9M8oAAAAAAAAAAAAAAAAAAAAAAAAAAAAAAAAAAAAAAAAAAAAAMO6K6iJykQiHz70HpCUSqN7+0abYJzKeXvHnp0duy8s6qBeXTZe+JyqTu/8A2enute+XVLWbpaaVCRuz2baX5lJ9y97w+nszpz/n3S2JzrgAIRF4+y2bzDzoa2s50n2JzjVN1fW5fq+yFLnNKKMkMz42otxm4mtHT+vaUTn/AHzSiaEMFwABoq62ls+H09XURwRJ+J64Y6k0r5E00VVzhTGKMYjjLju7il1aHFFRcqTMqYLpQ1v806yrR2WWxdNduy8UL7Ny3PSpezp1bDBInvYtqzmQvb56dY90TlOk+yt272/aG8P4nHtn+RXrLpsdKnRPXB69W7JvMeruLqV6OTePLTr2Xs+meUAAAAAAAAAAAAAAAAAAAAAAAAAAAAAAAAAAAAAAAAAAAAAGHdFdRE5SIRD596D0hKJVG9/aNPsE5lPL3jz06O3ZeWdVAvLpsvfE5VJ3f/s9Pda98uqWs3S0vUSkbtdm2l+ZSfc0veH09mcZ/wA+6VxOdcCACJvH2WzeYedDS1nOk+xOcapqr65L9X2K3OaSjJDM+NqLcZuJrR0/r2lWrP6d0oi5kOddzVto0lnQ+lrKiOFi6Mpc7l+SJpXyL0UVVzhTGKJmIzQNReCvrMW2dT+qwr/mKluL1+mP/wDr+Bp8NujnnGfKMv5/BEVVZcG2gurPUSJXVj3ZS/5qsXFy/Q3u8kQmqu5VGHLT5f3M/RTPnKwpHBTU0dNTuke1iuVXyZlcq4d3cmYxmacIiPAjGZmZSdi6a7dl4odGzctz0sr3y6tpgkT3sO1ZzIXo56dY90TlOk+yt272/aG8P4nHtv8AkV6y6bHSp0d91Kn1esnz4K5iImfTnPV3F1K9O7k3jy069l2itN3ep9K8p2R1sb9KfwA3tex2h38SR6wUDAAAAAAAAAAAAAAAAAAAAAAAAAAAAAAAAAAAAAAAAAAMO6K6iJykQiHz70GSUKle/tGn2Ccynl7w56dHbsvLOqgXl02Xvicqk7v/ANnp7rXvl1Stm9xeolJXa7NtH8yk+5e9lH09mdOf8+6UOdcxJDECJvF2WzeYeY0tZzpPsic4TVX1yX6vsUuc0lHKgZ6qGivZTVNQ/IijoJlc7DHvN7UTNGEefZWrP6d3DPblo1qZNDD6jCv66duVKv0s0J5/wK4WqM5+Kf2y/nx+iYiqr9nRZ91JXyJW1j3Rud/matcqVyfut0p5YITVVXXGFX6Y8v8AniY0Uzw4yn6eGioM9JBlyp+vnRHO8k0IZ/FTTyx9SYmrmZkkfK9XyPc9y97lxUzmZmcZWiIjJ4VcEVVXMmlfkBz0V7bIoaqogfNJK6SFY0dDGr2o7FNKnp7Lsd74K5mMMYwjFyX71GMRj4punrKerblQTMf4IudPLSclyzctThXGDSmumrKW9vvYdqzmQrRz06x7pnKfr7KxeKVkVuWi+R7WNSofiqrh3nNtVFVe1V00xjOMui1VFNmmZ8nmybOq6+qgqWJJT00aquW9MlZNSacPFT3t1bFd2eZrucMYyeftm0UXMKafBdWNU9hwOhmV8yR0xvcneB1RzvTvA6WVGV0kxA2o5rtGbWSM5K69QGAAAAAAAAAAAAAAAAAAAAAAAAAAAAAAAAAAAAAADDuiuoicpEIh8+9B6QlCo3u7Rp9gnMp5e8OpTo7dl5ZUC8umy98TlUnd/wDs9Pda98uqVs3S0vUmUjdrsy0fzKT7l73h9PZlGf8APulMTnXMQGIELeSohZRwQOlYk0lRErI1d7TkR2KqifI2s0z+qfCIlWc4j909WL+mS/V9jO5zSmjlQ09lur7djlfM2CnipVa56piquV6YIid64IppT8M25iZw49kYzFXCErTspKDqUH9p/wBebBz/ACTQ0p8cU8kJmJq5pYfI+R6ve5XOXSqripSZmc05PCuRrVVVRETOqroQCDrb0UsLliomrWTaPYXBiL4u7/I9Gxu27c41/pj7/wAOa5tVFGXGUYtNa1uu/S5VSJV9zH7LP/vzPZsbHas8aY4+c5/8cNy9XXnKy2VdKOJrVe1GodLJYksWkViNWLOmhyZlExjGBE4Pf/Dp40T0FUuKKit9K3LwVFxQ46tgs1VRVEYT+zWnaK4jDNqhsCnbWPrapFqqx7le6aVEXBV/0poQ6aLVFEzNMYY5qVV1VRETOSWbEaKNzYgNzYwNzYwNzYwNzIwN7WAbURGpiqga3OynY4YEjAAAAAAAAAAAAAAAAAAAAAAAAAAAAAAAAAAAAADDuiuoicpEIh8+9B6QlCoXu7Rp9gnMp5W8OenR27LyyoN5dNl74nKpbd/+z091r3y6pSzu4vWlI3b7MtH8yk+5e94fT2ZRn/PulMUOddxWhbFDZiIlTMiSO6MTEypHampnNKLVVeX/AD+UTVEZoOe1bWtFcinZ/wAPhcuCLgj53ak0N/mpf/1Uf/U/b8yYVT+yQs+6foF9YrHerK/O6SZVknk/jn/jggrmurqThHl/xEVU08kYz/fFN1EiS1EkjUVGudimOkxqqxmZWiMIwlqKpYc9rGq57ka1NKuXBEERjwgy4oGtvTTscsVBGtXLoykzRp59/kenY3Zdr43P0x93Lc2uinhTxn7I71O1Lbei1krljVc0TEyWJ5d/mezY2S1Y5I4+fi4Ll6u5zSs1lXUZE1qvaiIngdDNZ6az4adqIxiY/PADtbGENrYyRtbGBsbGEtiQ+AQ2NhT5AbWwgbWxeAG5sQG1GI1MVzAYV6J0U8yR4VcVxUAAAAAAAAAAAAAAAAAAAAAAAAAAAAAAAAAAAAAAAYd0V1ETlIhEPn3oMkoVG93aNPsE4qeVvDqU6O3ZeWVBvLpsvfE5VLbv/wBnp7rXvl1SlndxetMtlmWrSWZZFctQ5yvktKVI4o2q571THQiG1dua8v29mMTETx/f3c01o2vab0jiRbPhdmRseD53eehvlipnjaoy/VP2/wCrxTVOfBJWfdNlJjLWOSlV+d2K+knk14/ciuaqupOH7f8ACJpjkhNQvgoW5NBAkK6Fmd7Ui+fd5FP/ACYcKYwPhmrmlqVyucrnKqqulVXFTNZ4kkZEx0kj2sY3OrnLgieZMRNU4RBMxEYoGsvVEjlis6JaqTRlr7MafdfI9Oxuu5Xxufpj7uS5tdNPCnij0oLStqRHVsznt0pGiYMTyPZsbNas8kcXDcu13OaVnsu6rY0ar2IiIbs1nprPgp2ojGJj88Ah2tjA2tj8ANjY/AkbmxgbWxgbGxgbWxgbWxgbWx+AGxGIiYqSCyImZqAeFVV0riBgAAAAAAAAAAAAAAAAAAAAAAAAAAAAAAAAAAAAAAAAMO6K6iJykQiHz70HpCRUL3dpU+wTmU8reHUp0dmy8kqFeTpWVvicqltg/wBnpXvfLqkrO/CXrHXZFhtfFNVVs6QxvqJXMYxMqR7Vev8ABF8S92KcYmqfCPZnTVMcIhOxSxUbFZQQNp0XMsmOVI7W7+hl/wCTDl4e6fhx5uLUuKqqqqqq6VUzWa5ZY4IlllkbHG3S5y4IhNNNVU4UxjKJmIjGVfrL0sVyxWZAtQ/R6V6KjE1d6nqWN1V1cbs4R93Jc2ymOFHFwss20LYlSSulfKmOZmhrdSHs2dntWYwojD3/AJcNy7XcnGqVpsy6zY2tVzURDdRZqaz4adERrEx+aoQh2tjA2tjJGxsZA2tjJG1sfgBtawDa2MDa2MDa2PwA2oxETOBhZETop5kjwqqq4qoGAAAAAAAAAAAAAAAAAAAAAAAAAAAAAAAAAAAAAAAAAAAMO6K6iJykQiHz70HpCUKhe7tKn2Ccynlbw6kaO3ZeSVCvJ0rK3xOVS2wf7PSve+XVJWd3F6xYGdBDFDzNPDTRLLPKyONNLnrghamiqufhpjGUTVFMYyr9Xen0irHZkCzLo9NIiozyTSp6tjdVVXG9OH7eLjubZEcKOLijsqutaZJa6V8y45kXM1upNCHsWbFuzGFEYOKu5VXONUrTZl12sRFc1EQ1UWWms+GnREaxFX54AdrYwhtbGBtbGBtbH8yRtbH4AbWxgbWxgbWxgbWxgbUYiJipIwr0TopiB4VVXSoGAAAAAAAAAAAAAAAAAAAAAAAAAAAAAAAAAAAAAAAAAAAAADDuiuoicpEIh8+9B6QlCoXt7Sp9j/8AJTyt4dSNHbsvJKhXk6Vlb4nKpbYP9npXvfLq7qWeKmi9LPI2NiaXOXA2+CqufhpjGVaqopjGXmovQ+VPRWZTq9dHppUwTybpXzO+xuqZ/Ven6R+XHc2yI4UQ5YbIrLTnSatlkmf3ZWhNSaEPYtWbdqMKIwcNddVc41TitVm3YaxEVzERDRVZaaz4adEyWIq/PADtbGENrWAbWx+BI2tjA2tjA2tjA2tjA2tjA2tj8ANiMRNIBXomjOSPCuV2kDAAAAAAAAAAAAAAAAAAAAAAAAAAAAAAAAAAAAAAAAAAAAAAAAYd0V1ETlIhEPn3oPSEoVC9vaMGw+6nlbf1I0duy8kqBehclLNVNKVWP/ipfd0YzXH7d4TtHCIn+5IyzoVrntknV0jvm5ccNR9dRbotx8NEYPFqrqrnGqcV4sixonZP9mWVW2ls+GBqYNTEDubHoCG1sYG1rPAkbWsA2tjA2tj8ANrYwNjYwNrY/ADa1nzAK9G5kzqSPCuV2lQMAAAAAAAAAAAAAAAAAAAAAAAAAAAAAAAAAAAAAAAAAAAAAAAAAAYd0V1ETlJCEQ+fehLKEoVG9vaMGw+6nk7f1I0duy8kvn96vd2dvX/wU13bzV6d4TtHLDZdWidUMjVG6cD7Cc3hvqFDRtpokTD2sP4EIdzWgb2sJG1rQNzWAbWxgbWxgbWxgbWx+AG1sfzAyrmt0ZyRrVyu0qBgAAAAAAAAAAAAAAAAAAAAAAAAAAAAAAAAAAAAAAAAAAAAAAAAAAAAKmKYCYEbJQSsxyMHp/M4K9hieSW9N+fFzq1Wrg5FRfE5K7FyjOG1NymrxUq+lRHT18CvVcfQ5mtTFVzroQ8vaNlu37sRbpx4fT+XZZu0W6JmqVWWw6+8r4EWndT08UnpGucvtKuGGfuTSetsO7IsY1XJxmf4cl/a5ucKYwhdrDu/BY0DWRrlORMMV7j1nCnGMA3sYSNzWAbmsA3NZ4AbmsA2tYBubGBlXNbozqSPDnK7SuYDyAAAAAAAAAAAAAAAAAAAAAAAAAAAAAAAAAAAAAAAAAAAAAAAAAAAAAAAABhzWvTBzUXWgHJNZdHO7KfA1XfPDEjAaVseJE9h2HgqDAeFst7dCoowGPUpW6WqBlIVRc6KBtbH4Abmxgb2xgbmxgelc1ubSvgSPDnq7V8gPIAAAAAAAAAAAAAAAAAAAAAAAAAAAAAAAAAAAAAAAAAAAAAAAAAAAAAAAAAAAAAAAAAAwb/pQAmSncB7RzU7gMK9V8EA8g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492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968728" y="6250520"/>
            <a:ext cx="998007" cy="312687"/>
            <a:chOff x="7707356" y="6408789"/>
            <a:chExt cx="998007" cy="3126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marL="0" marR="0" lvl="0" indent="0" algn="ctr" defTabSz="5257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  <a:sym typeface="Helvetica Light"/>
                </a:rPr>
                <a:t>6/26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  <a:sym typeface="Helvetica Ligh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0636" y="6242053"/>
            <a:ext cx="950698" cy="294424"/>
            <a:chOff x="10862377" y="6234543"/>
            <a:chExt cx="950698" cy="294424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631" y="6234543"/>
              <a:ext cx="749444" cy="294424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10862377" y="6250950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SimSun" panose="02010600030101010101" pitchFamily="2" charset="-122"/>
                  <a:cs typeface="+mn-cs"/>
                </a:rPr>
                <a:t>2:00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6565" y="380439"/>
            <a:ext cx="887432" cy="5916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72832" y="4150266"/>
            <a:ext cx="5962650" cy="92582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C5F0E6"/>
              </a:clrFrom>
              <a:clrTo>
                <a:srgbClr val="C5F0E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02911" y="5043438"/>
            <a:ext cx="461797" cy="555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clrChange>
              <a:clrFrom>
                <a:srgbClr val="DCF9F5"/>
              </a:clrFrom>
              <a:clrTo>
                <a:srgbClr val="DC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14" y="3254199"/>
            <a:ext cx="7174143" cy="477894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893550" y="1"/>
            <a:ext cx="5304800" cy="1348229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60719" y="76663"/>
            <a:ext cx="4987607" cy="127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Read the text fluently; decode words together.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Click 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and read the text to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with rhythm.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repeat after you; ask one S to read one sentence, and the other to read the next until they finish reading the text; give feedback.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Guide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decode the words together.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48148E-6 L 3.95833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80" y="132810"/>
            <a:ext cx="11828375" cy="65897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171158" y="-19971"/>
            <a:ext cx="2374889" cy="773220"/>
            <a:chOff x="9620858" y="53035"/>
            <a:chExt cx="2374889" cy="7732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58" y="53035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60457" y="109488"/>
              <a:ext cx="194831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Lead-in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1732" y="6260630"/>
            <a:ext cx="936984" cy="294424"/>
            <a:chOff x="10997114" y="6342119"/>
            <a:chExt cx="936984" cy="29442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4654" y="6342119"/>
              <a:ext cx="749444" cy="29442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0997114" y="6370524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36217" y="6296540"/>
            <a:ext cx="998007" cy="312687"/>
            <a:chOff x="7707356" y="6408789"/>
            <a:chExt cx="998007" cy="31268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7/26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124659" y="5477215"/>
            <a:ext cx="399879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Written</a:t>
            </a:r>
            <a:r>
              <a:rPr kumimoji="0" lang="en-US" altLang="zh-CN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 by Roderick Hunt</a:t>
            </a:r>
            <a:endParaRPr kumimoji="0" lang="en-US" altLang="zh-CN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Illustrated by Alex Brychta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Helvetica Ligh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6362" y="4081770"/>
            <a:ext cx="5342693" cy="1869087"/>
          </a:xfrm>
          <a:prstGeom prst="rect">
            <a:avLst/>
          </a:prstGeom>
          <a:noFill/>
          <a:ln w="28575" cap="flat">
            <a:solidFill>
              <a:srgbClr val="6C8CD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091585" y="3743361"/>
            <a:ext cx="2839650" cy="487553"/>
          </a:xfrm>
          <a:prstGeom prst="roundRect">
            <a:avLst/>
          </a:prstGeom>
          <a:solidFill>
            <a:srgbClr val="6C8CD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altLang="zh-CN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rPr>
              <a:t>Connections</a:t>
            </a:r>
            <a:endParaRPr lang="zh-CN" altLang="en-US" sz="2400" b="1" dirty="0">
              <a:solidFill>
                <a:srgbClr val="FFFFFF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1585" y="1181914"/>
            <a:ext cx="5357470" cy="2211140"/>
          </a:xfrm>
          <a:prstGeom prst="rect">
            <a:avLst/>
          </a:prstGeom>
          <a:noFill/>
          <a:ln w="28575" cap="flat">
            <a:solidFill>
              <a:srgbClr val="6C8CD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58609" y="4383695"/>
            <a:ext cx="510563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When was the last time you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were </a:t>
            </a: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sick?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What was </a:t>
            </a: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wrong?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How did you get </a:t>
            </a: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better?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Who helped you?</a:t>
            </a:r>
            <a:endParaRPr lang="en-US" altLang="zh-CN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076807" y="916330"/>
            <a:ext cx="5469239" cy="2381864"/>
            <a:chOff x="6041031" y="4679649"/>
            <a:chExt cx="5469239" cy="2550778"/>
          </a:xfrm>
        </p:grpSpPr>
        <p:sp>
          <p:nvSpPr>
            <p:cNvPr id="38" name="矩形 37"/>
            <p:cNvSpPr/>
            <p:nvPr/>
          </p:nvSpPr>
          <p:spPr>
            <a:xfrm>
              <a:off x="6041031" y="4973877"/>
              <a:ext cx="5469239" cy="225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120000"/>
                </a:lnSpc>
                <a:buFont typeface="+mj-lt"/>
                <a:buAutoNum type="arabicPeriod"/>
              </a:pPr>
              <a:endParaRPr lang="en-US" altLang="zh-CN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6041032" y="4679649"/>
              <a:ext cx="2839650" cy="559157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Before Reading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200121" y="1568826"/>
            <a:ext cx="5091980" cy="18651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What is wrong with Kipper?</a:t>
            </a:r>
            <a:endParaRPr lang="en-US" altLang="zh-CN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What do you think Kipper is thinking when he looks in the mirror?</a:t>
            </a:r>
            <a:endParaRPr lang="en-US" altLang="zh-CN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17261" y="340251"/>
            <a:ext cx="4386298" cy="512276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893550" y="2"/>
            <a:ext cx="5290291" cy="1401066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60719" y="76663"/>
            <a:ext cx="4987607" cy="129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Activate Ss’ interest in reading; use the illustration and the title to identify details and to make predictions; make connections.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look at the book cover closely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talk about the first two questions by using the illustration and the title.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connections question; assist them if necessary.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4" name="直角三角形 23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99627" y="179611"/>
            <a:ext cx="3817573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825" y="179611"/>
            <a:ext cx="11828375" cy="6589750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>
            <a:off x="1167910" y="406560"/>
            <a:ext cx="5411693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Futura Std Medium" panose="020B0702020204020203" pitchFamily="34" charset="0"/>
              </a:rPr>
              <a:t>Let’s predict!</a:t>
            </a:r>
            <a:endParaRPr lang="zh-CN" altLang="en-US" sz="3600" b="1" dirty="0">
              <a:solidFill>
                <a:srgbClr val="0070C0"/>
              </a:solidFill>
              <a:latin typeface="Futura Std Medium" panose="020B0702020204020203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169699" y="-3480"/>
            <a:ext cx="4089" cy="6613185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736371" y="36059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285389" y="2288034"/>
            <a:ext cx="3571649" cy="1820691"/>
          </a:xfrm>
          <a:prstGeom prst="rect">
            <a:avLst/>
          </a:prstGeom>
          <a:solidFill>
            <a:schemeClr val="bg1"/>
          </a:solidFill>
          <a:ln w="38100">
            <a:solidFill>
              <a:srgbClr val="6C8CD5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What is wrong with Biff and Chip? </a:t>
            </a:r>
            <a:endParaRPr lang="en-US" altLang="zh-CN" sz="2400" b="1" dirty="0" smtClean="0">
              <a:solidFill>
                <a:srgbClr val="53585F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What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do you think Dad will do </a:t>
            </a: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next?</a:t>
            </a:r>
            <a:endParaRPr lang="en-US" altLang="zh-CN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269668" y="1810848"/>
            <a:ext cx="3614266" cy="522129"/>
          </a:xfrm>
          <a:prstGeom prst="roundRect">
            <a:avLst/>
          </a:prstGeom>
          <a:solidFill>
            <a:srgbClr val="6C8CD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altLang="zh-CN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rPr>
              <a:t>Before Reading</a:t>
            </a:r>
            <a:endParaRPr lang="zh-CN" altLang="en-US" sz="2400" b="1" dirty="0">
              <a:solidFill>
                <a:srgbClr val="FFFFFF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7292" y="6286075"/>
            <a:ext cx="996019" cy="294424"/>
            <a:chOff x="7199811" y="6382460"/>
            <a:chExt cx="996019" cy="29442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386" y="6382460"/>
              <a:ext cx="749444" cy="294424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199811" y="6398867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061165" y="6283807"/>
            <a:ext cx="998007" cy="312687"/>
            <a:chOff x="7707356" y="6408789"/>
            <a:chExt cx="998007" cy="31268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8/26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1644" y="371631"/>
            <a:ext cx="887432" cy="591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7586" y="1598120"/>
            <a:ext cx="7164204" cy="43081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893550" y="1"/>
            <a:ext cx="5290291" cy="1218307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60719" y="76663"/>
            <a:ext cx="4987607" cy="10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Identify details and make predictions about the story by using the illustration; motivate Ss’ interest in reading the story.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recall what it means to predict.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look at the illustration carefully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talk about the given questions. 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2" name="直角三角形 21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18" y="150998"/>
            <a:ext cx="11828375" cy="6589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15785" y="202450"/>
            <a:ext cx="3958864" cy="6486846"/>
          </a:xfrm>
          <a:prstGeom prst="rect">
            <a:avLst/>
          </a:prstGeom>
          <a:solidFill>
            <a:srgbClr val="FFE389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40340" y="2482050"/>
            <a:ext cx="3738185" cy="2368675"/>
            <a:chOff x="8267863" y="1254525"/>
            <a:chExt cx="3387348" cy="1789961"/>
          </a:xfrm>
        </p:grpSpPr>
        <p:sp>
          <p:nvSpPr>
            <p:cNvPr id="24" name="文本框 23"/>
            <p:cNvSpPr txBox="1"/>
            <p:nvPr/>
          </p:nvSpPr>
          <p:spPr>
            <a:xfrm>
              <a:off x="8306362" y="1635047"/>
              <a:ext cx="3310349" cy="1409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How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Kipper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feel?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Dad do? How did he feel? Why?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267863" y="1254525"/>
              <a:ext cx="3387348" cy="394562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82555" y="-976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8015785" y="386171"/>
            <a:ext cx="28432" cy="6267432"/>
          </a:xfrm>
          <a:prstGeom prst="line">
            <a:avLst/>
          </a:prstGeom>
          <a:ln w="28575">
            <a:solidFill>
              <a:srgbClr val="FFA90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3" y="6268338"/>
            <a:ext cx="749444" cy="29442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30296" y="6284745"/>
            <a:ext cx="790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2:30</a:t>
            </a:r>
            <a:endParaRPr lang="zh-CN" altLang="en-US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1061165" y="6283807"/>
            <a:ext cx="998007" cy="312687"/>
            <a:chOff x="7707356" y="6408789"/>
            <a:chExt cx="998007" cy="312687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7707356" y="6418490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9/26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55" name="流程图: 过程 54"/>
          <p:cNvSpPr/>
          <p:nvPr/>
        </p:nvSpPr>
        <p:spPr>
          <a:xfrm>
            <a:off x="1695630" y="5713063"/>
            <a:ext cx="4939246" cy="618404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Kipper had spots.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04276" y="1034761"/>
            <a:ext cx="4962152" cy="4704097"/>
          </a:xfrm>
          <a:prstGeom prst="rect">
            <a:avLst/>
          </a:prstGeom>
        </p:spPr>
      </p:pic>
      <p:sp>
        <p:nvSpPr>
          <p:cNvPr id="54" name="标题 1"/>
          <p:cNvSpPr txBox="1"/>
          <p:nvPr/>
        </p:nvSpPr>
        <p:spPr>
          <a:xfrm>
            <a:off x="1150497" y="393285"/>
            <a:ext cx="1579256" cy="5788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Spots!</a:t>
            </a:r>
            <a:endParaRPr lang="en-US" altLang="zh-CN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814718" y="5579215"/>
            <a:ext cx="1674211" cy="955719"/>
            <a:chOff x="8484203" y="-27120897"/>
            <a:chExt cx="1859000" cy="51040207"/>
          </a:xfrm>
        </p:grpSpPr>
        <p:sp>
          <p:nvSpPr>
            <p:cNvPr id="21" name="圆角矩形 20"/>
            <p:cNvSpPr/>
            <p:nvPr/>
          </p:nvSpPr>
          <p:spPr>
            <a:xfrm>
              <a:off x="8822970" y="-11521073"/>
              <a:ext cx="1520233" cy="35440383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spots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84203" y="-27120897"/>
              <a:ext cx="731130" cy="34072947"/>
            </a:xfrm>
            <a:prstGeom prst="rect">
              <a:avLst/>
            </a:prstGeom>
          </p:spPr>
        </p:pic>
      </p:grpSp>
      <p:grpSp>
        <p:nvGrpSpPr>
          <p:cNvPr id="42" name="组合 61"/>
          <p:cNvGrpSpPr/>
          <p:nvPr/>
        </p:nvGrpSpPr>
        <p:grpSpPr>
          <a:xfrm>
            <a:off x="8120183" y="889477"/>
            <a:ext cx="3732277" cy="1362827"/>
            <a:chOff x="8555430" y="1145114"/>
            <a:chExt cx="3314958" cy="1362827"/>
          </a:xfrm>
        </p:grpSpPr>
        <p:sp>
          <p:nvSpPr>
            <p:cNvPr id="43" name="文本框 42"/>
            <p:cNvSpPr txBox="1"/>
            <p:nvPr/>
          </p:nvSpPr>
          <p:spPr>
            <a:xfrm>
              <a:off x="8594714" y="1676944"/>
              <a:ext cx="3275674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Who </a:t>
              </a:r>
              <a:r>
                <a:rPr lang="en-US" altLang="zh-CN" sz="2400" b="1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had </a:t>
              </a:r>
              <a:r>
                <a:rPr lang="en-US" altLang="zh-CN" sz="24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spots first in the family?</a:t>
              </a:r>
              <a:endParaRPr lang="en-US" altLang="zh-CN" sz="2400" b="1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8555430" y="1145114"/>
              <a:ext cx="331495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Characters</a:t>
              </a:r>
              <a:endPara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86386" y="1494695"/>
            <a:ext cx="3417662" cy="4260326"/>
            <a:chOff x="8120873" y="993881"/>
            <a:chExt cx="3417662" cy="4260326"/>
          </a:xfrm>
        </p:grpSpPr>
        <p:grpSp>
          <p:nvGrpSpPr>
            <p:cNvPr id="27" name="组合 26"/>
            <p:cNvGrpSpPr/>
            <p:nvPr/>
          </p:nvGrpSpPr>
          <p:grpSpPr>
            <a:xfrm>
              <a:off x="8120873" y="993881"/>
              <a:ext cx="3417662" cy="4260326"/>
              <a:chOff x="4792547" y="1576389"/>
              <a:chExt cx="3501745" cy="42603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792547" y="1576389"/>
                <a:ext cx="3501745" cy="4260326"/>
                <a:chOff x="8334195" y="1367380"/>
                <a:chExt cx="3501745" cy="4260326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8334195" y="1509783"/>
                  <a:ext cx="3501745" cy="4117923"/>
                  <a:chOff x="6847513" y="1523383"/>
                  <a:chExt cx="4322546" cy="5117980"/>
                </a:xfrm>
              </p:grpSpPr>
              <p:sp>
                <p:nvSpPr>
                  <p:cNvPr id="37" name="图文框 25"/>
                  <p:cNvSpPr/>
                  <p:nvPr/>
                </p:nvSpPr>
                <p:spPr>
                  <a:xfrm>
                    <a:off x="6847513" y="1523383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7144722" y="2066904"/>
                    <a:ext cx="3822762" cy="417088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36" name="文本框 35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30" name="流程图: 过程 29"/>
              <p:cNvSpPr/>
              <p:nvPr/>
            </p:nvSpPr>
            <p:spPr>
              <a:xfrm>
                <a:off x="5002692" y="4154009"/>
                <a:ext cx="3208949" cy="1286833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There are some red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spots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on the skin.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</a:t>
                </a:r>
                <a:endParaRPr lang="en-US" altLang="zh-CN" sz="24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055964" y="3624141"/>
                <a:ext cx="110240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spots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805215" y="1863718"/>
              <a:ext cx="1986849" cy="1170335"/>
            </a:xfrm>
            <a:prstGeom prst="rect">
              <a:avLst/>
            </a:prstGeom>
          </p:spPr>
        </p:pic>
      </p:grpSp>
      <p:sp>
        <p:nvSpPr>
          <p:cNvPr id="39" name="矩形 38"/>
          <p:cNvSpPr/>
          <p:nvPr/>
        </p:nvSpPr>
        <p:spPr>
          <a:xfrm>
            <a:off x="6893550" y="1"/>
            <a:ext cx="5298450" cy="2313079"/>
          </a:xfrm>
          <a:prstGeom prst="rect">
            <a:avLst/>
          </a:prstGeom>
          <a:solidFill>
            <a:srgbClr val="FFB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60719" y="76663"/>
            <a:ext cx="4987607" cy="228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6870">
              <a:lnSpc>
                <a:spcPct val="118000"/>
              </a:lnSpc>
            </a:pP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LO: Understand the text; understand the meaning of the vocabulary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spots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, and make sentences with it; identify the characters of the story by using the text and the illustration; read the text fluently;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text together; click the penguin button and explain the word </a:t>
            </a:r>
            <a:r>
              <a:rPr lang="en-US" altLang="zh-CN" sz="1100" b="1" i="1" dirty="0">
                <a:latin typeface="Century Gothic" panose="020B0502020202020204" pitchFamily="34" charset="0"/>
                <a:sym typeface="Helvetica Neue"/>
              </a:rPr>
              <a:t>spots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;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read the vocabulary word and have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make sentences with it.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identify the character of the story by using the illustration and context clues.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talk about the comprehension questions by using the text and the illustration.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  <a:p>
            <a:pPr marL="228600" lvl="0" indent="-228600" defTabSz="356870">
              <a:lnSpc>
                <a:spcPct val="118000"/>
              </a:lnSpc>
              <a:buFont typeface="+mj-lt"/>
              <a:buAutoNum type="arabicPeriod"/>
            </a:pPr>
            <a:r>
              <a:rPr lang="en-US" altLang="zh-CN" sz="1100" b="1" dirty="0" smtClean="0">
                <a:latin typeface="Century Gothic" panose="020B0502020202020204" pitchFamily="34" charset="0"/>
                <a:sym typeface="Helvetica Neue"/>
              </a:rPr>
              <a:t>Ask </a:t>
            </a:r>
            <a:r>
              <a:rPr lang="en-US" altLang="zh-CN" sz="1100" b="1" dirty="0" err="1">
                <a:latin typeface="Century Gothic" panose="020B0502020202020204" pitchFamily="34" charset="0"/>
                <a:sym typeface="Helvetica Neue"/>
              </a:rPr>
              <a:t>Ss</a:t>
            </a:r>
            <a:r>
              <a:rPr lang="en-US" altLang="zh-CN" sz="1100" b="1" dirty="0">
                <a:latin typeface="Century Gothic" panose="020B0502020202020204" pitchFamily="34" charset="0"/>
                <a:sym typeface="Helvetica Neue"/>
              </a:rPr>
              <a:t> to take turns reading the text aloud.</a:t>
            </a:r>
            <a:endParaRPr lang="en-US" altLang="zh-CN" sz="1100" b="1" dirty="0"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41" name="直角三角形 40"/>
          <p:cNvSpPr/>
          <p:nvPr/>
        </p:nvSpPr>
        <p:spPr>
          <a:xfrm rot="10800000">
            <a:off x="11557972" y="-7621"/>
            <a:ext cx="625869" cy="568635"/>
          </a:xfrm>
          <a:prstGeom prst="rtTriangle">
            <a:avLst/>
          </a:prstGeom>
          <a:solidFill>
            <a:srgbClr val="0C77C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712772" y="-179"/>
            <a:ext cx="56457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TG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k">
      <a:majorFont>
        <a:latin typeface="Century Gothic"/>
        <a:ea typeface="Alegreya Sans Black"/>
        <a:cs typeface=""/>
      </a:majorFont>
      <a:minorFont>
        <a:latin typeface="Century Gothic"/>
        <a:ea typeface="Alegreya Sans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k">
      <a:majorFont>
        <a:latin typeface="Century Gothic"/>
        <a:ea typeface="Alegreya Sans Black"/>
        <a:cs typeface=""/>
      </a:majorFont>
      <a:minorFont>
        <a:latin typeface="Century Gothic"/>
        <a:ea typeface="Alegreya Sans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prek">
      <a:majorFont>
        <a:latin typeface="Century Gothic"/>
        <a:ea typeface="Alegreya Sans Black"/>
        <a:cs typeface=""/>
      </a:majorFont>
      <a:minorFont>
        <a:latin typeface="Century Gothic"/>
        <a:ea typeface="Alegreya Sans Black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15173</Words>
  <Application>WPS Presentation</Application>
  <PresentationFormat>宽屏</PresentationFormat>
  <Paragraphs>717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52" baseType="lpstr">
      <vt:lpstr>Arial</vt:lpstr>
      <vt:lpstr>SimSun</vt:lpstr>
      <vt:lpstr>Wingdings</vt:lpstr>
      <vt:lpstr>Helvetica Light</vt:lpstr>
      <vt:lpstr>Century Gothic</vt:lpstr>
      <vt:lpstr>Century Gothic</vt:lpstr>
      <vt:lpstr>Alegreya Sans Black</vt:lpstr>
      <vt:lpstr>Helvetica Neue</vt:lpstr>
      <vt:lpstr>等线</vt:lpstr>
      <vt:lpstr>Calibri</vt:lpstr>
      <vt:lpstr>Arial Unicode MS</vt:lpstr>
      <vt:lpstr>Futura Std Medium</vt:lpstr>
      <vt:lpstr>Yu Gothic UI Semibold</vt:lpstr>
      <vt:lpstr>Segoe Print</vt:lpstr>
      <vt:lpstr>Microsoft YaHei</vt:lpstr>
      <vt:lpstr>Adobe Gothic Std B</vt:lpstr>
      <vt:lpstr>Futura Medium</vt:lpstr>
      <vt:lpstr>Futura Std Book</vt:lpstr>
      <vt:lpstr>Office 主题</vt:lpstr>
      <vt:lpstr>1_Office 主题</vt:lpstr>
      <vt:lpstr>1_White</vt:lpstr>
      <vt:lpstr>5_White</vt:lpstr>
      <vt:lpstr>6_White</vt:lpstr>
      <vt:lpstr>3_Office 主题</vt:lpstr>
      <vt:lpstr>2_Office 主题</vt:lpstr>
      <vt:lpstr>4_White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Rossana Ruggiero</cp:lastModifiedBy>
  <cp:revision>1</cp:revision>
  <dcterms:created xsi:type="dcterms:W3CDTF">2022-04-19T13:06:27Z</dcterms:created>
  <dcterms:modified xsi:type="dcterms:W3CDTF">2022-04-19T13:06:27Z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5D37C79F9E5A4E8E93901BEDA201C56C</vt:lpwstr>
  </property>
  <property fmtid="{D5CDD505-2E9C-101B-9397-08002B2CF9AE}" pid="3" name="KSOProductBuildVer">
    <vt:lpwstr>1033-11.2.0.11074</vt:lpwstr>
  </property>
</Properties>
</file>