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notesMasterIdLst>
    <p:notesMasterId r:id="rId61"/>
  </p:notesMasterIdLst>
  <p:sldIdLst>
    <p:sldId id="257" r:id="rId26"/>
    <p:sldId id="258" r:id="rId27"/>
    <p:sldId id="259" r:id="rId28"/>
    <p:sldId id="263" r:id="rId29"/>
    <p:sldId id="261" r:id="rId30"/>
    <p:sldId id="262" r:id="rId31"/>
    <p:sldId id="265" r:id="rId32"/>
    <p:sldId id="266" r:id="rId33"/>
    <p:sldId id="267" r:id="rId34"/>
    <p:sldId id="268" r:id="rId35"/>
    <p:sldId id="269" r:id="rId36"/>
    <p:sldId id="271" r:id="rId37"/>
    <p:sldId id="272" r:id="rId38"/>
    <p:sldId id="273" r:id="rId39"/>
    <p:sldId id="307" r:id="rId40"/>
    <p:sldId id="290" r:id="rId41"/>
    <p:sldId id="291" r:id="rId42"/>
    <p:sldId id="292" r:id="rId43"/>
    <p:sldId id="293" r:id="rId44"/>
    <p:sldId id="294" r:id="rId45"/>
    <p:sldId id="283" r:id="rId46"/>
    <p:sldId id="284" r:id="rId47"/>
    <p:sldId id="285" r:id="rId48"/>
    <p:sldId id="286" r:id="rId49"/>
    <p:sldId id="264" r:id="rId50"/>
    <p:sldId id="303" r:id="rId51"/>
    <p:sldId id="304" r:id="rId52"/>
    <p:sldId id="305" r:id="rId53"/>
    <p:sldId id="306" r:id="rId54"/>
    <p:sldId id="309" r:id="rId55"/>
    <p:sldId id="308" r:id="rId56"/>
    <p:sldId id="275" r:id="rId57"/>
    <p:sldId id="276" r:id="rId58"/>
    <p:sldId id="310" r:id="rId59"/>
    <p:sldId id="27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9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35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4.xml"/><Relationship Id="rId58" Type="http://schemas.openxmlformats.org/officeDocument/2006/relationships/slide" Target="slides/slide33.xml"/><Relationship Id="rId57" Type="http://schemas.openxmlformats.org/officeDocument/2006/relationships/slide" Target="slides/slide32.xml"/><Relationship Id="rId56" Type="http://schemas.openxmlformats.org/officeDocument/2006/relationships/slide" Target="slides/slide31.xml"/><Relationship Id="rId55" Type="http://schemas.openxmlformats.org/officeDocument/2006/relationships/slide" Target="slides/slide30.xml"/><Relationship Id="rId54" Type="http://schemas.openxmlformats.org/officeDocument/2006/relationships/slide" Target="slides/slide29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4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6" Type="http://schemas.openxmlformats.org/officeDocument/2006/relationships/slide" Target="slides/slide21.xml"/><Relationship Id="rId45" Type="http://schemas.openxmlformats.org/officeDocument/2006/relationships/slide" Target="slides/slide20.xml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40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5" Type="http://schemas.openxmlformats.org/officeDocument/2006/relationships/slide" Target="slides/slide10.xml"/><Relationship Id="rId34" Type="http://schemas.openxmlformats.org/officeDocument/2006/relationships/slide" Target="slides/slide9.xml"/><Relationship Id="rId33" Type="http://schemas.openxmlformats.org/officeDocument/2006/relationships/slide" Target="slides/slide8.xml"/><Relationship Id="rId32" Type="http://schemas.openxmlformats.org/officeDocument/2006/relationships/slide" Target="slides/slide7.xml"/><Relationship Id="rId31" Type="http://schemas.openxmlformats.org/officeDocument/2006/relationships/slide" Target="slides/slide6.xml"/><Relationship Id="rId30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6" Type="http://schemas.openxmlformats.org/officeDocument/2006/relationships/slide" Target="slides/slide1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1871-C735-40F7-8A5E-4E0671924D1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7F383-5D6F-45B9-8DDE-6030F3CBB1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85EF0-01C7-40BA-B330-D60D1F8442E8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7AB3-2C0C-464D-B5BE-37420D8FF4CA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85EF0-01C7-40BA-B330-D60D1F8442E8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7AB3-2C0C-464D-B5BE-37420D8FF4CA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3100F-8E29-480D-BA98-9A7AABCE26C6}" type="slidenum">
              <a:rPr lang="es-ES" altLang="ru-RU">
                <a:solidFill>
                  <a:srgbClr val="000000"/>
                </a:solidFill>
              </a:rPr>
            </a:fld>
            <a:endParaRPr lang="es-E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4B529-776C-49B0-A681-FF1388CE2B80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DD02-99F9-4112-ACAD-367FF8044BBE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4B529-776C-49B0-A681-FF1388CE2B80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DD02-99F9-4112-ACAD-367FF8044BBE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4B529-776C-49B0-A681-FF1388CE2B80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DD02-99F9-4112-ACAD-367FF8044BBE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4B529-776C-49B0-A681-FF1388CE2B80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DD02-99F9-4112-ACAD-367FF8044BBE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4B529-776C-49B0-A681-FF1388CE2B80}" type="datetimeFigureOut">
              <a:rPr lang="pl-PL"/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DD02-99F9-4112-ACAD-367FF8044BBE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8B537-004D-4EAF-AD47-5D6323A6934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21C7-D0CF-493E-9F33-9A406A6F119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317-8D34-425A-AAA1-259CA82CAB43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6134D-C950-444A-B36F-1DA7600905C2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317-8D34-425A-AAA1-259CA82CAB43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6134D-C950-444A-B36F-1DA7600905C2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ru-RU" smtClean="0"/>
              <a:t>Haga clic para cambiar el estilo de título	</a:t>
            </a:r>
            <a:endParaRPr lang="es-E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ru-RU" smtClean="0"/>
              <a:t>Haga clic para modificar el estilo de texto del patrón</a:t>
            </a:r>
            <a:endParaRPr lang="es-ES" altLang="ru-RU" smtClean="0"/>
          </a:p>
          <a:p>
            <a:pPr lvl="1"/>
            <a:r>
              <a:rPr lang="es-ES" altLang="ru-RU" smtClean="0"/>
              <a:t>Segundo nivel</a:t>
            </a:r>
            <a:endParaRPr lang="es-ES" altLang="ru-RU" smtClean="0"/>
          </a:p>
          <a:p>
            <a:pPr lvl="2"/>
            <a:r>
              <a:rPr lang="es-ES" altLang="ru-RU" smtClean="0"/>
              <a:t>Tercer nivel</a:t>
            </a:r>
            <a:endParaRPr lang="es-ES" altLang="ru-RU" smtClean="0"/>
          </a:p>
          <a:p>
            <a:pPr lvl="3"/>
            <a:r>
              <a:rPr lang="es-ES" altLang="ru-RU" smtClean="0"/>
              <a:t>Cuarto nivel</a:t>
            </a:r>
            <a:endParaRPr lang="es-ES" altLang="ru-RU" smtClean="0"/>
          </a:p>
          <a:p>
            <a:pPr lvl="4"/>
            <a:r>
              <a:rPr lang="es-ES" altLang="ru-RU" smtClean="0"/>
              <a:t>Quinto nivel</a:t>
            </a:r>
            <a:endParaRPr lang="es-E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3B55D1-EE3A-462F-96F3-514034E14A9A}" type="slidenum">
              <a:rPr lang="es-ES" altLang="ru-RU" smtClean="0">
                <a:solidFill>
                  <a:srgbClr val="000000"/>
                </a:solidFill>
              </a:rPr>
            </a:fld>
            <a:endParaRPr lang="es-ES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B2EC9-0B00-41C5-9B44-424406DA9CFF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8D592-0771-42AB-A2ED-0930679F9F21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B2EC9-0B00-41C5-9B44-424406DA9CFF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8D592-0771-42AB-A2ED-0930679F9F21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B2EC9-0B00-41C5-9B44-424406DA9CFF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8D592-0771-42AB-A2ED-0930679F9F21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B2EC9-0B00-41C5-9B44-424406DA9CFF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8D592-0771-42AB-A2ED-0930679F9F21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s-ES" smtClean="0"/>
              <a:t>Kliknij, aby edytować styl</a:t>
            </a:r>
            <a:endParaRPr lang="pl-PL" altLang="es-E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s-ES" smtClean="0"/>
              <a:t>Kliknij, aby edytować style wzorca tekstu</a:t>
            </a:r>
            <a:endParaRPr lang="pl-PL" altLang="es-ES" smtClean="0"/>
          </a:p>
          <a:p>
            <a:pPr lvl="1"/>
            <a:r>
              <a:rPr lang="pl-PL" altLang="es-ES" smtClean="0"/>
              <a:t>Drugi poziom</a:t>
            </a:r>
            <a:endParaRPr lang="pl-PL" altLang="es-ES" smtClean="0"/>
          </a:p>
          <a:p>
            <a:pPr lvl="2"/>
            <a:r>
              <a:rPr lang="pl-PL" altLang="es-ES" smtClean="0"/>
              <a:t>Trzeci poziom</a:t>
            </a:r>
            <a:endParaRPr lang="pl-PL" altLang="es-ES" smtClean="0"/>
          </a:p>
          <a:p>
            <a:pPr lvl="3"/>
            <a:r>
              <a:rPr lang="pl-PL" altLang="es-ES" smtClean="0"/>
              <a:t>Czwarty poziom</a:t>
            </a:r>
            <a:endParaRPr lang="pl-PL" altLang="es-ES" smtClean="0"/>
          </a:p>
          <a:p>
            <a:pPr lvl="4"/>
            <a:r>
              <a:rPr lang="pl-PL" altLang="es-ES" smtClean="0"/>
              <a:t>Piąty poziom</a:t>
            </a:r>
            <a:endParaRPr lang="pl-PL" altLang="es-E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B2EC9-0B00-41C5-9B44-424406DA9CFF}" type="datetimeFigureOut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8D592-0771-42AB-A2ED-0930679F9F21}" type="slidenum">
              <a:rPr lang="pl-PL" smtClean="0">
                <a:cs typeface="Arial" panose="020B0604020202020204" pitchFamily="34" charset="0"/>
              </a:rPr>
            </a:fld>
            <a:endParaRPr lang="pl-PL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1E18-BB3C-4B05-98E4-3C5C4C08AE46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8C2-070B-4D26-B1B1-0EFF7299F87D}" type="slidenum">
              <a:rPr lang="es-ES" smtClean="0">
                <a:solidFill>
                  <a:prstClr val="white">
                    <a:tint val="75000"/>
                  </a:prstClr>
                </a:solidFill>
              </a:rPr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ransition spd="slow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DC5BA-FD54-4D3F-A750-433CB0BFC4B0}" type="datetimeFigureOut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C33B4D-593B-4200-8B79-1FDB49E6D7FB}" type="slidenum">
              <a:rPr lang="es-ES" smtClean="0">
                <a:cs typeface="Arial" panose="020B0604020202020204" pitchFamily="34" charset="0"/>
              </a:rPr>
            </a:fld>
            <a:endParaRPr lang="es-ES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20.xml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21.xml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22.xml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24.xml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4.png"/><Relationship Id="rId11" Type="http://schemas.openxmlformats.org/officeDocument/2006/relationships/image" Target="../media/image32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microsoft.com/office/2007/relationships/hdphoto" Target="../media/image46.wdp"/><Relationship Id="rId7" Type="http://schemas.openxmlformats.org/officeDocument/2006/relationships/image" Target="../media/image45.png"/><Relationship Id="rId6" Type="http://schemas.microsoft.com/office/2007/relationships/hdphoto" Target="../media/image44.wdp"/><Relationship Id="rId5" Type="http://schemas.openxmlformats.org/officeDocument/2006/relationships/image" Target="../media/image43.png"/><Relationship Id="rId4" Type="http://schemas.microsoft.com/office/2007/relationships/hdphoto" Target="../media/image42.wdp"/><Relationship Id="rId3" Type="http://schemas.openxmlformats.org/officeDocument/2006/relationships/image" Target="../media/image41.png"/><Relationship Id="rId2" Type="http://schemas.microsoft.com/office/2007/relationships/hdphoto" Target="../media/image40.wdp"/><Relationship Id="rId13" Type="http://schemas.openxmlformats.org/officeDocument/2006/relationships/slideLayout" Target="../slideLayouts/slideLayout19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hdphoto" Target="../media/image53.wdp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microsoft.com/office/2007/relationships/hdphoto" Target="../media/image50.wdp"/><Relationship Id="rId5" Type="http://schemas.openxmlformats.org/officeDocument/2006/relationships/image" Target="../media/image49.png"/><Relationship Id="rId4" Type="http://schemas.microsoft.com/office/2007/relationships/hdphoto" Target="../media/image44.wdp"/><Relationship Id="rId3" Type="http://schemas.openxmlformats.org/officeDocument/2006/relationships/image" Target="../media/image48.png"/><Relationship Id="rId2" Type="http://schemas.microsoft.com/office/2007/relationships/hdphoto" Target="../media/image42.wdp"/><Relationship Id="rId13" Type="http://schemas.openxmlformats.org/officeDocument/2006/relationships/slideLayout" Target="../slideLayouts/slideLayout19.xml"/><Relationship Id="rId12" Type="http://schemas.openxmlformats.org/officeDocument/2006/relationships/audio" Target="../media/audio10.wav"/><Relationship Id="rId11" Type="http://schemas.openxmlformats.org/officeDocument/2006/relationships/audio" Target="../media/audio13.wav"/><Relationship Id="rId10" Type="http://schemas.openxmlformats.org/officeDocument/2006/relationships/audio" Target="../media/audio11.wav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microsoft.com/office/2007/relationships/hdphoto" Target="../media/image50.wdp"/><Relationship Id="rId6" Type="http://schemas.openxmlformats.org/officeDocument/2006/relationships/image" Target="../media/image49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openxmlformats.org/officeDocument/2006/relationships/image" Target="../media/image54.png"/><Relationship Id="rId2" Type="http://schemas.microsoft.com/office/2007/relationships/media" Target="../media/audio14.wav"/><Relationship Id="rId15" Type="http://schemas.openxmlformats.org/officeDocument/2006/relationships/slideLayout" Target="../slideLayouts/slideLayout19.xml"/><Relationship Id="rId14" Type="http://schemas.openxmlformats.org/officeDocument/2006/relationships/audio" Target="../media/audio11.wav"/><Relationship Id="rId13" Type="http://schemas.openxmlformats.org/officeDocument/2006/relationships/audio" Target="../media/audio10.wav"/><Relationship Id="rId12" Type="http://schemas.microsoft.com/office/2007/relationships/hdphoto" Target="../media/image56.wdp"/><Relationship Id="rId11" Type="http://schemas.openxmlformats.org/officeDocument/2006/relationships/image" Target="../media/image55.png"/><Relationship Id="rId10" Type="http://schemas.microsoft.com/office/2007/relationships/hdphoto" Target="../media/image53.wdp"/><Relationship Id="rId1" Type="http://schemas.openxmlformats.org/officeDocument/2006/relationships/audio" Target="NULL" TargetMode="Externa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microsoft.com/office/2007/relationships/hdphoto" Target="../media/image60.wdp"/><Relationship Id="rId7" Type="http://schemas.openxmlformats.org/officeDocument/2006/relationships/image" Target="../media/image59.png"/><Relationship Id="rId6" Type="http://schemas.microsoft.com/office/2007/relationships/hdphoto" Target="../media/image58.wdp"/><Relationship Id="rId5" Type="http://schemas.openxmlformats.org/officeDocument/2006/relationships/image" Target="../media/image57.png"/><Relationship Id="rId4" Type="http://schemas.microsoft.com/office/2007/relationships/hdphoto" Target="../media/image50.wdp"/><Relationship Id="rId3" Type="http://schemas.openxmlformats.org/officeDocument/2006/relationships/image" Target="../media/image49.png"/><Relationship Id="rId2" Type="http://schemas.microsoft.com/office/2007/relationships/hdphoto" Target="../media/image42.wdp"/><Relationship Id="rId13" Type="http://schemas.openxmlformats.org/officeDocument/2006/relationships/slideLayout" Target="../slideLayouts/slideLayout19.xml"/><Relationship Id="rId12" Type="http://schemas.openxmlformats.org/officeDocument/2006/relationships/audio" Target="../media/audio15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1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3" Type="http://schemas.openxmlformats.org/officeDocument/2006/relationships/slideLayout" Target="../slideLayouts/slideLayout18.xml"/><Relationship Id="rId12" Type="http://schemas.openxmlformats.org/officeDocument/2006/relationships/image" Target="../media/image93.png"/><Relationship Id="rId11" Type="http://schemas.openxmlformats.org/officeDocument/2006/relationships/image" Target="../media/image92.png"/><Relationship Id="rId10" Type="http://schemas.openxmlformats.org/officeDocument/2006/relationships/image" Target="../media/image91.png"/><Relationship Id="rId1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audio" Target="../media/audio6.wav"/><Relationship Id="rId2" Type="http://schemas.openxmlformats.org/officeDocument/2006/relationships/image" Target="../media/image94.GIF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5.wav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audio" Target="../media/audio6.wav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822"/>
          <a:stretch>
            <a:fillRect/>
          </a:stretch>
        </p:blipFill>
        <p:spPr>
          <a:xfrm>
            <a:off x="1318960" y="1335217"/>
            <a:ext cx="6506099" cy="2086958"/>
          </a:xfrm>
          <a:prstGeom prst="rect">
            <a:avLst/>
          </a:prstGeom>
        </p:spPr>
      </p:pic>
      <p:pic>
        <p:nvPicPr>
          <p:cNvPr id="4098" name="Picture 2" descr="http://vector.me/files/images/2/1/212865/stock_tongue_out_emoticon_vector_ic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00" y1="33225" x2="50800" y2="3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140968"/>
            <a:ext cx="4762500" cy="292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11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2388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762876" y="5589608"/>
            <a:ext cx="985838" cy="903287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23 Llamada rectangular redondeada"/>
          <p:cNvSpPr/>
          <p:nvPr/>
        </p:nvSpPr>
        <p:spPr>
          <a:xfrm>
            <a:off x="4932373" y="3213100"/>
            <a:ext cx="2008187" cy="503238"/>
          </a:xfrm>
          <a:prstGeom prst="wedgeRoundRectCallout">
            <a:avLst>
              <a:gd name="adj1" fmla="val 56163"/>
              <a:gd name="adj2" fmla="val -220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happy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2 Llamada rectangular redondeada"/>
          <p:cNvSpPr/>
          <p:nvPr/>
        </p:nvSpPr>
        <p:spPr>
          <a:xfrm>
            <a:off x="4937125" y="3860804"/>
            <a:ext cx="2008188" cy="504825"/>
          </a:xfrm>
          <a:prstGeom prst="wedgeRoundRectCallout">
            <a:avLst>
              <a:gd name="adj1" fmla="val 56005"/>
              <a:gd name="adj2" fmla="val -224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sad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2373" y="4508520"/>
            <a:ext cx="2008187" cy="504825"/>
          </a:xfrm>
          <a:prstGeom prst="wedgeRoundRectCallout">
            <a:avLst>
              <a:gd name="adj1" fmla="val 55531"/>
              <a:gd name="adj2" fmla="val -2051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full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152" name="Picture 2" descr="http://www.jennyannfraser.com/wp-content/uploads/2011/09/disappointment-yayaoyo-canstockphoto5729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98" y="1893908"/>
            <a:ext cx="11509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41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" grpId="0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2388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762876" y="5549900"/>
            <a:ext cx="985838" cy="903288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7" y="5297415"/>
              <a:ext cx="953961" cy="86789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6"/>
              <a:ext cx="504520" cy="43053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2 Llamada rectangular redondeada"/>
          <p:cNvSpPr/>
          <p:nvPr/>
        </p:nvSpPr>
        <p:spPr>
          <a:xfrm>
            <a:off x="4937125" y="3213100"/>
            <a:ext cx="2008188" cy="503238"/>
          </a:xfrm>
          <a:prstGeom prst="wedgeRoundRectCallout">
            <a:avLst>
              <a:gd name="adj1" fmla="val 56479"/>
              <a:gd name="adj2" fmla="val -220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happy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2373" y="3860804"/>
            <a:ext cx="2008187" cy="504825"/>
          </a:xfrm>
          <a:prstGeom prst="wedgeRoundRectCallout">
            <a:avLst>
              <a:gd name="adj1" fmla="val 56321"/>
              <a:gd name="adj2" fmla="val -217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thirsty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932373" y="4508520"/>
            <a:ext cx="2008187" cy="504825"/>
          </a:xfrm>
          <a:prstGeom prst="wedgeRoundRectCallout">
            <a:avLst>
              <a:gd name="adj1" fmla="val 56163"/>
              <a:gd name="adj2" fmla="val -198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sad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41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203" name="Picture 18" descr="http://spicythailancaster.com/wp-content/uploads/2013/03/smil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/>
          <a:stretch>
            <a:fillRect/>
          </a:stretch>
        </p:blipFill>
        <p:spPr bwMode="auto">
          <a:xfrm>
            <a:off x="5246689" y="1760538"/>
            <a:ext cx="13779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8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2388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762876" y="5589608"/>
            <a:ext cx="985838" cy="903287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2 Llamada rectangular redondeada"/>
          <p:cNvSpPr/>
          <p:nvPr/>
        </p:nvSpPr>
        <p:spPr>
          <a:xfrm>
            <a:off x="4937125" y="3860804"/>
            <a:ext cx="2008188" cy="504825"/>
          </a:xfrm>
          <a:prstGeom prst="wedgeRoundRectCallout">
            <a:avLst>
              <a:gd name="adj1" fmla="val 55846"/>
              <a:gd name="adj2" fmla="val -217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tired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932373" y="4508520"/>
            <a:ext cx="2008187" cy="504825"/>
          </a:xfrm>
          <a:prstGeom prst="wedgeRoundRectCallout">
            <a:avLst>
              <a:gd name="adj1" fmla="val 56005"/>
              <a:gd name="adj2" fmla="val -1926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happy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2373" y="3213100"/>
            <a:ext cx="2008187" cy="503238"/>
          </a:xfrm>
          <a:prstGeom prst="wedgeRoundRectCallout">
            <a:avLst>
              <a:gd name="adj1" fmla="val 56163"/>
              <a:gd name="adj2" fmla="val -2267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sad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371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0" y="1773258"/>
            <a:ext cx="12065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2388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762876" y="5589608"/>
            <a:ext cx="985838" cy="903287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2 Llamada rectangular redondeada"/>
          <p:cNvSpPr/>
          <p:nvPr/>
        </p:nvSpPr>
        <p:spPr>
          <a:xfrm>
            <a:off x="4937125" y="4508520"/>
            <a:ext cx="2008188" cy="504825"/>
          </a:xfrm>
          <a:prstGeom prst="wedgeRoundRectCallout">
            <a:avLst>
              <a:gd name="adj1" fmla="val 55214"/>
              <a:gd name="adj2" fmla="val -224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hungry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932373" y="3860804"/>
            <a:ext cx="2008187" cy="504825"/>
          </a:xfrm>
          <a:prstGeom prst="wedgeRoundRectCallout">
            <a:avLst>
              <a:gd name="adj1" fmla="val 55847"/>
              <a:gd name="adj2" fmla="val -198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full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2373" y="3213100"/>
            <a:ext cx="2008187" cy="503238"/>
          </a:xfrm>
          <a:prstGeom prst="wedgeRoundRectCallout">
            <a:avLst>
              <a:gd name="adj1" fmla="val 56796"/>
              <a:gd name="adj2" fmla="val -207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thirsty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9467" name="Picture 18" descr="http://www.stripclublist.com/postimages/1191f113a14a3nb3p83o18bcd51efd35ff021e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2" y="1844675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2388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812098" y="5621358"/>
            <a:ext cx="985837" cy="903287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8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7"/>
              <a:ext cx="504519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2 Llamada rectangular redondeada"/>
          <p:cNvSpPr/>
          <p:nvPr/>
        </p:nvSpPr>
        <p:spPr>
          <a:xfrm>
            <a:off x="4937125" y="3213105"/>
            <a:ext cx="2008188" cy="504825"/>
          </a:xfrm>
          <a:prstGeom prst="wedgeRoundRectCallout">
            <a:avLst>
              <a:gd name="adj1" fmla="val 55214"/>
              <a:gd name="adj2" fmla="val -198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thirsty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932373" y="3860804"/>
            <a:ext cx="2008187" cy="504825"/>
          </a:xfrm>
          <a:prstGeom prst="wedgeRoundRectCallout">
            <a:avLst>
              <a:gd name="adj1" fmla="val 55372"/>
              <a:gd name="adj2" fmla="val -2177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hungry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2373" y="4510108"/>
            <a:ext cx="2008187" cy="503237"/>
          </a:xfrm>
          <a:prstGeom prst="wedgeRoundRectCallout">
            <a:avLst>
              <a:gd name="adj1" fmla="val 56005"/>
              <a:gd name="adj2" fmla="val -2141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full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2539" name="Picture 2" descr="http://static6.bigstockphoto.com/thumbs/0/9/3/small2/3904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5" y="1844675"/>
            <a:ext cx="17954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7" name="5 CuadroTexto"/>
          <p:cNvSpPr txBox="1"/>
          <p:nvPr/>
        </p:nvSpPr>
        <p:spPr>
          <a:xfrm>
            <a:off x="1907704" y="2132856"/>
            <a:ext cx="6218747" cy="24045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Lets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chant</a:t>
            </a:r>
            <a:b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How</a:t>
            </a:r>
            <a: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do </a:t>
            </a: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feel</a:t>
            </a:r>
            <a: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</a:t>
            </a:r>
            <a:b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By</a:t>
            </a:r>
            <a: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kids</a:t>
            </a:r>
            <a:r>
              <a:rPr lang="es-ES_tradnl" sz="4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picture</a:t>
            </a:r>
            <a:r>
              <a:rPr lang="es-ES_tradnl" sz="44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show</a:t>
            </a:r>
            <a:br>
              <a:rPr lang="es-ES_tradnl" sz="44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https://www.youtube.com/watch?v=52QXu8Sisf4</a:t>
            </a:r>
            <a:endParaRPr lang="es-ES" sz="2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8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9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Funny_t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 bwMode="auto">
          <a:xfrm>
            <a:off x="200025" y="1135063"/>
            <a:ext cx="5543550" cy="5581650"/>
            <a:chOff x="2939672" y="439453"/>
            <a:chExt cx="5544000" cy="5581079"/>
          </a:xfrm>
        </p:grpSpPr>
        <p:grpSp>
          <p:nvGrpSpPr>
            <p:cNvPr id="2069" name="Grupa 12"/>
            <p:cNvGrpSpPr/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/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2008073"/>
                  <a:gd name="connsiteY0-58" fmla="*/ 2480632 h 2630211"/>
                  <a:gd name="connsiteX1-59" fmla="*/ 1085906 w 2008073"/>
                  <a:gd name="connsiteY1-60" fmla="*/ 0 h 2630211"/>
                  <a:gd name="connsiteX2-61" fmla="*/ 2008073 w 2008073"/>
                  <a:gd name="connsiteY2-62" fmla="*/ 2413271 h 2630211"/>
                  <a:gd name="connsiteX3-63" fmla="*/ 0 w 2008073"/>
                  <a:gd name="connsiteY3-64" fmla="*/ 2480632 h 2630211"/>
                  <a:gd name="connsiteX0-65" fmla="*/ 0 w 2038446"/>
                  <a:gd name="connsiteY0-66" fmla="*/ 2480632 h 2631438"/>
                  <a:gd name="connsiteX1-67" fmla="*/ 1085906 w 2038446"/>
                  <a:gd name="connsiteY1-68" fmla="*/ 0 h 2631438"/>
                  <a:gd name="connsiteX2-69" fmla="*/ 2038446 w 2038446"/>
                  <a:gd name="connsiteY2-70" fmla="*/ 2416327 h 2631438"/>
                  <a:gd name="connsiteX3-71" fmla="*/ 0 w 2038446"/>
                  <a:gd name="connsiteY3-72" fmla="*/ 2480632 h 2631438"/>
                  <a:gd name="connsiteX0-73" fmla="*/ 0 w 2038446"/>
                  <a:gd name="connsiteY0-74" fmla="*/ 2480632 h 2685173"/>
                  <a:gd name="connsiteX1-75" fmla="*/ 1085906 w 2038446"/>
                  <a:gd name="connsiteY1-76" fmla="*/ 0 h 2685173"/>
                  <a:gd name="connsiteX2-77" fmla="*/ 2038446 w 2038446"/>
                  <a:gd name="connsiteY2-78" fmla="*/ 2416327 h 2685173"/>
                  <a:gd name="connsiteX3-79" fmla="*/ 0 w 2038446"/>
                  <a:gd name="connsiteY3-80" fmla="*/ 2480632 h 2685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ójkąt równoramienny 5"/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033895"/>
                  <a:gd name="connsiteY0-90" fmla="*/ 2272730 h 2551661"/>
                  <a:gd name="connsiteX1-91" fmla="*/ 1082606 w 2033895"/>
                  <a:gd name="connsiteY1-92" fmla="*/ 0 h 2551661"/>
                  <a:gd name="connsiteX2-93" fmla="*/ 2033895 w 2033895"/>
                  <a:gd name="connsiteY2-94" fmla="*/ 2382401 h 2551661"/>
                  <a:gd name="connsiteX3-95" fmla="*/ 0 w 2033895"/>
                  <a:gd name="connsiteY3-96" fmla="*/ 2272730 h 2551661"/>
                  <a:gd name="connsiteX0-97" fmla="*/ 0 w 2056085"/>
                  <a:gd name="connsiteY0-98" fmla="*/ 2320430 h 2573642"/>
                  <a:gd name="connsiteX1-99" fmla="*/ 1104796 w 2056085"/>
                  <a:gd name="connsiteY1-100" fmla="*/ 0 h 2573642"/>
                  <a:gd name="connsiteX2-101" fmla="*/ 2056085 w 2056085"/>
                  <a:gd name="connsiteY2-102" fmla="*/ 2382401 h 2573642"/>
                  <a:gd name="connsiteX3-103" fmla="*/ 0 w 2056085"/>
                  <a:gd name="connsiteY3-104" fmla="*/ 2320430 h 2573642"/>
                  <a:gd name="connsiteX0-105" fmla="*/ 0 w 2058815"/>
                  <a:gd name="connsiteY0-106" fmla="*/ 2320430 h 2605481"/>
                  <a:gd name="connsiteX1-107" fmla="*/ 1104796 w 2058815"/>
                  <a:gd name="connsiteY1-108" fmla="*/ 0 h 2605481"/>
                  <a:gd name="connsiteX2-109" fmla="*/ 2058815 w 2058815"/>
                  <a:gd name="connsiteY2-110" fmla="*/ 2440721 h 2605481"/>
                  <a:gd name="connsiteX3-111" fmla="*/ 0 w 2058815"/>
                  <a:gd name="connsiteY3-112" fmla="*/ 2320430 h 2605481"/>
                  <a:gd name="connsiteX0-113" fmla="*/ 0 w 2058815"/>
                  <a:gd name="connsiteY0-114" fmla="*/ 2320430 h 2586601"/>
                  <a:gd name="connsiteX1-115" fmla="*/ 1104796 w 2058815"/>
                  <a:gd name="connsiteY1-116" fmla="*/ 0 h 2586601"/>
                  <a:gd name="connsiteX2-117" fmla="*/ 2058815 w 2058815"/>
                  <a:gd name="connsiteY2-118" fmla="*/ 2440721 h 2586601"/>
                  <a:gd name="connsiteX3-119" fmla="*/ 0 w 2058815"/>
                  <a:gd name="connsiteY3-120" fmla="*/ 2320430 h 25866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rójkąt równoramienny 5"/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  <a:gd name="connsiteX0-121" fmla="*/ 0 w 2041422"/>
                  <a:gd name="connsiteY0-122" fmla="*/ 2336657 h 2571504"/>
                  <a:gd name="connsiteX1-123" fmla="*/ 1189757 w 2041422"/>
                  <a:gd name="connsiteY1-124" fmla="*/ 0 h 2571504"/>
                  <a:gd name="connsiteX2-125" fmla="*/ 2041422 w 2041422"/>
                  <a:gd name="connsiteY2-126" fmla="*/ 2405252 h 2571504"/>
                  <a:gd name="connsiteX3-127" fmla="*/ 0 w 2041422"/>
                  <a:gd name="connsiteY3-128" fmla="*/ 2336657 h 2571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ójkąt równoramienny 5"/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rójkąt równoramienny 5"/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54565"/>
                  <a:gd name="connsiteY0-42" fmla="*/ 2351017 h 2604153"/>
                  <a:gd name="connsiteX1-43" fmla="*/ 1029887 w 1954565"/>
                  <a:gd name="connsiteY1-44" fmla="*/ 0 h 2604153"/>
                  <a:gd name="connsiteX2-45" fmla="*/ 1954565 w 1954565"/>
                  <a:gd name="connsiteY2-46" fmla="*/ 2474246 h 2604153"/>
                  <a:gd name="connsiteX3-47" fmla="*/ 0 w 1954565"/>
                  <a:gd name="connsiteY3-48" fmla="*/ 2351017 h 2604153"/>
                  <a:gd name="connsiteX0-49" fmla="*/ 0 w 1988918"/>
                  <a:gd name="connsiteY0-50" fmla="*/ 2395226 h 2619587"/>
                  <a:gd name="connsiteX1-51" fmla="*/ 1064240 w 1988918"/>
                  <a:gd name="connsiteY1-52" fmla="*/ 0 h 2619587"/>
                  <a:gd name="connsiteX2-53" fmla="*/ 1988918 w 1988918"/>
                  <a:gd name="connsiteY2-54" fmla="*/ 2474246 h 2619587"/>
                  <a:gd name="connsiteX3-55" fmla="*/ 0 w 1988918"/>
                  <a:gd name="connsiteY3-56" fmla="*/ 2395226 h 2619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rójkąt równoramienny 5"/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76955"/>
                  <a:gd name="connsiteY0-58" fmla="*/ 2389591 h 2610726"/>
                  <a:gd name="connsiteX1-59" fmla="*/ 1046655 w 1976955"/>
                  <a:gd name="connsiteY1-60" fmla="*/ 0 h 2610726"/>
                  <a:gd name="connsiteX2-61" fmla="*/ 1976955 w 1976955"/>
                  <a:gd name="connsiteY2-62" fmla="*/ 2463387 h 2610726"/>
                  <a:gd name="connsiteX3-63" fmla="*/ 0 w 1976955"/>
                  <a:gd name="connsiteY3-64" fmla="*/ 2389591 h 2610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rójkąt równoramienny 5"/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równoramienny 5"/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ipsa 2"/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-1" fmla="*/ 0 w 936104"/>
                  <a:gd name="connsiteY0-2" fmla="*/ 328297 h 656594"/>
                  <a:gd name="connsiteX1-3" fmla="*/ 468052 w 936104"/>
                  <a:gd name="connsiteY1-4" fmla="*/ 0 h 656594"/>
                  <a:gd name="connsiteX2-5" fmla="*/ 936104 w 936104"/>
                  <a:gd name="connsiteY2-6" fmla="*/ 328297 h 656594"/>
                  <a:gd name="connsiteX3-7" fmla="*/ 468052 w 936104"/>
                  <a:gd name="connsiteY3-8" fmla="*/ 656594 h 656594"/>
                  <a:gd name="connsiteX4-9" fmla="*/ 0 w 936104"/>
                  <a:gd name="connsiteY4-10" fmla="*/ 328297 h 656594"/>
                  <a:gd name="connsiteX0-11" fmla="*/ 0 w 907545"/>
                  <a:gd name="connsiteY0-12" fmla="*/ 329441 h 660203"/>
                  <a:gd name="connsiteX1-13" fmla="*/ 468052 w 907545"/>
                  <a:gd name="connsiteY1-14" fmla="*/ 1144 h 660203"/>
                  <a:gd name="connsiteX2-15" fmla="*/ 907545 w 907545"/>
                  <a:gd name="connsiteY2-16" fmla="*/ 428155 h 660203"/>
                  <a:gd name="connsiteX3-17" fmla="*/ 468052 w 907545"/>
                  <a:gd name="connsiteY3-18" fmla="*/ 657738 h 660203"/>
                  <a:gd name="connsiteX4-19" fmla="*/ 0 w 907545"/>
                  <a:gd name="connsiteY4-20" fmla="*/ 329441 h 660203"/>
                  <a:gd name="connsiteX0-21" fmla="*/ 0 w 907545"/>
                  <a:gd name="connsiteY0-22" fmla="*/ 329441 h 659377"/>
                  <a:gd name="connsiteX1-23" fmla="*/ 468052 w 907545"/>
                  <a:gd name="connsiteY1-24" fmla="*/ 1144 h 659377"/>
                  <a:gd name="connsiteX2-25" fmla="*/ 907545 w 907545"/>
                  <a:gd name="connsiteY2-26" fmla="*/ 428155 h 659377"/>
                  <a:gd name="connsiteX3-27" fmla="*/ 468052 w 907545"/>
                  <a:gd name="connsiteY3-28" fmla="*/ 657738 h 659377"/>
                  <a:gd name="connsiteX4-29" fmla="*/ 0 w 907545"/>
                  <a:gd name="connsiteY4-30" fmla="*/ 329441 h 659377"/>
                  <a:gd name="connsiteX0-31" fmla="*/ 0 w 972295"/>
                  <a:gd name="connsiteY0-32" fmla="*/ 328361 h 658297"/>
                  <a:gd name="connsiteX1-33" fmla="*/ 468052 w 972295"/>
                  <a:gd name="connsiteY1-34" fmla="*/ 64 h 658297"/>
                  <a:gd name="connsiteX2-35" fmla="*/ 929002 w 972295"/>
                  <a:gd name="connsiteY2-36" fmla="*/ 301439 h 658297"/>
                  <a:gd name="connsiteX3-37" fmla="*/ 907545 w 972295"/>
                  <a:gd name="connsiteY3-38" fmla="*/ 427075 h 658297"/>
                  <a:gd name="connsiteX4-39" fmla="*/ 468052 w 972295"/>
                  <a:gd name="connsiteY4-40" fmla="*/ 656658 h 658297"/>
                  <a:gd name="connsiteX5" fmla="*/ 0 w 972295"/>
                  <a:gd name="connsiteY5" fmla="*/ 328361 h 658297"/>
                  <a:gd name="connsiteX0-41" fmla="*/ 0 w 972295"/>
                  <a:gd name="connsiteY0-42" fmla="*/ 328361 h 658297"/>
                  <a:gd name="connsiteX1-43" fmla="*/ 468052 w 972295"/>
                  <a:gd name="connsiteY1-44" fmla="*/ 64 h 658297"/>
                  <a:gd name="connsiteX2-45" fmla="*/ 929002 w 972295"/>
                  <a:gd name="connsiteY2-46" fmla="*/ 301439 h 658297"/>
                  <a:gd name="connsiteX3-47" fmla="*/ 907545 w 972295"/>
                  <a:gd name="connsiteY3-48" fmla="*/ 427075 h 658297"/>
                  <a:gd name="connsiteX4-49" fmla="*/ 468052 w 972295"/>
                  <a:gd name="connsiteY4-50" fmla="*/ 656658 h 658297"/>
                  <a:gd name="connsiteX5-51" fmla="*/ 0 w 972295"/>
                  <a:gd name="connsiteY5-52" fmla="*/ 328361 h 658297"/>
                  <a:gd name="connsiteX0-53" fmla="*/ 0 w 978471"/>
                  <a:gd name="connsiteY0-54" fmla="*/ 328445 h 658381"/>
                  <a:gd name="connsiteX1-55" fmla="*/ 468052 w 978471"/>
                  <a:gd name="connsiteY1-56" fmla="*/ 148 h 658381"/>
                  <a:gd name="connsiteX2-57" fmla="*/ 938522 w 978471"/>
                  <a:gd name="connsiteY2-58" fmla="*/ 288062 h 658381"/>
                  <a:gd name="connsiteX3-59" fmla="*/ 907545 w 978471"/>
                  <a:gd name="connsiteY3-60" fmla="*/ 427159 h 658381"/>
                  <a:gd name="connsiteX4-61" fmla="*/ 468052 w 978471"/>
                  <a:gd name="connsiteY4-62" fmla="*/ 656742 h 658381"/>
                  <a:gd name="connsiteX5-63" fmla="*/ 0 w 978471"/>
                  <a:gd name="connsiteY5-64" fmla="*/ 328445 h 658381"/>
                  <a:gd name="connsiteX0-65" fmla="*/ 0 w 978471"/>
                  <a:gd name="connsiteY0-66" fmla="*/ 328696 h 658632"/>
                  <a:gd name="connsiteX1-67" fmla="*/ 468052 w 978471"/>
                  <a:gd name="connsiteY1-68" fmla="*/ 399 h 658632"/>
                  <a:gd name="connsiteX2-69" fmla="*/ 938522 w 978471"/>
                  <a:gd name="connsiteY2-70" fmla="*/ 288313 h 658632"/>
                  <a:gd name="connsiteX3-71" fmla="*/ 907545 w 978471"/>
                  <a:gd name="connsiteY3-72" fmla="*/ 427410 h 658632"/>
                  <a:gd name="connsiteX4-73" fmla="*/ 468052 w 978471"/>
                  <a:gd name="connsiteY4-74" fmla="*/ 656993 h 658632"/>
                  <a:gd name="connsiteX5-75" fmla="*/ 0 w 978471"/>
                  <a:gd name="connsiteY5-76" fmla="*/ 328696 h 658632"/>
                  <a:gd name="connsiteX0-77" fmla="*/ 0 w 980552"/>
                  <a:gd name="connsiteY0-78" fmla="*/ 328696 h 658632"/>
                  <a:gd name="connsiteX1-79" fmla="*/ 468052 w 980552"/>
                  <a:gd name="connsiteY1-80" fmla="*/ 399 h 658632"/>
                  <a:gd name="connsiteX2-81" fmla="*/ 938522 w 980552"/>
                  <a:gd name="connsiteY2-82" fmla="*/ 288313 h 658632"/>
                  <a:gd name="connsiteX3-83" fmla="*/ 907545 w 980552"/>
                  <a:gd name="connsiteY3-84" fmla="*/ 427410 h 658632"/>
                  <a:gd name="connsiteX4-85" fmla="*/ 468052 w 980552"/>
                  <a:gd name="connsiteY4-86" fmla="*/ 656993 h 658632"/>
                  <a:gd name="connsiteX5-87" fmla="*/ 0 w 980552"/>
                  <a:gd name="connsiteY5-88" fmla="*/ 328696 h 658632"/>
                  <a:gd name="connsiteX0-89" fmla="*/ 0 w 980552"/>
                  <a:gd name="connsiteY0-90" fmla="*/ 319415 h 658594"/>
                  <a:gd name="connsiteX1-91" fmla="*/ 468052 w 980552"/>
                  <a:gd name="connsiteY1-92" fmla="*/ 92 h 658594"/>
                  <a:gd name="connsiteX2-93" fmla="*/ 938522 w 980552"/>
                  <a:gd name="connsiteY2-94" fmla="*/ 288006 h 658594"/>
                  <a:gd name="connsiteX3-95" fmla="*/ 907545 w 980552"/>
                  <a:gd name="connsiteY3-96" fmla="*/ 427103 h 658594"/>
                  <a:gd name="connsiteX4-97" fmla="*/ 468052 w 980552"/>
                  <a:gd name="connsiteY4-98" fmla="*/ 656686 h 658594"/>
                  <a:gd name="connsiteX5-99" fmla="*/ 0 w 980552"/>
                  <a:gd name="connsiteY5-100" fmla="*/ 319415 h 658594"/>
                  <a:gd name="connsiteX0-101" fmla="*/ 39717 w 1020269"/>
                  <a:gd name="connsiteY0-102" fmla="*/ 319415 h 656709"/>
                  <a:gd name="connsiteX1-103" fmla="*/ 507769 w 1020269"/>
                  <a:gd name="connsiteY1-104" fmla="*/ 92 h 656709"/>
                  <a:gd name="connsiteX2-105" fmla="*/ 978239 w 1020269"/>
                  <a:gd name="connsiteY2-106" fmla="*/ 288006 h 656709"/>
                  <a:gd name="connsiteX3-107" fmla="*/ 947262 w 1020269"/>
                  <a:gd name="connsiteY3-108" fmla="*/ 427103 h 656709"/>
                  <a:gd name="connsiteX4-109" fmla="*/ 507769 w 1020269"/>
                  <a:gd name="connsiteY4-110" fmla="*/ 656686 h 656709"/>
                  <a:gd name="connsiteX5-111" fmla="*/ 78626 w 1020269"/>
                  <a:gd name="connsiteY5-112" fmla="*/ 440563 h 656709"/>
                  <a:gd name="connsiteX6" fmla="*/ 39717 w 1020269"/>
                  <a:gd name="connsiteY6" fmla="*/ 319415 h 656709"/>
                  <a:gd name="connsiteX0-113" fmla="*/ 32696 w 1013248"/>
                  <a:gd name="connsiteY0-114" fmla="*/ 319415 h 656709"/>
                  <a:gd name="connsiteX1-115" fmla="*/ 500748 w 1013248"/>
                  <a:gd name="connsiteY1-116" fmla="*/ 92 h 656709"/>
                  <a:gd name="connsiteX2-117" fmla="*/ 971218 w 1013248"/>
                  <a:gd name="connsiteY2-118" fmla="*/ 288006 h 656709"/>
                  <a:gd name="connsiteX3-119" fmla="*/ 940241 w 1013248"/>
                  <a:gd name="connsiteY3-120" fmla="*/ 427103 h 656709"/>
                  <a:gd name="connsiteX4-121" fmla="*/ 500748 w 1013248"/>
                  <a:gd name="connsiteY4-122" fmla="*/ 656686 h 656709"/>
                  <a:gd name="connsiteX5-123" fmla="*/ 71605 w 1013248"/>
                  <a:gd name="connsiteY5-124" fmla="*/ 440563 h 656709"/>
                  <a:gd name="connsiteX6-125" fmla="*/ 32696 w 1013248"/>
                  <a:gd name="connsiteY6-126" fmla="*/ 319415 h 656709"/>
                  <a:gd name="connsiteX0-127" fmla="*/ 32696 w 1013248"/>
                  <a:gd name="connsiteY0-128" fmla="*/ 319415 h 656709"/>
                  <a:gd name="connsiteX1-129" fmla="*/ 500748 w 1013248"/>
                  <a:gd name="connsiteY1-130" fmla="*/ 92 h 656709"/>
                  <a:gd name="connsiteX2-131" fmla="*/ 971218 w 1013248"/>
                  <a:gd name="connsiteY2-132" fmla="*/ 288006 h 656709"/>
                  <a:gd name="connsiteX3-133" fmla="*/ 940241 w 1013248"/>
                  <a:gd name="connsiteY3-134" fmla="*/ 427103 h 656709"/>
                  <a:gd name="connsiteX4-135" fmla="*/ 500748 w 1013248"/>
                  <a:gd name="connsiteY4-136" fmla="*/ 656686 h 656709"/>
                  <a:gd name="connsiteX5-137" fmla="*/ 71605 w 1013248"/>
                  <a:gd name="connsiteY5-138" fmla="*/ 440563 h 656709"/>
                  <a:gd name="connsiteX6-139" fmla="*/ 32696 w 1013248"/>
                  <a:gd name="connsiteY6-140" fmla="*/ 319415 h 656709"/>
                  <a:gd name="connsiteX0-141" fmla="*/ 26351 w 1006903"/>
                  <a:gd name="connsiteY0-142" fmla="*/ 319415 h 656709"/>
                  <a:gd name="connsiteX1-143" fmla="*/ 494403 w 1006903"/>
                  <a:gd name="connsiteY1-144" fmla="*/ 92 h 656709"/>
                  <a:gd name="connsiteX2-145" fmla="*/ 964873 w 1006903"/>
                  <a:gd name="connsiteY2-146" fmla="*/ 288006 h 656709"/>
                  <a:gd name="connsiteX3-147" fmla="*/ 933896 w 1006903"/>
                  <a:gd name="connsiteY3-148" fmla="*/ 427103 h 656709"/>
                  <a:gd name="connsiteX4-149" fmla="*/ 494403 w 1006903"/>
                  <a:gd name="connsiteY4-150" fmla="*/ 656686 h 656709"/>
                  <a:gd name="connsiteX5-151" fmla="*/ 65260 w 1006903"/>
                  <a:gd name="connsiteY5-152" fmla="*/ 440563 h 656709"/>
                  <a:gd name="connsiteX6-153" fmla="*/ 26351 w 1006903"/>
                  <a:gd name="connsiteY6-154" fmla="*/ 319415 h 656709"/>
                  <a:gd name="connsiteX0-155" fmla="*/ 26351 w 1006903"/>
                  <a:gd name="connsiteY0-156" fmla="*/ 319325 h 656619"/>
                  <a:gd name="connsiteX1-157" fmla="*/ 494403 w 1006903"/>
                  <a:gd name="connsiteY1-158" fmla="*/ 2 h 656619"/>
                  <a:gd name="connsiteX2-159" fmla="*/ 964873 w 1006903"/>
                  <a:gd name="connsiteY2-160" fmla="*/ 287916 h 656619"/>
                  <a:gd name="connsiteX3-161" fmla="*/ 933896 w 1006903"/>
                  <a:gd name="connsiteY3-162" fmla="*/ 427013 h 656619"/>
                  <a:gd name="connsiteX4-163" fmla="*/ 494403 w 1006903"/>
                  <a:gd name="connsiteY4-164" fmla="*/ 656596 h 656619"/>
                  <a:gd name="connsiteX5-165" fmla="*/ 65260 w 1006903"/>
                  <a:gd name="connsiteY5-166" fmla="*/ 440473 h 656619"/>
                  <a:gd name="connsiteX6-167" fmla="*/ 26351 w 1006903"/>
                  <a:gd name="connsiteY6-168" fmla="*/ 319325 h 656619"/>
                  <a:gd name="connsiteX0-169" fmla="*/ 49160 w 1029712"/>
                  <a:gd name="connsiteY0-170" fmla="*/ 319325 h 656619"/>
                  <a:gd name="connsiteX1-171" fmla="*/ 517212 w 1029712"/>
                  <a:gd name="connsiteY1-172" fmla="*/ 2 h 656619"/>
                  <a:gd name="connsiteX2-173" fmla="*/ 987682 w 1029712"/>
                  <a:gd name="connsiteY2-174" fmla="*/ 287916 h 656619"/>
                  <a:gd name="connsiteX3-175" fmla="*/ 956705 w 1029712"/>
                  <a:gd name="connsiteY3-176" fmla="*/ 427013 h 656619"/>
                  <a:gd name="connsiteX4-177" fmla="*/ 517212 w 1029712"/>
                  <a:gd name="connsiteY4-178" fmla="*/ 656596 h 656619"/>
                  <a:gd name="connsiteX5-179" fmla="*/ 88069 w 1029712"/>
                  <a:gd name="connsiteY5-180" fmla="*/ 440473 h 656619"/>
                  <a:gd name="connsiteX6-181" fmla="*/ 49160 w 1029712"/>
                  <a:gd name="connsiteY6-182" fmla="*/ 319325 h 656619"/>
                  <a:gd name="connsiteX0-183" fmla="*/ 0 w 941643"/>
                  <a:gd name="connsiteY0-184" fmla="*/ 440473 h 656619"/>
                  <a:gd name="connsiteX1-185" fmla="*/ 429143 w 941643"/>
                  <a:gd name="connsiteY1-186" fmla="*/ 2 h 656619"/>
                  <a:gd name="connsiteX2-187" fmla="*/ 899613 w 941643"/>
                  <a:gd name="connsiteY2-188" fmla="*/ 287916 h 656619"/>
                  <a:gd name="connsiteX3-189" fmla="*/ 868636 w 941643"/>
                  <a:gd name="connsiteY3-190" fmla="*/ 427013 h 656619"/>
                  <a:gd name="connsiteX4-191" fmla="*/ 429143 w 941643"/>
                  <a:gd name="connsiteY4-192" fmla="*/ 656596 h 656619"/>
                  <a:gd name="connsiteX5-193" fmla="*/ 0 w 941643"/>
                  <a:gd name="connsiteY5-194" fmla="*/ 440473 h 656619"/>
                  <a:gd name="connsiteX0-195" fmla="*/ 71604 w 1013247"/>
                  <a:gd name="connsiteY0-196" fmla="*/ 440538 h 656684"/>
                  <a:gd name="connsiteX1-197" fmla="*/ 38285 w 1013247"/>
                  <a:gd name="connsiteY1-198" fmla="*/ 314902 h 656684"/>
                  <a:gd name="connsiteX2-199" fmla="*/ 500747 w 1013247"/>
                  <a:gd name="connsiteY2-200" fmla="*/ 67 h 656684"/>
                  <a:gd name="connsiteX3-201" fmla="*/ 971217 w 1013247"/>
                  <a:gd name="connsiteY3-202" fmla="*/ 287981 h 656684"/>
                  <a:gd name="connsiteX4-203" fmla="*/ 940240 w 1013247"/>
                  <a:gd name="connsiteY4-204" fmla="*/ 427078 h 656684"/>
                  <a:gd name="connsiteX5-205" fmla="*/ 500747 w 1013247"/>
                  <a:gd name="connsiteY5-206" fmla="*/ 656661 h 656684"/>
                  <a:gd name="connsiteX6-207" fmla="*/ 71604 w 1013247"/>
                  <a:gd name="connsiteY6-208" fmla="*/ 440538 h 656684"/>
                  <a:gd name="connsiteX0-209" fmla="*/ 72895 w 1014538"/>
                  <a:gd name="connsiteY0-210" fmla="*/ 440538 h 656684"/>
                  <a:gd name="connsiteX1-211" fmla="*/ 39576 w 1014538"/>
                  <a:gd name="connsiteY1-212" fmla="*/ 314902 h 656684"/>
                  <a:gd name="connsiteX2-213" fmla="*/ 502038 w 1014538"/>
                  <a:gd name="connsiteY2-214" fmla="*/ 67 h 656684"/>
                  <a:gd name="connsiteX3-215" fmla="*/ 972508 w 1014538"/>
                  <a:gd name="connsiteY3-216" fmla="*/ 287981 h 656684"/>
                  <a:gd name="connsiteX4-217" fmla="*/ 941531 w 1014538"/>
                  <a:gd name="connsiteY4-218" fmla="*/ 427078 h 656684"/>
                  <a:gd name="connsiteX5-219" fmla="*/ 502038 w 1014538"/>
                  <a:gd name="connsiteY5-220" fmla="*/ 656661 h 656684"/>
                  <a:gd name="connsiteX6-221" fmla="*/ 72895 w 1014538"/>
                  <a:gd name="connsiteY6-222" fmla="*/ 440538 h 656684"/>
                  <a:gd name="connsiteX0-223" fmla="*/ 72895 w 1014538"/>
                  <a:gd name="connsiteY0-224" fmla="*/ 440538 h 656684"/>
                  <a:gd name="connsiteX1-225" fmla="*/ 39576 w 1014538"/>
                  <a:gd name="connsiteY1-226" fmla="*/ 314902 h 656684"/>
                  <a:gd name="connsiteX2-227" fmla="*/ 502038 w 1014538"/>
                  <a:gd name="connsiteY2-228" fmla="*/ 67 h 656684"/>
                  <a:gd name="connsiteX3-229" fmla="*/ 972508 w 1014538"/>
                  <a:gd name="connsiteY3-230" fmla="*/ 287981 h 656684"/>
                  <a:gd name="connsiteX4-231" fmla="*/ 941531 w 1014538"/>
                  <a:gd name="connsiteY4-232" fmla="*/ 427078 h 656684"/>
                  <a:gd name="connsiteX5-233" fmla="*/ 502038 w 1014538"/>
                  <a:gd name="connsiteY5-234" fmla="*/ 656661 h 656684"/>
                  <a:gd name="connsiteX6-235" fmla="*/ 72895 w 1014538"/>
                  <a:gd name="connsiteY6-236" fmla="*/ 440538 h 656684"/>
                  <a:gd name="connsiteX0-237" fmla="*/ 72895 w 1014538"/>
                  <a:gd name="connsiteY0-238" fmla="*/ 440538 h 656684"/>
                  <a:gd name="connsiteX1-239" fmla="*/ 39576 w 1014538"/>
                  <a:gd name="connsiteY1-240" fmla="*/ 314902 h 656684"/>
                  <a:gd name="connsiteX2-241" fmla="*/ 502038 w 1014538"/>
                  <a:gd name="connsiteY2-242" fmla="*/ 67 h 656684"/>
                  <a:gd name="connsiteX3-243" fmla="*/ 972508 w 1014538"/>
                  <a:gd name="connsiteY3-244" fmla="*/ 287981 h 656684"/>
                  <a:gd name="connsiteX4-245" fmla="*/ 941531 w 1014538"/>
                  <a:gd name="connsiteY4-246" fmla="*/ 427078 h 656684"/>
                  <a:gd name="connsiteX5-247" fmla="*/ 502038 w 1014538"/>
                  <a:gd name="connsiteY5-248" fmla="*/ 656661 h 656684"/>
                  <a:gd name="connsiteX6-249" fmla="*/ 72895 w 1014538"/>
                  <a:gd name="connsiteY6-250" fmla="*/ 440538 h 656684"/>
                  <a:gd name="connsiteX0-251" fmla="*/ 72895 w 1014538"/>
                  <a:gd name="connsiteY0-252" fmla="*/ 440538 h 656684"/>
                  <a:gd name="connsiteX1-253" fmla="*/ 39576 w 1014538"/>
                  <a:gd name="connsiteY1-254" fmla="*/ 314902 h 656684"/>
                  <a:gd name="connsiteX2-255" fmla="*/ 502038 w 1014538"/>
                  <a:gd name="connsiteY2-256" fmla="*/ 67 h 656684"/>
                  <a:gd name="connsiteX3-257" fmla="*/ 972508 w 1014538"/>
                  <a:gd name="connsiteY3-258" fmla="*/ 287981 h 656684"/>
                  <a:gd name="connsiteX4-259" fmla="*/ 941531 w 1014538"/>
                  <a:gd name="connsiteY4-260" fmla="*/ 427078 h 656684"/>
                  <a:gd name="connsiteX5-261" fmla="*/ 502038 w 1014538"/>
                  <a:gd name="connsiteY5-262" fmla="*/ 656661 h 656684"/>
                  <a:gd name="connsiteX6-263" fmla="*/ 72895 w 1014538"/>
                  <a:gd name="connsiteY6-264" fmla="*/ 440538 h 656684"/>
                  <a:gd name="connsiteX0-265" fmla="*/ 61049 w 1021731"/>
                  <a:gd name="connsiteY0-266" fmla="*/ 440538 h 656684"/>
                  <a:gd name="connsiteX1-267" fmla="*/ 46769 w 1021731"/>
                  <a:gd name="connsiteY1-268" fmla="*/ 314902 h 656684"/>
                  <a:gd name="connsiteX2-269" fmla="*/ 509231 w 1021731"/>
                  <a:gd name="connsiteY2-270" fmla="*/ 67 h 656684"/>
                  <a:gd name="connsiteX3-271" fmla="*/ 979701 w 1021731"/>
                  <a:gd name="connsiteY3-272" fmla="*/ 287981 h 656684"/>
                  <a:gd name="connsiteX4-273" fmla="*/ 948724 w 1021731"/>
                  <a:gd name="connsiteY4-274" fmla="*/ 427078 h 656684"/>
                  <a:gd name="connsiteX5-275" fmla="*/ 509231 w 1021731"/>
                  <a:gd name="connsiteY5-276" fmla="*/ 656661 h 656684"/>
                  <a:gd name="connsiteX6-277" fmla="*/ 61049 w 1021731"/>
                  <a:gd name="connsiteY6-278" fmla="*/ 440538 h 656684"/>
                  <a:gd name="connsiteX0-279" fmla="*/ 61049 w 1021731"/>
                  <a:gd name="connsiteY0-280" fmla="*/ 440538 h 656739"/>
                  <a:gd name="connsiteX1-281" fmla="*/ 46769 w 1021731"/>
                  <a:gd name="connsiteY1-282" fmla="*/ 314902 h 656739"/>
                  <a:gd name="connsiteX2-283" fmla="*/ 509231 w 1021731"/>
                  <a:gd name="connsiteY2-284" fmla="*/ 67 h 656739"/>
                  <a:gd name="connsiteX3-285" fmla="*/ 979701 w 1021731"/>
                  <a:gd name="connsiteY3-286" fmla="*/ 287981 h 656739"/>
                  <a:gd name="connsiteX4-287" fmla="*/ 948724 w 1021731"/>
                  <a:gd name="connsiteY4-288" fmla="*/ 427078 h 656739"/>
                  <a:gd name="connsiteX5-289" fmla="*/ 509231 w 1021731"/>
                  <a:gd name="connsiteY5-290" fmla="*/ 656661 h 656739"/>
                  <a:gd name="connsiteX6-291" fmla="*/ 61049 w 1021731"/>
                  <a:gd name="connsiteY6-292" fmla="*/ 440538 h 656739"/>
                  <a:gd name="connsiteX0-293" fmla="*/ 61049 w 1021731"/>
                  <a:gd name="connsiteY0-294" fmla="*/ 440538 h 670183"/>
                  <a:gd name="connsiteX1-295" fmla="*/ 46769 w 1021731"/>
                  <a:gd name="connsiteY1-296" fmla="*/ 314902 h 670183"/>
                  <a:gd name="connsiteX2-297" fmla="*/ 509231 w 1021731"/>
                  <a:gd name="connsiteY2-298" fmla="*/ 67 h 670183"/>
                  <a:gd name="connsiteX3-299" fmla="*/ 979701 w 1021731"/>
                  <a:gd name="connsiteY3-300" fmla="*/ 287981 h 670183"/>
                  <a:gd name="connsiteX4-301" fmla="*/ 948724 w 1021731"/>
                  <a:gd name="connsiteY4-302" fmla="*/ 427078 h 670183"/>
                  <a:gd name="connsiteX5-303" fmla="*/ 509231 w 1021731"/>
                  <a:gd name="connsiteY5-304" fmla="*/ 670122 h 670183"/>
                  <a:gd name="connsiteX6-305" fmla="*/ 61049 w 1021731"/>
                  <a:gd name="connsiteY6-306" fmla="*/ 440538 h 670183"/>
                  <a:gd name="connsiteX0-307" fmla="*/ 61049 w 1021731"/>
                  <a:gd name="connsiteY0-308" fmla="*/ 440531 h 670176"/>
                  <a:gd name="connsiteX1-309" fmla="*/ 46769 w 1021731"/>
                  <a:gd name="connsiteY1-310" fmla="*/ 314895 h 670176"/>
                  <a:gd name="connsiteX2-311" fmla="*/ 509231 w 1021731"/>
                  <a:gd name="connsiteY2-312" fmla="*/ 60 h 670176"/>
                  <a:gd name="connsiteX3-313" fmla="*/ 979701 w 1021731"/>
                  <a:gd name="connsiteY3-314" fmla="*/ 287974 h 670176"/>
                  <a:gd name="connsiteX4-315" fmla="*/ 948724 w 1021731"/>
                  <a:gd name="connsiteY4-316" fmla="*/ 427071 h 670176"/>
                  <a:gd name="connsiteX5-317" fmla="*/ 509231 w 1021731"/>
                  <a:gd name="connsiteY5-318" fmla="*/ 670115 h 670176"/>
                  <a:gd name="connsiteX6-319" fmla="*/ 61049 w 1021731"/>
                  <a:gd name="connsiteY6-320" fmla="*/ 440531 h 670176"/>
                  <a:gd name="connsiteX0-321" fmla="*/ 61049 w 1021731"/>
                  <a:gd name="connsiteY0-322" fmla="*/ 440531 h 670176"/>
                  <a:gd name="connsiteX1-323" fmla="*/ 46769 w 1021731"/>
                  <a:gd name="connsiteY1-324" fmla="*/ 314895 h 670176"/>
                  <a:gd name="connsiteX2-325" fmla="*/ 509231 w 1021731"/>
                  <a:gd name="connsiteY2-326" fmla="*/ 60 h 670176"/>
                  <a:gd name="connsiteX3-327" fmla="*/ 979701 w 1021731"/>
                  <a:gd name="connsiteY3-328" fmla="*/ 287974 h 670176"/>
                  <a:gd name="connsiteX4-329" fmla="*/ 948724 w 1021731"/>
                  <a:gd name="connsiteY4-330" fmla="*/ 427071 h 670176"/>
                  <a:gd name="connsiteX5-331" fmla="*/ 509231 w 1021731"/>
                  <a:gd name="connsiteY5-332" fmla="*/ 670115 h 670176"/>
                  <a:gd name="connsiteX6-333" fmla="*/ 61049 w 1021731"/>
                  <a:gd name="connsiteY6-334" fmla="*/ 440531 h 670176"/>
                  <a:gd name="connsiteX0-335" fmla="*/ 61049 w 1021731"/>
                  <a:gd name="connsiteY0-336" fmla="*/ 440531 h 670176"/>
                  <a:gd name="connsiteX1-337" fmla="*/ 46769 w 1021731"/>
                  <a:gd name="connsiteY1-338" fmla="*/ 314895 h 670176"/>
                  <a:gd name="connsiteX2-339" fmla="*/ 509231 w 1021731"/>
                  <a:gd name="connsiteY2-340" fmla="*/ 60 h 670176"/>
                  <a:gd name="connsiteX3-341" fmla="*/ 979701 w 1021731"/>
                  <a:gd name="connsiteY3-342" fmla="*/ 287974 h 670176"/>
                  <a:gd name="connsiteX4-343" fmla="*/ 948724 w 1021731"/>
                  <a:gd name="connsiteY4-344" fmla="*/ 427071 h 670176"/>
                  <a:gd name="connsiteX5-345" fmla="*/ 509231 w 1021731"/>
                  <a:gd name="connsiteY5-346" fmla="*/ 670115 h 670176"/>
                  <a:gd name="connsiteX6-347" fmla="*/ 61049 w 1021731"/>
                  <a:gd name="connsiteY6-348" fmla="*/ 440531 h 670176"/>
                  <a:gd name="connsiteX0-349" fmla="*/ 61049 w 1021731"/>
                  <a:gd name="connsiteY0-350" fmla="*/ 440531 h 670176"/>
                  <a:gd name="connsiteX1-351" fmla="*/ 46769 w 1021731"/>
                  <a:gd name="connsiteY1-352" fmla="*/ 314895 h 670176"/>
                  <a:gd name="connsiteX2-353" fmla="*/ 509231 w 1021731"/>
                  <a:gd name="connsiteY2-354" fmla="*/ 60 h 670176"/>
                  <a:gd name="connsiteX3-355" fmla="*/ 979701 w 1021731"/>
                  <a:gd name="connsiteY3-356" fmla="*/ 287974 h 670176"/>
                  <a:gd name="connsiteX4-357" fmla="*/ 948724 w 1021731"/>
                  <a:gd name="connsiteY4-358" fmla="*/ 427071 h 670176"/>
                  <a:gd name="connsiteX5-359" fmla="*/ 509231 w 1021731"/>
                  <a:gd name="connsiteY5-360" fmla="*/ 670115 h 670176"/>
                  <a:gd name="connsiteX6-361" fmla="*/ 61049 w 1021731"/>
                  <a:gd name="connsiteY6-362" fmla="*/ 440531 h 670176"/>
                  <a:gd name="connsiteX0-363" fmla="*/ 61049 w 1021731"/>
                  <a:gd name="connsiteY0-364" fmla="*/ 440531 h 670176"/>
                  <a:gd name="connsiteX1-365" fmla="*/ 46769 w 1021731"/>
                  <a:gd name="connsiteY1-366" fmla="*/ 314895 h 670176"/>
                  <a:gd name="connsiteX2-367" fmla="*/ 509231 w 1021731"/>
                  <a:gd name="connsiteY2-368" fmla="*/ 60 h 670176"/>
                  <a:gd name="connsiteX3-369" fmla="*/ 979701 w 1021731"/>
                  <a:gd name="connsiteY3-370" fmla="*/ 287974 h 670176"/>
                  <a:gd name="connsiteX4-371" fmla="*/ 948724 w 1021731"/>
                  <a:gd name="connsiteY4-372" fmla="*/ 427071 h 670176"/>
                  <a:gd name="connsiteX5-373" fmla="*/ 509231 w 1021731"/>
                  <a:gd name="connsiteY5-374" fmla="*/ 670115 h 670176"/>
                  <a:gd name="connsiteX6-375" fmla="*/ 61049 w 1021731"/>
                  <a:gd name="connsiteY6-376" fmla="*/ 440531 h 670176"/>
                  <a:gd name="connsiteX0-377" fmla="*/ 66957 w 1027639"/>
                  <a:gd name="connsiteY0-378" fmla="*/ 440531 h 670176"/>
                  <a:gd name="connsiteX1-379" fmla="*/ 52677 w 1027639"/>
                  <a:gd name="connsiteY1-380" fmla="*/ 314895 h 670176"/>
                  <a:gd name="connsiteX2-381" fmla="*/ 515139 w 1027639"/>
                  <a:gd name="connsiteY2-382" fmla="*/ 60 h 670176"/>
                  <a:gd name="connsiteX3-383" fmla="*/ 985609 w 1027639"/>
                  <a:gd name="connsiteY3-384" fmla="*/ 287974 h 670176"/>
                  <a:gd name="connsiteX4-385" fmla="*/ 954632 w 1027639"/>
                  <a:gd name="connsiteY4-386" fmla="*/ 427071 h 670176"/>
                  <a:gd name="connsiteX5-387" fmla="*/ 515139 w 1027639"/>
                  <a:gd name="connsiteY5-388" fmla="*/ 670115 h 670176"/>
                  <a:gd name="connsiteX6-389" fmla="*/ 66957 w 1027639"/>
                  <a:gd name="connsiteY6-390" fmla="*/ 440531 h 670176"/>
                  <a:gd name="connsiteX0-391" fmla="*/ 70061 w 1030743"/>
                  <a:gd name="connsiteY0-392" fmla="*/ 440531 h 670176"/>
                  <a:gd name="connsiteX1-393" fmla="*/ 55781 w 1030743"/>
                  <a:gd name="connsiteY1-394" fmla="*/ 314895 h 670176"/>
                  <a:gd name="connsiteX2-395" fmla="*/ 518243 w 1030743"/>
                  <a:gd name="connsiteY2-396" fmla="*/ 60 h 670176"/>
                  <a:gd name="connsiteX3-397" fmla="*/ 988713 w 1030743"/>
                  <a:gd name="connsiteY3-398" fmla="*/ 287974 h 670176"/>
                  <a:gd name="connsiteX4-399" fmla="*/ 957736 w 1030743"/>
                  <a:gd name="connsiteY4-400" fmla="*/ 427071 h 670176"/>
                  <a:gd name="connsiteX5-401" fmla="*/ 518243 w 1030743"/>
                  <a:gd name="connsiteY5-402" fmla="*/ 670115 h 670176"/>
                  <a:gd name="connsiteX6-403" fmla="*/ 70061 w 1030743"/>
                  <a:gd name="connsiteY6-404" fmla="*/ 440531 h 670176"/>
                  <a:gd name="connsiteX0-405" fmla="*/ 70061 w 1032828"/>
                  <a:gd name="connsiteY0-406" fmla="*/ 440531 h 670176"/>
                  <a:gd name="connsiteX1-407" fmla="*/ 55781 w 1032828"/>
                  <a:gd name="connsiteY1-408" fmla="*/ 314895 h 670176"/>
                  <a:gd name="connsiteX2-409" fmla="*/ 518243 w 1032828"/>
                  <a:gd name="connsiteY2-410" fmla="*/ 60 h 670176"/>
                  <a:gd name="connsiteX3-411" fmla="*/ 988713 w 1032828"/>
                  <a:gd name="connsiteY3-412" fmla="*/ 287974 h 670176"/>
                  <a:gd name="connsiteX4-413" fmla="*/ 957736 w 1032828"/>
                  <a:gd name="connsiteY4-414" fmla="*/ 427071 h 670176"/>
                  <a:gd name="connsiteX5-415" fmla="*/ 518243 w 1032828"/>
                  <a:gd name="connsiteY5-416" fmla="*/ 670115 h 670176"/>
                  <a:gd name="connsiteX6-417" fmla="*/ 70061 w 1032828"/>
                  <a:gd name="connsiteY6-418" fmla="*/ 440531 h 670176"/>
                  <a:gd name="connsiteX0-419" fmla="*/ 70061 w 1034125"/>
                  <a:gd name="connsiteY0-420" fmla="*/ 440531 h 670176"/>
                  <a:gd name="connsiteX1-421" fmla="*/ 55781 w 1034125"/>
                  <a:gd name="connsiteY1-422" fmla="*/ 314895 h 670176"/>
                  <a:gd name="connsiteX2-423" fmla="*/ 518243 w 1034125"/>
                  <a:gd name="connsiteY2-424" fmla="*/ 60 h 670176"/>
                  <a:gd name="connsiteX3-425" fmla="*/ 988713 w 1034125"/>
                  <a:gd name="connsiteY3-426" fmla="*/ 287974 h 670176"/>
                  <a:gd name="connsiteX4-427" fmla="*/ 957736 w 1034125"/>
                  <a:gd name="connsiteY4-428" fmla="*/ 427071 h 670176"/>
                  <a:gd name="connsiteX5-429" fmla="*/ 518243 w 1034125"/>
                  <a:gd name="connsiteY5-430" fmla="*/ 670115 h 670176"/>
                  <a:gd name="connsiteX6-431" fmla="*/ 70061 w 1034125"/>
                  <a:gd name="connsiteY6-432" fmla="*/ 440531 h 670176"/>
                  <a:gd name="connsiteX0-433" fmla="*/ 70061 w 1034125"/>
                  <a:gd name="connsiteY0-434" fmla="*/ 440531 h 688110"/>
                  <a:gd name="connsiteX1-435" fmla="*/ 55781 w 1034125"/>
                  <a:gd name="connsiteY1-436" fmla="*/ 314895 h 688110"/>
                  <a:gd name="connsiteX2-437" fmla="*/ 518243 w 1034125"/>
                  <a:gd name="connsiteY2-438" fmla="*/ 60 h 688110"/>
                  <a:gd name="connsiteX3-439" fmla="*/ 988713 w 1034125"/>
                  <a:gd name="connsiteY3-440" fmla="*/ 287974 h 688110"/>
                  <a:gd name="connsiteX4-441" fmla="*/ 957736 w 1034125"/>
                  <a:gd name="connsiteY4-442" fmla="*/ 427071 h 688110"/>
                  <a:gd name="connsiteX5-443" fmla="*/ 518243 w 1034125"/>
                  <a:gd name="connsiteY5-444" fmla="*/ 688063 h 688110"/>
                  <a:gd name="connsiteX6-445" fmla="*/ 70061 w 1034125"/>
                  <a:gd name="connsiteY6-446" fmla="*/ 440531 h 688110"/>
                  <a:gd name="connsiteX0-447" fmla="*/ 70061 w 1034125"/>
                  <a:gd name="connsiteY0-448" fmla="*/ 440531 h 689036"/>
                  <a:gd name="connsiteX1-449" fmla="*/ 55781 w 1034125"/>
                  <a:gd name="connsiteY1-450" fmla="*/ 314895 h 689036"/>
                  <a:gd name="connsiteX2-451" fmla="*/ 518243 w 1034125"/>
                  <a:gd name="connsiteY2-452" fmla="*/ 60 h 689036"/>
                  <a:gd name="connsiteX3-453" fmla="*/ 988713 w 1034125"/>
                  <a:gd name="connsiteY3-454" fmla="*/ 287974 h 689036"/>
                  <a:gd name="connsiteX4-455" fmla="*/ 957736 w 1034125"/>
                  <a:gd name="connsiteY4-456" fmla="*/ 427071 h 689036"/>
                  <a:gd name="connsiteX5-457" fmla="*/ 518243 w 1034125"/>
                  <a:gd name="connsiteY5-458" fmla="*/ 688063 h 689036"/>
                  <a:gd name="connsiteX6-459" fmla="*/ 70061 w 1034125"/>
                  <a:gd name="connsiteY6-460" fmla="*/ 440531 h 689036"/>
                  <a:gd name="connsiteX0-461" fmla="*/ 70061 w 1034125"/>
                  <a:gd name="connsiteY0-462" fmla="*/ 440531 h 688110"/>
                  <a:gd name="connsiteX1-463" fmla="*/ 55781 w 1034125"/>
                  <a:gd name="connsiteY1-464" fmla="*/ 314895 h 688110"/>
                  <a:gd name="connsiteX2-465" fmla="*/ 518243 w 1034125"/>
                  <a:gd name="connsiteY2-466" fmla="*/ 60 h 688110"/>
                  <a:gd name="connsiteX3-467" fmla="*/ 988713 w 1034125"/>
                  <a:gd name="connsiteY3-468" fmla="*/ 287974 h 688110"/>
                  <a:gd name="connsiteX4-469" fmla="*/ 957736 w 1034125"/>
                  <a:gd name="connsiteY4-470" fmla="*/ 427071 h 688110"/>
                  <a:gd name="connsiteX5-471" fmla="*/ 518243 w 1034125"/>
                  <a:gd name="connsiteY5-472" fmla="*/ 688063 h 688110"/>
                  <a:gd name="connsiteX6-473" fmla="*/ 70061 w 1034125"/>
                  <a:gd name="connsiteY6-474" fmla="*/ 440531 h 688110"/>
                  <a:gd name="connsiteX0-475" fmla="*/ 70061 w 1034125"/>
                  <a:gd name="connsiteY0-476" fmla="*/ 440531 h 688110"/>
                  <a:gd name="connsiteX1-477" fmla="*/ 55781 w 1034125"/>
                  <a:gd name="connsiteY1-478" fmla="*/ 314895 h 688110"/>
                  <a:gd name="connsiteX2-479" fmla="*/ 518243 w 1034125"/>
                  <a:gd name="connsiteY2-480" fmla="*/ 60 h 688110"/>
                  <a:gd name="connsiteX3-481" fmla="*/ 988713 w 1034125"/>
                  <a:gd name="connsiteY3-482" fmla="*/ 287974 h 688110"/>
                  <a:gd name="connsiteX4-483" fmla="*/ 957736 w 1034125"/>
                  <a:gd name="connsiteY4-484" fmla="*/ 427071 h 688110"/>
                  <a:gd name="connsiteX5-485" fmla="*/ 518243 w 1034125"/>
                  <a:gd name="connsiteY5-486" fmla="*/ 688063 h 688110"/>
                  <a:gd name="connsiteX6-487" fmla="*/ 70061 w 1034125"/>
                  <a:gd name="connsiteY6-488" fmla="*/ 440531 h 688110"/>
                  <a:gd name="connsiteX0-489" fmla="*/ 70061 w 1034125"/>
                  <a:gd name="connsiteY0-490" fmla="*/ 440531 h 688086"/>
                  <a:gd name="connsiteX1-491" fmla="*/ 55781 w 1034125"/>
                  <a:gd name="connsiteY1-492" fmla="*/ 314895 h 688086"/>
                  <a:gd name="connsiteX2-493" fmla="*/ 518243 w 1034125"/>
                  <a:gd name="connsiteY2-494" fmla="*/ 60 h 688086"/>
                  <a:gd name="connsiteX3-495" fmla="*/ 988713 w 1034125"/>
                  <a:gd name="connsiteY3-496" fmla="*/ 287974 h 688086"/>
                  <a:gd name="connsiteX4-497" fmla="*/ 957736 w 1034125"/>
                  <a:gd name="connsiteY4-498" fmla="*/ 427071 h 688086"/>
                  <a:gd name="connsiteX5-499" fmla="*/ 518243 w 1034125"/>
                  <a:gd name="connsiteY5-500" fmla="*/ 688063 h 688086"/>
                  <a:gd name="connsiteX6-501" fmla="*/ 70061 w 1034125"/>
                  <a:gd name="connsiteY6-502" fmla="*/ 440531 h 688086"/>
                  <a:gd name="connsiteX0-503" fmla="*/ 70061 w 1034125"/>
                  <a:gd name="connsiteY0-504" fmla="*/ 440531 h 688086"/>
                  <a:gd name="connsiteX1-505" fmla="*/ 55781 w 1034125"/>
                  <a:gd name="connsiteY1-506" fmla="*/ 314895 h 688086"/>
                  <a:gd name="connsiteX2-507" fmla="*/ 518243 w 1034125"/>
                  <a:gd name="connsiteY2-508" fmla="*/ 60 h 688086"/>
                  <a:gd name="connsiteX3-509" fmla="*/ 988713 w 1034125"/>
                  <a:gd name="connsiteY3-510" fmla="*/ 287974 h 688086"/>
                  <a:gd name="connsiteX4-511" fmla="*/ 957736 w 1034125"/>
                  <a:gd name="connsiteY4-512" fmla="*/ 427071 h 688086"/>
                  <a:gd name="connsiteX5-513" fmla="*/ 518243 w 1034125"/>
                  <a:gd name="connsiteY5-514" fmla="*/ 688063 h 688086"/>
                  <a:gd name="connsiteX6-515" fmla="*/ 70061 w 1034125"/>
                  <a:gd name="connsiteY6-516" fmla="*/ 440531 h 688086"/>
                  <a:gd name="connsiteX0-517" fmla="*/ 70061 w 1034125"/>
                  <a:gd name="connsiteY0-518" fmla="*/ 440531 h 688086"/>
                  <a:gd name="connsiteX1-519" fmla="*/ 55781 w 1034125"/>
                  <a:gd name="connsiteY1-520" fmla="*/ 314895 h 688086"/>
                  <a:gd name="connsiteX2-521" fmla="*/ 518243 w 1034125"/>
                  <a:gd name="connsiteY2-522" fmla="*/ 60 h 688086"/>
                  <a:gd name="connsiteX3-523" fmla="*/ 988713 w 1034125"/>
                  <a:gd name="connsiteY3-524" fmla="*/ 287974 h 688086"/>
                  <a:gd name="connsiteX4-525" fmla="*/ 957736 w 1034125"/>
                  <a:gd name="connsiteY4-526" fmla="*/ 427071 h 688086"/>
                  <a:gd name="connsiteX5-527" fmla="*/ 518243 w 1034125"/>
                  <a:gd name="connsiteY5-528" fmla="*/ 688063 h 688086"/>
                  <a:gd name="connsiteX6-529" fmla="*/ 70061 w 1034125"/>
                  <a:gd name="connsiteY6-530" fmla="*/ 440531 h 688086"/>
                  <a:gd name="connsiteX0-531" fmla="*/ 70061 w 1034125"/>
                  <a:gd name="connsiteY0-532" fmla="*/ 440531 h 656683"/>
                  <a:gd name="connsiteX1-533" fmla="*/ 55781 w 1034125"/>
                  <a:gd name="connsiteY1-534" fmla="*/ 314895 h 656683"/>
                  <a:gd name="connsiteX2-535" fmla="*/ 518243 w 1034125"/>
                  <a:gd name="connsiteY2-536" fmla="*/ 60 h 656683"/>
                  <a:gd name="connsiteX3-537" fmla="*/ 988713 w 1034125"/>
                  <a:gd name="connsiteY3-538" fmla="*/ 287974 h 656683"/>
                  <a:gd name="connsiteX4-539" fmla="*/ 957736 w 1034125"/>
                  <a:gd name="connsiteY4-540" fmla="*/ 427071 h 656683"/>
                  <a:gd name="connsiteX5-541" fmla="*/ 518243 w 1034125"/>
                  <a:gd name="connsiteY5-542" fmla="*/ 656654 h 656683"/>
                  <a:gd name="connsiteX6-543" fmla="*/ 70061 w 1034125"/>
                  <a:gd name="connsiteY6-544" fmla="*/ 440531 h 656683"/>
                  <a:gd name="connsiteX0-545" fmla="*/ 70061 w 1028388"/>
                  <a:gd name="connsiteY0-546" fmla="*/ 440531 h 656667"/>
                  <a:gd name="connsiteX1-547" fmla="*/ 55781 w 1028388"/>
                  <a:gd name="connsiteY1-548" fmla="*/ 314895 h 656667"/>
                  <a:gd name="connsiteX2-549" fmla="*/ 518243 w 1028388"/>
                  <a:gd name="connsiteY2-550" fmla="*/ 60 h 656667"/>
                  <a:gd name="connsiteX3-551" fmla="*/ 988713 w 1028388"/>
                  <a:gd name="connsiteY3-552" fmla="*/ 287974 h 656667"/>
                  <a:gd name="connsiteX4-553" fmla="*/ 938697 w 1028388"/>
                  <a:gd name="connsiteY4-554" fmla="*/ 431558 h 656667"/>
                  <a:gd name="connsiteX5-555" fmla="*/ 518243 w 1028388"/>
                  <a:gd name="connsiteY5-556" fmla="*/ 656654 h 656667"/>
                  <a:gd name="connsiteX6-557" fmla="*/ 70061 w 1028388"/>
                  <a:gd name="connsiteY6-558" fmla="*/ 440531 h 656667"/>
                  <a:gd name="connsiteX0-559" fmla="*/ 70061 w 1030654"/>
                  <a:gd name="connsiteY0-560" fmla="*/ 440531 h 656667"/>
                  <a:gd name="connsiteX1-561" fmla="*/ 55781 w 1030654"/>
                  <a:gd name="connsiteY1-562" fmla="*/ 314895 h 656667"/>
                  <a:gd name="connsiteX2-563" fmla="*/ 518243 w 1030654"/>
                  <a:gd name="connsiteY2-564" fmla="*/ 60 h 656667"/>
                  <a:gd name="connsiteX3-565" fmla="*/ 988713 w 1030654"/>
                  <a:gd name="connsiteY3-566" fmla="*/ 287974 h 656667"/>
                  <a:gd name="connsiteX4-567" fmla="*/ 938697 w 1030654"/>
                  <a:gd name="connsiteY4-568" fmla="*/ 431558 h 656667"/>
                  <a:gd name="connsiteX5-569" fmla="*/ 518243 w 1030654"/>
                  <a:gd name="connsiteY5-570" fmla="*/ 656654 h 656667"/>
                  <a:gd name="connsiteX6-571" fmla="*/ 70061 w 1030654"/>
                  <a:gd name="connsiteY6-572" fmla="*/ 440531 h 656667"/>
                  <a:gd name="connsiteX0-573" fmla="*/ 70061 w 1020128"/>
                  <a:gd name="connsiteY0-574" fmla="*/ 440531 h 656667"/>
                  <a:gd name="connsiteX1-575" fmla="*/ 55781 w 1020128"/>
                  <a:gd name="connsiteY1-576" fmla="*/ 314895 h 656667"/>
                  <a:gd name="connsiteX2-577" fmla="*/ 518243 w 1020128"/>
                  <a:gd name="connsiteY2-578" fmla="*/ 60 h 656667"/>
                  <a:gd name="connsiteX3-579" fmla="*/ 988713 w 1020128"/>
                  <a:gd name="connsiteY3-580" fmla="*/ 287974 h 656667"/>
                  <a:gd name="connsiteX4-581" fmla="*/ 938697 w 1020128"/>
                  <a:gd name="connsiteY4-582" fmla="*/ 431558 h 656667"/>
                  <a:gd name="connsiteX5-583" fmla="*/ 518243 w 1020128"/>
                  <a:gd name="connsiteY5-584" fmla="*/ 656654 h 656667"/>
                  <a:gd name="connsiteX6-585" fmla="*/ 70061 w 1020128"/>
                  <a:gd name="connsiteY6-586" fmla="*/ 440531 h 656667"/>
                  <a:gd name="connsiteX0-587" fmla="*/ 70061 w 1020128"/>
                  <a:gd name="connsiteY0-588" fmla="*/ 440531 h 657658"/>
                  <a:gd name="connsiteX1-589" fmla="*/ 55781 w 1020128"/>
                  <a:gd name="connsiteY1-590" fmla="*/ 314895 h 657658"/>
                  <a:gd name="connsiteX2-591" fmla="*/ 518243 w 1020128"/>
                  <a:gd name="connsiteY2-592" fmla="*/ 60 h 657658"/>
                  <a:gd name="connsiteX3-593" fmla="*/ 988713 w 1020128"/>
                  <a:gd name="connsiteY3-594" fmla="*/ 287974 h 657658"/>
                  <a:gd name="connsiteX4-595" fmla="*/ 938697 w 1020128"/>
                  <a:gd name="connsiteY4-596" fmla="*/ 431558 h 657658"/>
                  <a:gd name="connsiteX5-597" fmla="*/ 518243 w 1020128"/>
                  <a:gd name="connsiteY5-598" fmla="*/ 656654 h 657658"/>
                  <a:gd name="connsiteX6-599" fmla="*/ 70061 w 1020128"/>
                  <a:gd name="connsiteY6-600" fmla="*/ 440531 h 657658"/>
                  <a:gd name="connsiteX0-601" fmla="*/ 70061 w 1020128"/>
                  <a:gd name="connsiteY0-602" fmla="*/ 440531 h 657206"/>
                  <a:gd name="connsiteX1-603" fmla="*/ 55781 w 1020128"/>
                  <a:gd name="connsiteY1-604" fmla="*/ 314895 h 657206"/>
                  <a:gd name="connsiteX2-605" fmla="*/ 518243 w 1020128"/>
                  <a:gd name="connsiteY2-606" fmla="*/ 60 h 657206"/>
                  <a:gd name="connsiteX3-607" fmla="*/ 988713 w 1020128"/>
                  <a:gd name="connsiteY3-608" fmla="*/ 287974 h 657206"/>
                  <a:gd name="connsiteX4-609" fmla="*/ 938697 w 1020128"/>
                  <a:gd name="connsiteY4-610" fmla="*/ 431558 h 657206"/>
                  <a:gd name="connsiteX5-611" fmla="*/ 518243 w 1020128"/>
                  <a:gd name="connsiteY5-612" fmla="*/ 656654 h 657206"/>
                  <a:gd name="connsiteX6-613" fmla="*/ 70061 w 1020128"/>
                  <a:gd name="connsiteY6-614" fmla="*/ 440531 h 657206"/>
                  <a:gd name="connsiteX0-615" fmla="*/ 70061 w 1020128"/>
                  <a:gd name="connsiteY0-616" fmla="*/ 440486 h 657161"/>
                  <a:gd name="connsiteX1-617" fmla="*/ 55781 w 1020128"/>
                  <a:gd name="connsiteY1-618" fmla="*/ 301389 h 657161"/>
                  <a:gd name="connsiteX2-619" fmla="*/ 518243 w 1020128"/>
                  <a:gd name="connsiteY2-620" fmla="*/ 15 h 657161"/>
                  <a:gd name="connsiteX3-621" fmla="*/ 988713 w 1020128"/>
                  <a:gd name="connsiteY3-622" fmla="*/ 287929 h 657161"/>
                  <a:gd name="connsiteX4-623" fmla="*/ 938697 w 1020128"/>
                  <a:gd name="connsiteY4-624" fmla="*/ 431513 h 657161"/>
                  <a:gd name="connsiteX5-625" fmla="*/ 518243 w 1020128"/>
                  <a:gd name="connsiteY5-626" fmla="*/ 656609 h 657161"/>
                  <a:gd name="connsiteX6-627" fmla="*/ 70061 w 1020128"/>
                  <a:gd name="connsiteY6-628" fmla="*/ 440486 h 657161"/>
                  <a:gd name="connsiteX0-629" fmla="*/ 70061 w 1020128"/>
                  <a:gd name="connsiteY0-630" fmla="*/ 440799 h 657474"/>
                  <a:gd name="connsiteX1-631" fmla="*/ 55781 w 1020128"/>
                  <a:gd name="connsiteY1-632" fmla="*/ 301702 h 657474"/>
                  <a:gd name="connsiteX2-633" fmla="*/ 518243 w 1020128"/>
                  <a:gd name="connsiteY2-634" fmla="*/ 328 h 657474"/>
                  <a:gd name="connsiteX3-635" fmla="*/ 988713 w 1020128"/>
                  <a:gd name="connsiteY3-636" fmla="*/ 288242 h 657474"/>
                  <a:gd name="connsiteX4-637" fmla="*/ 938697 w 1020128"/>
                  <a:gd name="connsiteY4-638" fmla="*/ 431826 h 657474"/>
                  <a:gd name="connsiteX5-639" fmla="*/ 518243 w 1020128"/>
                  <a:gd name="connsiteY5-640" fmla="*/ 656922 h 657474"/>
                  <a:gd name="connsiteX6-641" fmla="*/ 70061 w 1020128"/>
                  <a:gd name="connsiteY6-642" fmla="*/ 440799 h 657474"/>
                  <a:gd name="connsiteX0-643" fmla="*/ 70061 w 1020128"/>
                  <a:gd name="connsiteY0-644" fmla="*/ 440824 h 657499"/>
                  <a:gd name="connsiteX1-645" fmla="*/ 55781 w 1020128"/>
                  <a:gd name="connsiteY1-646" fmla="*/ 301727 h 657499"/>
                  <a:gd name="connsiteX2-647" fmla="*/ 518243 w 1020128"/>
                  <a:gd name="connsiteY2-648" fmla="*/ 353 h 657499"/>
                  <a:gd name="connsiteX3-649" fmla="*/ 988713 w 1020128"/>
                  <a:gd name="connsiteY3-650" fmla="*/ 288267 h 657499"/>
                  <a:gd name="connsiteX4-651" fmla="*/ 938697 w 1020128"/>
                  <a:gd name="connsiteY4-652" fmla="*/ 431851 h 657499"/>
                  <a:gd name="connsiteX5-653" fmla="*/ 518243 w 1020128"/>
                  <a:gd name="connsiteY5-654" fmla="*/ 656947 h 657499"/>
                  <a:gd name="connsiteX6-655" fmla="*/ 70061 w 1020128"/>
                  <a:gd name="connsiteY6-656" fmla="*/ 440824 h 657499"/>
                  <a:gd name="connsiteX0-657" fmla="*/ 70061 w 1020128"/>
                  <a:gd name="connsiteY0-658" fmla="*/ 440486 h 657161"/>
                  <a:gd name="connsiteX1-659" fmla="*/ 55781 w 1020128"/>
                  <a:gd name="connsiteY1-660" fmla="*/ 301389 h 657161"/>
                  <a:gd name="connsiteX2-661" fmla="*/ 518243 w 1020128"/>
                  <a:gd name="connsiteY2-662" fmla="*/ 15 h 657161"/>
                  <a:gd name="connsiteX3-663" fmla="*/ 988713 w 1020128"/>
                  <a:gd name="connsiteY3-664" fmla="*/ 287929 h 657161"/>
                  <a:gd name="connsiteX4-665" fmla="*/ 938697 w 1020128"/>
                  <a:gd name="connsiteY4-666" fmla="*/ 431513 h 657161"/>
                  <a:gd name="connsiteX5-667" fmla="*/ 518243 w 1020128"/>
                  <a:gd name="connsiteY5-668" fmla="*/ 656609 h 657161"/>
                  <a:gd name="connsiteX6-669" fmla="*/ 70061 w 1020128"/>
                  <a:gd name="connsiteY6-670" fmla="*/ 440486 h 657161"/>
                  <a:gd name="connsiteX0-671" fmla="*/ 70061 w 1020128"/>
                  <a:gd name="connsiteY0-672" fmla="*/ 440486 h 656808"/>
                  <a:gd name="connsiteX1-673" fmla="*/ 55781 w 1020128"/>
                  <a:gd name="connsiteY1-674" fmla="*/ 301389 h 656808"/>
                  <a:gd name="connsiteX2-675" fmla="*/ 518243 w 1020128"/>
                  <a:gd name="connsiteY2-676" fmla="*/ 15 h 656808"/>
                  <a:gd name="connsiteX3-677" fmla="*/ 988713 w 1020128"/>
                  <a:gd name="connsiteY3-678" fmla="*/ 287929 h 656808"/>
                  <a:gd name="connsiteX4-679" fmla="*/ 938697 w 1020128"/>
                  <a:gd name="connsiteY4-680" fmla="*/ 431513 h 656808"/>
                  <a:gd name="connsiteX5-681" fmla="*/ 518243 w 1020128"/>
                  <a:gd name="connsiteY5-682" fmla="*/ 656609 h 656808"/>
                  <a:gd name="connsiteX6-683" fmla="*/ 70061 w 1020128"/>
                  <a:gd name="connsiteY6-684" fmla="*/ 440486 h 656808"/>
                  <a:gd name="connsiteX0-685" fmla="*/ 70061 w 1030654"/>
                  <a:gd name="connsiteY0-686" fmla="*/ 440486 h 656808"/>
                  <a:gd name="connsiteX1-687" fmla="*/ 55781 w 1030654"/>
                  <a:gd name="connsiteY1-688" fmla="*/ 301389 h 656808"/>
                  <a:gd name="connsiteX2-689" fmla="*/ 518243 w 1030654"/>
                  <a:gd name="connsiteY2-690" fmla="*/ 15 h 656808"/>
                  <a:gd name="connsiteX3-691" fmla="*/ 988713 w 1030654"/>
                  <a:gd name="connsiteY3-692" fmla="*/ 287929 h 656808"/>
                  <a:gd name="connsiteX4-693" fmla="*/ 938697 w 1030654"/>
                  <a:gd name="connsiteY4-694" fmla="*/ 431513 h 656808"/>
                  <a:gd name="connsiteX5-695" fmla="*/ 518243 w 1030654"/>
                  <a:gd name="connsiteY5-696" fmla="*/ 656609 h 656808"/>
                  <a:gd name="connsiteX6-697" fmla="*/ 70061 w 1030654"/>
                  <a:gd name="connsiteY6-698" fmla="*/ 440486 h 656808"/>
                  <a:gd name="connsiteX0-699" fmla="*/ 70061 w 1039089"/>
                  <a:gd name="connsiteY0-700" fmla="*/ 440486 h 656808"/>
                  <a:gd name="connsiteX1-701" fmla="*/ 55781 w 1039089"/>
                  <a:gd name="connsiteY1-702" fmla="*/ 301389 h 656808"/>
                  <a:gd name="connsiteX2-703" fmla="*/ 518243 w 1039089"/>
                  <a:gd name="connsiteY2-704" fmla="*/ 15 h 656808"/>
                  <a:gd name="connsiteX3-705" fmla="*/ 988713 w 1039089"/>
                  <a:gd name="connsiteY3-706" fmla="*/ 287929 h 656808"/>
                  <a:gd name="connsiteX4-707" fmla="*/ 938697 w 1039089"/>
                  <a:gd name="connsiteY4-708" fmla="*/ 431513 h 656808"/>
                  <a:gd name="connsiteX5-709" fmla="*/ 518243 w 1039089"/>
                  <a:gd name="connsiteY5-710" fmla="*/ 656609 h 656808"/>
                  <a:gd name="connsiteX6-711" fmla="*/ 70061 w 1039089"/>
                  <a:gd name="connsiteY6-712" fmla="*/ 440486 h 656808"/>
                  <a:gd name="connsiteX0-713" fmla="*/ 79942 w 1048970"/>
                  <a:gd name="connsiteY0-714" fmla="*/ 440486 h 656808"/>
                  <a:gd name="connsiteX1-715" fmla="*/ 65662 w 1048970"/>
                  <a:gd name="connsiteY1-716" fmla="*/ 301389 h 656808"/>
                  <a:gd name="connsiteX2-717" fmla="*/ 528124 w 1048970"/>
                  <a:gd name="connsiteY2-718" fmla="*/ 15 h 656808"/>
                  <a:gd name="connsiteX3-719" fmla="*/ 998594 w 1048970"/>
                  <a:gd name="connsiteY3-720" fmla="*/ 287929 h 656808"/>
                  <a:gd name="connsiteX4-721" fmla="*/ 948578 w 1048970"/>
                  <a:gd name="connsiteY4-722" fmla="*/ 431513 h 656808"/>
                  <a:gd name="connsiteX5-723" fmla="*/ 528124 w 1048970"/>
                  <a:gd name="connsiteY5-724" fmla="*/ 656609 h 656808"/>
                  <a:gd name="connsiteX6-725" fmla="*/ 79942 w 1048970"/>
                  <a:gd name="connsiteY6-726" fmla="*/ 440486 h 656808"/>
                  <a:gd name="connsiteX0-727" fmla="*/ 79942 w 1041553"/>
                  <a:gd name="connsiteY0-728" fmla="*/ 440486 h 656622"/>
                  <a:gd name="connsiteX1-729" fmla="*/ 65662 w 1041553"/>
                  <a:gd name="connsiteY1-730" fmla="*/ 301389 h 656622"/>
                  <a:gd name="connsiteX2-731" fmla="*/ 528124 w 1041553"/>
                  <a:gd name="connsiteY2-732" fmla="*/ 15 h 656622"/>
                  <a:gd name="connsiteX3-733" fmla="*/ 998594 w 1041553"/>
                  <a:gd name="connsiteY3-734" fmla="*/ 287929 h 656622"/>
                  <a:gd name="connsiteX4-735" fmla="*/ 918923 w 1041553"/>
                  <a:gd name="connsiteY4-736" fmla="*/ 431513 h 656622"/>
                  <a:gd name="connsiteX5-737" fmla="*/ 528124 w 1041553"/>
                  <a:gd name="connsiteY5-738" fmla="*/ 656609 h 656622"/>
                  <a:gd name="connsiteX6-739" fmla="*/ 79942 w 1041553"/>
                  <a:gd name="connsiteY6-740" fmla="*/ 440486 h 656622"/>
                  <a:gd name="connsiteX0-741" fmla="*/ 79942 w 1041553"/>
                  <a:gd name="connsiteY0-742" fmla="*/ 440486 h 657432"/>
                  <a:gd name="connsiteX1-743" fmla="*/ 65662 w 1041553"/>
                  <a:gd name="connsiteY1-744" fmla="*/ 301389 h 657432"/>
                  <a:gd name="connsiteX2-745" fmla="*/ 528124 w 1041553"/>
                  <a:gd name="connsiteY2-746" fmla="*/ 15 h 657432"/>
                  <a:gd name="connsiteX3-747" fmla="*/ 998594 w 1041553"/>
                  <a:gd name="connsiteY3-748" fmla="*/ 287929 h 657432"/>
                  <a:gd name="connsiteX4-749" fmla="*/ 918923 w 1041553"/>
                  <a:gd name="connsiteY4-750" fmla="*/ 431513 h 657432"/>
                  <a:gd name="connsiteX5-751" fmla="*/ 528124 w 1041553"/>
                  <a:gd name="connsiteY5-752" fmla="*/ 656609 h 657432"/>
                  <a:gd name="connsiteX6-753" fmla="*/ 79942 w 1041553"/>
                  <a:gd name="connsiteY6-754" fmla="*/ 440486 h 657432"/>
                  <a:gd name="connsiteX0-755" fmla="*/ 79942 w 1023594"/>
                  <a:gd name="connsiteY0-756" fmla="*/ 440501 h 657447"/>
                  <a:gd name="connsiteX1-757" fmla="*/ 65662 w 1023594"/>
                  <a:gd name="connsiteY1-758" fmla="*/ 301404 h 657447"/>
                  <a:gd name="connsiteX2-759" fmla="*/ 528124 w 1023594"/>
                  <a:gd name="connsiteY2-760" fmla="*/ 30 h 657447"/>
                  <a:gd name="connsiteX3-761" fmla="*/ 974870 w 1023594"/>
                  <a:gd name="connsiteY3-762" fmla="*/ 282348 h 657447"/>
                  <a:gd name="connsiteX4-763" fmla="*/ 918923 w 1023594"/>
                  <a:gd name="connsiteY4-764" fmla="*/ 431528 h 657447"/>
                  <a:gd name="connsiteX5-765" fmla="*/ 528124 w 1023594"/>
                  <a:gd name="connsiteY5-766" fmla="*/ 656624 h 657447"/>
                  <a:gd name="connsiteX6-767" fmla="*/ 79942 w 1023594"/>
                  <a:gd name="connsiteY6-768" fmla="*/ 440501 h 657447"/>
                  <a:gd name="connsiteX0-769" fmla="*/ 79942 w 1023594"/>
                  <a:gd name="connsiteY0-770" fmla="*/ 440695 h 657641"/>
                  <a:gd name="connsiteX1-771" fmla="*/ 65662 w 1023594"/>
                  <a:gd name="connsiteY1-772" fmla="*/ 301598 h 657641"/>
                  <a:gd name="connsiteX2-773" fmla="*/ 528124 w 1023594"/>
                  <a:gd name="connsiteY2-774" fmla="*/ 224 h 657641"/>
                  <a:gd name="connsiteX3-775" fmla="*/ 974870 w 1023594"/>
                  <a:gd name="connsiteY3-776" fmla="*/ 282542 h 657641"/>
                  <a:gd name="connsiteX4-777" fmla="*/ 918923 w 1023594"/>
                  <a:gd name="connsiteY4-778" fmla="*/ 431722 h 657641"/>
                  <a:gd name="connsiteX5-779" fmla="*/ 528124 w 1023594"/>
                  <a:gd name="connsiteY5-780" fmla="*/ 656818 h 657641"/>
                  <a:gd name="connsiteX6-781" fmla="*/ 79942 w 1023594"/>
                  <a:gd name="connsiteY6-782" fmla="*/ 440695 h 657641"/>
                  <a:gd name="connsiteX0-783" fmla="*/ 79942 w 1013056"/>
                  <a:gd name="connsiteY0-784" fmla="*/ 440695 h 657641"/>
                  <a:gd name="connsiteX1-785" fmla="*/ 65662 w 1013056"/>
                  <a:gd name="connsiteY1-786" fmla="*/ 301598 h 657641"/>
                  <a:gd name="connsiteX2-787" fmla="*/ 528124 w 1013056"/>
                  <a:gd name="connsiteY2-788" fmla="*/ 224 h 657641"/>
                  <a:gd name="connsiteX3-789" fmla="*/ 974870 w 1013056"/>
                  <a:gd name="connsiteY3-790" fmla="*/ 282542 h 657641"/>
                  <a:gd name="connsiteX4-791" fmla="*/ 918923 w 1013056"/>
                  <a:gd name="connsiteY4-792" fmla="*/ 431722 h 657641"/>
                  <a:gd name="connsiteX5-793" fmla="*/ 528124 w 1013056"/>
                  <a:gd name="connsiteY5-794" fmla="*/ 656818 h 657641"/>
                  <a:gd name="connsiteX6-795" fmla="*/ 79942 w 1013056"/>
                  <a:gd name="connsiteY6-796" fmla="*/ 440695 h 657641"/>
                  <a:gd name="connsiteX0-797" fmla="*/ 79942 w 1000676"/>
                  <a:gd name="connsiteY0-798" fmla="*/ 440502 h 657448"/>
                  <a:gd name="connsiteX1-799" fmla="*/ 65662 w 1000676"/>
                  <a:gd name="connsiteY1-800" fmla="*/ 301405 h 657448"/>
                  <a:gd name="connsiteX2-801" fmla="*/ 528124 w 1000676"/>
                  <a:gd name="connsiteY2-802" fmla="*/ 31 h 657448"/>
                  <a:gd name="connsiteX3-803" fmla="*/ 957077 w 1000676"/>
                  <a:gd name="connsiteY3-804" fmla="*/ 282349 h 657448"/>
                  <a:gd name="connsiteX4-805" fmla="*/ 918923 w 1000676"/>
                  <a:gd name="connsiteY4-806" fmla="*/ 431529 h 657448"/>
                  <a:gd name="connsiteX5-807" fmla="*/ 528124 w 1000676"/>
                  <a:gd name="connsiteY5-808" fmla="*/ 656625 h 657448"/>
                  <a:gd name="connsiteX6-809" fmla="*/ 79942 w 1000676"/>
                  <a:gd name="connsiteY6-810" fmla="*/ 440502 h 657448"/>
                  <a:gd name="connsiteX0-811" fmla="*/ 82443 w 1003177"/>
                  <a:gd name="connsiteY0-812" fmla="*/ 440502 h 657448"/>
                  <a:gd name="connsiteX1-813" fmla="*/ 68163 w 1003177"/>
                  <a:gd name="connsiteY1-814" fmla="*/ 301405 h 657448"/>
                  <a:gd name="connsiteX2-815" fmla="*/ 530625 w 1003177"/>
                  <a:gd name="connsiteY2-816" fmla="*/ 31 h 657448"/>
                  <a:gd name="connsiteX3-817" fmla="*/ 959578 w 1003177"/>
                  <a:gd name="connsiteY3-818" fmla="*/ 282349 h 657448"/>
                  <a:gd name="connsiteX4-819" fmla="*/ 921424 w 1003177"/>
                  <a:gd name="connsiteY4-820" fmla="*/ 431529 h 657448"/>
                  <a:gd name="connsiteX5-821" fmla="*/ 530625 w 1003177"/>
                  <a:gd name="connsiteY5-822" fmla="*/ 656625 h 657448"/>
                  <a:gd name="connsiteX6-823" fmla="*/ 82443 w 1003177"/>
                  <a:gd name="connsiteY6-824" fmla="*/ 440502 h 657448"/>
                  <a:gd name="connsiteX0-825" fmla="*/ 88150 w 1008884"/>
                  <a:gd name="connsiteY0-826" fmla="*/ 440502 h 657448"/>
                  <a:gd name="connsiteX1-827" fmla="*/ 73870 w 1008884"/>
                  <a:gd name="connsiteY1-828" fmla="*/ 301405 h 657448"/>
                  <a:gd name="connsiteX2-829" fmla="*/ 536332 w 1008884"/>
                  <a:gd name="connsiteY2-830" fmla="*/ 31 h 657448"/>
                  <a:gd name="connsiteX3-831" fmla="*/ 965285 w 1008884"/>
                  <a:gd name="connsiteY3-832" fmla="*/ 282349 h 657448"/>
                  <a:gd name="connsiteX4-833" fmla="*/ 927131 w 1008884"/>
                  <a:gd name="connsiteY4-834" fmla="*/ 431529 h 657448"/>
                  <a:gd name="connsiteX5-835" fmla="*/ 536332 w 1008884"/>
                  <a:gd name="connsiteY5-836" fmla="*/ 656625 h 657448"/>
                  <a:gd name="connsiteX6-837" fmla="*/ 88150 w 1008884"/>
                  <a:gd name="connsiteY6-838" fmla="*/ 440502 h 657448"/>
                  <a:gd name="connsiteX0-839" fmla="*/ 88150 w 1017871"/>
                  <a:gd name="connsiteY0-840" fmla="*/ 440502 h 657448"/>
                  <a:gd name="connsiteX1-841" fmla="*/ 73870 w 1017871"/>
                  <a:gd name="connsiteY1-842" fmla="*/ 301405 h 657448"/>
                  <a:gd name="connsiteX2-843" fmla="*/ 536332 w 1017871"/>
                  <a:gd name="connsiteY2-844" fmla="*/ 31 h 657448"/>
                  <a:gd name="connsiteX3-845" fmla="*/ 965285 w 1017871"/>
                  <a:gd name="connsiteY3-846" fmla="*/ 282349 h 657448"/>
                  <a:gd name="connsiteX4-847" fmla="*/ 927131 w 1017871"/>
                  <a:gd name="connsiteY4-848" fmla="*/ 431529 h 657448"/>
                  <a:gd name="connsiteX5-849" fmla="*/ 536332 w 1017871"/>
                  <a:gd name="connsiteY5-850" fmla="*/ 656625 h 657448"/>
                  <a:gd name="connsiteX6-851" fmla="*/ 88150 w 1017871"/>
                  <a:gd name="connsiteY6-852" fmla="*/ 440502 h 657448"/>
                  <a:gd name="connsiteX0-853" fmla="*/ 88150 w 1017871"/>
                  <a:gd name="connsiteY0-854" fmla="*/ 440695 h 657641"/>
                  <a:gd name="connsiteX1-855" fmla="*/ 73870 w 1017871"/>
                  <a:gd name="connsiteY1-856" fmla="*/ 301598 h 657641"/>
                  <a:gd name="connsiteX2-857" fmla="*/ 536332 w 1017871"/>
                  <a:gd name="connsiteY2-858" fmla="*/ 224 h 657641"/>
                  <a:gd name="connsiteX3-859" fmla="*/ 965285 w 1017871"/>
                  <a:gd name="connsiteY3-860" fmla="*/ 282542 h 657641"/>
                  <a:gd name="connsiteX4-861" fmla="*/ 927131 w 1017871"/>
                  <a:gd name="connsiteY4-862" fmla="*/ 431722 h 657641"/>
                  <a:gd name="connsiteX5-863" fmla="*/ 536332 w 1017871"/>
                  <a:gd name="connsiteY5-864" fmla="*/ 656818 h 657641"/>
                  <a:gd name="connsiteX6-865" fmla="*/ 88150 w 1017871"/>
                  <a:gd name="connsiteY6-866" fmla="*/ 440695 h 657641"/>
                  <a:gd name="connsiteX0-867" fmla="*/ 88150 w 1017871"/>
                  <a:gd name="connsiteY0-868" fmla="*/ 440502 h 657448"/>
                  <a:gd name="connsiteX1-869" fmla="*/ 73870 w 1017871"/>
                  <a:gd name="connsiteY1-870" fmla="*/ 301405 h 657448"/>
                  <a:gd name="connsiteX2-871" fmla="*/ 536332 w 1017871"/>
                  <a:gd name="connsiteY2-872" fmla="*/ 31 h 657448"/>
                  <a:gd name="connsiteX3-873" fmla="*/ 965285 w 1017871"/>
                  <a:gd name="connsiteY3-874" fmla="*/ 282349 h 657448"/>
                  <a:gd name="connsiteX4-875" fmla="*/ 927131 w 1017871"/>
                  <a:gd name="connsiteY4-876" fmla="*/ 431529 h 657448"/>
                  <a:gd name="connsiteX5-877" fmla="*/ 536332 w 1017871"/>
                  <a:gd name="connsiteY5-878" fmla="*/ 656625 h 657448"/>
                  <a:gd name="connsiteX6-879" fmla="*/ 88150 w 1017871"/>
                  <a:gd name="connsiteY6-880" fmla="*/ 440502 h 657448"/>
                  <a:gd name="connsiteX0-881" fmla="*/ 88150 w 1017871"/>
                  <a:gd name="connsiteY0-882" fmla="*/ 440502 h 657448"/>
                  <a:gd name="connsiteX1-883" fmla="*/ 73870 w 1017871"/>
                  <a:gd name="connsiteY1-884" fmla="*/ 301405 h 657448"/>
                  <a:gd name="connsiteX2-885" fmla="*/ 536332 w 1017871"/>
                  <a:gd name="connsiteY2-886" fmla="*/ 31 h 657448"/>
                  <a:gd name="connsiteX3-887" fmla="*/ 965285 w 1017871"/>
                  <a:gd name="connsiteY3-888" fmla="*/ 282349 h 657448"/>
                  <a:gd name="connsiteX4-889" fmla="*/ 927131 w 1017871"/>
                  <a:gd name="connsiteY4-890" fmla="*/ 431529 h 657448"/>
                  <a:gd name="connsiteX5-891" fmla="*/ 536332 w 1017871"/>
                  <a:gd name="connsiteY5-892" fmla="*/ 656625 h 657448"/>
                  <a:gd name="connsiteX6-893" fmla="*/ 88150 w 1017871"/>
                  <a:gd name="connsiteY6-894" fmla="*/ 440502 h 657448"/>
                  <a:gd name="connsiteX0-895" fmla="*/ 88150 w 1027801"/>
                  <a:gd name="connsiteY0-896" fmla="*/ 440502 h 657448"/>
                  <a:gd name="connsiteX1-897" fmla="*/ 73870 w 1027801"/>
                  <a:gd name="connsiteY1-898" fmla="*/ 301405 h 657448"/>
                  <a:gd name="connsiteX2-899" fmla="*/ 536332 w 1027801"/>
                  <a:gd name="connsiteY2-900" fmla="*/ 31 h 657448"/>
                  <a:gd name="connsiteX3-901" fmla="*/ 965285 w 1027801"/>
                  <a:gd name="connsiteY3-902" fmla="*/ 282349 h 657448"/>
                  <a:gd name="connsiteX4-903" fmla="*/ 927131 w 1027801"/>
                  <a:gd name="connsiteY4-904" fmla="*/ 431529 h 657448"/>
                  <a:gd name="connsiteX5-905" fmla="*/ 536332 w 1027801"/>
                  <a:gd name="connsiteY5-906" fmla="*/ 656625 h 657448"/>
                  <a:gd name="connsiteX6-907" fmla="*/ 88150 w 1027801"/>
                  <a:gd name="connsiteY6-908" fmla="*/ 440502 h 657448"/>
                  <a:gd name="connsiteX0-909" fmla="*/ 88150 w 1027801"/>
                  <a:gd name="connsiteY0-910" fmla="*/ 440502 h 657448"/>
                  <a:gd name="connsiteX1-911" fmla="*/ 73870 w 1027801"/>
                  <a:gd name="connsiteY1-912" fmla="*/ 301405 h 657448"/>
                  <a:gd name="connsiteX2-913" fmla="*/ 536332 w 1027801"/>
                  <a:gd name="connsiteY2-914" fmla="*/ 31 h 657448"/>
                  <a:gd name="connsiteX3-915" fmla="*/ 965285 w 1027801"/>
                  <a:gd name="connsiteY3-916" fmla="*/ 282349 h 657448"/>
                  <a:gd name="connsiteX4-917" fmla="*/ 927131 w 1027801"/>
                  <a:gd name="connsiteY4-918" fmla="*/ 431529 h 657448"/>
                  <a:gd name="connsiteX5-919" fmla="*/ 536332 w 1027801"/>
                  <a:gd name="connsiteY5-920" fmla="*/ 656625 h 657448"/>
                  <a:gd name="connsiteX6-921" fmla="*/ 88150 w 1027801"/>
                  <a:gd name="connsiteY6-922" fmla="*/ 440502 h 657448"/>
                  <a:gd name="connsiteX0-923" fmla="*/ 88150 w 1013624"/>
                  <a:gd name="connsiteY0-924" fmla="*/ 440488 h 657434"/>
                  <a:gd name="connsiteX1-925" fmla="*/ 73870 w 1013624"/>
                  <a:gd name="connsiteY1-926" fmla="*/ 301391 h 657434"/>
                  <a:gd name="connsiteX2-927" fmla="*/ 536332 w 1013624"/>
                  <a:gd name="connsiteY2-928" fmla="*/ 17 h 657434"/>
                  <a:gd name="connsiteX3-929" fmla="*/ 940628 w 1013624"/>
                  <a:gd name="connsiteY3-930" fmla="*/ 315905 h 657434"/>
                  <a:gd name="connsiteX4-931" fmla="*/ 927131 w 1013624"/>
                  <a:gd name="connsiteY4-932" fmla="*/ 431515 h 657434"/>
                  <a:gd name="connsiteX5-933" fmla="*/ 536332 w 1013624"/>
                  <a:gd name="connsiteY5-934" fmla="*/ 656611 h 657434"/>
                  <a:gd name="connsiteX6-935" fmla="*/ 88150 w 1013624"/>
                  <a:gd name="connsiteY6-936" fmla="*/ 440488 h 657434"/>
                  <a:gd name="connsiteX0-937" fmla="*/ 74908 w 1000382"/>
                  <a:gd name="connsiteY0-938" fmla="*/ 440537 h 657483"/>
                  <a:gd name="connsiteX1-939" fmla="*/ 85286 w 1000382"/>
                  <a:gd name="connsiteY1-940" fmla="*/ 346201 h 657483"/>
                  <a:gd name="connsiteX2-941" fmla="*/ 523090 w 1000382"/>
                  <a:gd name="connsiteY2-942" fmla="*/ 66 h 657483"/>
                  <a:gd name="connsiteX3-943" fmla="*/ 927386 w 1000382"/>
                  <a:gd name="connsiteY3-944" fmla="*/ 315954 h 657483"/>
                  <a:gd name="connsiteX4-945" fmla="*/ 913889 w 1000382"/>
                  <a:gd name="connsiteY4-946" fmla="*/ 431564 h 657483"/>
                  <a:gd name="connsiteX5-947" fmla="*/ 523090 w 1000382"/>
                  <a:gd name="connsiteY5-948" fmla="*/ 656660 h 657483"/>
                  <a:gd name="connsiteX6-949" fmla="*/ 74908 w 1000382"/>
                  <a:gd name="connsiteY6-950" fmla="*/ 440537 h 657483"/>
                  <a:gd name="connsiteX0-951" fmla="*/ 70393 w 995867"/>
                  <a:gd name="connsiteY0-952" fmla="*/ 440537 h 657483"/>
                  <a:gd name="connsiteX1-953" fmla="*/ 80771 w 995867"/>
                  <a:gd name="connsiteY1-954" fmla="*/ 346201 h 657483"/>
                  <a:gd name="connsiteX2-955" fmla="*/ 518575 w 995867"/>
                  <a:gd name="connsiteY2-956" fmla="*/ 66 h 657483"/>
                  <a:gd name="connsiteX3-957" fmla="*/ 922871 w 995867"/>
                  <a:gd name="connsiteY3-958" fmla="*/ 315954 h 657483"/>
                  <a:gd name="connsiteX4-959" fmla="*/ 909374 w 995867"/>
                  <a:gd name="connsiteY4-960" fmla="*/ 431564 h 657483"/>
                  <a:gd name="connsiteX5-961" fmla="*/ 518575 w 995867"/>
                  <a:gd name="connsiteY5-962" fmla="*/ 656660 h 657483"/>
                  <a:gd name="connsiteX6-963" fmla="*/ 70393 w 995867"/>
                  <a:gd name="connsiteY6-964" fmla="*/ 440537 h 657483"/>
                  <a:gd name="connsiteX0-965" fmla="*/ 56668 w 982142"/>
                  <a:gd name="connsiteY0-966" fmla="*/ 440537 h 657483"/>
                  <a:gd name="connsiteX1-967" fmla="*/ 67046 w 982142"/>
                  <a:gd name="connsiteY1-968" fmla="*/ 346201 h 657483"/>
                  <a:gd name="connsiteX2-969" fmla="*/ 504850 w 982142"/>
                  <a:gd name="connsiteY2-970" fmla="*/ 66 h 657483"/>
                  <a:gd name="connsiteX3-971" fmla="*/ 909146 w 982142"/>
                  <a:gd name="connsiteY3-972" fmla="*/ 315954 h 657483"/>
                  <a:gd name="connsiteX4-973" fmla="*/ 895649 w 982142"/>
                  <a:gd name="connsiteY4-974" fmla="*/ 431564 h 657483"/>
                  <a:gd name="connsiteX5-975" fmla="*/ 504850 w 982142"/>
                  <a:gd name="connsiteY5-976" fmla="*/ 656660 h 657483"/>
                  <a:gd name="connsiteX6-977" fmla="*/ 56668 w 982142"/>
                  <a:gd name="connsiteY6-978" fmla="*/ 440537 h 657483"/>
                  <a:gd name="connsiteX0-979" fmla="*/ 56668 w 964216"/>
                  <a:gd name="connsiteY0-980" fmla="*/ 440537 h 657483"/>
                  <a:gd name="connsiteX1-981" fmla="*/ 67046 w 964216"/>
                  <a:gd name="connsiteY1-982" fmla="*/ 346201 h 657483"/>
                  <a:gd name="connsiteX2-983" fmla="*/ 504850 w 964216"/>
                  <a:gd name="connsiteY2-984" fmla="*/ 66 h 657483"/>
                  <a:gd name="connsiteX3-985" fmla="*/ 909146 w 964216"/>
                  <a:gd name="connsiteY3-986" fmla="*/ 315954 h 657483"/>
                  <a:gd name="connsiteX4-987" fmla="*/ 895649 w 964216"/>
                  <a:gd name="connsiteY4-988" fmla="*/ 431564 h 657483"/>
                  <a:gd name="connsiteX5-989" fmla="*/ 504850 w 964216"/>
                  <a:gd name="connsiteY5-990" fmla="*/ 656660 h 657483"/>
                  <a:gd name="connsiteX6-991" fmla="*/ 56668 w 964216"/>
                  <a:gd name="connsiteY6-992" fmla="*/ 440537 h 657483"/>
                  <a:gd name="connsiteX0-993" fmla="*/ 56668 w 956229"/>
                  <a:gd name="connsiteY0-994" fmla="*/ 440537 h 657483"/>
                  <a:gd name="connsiteX1-995" fmla="*/ 67046 w 956229"/>
                  <a:gd name="connsiteY1-996" fmla="*/ 346201 h 657483"/>
                  <a:gd name="connsiteX2-997" fmla="*/ 504850 w 956229"/>
                  <a:gd name="connsiteY2-998" fmla="*/ 66 h 657483"/>
                  <a:gd name="connsiteX3-999" fmla="*/ 909146 w 956229"/>
                  <a:gd name="connsiteY3-1000" fmla="*/ 315954 h 657483"/>
                  <a:gd name="connsiteX4-1001" fmla="*/ 895649 w 956229"/>
                  <a:gd name="connsiteY4-1002" fmla="*/ 431564 h 657483"/>
                  <a:gd name="connsiteX5-1003" fmla="*/ 504850 w 956229"/>
                  <a:gd name="connsiteY5-1004" fmla="*/ 656660 h 657483"/>
                  <a:gd name="connsiteX6-1005" fmla="*/ 56668 w 956229"/>
                  <a:gd name="connsiteY6-1006" fmla="*/ 440537 h 657483"/>
                  <a:gd name="connsiteX0-1007" fmla="*/ 56668 w 956229"/>
                  <a:gd name="connsiteY0-1008" fmla="*/ 440759 h 657705"/>
                  <a:gd name="connsiteX1-1009" fmla="*/ 67046 w 956229"/>
                  <a:gd name="connsiteY1-1010" fmla="*/ 346423 h 657705"/>
                  <a:gd name="connsiteX2-1011" fmla="*/ 504850 w 956229"/>
                  <a:gd name="connsiteY2-1012" fmla="*/ 288 h 657705"/>
                  <a:gd name="connsiteX3-1013" fmla="*/ 909146 w 956229"/>
                  <a:gd name="connsiteY3-1014" fmla="*/ 316176 h 657705"/>
                  <a:gd name="connsiteX4-1015" fmla="*/ 895649 w 956229"/>
                  <a:gd name="connsiteY4-1016" fmla="*/ 431786 h 657705"/>
                  <a:gd name="connsiteX5-1017" fmla="*/ 504850 w 956229"/>
                  <a:gd name="connsiteY5-1018" fmla="*/ 656882 h 657705"/>
                  <a:gd name="connsiteX6-1019" fmla="*/ 56668 w 956229"/>
                  <a:gd name="connsiteY6-1020" fmla="*/ 440759 h 657705"/>
                  <a:gd name="connsiteX0-1021" fmla="*/ 87948 w 938738"/>
                  <a:gd name="connsiteY0-1022" fmla="*/ 429597 h 656882"/>
                  <a:gd name="connsiteX1-1023" fmla="*/ 49555 w 938738"/>
                  <a:gd name="connsiteY1-1024" fmla="*/ 346423 h 656882"/>
                  <a:gd name="connsiteX2-1025" fmla="*/ 487359 w 938738"/>
                  <a:gd name="connsiteY2-1026" fmla="*/ 288 h 656882"/>
                  <a:gd name="connsiteX3-1027" fmla="*/ 891655 w 938738"/>
                  <a:gd name="connsiteY3-1028" fmla="*/ 316176 h 656882"/>
                  <a:gd name="connsiteX4-1029" fmla="*/ 878158 w 938738"/>
                  <a:gd name="connsiteY4-1030" fmla="*/ 431786 h 656882"/>
                  <a:gd name="connsiteX5-1031" fmla="*/ 487359 w 938738"/>
                  <a:gd name="connsiteY5-1032" fmla="*/ 656882 h 656882"/>
                  <a:gd name="connsiteX6-1033" fmla="*/ 87948 w 938738"/>
                  <a:gd name="connsiteY6-1034" fmla="*/ 429597 h 656882"/>
                  <a:gd name="connsiteX0-1035" fmla="*/ 87948 w 927102"/>
                  <a:gd name="connsiteY0-1036" fmla="*/ 429597 h 657278"/>
                  <a:gd name="connsiteX1-1037" fmla="*/ 49555 w 927102"/>
                  <a:gd name="connsiteY1-1038" fmla="*/ 346423 h 657278"/>
                  <a:gd name="connsiteX2-1039" fmla="*/ 487359 w 927102"/>
                  <a:gd name="connsiteY2-1040" fmla="*/ 288 h 657278"/>
                  <a:gd name="connsiteX3-1041" fmla="*/ 891655 w 927102"/>
                  <a:gd name="connsiteY3-1042" fmla="*/ 316176 h 657278"/>
                  <a:gd name="connsiteX4-1043" fmla="*/ 837515 w 927102"/>
                  <a:gd name="connsiteY4-1044" fmla="*/ 375973 h 657278"/>
                  <a:gd name="connsiteX5-1045" fmla="*/ 487359 w 927102"/>
                  <a:gd name="connsiteY5-1046" fmla="*/ 656882 h 657278"/>
                  <a:gd name="connsiteX6-1047" fmla="*/ 87948 w 927102"/>
                  <a:gd name="connsiteY6-1048" fmla="*/ 429597 h 657278"/>
                  <a:gd name="connsiteX0-1049" fmla="*/ 87948 w 927102"/>
                  <a:gd name="connsiteY0-1050" fmla="*/ 429597 h 657911"/>
                  <a:gd name="connsiteX1-1051" fmla="*/ 49555 w 927102"/>
                  <a:gd name="connsiteY1-1052" fmla="*/ 346423 h 657911"/>
                  <a:gd name="connsiteX2-1053" fmla="*/ 487359 w 927102"/>
                  <a:gd name="connsiteY2-1054" fmla="*/ 288 h 657911"/>
                  <a:gd name="connsiteX3-1055" fmla="*/ 891655 w 927102"/>
                  <a:gd name="connsiteY3-1056" fmla="*/ 316176 h 657911"/>
                  <a:gd name="connsiteX4-1057" fmla="*/ 837515 w 927102"/>
                  <a:gd name="connsiteY4-1058" fmla="*/ 375973 h 657911"/>
                  <a:gd name="connsiteX5-1059" fmla="*/ 487359 w 927102"/>
                  <a:gd name="connsiteY5-1060" fmla="*/ 656882 h 657911"/>
                  <a:gd name="connsiteX6-1061" fmla="*/ 87948 w 927102"/>
                  <a:gd name="connsiteY6-1062" fmla="*/ 429597 h 657911"/>
                  <a:gd name="connsiteX0-1063" fmla="*/ 87948 w 837515"/>
                  <a:gd name="connsiteY0-1064" fmla="*/ 429366 h 657968"/>
                  <a:gd name="connsiteX1-1065" fmla="*/ 49555 w 837515"/>
                  <a:gd name="connsiteY1-1066" fmla="*/ 346192 h 657968"/>
                  <a:gd name="connsiteX2-1067" fmla="*/ 487359 w 837515"/>
                  <a:gd name="connsiteY2-1068" fmla="*/ 57 h 657968"/>
                  <a:gd name="connsiteX3-1069" fmla="*/ 837515 w 837515"/>
                  <a:gd name="connsiteY3-1070" fmla="*/ 375742 h 657968"/>
                  <a:gd name="connsiteX4-1071" fmla="*/ 487359 w 837515"/>
                  <a:gd name="connsiteY4-1072" fmla="*/ 656651 h 657968"/>
                  <a:gd name="connsiteX5-1073" fmla="*/ 87948 w 837515"/>
                  <a:gd name="connsiteY5-1074" fmla="*/ 429366 h 657968"/>
                  <a:gd name="connsiteX0-1075" fmla="*/ 0 w 749567"/>
                  <a:gd name="connsiteY0-1076" fmla="*/ 429309 h 657911"/>
                  <a:gd name="connsiteX1-1077" fmla="*/ 399411 w 749567"/>
                  <a:gd name="connsiteY1-1078" fmla="*/ 0 h 657911"/>
                  <a:gd name="connsiteX2-1079" fmla="*/ 749567 w 749567"/>
                  <a:gd name="connsiteY2-1080" fmla="*/ 375685 h 657911"/>
                  <a:gd name="connsiteX3-1081" fmla="*/ 399411 w 749567"/>
                  <a:gd name="connsiteY3-1082" fmla="*/ 656594 h 657911"/>
                  <a:gd name="connsiteX4-1083" fmla="*/ 0 w 749567"/>
                  <a:gd name="connsiteY4-1084" fmla="*/ 429309 h 657911"/>
                  <a:gd name="connsiteX0-1085" fmla="*/ 0 w 749567"/>
                  <a:gd name="connsiteY0-1086" fmla="*/ 501866 h 730468"/>
                  <a:gd name="connsiteX1-1087" fmla="*/ 407540 w 749567"/>
                  <a:gd name="connsiteY1-1088" fmla="*/ 0 h 730468"/>
                  <a:gd name="connsiteX2-1089" fmla="*/ 749567 w 749567"/>
                  <a:gd name="connsiteY2-1090" fmla="*/ 448242 h 730468"/>
                  <a:gd name="connsiteX3-1091" fmla="*/ 399411 w 749567"/>
                  <a:gd name="connsiteY3-1092" fmla="*/ 729151 h 730468"/>
                  <a:gd name="connsiteX4-1093" fmla="*/ 0 w 749567"/>
                  <a:gd name="connsiteY4-1094" fmla="*/ 501866 h 730468"/>
                  <a:gd name="connsiteX0-1095" fmla="*/ 0 w 749567"/>
                  <a:gd name="connsiteY0-1096" fmla="*/ 502035 h 730637"/>
                  <a:gd name="connsiteX1-1097" fmla="*/ 407540 w 749567"/>
                  <a:gd name="connsiteY1-1098" fmla="*/ 169 h 730637"/>
                  <a:gd name="connsiteX2-1099" fmla="*/ 749567 w 749567"/>
                  <a:gd name="connsiteY2-1100" fmla="*/ 448411 h 730637"/>
                  <a:gd name="connsiteX3-1101" fmla="*/ 399411 w 749567"/>
                  <a:gd name="connsiteY3-1102" fmla="*/ 729320 h 730637"/>
                  <a:gd name="connsiteX4-1103" fmla="*/ 0 w 749567"/>
                  <a:gd name="connsiteY4-1104" fmla="*/ 502035 h 730637"/>
                  <a:gd name="connsiteX0-1105" fmla="*/ 0 w 773952"/>
                  <a:gd name="connsiteY0-1106" fmla="*/ 468403 h 729224"/>
                  <a:gd name="connsiteX1-1107" fmla="*/ 431925 w 773952"/>
                  <a:gd name="connsiteY1-1108" fmla="*/ 25 h 729224"/>
                  <a:gd name="connsiteX2-1109" fmla="*/ 773952 w 773952"/>
                  <a:gd name="connsiteY2-1110" fmla="*/ 448267 h 729224"/>
                  <a:gd name="connsiteX3-1111" fmla="*/ 423796 w 773952"/>
                  <a:gd name="connsiteY3-1112" fmla="*/ 729176 h 729224"/>
                  <a:gd name="connsiteX4-1113" fmla="*/ 0 w 773952"/>
                  <a:gd name="connsiteY4-1114" fmla="*/ 468403 h 729224"/>
                  <a:gd name="connsiteX0-1115" fmla="*/ 0 w 773952"/>
                  <a:gd name="connsiteY0-1116" fmla="*/ 468403 h 729224"/>
                  <a:gd name="connsiteX1-1117" fmla="*/ 431925 w 773952"/>
                  <a:gd name="connsiteY1-1118" fmla="*/ 25 h 729224"/>
                  <a:gd name="connsiteX2-1119" fmla="*/ 773952 w 773952"/>
                  <a:gd name="connsiteY2-1120" fmla="*/ 448267 h 729224"/>
                  <a:gd name="connsiteX3-1121" fmla="*/ 423796 w 773952"/>
                  <a:gd name="connsiteY3-1122" fmla="*/ 729176 h 729224"/>
                  <a:gd name="connsiteX4-1123" fmla="*/ 0 w 773952"/>
                  <a:gd name="connsiteY4-1124" fmla="*/ 468403 h 729224"/>
                  <a:gd name="connsiteX0-1125" fmla="*/ 0 w 776563"/>
                  <a:gd name="connsiteY0-1126" fmla="*/ 468547 h 729368"/>
                  <a:gd name="connsiteX1-1127" fmla="*/ 431925 w 776563"/>
                  <a:gd name="connsiteY1-1128" fmla="*/ 169 h 729368"/>
                  <a:gd name="connsiteX2-1129" fmla="*/ 773952 w 776563"/>
                  <a:gd name="connsiteY2-1130" fmla="*/ 448411 h 729368"/>
                  <a:gd name="connsiteX3-1131" fmla="*/ 423796 w 776563"/>
                  <a:gd name="connsiteY3-1132" fmla="*/ 729320 h 729368"/>
                  <a:gd name="connsiteX4-1133" fmla="*/ 0 w 776563"/>
                  <a:gd name="connsiteY4-1134" fmla="*/ 468547 h 729368"/>
                  <a:gd name="connsiteX0-1135" fmla="*/ 9773 w 786336"/>
                  <a:gd name="connsiteY0-1136" fmla="*/ 468547 h 729368"/>
                  <a:gd name="connsiteX1-1137" fmla="*/ 441698 w 786336"/>
                  <a:gd name="connsiteY1-1138" fmla="*/ 169 h 729368"/>
                  <a:gd name="connsiteX2-1139" fmla="*/ 783725 w 786336"/>
                  <a:gd name="connsiteY2-1140" fmla="*/ 448411 h 729368"/>
                  <a:gd name="connsiteX3-1141" fmla="*/ 433569 w 786336"/>
                  <a:gd name="connsiteY3-1142" fmla="*/ 729320 h 729368"/>
                  <a:gd name="connsiteX4-1143" fmla="*/ 9773 w 786336"/>
                  <a:gd name="connsiteY4-1144" fmla="*/ 468547 h 729368"/>
                  <a:gd name="connsiteX0-1145" fmla="*/ 9773 w 786336"/>
                  <a:gd name="connsiteY0-1146" fmla="*/ 440656 h 701477"/>
                  <a:gd name="connsiteX1-1147" fmla="*/ 441698 w 786336"/>
                  <a:gd name="connsiteY1-1148" fmla="*/ 184 h 701477"/>
                  <a:gd name="connsiteX2-1149" fmla="*/ 783725 w 786336"/>
                  <a:gd name="connsiteY2-1150" fmla="*/ 420520 h 701477"/>
                  <a:gd name="connsiteX3-1151" fmla="*/ 433569 w 786336"/>
                  <a:gd name="connsiteY3-1152" fmla="*/ 701429 h 701477"/>
                  <a:gd name="connsiteX4-1153" fmla="*/ 9773 w 786336"/>
                  <a:gd name="connsiteY4-1154" fmla="*/ 440656 h 701477"/>
                  <a:gd name="connsiteX0-1155" fmla="*/ 20353 w 794305"/>
                  <a:gd name="connsiteY0-1156" fmla="*/ 456870 h 717691"/>
                  <a:gd name="connsiteX1-1157" fmla="*/ 104848 w 794305"/>
                  <a:gd name="connsiteY1-1158" fmla="*/ 121458 h 717691"/>
                  <a:gd name="connsiteX2-1159" fmla="*/ 452278 w 794305"/>
                  <a:gd name="connsiteY2-1160" fmla="*/ 16398 h 717691"/>
                  <a:gd name="connsiteX3-1161" fmla="*/ 794305 w 794305"/>
                  <a:gd name="connsiteY3-1162" fmla="*/ 436734 h 717691"/>
                  <a:gd name="connsiteX4-1163" fmla="*/ 444149 w 794305"/>
                  <a:gd name="connsiteY4-1164" fmla="*/ 717643 h 717691"/>
                  <a:gd name="connsiteX5-1165" fmla="*/ 20353 w 794305"/>
                  <a:gd name="connsiteY5-1166" fmla="*/ 456870 h 717691"/>
                  <a:gd name="connsiteX0-1167" fmla="*/ 20353 w 808720"/>
                  <a:gd name="connsiteY0-1168" fmla="*/ 440472 h 701293"/>
                  <a:gd name="connsiteX1-1169" fmla="*/ 104848 w 808720"/>
                  <a:gd name="connsiteY1-1170" fmla="*/ 105060 h 701293"/>
                  <a:gd name="connsiteX2-1171" fmla="*/ 452278 w 808720"/>
                  <a:gd name="connsiteY2-1172" fmla="*/ 0 h 701293"/>
                  <a:gd name="connsiteX3-1173" fmla="*/ 738248 w 808720"/>
                  <a:gd name="connsiteY3-1174" fmla="*/ 105061 h 701293"/>
                  <a:gd name="connsiteX4-1175" fmla="*/ 794305 w 808720"/>
                  <a:gd name="connsiteY4-1176" fmla="*/ 420336 h 701293"/>
                  <a:gd name="connsiteX5-1177" fmla="*/ 444149 w 808720"/>
                  <a:gd name="connsiteY5-1178" fmla="*/ 701245 h 701293"/>
                  <a:gd name="connsiteX6-1179" fmla="*/ 20353 w 808720"/>
                  <a:gd name="connsiteY6-1180" fmla="*/ 440472 h 701293"/>
                  <a:gd name="connsiteX0-1181" fmla="*/ 20353 w 808720"/>
                  <a:gd name="connsiteY0-1182" fmla="*/ 440472 h 714063"/>
                  <a:gd name="connsiteX1-1183" fmla="*/ 104848 w 808720"/>
                  <a:gd name="connsiteY1-1184" fmla="*/ 105060 h 714063"/>
                  <a:gd name="connsiteX2-1185" fmla="*/ 452278 w 808720"/>
                  <a:gd name="connsiteY2-1186" fmla="*/ 0 h 714063"/>
                  <a:gd name="connsiteX3-1187" fmla="*/ 738248 w 808720"/>
                  <a:gd name="connsiteY3-1188" fmla="*/ 105061 h 714063"/>
                  <a:gd name="connsiteX4-1189" fmla="*/ 794305 w 808720"/>
                  <a:gd name="connsiteY4-1190" fmla="*/ 420336 h 714063"/>
                  <a:gd name="connsiteX5-1191" fmla="*/ 444149 w 808720"/>
                  <a:gd name="connsiteY5-1192" fmla="*/ 701245 h 714063"/>
                  <a:gd name="connsiteX6-1193" fmla="*/ 154527 w 808720"/>
                  <a:gd name="connsiteY6-1194" fmla="*/ 643613 h 714063"/>
                  <a:gd name="connsiteX7" fmla="*/ 20353 w 808720"/>
                  <a:gd name="connsiteY7" fmla="*/ 440472 h 714063"/>
                  <a:gd name="connsiteX0-1195" fmla="*/ 20353 w 801423"/>
                  <a:gd name="connsiteY0-1196" fmla="*/ 440472 h 702003"/>
                  <a:gd name="connsiteX1-1197" fmla="*/ 104848 w 801423"/>
                  <a:gd name="connsiteY1-1198" fmla="*/ 105060 h 702003"/>
                  <a:gd name="connsiteX2-1199" fmla="*/ 452278 w 801423"/>
                  <a:gd name="connsiteY2-1200" fmla="*/ 0 h 702003"/>
                  <a:gd name="connsiteX3-1201" fmla="*/ 738248 w 801423"/>
                  <a:gd name="connsiteY3-1202" fmla="*/ 105061 h 702003"/>
                  <a:gd name="connsiteX4-1203" fmla="*/ 794305 w 801423"/>
                  <a:gd name="connsiteY4-1204" fmla="*/ 420336 h 702003"/>
                  <a:gd name="connsiteX5-1205" fmla="*/ 669940 w 801423"/>
                  <a:gd name="connsiteY5-1206" fmla="*/ 614022 h 702003"/>
                  <a:gd name="connsiteX6-1207" fmla="*/ 444149 w 801423"/>
                  <a:gd name="connsiteY6-1208" fmla="*/ 701245 h 702003"/>
                  <a:gd name="connsiteX7-1209" fmla="*/ 154527 w 801423"/>
                  <a:gd name="connsiteY7-1210" fmla="*/ 643613 h 702003"/>
                  <a:gd name="connsiteX8" fmla="*/ 20353 w 801423"/>
                  <a:gd name="connsiteY8" fmla="*/ 440472 h 702003"/>
                  <a:gd name="connsiteX0-1211" fmla="*/ 15114 w 796184"/>
                  <a:gd name="connsiteY0-1212" fmla="*/ 440472 h 702003"/>
                  <a:gd name="connsiteX1-1213" fmla="*/ 99609 w 796184"/>
                  <a:gd name="connsiteY1-1214" fmla="*/ 105060 h 702003"/>
                  <a:gd name="connsiteX2-1215" fmla="*/ 447039 w 796184"/>
                  <a:gd name="connsiteY2-1216" fmla="*/ 0 h 702003"/>
                  <a:gd name="connsiteX3-1217" fmla="*/ 733009 w 796184"/>
                  <a:gd name="connsiteY3-1218" fmla="*/ 105061 h 702003"/>
                  <a:gd name="connsiteX4-1219" fmla="*/ 789066 w 796184"/>
                  <a:gd name="connsiteY4-1220" fmla="*/ 420336 h 702003"/>
                  <a:gd name="connsiteX5-1221" fmla="*/ 664701 w 796184"/>
                  <a:gd name="connsiteY5-1222" fmla="*/ 614022 h 702003"/>
                  <a:gd name="connsiteX6-1223" fmla="*/ 438910 w 796184"/>
                  <a:gd name="connsiteY6-1224" fmla="*/ 701245 h 702003"/>
                  <a:gd name="connsiteX7-1225" fmla="*/ 149288 w 796184"/>
                  <a:gd name="connsiteY7-1226" fmla="*/ 643613 h 702003"/>
                  <a:gd name="connsiteX8-1227" fmla="*/ 15114 w 796184"/>
                  <a:gd name="connsiteY8-1228" fmla="*/ 440472 h 702003"/>
                  <a:gd name="connsiteX0-1229" fmla="*/ 15114 w 796184"/>
                  <a:gd name="connsiteY0-1230" fmla="*/ 440472 h 702003"/>
                  <a:gd name="connsiteX1-1231" fmla="*/ 99609 w 796184"/>
                  <a:gd name="connsiteY1-1232" fmla="*/ 105060 h 702003"/>
                  <a:gd name="connsiteX2-1233" fmla="*/ 447039 w 796184"/>
                  <a:gd name="connsiteY2-1234" fmla="*/ 0 h 702003"/>
                  <a:gd name="connsiteX3-1235" fmla="*/ 733009 w 796184"/>
                  <a:gd name="connsiteY3-1236" fmla="*/ 105061 h 702003"/>
                  <a:gd name="connsiteX4-1237" fmla="*/ 789066 w 796184"/>
                  <a:gd name="connsiteY4-1238" fmla="*/ 420336 h 702003"/>
                  <a:gd name="connsiteX5-1239" fmla="*/ 664701 w 796184"/>
                  <a:gd name="connsiteY5-1240" fmla="*/ 614022 h 702003"/>
                  <a:gd name="connsiteX6-1241" fmla="*/ 438910 w 796184"/>
                  <a:gd name="connsiteY6-1242" fmla="*/ 701245 h 702003"/>
                  <a:gd name="connsiteX7-1243" fmla="*/ 149288 w 796184"/>
                  <a:gd name="connsiteY7-1244" fmla="*/ 643613 h 702003"/>
                  <a:gd name="connsiteX8-1245" fmla="*/ 15114 w 796184"/>
                  <a:gd name="connsiteY8-1246" fmla="*/ 440472 h 702003"/>
                  <a:gd name="connsiteX0-1247" fmla="*/ 5152 w 786222"/>
                  <a:gd name="connsiteY0-1248" fmla="*/ 440472 h 702003"/>
                  <a:gd name="connsiteX1-1249" fmla="*/ 89647 w 786222"/>
                  <a:gd name="connsiteY1-1250" fmla="*/ 105060 h 702003"/>
                  <a:gd name="connsiteX2-1251" fmla="*/ 437077 w 786222"/>
                  <a:gd name="connsiteY2-1252" fmla="*/ 0 h 702003"/>
                  <a:gd name="connsiteX3-1253" fmla="*/ 723047 w 786222"/>
                  <a:gd name="connsiteY3-1254" fmla="*/ 105061 h 702003"/>
                  <a:gd name="connsiteX4-1255" fmla="*/ 779104 w 786222"/>
                  <a:gd name="connsiteY4-1256" fmla="*/ 420336 h 702003"/>
                  <a:gd name="connsiteX5-1257" fmla="*/ 654739 w 786222"/>
                  <a:gd name="connsiteY5-1258" fmla="*/ 614022 h 702003"/>
                  <a:gd name="connsiteX6-1259" fmla="*/ 428948 w 786222"/>
                  <a:gd name="connsiteY6-1260" fmla="*/ 701245 h 702003"/>
                  <a:gd name="connsiteX7-1261" fmla="*/ 139326 w 786222"/>
                  <a:gd name="connsiteY7-1262" fmla="*/ 643613 h 702003"/>
                  <a:gd name="connsiteX8-1263" fmla="*/ 5152 w 786222"/>
                  <a:gd name="connsiteY8-1264" fmla="*/ 440472 h 702003"/>
                  <a:gd name="connsiteX0-1265" fmla="*/ 5152 w 786222"/>
                  <a:gd name="connsiteY0-1266" fmla="*/ 517408 h 778939"/>
                  <a:gd name="connsiteX1-1267" fmla="*/ 89647 w 786222"/>
                  <a:gd name="connsiteY1-1268" fmla="*/ 181996 h 778939"/>
                  <a:gd name="connsiteX2-1269" fmla="*/ 412238 w 786222"/>
                  <a:gd name="connsiteY2-1270" fmla="*/ 0 h 778939"/>
                  <a:gd name="connsiteX3-1271" fmla="*/ 723047 w 786222"/>
                  <a:gd name="connsiteY3-1272" fmla="*/ 181997 h 778939"/>
                  <a:gd name="connsiteX4-1273" fmla="*/ 779104 w 786222"/>
                  <a:gd name="connsiteY4-1274" fmla="*/ 497272 h 778939"/>
                  <a:gd name="connsiteX5-1275" fmla="*/ 654739 w 786222"/>
                  <a:gd name="connsiteY5-1276" fmla="*/ 690958 h 778939"/>
                  <a:gd name="connsiteX6-1277" fmla="*/ 428948 w 786222"/>
                  <a:gd name="connsiteY6-1278" fmla="*/ 778181 h 778939"/>
                  <a:gd name="connsiteX7-1279" fmla="*/ 139326 w 786222"/>
                  <a:gd name="connsiteY7-1280" fmla="*/ 720549 h 778939"/>
                  <a:gd name="connsiteX8-1281" fmla="*/ 5152 w 786222"/>
                  <a:gd name="connsiteY8-1282" fmla="*/ 517408 h 778939"/>
                  <a:gd name="connsiteX0-1283" fmla="*/ 5152 w 786222"/>
                  <a:gd name="connsiteY0-1284" fmla="*/ 517408 h 778939"/>
                  <a:gd name="connsiteX1-1285" fmla="*/ 89647 w 786222"/>
                  <a:gd name="connsiteY1-1286" fmla="*/ 181996 h 778939"/>
                  <a:gd name="connsiteX2-1287" fmla="*/ 412238 w 786222"/>
                  <a:gd name="connsiteY2-1288" fmla="*/ 0 h 778939"/>
                  <a:gd name="connsiteX3-1289" fmla="*/ 723047 w 786222"/>
                  <a:gd name="connsiteY3-1290" fmla="*/ 181997 h 778939"/>
                  <a:gd name="connsiteX4-1291" fmla="*/ 779104 w 786222"/>
                  <a:gd name="connsiteY4-1292" fmla="*/ 497272 h 778939"/>
                  <a:gd name="connsiteX5-1293" fmla="*/ 654739 w 786222"/>
                  <a:gd name="connsiteY5-1294" fmla="*/ 690958 h 778939"/>
                  <a:gd name="connsiteX6-1295" fmla="*/ 428948 w 786222"/>
                  <a:gd name="connsiteY6-1296" fmla="*/ 778181 h 778939"/>
                  <a:gd name="connsiteX7-1297" fmla="*/ 139326 w 786222"/>
                  <a:gd name="connsiteY7-1298" fmla="*/ 720549 h 778939"/>
                  <a:gd name="connsiteX8-1299" fmla="*/ 5152 w 786222"/>
                  <a:gd name="connsiteY8-1300" fmla="*/ 517408 h 778939"/>
                  <a:gd name="connsiteX0-1301" fmla="*/ 5152 w 786222"/>
                  <a:gd name="connsiteY0-1302" fmla="*/ 517408 h 778939"/>
                  <a:gd name="connsiteX1-1303" fmla="*/ 89647 w 786222"/>
                  <a:gd name="connsiteY1-1304" fmla="*/ 181996 h 778939"/>
                  <a:gd name="connsiteX2-1305" fmla="*/ 412238 w 786222"/>
                  <a:gd name="connsiteY2-1306" fmla="*/ 0 h 778939"/>
                  <a:gd name="connsiteX3-1307" fmla="*/ 723047 w 786222"/>
                  <a:gd name="connsiteY3-1308" fmla="*/ 181997 h 778939"/>
                  <a:gd name="connsiteX4-1309" fmla="*/ 779104 w 786222"/>
                  <a:gd name="connsiteY4-1310" fmla="*/ 497272 h 778939"/>
                  <a:gd name="connsiteX5-1311" fmla="*/ 654739 w 786222"/>
                  <a:gd name="connsiteY5-1312" fmla="*/ 690958 h 778939"/>
                  <a:gd name="connsiteX6-1313" fmla="*/ 428948 w 786222"/>
                  <a:gd name="connsiteY6-1314" fmla="*/ 778181 h 778939"/>
                  <a:gd name="connsiteX7-1315" fmla="*/ 139326 w 786222"/>
                  <a:gd name="connsiteY7-1316" fmla="*/ 720549 h 778939"/>
                  <a:gd name="connsiteX8-1317" fmla="*/ 5152 w 786222"/>
                  <a:gd name="connsiteY8-1318" fmla="*/ 517408 h 778939"/>
                  <a:gd name="connsiteX0-1319" fmla="*/ 5152 w 786222"/>
                  <a:gd name="connsiteY0-1320" fmla="*/ 517408 h 778939"/>
                  <a:gd name="connsiteX1-1321" fmla="*/ 89647 w 786222"/>
                  <a:gd name="connsiteY1-1322" fmla="*/ 181996 h 778939"/>
                  <a:gd name="connsiteX2-1323" fmla="*/ 412238 w 786222"/>
                  <a:gd name="connsiteY2-1324" fmla="*/ 0 h 778939"/>
                  <a:gd name="connsiteX3-1325" fmla="*/ 723047 w 786222"/>
                  <a:gd name="connsiteY3-1326" fmla="*/ 181997 h 778939"/>
                  <a:gd name="connsiteX4-1327" fmla="*/ 779104 w 786222"/>
                  <a:gd name="connsiteY4-1328" fmla="*/ 497272 h 778939"/>
                  <a:gd name="connsiteX5-1329" fmla="*/ 654739 w 786222"/>
                  <a:gd name="connsiteY5-1330" fmla="*/ 690958 h 778939"/>
                  <a:gd name="connsiteX6-1331" fmla="*/ 428948 w 786222"/>
                  <a:gd name="connsiteY6-1332" fmla="*/ 778181 h 778939"/>
                  <a:gd name="connsiteX7-1333" fmla="*/ 139326 w 786222"/>
                  <a:gd name="connsiteY7-1334" fmla="*/ 720549 h 778939"/>
                  <a:gd name="connsiteX8-1335" fmla="*/ 5152 w 786222"/>
                  <a:gd name="connsiteY8-1336" fmla="*/ 517408 h 778939"/>
                  <a:gd name="connsiteX0-1337" fmla="*/ 5152 w 790480"/>
                  <a:gd name="connsiteY0-1338" fmla="*/ 517408 h 778939"/>
                  <a:gd name="connsiteX1-1339" fmla="*/ 89647 w 790480"/>
                  <a:gd name="connsiteY1-1340" fmla="*/ 181996 h 778939"/>
                  <a:gd name="connsiteX2-1341" fmla="*/ 412238 w 790480"/>
                  <a:gd name="connsiteY2-1342" fmla="*/ 0 h 778939"/>
                  <a:gd name="connsiteX3-1343" fmla="*/ 741676 w 790480"/>
                  <a:gd name="connsiteY3-1344" fmla="*/ 181997 h 778939"/>
                  <a:gd name="connsiteX4-1345" fmla="*/ 779104 w 790480"/>
                  <a:gd name="connsiteY4-1346" fmla="*/ 497272 h 778939"/>
                  <a:gd name="connsiteX5-1347" fmla="*/ 654739 w 790480"/>
                  <a:gd name="connsiteY5-1348" fmla="*/ 690958 h 778939"/>
                  <a:gd name="connsiteX6-1349" fmla="*/ 428948 w 790480"/>
                  <a:gd name="connsiteY6-1350" fmla="*/ 778181 h 778939"/>
                  <a:gd name="connsiteX7-1351" fmla="*/ 139326 w 790480"/>
                  <a:gd name="connsiteY7-1352" fmla="*/ 720549 h 778939"/>
                  <a:gd name="connsiteX8-1353" fmla="*/ 5152 w 790480"/>
                  <a:gd name="connsiteY8-1354" fmla="*/ 517408 h 778939"/>
                  <a:gd name="connsiteX0-1355" fmla="*/ 5152 w 790480"/>
                  <a:gd name="connsiteY0-1356" fmla="*/ 517408 h 778939"/>
                  <a:gd name="connsiteX1-1357" fmla="*/ 89647 w 790480"/>
                  <a:gd name="connsiteY1-1358" fmla="*/ 181996 h 778939"/>
                  <a:gd name="connsiteX2-1359" fmla="*/ 412238 w 790480"/>
                  <a:gd name="connsiteY2-1360" fmla="*/ 0 h 778939"/>
                  <a:gd name="connsiteX3-1361" fmla="*/ 741676 w 790480"/>
                  <a:gd name="connsiteY3-1362" fmla="*/ 181997 h 778939"/>
                  <a:gd name="connsiteX4-1363" fmla="*/ 779104 w 790480"/>
                  <a:gd name="connsiteY4-1364" fmla="*/ 497272 h 778939"/>
                  <a:gd name="connsiteX5-1365" fmla="*/ 654739 w 790480"/>
                  <a:gd name="connsiteY5-1366" fmla="*/ 690958 h 778939"/>
                  <a:gd name="connsiteX6-1367" fmla="*/ 428948 w 790480"/>
                  <a:gd name="connsiteY6-1368" fmla="*/ 778181 h 778939"/>
                  <a:gd name="connsiteX7-1369" fmla="*/ 139326 w 790480"/>
                  <a:gd name="connsiteY7-1370" fmla="*/ 720549 h 778939"/>
                  <a:gd name="connsiteX8-1371" fmla="*/ 5152 w 790480"/>
                  <a:gd name="connsiteY8-1372" fmla="*/ 517408 h 778939"/>
                  <a:gd name="connsiteX0-1373" fmla="*/ 6492 w 791820"/>
                  <a:gd name="connsiteY0-1374" fmla="*/ 517517 h 779048"/>
                  <a:gd name="connsiteX1-1375" fmla="*/ 79236 w 791820"/>
                  <a:gd name="connsiteY1-1376" fmla="*/ 161973 h 779048"/>
                  <a:gd name="connsiteX2-1377" fmla="*/ 413578 w 791820"/>
                  <a:gd name="connsiteY2-1378" fmla="*/ 109 h 779048"/>
                  <a:gd name="connsiteX3-1379" fmla="*/ 743016 w 791820"/>
                  <a:gd name="connsiteY3-1380" fmla="*/ 182106 h 779048"/>
                  <a:gd name="connsiteX4-1381" fmla="*/ 780444 w 791820"/>
                  <a:gd name="connsiteY4-1382" fmla="*/ 497381 h 779048"/>
                  <a:gd name="connsiteX5-1383" fmla="*/ 656079 w 791820"/>
                  <a:gd name="connsiteY5-1384" fmla="*/ 691067 h 779048"/>
                  <a:gd name="connsiteX6-1385" fmla="*/ 430288 w 791820"/>
                  <a:gd name="connsiteY6-1386" fmla="*/ 778290 h 779048"/>
                  <a:gd name="connsiteX7-1387" fmla="*/ 140666 w 791820"/>
                  <a:gd name="connsiteY7-1388" fmla="*/ 720658 h 779048"/>
                  <a:gd name="connsiteX8-1389" fmla="*/ 6492 w 791820"/>
                  <a:gd name="connsiteY8-1390" fmla="*/ 517517 h 779048"/>
                  <a:gd name="connsiteX0-1391" fmla="*/ 6492 w 791820"/>
                  <a:gd name="connsiteY0-1392" fmla="*/ 517517 h 779048"/>
                  <a:gd name="connsiteX1-1393" fmla="*/ 79236 w 791820"/>
                  <a:gd name="connsiteY1-1394" fmla="*/ 161973 h 779048"/>
                  <a:gd name="connsiteX2-1395" fmla="*/ 413578 w 791820"/>
                  <a:gd name="connsiteY2-1396" fmla="*/ 109 h 779048"/>
                  <a:gd name="connsiteX3-1397" fmla="*/ 743016 w 791820"/>
                  <a:gd name="connsiteY3-1398" fmla="*/ 182106 h 779048"/>
                  <a:gd name="connsiteX4-1399" fmla="*/ 780444 w 791820"/>
                  <a:gd name="connsiteY4-1400" fmla="*/ 497381 h 779048"/>
                  <a:gd name="connsiteX5-1401" fmla="*/ 656079 w 791820"/>
                  <a:gd name="connsiteY5-1402" fmla="*/ 691067 h 779048"/>
                  <a:gd name="connsiteX6-1403" fmla="*/ 430288 w 791820"/>
                  <a:gd name="connsiteY6-1404" fmla="*/ 778290 h 779048"/>
                  <a:gd name="connsiteX7-1405" fmla="*/ 140666 w 791820"/>
                  <a:gd name="connsiteY7-1406" fmla="*/ 720658 h 779048"/>
                  <a:gd name="connsiteX8-1407" fmla="*/ 6492 w 791820"/>
                  <a:gd name="connsiteY8-1408" fmla="*/ 517517 h 779048"/>
                  <a:gd name="connsiteX0-1409" fmla="*/ 5512 w 790840"/>
                  <a:gd name="connsiteY0-1410" fmla="*/ 517517 h 779048"/>
                  <a:gd name="connsiteX1-1411" fmla="*/ 78256 w 790840"/>
                  <a:gd name="connsiteY1-1412" fmla="*/ 161973 h 779048"/>
                  <a:gd name="connsiteX2-1413" fmla="*/ 412598 w 790840"/>
                  <a:gd name="connsiteY2-1414" fmla="*/ 109 h 779048"/>
                  <a:gd name="connsiteX3-1415" fmla="*/ 742036 w 790840"/>
                  <a:gd name="connsiteY3-1416" fmla="*/ 182106 h 779048"/>
                  <a:gd name="connsiteX4-1417" fmla="*/ 779464 w 790840"/>
                  <a:gd name="connsiteY4-1418" fmla="*/ 497381 h 779048"/>
                  <a:gd name="connsiteX5-1419" fmla="*/ 655099 w 790840"/>
                  <a:gd name="connsiteY5-1420" fmla="*/ 691067 h 779048"/>
                  <a:gd name="connsiteX6-1421" fmla="*/ 429308 w 790840"/>
                  <a:gd name="connsiteY6-1422" fmla="*/ 778290 h 779048"/>
                  <a:gd name="connsiteX7-1423" fmla="*/ 139686 w 790840"/>
                  <a:gd name="connsiteY7-1424" fmla="*/ 720658 h 779048"/>
                  <a:gd name="connsiteX8-1425" fmla="*/ 5512 w 790840"/>
                  <a:gd name="connsiteY8-1426" fmla="*/ 517517 h 779048"/>
                  <a:gd name="connsiteX0-1427" fmla="*/ 9502 w 794830"/>
                  <a:gd name="connsiteY0-1428" fmla="*/ 517517 h 779048"/>
                  <a:gd name="connsiteX1-1429" fmla="*/ 82246 w 794830"/>
                  <a:gd name="connsiteY1-1430" fmla="*/ 161973 h 779048"/>
                  <a:gd name="connsiteX2-1431" fmla="*/ 416588 w 794830"/>
                  <a:gd name="connsiteY2-1432" fmla="*/ 109 h 779048"/>
                  <a:gd name="connsiteX3-1433" fmla="*/ 746026 w 794830"/>
                  <a:gd name="connsiteY3-1434" fmla="*/ 182106 h 779048"/>
                  <a:gd name="connsiteX4-1435" fmla="*/ 783454 w 794830"/>
                  <a:gd name="connsiteY4-1436" fmla="*/ 497381 h 779048"/>
                  <a:gd name="connsiteX5-1437" fmla="*/ 659089 w 794830"/>
                  <a:gd name="connsiteY5-1438" fmla="*/ 691067 h 779048"/>
                  <a:gd name="connsiteX6-1439" fmla="*/ 433298 w 794830"/>
                  <a:gd name="connsiteY6-1440" fmla="*/ 778290 h 779048"/>
                  <a:gd name="connsiteX7-1441" fmla="*/ 143676 w 794830"/>
                  <a:gd name="connsiteY7-1442" fmla="*/ 720658 h 779048"/>
                  <a:gd name="connsiteX8-1443" fmla="*/ 9502 w 794830"/>
                  <a:gd name="connsiteY8-1444" fmla="*/ 517517 h 779048"/>
                  <a:gd name="connsiteX0-1445" fmla="*/ 9502 w 794830"/>
                  <a:gd name="connsiteY0-1446" fmla="*/ 517517 h 778905"/>
                  <a:gd name="connsiteX1-1447" fmla="*/ 82246 w 794830"/>
                  <a:gd name="connsiteY1-1448" fmla="*/ 161973 h 778905"/>
                  <a:gd name="connsiteX2-1449" fmla="*/ 416588 w 794830"/>
                  <a:gd name="connsiteY2-1450" fmla="*/ 109 h 778905"/>
                  <a:gd name="connsiteX3-1451" fmla="*/ 746026 w 794830"/>
                  <a:gd name="connsiteY3-1452" fmla="*/ 182106 h 778905"/>
                  <a:gd name="connsiteX4-1453" fmla="*/ 783454 w 794830"/>
                  <a:gd name="connsiteY4-1454" fmla="*/ 497381 h 778905"/>
                  <a:gd name="connsiteX5-1455" fmla="*/ 659089 w 794830"/>
                  <a:gd name="connsiteY5-1456" fmla="*/ 691067 h 778905"/>
                  <a:gd name="connsiteX6-1457" fmla="*/ 433298 w 794830"/>
                  <a:gd name="connsiteY6-1458" fmla="*/ 778290 h 778905"/>
                  <a:gd name="connsiteX7-1459" fmla="*/ 151671 w 794830"/>
                  <a:gd name="connsiteY7-1460" fmla="*/ 714751 h 778905"/>
                  <a:gd name="connsiteX8-1461" fmla="*/ 9502 w 794830"/>
                  <a:gd name="connsiteY8-1462" fmla="*/ 517517 h 778905"/>
                  <a:gd name="connsiteX0-1463" fmla="*/ 10694 w 788027"/>
                  <a:gd name="connsiteY0-1464" fmla="*/ 517517 h 778905"/>
                  <a:gd name="connsiteX1-1465" fmla="*/ 75443 w 788027"/>
                  <a:gd name="connsiteY1-1466" fmla="*/ 161973 h 778905"/>
                  <a:gd name="connsiteX2-1467" fmla="*/ 409785 w 788027"/>
                  <a:gd name="connsiteY2-1468" fmla="*/ 109 h 778905"/>
                  <a:gd name="connsiteX3-1469" fmla="*/ 739223 w 788027"/>
                  <a:gd name="connsiteY3-1470" fmla="*/ 182106 h 778905"/>
                  <a:gd name="connsiteX4-1471" fmla="*/ 776651 w 788027"/>
                  <a:gd name="connsiteY4-1472" fmla="*/ 497381 h 778905"/>
                  <a:gd name="connsiteX5-1473" fmla="*/ 652286 w 788027"/>
                  <a:gd name="connsiteY5-1474" fmla="*/ 691067 h 778905"/>
                  <a:gd name="connsiteX6-1475" fmla="*/ 426495 w 788027"/>
                  <a:gd name="connsiteY6-1476" fmla="*/ 778290 h 778905"/>
                  <a:gd name="connsiteX7-1477" fmla="*/ 144868 w 788027"/>
                  <a:gd name="connsiteY7-1478" fmla="*/ 714751 h 778905"/>
                  <a:gd name="connsiteX8-1479" fmla="*/ 10694 w 788027"/>
                  <a:gd name="connsiteY8-1480" fmla="*/ 517517 h 7789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  <a:cxn ang="0">
                    <a:pos x="connsiteX6-125" y="connsiteY6-126"/>
                  </a:cxn>
                  <a:cxn ang="0">
                    <a:pos x="connsiteX7-1209" y="connsiteY7-1210"/>
                  </a:cxn>
                  <a:cxn ang="0">
                    <a:pos x="connsiteX8-1227" y="connsiteY8-122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olny kształt 22"/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70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2" b="-11562"/>
            <a:stretch>
              <a:fillRect/>
            </a:stretch>
          </p:blipFill>
          <p:spPr bwMode="auto">
            <a:xfrm rot="-9057302">
              <a:off x="5881723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90090">
              <a:off x="6939728" y="1866053"/>
              <a:ext cx="1260000" cy="1206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1768">
              <a:off x="6852875" y="3350397"/>
              <a:ext cx="1476000" cy="126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8003">
              <a:off x="5627230" y="4333155"/>
              <a:ext cx="1616036" cy="11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943">
              <a:off x="4306218" y="4363101"/>
              <a:ext cx="1296000" cy="12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5454">
              <a:off x="3175923" y="3298623"/>
              <a:ext cx="1332000" cy="127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012">
              <a:off x="3382605" y="1620220"/>
              <a:ext cx="1368000" cy="168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6424">
              <a:off x="4337759" y="713635"/>
              <a:ext cx="1260000" cy="120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/>
          <p:cNvGrpSpPr/>
          <p:nvPr/>
        </p:nvGrpSpPr>
        <p:grpSpPr bwMode="auto">
          <a:xfrm rot="200212">
            <a:off x="2347913" y="2733675"/>
            <a:ext cx="533400" cy="935038"/>
            <a:chOff x="797725" y="342593"/>
            <a:chExt cx="533312" cy="936294"/>
          </a:xfrm>
        </p:grpSpPr>
        <p:sp>
          <p:nvSpPr>
            <p:cNvPr id="26" name="Dowolny kształt 25"/>
            <p:cNvSpPr/>
            <p:nvPr/>
          </p:nvSpPr>
          <p:spPr>
            <a:xfrm rot="21356733" flipV="1">
              <a:off x="970314" y="487123"/>
              <a:ext cx="360303" cy="791637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 rot="3917223" flipV="1">
              <a:off x="816999" y="322604"/>
              <a:ext cx="384691" cy="42379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  <a:gd name="connsiteX0-63" fmla="*/ 527753 w 527753"/>
                <a:gd name="connsiteY0-64" fmla="*/ 0 h 414523"/>
                <a:gd name="connsiteX1-65" fmla="*/ 243035 w 527753"/>
                <a:gd name="connsiteY1-66" fmla="*/ 100006 h 414523"/>
                <a:gd name="connsiteX2-67" fmla="*/ 0 w 527753"/>
                <a:gd name="connsiteY2-68" fmla="*/ 414523 h 414523"/>
                <a:gd name="connsiteX0-69" fmla="*/ 293199 w 293199"/>
                <a:gd name="connsiteY0-70" fmla="*/ 0 h 219573"/>
                <a:gd name="connsiteX1-71" fmla="*/ 8481 w 293199"/>
                <a:gd name="connsiteY1-72" fmla="*/ 100006 h 219573"/>
                <a:gd name="connsiteX2-73" fmla="*/ 113829 w 293199"/>
                <a:gd name="connsiteY2-74" fmla="*/ 219573 h 219573"/>
                <a:gd name="connsiteX0-75" fmla="*/ 296432 w 296432"/>
                <a:gd name="connsiteY0-76" fmla="*/ 0 h 219573"/>
                <a:gd name="connsiteX1-77" fmla="*/ 11714 w 296432"/>
                <a:gd name="connsiteY1-78" fmla="*/ 100006 h 219573"/>
                <a:gd name="connsiteX2-79" fmla="*/ 117062 w 296432"/>
                <a:gd name="connsiteY2-80" fmla="*/ 219573 h 219573"/>
                <a:gd name="connsiteX0-81" fmla="*/ 292289 w 292289"/>
                <a:gd name="connsiteY0-82" fmla="*/ 0 h 201141"/>
                <a:gd name="connsiteX1-83" fmla="*/ 7571 w 292289"/>
                <a:gd name="connsiteY1-84" fmla="*/ 100006 h 201141"/>
                <a:gd name="connsiteX2-85" fmla="*/ 193025 w 292289"/>
                <a:gd name="connsiteY2-86" fmla="*/ 201141 h 201141"/>
                <a:gd name="connsiteX0-87" fmla="*/ 292289 w 292289"/>
                <a:gd name="connsiteY0-88" fmla="*/ 0 h 201141"/>
                <a:gd name="connsiteX1-89" fmla="*/ 7571 w 292289"/>
                <a:gd name="connsiteY1-90" fmla="*/ 100006 h 201141"/>
                <a:gd name="connsiteX2-91" fmla="*/ 193025 w 292289"/>
                <a:gd name="connsiteY2-92" fmla="*/ 201141 h 201141"/>
                <a:gd name="connsiteX0-93" fmla="*/ 289843 w 289843"/>
                <a:gd name="connsiteY0-94" fmla="*/ 0 h 201141"/>
                <a:gd name="connsiteX1-95" fmla="*/ 5125 w 289843"/>
                <a:gd name="connsiteY1-96" fmla="*/ 100006 h 201141"/>
                <a:gd name="connsiteX2-97" fmla="*/ 190579 w 289843"/>
                <a:gd name="connsiteY2-98" fmla="*/ 201141 h 201141"/>
                <a:gd name="connsiteX0-99" fmla="*/ 289843 w 289843"/>
                <a:gd name="connsiteY0-100" fmla="*/ 0 h 201141"/>
                <a:gd name="connsiteX1-101" fmla="*/ 5125 w 289843"/>
                <a:gd name="connsiteY1-102" fmla="*/ 100006 h 201141"/>
                <a:gd name="connsiteX2-103" fmla="*/ 190579 w 289843"/>
                <a:gd name="connsiteY2-104" fmla="*/ 201141 h 201141"/>
                <a:gd name="connsiteX0-105" fmla="*/ 248951 w 248951"/>
                <a:gd name="connsiteY0-106" fmla="*/ 0 h 182467"/>
                <a:gd name="connsiteX1-107" fmla="*/ 5125 w 248951"/>
                <a:gd name="connsiteY1-108" fmla="*/ 81332 h 182467"/>
                <a:gd name="connsiteX2-109" fmla="*/ 190579 w 248951"/>
                <a:gd name="connsiteY2-110" fmla="*/ 182467 h 182467"/>
                <a:gd name="connsiteX0-111" fmla="*/ 245155 w 245155"/>
                <a:gd name="connsiteY0-112" fmla="*/ 0 h 182467"/>
                <a:gd name="connsiteX1-113" fmla="*/ 1329 w 245155"/>
                <a:gd name="connsiteY1-114" fmla="*/ 81332 h 182467"/>
                <a:gd name="connsiteX2-115" fmla="*/ 186783 w 245155"/>
                <a:gd name="connsiteY2-116" fmla="*/ 182467 h 182467"/>
                <a:gd name="connsiteX0-117" fmla="*/ 245155 w 245155"/>
                <a:gd name="connsiteY0-118" fmla="*/ 0 h 182467"/>
                <a:gd name="connsiteX1-119" fmla="*/ 1329 w 245155"/>
                <a:gd name="connsiteY1-120" fmla="*/ 81332 h 182467"/>
                <a:gd name="connsiteX2-121" fmla="*/ 186783 w 245155"/>
                <a:gd name="connsiteY2-122" fmla="*/ 182467 h 182467"/>
                <a:gd name="connsiteX0-123" fmla="*/ 245155 w 245155"/>
                <a:gd name="connsiteY0-124" fmla="*/ 0 h 182467"/>
                <a:gd name="connsiteX1-125" fmla="*/ 1329 w 245155"/>
                <a:gd name="connsiteY1-126" fmla="*/ 81332 h 182467"/>
                <a:gd name="connsiteX2-127" fmla="*/ 186783 w 245155"/>
                <a:gd name="connsiteY2-128" fmla="*/ 182467 h 182467"/>
                <a:gd name="connsiteX3-129" fmla="*/ 245155 w 245155"/>
                <a:gd name="connsiteY3-130" fmla="*/ 0 h 182467"/>
                <a:gd name="connsiteX0-131" fmla="*/ 244843 w 244843"/>
                <a:gd name="connsiteY0-132" fmla="*/ 0 h 178897"/>
                <a:gd name="connsiteX1-133" fmla="*/ 1017 w 244843"/>
                <a:gd name="connsiteY1-134" fmla="*/ 81332 h 178897"/>
                <a:gd name="connsiteX2-135" fmla="*/ 239270 w 244843"/>
                <a:gd name="connsiteY2-136" fmla="*/ 178897 h 178897"/>
                <a:gd name="connsiteX3-137" fmla="*/ 244843 w 244843"/>
                <a:gd name="connsiteY3-138" fmla="*/ 0 h 1788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8" name="Elipsa 2"/>
          <p:cNvSpPr/>
          <p:nvPr/>
        </p:nvSpPr>
        <p:spPr bwMode="auto">
          <a:xfrm rot="6735196">
            <a:off x="2647157" y="3534569"/>
            <a:ext cx="719137" cy="7207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5152 w 786222"/>
              <a:gd name="connsiteY0-1266" fmla="*/ 517408 h 778939"/>
              <a:gd name="connsiteX1-1267" fmla="*/ 89647 w 786222"/>
              <a:gd name="connsiteY1-1268" fmla="*/ 181996 h 778939"/>
              <a:gd name="connsiteX2-1269" fmla="*/ 412238 w 786222"/>
              <a:gd name="connsiteY2-1270" fmla="*/ 0 h 778939"/>
              <a:gd name="connsiteX3-1271" fmla="*/ 723047 w 786222"/>
              <a:gd name="connsiteY3-1272" fmla="*/ 181997 h 778939"/>
              <a:gd name="connsiteX4-1273" fmla="*/ 779104 w 786222"/>
              <a:gd name="connsiteY4-1274" fmla="*/ 497272 h 778939"/>
              <a:gd name="connsiteX5-1275" fmla="*/ 654739 w 786222"/>
              <a:gd name="connsiteY5-1276" fmla="*/ 690958 h 778939"/>
              <a:gd name="connsiteX6-1277" fmla="*/ 428948 w 786222"/>
              <a:gd name="connsiteY6-1278" fmla="*/ 778181 h 778939"/>
              <a:gd name="connsiteX7-1279" fmla="*/ 139326 w 786222"/>
              <a:gd name="connsiteY7-1280" fmla="*/ 720549 h 778939"/>
              <a:gd name="connsiteX8-1281" fmla="*/ 5152 w 786222"/>
              <a:gd name="connsiteY8-1282" fmla="*/ 517408 h 778939"/>
              <a:gd name="connsiteX0-1283" fmla="*/ 5152 w 786222"/>
              <a:gd name="connsiteY0-1284" fmla="*/ 517408 h 778939"/>
              <a:gd name="connsiteX1-1285" fmla="*/ 89647 w 786222"/>
              <a:gd name="connsiteY1-1286" fmla="*/ 181996 h 778939"/>
              <a:gd name="connsiteX2-1287" fmla="*/ 412238 w 786222"/>
              <a:gd name="connsiteY2-1288" fmla="*/ 0 h 778939"/>
              <a:gd name="connsiteX3-1289" fmla="*/ 723047 w 786222"/>
              <a:gd name="connsiteY3-1290" fmla="*/ 181997 h 778939"/>
              <a:gd name="connsiteX4-1291" fmla="*/ 779104 w 786222"/>
              <a:gd name="connsiteY4-1292" fmla="*/ 497272 h 778939"/>
              <a:gd name="connsiteX5-1293" fmla="*/ 654739 w 786222"/>
              <a:gd name="connsiteY5-1294" fmla="*/ 690958 h 778939"/>
              <a:gd name="connsiteX6-1295" fmla="*/ 428948 w 786222"/>
              <a:gd name="connsiteY6-1296" fmla="*/ 778181 h 778939"/>
              <a:gd name="connsiteX7-1297" fmla="*/ 139326 w 786222"/>
              <a:gd name="connsiteY7-1298" fmla="*/ 720549 h 778939"/>
              <a:gd name="connsiteX8-1299" fmla="*/ 5152 w 786222"/>
              <a:gd name="connsiteY8-1300" fmla="*/ 517408 h 778939"/>
              <a:gd name="connsiteX0-1301" fmla="*/ 5152 w 786222"/>
              <a:gd name="connsiteY0-1302" fmla="*/ 517408 h 778939"/>
              <a:gd name="connsiteX1-1303" fmla="*/ 89647 w 786222"/>
              <a:gd name="connsiteY1-1304" fmla="*/ 181996 h 778939"/>
              <a:gd name="connsiteX2-1305" fmla="*/ 412238 w 786222"/>
              <a:gd name="connsiteY2-1306" fmla="*/ 0 h 778939"/>
              <a:gd name="connsiteX3-1307" fmla="*/ 723047 w 786222"/>
              <a:gd name="connsiteY3-1308" fmla="*/ 181997 h 778939"/>
              <a:gd name="connsiteX4-1309" fmla="*/ 779104 w 786222"/>
              <a:gd name="connsiteY4-1310" fmla="*/ 497272 h 778939"/>
              <a:gd name="connsiteX5-1311" fmla="*/ 654739 w 786222"/>
              <a:gd name="connsiteY5-1312" fmla="*/ 690958 h 778939"/>
              <a:gd name="connsiteX6-1313" fmla="*/ 428948 w 786222"/>
              <a:gd name="connsiteY6-1314" fmla="*/ 778181 h 778939"/>
              <a:gd name="connsiteX7-1315" fmla="*/ 139326 w 786222"/>
              <a:gd name="connsiteY7-1316" fmla="*/ 720549 h 778939"/>
              <a:gd name="connsiteX8-1317" fmla="*/ 5152 w 786222"/>
              <a:gd name="connsiteY8-1318" fmla="*/ 517408 h 778939"/>
              <a:gd name="connsiteX0-1319" fmla="*/ 5152 w 786222"/>
              <a:gd name="connsiteY0-1320" fmla="*/ 517408 h 778939"/>
              <a:gd name="connsiteX1-1321" fmla="*/ 89647 w 786222"/>
              <a:gd name="connsiteY1-1322" fmla="*/ 181996 h 778939"/>
              <a:gd name="connsiteX2-1323" fmla="*/ 412238 w 786222"/>
              <a:gd name="connsiteY2-1324" fmla="*/ 0 h 778939"/>
              <a:gd name="connsiteX3-1325" fmla="*/ 723047 w 786222"/>
              <a:gd name="connsiteY3-1326" fmla="*/ 181997 h 778939"/>
              <a:gd name="connsiteX4-1327" fmla="*/ 779104 w 786222"/>
              <a:gd name="connsiteY4-1328" fmla="*/ 497272 h 778939"/>
              <a:gd name="connsiteX5-1329" fmla="*/ 654739 w 786222"/>
              <a:gd name="connsiteY5-1330" fmla="*/ 690958 h 778939"/>
              <a:gd name="connsiteX6-1331" fmla="*/ 428948 w 786222"/>
              <a:gd name="connsiteY6-1332" fmla="*/ 778181 h 778939"/>
              <a:gd name="connsiteX7-1333" fmla="*/ 139326 w 786222"/>
              <a:gd name="connsiteY7-1334" fmla="*/ 720549 h 778939"/>
              <a:gd name="connsiteX8-1335" fmla="*/ 5152 w 786222"/>
              <a:gd name="connsiteY8-1336" fmla="*/ 517408 h 778939"/>
              <a:gd name="connsiteX0-1337" fmla="*/ 5152 w 790480"/>
              <a:gd name="connsiteY0-1338" fmla="*/ 517408 h 778939"/>
              <a:gd name="connsiteX1-1339" fmla="*/ 89647 w 790480"/>
              <a:gd name="connsiteY1-1340" fmla="*/ 181996 h 778939"/>
              <a:gd name="connsiteX2-1341" fmla="*/ 412238 w 790480"/>
              <a:gd name="connsiteY2-1342" fmla="*/ 0 h 778939"/>
              <a:gd name="connsiteX3-1343" fmla="*/ 741676 w 790480"/>
              <a:gd name="connsiteY3-1344" fmla="*/ 181997 h 778939"/>
              <a:gd name="connsiteX4-1345" fmla="*/ 779104 w 790480"/>
              <a:gd name="connsiteY4-1346" fmla="*/ 497272 h 778939"/>
              <a:gd name="connsiteX5-1347" fmla="*/ 654739 w 790480"/>
              <a:gd name="connsiteY5-1348" fmla="*/ 690958 h 778939"/>
              <a:gd name="connsiteX6-1349" fmla="*/ 428948 w 790480"/>
              <a:gd name="connsiteY6-1350" fmla="*/ 778181 h 778939"/>
              <a:gd name="connsiteX7-1351" fmla="*/ 139326 w 790480"/>
              <a:gd name="connsiteY7-1352" fmla="*/ 720549 h 778939"/>
              <a:gd name="connsiteX8-1353" fmla="*/ 5152 w 790480"/>
              <a:gd name="connsiteY8-1354" fmla="*/ 517408 h 778939"/>
              <a:gd name="connsiteX0-1355" fmla="*/ 5152 w 790480"/>
              <a:gd name="connsiteY0-1356" fmla="*/ 517408 h 778939"/>
              <a:gd name="connsiteX1-1357" fmla="*/ 89647 w 790480"/>
              <a:gd name="connsiteY1-1358" fmla="*/ 181996 h 778939"/>
              <a:gd name="connsiteX2-1359" fmla="*/ 412238 w 790480"/>
              <a:gd name="connsiteY2-1360" fmla="*/ 0 h 778939"/>
              <a:gd name="connsiteX3-1361" fmla="*/ 741676 w 790480"/>
              <a:gd name="connsiteY3-1362" fmla="*/ 181997 h 778939"/>
              <a:gd name="connsiteX4-1363" fmla="*/ 779104 w 790480"/>
              <a:gd name="connsiteY4-1364" fmla="*/ 497272 h 778939"/>
              <a:gd name="connsiteX5-1365" fmla="*/ 654739 w 790480"/>
              <a:gd name="connsiteY5-1366" fmla="*/ 690958 h 778939"/>
              <a:gd name="connsiteX6-1367" fmla="*/ 428948 w 790480"/>
              <a:gd name="connsiteY6-1368" fmla="*/ 778181 h 778939"/>
              <a:gd name="connsiteX7-1369" fmla="*/ 139326 w 790480"/>
              <a:gd name="connsiteY7-1370" fmla="*/ 720549 h 778939"/>
              <a:gd name="connsiteX8-1371" fmla="*/ 5152 w 790480"/>
              <a:gd name="connsiteY8-1372" fmla="*/ 517408 h 778939"/>
              <a:gd name="connsiteX0-1373" fmla="*/ 5152 w 790480"/>
              <a:gd name="connsiteY0-1374" fmla="*/ 517408 h 778939"/>
              <a:gd name="connsiteX1-1375" fmla="*/ 89647 w 790480"/>
              <a:gd name="connsiteY1-1376" fmla="*/ 181996 h 778939"/>
              <a:gd name="connsiteX2-1377" fmla="*/ 412238 w 790480"/>
              <a:gd name="connsiteY2-1378" fmla="*/ 0 h 778939"/>
              <a:gd name="connsiteX3-1379" fmla="*/ 741676 w 790480"/>
              <a:gd name="connsiteY3-1380" fmla="*/ 181997 h 778939"/>
              <a:gd name="connsiteX4-1381" fmla="*/ 779104 w 790480"/>
              <a:gd name="connsiteY4-1382" fmla="*/ 497272 h 778939"/>
              <a:gd name="connsiteX5-1383" fmla="*/ 654739 w 790480"/>
              <a:gd name="connsiteY5-1384" fmla="*/ 690958 h 778939"/>
              <a:gd name="connsiteX6-1385" fmla="*/ 428948 w 790480"/>
              <a:gd name="connsiteY6-1386" fmla="*/ 778181 h 778939"/>
              <a:gd name="connsiteX7-1387" fmla="*/ 139326 w 790480"/>
              <a:gd name="connsiteY7-1388" fmla="*/ 720549 h 778939"/>
              <a:gd name="connsiteX8-1389" fmla="*/ 5152 w 790480"/>
              <a:gd name="connsiteY8-1390" fmla="*/ 517408 h 778939"/>
              <a:gd name="connsiteX0-1391" fmla="*/ 5152 w 790480"/>
              <a:gd name="connsiteY0-1392" fmla="*/ 517408 h 778939"/>
              <a:gd name="connsiteX1-1393" fmla="*/ 89647 w 790480"/>
              <a:gd name="connsiteY1-1394" fmla="*/ 181996 h 778939"/>
              <a:gd name="connsiteX2-1395" fmla="*/ 412238 w 790480"/>
              <a:gd name="connsiteY2-1396" fmla="*/ 0 h 778939"/>
              <a:gd name="connsiteX3-1397" fmla="*/ 741676 w 790480"/>
              <a:gd name="connsiteY3-1398" fmla="*/ 181997 h 778939"/>
              <a:gd name="connsiteX4-1399" fmla="*/ 779104 w 790480"/>
              <a:gd name="connsiteY4-1400" fmla="*/ 497272 h 778939"/>
              <a:gd name="connsiteX5-1401" fmla="*/ 654739 w 790480"/>
              <a:gd name="connsiteY5-1402" fmla="*/ 690958 h 778939"/>
              <a:gd name="connsiteX6-1403" fmla="*/ 428948 w 790480"/>
              <a:gd name="connsiteY6-1404" fmla="*/ 778181 h 778939"/>
              <a:gd name="connsiteX7-1405" fmla="*/ 139326 w 790480"/>
              <a:gd name="connsiteY7-1406" fmla="*/ 720549 h 778939"/>
              <a:gd name="connsiteX8-1407" fmla="*/ 5152 w 790480"/>
              <a:gd name="connsiteY8-1408" fmla="*/ 517408 h 778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125" y="connsiteY6-126"/>
              </a:cxn>
              <a:cxn ang="0">
                <a:pos x="connsiteX7-1209" y="connsiteY7-1210"/>
              </a:cxn>
              <a:cxn ang="0">
                <a:pos x="connsiteX8-1227" y="connsiteY8-122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3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619375" y="3641725"/>
            <a:ext cx="77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5395" r="5586" b="32468"/>
          <a:stretch>
            <a:fillRect/>
          </a:stretch>
        </p:blipFill>
        <p:spPr bwMode="auto">
          <a:xfrm>
            <a:off x="66675" y="123825"/>
            <a:ext cx="8928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Elipsa 2"/>
          <p:cNvSpPr/>
          <p:nvPr/>
        </p:nvSpPr>
        <p:spPr bwMode="auto">
          <a:xfrm rot="5400000" flipH="1">
            <a:off x="4766469" y="2358232"/>
            <a:ext cx="5295900" cy="3160712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  <a:gd name="connsiteX0-1587" fmla="*/ 40916 w 1201133"/>
              <a:gd name="connsiteY0-1588" fmla="*/ 469096 h 474655"/>
              <a:gd name="connsiteX1-1589" fmla="*/ 24645 w 1201133"/>
              <a:gd name="connsiteY1-1590" fmla="*/ 13332 h 474655"/>
              <a:gd name="connsiteX2-1591" fmla="*/ 1178664 w 1201133"/>
              <a:gd name="connsiteY2-1592" fmla="*/ 4673 h 474655"/>
              <a:gd name="connsiteX3-1593" fmla="*/ 1201133 w 1201133"/>
              <a:gd name="connsiteY3-1594" fmla="*/ 458653 h 474655"/>
              <a:gd name="connsiteX4-1595" fmla="*/ 40916 w 1201133"/>
              <a:gd name="connsiteY4-1596" fmla="*/ 469096 h 474655"/>
              <a:gd name="connsiteX0-1597" fmla="*/ 40916 w 1201133"/>
              <a:gd name="connsiteY0-1598" fmla="*/ 469096 h 469096"/>
              <a:gd name="connsiteX1-1599" fmla="*/ 24645 w 1201133"/>
              <a:gd name="connsiteY1-1600" fmla="*/ 13332 h 469096"/>
              <a:gd name="connsiteX2-1601" fmla="*/ 1178664 w 1201133"/>
              <a:gd name="connsiteY2-1602" fmla="*/ 4673 h 469096"/>
              <a:gd name="connsiteX3-1603" fmla="*/ 1201133 w 1201133"/>
              <a:gd name="connsiteY3-1604" fmla="*/ 458653 h 469096"/>
              <a:gd name="connsiteX4-1605" fmla="*/ 40916 w 1201133"/>
              <a:gd name="connsiteY4-1606" fmla="*/ 469096 h 469096"/>
              <a:gd name="connsiteX0-1607" fmla="*/ 38420 w 1198637"/>
              <a:gd name="connsiteY0-1608" fmla="*/ 469096 h 469096"/>
              <a:gd name="connsiteX1-1609" fmla="*/ 22149 w 1198637"/>
              <a:gd name="connsiteY1-1610" fmla="*/ 13332 h 469096"/>
              <a:gd name="connsiteX2-1611" fmla="*/ 1176168 w 1198637"/>
              <a:gd name="connsiteY2-1612" fmla="*/ 4673 h 469096"/>
              <a:gd name="connsiteX3-1613" fmla="*/ 1198637 w 1198637"/>
              <a:gd name="connsiteY3-1614" fmla="*/ 458653 h 469096"/>
              <a:gd name="connsiteX4-1615" fmla="*/ 38420 w 1198637"/>
              <a:gd name="connsiteY4-1616" fmla="*/ 469096 h 469096"/>
              <a:gd name="connsiteX0-1617" fmla="*/ 31539 w 1191756"/>
              <a:gd name="connsiteY0-1618" fmla="*/ 469096 h 469096"/>
              <a:gd name="connsiteX1-1619" fmla="*/ 15268 w 1191756"/>
              <a:gd name="connsiteY1-1620" fmla="*/ 13332 h 469096"/>
              <a:gd name="connsiteX2-1621" fmla="*/ 1169287 w 1191756"/>
              <a:gd name="connsiteY2-1622" fmla="*/ 4673 h 469096"/>
              <a:gd name="connsiteX3-1623" fmla="*/ 1191756 w 1191756"/>
              <a:gd name="connsiteY3-1624" fmla="*/ 458653 h 469096"/>
              <a:gd name="connsiteX4-1625" fmla="*/ 31539 w 1191756"/>
              <a:gd name="connsiteY4-1626" fmla="*/ 469096 h 469096"/>
              <a:gd name="connsiteX0-1627" fmla="*/ 31539 w 1192595"/>
              <a:gd name="connsiteY0-1628" fmla="*/ 469096 h 469096"/>
              <a:gd name="connsiteX1-1629" fmla="*/ 15268 w 1192595"/>
              <a:gd name="connsiteY1-1630" fmla="*/ 13332 h 469096"/>
              <a:gd name="connsiteX2-1631" fmla="*/ 1178791 w 1192595"/>
              <a:gd name="connsiteY2-1632" fmla="*/ 4673 h 469096"/>
              <a:gd name="connsiteX3-1633" fmla="*/ 1191756 w 1192595"/>
              <a:gd name="connsiteY3-1634" fmla="*/ 458653 h 469096"/>
              <a:gd name="connsiteX4-1635" fmla="*/ 31539 w 1192595"/>
              <a:gd name="connsiteY4-1636" fmla="*/ 469096 h 469096"/>
              <a:gd name="connsiteX0-1637" fmla="*/ 22133 w 1199029"/>
              <a:gd name="connsiteY0-1638" fmla="*/ 469096 h 469096"/>
              <a:gd name="connsiteX1-1639" fmla="*/ 21702 w 1199029"/>
              <a:gd name="connsiteY1-1640" fmla="*/ 13332 h 469096"/>
              <a:gd name="connsiteX2-1641" fmla="*/ 1185225 w 1199029"/>
              <a:gd name="connsiteY2-1642" fmla="*/ 4673 h 469096"/>
              <a:gd name="connsiteX3-1643" fmla="*/ 1198190 w 1199029"/>
              <a:gd name="connsiteY3-1644" fmla="*/ 458653 h 469096"/>
              <a:gd name="connsiteX4-1645" fmla="*/ 22133 w 1199029"/>
              <a:gd name="connsiteY4-1646" fmla="*/ 469096 h 469096"/>
              <a:gd name="connsiteX0-1647" fmla="*/ 15739 w 1192635"/>
              <a:gd name="connsiteY0-1648" fmla="*/ 469096 h 469096"/>
              <a:gd name="connsiteX1-1649" fmla="*/ 15308 w 1192635"/>
              <a:gd name="connsiteY1-1650" fmla="*/ 13332 h 469096"/>
              <a:gd name="connsiteX2-1651" fmla="*/ 1178831 w 1192635"/>
              <a:gd name="connsiteY2-1652" fmla="*/ 4673 h 469096"/>
              <a:gd name="connsiteX3-1653" fmla="*/ 1191796 w 1192635"/>
              <a:gd name="connsiteY3-1654" fmla="*/ 458653 h 469096"/>
              <a:gd name="connsiteX4-1655" fmla="*/ 15739 w 1192635"/>
              <a:gd name="connsiteY4-1656" fmla="*/ 469096 h 469096"/>
              <a:gd name="connsiteX0-1657" fmla="*/ 15739 w 1192635"/>
              <a:gd name="connsiteY0-1658" fmla="*/ 469096 h 469096"/>
              <a:gd name="connsiteX1-1659" fmla="*/ 15308 w 1192635"/>
              <a:gd name="connsiteY1-1660" fmla="*/ 13332 h 469096"/>
              <a:gd name="connsiteX2-1661" fmla="*/ 1178831 w 1192635"/>
              <a:gd name="connsiteY2-1662" fmla="*/ 4673 h 469096"/>
              <a:gd name="connsiteX3-1663" fmla="*/ 1191796 w 1192635"/>
              <a:gd name="connsiteY3-1664" fmla="*/ 458653 h 469096"/>
              <a:gd name="connsiteX4-1665" fmla="*/ 15739 w 1192635"/>
              <a:gd name="connsiteY4-1666" fmla="*/ 469096 h 46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Elipsa 2"/>
          <p:cNvSpPr/>
          <p:nvPr/>
        </p:nvSpPr>
        <p:spPr bwMode="auto">
          <a:xfrm rot="5400000" flipH="1">
            <a:off x="6975475" y="5715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5" name="Elipsa 2"/>
          <p:cNvSpPr/>
          <p:nvPr/>
        </p:nvSpPr>
        <p:spPr bwMode="auto">
          <a:xfrm rot="5400000" flipH="1">
            <a:off x="6975475" y="1574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6" name="Elipsa 2"/>
          <p:cNvSpPr/>
          <p:nvPr/>
        </p:nvSpPr>
        <p:spPr bwMode="auto">
          <a:xfrm rot="5400000" flipH="1">
            <a:off x="6975475" y="2586038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7" name="Elipsa 2"/>
          <p:cNvSpPr/>
          <p:nvPr/>
        </p:nvSpPr>
        <p:spPr bwMode="auto">
          <a:xfrm rot="5400000" flipH="1">
            <a:off x="6975475" y="3606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" name="Elipsa 2"/>
          <p:cNvSpPr/>
          <p:nvPr/>
        </p:nvSpPr>
        <p:spPr bwMode="auto">
          <a:xfrm rot="5400000" flipH="1">
            <a:off x="6982619" y="4582319"/>
            <a:ext cx="865188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53" name="Grupa 52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54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5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8983" r="13147" b="33029"/>
          <a:stretch>
            <a:fillRect/>
          </a:stretch>
        </p:blipFill>
        <p:spPr bwMode="auto">
          <a:xfrm>
            <a:off x="6546850" y="1566863"/>
            <a:ext cx="1736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6085" r="13936" b="23703"/>
          <a:stretch>
            <a:fillRect/>
          </a:stretch>
        </p:blipFill>
        <p:spPr bwMode="auto">
          <a:xfrm>
            <a:off x="6491288" y="2493963"/>
            <a:ext cx="18462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8984" r="14867" b="35619"/>
          <a:stretch>
            <a:fillRect/>
          </a:stretch>
        </p:blipFill>
        <p:spPr bwMode="auto">
          <a:xfrm>
            <a:off x="6704013" y="3597275"/>
            <a:ext cx="1498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8984" r="16312" b="23703"/>
          <a:stretch>
            <a:fillRect/>
          </a:stretch>
        </p:blipFill>
        <p:spPr bwMode="auto">
          <a:xfrm>
            <a:off x="6746875" y="4545013"/>
            <a:ext cx="141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8983" r="16205" b="33029"/>
          <a:stretch>
            <a:fillRect/>
          </a:stretch>
        </p:blipFill>
        <p:spPr bwMode="auto">
          <a:xfrm>
            <a:off x="6810375" y="5559425"/>
            <a:ext cx="1285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 bwMode="auto">
          <a:xfrm>
            <a:off x="200025" y="1135063"/>
            <a:ext cx="5543550" cy="5581650"/>
            <a:chOff x="2939672" y="439453"/>
            <a:chExt cx="5544000" cy="5581079"/>
          </a:xfrm>
        </p:grpSpPr>
        <p:grpSp>
          <p:nvGrpSpPr>
            <p:cNvPr id="3093" name="Grupa 12"/>
            <p:cNvGrpSpPr/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/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2008073"/>
                  <a:gd name="connsiteY0-58" fmla="*/ 2480632 h 2630211"/>
                  <a:gd name="connsiteX1-59" fmla="*/ 1085906 w 2008073"/>
                  <a:gd name="connsiteY1-60" fmla="*/ 0 h 2630211"/>
                  <a:gd name="connsiteX2-61" fmla="*/ 2008073 w 2008073"/>
                  <a:gd name="connsiteY2-62" fmla="*/ 2413271 h 2630211"/>
                  <a:gd name="connsiteX3-63" fmla="*/ 0 w 2008073"/>
                  <a:gd name="connsiteY3-64" fmla="*/ 2480632 h 2630211"/>
                  <a:gd name="connsiteX0-65" fmla="*/ 0 w 2038446"/>
                  <a:gd name="connsiteY0-66" fmla="*/ 2480632 h 2631438"/>
                  <a:gd name="connsiteX1-67" fmla="*/ 1085906 w 2038446"/>
                  <a:gd name="connsiteY1-68" fmla="*/ 0 h 2631438"/>
                  <a:gd name="connsiteX2-69" fmla="*/ 2038446 w 2038446"/>
                  <a:gd name="connsiteY2-70" fmla="*/ 2416327 h 2631438"/>
                  <a:gd name="connsiteX3-71" fmla="*/ 0 w 2038446"/>
                  <a:gd name="connsiteY3-72" fmla="*/ 2480632 h 2631438"/>
                  <a:gd name="connsiteX0-73" fmla="*/ 0 w 2038446"/>
                  <a:gd name="connsiteY0-74" fmla="*/ 2480632 h 2685173"/>
                  <a:gd name="connsiteX1-75" fmla="*/ 1085906 w 2038446"/>
                  <a:gd name="connsiteY1-76" fmla="*/ 0 h 2685173"/>
                  <a:gd name="connsiteX2-77" fmla="*/ 2038446 w 2038446"/>
                  <a:gd name="connsiteY2-78" fmla="*/ 2416327 h 2685173"/>
                  <a:gd name="connsiteX3-79" fmla="*/ 0 w 2038446"/>
                  <a:gd name="connsiteY3-80" fmla="*/ 2480632 h 2685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ójkąt równoramienny 5"/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033895"/>
                  <a:gd name="connsiteY0-90" fmla="*/ 2272730 h 2551661"/>
                  <a:gd name="connsiteX1-91" fmla="*/ 1082606 w 2033895"/>
                  <a:gd name="connsiteY1-92" fmla="*/ 0 h 2551661"/>
                  <a:gd name="connsiteX2-93" fmla="*/ 2033895 w 2033895"/>
                  <a:gd name="connsiteY2-94" fmla="*/ 2382401 h 2551661"/>
                  <a:gd name="connsiteX3-95" fmla="*/ 0 w 2033895"/>
                  <a:gd name="connsiteY3-96" fmla="*/ 2272730 h 2551661"/>
                  <a:gd name="connsiteX0-97" fmla="*/ 0 w 2056085"/>
                  <a:gd name="connsiteY0-98" fmla="*/ 2320430 h 2573642"/>
                  <a:gd name="connsiteX1-99" fmla="*/ 1104796 w 2056085"/>
                  <a:gd name="connsiteY1-100" fmla="*/ 0 h 2573642"/>
                  <a:gd name="connsiteX2-101" fmla="*/ 2056085 w 2056085"/>
                  <a:gd name="connsiteY2-102" fmla="*/ 2382401 h 2573642"/>
                  <a:gd name="connsiteX3-103" fmla="*/ 0 w 2056085"/>
                  <a:gd name="connsiteY3-104" fmla="*/ 2320430 h 2573642"/>
                  <a:gd name="connsiteX0-105" fmla="*/ 0 w 2058815"/>
                  <a:gd name="connsiteY0-106" fmla="*/ 2320430 h 2605481"/>
                  <a:gd name="connsiteX1-107" fmla="*/ 1104796 w 2058815"/>
                  <a:gd name="connsiteY1-108" fmla="*/ 0 h 2605481"/>
                  <a:gd name="connsiteX2-109" fmla="*/ 2058815 w 2058815"/>
                  <a:gd name="connsiteY2-110" fmla="*/ 2440721 h 2605481"/>
                  <a:gd name="connsiteX3-111" fmla="*/ 0 w 2058815"/>
                  <a:gd name="connsiteY3-112" fmla="*/ 2320430 h 2605481"/>
                  <a:gd name="connsiteX0-113" fmla="*/ 0 w 2058815"/>
                  <a:gd name="connsiteY0-114" fmla="*/ 2320430 h 2586601"/>
                  <a:gd name="connsiteX1-115" fmla="*/ 1104796 w 2058815"/>
                  <a:gd name="connsiteY1-116" fmla="*/ 0 h 2586601"/>
                  <a:gd name="connsiteX2-117" fmla="*/ 2058815 w 2058815"/>
                  <a:gd name="connsiteY2-118" fmla="*/ 2440721 h 2586601"/>
                  <a:gd name="connsiteX3-119" fmla="*/ 0 w 2058815"/>
                  <a:gd name="connsiteY3-120" fmla="*/ 2320430 h 25866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rójkąt równoramienny 5"/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  <a:gd name="connsiteX0-121" fmla="*/ 0 w 2041422"/>
                  <a:gd name="connsiteY0-122" fmla="*/ 2336657 h 2571504"/>
                  <a:gd name="connsiteX1-123" fmla="*/ 1189757 w 2041422"/>
                  <a:gd name="connsiteY1-124" fmla="*/ 0 h 2571504"/>
                  <a:gd name="connsiteX2-125" fmla="*/ 2041422 w 2041422"/>
                  <a:gd name="connsiteY2-126" fmla="*/ 2405252 h 2571504"/>
                  <a:gd name="connsiteX3-127" fmla="*/ 0 w 2041422"/>
                  <a:gd name="connsiteY3-128" fmla="*/ 2336657 h 2571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ójkąt równoramienny 5"/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rójkąt równoramienny 5"/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54565"/>
                  <a:gd name="connsiteY0-42" fmla="*/ 2351017 h 2604153"/>
                  <a:gd name="connsiteX1-43" fmla="*/ 1029887 w 1954565"/>
                  <a:gd name="connsiteY1-44" fmla="*/ 0 h 2604153"/>
                  <a:gd name="connsiteX2-45" fmla="*/ 1954565 w 1954565"/>
                  <a:gd name="connsiteY2-46" fmla="*/ 2474246 h 2604153"/>
                  <a:gd name="connsiteX3-47" fmla="*/ 0 w 1954565"/>
                  <a:gd name="connsiteY3-48" fmla="*/ 2351017 h 2604153"/>
                  <a:gd name="connsiteX0-49" fmla="*/ 0 w 1988918"/>
                  <a:gd name="connsiteY0-50" fmla="*/ 2395226 h 2619587"/>
                  <a:gd name="connsiteX1-51" fmla="*/ 1064240 w 1988918"/>
                  <a:gd name="connsiteY1-52" fmla="*/ 0 h 2619587"/>
                  <a:gd name="connsiteX2-53" fmla="*/ 1988918 w 1988918"/>
                  <a:gd name="connsiteY2-54" fmla="*/ 2474246 h 2619587"/>
                  <a:gd name="connsiteX3-55" fmla="*/ 0 w 1988918"/>
                  <a:gd name="connsiteY3-56" fmla="*/ 2395226 h 2619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rójkąt równoramienny 5"/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76955"/>
                  <a:gd name="connsiteY0-58" fmla="*/ 2389591 h 2610726"/>
                  <a:gd name="connsiteX1-59" fmla="*/ 1046655 w 1976955"/>
                  <a:gd name="connsiteY1-60" fmla="*/ 0 h 2610726"/>
                  <a:gd name="connsiteX2-61" fmla="*/ 1976955 w 1976955"/>
                  <a:gd name="connsiteY2-62" fmla="*/ 2463387 h 2610726"/>
                  <a:gd name="connsiteX3-63" fmla="*/ 0 w 1976955"/>
                  <a:gd name="connsiteY3-64" fmla="*/ 2389591 h 2610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rójkąt równoramienny 5"/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równoramienny 5"/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ipsa 2"/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-1" fmla="*/ 0 w 936104"/>
                  <a:gd name="connsiteY0-2" fmla="*/ 328297 h 656594"/>
                  <a:gd name="connsiteX1-3" fmla="*/ 468052 w 936104"/>
                  <a:gd name="connsiteY1-4" fmla="*/ 0 h 656594"/>
                  <a:gd name="connsiteX2-5" fmla="*/ 936104 w 936104"/>
                  <a:gd name="connsiteY2-6" fmla="*/ 328297 h 656594"/>
                  <a:gd name="connsiteX3-7" fmla="*/ 468052 w 936104"/>
                  <a:gd name="connsiteY3-8" fmla="*/ 656594 h 656594"/>
                  <a:gd name="connsiteX4-9" fmla="*/ 0 w 936104"/>
                  <a:gd name="connsiteY4-10" fmla="*/ 328297 h 656594"/>
                  <a:gd name="connsiteX0-11" fmla="*/ 0 w 907545"/>
                  <a:gd name="connsiteY0-12" fmla="*/ 329441 h 660203"/>
                  <a:gd name="connsiteX1-13" fmla="*/ 468052 w 907545"/>
                  <a:gd name="connsiteY1-14" fmla="*/ 1144 h 660203"/>
                  <a:gd name="connsiteX2-15" fmla="*/ 907545 w 907545"/>
                  <a:gd name="connsiteY2-16" fmla="*/ 428155 h 660203"/>
                  <a:gd name="connsiteX3-17" fmla="*/ 468052 w 907545"/>
                  <a:gd name="connsiteY3-18" fmla="*/ 657738 h 660203"/>
                  <a:gd name="connsiteX4-19" fmla="*/ 0 w 907545"/>
                  <a:gd name="connsiteY4-20" fmla="*/ 329441 h 660203"/>
                  <a:gd name="connsiteX0-21" fmla="*/ 0 w 907545"/>
                  <a:gd name="connsiteY0-22" fmla="*/ 329441 h 659377"/>
                  <a:gd name="connsiteX1-23" fmla="*/ 468052 w 907545"/>
                  <a:gd name="connsiteY1-24" fmla="*/ 1144 h 659377"/>
                  <a:gd name="connsiteX2-25" fmla="*/ 907545 w 907545"/>
                  <a:gd name="connsiteY2-26" fmla="*/ 428155 h 659377"/>
                  <a:gd name="connsiteX3-27" fmla="*/ 468052 w 907545"/>
                  <a:gd name="connsiteY3-28" fmla="*/ 657738 h 659377"/>
                  <a:gd name="connsiteX4-29" fmla="*/ 0 w 907545"/>
                  <a:gd name="connsiteY4-30" fmla="*/ 329441 h 659377"/>
                  <a:gd name="connsiteX0-31" fmla="*/ 0 w 972295"/>
                  <a:gd name="connsiteY0-32" fmla="*/ 328361 h 658297"/>
                  <a:gd name="connsiteX1-33" fmla="*/ 468052 w 972295"/>
                  <a:gd name="connsiteY1-34" fmla="*/ 64 h 658297"/>
                  <a:gd name="connsiteX2-35" fmla="*/ 929002 w 972295"/>
                  <a:gd name="connsiteY2-36" fmla="*/ 301439 h 658297"/>
                  <a:gd name="connsiteX3-37" fmla="*/ 907545 w 972295"/>
                  <a:gd name="connsiteY3-38" fmla="*/ 427075 h 658297"/>
                  <a:gd name="connsiteX4-39" fmla="*/ 468052 w 972295"/>
                  <a:gd name="connsiteY4-40" fmla="*/ 656658 h 658297"/>
                  <a:gd name="connsiteX5" fmla="*/ 0 w 972295"/>
                  <a:gd name="connsiteY5" fmla="*/ 328361 h 658297"/>
                  <a:gd name="connsiteX0-41" fmla="*/ 0 w 972295"/>
                  <a:gd name="connsiteY0-42" fmla="*/ 328361 h 658297"/>
                  <a:gd name="connsiteX1-43" fmla="*/ 468052 w 972295"/>
                  <a:gd name="connsiteY1-44" fmla="*/ 64 h 658297"/>
                  <a:gd name="connsiteX2-45" fmla="*/ 929002 w 972295"/>
                  <a:gd name="connsiteY2-46" fmla="*/ 301439 h 658297"/>
                  <a:gd name="connsiteX3-47" fmla="*/ 907545 w 972295"/>
                  <a:gd name="connsiteY3-48" fmla="*/ 427075 h 658297"/>
                  <a:gd name="connsiteX4-49" fmla="*/ 468052 w 972295"/>
                  <a:gd name="connsiteY4-50" fmla="*/ 656658 h 658297"/>
                  <a:gd name="connsiteX5-51" fmla="*/ 0 w 972295"/>
                  <a:gd name="connsiteY5-52" fmla="*/ 328361 h 658297"/>
                  <a:gd name="connsiteX0-53" fmla="*/ 0 w 978471"/>
                  <a:gd name="connsiteY0-54" fmla="*/ 328445 h 658381"/>
                  <a:gd name="connsiteX1-55" fmla="*/ 468052 w 978471"/>
                  <a:gd name="connsiteY1-56" fmla="*/ 148 h 658381"/>
                  <a:gd name="connsiteX2-57" fmla="*/ 938522 w 978471"/>
                  <a:gd name="connsiteY2-58" fmla="*/ 288062 h 658381"/>
                  <a:gd name="connsiteX3-59" fmla="*/ 907545 w 978471"/>
                  <a:gd name="connsiteY3-60" fmla="*/ 427159 h 658381"/>
                  <a:gd name="connsiteX4-61" fmla="*/ 468052 w 978471"/>
                  <a:gd name="connsiteY4-62" fmla="*/ 656742 h 658381"/>
                  <a:gd name="connsiteX5-63" fmla="*/ 0 w 978471"/>
                  <a:gd name="connsiteY5-64" fmla="*/ 328445 h 658381"/>
                  <a:gd name="connsiteX0-65" fmla="*/ 0 w 978471"/>
                  <a:gd name="connsiteY0-66" fmla="*/ 328696 h 658632"/>
                  <a:gd name="connsiteX1-67" fmla="*/ 468052 w 978471"/>
                  <a:gd name="connsiteY1-68" fmla="*/ 399 h 658632"/>
                  <a:gd name="connsiteX2-69" fmla="*/ 938522 w 978471"/>
                  <a:gd name="connsiteY2-70" fmla="*/ 288313 h 658632"/>
                  <a:gd name="connsiteX3-71" fmla="*/ 907545 w 978471"/>
                  <a:gd name="connsiteY3-72" fmla="*/ 427410 h 658632"/>
                  <a:gd name="connsiteX4-73" fmla="*/ 468052 w 978471"/>
                  <a:gd name="connsiteY4-74" fmla="*/ 656993 h 658632"/>
                  <a:gd name="connsiteX5-75" fmla="*/ 0 w 978471"/>
                  <a:gd name="connsiteY5-76" fmla="*/ 328696 h 658632"/>
                  <a:gd name="connsiteX0-77" fmla="*/ 0 w 980552"/>
                  <a:gd name="connsiteY0-78" fmla="*/ 328696 h 658632"/>
                  <a:gd name="connsiteX1-79" fmla="*/ 468052 w 980552"/>
                  <a:gd name="connsiteY1-80" fmla="*/ 399 h 658632"/>
                  <a:gd name="connsiteX2-81" fmla="*/ 938522 w 980552"/>
                  <a:gd name="connsiteY2-82" fmla="*/ 288313 h 658632"/>
                  <a:gd name="connsiteX3-83" fmla="*/ 907545 w 980552"/>
                  <a:gd name="connsiteY3-84" fmla="*/ 427410 h 658632"/>
                  <a:gd name="connsiteX4-85" fmla="*/ 468052 w 980552"/>
                  <a:gd name="connsiteY4-86" fmla="*/ 656993 h 658632"/>
                  <a:gd name="connsiteX5-87" fmla="*/ 0 w 980552"/>
                  <a:gd name="connsiteY5-88" fmla="*/ 328696 h 658632"/>
                  <a:gd name="connsiteX0-89" fmla="*/ 0 w 980552"/>
                  <a:gd name="connsiteY0-90" fmla="*/ 319415 h 658594"/>
                  <a:gd name="connsiteX1-91" fmla="*/ 468052 w 980552"/>
                  <a:gd name="connsiteY1-92" fmla="*/ 92 h 658594"/>
                  <a:gd name="connsiteX2-93" fmla="*/ 938522 w 980552"/>
                  <a:gd name="connsiteY2-94" fmla="*/ 288006 h 658594"/>
                  <a:gd name="connsiteX3-95" fmla="*/ 907545 w 980552"/>
                  <a:gd name="connsiteY3-96" fmla="*/ 427103 h 658594"/>
                  <a:gd name="connsiteX4-97" fmla="*/ 468052 w 980552"/>
                  <a:gd name="connsiteY4-98" fmla="*/ 656686 h 658594"/>
                  <a:gd name="connsiteX5-99" fmla="*/ 0 w 980552"/>
                  <a:gd name="connsiteY5-100" fmla="*/ 319415 h 658594"/>
                  <a:gd name="connsiteX0-101" fmla="*/ 39717 w 1020269"/>
                  <a:gd name="connsiteY0-102" fmla="*/ 319415 h 656709"/>
                  <a:gd name="connsiteX1-103" fmla="*/ 507769 w 1020269"/>
                  <a:gd name="connsiteY1-104" fmla="*/ 92 h 656709"/>
                  <a:gd name="connsiteX2-105" fmla="*/ 978239 w 1020269"/>
                  <a:gd name="connsiteY2-106" fmla="*/ 288006 h 656709"/>
                  <a:gd name="connsiteX3-107" fmla="*/ 947262 w 1020269"/>
                  <a:gd name="connsiteY3-108" fmla="*/ 427103 h 656709"/>
                  <a:gd name="connsiteX4-109" fmla="*/ 507769 w 1020269"/>
                  <a:gd name="connsiteY4-110" fmla="*/ 656686 h 656709"/>
                  <a:gd name="connsiteX5-111" fmla="*/ 78626 w 1020269"/>
                  <a:gd name="connsiteY5-112" fmla="*/ 440563 h 656709"/>
                  <a:gd name="connsiteX6" fmla="*/ 39717 w 1020269"/>
                  <a:gd name="connsiteY6" fmla="*/ 319415 h 656709"/>
                  <a:gd name="connsiteX0-113" fmla="*/ 32696 w 1013248"/>
                  <a:gd name="connsiteY0-114" fmla="*/ 319415 h 656709"/>
                  <a:gd name="connsiteX1-115" fmla="*/ 500748 w 1013248"/>
                  <a:gd name="connsiteY1-116" fmla="*/ 92 h 656709"/>
                  <a:gd name="connsiteX2-117" fmla="*/ 971218 w 1013248"/>
                  <a:gd name="connsiteY2-118" fmla="*/ 288006 h 656709"/>
                  <a:gd name="connsiteX3-119" fmla="*/ 940241 w 1013248"/>
                  <a:gd name="connsiteY3-120" fmla="*/ 427103 h 656709"/>
                  <a:gd name="connsiteX4-121" fmla="*/ 500748 w 1013248"/>
                  <a:gd name="connsiteY4-122" fmla="*/ 656686 h 656709"/>
                  <a:gd name="connsiteX5-123" fmla="*/ 71605 w 1013248"/>
                  <a:gd name="connsiteY5-124" fmla="*/ 440563 h 656709"/>
                  <a:gd name="connsiteX6-125" fmla="*/ 32696 w 1013248"/>
                  <a:gd name="connsiteY6-126" fmla="*/ 319415 h 656709"/>
                  <a:gd name="connsiteX0-127" fmla="*/ 32696 w 1013248"/>
                  <a:gd name="connsiteY0-128" fmla="*/ 319415 h 656709"/>
                  <a:gd name="connsiteX1-129" fmla="*/ 500748 w 1013248"/>
                  <a:gd name="connsiteY1-130" fmla="*/ 92 h 656709"/>
                  <a:gd name="connsiteX2-131" fmla="*/ 971218 w 1013248"/>
                  <a:gd name="connsiteY2-132" fmla="*/ 288006 h 656709"/>
                  <a:gd name="connsiteX3-133" fmla="*/ 940241 w 1013248"/>
                  <a:gd name="connsiteY3-134" fmla="*/ 427103 h 656709"/>
                  <a:gd name="connsiteX4-135" fmla="*/ 500748 w 1013248"/>
                  <a:gd name="connsiteY4-136" fmla="*/ 656686 h 656709"/>
                  <a:gd name="connsiteX5-137" fmla="*/ 71605 w 1013248"/>
                  <a:gd name="connsiteY5-138" fmla="*/ 440563 h 656709"/>
                  <a:gd name="connsiteX6-139" fmla="*/ 32696 w 1013248"/>
                  <a:gd name="connsiteY6-140" fmla="*/ 319415 h 656709"/>
                  <a:gd name="connsiteX0-141" fmla="*/ 26351 w 1006903"/>
                  <a:gd name="connsiteY0-142" fmla="*/ 319415 h 656709"/>
                  <a:gd name="connsiteX1-143" fmla="*/ 494403 w 1006903"/>
                  <a:gd name="connsiteY1-144" fmla="*/ 92 h 656709"/>
                  <a:gd name="connsiteX2-145" fmla="*/ 964873 w 1006903"/>
                  <a:gd name="connsiteY2-146" fmla="*/ 288006 h 656709"/>
                  <a:gd name="connsiteX3-147" fmla="*/ 933896 w 1006903"/>
                  <a:gd name="connsiteY3-148" fmla="*/ 427103 h 656709"/>
                  <a:gd name="connsiteX4-149" fmla="*/ 494403 w 1006903"/>
                  <a:gd name="connsiteY4-150" fmla="*/ 656686 h 656709"/>
                  <a:gd name="connsiteX5-151" fmla="*/ 65260 w 1006903"/>
                  <a:gd name="connsiteY5-152" fmla="*/ 440563 h 656709"/>
                  <a:gd name="connsiteX6-153" fmla="*/ 26351 w 1006903"/>
                  <a:gd name="connsiteY6-154" fmla="*/ 319415 h 656709"/>
                  <a:gd name="connsiteX0-155" fmla="*/ 26351 w 1006903"/>
                  <a:gd name="connsiteY0-156" fmla="*/ 319325 h 656619"/>
                  <a:gd name="connsiteX1-157" fmla="*/ 494403 w 1006903"/>
                  <a:gd name="connsiteY1-158" fmla="*/ 2 h 656619"/>
                  <a:gd name="connsiteX2-159" fmla="*/ 964873 w 1006903"/>
                  <a:gd name="connsiteY2-160" fmla="*/ 287916 h 656619"/>
                  <a:gd name="connsiteX3-161" fmla="*/ 933896 w 1006903"/>
                  <a:gd name="connsiteY3-162" fmla="*/ 427013 h 656619"/>
                  <a:gd name="connsiteX4-163" fmla="*/ 494403 w 1006903"/>
                  <a:gd name="connsiteY4-164" fmla="*/ 656596 h 656619"/>
                  <a:gd name="connsiteX5-165" fmla="*/ 65260 w 1006903"/>
                  <a:gd name="connsiteY5-166" fmla="*/ 440473 h 656619"/>
                  <a:gd name="connsiteX6-167" fmla="*/ 26351 w 1006903"/>
                  <a:gd name="connsiteY6-168" fmla="*/ 319325 h 656619"/>
                  <a:gd name="connsiteX0-169" fmla="*/ 49160 w 1029712"/>
                  <a:gd name="connsiteY0-170" fmla="*/ 319325 h 656619"/>
                  <a:gd name="connsiteX1-171" fmla="*/ 517212 w 1029712"/>
                  <a:gd name="connsiteY1-172" fmla="*/ 2 h 656619"/>
                  <a:gd name="connsiteX2-173" fmla="*/ 987682 w 1029712"/>
                  <a:gd name="connsiteY2-174" fmla="*/ 287916 h 656619"/>
                  <a:gd name="connsiteX3-175" fmla="*/ 956705 w 1029712"/>
                  <a:gd name="connsiteY3-176" fmla="*/ 427013 h 656619"/>
                  <a:gd name="connsiteX4-177" fmla="*/ 517212 w 1029712"/>
                  <a:gd name="connsiteY4-178" fmla="*/ 656596 h 656619"/>
                  <a:gd name="connsiteX5-179" fmla="*/ 88069 w 1029712"/>
                  <a:gd name="connsiteY5-180" fmla="*/ 440473 h 656619"/>
                  <a:gd name="connsiteX6-181" fmla="*/ 49160 w 1029712"/>
                  <a:gd name="connsiteY6-182" fmla="*/ 319325 h 656619"/>
                  <a:gd name="connsiteX0-183" fmla="*/ 0 w 941643"/>
                  <a:gd name="connsiteY0-184" fmla="*/ 440473 h 656619"/>
                  <a:gd name="connsiteX1-185" fmla="*/ 429143 w 941643"/>
                  <a:gd name="connsiteY1-186" fmla="*/ 2 h 656619"/>
                  <a:gd name="connsiteX2-187" fmla="*/ 899613 w 941643"/>
                  <a:gd name="connsiteY2-188" fmla="*/ 287916 h 656619"/>
                  <a:gd name="connsiteX3-189" fmla="*/ 868636 w 941643"/>
                  <a:gd name="connsiteY3-190" fmla="*/ 427013 h 656619"/>
                  <a:gd name="connsiteX4-191" fmla="*/ 429143 w 941643"/>
                  <a:gd name="connsiteY4-192" fmla="*/ 656596 h 656619"/>
                  <a:gd name="connsiteX5-193" fmla="*/ 0 w 941643"/>
                  <a:gd name="connsiteY5-194" fmla="*/ 440473 h 656619"/>
                  <a:gd name="connsiteX0-195" fmla="*/ 71604 w 1013247"/>
                  <a:gd name="connsiteY0-196" fmla="*/ 440538 h 656684"/>
                  <a:gd name="connsiteX1-197" fmla="*/ 38285 w 1013247"/>
                  <a:gd name="connsiteY1-198" fmla="*/ 314902 h 656684"/>
                  <a:gd name="connsiteX2-199" fmla="*/ 500747 w 1013247"/>
                  <a:gd name="connsiteY2-200" fmla="*/ 67 h 656684"/>
                  <a:gd name="connsiteX3-201" fmla="*/ 971217 w 1013247"/>
                  <a:gd name="connsiteY3-202" fmla="*/ 287981 h 656684"/>
                  <a:gd name="connsiteX4-203" fmla="*/ 940240 w 1013247"/>
                  <a:gd name="connsiteY4-204" fmla="*/ 427078 h 656684"/>
                  <a:gd name="connsiteX5-205" fmla="*/ 500747 w 1013247"/>
                  <a:gd name="connsiteY5-206" fmla="*/ 656661 h 656684"/>
                  <a:gd name="connsiteX6-207" fmla="*/ 71604 w 1013247"/>
                  <a:gd name="connsiteY6-208" fmla="*/ 440538 h 656684"/>
                  <a:gd name="connsiteX0-209" fmla="*/ 72895 w 1014538"/>
                  <a:gd name="connsiteY0-210" fmla="*/ 440538 h 656684"/>
                  <a:gd name="connsiteX1-211" fmla="*/ 39576 w 1014538"/>
                  <a:gd name="connsiteY1-212" fmla="*/ 314902 h 656684"/>
                  <a:gd name="connsiteX2-213" fmla="*/ 502038 w 1014538"/>
                  <a:gd name="connsiteY2-214" fmla="*/ 67 h 656684"/>
                  <a:gd name="connsiteX3-215" fmla="*/ 972508 w 1014538"/>
                  <a:gd name="connsiteY3-216" fmla="*/ 287981 h 656684"/>
                  <a:gd name="connsiteX4-217" fmla="*/ 941531 w 1014538"/>
                  <a:gd name="connsiteY4-218" fmla="*/ 427078 h 656684"/>
                  <a:gd name="connsiteX5-219" fmla="*/ 502038 w 1014538"/>
                  <a:gd name="connsiteY5-220" fmla="*/ 656661 h 656684"/>
                  <a:gd name="connsiteX6-221" fmla="*/ 72895 w 1014538"/>
                  <a:gd name="connsiteY6-222" fmla="*/ 440538 h 656684"/>
                  <a:gd name="connsiteX0-223" fmla="*/ 72895 w 1014538"/>
                  <a:gd name="connsiteY0-224" fmla="*/ 440538 h 656684"/>
                  <a:gd name="connsiteX1-225" fmla="*/ 39576 w 1014538"/>
                  <a:gd name="connsiteY1-226" fmla="*/ 314902 h 656684"/>
                  <a:gd name="connsiteX2-227" fmla="*/ 502038 w 1014538"/>
                  <a:gd name="connsiteY2-228" fmla="*/ 67 h 656684"/>
                  <a:gd name="connsiteX3-229" fmla="*/ 972508 w 1014538"/>
                  <a:gd name="connsiteY3-230" fmla="*/ 287981 h 656684"/>
                  <a:gd name="connsiteX4-231" fmla="*/ 941531 w 1014538"/>
                  <a:gd name="connsiteY4-232" fmla="*/ 427078 h 656684"/>
                  <a:gd name="connsiteX5-233" fmla="*/ 502038 w 1014538"/>
                  <a:gd name="connsiteY5-234" fmla="*/ 656661 h 656684"/>
                  <a:gd name="connsiteX6-235" fmla="*/ 72895 w 1014538"/>
                  <a:gd name="connsiteY6-236" fmla="*/ 440538 h 656684"/>
                  <a:gd name="connsiteX0-237" fmla="*/ 72895 w 1014538"/>
                  <a:gd name="connsiteY0-238" fmla="*/ 440538 h 656684"/>
                  <a:gd name="connsiteX1-239" fmla="*/ 39576 w 1014538"/>
                  <a:gd name="connsiteY1-240" fmla="*/ 314902 h 656684"/>
                  <a:gd name="connsiteX2-241" fmla="*/ 502038 w 1014538"/>
                  <a:gd name="connsiteY2-242" fmla="*/ 67 h 656684"/>
                  <a:gd name="connsiteX3-243" fmla="*/ 972508 w 1014538"/>
                  <a:gd name="connsiteY3-244" fmla="*/ 287981 h 656684"/>
                  <a:gd name="connsiteX4-245" fmla="*/ 941531 w 1014538"/>
                  <a:gd name="connsiteY4-246" fmla="*/ 427078 h 656684"/>
                  <a:gd name="connsiteX5-247" fmla="*/ 502038 w 1014538"/>
                  <a:gd name="connsiteY5-248" fmla="*/ 656661 h 656684"/>
                  <a:gd name="connsiteX6-249" fmla="*/ 72895 w 1014538"/>
                  <a:gd name="connsiteY6-250" fmla="*/ 440538 h 656684"/>
                  <a:gd name="connsiteX0-251" fmla="*/ 72895 w 1014538"/>
                  <a:gd name="connsiteY0-252" fmla="*/ 440538 h 656684"/>
                  <a:gd name="connsiteX1-253" fmla="*/ 39576 w 1014538"/>
                  <a:gd name="connsiteY1-254" fmla="*/ 314902 h 656684"/>
                  <a:gd name="connsiteX2-255" fmla="*/ 502038 w 1014538"/>
                  <a:gd name="connsiteY2-256" fmla="*/ 67 h 656684"/>
                  <a:gd name="connsiteX3-257" fmla="*/ 972508 w 1014538"/>
                  <a:gd name="connsiteY3-258" fmla="*/ 287981 h 656684"/>
                  <a:gd name="connsiteX4-259" fmla="*/ 941531 w 1014538"/>
                  <a:gd name="connsiteY4-260" fmla="*/ 427078 h 656684"/>
                  <a:gd name="connsiteX5-261" fmla="*/ 502038 w 1014538"/>
                  <a:gd name="connsiteY5-262" fmla="*/ 656661 h 656684"/>
                  <a:gd name="connsiteX6-263" fmla="*/ 72895 w 1014538"/>
                  <a:gd name="connsiteY6-264" fmla="*/ 440538 h 656684"/>
                  <a:gd name="connsiteX0-265" fmla="*/ 61049 w 1021731"/>
                  <a:gd name="connsiteY0-266" fmla="*/ 440538 h 656684"/>
                  <a:gd name="connsiteX1-267" fmla="*/ 46769 w 1021731"/>
                  <a:gd name="connsiteY1-268" fmla="*/ 314902 h 656684"/>
                  <a:gd name="connsiteX2-269" fmla="*/ 509231 w 1021731"/>
                  <a:gd name="connsiteY2-270" fmla="*/ 67 h 656684"/>
                  <a:gd name="connsiteX3-271" fmla="*/ 979701 w 1021731"/>
                  <a:gd name="connsiteY3-272" fmla="*/ 287981 h 656684"/>
                  <a:gd name="connsiteX4-273" fmla="*/ 948724 w 1021731"/>
                  <a:gd name="connsiteY4-274" fmla="*/ 427078 h 656684"/>
                  <a:gd name="connsiteX5-275" fmla="*/ 509231 w 1021731"/>
                  <a:gd name="connsiteY5-276" fmla="*/ 656661 h 656684"/>
                  <a:gd name="connsiteX6-277" fmla="*/ 61049 w 1021731"/>
                  <a:gd name="connsiteY6-278" fmla="*/ 440538 h 656684"/>
                  <a:gd name="connsiteX0-279" fmla="*/ 61049 w 1021731"/>
                  <a:gd name="connsiteY0-280" fmla="*/ 440538 h 656739"/>
                  <a:gd name="connsiteX1-281" fmla="*/ 46769 w 1021731"/>
                  <a:gd name="connsiteY1-282" fmla="*/ 314902 h 656739"/>
                  <a:gd name="connsiteX2-283" fmla="*/ 509231 w 1021731"/>
                  <a:gd name="connsiteY2-284" fmla="*/ 67 h 656739"/>
                  <a:gd name="connsiteX3-285" fmla="*/ 979701 w 1021731"/>
                  <a:gd name="connsiteY3-286" fmla="*/ 287981 h 656739"/>
                  <a:gd name="connsiteX4-287" fmla="*/ 948724 w 1021731"/>
                  <a:gd name="connsiteY4-288" fmla="*/ 427078 h 656739"/>
                  <a:gd name="connsiteX5-289" fmla="*/ 509231 w 1021731"/>
                  <a:gd name="connsiteY5-290" fmla="*/ 656661 h 656739"/>
                  <a:gd name="connsiteX6-291" fmla="*/ 61049 w 1021731"/>
                  <a:gd name="connsiteY6-292" fmla="*/ 440538 h 656739"/>
                  <a:gd name="connsiteX0-293" fmla="*/ 61049 w 1021731"/>
                  <a:gd name="connsiteY0-294" fmla="*/ 440538 h 670183"/>
                  <a:gd name="connsiteX1-295" fmla="*/ 46769 w 1021731"/>
                  <a:gd name="connsiteY1-296" fmla="*/ 314902 h 670183"/>
                  <a:gd name="connsiteX2-297" fmla="*/ 509231 w 1021731"/>
                  <a:gd name="connsiteY2-298" fmla="*/ 67 h 670183"/>
                  <a:gd name="connsiteX3-299" fmla="*/ 979701 w 1021731"/>
                  <a:gd name="connsiteY3-300" fmla="*/ 287981 h 670183"/>
                  <a:gd name="connsiteX4-301" fmla="*/ 948724 w 1021731"/>
                  <a:gd name="connsiteY4-302" fmla="*/ 427078 h 670183"/>
                  <a:gd name="connsiteX5-303" fmla="*/ 509231 w 1021731"/>
                  <a:gd name="connsiteY5-304" fmla="*/ 670122 h 670183"/>
                  <a:gd name="connsiteX6-305" fmla="*/ 61049 w 1021731"/>
                  <a:gd name="connsiteY6-306" fmla="*/ 440538 h 670183"/>
                  <a:gd name="connsiteX0-307" fmla="*/ 61049 w 1021731"/>
                  <a:gd name="connsiteY0-308" fmla="*/ 440531 h 670176"/>
                  <a:gd name="connsiteX1-309" fmla="*/ 46769 w 1021731"/>
                  <a:gd name="connsiteY1-310" fmla="*/ 314895 h 670176"/>
                  <a:gd name="connsiteX2-311" fmla="*/ 509231 w 1021731"/>
                  <a:gd name="connsiteY2-312" fmla="*/ 60 h 670176"/>
                  <a:gd name="connsiteX3-313" fmla="*/ 979701 w 1021731"/>
                  <a:gd name="connsiteY3-314" fmla="*/ 287974 h 670176"/>
                  <a:gd name="connsiteX4-315" fmla="*/ 948724 w 1021731"/>
                  <a:gd name="connsiteY4-316" fmla="*/ 427071 h 670176"/>
                  <a:gd name="connsiteX5-317" fmla="*/ 509231 w 1021731"/>
                  <a:gd name="connsiteY5-318" fmla="*/ 670115 h 670176"/>
                  <a:gd name="connsiteX6-319" fmla="*/ 61049 w 1021731"/>
                  <a:gd name="connsiteY6-320" fmla="*/ 440531 h 670176"/>
                  <a:gd name="connsiteX0-321" fmla="*/ 61049 w 1021731"/>
                  <a:gd name="connsiteY0-322" fmla="*/ 440531 h 670176"/>
                  <a:gd name="connsiteX1-323" fmla="*/ 46769 w 1021731"/>
                  <a:gd name="connsiteY1-324" fmla="*/ 314895 h 670176"/>
                  <a:gd name="connsiteX2-325" fmla="*/ 509231 w 1021731"/>
                  <a:gd name="connsiteY2-326" fmla="*/ 60 h 670176"/>
                  <a:gd name="connsiteX3-327" fmla="*/ 979701 w 1021731"/>
                  <a:gd name="connsiteY3-328" fmla="*/ 287974 h 670176"/>
                  <a:gd name="connsiteX4-329" fmla="*/ 948724 w 1021731"/>
                  <a:gd name="connsiteY4-330" fmla="*/ 427071 h 670176"/>
                  <a:gd name="connsiteX5-331" fmla="*/ 509231 w 1021731"/>
                  <a:gd name="connsiteY5-332" fmla="*/ 670115 h 670176"/>
                  <a:gd name="connsiteX6-333" fmla="*/ 61049 w 1021731"/>
                  <a:gd name="connsiteY6-334" fmla="*/ 440531 h 670176"/>
                  <a:gd name="connsiteX0-335" fmla="*/ 61049 w 1021731"/>
                  <a:gd name="connsiteY0-336" fmla="*/ 440531 h 670176"/>
                  <a:gd name="connsiteX1-337" fmla="*/ 46769 w 1021731"/>
                  <a:gd name="connsiteY1-338" fmla="*/ 314895 h 670176"/>
                  <a:gd name="connsiteX2-339" fmla="*/ 509231 w 1021731"/>
                  <a:gd name="connsiteY2-340" fmla="*/ 60 h 670176"/>
                  <a:gd name="connsiteX3-341" fmla="*/ 979701 w 1021731"/>
                  <a:gd name="connsiteY3-342" fmla="*/ 287974 h 670176"/>
                  <a:gd name="connsiteX4-343" fmla="*/ 948724 w 1021731"/>
                  <a:gd name="connsiteY4-344" fmla="*/ 427071 h 670176"/>
                  <a:gd name="connsiteX5-345" fmla="*/ 509231 w 1021731"/>
                  <a:gd name="connsiteY5-346" fmla="*/ 670115 h 670176"/>
                  <a:gd name="connsiteX6-347" fmla="*/ 61049 w 1021731"/>
                  <a:gd name="connsiteY6-348" fmla="*/ 440531 h 670176"/>
                  <a:gd name="connsiteX0-349" fmla="*/ 61049 w 1021731"/>
                  <a:gd name="connsiteY0-350" fmla="*/ 440531 h 670176"/>
                  <a:gd name="connsiteX1-351" fmla="*/ 46769 w 1021731"/>
                  <a:gd name="connsiteY1-352" fmla="*/ 314895 h 670176"/>
                  <a:gd name="connsiteX2-353" fmla="*/ 509231 w 1021731"/>
                  <a:gd name="connsiteY2-354" fmla="*/ 60 h 670176"/>
                  <a:gd name="connsiteX3-355" fmla="*/ 979701 w 1021731"/>
                  <a:gd name="connsiteY3-356" fmla="*/ 287974 h 670176"/>
                  <a:gd name="connsiteX4-357" fmla="*/ 948724 w 1021731"/>
                  <a:gd name="connsiteY4-358" fmla="*/ 427071 h 670176"/>
                  <a:gd name="connsiteX5-359" fmla="*/ 509231 w 1021731"/>
                  <a:gd name="connsiteY5-360" fmla="*/ 670115 h 670176"/>
                  <a:gd name="connsiteX6-361" fmla="*/ 61049 w 1021731"/>
                  <a:gd name="connsiteY6-362" fmla="*/ 440531 h 670176"/>
                  <a:gd name="connsiteX0-363" fmla="*/ 61049 w 1021731"/>
                  <a:gd name="connsiteY0-364" fmla="*/ 440531 h 670176"/>
                  <a:gd name="connsiteX1-365" fmla="*/ 46769 w 1021731"/>
                  <a:gd name="connsiteY1-366" fmla="*/ 314895 h 670176"/>
                  <a:gd name="connsiteX2-367" fmla="*/ 509231 w 1021731"/>
                  <a:gd name="connsiteY2-368" fmla="*/ 60 h 670176"/>
                  <a:gd name="connsiteX3-369" fmla="*/ 979701 w 1021731"/>
                  <a:gd name="connsiteY3-370" fmla="*/ 287974 h 670176"/>
                  <a:gd name="connsiteX4-371" fmla="*/ 948724 w 1021731"/>
                  <a:gd name="connsiteY4-372" fmla="*/ 427071 h 670176"/>
                  <a:gd name="connsiteX5-373" fmla="*/ 509231 w 1021731"/>
                  <a:gd name="connsiteY5-374" fmla="*/ 670115 h 670176"/>
                  <a:gd name="connsiteX6-375" fmla="*/ 61049 w 1021731"/>
                  <a:gd name="connsiteY6-376" fmla="*/ 440531 h 670176"/>
                  <a:gd name="connsiteX0-377" fmla="*/ 66957 w 1027639"/>
                  <a:gd name="connsiteY0-378" fmla="*/ 440531 h 670176"/>
                  <a:gd name="connsiteX1-379" fmla="*/ 52677 w 1027639"/>
                  <a:gd name="connsiteY1-380" fmla="*/ 314895 h 670176"/>
                  <a:gd name="connsiteX2-381" fmla="*/ 515139 w 1027639"/>
                  <a:gd name="connsiteY2-382" fmla="*/ 60 h 670176"/>
                  <a:gd name="connsiteX3-383" fmla="*/ 985609 w 1027639"/>
                  <a:gd name="connsiteY3-384" fmla="*/ 287974 h 670176"/>
                  <a:gd name="connsiteX4-385" fmla="*/ 954632 w 1027639"/>
                  <a:gd name="connsiteY4-386" fmla="*/ 427071 h 670176"/>
                  <a:gd name="connsiteX5-387" fmla="*/ 515139 w 1027639"/>
                  <a:gd name="connsiteY5-388" fmla="*/ 670115 h 670176"/>
                  <a:gd name="connsiteX6-389" fmla="*/ 66957 w 1027639"/>
                  <a:gd name="connsiteY6-390" fmla="*/ 440531 h 670176"/>
                  <a:gd name="connsiteX0-391" fmla="*/ 70061 w 1030743"/>
                  <a:gd name="connsiteY0-392" fmla="*/ 440531 h 670176"/>
                  <a:gd name="connsiteX1-393" fmla="*/ 55781 w 1030743"/>
                  <a:gd name="connsiteY1-394" fmla="*/ 314895 h 670176"/>
                  <a:gd name="connsiteX2-395" fmla="*/ 518243 w 1030743"/>
                  <a:gd name="connsiteY2-396" fmla="*/ 60 h 670176"/>
                  <a:gd name="connsiteX3-397" fmla="*/ 988713 w 1030743"/>
                  <a:gd name="connsiteY3-398" fmla="*/ 287974 h 670176"/>
                  <a:gd name="connsiteX4-399" fmla="*/ 957736 w 1030743"/>
                  <a:gd name="connsiteY4-400" fmla="*/ 427071 h 670176"/>
                  <a:gd name="connsiteX5-401" fmla="*/ 518243 w 1030743"/>
                  <a:gd name="connsiteY5-402" fmla="*/ 670115 h 670176"/>
                  <a:gd name="connsiteX6-403" fmla="*/ 70061 w 1030743"/>
                  <a:gd name="connsiteY6-404" fmla="*/ 440531 h 670176"/>
                  <a:gd name="connsiteX0-405" fmla="*/ 70061 w 1032828"/>
                  <a:gd name="connsiteY0-406" fmla="*/ 440531 h 670176"/>
                  <a:gd name="connsiteX1-407" fmla="*/ 55781 w 1032828"/>
                  <a:gd name="connsiteY1-408" fmla="*/ 314895 h 670176"/>
                  <a:gd name="connsiteX2-409" fmla="*/ 518243 w 1032828"/>
                  <a:gd name="connsiteY2-410" fmla="*/ 60 h 670176"/>
                  <a:gd name="connsiteX3-411" fmla="*/ 988713 w 1032828"/>
                  <a:gd name="connsiteY3-412" fmla="*/ 287974 h 670176"/>
                  <a:gd name="connsiteX4-413" fmla="*/ 957736 w 1032828"/>
                  <a:gd name="connsiteY4-414" fmla="*/ 427071 h 670176"/>
                  <a:gd name="connsiteX5-415" fmla="*/ 518243 w 1032828"/>
                  <a:gd name="connsiteY5-416" fmla="*/ 670115 h 670176"/>
                  <a:gd name="connsiteX6-417" fmla="*/ 70061 w 1032828"/>
                  <a:gd name="connsiteY6-418" fmla="*/ 440531 h 670176"/>
                  <a:gd name="connsiteX0-419" fmla="*/ 70061 w 1034125"/>
                  <a:gd name="connsiteY0-420" fmla="*/ 440531 h 670176"/>
                  <a:gd name="connsiteX1-421" fmla="*/ 55781 w 1034125"/>
                  <a:gd name="connsiteY1-422" fmla="*/ 314895 h 670176"/>
                  <a:gd name="connsiteX2-423" fmla="*/ 518243 w 1034125"/>
                  <a:gd name="connsiteY2-424" fmla="*/ 60 h 670176"/>
                  <a:gd name="connsiteX3-425" fmla="*/ 988713 w 1034125"/>
                  <a:gd name="connsiteY3-426" fmla="*/ 287974 h 670176"/>
                  <a:gd name="connsiteX4-427" fmla="*/ 957736 w 1034125"/>
                  <a:gd name="connsiteY4-428" fmla="*/ 427071 h 670176"/>
                  <a:gd name="connsiteX5-429" fmla="*/ 518243 w 1034125"/>
                  <a:gd name="connsiteY5-430" fmla="*/ 670115 h 670176"/>
                  <a:gd name="connsiteX6-431" fmla="*/ 70061 w 1034125"/>
                  <a:gd name="connsiteY6-432" fmla="*/ 440531 h 670176"/>
                  <a:gd name="connsiteX0-433" fmla="*/ 70061 w 1034125"/>
                  <a:gd name="connsiteY0-434" fmla="*/ 440531 h 688110"/>
                  <a:gd name="connsiteX1-435" fmla="*/ 55781 w 1034125"/>
                  <a:gd name="connsiteY1-436" fmla="*/ 314895 h 688110"/>
                  <a:gd name="connsiteX2-437" fmla="*/ 518243 w 1034125"/>
                  <a:gd name="connsiteY2-438" fmla="*/ 60 h 688110"/>
                  <a:gd name="connsiteX3-439" fmla="*/ 988713 w 1034125"/>
                  <a:gd name="connsiteY3-440" fmla="*/ 287974 h 688110"/>
                  <a:gd name="connsiteX4-441" fmla="*/ 957736 w 1034125"/>
                  <a:gd name="connsiteY4-442" fmla="*/ 427071 h 688110"/>
                  <a:gd name="connsiteX5-443" fmla="*/ 518243 w 1034125"/>
                  <a:gd name="connsiteY5-444" fmla="*/ 688063 h 688110"/>
                  <a:gd name="connsiteX6-445" fmla="*/ 70061 w 1034125"/>
                  <a:gd name="connsiteY6-446" fmla="*/ 440531 h 688110"/>
                  <a:gd name="connsiteX0-447" fmla="*/ 70061 w 1034125"/>
                  <a:gd name="connsiteY0-448" fmla="*/ 440531 h 689036"/>
                  <a:gd name="connsiteX1-449" fmla="*/ 55781 w 1034125"/>
                  <a:gd name="connsiteY1-450" fmla="*/ 314895 h 689036"/>
                  <a:gd name="connsiteX2-451" fmla="*/ 518243 w 1034125"/>
                  <a:gd name="connsiteY2-452" fmla="*/ 60 h 689036"/>
                  <a:gd name="connsiteX3-453" fmla="*/ 988713 w 1034125"/>
                  <a:gd name="connsiteY3-454" fmla="*/ 287974 h 689036"/>
                  <a:gd name="connsiteX4-455" fmla="*/ 957736 w 1034125"/>
                  <a:gd name="connsiteY4-456" fmla="*/ 427071 h 689036"/>
                  <a:gd name="connsiteX5-457" fmla="*/ 518243 w 1034125"/>
                  <a:gd name="connsiteY5-458" fmla="*/ 688063 h 689036"/>
                  <a:gd name="connsiteX6-459" fmla="*/ 70061 w 1034125"/>
                  <a:gd name="connsiteY6-460" fmla="*/ 440531 h 689036"/>
                  <a:gd name="connsiteX0-461" fmla="*/ 70061 w 1034125"/>
                  <a:gd name="connsiteY0-462" fmla="*/ 440531 h 688110"/>
                  <a:gd name="connsiteX1-463" fmla="*/ 55781 w 1034125"/>
                  <a:gd name="connsiteY1-464" fmla="*/ 314895 h 688110"/>
                  <a:gd name="connsiteX2-465" fmla="*/ 518243 w 1034125"/>
                  <a:gd name="connsiteY2-466" fmla="*/ 60 h 688110"/>
                  <a:gd name="connsiteX3-467" fmla="*/ 988713 w 1034125"/>
                  <a:gd name="connsiteY3-468" fmla="*/ 287974 h 688110"/>
                  <a:gd name="connsiteX4-469" fmla="*/ 957736 w 1034125"/>
                  <a:gd name="connsiteY4-470" fmla="*/ 427071 h 688110"/>
                  <a:gd name="connsiteX5-471" fmla="*/ 518243 w 1034125"/>
                  <a:gd name="connsiteY5-472" fmla="*/ 688063 h 688110"/>
                  <a:gd name="connsiteX6-473" fmla="*/ 70061 w 1034125"/>
                  <a:gd name="connsiteY6-474" fmla="*/ 440531 h 688110"/>
                  <a:gd name="connsiteX0-475" fmla="*/ 70061 w 1034125"/>
                  <a:gd name="connsiteY0-476" fmla="*/ 440531 h 688110"/>
                  <a:gd name="connsiteX1-477" fmla="*/ 55781 w 1034125"/>
                  <a:gd name="connsiteY1-478" fmla="*/ 314895 h 688110"/>
                  <a:gd name="connsiteX2-479" fmla="*/ 518243 w 1034125"/>
                  <a:gd name="connsiteY2-480" fmla="*/ 60 h 688110"/>
                  <a:gd name="connsiteX3-481" fmla="*/ 988713 w 1034125"/>
                  <a:gd name="connsiteY3-482" fmla="*/ 287974 h 688110"/>
                  <a:gd name="connsiteX4-483" fmla="*/ 957736 w 1034125"/>
                  <a:gd name="connsiteY4-484" fmla="*/ 427071 h 688110"/>
                  <a:gd name="connsiteX5-485" fmla="*/ 518243 w 1034125"/>
                  <a:gd name="connsiteY5-486" fmla="*/ 688063 h 688110"/>
                  <a:gd name="connsiteX6-487" fmla="*/ 70061 w 1034125"/>
                  <a:gd name="connsiteY6-488" fmla="*/ 440531 h 688110"/>
                  <a:gd name="connsiteX0-489" fmla="*/ 70061 w 1034125"/>
                  <a:gd name="connsiteY0-490" fmla="*/ 440531 h 688086"/>
                  <a:gd name="connsiteX1-491" fmla="*/ 55781 w 1034125"/>
                  <a:gd name="connsiteY1-492" fmla="*/ 314895 h 688086"/>
                  <a:gd name="connsiteX2-493" fmla="*/ 518243 w 1034125"/>
                  <a:gd name="connsiteY2-494" fmla="*/ 60 h 688086"/>
                  <a:gd name="connsiteX3-495" fmla="*/ 988713 w 1034125"/>
                  <a:gd name="connsiteY3-496" fmla="*/ 287974 h 688086"/>
                  <a:gd name="connsiteX4-497" fmla="*/ 957736 w 1034125"/>
                  <a:gd name="connsiteY4-498" fmla="*/ 427071 h 688086"/>
                  <a:gd name="connsiteX5-499" fmla="*/ 518243 w 1034125"/>
                  <a:gd name="connsiteY5-500" fmla="*/ 688063 h 688086"/>
                  <a:gd name="connsiteX6-501" fmla="*/ 70061 w 1034125"/>
                  <a:gd name="connsiteY6-502" fmla="*/ 440531 h 688086"/>
                  <a:gd name="connsiteX0-503" fmla="*/ 70061 w 1034125"/>
                  <a:gd name="connsiteY0-504" fmla="*/ 440531 h 688086"/>
                  <a:gd name="connsiteX1-505" fmla="*/ 55781 w 1034125"/>
                  <a:gd name="connsiteY1-506" fmla="*/ 314895 h 688086"/>
                  <a:gd name="connsiteX2-507" fmla="*/ 518243 w 1034125"/>
                  <a:gd name="connsiteY2-508" fmla="*/ 60 h 688086"/>
                  <a:gd name="connsiteX3-509" fmla="*/ 988713 w 1034125"/>
                  <a:gd name="connsiteY3-510" fmla="*/ 287974 h 688086"/>
                  <a:gd name="connsiteX4-511" fmla="*/ 957736 w 1034125"/>
                  <a:gd name="connsiteY4-512" fmla="*/ 427071 h 688086"/>
                  <a:gd name="connsiteX5-513" fmla="*/ 518243 w 1034125"/>
                  <a:gd name="connsiteY5-514" fmla="*/ 688063 h 688086"/>
                  <a:gd name="connsiteX6-515" fmla="*/ 70061 w 1034125"/>
                  <a:gd name="connsiteY6-516" fmla="*/ 440531 h 688086"/>
                  <a:gd name="connsiteX0-517" fmla="*/ 70061 w 1034125"/>
                  <a:gd name="connsiteY0-518" fmla="*/ 440531 h 688086"/>
                  <a:gd name="connsiteX1-519" fmla="*/ 55781 w 1034125"/>
                  <a:gd name="connsiteY1-520" fmla="*/ 314895 h 688086"/>
                  <a:gd name="connsiteX2-521" fmla="*/ 518243 w 1034125"/>
                  <a:gd name="connsiteY2-522" fmla="*/ 60 h 688086"/>
                  <a:gd name="connsiteX3-523" fmla="*/ 988713 w 1034125"/>
                  <a:gd name="connsiteY3-524" fmla="*/ 287974 h 688086"/>
                  <a:gd name="connsiteX4-525" fmla="*/ 957736 w 1034125"/>
                  <a:gd name="connsiteY4-526" fmla="*/ 427071 h 688086"/>
                  <a:gd name="connsiteX5-527" fmla="*/ 518243 w 1034125"/>
                  <a:gd name="connsiteY5-528" fmla="*/ 688063 h 688086"/>
                  <a:gd name="connsiteX6-529" fmla="*/ 70061 w 1034125"/>
                  <a:gd name="connsiteY6-530" fmla="*/ 440531 h 688086"/>
                  <a:gd name="connsiteX0-531" fmla="*/ 70061 w 1034125"/>
                  <a:gd name="connsiteY0-532" fmla="*/ 440531 h 656683"/>
                  <a:gd name="connsiteX1-533" fmla="*/ 55781 w 1034125"/>
                  <a:gd name="connsiteY1-534" fmla="*/ 314895 h 656683"/>
                  <a:gd name="connsiteX2-535" fmla="*/ 518243 w 1034125"/>
                  <a:gd name="connsiteY2-536" fmla="*/ 60 h 656683"/>
                  <a:gd name="connsiteX3-537" fmla="*/ 988713 w 1034125"/>
                  <a:gd name="connsiteY3-538" fmla="*/ 287974 h 656683"/>
                  <a:gd name="connsiteX4-539" fmla="*/ 957736 w 1034125"/>
                  <a:gd name="connsiteY4-540" fmla="*/ 427071 h 656683"/>
                  <a:gd name="connsiteX5-541" fmla="*/ 518243 w 1034125"/>
                  <a:gd name="connsiteY5-542" fmla="*/ 656654 h 656683"/>
                  <a:gd name="connsiteX6-543" fmla="*/ 70061 w 1034125"/>
                  <a:gd name="connsiteY6-544" fmla="*/ 440531 h 656683"/>
                  <a:gd name="connsiteX0-545" fmla="*/ 70061 w 1028388"/>
                  <a:gd name="connsiteY0-546" fmla="*/ 440531 h 656667"/>
                  <a:gd name="connsiteX1-547" fmla="*/ 55781 w 1028388"/>
                  <a:gd name="connsiteY1-548" fmla="*/ 314895 h 656667"/>
                  <a:gd name="connsiteX2-549" fmla="*/ 518243 w 1028388"/>
                  <a:gd name="connsiteY2-550" fmla="*/ 60 h 656667"/>
                  <a:gd name="connsiteX3-551" fmla="*/ 988713 w 1028388"/>
                  <a:gd name="connsiteY3-552" fmla="*/ 287974 h 656667"/>
                  <a:gd name="connsiteX4-553" fmla="*/ 938697 w 1028388"/>
                  <a:gd name="connsiteY4-554" fmla="*/ 431558 h 656667"/>
                  <a:gd name="connsiteX5-555" fmla="*/ 518243 w 1028388"/>
                  <a:gd name="connsiteY5-556" fmla="*/ 656654 h 656667"/>
                  <a:gd name="connsiteX6-557" fmla="*/ 70061 w 1028388"/>
                  <a:gd name="connsiteY6-558" fmla="*/ 440531 h 656667"/>
                  <a:gd name="connsiteX0-559" fmla="*/ 70061 w 1030654"/>
                  <a:gd name="connsiteY0-560" fmla="*/ 440531 h 656667"/>
                  <a:gd name="connsiteX1-561" fmla="*/ 55781 w 1030654"/>
                  <a:gd name="connsiteY1-562" fmla="*/ 314895 h 656667"/>
                  <a:gd name="connsiteX2-563" fmla="*/ 518243 w 1030654"/>
                  <a:gd name="connsiteY2-564" fmla="*/ 60 h 656667"/>
                  <a:gd name="connsiteX3-565" fmla="*/ 988713 w 1030654"/>
                  <a:gd name="connsiteY3-566" fmla="*/ 287974 h 656667"/>
                  <a:gd name="connsiteX4-567" fmla="*/ 938697 w 1030654"/>
                  <a:gd name="connsiteY4-568" fmla="*/ 431558 h 656667"/>
                  <a:gd name="connsiteX5-569" fmla="*/ 518243 w 1030654"/>
                  <a:gd name="connsiteY5-570" fmla="*/ 656654 h 656667"/>
                  <a:gd name="connsiteX6-571" fmla="*/ 70061 w 1030654"/>
                  <a:gd name="connsiteY6-572" fmla="*/ 440531 h 656667"/>
                  <a:gd name="connsiteX0-573" fmla="*/ 70061 w 1020128"/>
                  <a:gd name="connsiteY0-574" fmla="*/ 440531 h 656667"/>
                  <a:gd name="connsiteX1-575" fmla="*/ 55781 w 1020128"/>
                  <a:gd name="connsiteY1-576" fmla="*/ 314895 h 656667"/>
                  <a:gd name="connsiteX2-577" fmla="*/ 518243 w 1020128"/>
                  <a:gd name="connsiteY2-578" fmla="*/ 60 h 656667"/>
                  <a:gd name="connsiteX3-579" fmla="*/ 988713 w 1020128"/>
                  <a:gd name="connsiteY3-580" fmla="*/ 287974 h 656667"/>
                  <a:gd name="connsiteX4-581" fmla="*/ 938697 w 1020128"/>
                  <a:gd name="connsiteY4-582" fmla="*/ 431558 h 656667"/>
                  <a:gd name="connsiteX5-583" fmla="*/ 518243 w 1020128"/>
                  <a:gd name="connsiteY5-584" fmla="*/ 656654 h 656667"/>
                  <a:gd name="connsiteX6-585" fmla="*/ 70061 w 1020128"/>
                  <a:gd name="connsiteY6-586" fmla="*/ 440531 h 656667"/>
                  <a:gd name="connsiteX0-587" fmla="*/ 70061 w 1020128"/>
                  <a:gd name="connsiteY0-588" fmla="*/ 440531 h 657658"/>
                  <a:gd name="connsiteX1-589" fmla="*/ 55781 w 1020128"/>
                  <a:gd name="connsiteY1-590" fmla="*/ 314895 h 657658"/>
                  <a:gd name="connsiteX2-591" fmla="*/ 518243 w 1020128"/>
                  <a:gd name="connsiteY2-592" fmla="*/ 60 h 657658"/>
                  <a:gd name="connsiteX3-593" fmla="*/ 988713 w 1020128"/>
                  <a:gd name="connsiteY3-594" fmla="*/ 287974 h 657658"/>
                  <a:gd name="connsiteX4-595" fmla="*/ 938697 w 1020128"/>
                  <a:gd name="connsiteY4-596" fmla="*/ 431558 h 657658"/>
                  <a:gd name="connsiteX5-597" fmla="*/ 518243 w 1020128"/>
                  <a:gd name="connsiteY5-598" fmla="*/ 656654 h 657658"/>
                  <a:gd name="connsiteX6-599" fmla="*/ 70061 w 1020128"/>
                  <a:gd name="connsiteY6-600" fmla="*/ 440531 h 657658"/>
                  <a:gd name="connsiteX0-601" fmla="*/ 70061 w 1020128"/>
                  <a:gd name="connsiteY0-602" fmla="*/ 440531 h 657206"/>
                  <a:gd name="connsiteX1-603" fmla="*/ 55781 w 1020128"/>
                  <a:gd name="connsiteY1-604" fmla="*/ 314895 h 657206"/>
                  <a:gd name="connsiteX2-605" fmla="*/ 518243 w 1020128"/>
                  <a:gd name="connsiteY2-606" fmla="*/ 60 h 657206"/>
                  <a:gd name="connsiteX3-607" fmla="*/ 988713 w 1020128"/>
                  <a:gd name="connsiteY3-608" fmla="*/ 287974 h 657206"/>
                  <a:gd name="connsiteX4-609" fmla="*/ 938697 w 1020128"/>
                  <a:gd name="connsiteY4-610" fmla="*/ 431558 h 657206"/>
                  <a:gd name="connsiteX5-611" fmla="*/ 518243 w 1020128"/>
                  <a:gd name="connsiteY5-612" fmla="*/ 656654 h 657206"/>
                  <a:gd name="connsiteX6-613" fmla="*/ 70061 w 1020128"/>
                  <a:gd name="connsiteY6-614" fmla="*/ 440531 h 657206"/>
                  <a:gd name="connsiteX0-615" fmla="*/ 70061 w 1020128"/>
                  <a:gd name="connsiteY0-616" fmla="*/ 440486 h 657161"/>
                  <a:gd name="connsiteX1-617" fmla="*/ 55781 w 1020128"/>
                  <a:gd name="connsiteY1-618" fmla="*/ 301389 h 657161"/>
                  <a:gd name="connsiteX2-619" fmla="*/ 518243 w 1020128"/>
                  <a:gd name="connsiteY2-620" fmla="*/ 15 h 657161"/>
                  <a:gd name="connsiteX3-621" fmla="*/ 988713 w 1020128"/>
                  <a:gd name="connsiteY3-622" fmla="*/ 287929 h 657161"/>
                  <a:gd name="connsiteX4-623" fmla="*/ 938697 w 1020128"/>
                  <a:gd name="connsiteY4-624" fmla="*/ 431513 h 657161"/>
                  <a:gd name="connsiteX5-625" fmla="*/ 518243 w 1020128"/>
                  <a:gd name="connsiteY5-626" fmla="*/ 656609 h 657161"/>
                  <a:gd name="connsiteX6-627" fmla="*/ 70061 w 1020128"/>
                  <a:gd name="connsiteY6-628" fmla="*/ 440486 h 657161"/>
                  <a:gd name="connsiteX0-629" fmla="*/ 70061 w 1020128"/>
                  <a:gd name="connsiteY0-630" fmla="*/ 440799 h 657474"/>
                  <a:gd name="connsiteX1-631" fmla="*/ 55781 w 1020128"/>
                  <a:gd name="connsiteY1-632" fmla="*/ 301702 h 657474"/>
                  <a:gd name="connsiteX2-633" fmla="*/ 518243 w 1020128"/>
                  <a:gd name="connsiteY2-634" fmla="*/ 328 h 657474"/>
                  <a:gd name="connsiteX3-635" fmla="*/ 988713 w 1020128"/>
                  <a:gd name="connsiteY3-636" fmla="*/ 288242 h 657474"/>
                  <a:gd name="connsiteX4-637" fmla="*/ 938697 w 1020128"/>
                  <a:gd name="connsiteY4-638" fmla="*/ 431826 h 657474"/>
                  <a:gd name="connsiteX5-639" fmla="*/ 518243 w 1020128"/>
                  <a:gd name="connsiteY5-640" fmla="*/ 656922 h 657474"/>
                  <a:gd name="connsiteX6-641" fmla="*/ 70061 w 1020128"/>
                  <a:gd name="connsiteY6-642" fmla="*/ 440799 h 657474"/>
                  <a:gd name="connsiteX0-643" fmla="*/ 70061 w 1020128"/>
                  <a:gd name="connsiteY0-644" fmla="*/ 440824 h 657499"/>
                  <a:gd name="connsiteX1-645" fmla="*/ 55781 w 1020128"/>
                  <a:gd name="connsiteY1-646" fmla="*/ 301727 h 657499"/>
                  <a:gd name="connsiteX2-647" fmla="*/ 518243 w 1020128"/>
                  <a:gd name="connsiteY2-648" fmla="*/ 353 h 657499"/>
                  <a:gd name="connsiteX3-649" fmla="*/ 988713 w 1020128"/>
                  <a:gd name="connsiteY3-650" fmla="*/ 288267 h 657499"/>
                  <a:gd name="connsiteX4-651" fmla="*/ 938697 w 1020128"/>
                  <a:gd name="connsiteY4-652" fmla="*/ 431851 h 657499"/>
                  <a:gd name="connsiteX5-653" fmla="*/ 518243 w 1020128"/>
                  <a:gd name="connsiteY5-654" fmla="*/ 656947 h 657499"/>
                  <a:gd name="connsiteX6-655" fmla="*/ 70061 w 1020128"/>
                  <a:gd name="connsiteY6-656" fmla="*/ 440824 h 657499"/>
                  <a:gd name="connsiteX0-657" fmla="*/ 70061 w 1020128"/>
                  <a:gd name="connsiteY0-658" fmla="*/ 440486 h 657161"/>
                  <a:gd name="connsiteX1-659" fmla="*/ 55781 w 1020128"/>
                  <a:gd name="connsiteY1-660" fmla="*/ 301389 h 657161"/>
                  <a:gd name="connsiteX2-661" fmla="*/ 518243 w 1020128"/>
                  <a:gd name="connsiteY2-662" fmla="*/ 15 h 657161"/>
                  <a:gd name="connsiteX3-663" fmla="*/ 988713 w 1020128"/>
                  <a:gd name="connsiteY3-664" fmla="*/ 287929 h 657161"/>
                  <a:gd name="connsiteX4-665" fmla="*/ 938697 w 1020128"/>
                  <a:gd name="connsiteY4-666" fmla="*/ 431513 h 657161"/>
                  <a:gd name="connsiteX5-667" fmla="*/ 518243 w 1020128"/>
                  <a:gd name="connsiteY5-668" fmla="*/ 656609 h 657161"/>
                  <a:gd name="connsiteX6-669" fmla="*/ 70061 w 1020128"/>
                  <a:gd name="connsiteY6-670" fmla="*/ 440486 h 657161"/>
                  <a:gd name="connsiteX0-671" fmla="*/ 70061 w 1020128"/>
                  <a:gd name="connsiteY0-672" fmla="*/ 440486 h 656808"/>
                  <a:gd name="connsiteX1-673" fmla="*/ 55781 w 1020128"/>
                  <a:gd name="connsiteY1-674" fmla="*/ 301389 h 656808"/>
                  <a:gd name="connsiteX2-675" fmla="*/ 518243 w 1020128"/>
                  <a:gd name="connsiteY2-676" fmla="*/ 15 h 656808"/>
                  <a:gd name="connsiteX3-677" fmla="*/ 988713 w 1020128"/>
                  <a:gd name="connsiteY3-678" fmla="*/ 287929 h 656808"/>
                  <a:gd name="connsiteX4-679" fmla="*/ 938697 w 1020128"/>
                  <a:gd name="connsiteY4-680" fmla="*/ 431513 h 656808"/>
                  <a:gd name="connsiteX5-681" fmla="*/ 518243 w 1020128"/>
                  <a:gd name="connsiteY5-682" fmla="*/ 656609 h 656808"/>
                  <a:gd name="connsiteX6-683" fmla="*/ 70061 w 1020128"/>
                  <a:gd name="connsiteY6-684" fmla="*/ 440486 h 656808"/>
                  <a:gd name="connsiteX0-685" fmla="*/ 70061 w 1030654"/>
                  <a:gd name="connsiteY0-686" fmla="*/ 440486 h 656808"/>
                  <a:gd name="connsiteX1-687" fmla="*/ 55781 w 1030654"/>
                  <a:gd name="connsiteY1-688" fmla="*/ 301389 h 656808"/>
                  <a:gd name="connsiteX2-689" fmla="*/ 518243 w 1030654"/>
                  <a:gd name="connsiteY2-690" fmla="*/ 15 h 656808"/>
                  <a:gd name="connsiteX3-691" fmla="*/ 988713 w 1030654"/>
                  <a:gd name="connsiteY3-692" fmla="*/ 287929 h 656808"/>
                  <a:gd name="connsiteX4-693" fmla="*/ 938697 w 1030654"/>
                  <a:gd name="connsiteY4-694" fmla="*/ 431513 h 656808"/>
                  <a:gd name="connsiteX5-695" fmla="*/ 518243 w 1030654"/>
                  <a:gd name="connsiteY5-696" fmla="*/ 656609 h 656808"/>
                  <a:gd name="connsiteX6-697" fmla="*/ 70061 w 1030654"/>
                  <a:gd name="connsiteY6-698" fmla="*/ 440486 h 656808"/>
                  <a:gd name="connsiteX0-699" fmla="*/ 70061 w 1039089"/>
                  <a:gd name="connsiteY0-700" fmla="*/ 440486 h 656808"/>
                  <a:gd name="connsiteX1-701" fmla="*/ 55781 w 1039089"/>
                  <a:gd name="connsiteY1-702" fmla="*/ 301389 h 656808"/>
                  <a:gd name="connsiteX2-703" fmla="*/ 518243 w 1039089"/>
                  <a:gd name="connsiteY2-704" fmla="*/ 15 h 656808"/>
                  <a:gd name="connsiteX3-705" fmla="*/ 988713 w 1039089"/>
                  <a:gd name="connsiteY3-706" fmla="*/ 287929 h 656808"/>
                  <a:gd name="connsiteX4-707" fmla="*/ 938697 w 1039089"/>
                  <a:gd name="connsiteY4-708" fmla="*/ 431513 h 656808"/>
                  <a:gd name="connsiteX5-709" fmla="*/ 518243 w 1039089"/>
                  <a:gd name="connsiteY5-710" fmla="*/ 656609 h 656808"/>
                  <a:gd name="connsiteX6-711" fmla="*/ 70061 w 1039089"/>
                  <a:gd name="connsiteY6-712" fmla="*/ 440486 h 656808"/>
                  <a:gd name="connsiteX0-713" fmla="*/ 79942 w 1048970"/>
                  <a:gd name="connsiteY0-714" fmla="*/ 440486 h 656808"/>
                  <a:gd name="connsiteX1-715" fmla="*/ 65662 w 1048970"/>
                  <a:gd name="connsiteY1-716" fmla="*/ 301389 h 656808"/>
                  <a:gd name="connsiteX2-717" fmla="*/ 528124 w 1048970"/>
                  <a:gd name="connsiteY2-718" fmla="*/ 15 h 656808"/>
                  <a:gd name="connsiteX3-719" fmla="*/ 998594 w 1048970"/>
                  <a:gd name="connsiteY3-720" fmla="*/ 287929 h 656808"/>
                  <a:gd name="connsiteX4-721" fmla="*/ 948578 w 1048970"/>
                  <a:gd name="connsiteY4-722" fmla="*/ 431513 h 656808"/>
                  <a:gd name="connsiteX5-723" fmla="*/ 528124 w 1048970"/>
                  <a:gd name="connsiteY5-724" fmla="*/ 656609 h 656808"/>
                  <a:gd name="connsiteX6-725" fmla="*/ 79942 w 1048970"/>
                  <a:gd name="connsiteY6-726" fmla="*/ 440486 h 656808"/>
                  <a:gd name="connsiteX0-727" fmla="*/ 79942 w 1041553"/>
                  <a:gd name="connsiteY0-728" fmla="*/ 440486 h 656622"/>
                  <a:gd name="connsiteX1-729" fmla="*/ 65662 w 1041553"/>
                  <a:gd name="connsiteY1-730" fmla="*/ 301389 h 656622"/>
                  <a:gd name="connsiteX2-731" fmla="*/ 528124 w 1041553"/>
                  <a:gd name="connsiteY2-732" fmla="*/ 15 h 656622"/>
                  <a:gd name="connsiteX3-733" fmla="*/ 998594 w 1041553"/>
                  <a:gd name="connsiteY3-734" fmla="*/ 287929 h 656622"/>
                  <a:gd name="connsiteX4-735" fmla="*/ 918923 w 1041553"/>
                  <a:gd name="connsiteY4-736" fmla="*/ 431513 h 656622"/>
                  <a:gd name="connsiteX5-737" fmla="*/ 528124 w 1041553"/>
                  <a:gd name="connsiteY5-738" fmla="*/ 656609 h 656622"/>
                  <a:gd name="connsiteX6-739" fmla="*/ 79942 w 1041553"/>
                  <a:gd name="connsiteY6-740" fmla="*/ 440486 h 656622"/>
                  <a:gd name="connsiteX0-741" fmla="*/ 79942 w 1041553"/>
                  <a:gd name="connsiteY0-742" fmla="*/ 440486 h 657432"/>
                  <a:gd name="connsiteX1-743" fmla="*/ 65662 w 1041553"/>
                  <a:gd name="connsiteY1-744" fmla="*/ 301389 h 657432"/>
                  <a:gd name="connsiteX2-745" fmla="*/ 528124 w 1041553"/>
                  <a:gd name="connsiteY2-746" fmla="*/ 15 h 657432"/>
                  <a:gd name="connsiteX3-747" fmla="*/ 998594 w 1041553"/>
                  <a:gd name="connsiteY3-748" fmla="*/ 287929 h 657432"/>
                  <a:gd name="connsiteX4-749" fmla="*/ 918923 w 1041553"/>
                  <a:gd name="connsiteY4-750" fmla="*/ 431513 h 657432"/>
                  <a:gd name="connsiteX5-751" fmla="*/ 528124 w 1041553"/>
                  <a:gd name="connsiteY5-752" fmla="*/ 656609 h 657432"/>
                  <a:gd name="connsiteX6-753" fmla="*/ 79942 w 1041553"/>
                  <a:gd name="connsiteY6-754" fmla="*/ 440486 h 657432"/>
                  <a:gd name="connsiteX0-755" fmla="*/ 79942 w 1023594"/>
                  <a:gd name="connsiteY0-756" fmla="*/ 440501 h 657447"/>
                  <a:gd name="connsiteX1-757" fmla="*/ 65662 w 1023594"/>
                  <a:gd name="connsiteY1-758" fmla="*/ 301404 h 657447"/>
                  <a:gd name="connsiteX2-759" fmla="*/ 528124 w 1023594"/>
                  <a:gd name="connsiteY2-760" fmla="*/ 30 h 657447"/>
                  <a:gd name="connsiteX3-761" fmla="*/ 974870 w 1023594"/>
                  <a:gd name="connsiteY3-762" fmla="*/ 282348 h 657447"/>
                  <a:gd name="connsiteX4-763" fmla="*/ 918923 w 1023594"/>
                  <a:gd name="connsiteY4-764" fmla="*/ 431528 h 657447"/>
                  <a:gd name="connsiteX5-765" fmla="*/ 528124 w 1023594"/>
                  <a:gd name="connsiteY5-766" fmla="*/ 656624 h 657447"/>
                  <a:gd name="connsiteX6-767" fmla="*/ 79942 w 1023594"/>
                  <a:gd name="connsiteY6-768" fmla="*/ 440501 h 657447"/>
                  <a:gd name="connsiteX0-769" fmla="*/ 79942 w 1023594"/>
                  <a:gd name="connsiteY0-770" fmla="*/ 440695 h 657641"/>
                  <a:gd name="connsiteX1-771" fmla="*/ 65662 w 1023594"/>
                  <a:gd name="connsiteY1-772" fmla="*/ 301598 h 657641"/>
                  <a:gd name="connsiteX2-773" fmla="*/ 528124 w 1023594"/>
                  <a:gd name="connsiteY2-774" fmla="*/ 224 h 657641"/>
                  <a:gd name="connsiteX3-775" fmla="*/ 974870 w 1023594"/>
                  <a:gd name="connsiteY3-776" fmla="*/ 282542 h 657641"/>
                  <a:gd name="connsiteX4-777" fmla="*/ 918923 w 1023594"/>
                  <a:gd name="connsiteY4-778" fmla="*/ 431722 h 657641"/>
                  <a:gd name="connsiteX5-779" fmla="*/ 528124 w 1023594"/>
                  <a:gd name="connsiteY5-780" fmla="*/ 656818 h 657641"/>
                  <a:gd name="connsiteX6-781" fmla="*/ 79942 w 1023594"/>
                  <a:gd name="connsiteY6-782" fmla="*/ 440695 h 657641"/>
                  <a:gd name="connsiteX0-783" fmla="*/ 79942 w 1013056"/>
                  <a:gd name="connsiteY0-784" fmla="*/ 440695 h 657641"/>
                  <a:gd name="connsiteX1-785" fmla="*/ 65662 w 1013056"/>
                  <a:gd name="connsiteY1-786" fmla="*/ 301598 h 657641"/>
                  <a:gd name="connsiteX2-787" fmla="*/ 528124 w 1013056"/>
                  <a:gd name="connsiteY2-788" fmla="*/ 224 h 657641"/>
                  <a:gd name="connsiteX3-789" fmla="*/ 974870 w 1013056"/>
                  <a:gd name="connsiteY3-790" fmla="*/ 282542 h 657641"/>
                  <a:gd name="connsiteX4-791" fmla="*/ 918923 w 1013056"/>
                  <a:gd name="connsiteY4-792" fmla="*/ 431722 h 657641"/>
                  <a:gd name="connsiteX5-793" fmla="*/ 528124 w 1013056"/>
                  <a:gd name="connsiteY5-794" fmla="*/ 656818 h 657641"/>
                  <a:gd name="connsiteX6-795" fmla="*/ 79942 w 1013056"/>
                  <a:gd name="connsiteY6-796" fmla="*/ 440695 h 657641"/>
                  <a:gd name="connsiteX0-797" fmla="*/ 79942 w 1000676"/>
                  <a:gd name="connsiteY0-798" fmla="*/ 440502 h 657448"/>
                  <a:gd name="connsiteX1-799" fmla="*/ 65662 w 1000676"/>
                  <a:gd name="connsiteY1-800" fmla="*/ 301405 h 657448"/>
                  <a:gd name="connsiteX2-801" fmla="*/ 528124 w 1000676"/>
                  <a:gd name="connsiteY2-802" fmla="*/ 31 h 657448"/>
                  <a:gd name="connsiteX3-803" fmla="*/ 957077 w 1000676"/>
                  <a:gd name="connsiteY3-804" fmla="*/ 282349 h 657448"/>
                  <a:gd name="connsiteX4-805" fmla="*/ 918923 w 1000676"/>
                  <a:gd name="connsiteY4-806" fmla="*/ 431529 h 657448"/>
                  <a:gd name="connsiteX5-807" fmla="*/ 528124 w 1000676"/>
                  <a:gd name="connsiteY5-808" fmla="*/ 656625 h 657448"/>
                  <a:gd name="connsiteX6-809" fmla="*/ 79942 w 1000676"/>
                  <a:gd name="connsiteY6-810" fmla="*/ 440502 h 657448"/>
                  <a:gd name="connsiteX0-811" fmla="*/ 82443 w 1003177"/>
                  <a:gd name="connsiteY0-812" fmla="*/ 440502 h 657448"/>
                  <a:gd name="connsiteX1-813" fmla="*/ 68163 w 1003177"/>
                  <a:gd name="connsiteY1-814" fmla="*/ 301405 h 657448"/>
                  <a:gd name="connsiteX2-815" fmla="*/ 530625 w 1003177"/>
                  <a:gd name="connsiteY2-816" fmla="*/ 31 h 657448"/>
                  <a:gd name="connsiteX3-817" fmla="*/ 959578 w 1003177"/>
                  <a:gd name="connsiteY3-818" fmla="*/ 282349 h 657448"/>
                  <a:gd name="connsiteX4-819" fmla="*/ 921424 w 1003177"/>
                  <a:gd name="connsiteY4-820" fmla="*/ 431529 h 657448"/>
                  <a:gd name="connsiteX5-821" fmla="*/ 530625 w 1003177"/>
                  <a:gd name="connsiteY5-822" fmla="*/ 656625 h 657448"/>
                  <a:gd name="connsiteX6-823" fmla="*/ 82443 w 1003177"/>
                  <a:gd name="connsiteY6-824" fmla="*/ 440502 h 657448"/>
                  <a:gd name="connsiteX0-825" fmla="*/ 88150 w 1008884"/>
                  <a:gd name="connsiteY0-826" fmla="*/ 440502 h 657448"/>
                  <a:gd name="connsiteX1-827" fmla="*/ 73870 w 1008884"/>
                  <a:gd name="connsiteY1-828" fmla="*/ 301405 h 657448"/>
                  <a:gd name="connsiteX2-829" fmla="*/ 536332 w 1008884"/>
                  <a:gd name="connsiteY2-830" fmla="*/ 31 h 657448"/>
                  <a:gd name="connsiteX3-831" fmla="*/ 965285 w 1008884"/>
                  <a:gd name="connsiteY3-832" fmla="*/ 282349 h 657448"/>
                  <a:gd name="connsiteX4-833" fmla="*/ 927131 w 1008884"/>
                  <a:gd name="connsiteY4-834" fmla="*/ 431529 h 657448"/>
                  <a:gd name="connsiteX5-835" fmla="*/ 536332 w 1008884"/>
                  <a:gd name="connsiteY5-836" fmla="*/ 656625 h 657448"/>
                  <a:gd name="connsiteX6-837" fmla="*/ 88150 w 1008884"/>
                  <a:gd name="connsiteY6-838" fmla="*/ 440502 h 657448"/>
                  <a:gd name="connsiteX0-839" fmla="*/ 88150 w 1017871"/>
                  <a:gd name="connsiteY0-840" fmla="*/ 440502 h 657448"/>
                  <a:gd name="connsiteX1-841" fmla="*/ 73870 w 1017871"/>
                  <a:gd name="connsiteY1-842" fmla="*/ 301405 h 657448"/>
                  <a:gd name="connsiteX2-843" fmla="*/ 536332 w 1017871"/>
                  <a:gd name="connsiteY2-844" fmla="*/ 31 h 657448"/>
                  <a:gd name="connsiteX3-845" fmla="*/ 965285 w 1017871"/>
                  <a:gd name="connsiteY3-846" fmla="*/ 282349 h 657448"/>
                  <a:gd name="connsiteX4-847" fmla="*/ 927131 w 1017871"/>
                  <a:gd name="connsiteY4-848" fmla="*/ 431529 h 657448"/>
                  <a:gd name="connsiteX5-849" fmla="*/ 536332 w 1017871"/>
                  <a:gd name="connsiteY5-850" fmla="*/ 656625 h 657448"/>
                  <a:gd name="connsiteX6-851" fmla="*/ 88150 w 1017871"/>
                  <a:gd name="connsiteY6-852" fmla="*/ 440502 h 657448"/>
                  <a:gd name="connsiteX0-853" fmla="*/ 88150 w 1017871"/>
                  <a:gd name="connsiteY0-854" fmla="*/ 440695 h 657641"/>
                  <a:gd name="connsiteX1-855" fmla="*/ 73870 w 1017871"/>
                  <a:gd name="connsiteY1-856" fmla="*/ 301598 h 657641"/>
                  <a:gd name="connsiteX2-857" fmla="*/ 536332 w 1017871"/>
                  <a:gd name="connsiteY2-858" fmla="*/ 224 h 657641"/>
                  <a:gd name="connsiteX3-859" fmla="*/ 965285 w 1017871"/>
                  <a:gd name="connsiteY3-860" fmla="*/ 282542 h 657641"/>
                  <a:gd name="connsiteX4-861" fmla="*/ 927131 w 1017871"/>
                  <a:gd name="connsiteY4-862" fmla="*/ 431722 h 657641"/>
                  <a:gd name="connsiteX5-863" fmla="*/ 536332 w 1017871"/>
                  <a:gd name="connsiteY5-864" fmla="*/ 656818 h 657641"/>
                  <a:gd name="connsiteX6-865" fmla="*/ 88150 w 1017871"/>
                  <a:gd name="connsiteY6-866" fmla="*/ 440695 h 657641"/>
                  <a:gd name="connsiteX0-867" fmla="*/ 88150 w 1017871"/>
                  <a:gd name="connsiteY0-868" fmla="*/ 440502 h 657448"/>
                  <a:gd name="connsiteX1-869" fmla="*/ 73870 w 1017871"/>
                  <a:gd name="connsiteY1-870" fmla="*/ 301405 h 657448"/>
                  <a:gd name="connsiteX2-871" fmla="*/ 536332 w 1017871"/>
                  <a:gd name="connsiteY2-872" fmla="*/ 31 h 657448"/>
                  <a:gd name="connsiteX3-873" fmla="*/ 965285 w 1017871"/>
                  <a:gd name="connsiteY3-874" fmla="*/ 282349 h 657448"/>
                  <a:gd name="connsiteX4-875" fmla="*/ 927131 w 1017871"/>
                  <a:gd name="connsiteY4-876" fmla="*/ 431529 h 657448"/>
                  <a:gd name="connsiteX5-877" fmla="*/ 536332 w 1017871"/>
                  <a:gd name="connsiteY5-878" fmla="*/ 656625 h 657448"/>
                  <a:gd name="connsiteX6-879" fmla="*/ 88150 w 1017871"/>
                  <a:gd name="connsiteY6-880" fmla="*/ 440502 h 657448"/>
                  <a:gd name="connsiteX0-881" fmla="*/ 88150 w 1017871"/>
                  <a:gd name="connsiteY0-882" fmla="*/ 440502 h 657448"/>
                  <a:gd name="connsiteX1-883" fmla="*/ 73870 w 1017871"/>
                  <a:gd name="connsiteY1-884" fmla="*/ 301405 h 657448"/>
                  <a:gd name="connsiteX2-885" fmla="*/ 536332 w 1017871"/>
                  <a:gd name="connsiteY2-886" fmla="*/ 31 h 657448"/>
                  <a:gd name="connsiteX3-887" fmla="*/ 965285 w 1017871"/>
                  <a:gd name="connsiteY3-888" fmla="*/ 282349 h 657448"/>
                  <a:gd name="connsiteX4-889" fmla="*/ 927131 w 1017871"/>
                  <a:gd name="connsiteY4-890" fmla="*/ 431529 h 657448"/>
                  <a:gd name="connsiteX5-891" fmla="*/ 536332 w 1017871"/>
                  <a:gd name="connsiteY5-892" fmla="*/ 656625 h 657448"/>
                  <a:gd name="connsiteX6-893" fmla="*/ 88150 w 1017871"/>
                  <a:gd name="connsiteY6-894" fmla="*/ 440502 h 657448"/>
                  <a:gd name="connsiteX0-895" fmla="*/ 88150 w 1027801"/>
                  <a:gd name="connsiteY0-896" fmla="*/ 440502 h 657448"/>
                  <a:gd name="connsiteX1-897" fmla="*/ 73870 w 1027801"/>
                  <a:gd name="connsiteY1-898" fmla="*/ 301405 h 657448"/>
                  <a:gd name="connsiteX2-899" fmla="*/ 536332 w 1027801"/>
                  <a:gd name="connsiteY2-900" fmla="*/ 31 h 657448"/>
                  <a:gd name="connsiteX3-901" fmla="*/ 965285 w 1027801"/>
                  <a:gd name="connsiteY3-902" fmla="*/ 282349 h 657448"/>
                  <a:gd name="connsiteX4-903" fmla="*/ 927131 w 1027801"/>
                  <a:gd name="connsiteY4-904" fmla="*/ 431529 h 657448"/>
                  <a:gd name="connsiteX5-905" fmla="*/ 536332 w 1027801"/>
                  <a:gd name="connsiteY5-906" fmla="*/ 656625 h 657448"/>
                  <a:gd name="connsiteX6-907" fmla="*/ 88150 w 1027801"/>
                  <a:gd name="connsiteY6-908" fmla="*/ 440502 h 657448"/>
                  <a:gd name="connsiteX0-909" fmla="*/ 88150 w 1027801"/>
                  <a:gd name="connsiteY0-910" fmla="*/ 440502 h 657448"/>
                  <a:gd name="connsiteX1-911" fmla="*/ 73870 w 1027801"/>
                  <a:gd name="connsiteY1-912" fmla="*/ 301405 h 657448"/>
                  <a:gd name="connsiteX2-913" fmla="*/ 536332 w 1027801"/>
                  <a:gd name="connsiteY2-914" fmla="*/ 31 h 657448"/>
                  <a:gd name="connsiteX3-915" fmla="*/ 965285 w 1027801"/>
                  <a:gd name="connsiteY3-916" fmla="*/ 282349 h 657448"/>
                  <a:gd name="connsiteX4-917" fmla="*/ 927131 w 1027801"/>
                  <a:gd name="connsiteY4-918" fmla="*/ 431529 h 657448"/>
                  <a:gd name="connsiteX5-919" fmla="*/ 536332 w 1027801"/>
                  <a:gd name="connsiteY5-920" fmla="*/ 656625 h 657448"/>
                  <a:gd name="connsiteX6-921" fmla="*/ 88150 w 1027801"/>
                  <a:gd name="connsiteY6-922" fmla="*/ 440502 h 657448"/>
                  <a:gd name="connsiteX0-923" fmla="*/ 88150 w 1013624"/>
                  <a:gd name="connsiteY0-924" fmla="*/ 440488 h 657434"/>
                  <a:gd name="connsiteX1-925" fmla="*/ 73870 w 1013624"/>
                  <a:gd name="connsiteY1-926" fmla="*/ 301391 h 657434"/>
                  <a:gd name="connsiteX2-927" fmla="*/ 536332 w 1013624"/>
                  <a:gd name="connsiteY2-928" fmla="*/ 17 h 657434"/>
                  <a:gd name="connsiteX3-929" fmla="*/ 940628 w 1013624"/>
                  <a:gd name="connsiteY3-930" fmla="*/ 315905 h 657434"/>
                  <a:gd name="connsiteX4-931" fmla="*/ 927131 w 1013624"/>
                  <a:gd name="connsiteY4-932" fmla="*/ 431515 h 657434"/>
                  <a:gd name="connsiteX5-933" fmla="*/ 536332 w 1013624"/>
                  <a:gd name="connsiteY5-934" fmla="*/ 656611 h 657434"/>
                  <a:gd name="connsiteX6-935" fmla="*/ 88150 w 1013624"/>
                  <a:gd name="connsiteY6-936" fmla="*/ 440488 h 657434"/>
                  <a:gd name="connsiteX0-937" fmla="*/ 74908 w 1000382"/>
                  <a:gd name="connsiteY0-938" fmla="*/ 440537 h 657483"/>
                  <a:gd name="connsiteX1-939" fmla="*/ 85286 w 1000382"/>
                  <a:gd name="connsiteY1-940" fmla="*/ 346201 h 657483"/>
                  <a:gd name="connsiteX2-941" fmla="*/ 523090 w 1000382"/>
                  <a:gd name="connsiteY2-942" fmla="*/ 66 h 657483"/>
                  <a:gd name="connsiteX3-943" fmla="*/ 927386 w 1000382"/>
                  <a:gd name="connsiteY3-944" fmla="*/ 315954 h 657483"/>
                  <a:gd name="connsiteX4-945" fmla="*/ 913889 w 1000382"/>
                  <a:gd name="connsiteY4-946" fmla="*/ 431564 h 657483"/>
                  <a:gd name="connsiteX5-947" fmla="*/ 523090 w 1000382"/>
                  <a:gd name="connsiteY5-948" fmla="*/ 656660 h 657483"/>
                  <a:gd name="connsiteX6-949" fmla="*/ 74908 w 1000382"/>
                  <a:gd name="connsiteY6-950" fmla="*/ 440537 h 657483"/>
                  <a:gd name="connsiteX0-951" fmla="*/ 70393 w 995867"/>
                  <a:gd name="connsiteY0-952" fmla="*/ 440537 h 657483"/>
                  <a:gd name="connsiteX1-953" fmla="*/ 80771 w 995867"/>
                  <a:gd name="connsiteY1-954" fmla="*/ 346201 h 657483"/>
                  <a:gd name="connsiteX2-955" fmla="*/ 518575 w 995867"/>
                  <a:gd name="connsiteY2-956" fmla="*/ 66 h 657483"/>
                  <a:gd name="connsiteX3-957" fmla="*/ 922871 w 995867"/>
                  <a:gd name="connsiteY3-958" fmla="*/ 315954 h 657483"/>
                  <a:gd name="connsiteX4-959" fmla="*/ 909374 w 995867"/>
                  <a:gd name="connsiteY4-960" fmla="*/ 431564 h 657483"/>
                  <a:gd name="connsiteX5-961" fmla="*/ 518575 w 995867"/>
                  <a:gd name="connsiteY5-962" fmla="*/ 656660 h 657483"/>
                  <a:gd name="connsiteX6-963" fmla="*/ 70393 w 995867"/>
                  <a:gd name="connsiteY6-964" fmla="*/ 440537 h 657483"/>
                  <a:gd name="connsiteX0-965" fmla="*/ 56668 w 982142"/>
                  <a:gd name="connsiteY0-966" fmla="*/ 440537 h 657483"/>
                  <a:gd name="connsiteX1-967" fmla="*/ 67046 w 982142"/>
                  <a:gd name="connsiteY1-968" fmla="*/ 346201 h 657483"/>
                  <a:gd name="connsiteX2-969" fmla="*/ 504850 w 982142"/>
                  <a:gd name="connsiteY2-970" fmla="*/ 66 h 657483"/>
                  <a:gd name="connsiteX3-971" fmla="*/ 909146 w 982142"/>
                  <a:gd name="connsiteY3-972" fmla="*/ 315954 h 657483"/>
                  <a:gd name="connsiteX4-973" fmla="*/ 895649 w 982142"/>
                  <a:gd name="connsiteY4-974" fmla="*/ 431564 h 657483"/>
                  <a:gd name="connsiteX5-975" fmla="*/ 504850 w 982142"/>
                  <a:gd name="connsiteY5-976" fmla="*/ 656660 h 657483"/>
                  <a:gd name="connsiteX6-977" fmla="*/ 56668 w 982142"/>
                  <a:gd name="connsiteY6-978" fmla="*/ 440537 h 657483"/>
                  <a:gd name="connsiteX0-979" fmla="*/ 56668 w 964216"/>
                  <a:gd name="connsiteY0-980" fmla="*/ 440537 h 657483"/>
                  <a:gd name="connsiteX1-981" fmla="*/ 67046 w 964216"/>
                  <a:gd name="connsiteY1-982" fmla="*/ 346201 h 657483"/>
                  <a:gd name="connsiteX2-983" fmla="*/ 504850 w 964216"/>
                  <a:gd name="connsiteY2-984" fmla="*/ 66 h 657483"/>
                  <a:gd name="connsiteX3-985" fmla="*/ 909146 w 964216"/>
                  <a:gd name="connsiteY3-986" fmla="*/ 315954 h 657483"/>
                  <a:gd name="connsiteX4-987" fmla="*/ 895649 w 964216"/>
                  <a:gd name="connsiteY4-988" fmla="*/ 431564 h 657483"/>
                  <a:gd name="connsiteX5-989" fmla="*/ 504850 w 964216"/>
                  <a:gd name="connsiteY5-990" fmla="*/ 656660 h 657483"/>
                  <a:gd name="connsiteX6-991" fmla="*/ 56668 w 964216"/>
                  <a:gd name="connsiteY6-992" fmla="*/ 440537 h 657483"/>
                  <a:gd name="connsiteX0-993" fmla="*/ 56668 w 956229"/>
                  <a:gd name="connsiteY0-994" fmla="*/ 440537 h 657483"/>
                  <a:gd name="connsiteX1-995" fmla="*/ 67046 w 956229"/>
                  <a:gd name="connsiteY1-996" fmla="*/ 346201 h 657483"/>
                  <a:gd name="connsiteX2-997" fmla="*/ 504850 w 956229"/>
                  <a:gd name="connsiteY2-998" fmla="*/ 66 h 657483"/>
                  <a:gd name="connsiteX3-999" fmla="*/ 909146 w 956229"/>
                  <a:gd name="connsiteY3-1000" fmla="*/ 315954 h 657483"/>
                  <a:gd name="connsiteX4-1001" fmla="*/ 895649 w 956229"/>
                  <a:gd name="connsiteY4-1002" fmla="*/ 431564 h 657483"/>
                  <a:gd name="connsiteX5-1003" fmla="*/ 504850 w 956229"/>
                  <a:gd name="connsiteY5-1004" fmla="*/ 656660 h 657483"/>
                  <a:gd name="connsiteX6-1005" fmla="*/ 56668 w 956229"/>
                  <a:gd name="connsiteY6-1006" fmla="*/ 440537 h 657483"/>
                  <a:gd name="connsiteX0-1007" fmla="*/ 56668 w 956229"/>
                  <a:gd name="connsiteY0-1008" fmla="*/ 440759 h 657705"/>
                  <a:gd name="connsiteX1-1009" fmla="*/ 67046 w 956229"/>
                  <a:gd name="connsiteY1-1010" fmla="*/ 346423 h 657705"/>
                  <a:gd name="connsiteX2-1011" fmla="*/ 504850 w 956229"/>
                  <a:gd name="connsiteY2-1012" fmla="*/ 288 h 657705"/>
                  <a:gd name="connsiteX3-1013" fmla="*/ 909146 w 956229"/>
                  <a:gd name="connsiteY3-1014" fmla="*/ 316176 h 657705"/>
                  <a:gd name="connsiteX4-1015" fmla="*/ 895649 w 956229"/>
                  <a:gd name="connsiteY4-1016" fmla="*/ 431786 h 657705"/>
                  <a:gd name="connsiteX5-1017" fmla="*/ 504850 w 956229"/>
                  <a:gd name="connsiteY5-1018" fmla="*/ 656882 h 657705"/>
                  <a:gd name="connsiteX6-1019" fmla="*/ 56668 w 956229"/>
                  <a:gd name="connsiteY6-1020" fmla="*/ 440759 h 657705"/>
                  <a:gd name="connsiteX0-1021" fmla="*/ 87948 w 938738"/>
                  <a:gd name="connsiteY0-1022" fmla="*/ 429597 h 656882"/>
                  <a:gd name="connsiteX1-1023" fmla="*/ 49555 w 938738"/>
                  <a:gd name="connsiteY1-1024" fmla="*/ 346423 h 656882"/>
                  <a:gd name="connsiteX2-1025" fmla="*/ 487359 w 938738"/>
                  <a:gd name="connsiteY2-1026" fmla="*/ 288 h 656882"/>
                  <a:gd name="connsiteX3-1027" fmla="*/ 891655 w 938738"/>
                  <a:gd name="connsiteY3-1028" fmla="*/ 316176 h 656882"/>
                  <a:gd name="connsiteX4-1029" fmla="*/ 878158 w 938738"/>
                  <a:gd name="connsiteY4-1030" fmla="*/ 431786 h 656882"/>
                  <a:gd name="connsiteX5-1031" fmla="*/ 487359 w 938738"/>
                  <a:gd name="connsiteY5-1032" fmla="*/ 656882 h 656882"/>
                  <a:gd name="connsiteX6-1033" fmla="*/ 87948 w 938738"/>
                  <a:gd name="connsiteY6-1034" fmla="*/ 429597 h 656882"/>
                  <a:gd name="connsiteX0-1035" fmla="*/ 87948 w 927102"/>
                  <a:gd name="connsiteY0-1036" fmla="*/ 429597 h 657278"/>
                  <a:gd name="connsiteX1-1037" fmla="*/ 49555 w 927102"/>
                  <a:gd name="connsiteY1-1038" fmla="*/ 346423 h 657278"/>
                  <a:gd name="connsiteX2-1039" fmla="*/ 487359 w 927102"/>
                  <a:gd name="connsiteY2-1040" fmla="*/ 288 h 657278"/>
                  <a:gd name="connsiteX3-1041" fmla="*/ 891655 w 927102"/>
                  <a:gd name="connsiteY3-1042" fmla="*/ 316176 h 657278"/>
                  <a:gd name="connsiteX4-1043" fmla="*/ 837515 w 927102"/>
                  <a:gd name="connsiteY4-1044" fmla="*/ 375973 h 657278"/>
                  <a:gd name="connsiteX5-1045" fmla="*/ 487359 w 927102"/>
                  <a:gd name="connsiteY5-1046" fmla="*/ 656882 h 657278"/>
                  <a:gd name="connsiteX6-1047" fmla="*/ 87948 w 927102"/>
                  <a:gd name="connsiteY6-1048" fmla="*/ 429597 h 657278"/>
                  <a:gd name="connsiteX0-1049" fmla="*/ 87948 w 927102"/>
                  <a:gd name="connsiteY0-1050" fmla="*/ 429597 h 657911"/>
                  <a:gd name="connsiteX1-1051" fmla="*/ 49555 w 927102"/>
                  <a:gd name="connsiteY1-1052" fmla="*/ 346423 h 657911"/>
                  <a:gd name="connsiteX2-1053" fmla="*/ 487359 w 927102"/>
                  <a:gd name="connsiteY2-1054" fmla="*/ 288 h 657911"/>
                  <a:gd name="connsiteX3-1055" fmla="*/ 891655 w 927102"/>
                  <a:gd name="connsiteY3-1056" fmla="*/ 316176 h 657911"/>
                  <a:gd name="connsiteX4-1057" fmla="*/ 837515 w 927102"/>
                  <a:gd name="connsiteY4-1058" fmla="*/ 375973 h 657911"/>
                  <a:gd name="connsiteX5-1059" fmla="*/ 487359 w 927102"/>
                  <a:gd name="connsiteY5-1060" fmla="*/ 656882 h 657911"/>
                  <a:gd name="connsiteX6-1061" fmla="*/ 87948 w 927102"/>
                  <a:gd name="connsiteY6-1062" fmla="*/ 429597 h 657911"/>
                  <a:gd name="connsiteX0-1063" fmla="*/ 87948 w 837515"/>
                  <a:gd name="connsiteY0-1064" fmla="*/ 429366 h 657968"/>
                  <a:gd name="connsiteX1-1065" fmla="*/ 49555 w 837515"/>
                  <a:gd name="connsiteY1-1066" fmla="*/ 346192 h 657968"/>
                  <a:gd name="connsiteX2-1067" fmla="*/ 487359 w 837515"/>
                  <a:gd name="connsiteY2-1068" fmla="*/ 57 h 657968"/>
                  <a:gd name="connsiteX3-1069" fmla="*/ 837515 w 837515"/>
                  <a:gd name="connsiteY3-1070" fmla="*/ 375742 h 657968"/>
                  <a:gd name="connsiteX4-1071" fmla="*/ 487359 w 837515"/>
                  <a:gd name="connsiteY4-1072" fmla="*/ 656651 h 657968"/>
                  <a:gd name="connsiteX5-1073" fmla="*/ 87948 w 837515"/>
                  <a:gd name="connsiteY5-1074" fmla="*/ 429366 h 657968"/>
                  <a:gd name="connsiteX0-1075" fmla="*/ 0 w 749567"/>
                  <a:gd name="connsiteY0-1076" fmla="*/ 429309 h 657911"/>
                  <a:gd name="connsiteX1-1077" fmla="*/ 399411 w 749567"/>
                  <a:gd name="connsiteY1-1078" fmla="*/ 0 h 657911"/>
                  <a:gd name="connsiteX2-1079" fmla="*/ 749567 w 749567"/>
                  <a:gd name="connsiteY2-1080" fmla="*/ 375685 h 657911"/>
                  <a:gd name="connsiteX3-1081" fmla="*/ 399411 w 749567"/>
                  <a:gd name="connsiteY3-1082" fmla="*/ 656594 h 657911"/>
                  <a:gd name="connsiteX4-1083" fmla="*/ 0 w 749567"/>
                  <a:gd name="connsiteY4-1084" fmla="*/ 429309 h 657911"/>
                  <a:gd name="connsiteX0-1085" fmla="*/ 0 w 749567"/>
                  <a:gd name="connsiteY0-1086" fmla="*/ 501866 h 730468"/>
                  <a:gd name="connsiteX1-1087" fmla="*/ 407540 w 749567"/>
                  <a:gd name="connsiteY1-1088" fmla="*/ 0 h 730468"/>
                  <a:gd name="connsiteX2-1089" fmla="*/ 749567 w 749567"/>
                  <a:gd name="connsiteY2-1090" fmla="*/ 448242 h 730468"/>
                  <a:gd name="connsiteX3-1091" fmla="*/ 399411 w 749567"/>
                  <a:gd name="connsiteY3-1092" fmla="*/ 729151 h 730468"/>
                  <a:gd name="connsiteX4-1093" fmla="*/ 0 w 749567"/>
                  <a:gd name="connsiteY4-1094" fmla="*/ 501866 h 730468"/>
                  <a:gd name="connsiteX0-1095" fmla="*/ 0 w 749567"/>
                  <a:gd name="connsiteY0-1096" fmla="*/ 502035 h 730637"/>
                  <a:gd name="connsiteX1-1097" fmla="*/ 407540 w 749567"/>
                  <a:gd name="connsiteY1-1098" fmla="*/ 169 h 730637"/>
                  <a:gd name="connsiteX2-1099" fmla="*/ 749567 w 749567"/>
                  <a:gd name="connsiteY2-1100" fmla="*/ 448411 h 730637"/>
                  <a:gd name="connsiteX3-1101" fmla="*/ 399411 w 749567"/>
                  <a:gd name="connsiteY3-1102" fmla="*/ 729320 h 730637"/>
                  <a:gd name="connsiteX4-1103" fmla="*/ 0 w 749567"/>
                  <a:gd name="connsiteY4-1104" fmla="*/ 502035 h 730637"/>
                  <a:gd name="connsiteX0-1105" fmla="*/ 0 w 773952"/>
                  <a:gd name="connsiteY0-1106" fmla="*/ 468403 h 729224"/>
                  <a:gd name="connsiteX1-1107" fmla="*/ 431925 w 773952"/>
                  <a:gd name="connsiteY1-1108" fmla="*/ 25 h 729224"/>
                  <a:gd name="connsiteX2-1109" fmla="*/ 773952 w 773952"/>
                  <a:gd name="connsiteY2-1110" fmla="*/ 448267 h 729224"/>
                  <a:gd name="connsiteX3-1111" fmla="*/ 423796 w 773952"/>
                  <a:gd name="connsiteY3-1112" fmla="*/ 729176 h 729224"/>
                  <a:gd name="connsiteX4-1113" fmla="*/ 0 w 773952"/>
                  <a:gd name="connsiteY4-1114" fmla="*/ 468403 h 729224"/>
                  <a:gd name="connsiteX0-1115" fmla="*/ 0 w 773952"/>
                  <a:gd name="connsiteY0-1116" fmla="*/ 468403 h 729224"/>
                  <a:gd name="connsiteX1-1117" fmla="*/ 431925 w 773952"/>
                  <a:gd name="connsiteY1-1118" fmla="*/ 25 h 729224"/>
                  <a:gd name="connsiteX2-1119" fmla="*/ 773952 w 773952"/>
                  <a:gd name="connsiteY2-1120" fmla="*/ 448267 h 729224"/>
                  <a:gd name="connsiteX3-1121" fmla="*/ 423796 w 773952"/>
                  <a:gd name="connsiteY3-1122" fmla="*/ 729176 h 729224"/>
                  <a:gd name="connsiteX4-1123" fmla="*/ 0 w 773952"/>
                  <a:gd name="connsiteY4-1124" fmla="*/ 468403 h 729224"/>
                  <a:gd name="connsiteX0-1125" fmla="*/ 0 w 776563"/>
                  <a:gd name="connsiteY0-1126" fmla="*/ 468547 h 729368"/>
                  <a:gd name="connsiteX1-1127" fmla="*/ 431925 w 776563"/>
                  <a:gd name="connsiteY1-1128" fmla="*/ 169 h 729368"/>
                  <a:gd name="connsiteX2-1129" fmla="*/ 773952 w 776563"/>
                  <a:gd name="connsiteY2-1130" fmla="*/ 448411 h 729368"/>
                  <a:gd name="connsiteX3-1131" fmla="*/ 423796 w 776563"/>
                  <a:gd name="connsiteY3-1132" fmla="*/ 729320 h 729368"/>
                  <a:gd name="connsiteX4-1133" fmla="*/ 0 w 776563"/>
                  <a:gd name="connsiteY4-1134" fmla="*/ 468547 h 729368"/>
                  <a:gd name="connsiteX0-1135" fmla="*/ 9773 w 786336"/>
                  <a:gd name="connsiteY0-1136" fmla="*/ 468547 h 729368"/>
                  <a:gd name="connsiteX1-1137" fmla="*/ 441698 w 786336"/>
                  <a:gd name="connsiteY1-1138" fmla="*/ 169 h 729368"/>
                  <a:gd name="connsiteX2-1139" fmla="*/ 783725 w 786336"/>
                  <a:gd name="connsiteY2-1140" fmla="*/ 448411 h 729368"/>
                  <a:gd name="connsiteX3-1141" fmla="*/ 433569 w 786336"/>
                  <a:gd name="connsiteY3-1142" fmla="*/ 729320 h 729368"/>
                  <a:gd name="connsiteX4-1143" fmla="*/ 9773 w 786336"/>
                  <a:gd name="connsiteY4-1144" fmla="*/ 468547 h 729368"/>
                  <a:gd name="connsiteX0-1145" fmla="*/ 9773 w 786336"/>
                  <a:gd name="connsiteY0-1146" fmla="*/ 440656 h 701477"/>
                  <a:gd name="connsiteX1-1147" fmla="*/ 441698 w 786336"/>
                  <a:gd name="connsiteY1-1148" fmla="*/ 184 h 701477"/>
                  <a:gd name="connsiteX2-1149" fmla="*/ 783725 w 786336"/>
                  <a:gd name="connsiteY2-1150" fmla="*/ 420520 h 701477"/>
                  <a:gd name="connsiteX3-1151" fmla="*/ 433569 w 786336"/>
                  <a:gd name="connsiteY3-1152" fmla="*/ 701429 h 701477"/>
                  <a:gd name="connsiteX4-1153" fmla="*/ 9773 w 786336"/>
                  <a:gd name="connsiteY4-1154" fmla="*/ 440656 h 701477"/>
                  <a:gd name="connsiteX0-1155" fmla="*/ 20353 w 794305"/>
                  <a:gd name="connsiteY0-1156" fmla="*/ 456870 h 717691"/>
                  <a:gd name="connsiteX1-1157" fmla="*/ 104848 w 794305"/>
                  <a:gd name="connsiteY1-1158" fmla="*/ 121458 h 717691"/>
                  <a:gd name="connsiteX2-1159" fmla="*/ 452278 w 794305"/>
                  <a:gd name="connsiteY2-1160" fmla="*/ 16398 h 717691"/>
                  <a:gd name="connsiteX3-1161" fmla="*/ 794305 w 794305"/>
                  <a:gd name="connsiteY3-1162" fmla="*/ 436734 h 717691"/>
                  <a:gd name="connsiteX4-1163" fmla="*/ 444149 w 794305"/>
                  <a:gd name="connsiteY4-1164" fmla="*/ 717643 h 717691"/>
                  <a:gd name="connsiteX5-1165" fmla="*/ 20353 w 794305"/>
                  <a:gd name="connsiteY5-1166" fmla="*/ 456870 h 717691"/>
                  <a:gd name="connsiteX0-1167" fmla="*/ 20353 w 808720"/>
                  <a:gd name="connsiteY0-1168" fmla="*/ 440472 h 701293"/>
                  <a:gd name="connsiteX1-1169" fmla="*/ 104848 w 808720"/>
                  <a:gd name="connsiteY1-1170" fmla="*/ 105060 h 701293"/>
                  <a:gd name="connsiteX2-1171" fmla="*/ 452278 w 808720"/>
                  <a:gd name="connsiteY2-1172" fmla="*/ 0 h 701293"/>
                  <a:gd name="connsiteX3-1173" fmla="*/ 738248 w 808720"/>
                  <a:gd name="connsiteY3-1174" fmla="*/ 105061 h 701293"/>
                  <a:gd name="connsiteX4-1175" fmla="*/ 794305 w 808720"/>
                  <a:gd name="connsiteY4-1176" fmla="*/ 420336 h 701293"/>
                  <a:gd name="connsiteX5-1177" fmla="*/ 444149 w 808720"/>
                  <a:gd name="connsiteY5-1178" fmla="*/ 701245 h 701293"/>
                  <a:gd name="connsiteX6-1179" fmla="*/ 20353 w 808720"/>
                  <a:gd name="connsiteY6-1180" fmla="*/ 440472 h 701293"/>
                  <a:gd name="connsiteX0-1181" fmla="*/ 20353 w 808720"/>
                  <a:gd name="connsiteY0-1182" fmla="*/ 440472 h 714063"/>
                  <a:gd name="connsiteX1-1183" fmla="*/ 104848 w 808720"/>
                  <a:gd name="connsiteY1-1184" fmla="*/ 105060 h 714063"/>
                  <a:gd name="connsiteX2-1185" fmla="*/ 452278 w 808720"/>
                  <a:gd name="connsiteY2-1186" fmla="*/ 0 h 714063"/>
                  <a:gd name="connsiteX3-1187" fmla="*/ 738248 w 808720"/>
                  <a:gd name="connsiteY3-1188" fmla="*/ 105061 h 714063"/>
                  <a:gd name="connsiteX4-1189" fmla="*/ 794305 w 808720"/>
                  <a:gd name="connsiteY4-1190" fmla="*/ 420336 h 714063"/>
                  <a:gd name="connsiteX5-1191" fmla="*/ 444149 w 808720"/>
                  <a:gd name="connsiteY5-1192" fmla="*/ 701245 h 714063"/>
                  <a:gd name="connsiteX6-1193" fmla="*/ 154527 w 808720"/>
                  <a:gd name="connsiteY6-1194" fmla="*/ 643613 h 714063"/>
                  <a:gd name="connsiteX7" fmla="*/ 20353 w 808720"/>
                  <a:gd name="connsiteY7" fmla="*/ 440472 h 714063"/>
                  <a:gd name="connsiteX0-1195" fmla="*/ 20353 w 801423"/>
                  <a:gd name="connsiteY0-1196" fmla="*/ 440472 h 702003"/>
                  <a:gd name="connsiteX1-1197" fmla="*/ 104848 w 801423"/>
                  <a:gd name="connsiteY1-1198" fmla="*/ 105060 h 702003"/>
                  <a:gd name="connsiteX2-1199" fmla="*/ 452278 w 801423"/>
                  <a:gd name="connsiteY2-1200" fmla="*/ 0 h 702003"/>
                  <a:gd name="connsiteX3-1201" fmla="*/ 738248 w 801423"/>
                  <a:gd name="connsiteY3-1202" fmla="*/ 105061 h 702003"/>
                  <a:gd name="connsiteX4-1203" fmla="*/ 794305 w 801423"/>
                  <a:gd name="connsiteY4-1204" fmla="*/ 420336 h 702003"/>
                  <a:gd name="connsiteX5-1205" fmla="*/ 669940 w 801423"/>
                  <a:gd name="connsiteY5-1206" fmla="*/ 614022 h 702003"/>
                  <a:gd name="connsiteX6-1207" fmla="*/ 444149 w 801423"/>
                  <a:gd name="connsiteY6-1208" fmla="*/ 701245 h 702003"/>
                  <a:gd name="connsiteX7-1209" fmla="*/ 154527 w 801423"/>
                  <a:gd name="connsiteY7-1210" fmla="*/ 643613 h 702003"/>
                  <a:gd name="connsiteX8" fmla="*/ 20353 w 801423"/>
                  <a:gd name="connsiteY8" fmla="*/ 440472 h 702003"/>
                  <a:gd name="connsiteX0-1211" fmla="*/ 15114 w 796184"/>
                  <a:gd name="connsiteY0-1212" fmla="*/ 440472 h 702003"/>
                  <a:gd name="connsiteX1-1213" fmla="*/ 99609 w 796184"/>
                  <a:gd name="connsiteY1-1214" fmla="*/ 105060 h 702003"/>
                  <a:gd name="connsiteX2-1215" fmla="*/ 447039 w 796184"/>
                  <a:gd name="connsiteY2-1216" fmla="*/ 0 h 702003"/>
                  <a:gd name="connsiteX3-1217" fmla="*/ 733009 w 796184"/>
                  <a:gd name="connsiteY3-1218" fmla="*/ 105061 h 702003"/>
                  <a:gd name="connsiteX4-1219" fmla="*/ 789066 w 796184"/>
                  <a:gd name="connsiteY4-1220" fmla="*/ 420336 h 702003"/>
                  <a:gd name="connsiteX5-1221" fmla="*/ 664701 w 796184"/>
                  <a:gd name="connsiteY5-1222" fmla="*/ 614022 h 702003"/>
                  <a:gd name="connsiteX6-1223" fmla="*/ 438910 w 796184"/>
                  <a:gd name="connsiteY6-1224" fmla="*/ 701245 h 702003"/>
                  <a:gd name="connsiteX7-1225" fmla="*/ 149288 w 796184"/>
                  <a:gd name="connsiteY7-1226" fmla="*/ 643613 h 702003"/>
                  <a:gd name="connsiteX8-1227" fmla="*/ 15114 w 796184"/>
                  <a:gd name="connsiteY8-1228" fmla="*/ 440472 h 702003"/>
                  <a:gd name="connsiteX0-1229" fmla="*/ 15114 w 796184"/>
                  <a:gd name="connsiteY0-1230" fmla="*/ 440472 h 702003"/>
                  <a:gd name="connsiteX1-1231" fmla="*/ 99609 w 796184"/>
                  <a:gd name="connsiteY1-1232" fmla="*/ 105060 h 702003"/>
                  <a:gd name="connsiteX2-1233" fmla="*/ 447039 w 796184"/>
                  <a:gd name="connsiteY2-1234" fmla="*/ 0 h 702003"/>
                  <a:gd name="connsiteX3-1235" fmla="*/ 733009 w 796184"/>
                  <a:gd name="connsiteY3-1236" fmla="*/ 105061 h 702003"/>
                  <a:gd name="connsiteX4-1237" fmla="*/ 789066 w 796184"/>
                  <a:gd name="connsiteY4-1238" fmla="*/ 420336 h 702003"/>
                  <a:gd name="connsiteX5-1239" fmla="*/ 664701 w 796184"/>
                  <a:gd name="connsiteY5-1240" fmla="*/ 614022 h 702003"/>
                  <a:gd name="connsiteX6-1241" fmla="*/ 438910 w 796184"/>
                  <a:gd name="connsiteY6-1242" fmla="*/ 701245 h 702003"/>
                  <a:gd name="connsiteX7-1243" fmla="*/ 149288 w 796184"/>
                  <a:gd name="connsiteY7-1244" fmla="*/ 643613 h 702003"/>
                  <a:gd name="connsiteX8-1245" fmla="*/ 15114 w 796184"/>
                  <a:gd name="connsiteY8-1246" fmla="*/ 440472 h 702003"/>
                  <a:gd name="connsiteX0-1247" fmla="*/ 5152 w 786222"/>
                  <a:gd name="connsiteY0-1248" fmla="*/ 440472 h 702003"/>
                  <a:gd name="connsiteX1-1249" fmla="*/ 89647 w 786222"/>
                  <a:gd name="connsiteY1-1250" fmla="*/ 105060 h 702003"/>
                  <a:gd name="connsiteX2-1251" fmla="*/ 437077 w 786222"/>
                  <a:gd name="connsiteY2-1252" fmla="*/ 0 h 702003"/>
                  <a:gd name="connsiteX3-1253" fmla="*/ 723047 w 786222"/>
                  <a:gd name="connsiteY3-1254" fmla="*/ 105061 h 702003"/>
                  <a:gd name="connsiteX4-1255" fmla="*/ 779104 w 786222"/>
                  <a:gd name="connsiteY4-1256" fmla="*/ 420336 h 702003"/>
                  <a:gd name="connsiteX5-1257" fmla="*/ 654739 w 786222"/>
                  <a:gd name="connsiteY5-1258" fmla="*/ 614022 h 702003"/>
                  <a:gd name="connsiteX6-1259" fmla="*/ 428948 w 786222"/>
                  <a:gd name="connsiteY6-1260" fmla="*/ 701245 h 702003"/>
                  <a:gd name="connsiteX7-1261" fmla="*/ 139326 w 786222"/>
                  <a:gd name="connsiteY7-1262" fmla="*/ 643613 h 702003"/>
                  <a:gd name="connsiteX8-1263" fmla="*/ 5152 w 786222"/>
                  <a:gd name="connsiteY8-1264" fmla="*/ 440472 h 702003"/>
                  <a:gd name="connsiteX0-1265" fmla="*/ 5152 w 786222"/>
                  <a:gd name="connsiteY0-1266" fmla="*/ 517408 h 778939"/>
                  <a:gd name="connsiteX1-1267" fmla="*/ 89647 w 786222"/>
                  <a:gd name="connsiteY1-1268" fmla="*/ 181996 h 778939"/>
                  <a:gd name="connsiteX2-1269" fmla="*/ 412238 w 786222"/>
                  <a:gd name="connsiteY2-1270" fmla="*/ 0 h 778939"/>
                  <a:gd name="connsiteX3-1271" fmla="*/ 723047 w 786222"/>
                  <a:gd name="connsiteY3-1272" fmla="*/ 181997 h 778939"/>
                  <a:gd name="connsiteX4-1273" fmla="*/ 779104 w 786222"/>
                  <a:gd name="connsiteY4-1274" fmla="*/ 497272 h 778939"/>
                  <a:gd name="connsiteX5-1275" fmla="*/ 654739 w 786222"/>
                  <a:gd name="connsiteY5-1276" fmla="*/ 690958 h 778939"/>
                  <a:gd name="connsiteX6-1277" fmla="*/ 428948 w 786222"/>
                  <a:gd name="connsiteY6-1278" fmla="*/ 778181 h 778939"/>
                  <a:gd name="connsiteX7-1279" fmla="*/ 139326 w 786222"/>
                  <a:gd name="connsiteY7-1280" fmla="*/ 720549 h 778939"/>
                  <a:gd name="connsiteX8-1281" fmla="*/ 5152 w 786222"/>
                  <a:gd name="connsiteY8-1282" fmla="*/ 517408 h 778939"/>
                  <a:gd name="connsiteX0-1283" fmla="*/ 5152 w 786222"/>
                  <a:gd name="connsiteY0-1284" fmla="*/ 517408 h 778939"/>
                  <a:gd name="connsiteX1-1285" fmla="*/ 89647 w 786222"/>
                  <a:gd name="connsiteY1-1286" fmla="*/ 181996 h 778939"/>
                  <a:gd name="connsiteX2-1287" fmla="*/ 412238 w 786222"/>
                  <a:gd name="connsiteY2-1288" fmla="*/ 0 h 778939"/>
                  <a:gd name="connsiteX3-1289" fmla="*/ 723047 w 786222"/>
                  <a:gd name="connsiteY3-1290" fmla="*/ 181997 h 778939"/>
                  <a:gd name="connsiteX4-1291" fmla="*/ 779104 w 786222"/>
                  <a:gd name="connsiteY4-1292" fmla="*/ 497272 h 778939"/>
                  <a:gd name="connsiteX5-1293" fmla="*/ 654739 w 786222"/>
                  <a:gd name="connsiteY5-1294" fmla="*/ 690958 h 778939"/>
                  <a:gd name="connsiteX6-1295" fmla="*/ 428948 w 786222"/>
                  <a:gd name="connsiteY6-1296" fmla="*/ 778181 h 778939"/>
                  <a:gd name="connsiteX7-1297" fmla="*/ 139326 w 786222"/>
                  <a:gd name="connsiteY7-1298" fmla="*/ 720549 h 778939"/>
                  <a:gd name="connsiteX8-1299" fmla="*/ 5152 w 786222"/>
                  <a:gd name="connsiteY8-1300" fmla="*/ 517408 h 778939"/>
                  <a:gd name="connsiteX0-1301" fmla="*/ 5152 w 786222"/>
                  <a:gd name="connsiteY0-1302" fmla="*/ 517408 h 778939"/>
                  <a:gd name="connsiteX1-1303" fmla="*/ 89647 w 786222"/>
                  <a:gd name="connsiteY1-1304" fmla="*/ 181996 h 778939"/>
                  <a:gd name="connsiteX2-1305" fmla="*/ 412238 w 786222"/>
                  <a:gd name="connsiteY2-1306" fmla="*/ 0 h 778939"/>
                  <a:gd name="connsiteX3-1307" fmla="*/ 723047 w 786222"/>
                  <a:gd name="connsiteY3-1308" fmla="*/ 181997 h 778939"/>
                  <a:gd name="connsiteX4-1309" fmla="*/ 779104 w 786222"/>
                  <a:gd name="connsiteY4-1310" fmla="*/ 497272 h 778939"/>
                  <a:gd name="connsiteX5-1311" fmla="*/ 654739 w 786222"/>
                  <a:gd name="connsiteY5-1312" fmla="*/ 690958 h 778939"/>
                  <a:gd name="connsiteX6-1313" fmla="*/ 428948 w 786222"/>
                  <a:gd name="connsiteY6-1314" fmla="*/ 778181 h 778939"/>
                  <a:gd name="connsiteX7-1315" fmla="*/ 139326 w 786222"/>
                  <a:gd name="connsiteY7-1316" fmla="*/ 720549 h 778939"/>
                  <a:gd name="connsiteX8-1317" fmla="*/ 5152 w 786222"/>
                  <a:gd name="connsiteY8-1318" fmla="*/ 517408 h 778939"/>
                  <a:gd name="connsiteX0-1319" fmla="*/ 5152 w 786222"/>
                  <a:gd name="connsiteY0-1320" fmla="*/ 517408 h 778939"/>
                  <a:gd name="connsiteX1-1321" fmla="*/ 89647 w 786222"/>
                  <a:gd name="connsiteY1-1322" fmla="*/ 181996 h 778939"/>
                  <a:gd name="connsiteX2-1323" fmla="*/ 412238 w 786222"/>
                  <a:gd name="connsiteY2-1324" fmla="*/ 0 h 778939"/>
                  <a:gd name="connsiteX3-1325" fmla="*/ 723047 w 786222"/>
                  <a:gd name="connsiteY3-1326" fmla="*/ 181997 h 778939"/>
                  <a:gd name="connsiteX4-1327" fmla="*/ 779104 w 786222"/>
                  <a:gd name="connsiteY4-1328" fmla="*/ 497272 h 778939"/>
                  <a:gd name="connsiteX5-1329" fmla="*/ 654739 w 786222"/>
                  <a:gd name="connsiteY5-1330" fmla="*/ 690958 h 778939"/>
                  <a:gd name="connsiteX6-1331" fmla="*/ 428948 w 786222"/>
                  <a:gd name="connsiteY6-1332" fmla="*/ 778181 h 778939"/>
                  <a:gd name="connsiteX7-1333" fmla="*/ 139326 w 786222"/>
                  <a:gd name="connsiteY7-1334" fmla="*/ 720549 h 778939"/>
                  <a:gd name="connsiteX8-1335" fmla="*/ 5152 w 786222"/>
                  <a:gd name="connsiteY8-1336" fmla="*/ 517408 h 778939"/>
                  <a:gd name="connsiteX0-1337" fmla="*/ 5152 w 790480"/>
                  <a:gd name="connsiteY0-1338" fmla="*/ 517408 h 778939"/>
                  <a:gd name="connsiteX1-1339" fmla="*/ 89647 w 790480"/>
                  <a:gd name="connsiteY1-1340" fmla="*/ 181996 h 778939"/>
                  <a:gd name="connsiteX2-1341" fmla="*/ 412238 w 790480"/>
                  <a:gd name="connsiteY2-1342" fmla="*/ 0 h 778939"/>
                  <a:gd name="connsiteX3-1343" fmla="*/ 741676 w 790480"/>
                  <a:gd name="connsiteY3-1344" fmla="*/ 181997 h 778939"/>
                  <a:gd name="connsiteX4-1345" fmla="*/ 779104 w 790480"/>
                  <a:gd name="connsiteY4-1346" fmla="*/ 497272 h 778939"/>
                  <a:gd name="connsiteX5-1347" fmla="*/ 654739 w 790480"/>
                  <a:gd name="connsiteY5-1348" fmla="*/ 690958 h 778939"/>
                  <a:gd name="connsiteX6-1349" fmla="*/ 428948 w 790480"/>
                  <a:gd name="connsiteY6-1350" fmla="*/ 778181 h 778939"/>
                  <a:gd name="connsiteX7-1351" fmla="*/ 139326 w 790480"/>
                  <a:gd name="connsiteY7-1352" fmla="*/ 720549 h 778939"/>
                  <a:gd name="connsiteX8-1353" fmla="*/ 5152 w 790480"/>
                  <a:gd name="connsiteY8-1354" fmla="*/ 517408 h 778939"/>
                  <a:gd name="connsiteX0-1355" fmla="*/ 5152 w 790480"/>
                  <a:gd name="connsiteY0-1356" fmla="*/ 517408 h 778939"/>
                  <a:gd name="connsiteX1-1357" fmla="*/ 89647 w 790480"/>
                  <a:gd name="connsiteY1-1358" fmla="*/ 181996 h 778939"/>
                  <a:gd name="connsiteX2-1359" fmla="*/ 412238 w 790480"/>
                  <a:gd name="connsiteY2-1360" fmla="*/ 0 h 778939"/>
                  <a:gd name="connsiteX3-1361" fmla="*/ 741676 w 790480"/>
                  <a:gd name="connsiteY3-1362" fmla="*/ 181997 h 778939"/>
                  <a:gd name="connsiteX4-1363" fmla="*/ 779104 w 790480"/>
                  <a:gd name="connsiteY4-1364" fmla="*/ 497272 h 778939"/>
                  <a:gd name="connsiteX5-1365" fmla="*/ 654739 w 790480"/>
                  <a:gd name="connsiteY5-1366" fmla="*/ 690958 h 778939"/>
                  <a:gd name="connsiteX6-1367" fmla="*/ 428948 w 790480"/>
                  <a:gd name="connsiteY6-1368" fmla="*/ 778181 h 778939"/>
                  <a:gd name="connsiteX7-1369" fmla="*/ 139326 w 790480"/>
                  <a:gd name="connsiteY7-1370" fmla="*/ 720549 h 778939"/>
                  <a:gd name="connsiteX8-1371" fmla="*/ 5152 w 790480"/>
                  <a:gd name="connsiteY8-1372" fmla="*/ 517408 h 778939"/>
                  <a:gd name="connsiteX0-1373" fmla="*/ 6492 w 791820"/>
                  <a:gd name="connsiteY0-1374" fmla="*/ 517517 h 779048"/>
                  <a:gd name="connsiteX1-1375" fmla="*/ 79236 w 791820"/>
                  <a:gd name="connsiteY1-1376" fmla="*/ 161973 h 779048"/>
                  <a:gd name="connsiteX2-1377" fmla="*/ 413578 w 791820"/>
                  <a:gd name="connsiteY2-1378" fmla="*/ 109 h 779048"/>
                  <a:gd name="connsiteX3-1379" fmla="*/ 743016 w 791820"/>
                  <a:gd name="connsiteY3-1380" fmla="*/ 182106 h 779048"/>
                  <a:gd name="connsiteX4-1381" fmla="*/ 780444 w 791820"/>
                  <a:gd name="connsiteY4-1382" fmla="*/ 497381 h 779048"/>
                  <a:gd name="connsiteX5-1383" fmla="*/ 656079 w 791820"/>
                  <a:gd name="connsiteY5-1384" fmla="*/ 691067 h 779048"/>
                  <a:gd name="connsiteX6-1385" fmla="*/ 430288 w 791820"/>
                  <a:gd name="connsiteY6-1386" fmla="*/ 778290 h 779048"/>
                  <a:gd name="connsiteX7-1387" fmla="*/ 140666 w 791820"/>
                  <a:gd name="connsiteY7-1388" fmla="*/ 720658 h 779048"/>
                  <a:gd name="connsiteX8-1389" fmla="*/ 6492 w 791820"/>
                  <a:gd name="connsiteY8-1390" fmla="*/ 517517 h 779048"/>
                  <a:gd name="connsiteX0-1391" fmla="*/ 6492 w 791820"/>
                  <a:gd name="connsiteY0-1392" fmla="*/ 517517 h 779048"/>
                  <a:gd name="connsiteX1-1393" fmla="*/ 79236 w 791820"/>
                  <a:gd name="connsiteY1-1394" fmla="*/ 161973 h 779048"/>
                  <a:gd name="connsiteX2-1395" fmla="*/ 413578 w 791820"/>
                  <a:gd name="connsiteY2-1396" fmla="*/ 109 h 779048"/>
                  <a:gd name="connsiteX3-1397" fmla="*/ 743016 w 791820"/>
                  <a:gd name="connsiteY3-1398" fmla="*/ 182106 h 779048"/>
                  <a:gd name="connsiteX4-1399" fmla="*/ 780444 w 791820"/>
                  <a:gd name="connsiteY4-1400" fmla="*/ 497381 h 779048"/>
                  <a:gd name="connsiteX5-1401" fmla="*/ 656079 w 791820"/>
                  <a:gd name="connsiteY5-1402" fmla="*/ 691067 h 779048"/>
                  <a:gd name="connsiteX6-1403" fmla="*/ 430288 w 791820"/>
                  <a:gd name="connsiteY6-1404" fmla="*/ 778290 h 779048"/>
                  <a:gd name="connsiteX7-1405" fmla="*/ 140666 w 791820"/>
                  <a:gd name="connsiteY7-1406" fmla="*/ 720658 h 779048"/>
                  <a:gd name="connsiteX8-1407" fmla="*/ 6492 w 791820"/>
                  <a:gd name="connsiteY8-1408" fmla="*/ 517517 h 779048"/>
                  <a:gd name="connsiteX0-1409" fmla="*/ 5512 w 790840"/>
                  <a:gd name="connsiteY0-1410" fmla="*/ 517517 h 779048"/>
                  <a:gd name="connsiteX1-1411" fmla="*/ 78256 w 790840"/>
                  <a:gd name="connsiteY1-1412" fmla="*/ 161973 h 779048"/>
                  <a:gd name="connsiteX2-1413" fmla="*/ 412598 w 790840"/>
                  <a:gd name="connsiteY2-1414" fmla="*/ 109 h 779048"/>
                  <a:gd name="connsiteX3-1415" fmla="*/ 742036 w 790840"/>
                  <a:gd name="connsiteY3-1416" fmla="*/ 182106 h 779048"/>
                  <a:gd name="connsiteX4-1417" fmla="*/ 779464 w 790840"/>
                  <a:gd name="connsiteY4-1418" fmla="*/ 497381 h 779048"/>
                  <a:gd name="connsiteX5-1419" fmla="*/ 655099 w 790840"/>
                  <a:gd name="connsiteY5-1420" fmla="*/ 691067 h 779048"/>
                  <a:gd name="connsiteX6-1421" fmla="*/ 429308 w 790840"/>
                  <a:gd name="connsiteY6-1422" fmla="*/ 778290 h 779048"/>
                  <a:gd name="connsiteX7-1423" fmla="*/ 139686 w 790840"/>
                  <a:gd name="connsiteY7-1424" fmla="*/ 720658 h 779048"/>
                  <a:gd name="connsiteX8-1425" fmla="*/ 5512 w 790840"/>
                  <a:gd name="connsiteY8-1426" fmla="*/ 517517 h 779048"/>
                  <a:gd name="connsiteX0-1427" fmla="*/ 9502 w 794830"/>
                  <a:gd name="connsiteY0-1428" fmla="*/ 517517 h 779048"/>
                  <a:gd name="connsiteX1-1429" fmla="*/ 82246 w 794830"/>
                  <a:gd name="connsiteY1-1430" fmla="*/ 161973 h 779048"/>
                  <a:gd name="connsiteX2-1431" fmla="*/ 416588 w 794830"/>
                  <a:gd name="connsiteY2-1432" fmla="*/ 109 h 779048"/>
                  <a:gd name="connsiteX3-1433" fmla="*/ 746026 w 794830"/>
                  <a:gd name="connsiteY3-1434" fmla="*/ 182106 h 779048"/>
                  <a:gd name="connsiteX4-1435" fmla="*/ 783454 w 794830"/>
                  <a:gd name="connsiteY4-1436" fmla="*/ 497381 h 779048"/>
                  <a:gd name="connsiteX5-1437" fmla="*/ 659089 w 794830"/>
                  <a:gd name="connsiteY5-1438" fmla="*/ 691067 h 779048"/>
                  <a:gd name="connsiteX6-1439" fmla="*/ 433298 w 794830"/>
                  <a:gd name="connsiteY6-1440" fmla="*/ 778290 h 779048"/>
                  <a:gd name="connsiteX7-1441" fmla="*/ 143676 w 794830"/>
                  <a:gd name="connsiteY7-1442" fmla="*/ 720658 h 779048"/>
                  <a:gd name="connsiteX8-1443" fmla="*/ 9502 w 794830"/>
                  <a:gd name="connsiteY8-1444" fmla="*/ 517517 h 779048"/>
                  <a:gd name="connsiteX0-1445" fmla="*/ 9502 w 794830"/>
                  <a:gd name="connsiteY0-1446" fmla="*/ 517517 h 778905"/>
                  <a:gd name="connsiteX1-1447" fmla="*/ 82246 w 794830"/>
                  <a:gd name="connsiteY1-1448" fmla="*/ 161973 h 778905"/>
                  <a:gd name="connsiteX2-1449" fmla="*/ 416588 w 794830"/>
                  <a:gd name="connsiteY2-1450" fmla="*/ 109 h 778905"/>
                  <a:gd name="connsiteX3-1451" fmla="*/ 746026 w 794830"/>
                  <a:gd name="connsiteY3-1452" fmla="*/ 182106 h 778905"/>
                  <a:gd name="connsiteX4-1453" fmla="*/ 783454 w 794830"/>
                  <a:gd name="connsiteY4-1454" fmla="*/ 497381 h 778905"/>
                  <a:gd name="connsiteX5-1455" fmla="*/ 659089 w 794830"/>
                  <a:gd name="connsiteY5-1456" fmla="*/ 691067 h 778905"/>
                  <a:gd name="connsiteX6-1457" fmla="*/ 433298 w 794830"/>
                  <a:gd name="connsiteY6-1458" fmla="*/ 778290 h 778905"/>
                  <a:gd name="connsiteX7-1459" fmla="*/ 151671 w 794830"/>
                  <a:gd name="connsiteY7-1460" fmla="*/ 714751 h 778905"/>
                  <a:gd name="connsiteX8-1461" fmla="*/ 9502 w 794830"/>
                  <a:gd name="connsiteY8-1462" fmla="*/ 517517 h 778905"/>
                  <a:gd name="connsiteX0-1463" fmla="*/ 10694 w 788027"/>
                  <a:gd name="connsiteY0-1464" fmla="*/ 517517 h 778905"/>
                  <a:gd name="connsiteX1-1465" fmla="*/ 75443 w 788027"/>
                  <a:gd name="connsiteY1-1466" fmla="*/ 161973 h 778905"/>
                  <a:gd name="connsiteX2-1467" fmla="*/ 409785 w 788027"/>
                  <a:gd name="connsiteY2-1468" fmla="*/ 109 h 778905"/>
                  <a:gd name="connsiteX3-1469" fmla="*/ 739223 w 788027"/>
                  <a:gd name="connsiteY3-1470" fmla="*/ 182106 h 778905"/>
                  <a:gd name="connsiteX4-1471" fmla="*/ 776651 w 788027"/>
                  <a:gd name="connsiteY4-1472" fmla="*/ 497381 h 778905"/>
                  <a:gd name="connsiteX5-1473" fmla="*/ 652286 w 788027"/>
                  <a:gd name="connsiteY5-1474" fmla="*/ 691067 h 778905"/>
                  <a:gd name="connsiteX6-1475" fmla="*/ 426495 w 788027"/>
                  <a:gd name="connsiteY6-1476" fmla="*/ 778290 h 778905"/>
                  <a:gd name="connsiteX7-1477" fmla="*/ 144868 w 788027"/>
                  <a:gd name="connsiteY7-1478" fmla="*/ 714751 h 778905"/>
                  <a:gd name="connsiteX8-1479" fmla="*/ 10694 w 788027"/>
                  <a:gd name="connsiteY8-1480" fmla="*/ 517517 h 7789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  <a:cxn ang="0">
                    <a:pos x="connsiteX6-125" y="connsiteY6-126"/>
                  </a:cxn>
                  <a:cxn ang="0">
                    <a:pos x="connsiteX7-1209" y="connsiteY7-1210"/>
                  </a:cxn>
                  <a:cxn ang="0">
                    <a:pos x="connsiteX8-1227" y="connsiteY8-122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olny kształt 22"/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94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2" b="-11562"/>
            <a:stretch>
              <a:fillRect/>
            </a:stretch>
          </p:blipFill>
          <p:spPr bwMode="auto">
            <a:xfrm rot="-9057302">
              <a:off x="5881723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5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90090">
              <a:off x="6939728" y="1866053"/>
              <a:ext cx="1260000" cy="1206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1768">
              <a:off x="6852875" y="3350397"/>
              <a:ext cx="1476000" cy="126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8003">
              <a:off x="5627230" y="4333155"/>
              <a:ext cx="1616036" cy="11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943">
              <a:off x="4306218" y="4363101"/>
              <a:ext cx="1296000" cy="12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5454">
              <a:off x="3175923" y="3298623"/>
              <a:ext cx="1332000" cy="127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0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012">
              <a:off x="3382605" y="1620220"/>
              <a:ext cx="1368000" cy="168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6424">
              <a:off x="4337759" y="713635"/>
              <a:ext cx="1260000" cy="120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/>
          <p:cNvGrpSpPr/>
          <p:nvPr/>
        </p:nvGrpSpPr>
        <p:grpSpPr bwMode="auto">
          <a:xfrm rot="-7687891">
            <a:off x="2462213" y="4168775"/>
            <a:ext cx="533400" cy="936625"/>
            <a:chOff x="797725" y="342593"/>
            <a:chExt cx="533312" cy="936294"/>
          </a:xfrm>
        </p:grpSpPr>
        <p:sp>
          <p:nvSpPr>
            <p:cNvPr id="26" name="Dowolny kształt 25"/>
            <p:cNvSpPr/>
            <p:nvPr/>
          </p:nvSpPr>
          <p:spPr>
            <a:xfrm rot="21356733" flipV="1">
              <a:off x="983439" y="487618"/>
              <a:ext cx="360304" cy="79188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 rot="3917223" flipV="1">
              <a:off x="829501" y="324739"/>
              <a:ext cx="385626" cy="423793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  <a:gd name="connsiteX0-63" fmla="*/ 527753 w 527753"/>
                <a:gd name="connsiteY0-64" fmla="*/ 0 h 414523"/>
                <a:gd name="connsiteX1-65" fmla="*/ 243035 w 527753"/>
                <a:gd name="connsiteY1-66" fmla="*/ 100006 h 414523"/>
                <a:gd name="connsiteX2-67" fmla="*/ 0 w 527753"/>
                <a:gd name="connsiteY2-68" fmla="*/ 414523 h 414523"/>
                <a:gd name="connsiteX0-69" fmla="*/ 293199 w 293199"/>
                <a:gd name="connsiteY0-70" fmla="*/ 0 h 219573"/>
                <a:gd name="connsiteX1-71" fmla="*/ 8481 w 293199"/>
                <a:gd name="connsiteY1-72" fmla="*/ 100006 h 219573"/>
                <a:gd name="connsiteX2-73" fmla="*/ 113829 w 293199"/>
                <a:gd name="connsiteY2-74" fmla="*/ 219573 h 219573"/>
                <a:gd name="connsiteX0-75" fmla="*/ 296432 w 296432"/>
                <a:gd name="connsiteY0-76" fmla="*/ 0 h 219573"/>
                <a:gd name="connsiteX1-77" fmla="*/ 11714 w 296432"/>
                <a:gd name="connsiteY1-78" fmla="*/ 100006 h 219573"/>
                <a:gd name="connsiteX2-79" fmla="*/ 117062 w 296432"/>
                <a:gd name="connsiteY2-80" fmla="*/ 219573 h 219573"/>
                <a:gd name="connsiteX0-81" fmla="*/ 292289 w 292289"/>
                <a:gd name="connsiteY0-82" fmla="*/ 0 h 201141"/>
                <a:gd name="connsiteX1-83" fmla="*/ 7571 w 292289"/>
                <a:gd name="connsiteY1-84" fmla="*/ 100006 h 201141"/>
                <a:gd name="connsiteX2-85" fmla="*/ 193025 w 292289"/>
                <a:gd name="connsiteY2-86" fmla="*/ 201141 h 201141"/>
                <a:gd name="connsiteX0-87" fmla="*/ 292289 w 292289"/>
                <a:gd name="connsiteY0-88" fmla="*/ 0 h 201141"/>
                <a:gd name="connsiteX1-89" fmla="*/ 7571 w 292289"/>
                <a:gd name="connsiteY1-90" fmla="*/ 100006 h 201141"/>
                <a:gd name="connsiteX2-91" fmla="*/ 193025 w 292289"/>
                <a:gd name="connsiteY2-92" fmla="*/ 201141 h 201141"/>
                <a:gd name="connsiteX0-93" fmla="*/ 289843 w 289843"/>
                <a:gd name="connsiteY0-94" fmla="*/ 0 h 201141"/>
                <a:gd name="connsiteX1-95" fmla="*/ 5125 w 289843"/>
                <a:gd name="connsiteY1-96" fmla="*/ 100006 h 201141"/>
                <a:gd name="connsiteX2-97" fmla="*/ 190579 w 289843"/>
                <a:gd name="connsiteY2-98" fmla="*/ 201141 h 201141"/>
                <a:gd name="connsiteX0-99" fmla="*/ 289843 w 289843"/>
                <a:gd name="connsiteY0-100" fmla="*/ 0 h 201141"/>
                <a:gd name="connsiteX1-101" fmla="*/ 5125 w 289843"/>
                <a:gd name="connsiteY1-102" fmla="*/ 100006 h 201141"/>
                <a:gd name="connsiteX2-103" fmla="*/ 190579 w 289843"/>
                <a:gd name="connsiteY2-104" fmla="*/ 201141 h 201141"/>
                <a:gd name="connsiteX0-105" fmla="*/ 248951 w 248951"/>
                <a:gd name="connsiteY0-106" fmla="*/ 0 h 182467"/>
                <a:gd name="connsiteX1-107" fmla="*/ 5125 w 248951"/>
                <a:gd name="connsiteY1-108" fmla="*/ 81332 h 182467"/>
                <a:gd name="connsiteX2-109" fmla="*/ 190579 w 248951"/>
                <a:gd name="connsiteY2-110" fmla="*/ 182467 h 182467"/>
                <a:gd name="connsiteX0-111" fmla="*/ 245155 w 245155"/>
                <a:gd name="connsiteY0-112" fmla="*/ 0 h 182467"/>
                <a:gd name="connsiteX1-113" fmla="*/ 1329 w 245155"/>
                <a:gd name="connsiteY1-114" fmla="*/ 81332 h 182467"/>
                <a:gd name="connsiteX2-115" fmla="*/ 186783 w 245155"/>
                <a:gd name="connsiteY2-116" fmla="*/ 182467 h 182467"/>
                <a:gd name="connsiteX0-117" fmla="*/ 245155 w 245155"/>
                <a:gd name="connsiteY0-118" fmla="*/ 0 h 182467"/>
                <a:gd name="connsiteX1-119" fmla="*/ 1329 w 245155"/>
                <a:gd name="connsiteY1-120" fmla="*/ 81332 h 182467"/>
                <a:gd name="connsiteX2-121" fmla="*/ 186783 w 245155"/>
                <a:gd name="connsiteY2-122" fmla="*/ 182467 h 182467"/>
                <a:gd name="connsiteX0-123" fmla="*/ 245155 w 245155"/>
                <a:gd name="connsiteY0-124" fmla="*/ 0 h 182467"/>
                <a:gd name="connsiteX1-125" fmla="*/ 1329 w 245155"/>
                <a:gd name="connsiteY1-126" fmla="*/ 81332 h 182467"/>
                <a:gd name="connsiteX2-127" fmla="*/ 186783 w 245155"/>
                <a:gd name="connsiteY2-128" fmla="*/ 182467 h 182467"/>
                <a:gd name="connsiteX3-129" fmla="*/ 245155 w 245155"/>
                <a:gd name="connsiteY3-130" fmla="*/ 0 h 182467"/>
                <a:gd name="connsiteX0-131" fmla="*/ 244843 w 244843"/>
                <a:gd name="connsiteY0-132" fmla="*/ 0 h 178897"/>
                <a:gd name="connsiteX1-133" fmla="*/ 1017 w 244843"/>
                <a:gd name="connsiteY1-134" fmla="*/ 81332 h 178897"/>
                <a:gd name="connsiteX2-135" fmla="*/ 239270 w 244843"/>
                <a:gd name="connsiteY2-136" fmla="*/ 178897 h 178897"/>
                <a:gd name="connsiteX3-137" fmla="*/ 244843 w 244843"/>
                <a:gd name="connsiteY3-138" fmla="*/ 0 h 1788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8" name="Elipsa 2"/>
          <p:cNvSpPr/>
          <p:nvPr/>
        </p:nvSpPr>
        <p:spPr bwMode="auto">
          <a:xfrm rot="6735196">
            <a:off x="2647157" y="3534569"/>
            <a:ext cx="719137" cy="7207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5152 w 786222"/>
              <a:gd name="connsiteY0-1266" fmla="*/ 517408 h 778939"/>
              <a:gd name="connsiteX1-1267" fmla="*/ 89647 w 786222"/>
              <a:gd name="connsiteY1-1268" fmla="*/ 181996 h 778939"/>
              <a:gd name="connsiteX2-1269" fmla="*/ 412238 w 786222"/>
              <a:gd name="connsiteY2-1270" fmla="*/ 0 h 778939"/>
              <a:gd name="connsiteX3-1271" fmla="*/ 723047 w 786222"/>
              <a:gd name="connsiteY3-1272" fmla="*/ 181997 h 778939"/>
              <a:gd name="connsiteX4-1273" fmla="*/ 779104 w 786222"/>
              <a:gd name="connsiteY4-1274" fmla="*/ 497272 h 778939"/>
              <a:gd name="connsiteX5-1275" fmla="*/ 654739 w 786222"/>
              <a:gd name="connsiteY5-1276" fmla="*/ 690958 h 778939"/>
              <a:gd name="connsiteX6-1277" fmla="*/ 428948 w 786222"/>
              <a:gd name="connsiteY6-1278" fmla="*/ 778181 h 778939"/>
              <a:gd name="connsiteX7-1279" fmla="*/ 139326 w 786222"/>
              <a:gd name="connsiteY7-1280" fmla="*/ 720549 h 778939"/>
              <a:gd name="connsiteX8-1281" fmla="*/ 5152 w 786222"/>
              <a:gd name="connsiteY8-1282" fmla="*/ 517408 h 778939"/>
              <a:gd name="connsiteX0-1283" fmla="*/ 5152 w 786222"/>
              <a:gd name="connsiteY0-1284" fmla="*/ 517408 h 778939"/>
              <a:gd name="connsiteX1-1285" fmla="*/ 89647 w 786222"/>
              <a:gd name="connsiteY1-1286" fmla="*/ 181996 h 778939"/>
              <a:gd name="connsiteX2-1287" fmla="*/ 412238 w 786222"/>
              <a:gd name="connsiteY2-1288" fmla="*/ 0 h 778939"/>
              <a:gd name="connsiteX3-1289" fmla="*/ 723047 w 786222"/>
              <a:gd name="connsiteY3-1290" fmla="*/ 181997 h 778939"/>
              <a:gd name="connsiteX4-1291" fmla="*/ 779104 w 786222"/>
              <a:gd name="connsiteY4-1292" fmla="*/ 497272 h 778939"/>
              <a:gd name="connsiteX5-1293" fmla="*/ 654739 w 786222"/>
              <a:gd name="connsiteY5-1294" fmla="*/ 690958 h 778939"/>
              <a:gd name="connsiteX6-1295" fmla="*/ 428948 w 786222"/>
              <a:gd name="connsiteY6-1296" fmla="*/ 778181 h 778939"/>
              <a:gd name="connsiteX7-1297" fmla="*/ 139326 w 786222"/>
              <a:gd name="connsiteY7-1298" fmla="*/ 720549 h 778939"/>
              <a:gd name="connsiteX8-1299" fmla="*/ 5152 w 786222"/>
              <a:gd name="connsiteY8-1300" fmla="*/ 517408 h 778939"/>
              <a:gd name="connsiteX0-1301" fmla="*/ 5152 w 786222"/>
              <a:gd name="connsiteY0-1302" fmla="*/ 517408 h 778939"/>
              <a:gd name="connsiteX1-1303" fmla="*/ 89647 w 786222"/>
              <a:gd name="connsiteY1-1304" fmla="*/ 181996 h 778939"/>
              <a:gd name="connsiteX2-1305" fmla="*/ 412238 w 786222"/>
              <a:gd name="connsiteY2-1306" fmla="*/ 0 h 778939"/>
              <a:gd name="connsiteX3-1307" fmla="*/ 723047 w 786222"/>
              <a:gd name="connsiteY3-1308" fmla="*/ 181997 h 778939"/>
              <a:gd name="connsiteX4-1309" fmla="*/ 779104 w 786222"/>
              <a:gd name="connsiteY4-1310" fmla="*/ 497272 h 778939"/>
              <a:gd name="connsiteX5-1311" fmla="*/ 654739 w 786222"/>
              <a:gd name="connsiteY5-1312" fmla="*/ 690958 h 778939"/>
              <a:gd name="connsiteX6-1313" fmla="*/ 428948 w 786222"/>
              <a:gd name="connsiteY6-1314" fmla="*/ 778181 h 778939"/>
              <a:gd name="connsiteX7-1315" fmla="*/ 139326 w 786222"/>
              <a:gd name="connsiteY7-1316" fmla="*/ 720549 h 778939"/>
              <a:gd name="connsiteX8-1317" fmla="*/ 5152 w 786222"/>
              <a:gd name="connsiteY8-1318" fmla="*/ 517408 h 778939"/>
              <a:gd name="connsiteX0-1319" fmla="*/ 5152 w 786222"/>
              <a:gd name="connsiteY0-1320" fmla="*/ 517408 h 778939"/>
              <a:gd name="connsiteX1-1321" fmla="*/ 89647 w 786222"/>
              <a:gd name="connsiteY1-1322" fmla="*/ 181996 h 778939"/>
              <a:gd name="connsiteX2-1323" fmla="*/ 412238 w 786222"/>
              <a:gd name="connsiteY2-1324" fmla="*/ 0 h 778939"/>
              <a:gd name="connsiteX3-1325" fmla="*/ 723047 w 786222"/>
              <a:gd name="connsiteY3-1326" fmla="*/ 181997 h 778939"/>
              <a:gd name="connsiteX4-1327" fmla="*/ 779104 w 786222"/>
              <a:gd name="connsiteY4-1328" fmla="*/ 497272 h 778939"/>
              <a:gd name="connsiteX5-1329" fmla="*/ 654739 w 786222"/>
              <a:gd name="connsiteY5-1330" fmla="*/ 690958 h 778939"/>
              <a:gd name="connsiteX6-1331" fmla="*/ 428948 w 786222"/>
              <a:gd name="connsiteY6-1332" fmla="*/ 778181 h 778939"/>
              <a:gd name="connsiteX7-1333" fmla="*/ 139326 w 786222"/>
              <a:gd name="connsiteY7-1334" fmla="*/ 720549 h 778939"/>
              <a:gd name="connsiteX8-1335" fmla="*/ 5152 w 786222"/>
              <a:gd name="connsiteY8-1336" fmla="*/ 517408 h 778939"/>
              <a:gd name="connsiteX0-1337" fmla="*/ 5152 w 790480"/>
              <a:gd name="connsiteY0-1338" fmla="*/ 517408 h 778939"/>
              <a:gd name="connsiteX1-1339" fmla="*/ 89647 w 790480"/>
              <a:gd name="connsiteY1-1340" fmla="*/ 181996 h 778939"/>
              <a:gd name="connsiteX2-1341" fmla="*/ 412238 w 790480"/>
              <a:gd name="connsiteY2-1342" fmla="*/ 0 h 778939"/>
              <a:gd name="connsiteX3-1343" fmla="*/ 741676 w 790480"/>
              <a:gd name="connsiteY3-1344" fmla="*/ 181997 h 778939"/>
              <a:gd name="connsiteX4-1345" fmla="*/ 779104 w 790480"/>
              <a:gd name="connsiteY4-1346" fmla="*/ 497272 h 778939"/>
              <a:gd name="connsiteX5-1347" fmla="*/ 654739 w 790480"/>
              <a:gd name="connsiteY5-1348" fmla="*/ 690958 h 778939"/>
              <a:gd name="connsiteX6-1349" fmla="*/ 428948 w 790480"/>
              <a:gd name="connsiteY6-1350" fmla="*/ 778181 h 778939"/>
              <a:gd name="connsiteX7-1351" fmla="*/ 139326 w 790480"/>
              <a:gd name="connsiteY7-1352" fmla="*/ 720549 h 778939"/>
              <a:gd name="connsiteX8-1353" fmla="*/ 5152 w 790480"/>
              <a:gd name="connsiteY8-1354" fmla="*/ 517408 h 778939"/>
              <a:gd name="connsiteX0-1355" fmla="*/ 5152 w 790480"/>
              <a:gd name="connsiteY0-1356" fmla="*/ 517408 h 778939"/>
              <a:gd name="connsiteX1-1357" fmla="*/ 89647 w 790480"/>
              <a:gd name="connsiteY1-1358" fmla="*/ 181996 h 778939"/>
              <a:gd name="connsiteX2-1359" fmla="*/ 412238 w 790480"/>
              <a:gd name="connsiteY2-1360" fmla="*/ 0 h 778939"/>
              <a:gd name="connsiteX3-1361" fmla="*/ 741676 w 790480"/>
              <a:gd name="connsiteY3-1362" fmla="*/ 181997 h 778939"/>
              <a:gd name="connsiteX4-1363" fmla="*/ 779104 w 790480"/>
              <a:gd name="connsiteY4-1364" fmla="*/ 497272 h 778939"/>
              <a:gd name="connsiteX5-1365" fmla="*/ 654739 w 790480"/>
              <a:gd name="connsiteY5-1366" fmla="*/ 690958 h 778939"/>
              <a:gd name="connsiteX6-1367" fmla="*/ 428948 w 790480"/>
              <a:gd name="connsiteY6-1368" fmla="*/ 778181 h 778939"/>
              <a:gd name="connsiteX7-1369" fmla="*/ 139326 w 790480"/>
              <a:gd name="connsiteY7-1370" fmla="*/ 720549 h 778939"/>
              <a:gd name="connsiteX8-1371" fmla="*/ 5152 w 790480"/>
              <a:gd name="connsiteY8-1372" fmla="*/ 517408 h 778939"/>
              <a:gd name="connsiteX0-1373" fmla="*/ 5152 w 790480"/>
              <a:gd name="connsiteY0-1374" fmla="*/ 517408 h 778939"/>
              <a:gd name="connsiteX1-1375" fmla="*/ 89647 w 790480"/>
              <a:gd name="connsiteY1-1376" fmla="*/ 181996 h 778939"/>
              <a:gd name="connsiteX2-1377" fmla="*/ 412238 w 790480"/>
              <a:gd name="connsiteY2-1378" fmla="*/ 0 h 778939"/>
              <a:gd name="connsiteX3-1379" fmla="*/ 741676 w 790480"/>
              <a:gd name="connsiteY3-1380" fmla="*/ 181997 h 778939"/>
              <a:gd name="connsiteX4-1381" fmla="*/ 779104 w 790480"/>
              <a:gd name="connsiteY4-1382" fmla="*/ 497272 h 778939"/>
              <a:gd name="connsiteX5-1383" fmla="*/ 654739 w 790480"/>
              <a:gd name="connsiteY5-1384" fmla="*/ 690958 h 778939"/>
              <a:gd name="connsiteX6-1385" fmla="*/ 428948 w 790480"/>
              <a:gd name="connsiteY6-1386" fmla="*/ 778181 h 778939"/>
              <a:gd name="connsiteX7-1387" fmla="*/ 139326 w 790480"/>
              <a:gd name="connsiteY7-1388" fmla="*/ 720549 h 778939"/>
              <a:gd name="connsiteX8-1389" fmla="*/ 5152 w 790480"/>
              <a:gd name="connsiteY8-1390" fmla="*/ 517408 h 778939"/>
              <a:gd name="connsiteX0-1391" fmla="*/ 5152 w 790480"/>
              <a:gd name="connsiteY0-1392" fmla="*/ 517408 h 778939"/>
              <a:gd name="connsiteX1-1393" fmla="*/ 89647 w 790480"/>
              <a:gd name="connsiteY1-1394" fmla="*/ 181996 h 778939"/>
              <a:gd name="connsiteX2-1395" fmla="*/ 412238 w 790480"/>
              <a:gd name="connsiteY2-1396" fmla="*/ 0 h 778939"/>
              <a:gd name="connsiteX3-1397" fmla="*/ 741676 w 790480"/>
              <a:gd name="connsiteY3-1398" fmla="*/ 181997 h 778939"/>
              <a:gd name="connsiteX4-1399" fmla="*/ 779104 w 790480"/>
              <a:gd name="connsiteY4-1400" fmla="*/ 497272 h 778939"/>
              <a:gd name="connsiteX5-1401" fmla="*/ 654739 w 790480"/>
              <a:gd name="connsiteY5-1402" fmla="*/ 690958 h 778939"/>
              <a:gd name="connsiteX6-1403" fmla="*/ 428948 w 790480"/>
              <a:gd name="connsiteY6-1404" fmla="*/ 778181 h 778939"/>
              <a:gd name="connsiteX7-1405" fmla="*/ 139326 w 790480"/>
              <a:gd name="connsiteY7-1406" fmla="*/ 720549 h 778939"/>
              <a:gd name="connsiteX8-1407" fmla="*/ 5152 w 790480"/>
              <a:gd name="connsiteY8-1408" fmla="*/ 517408 h 778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125" y="connsiteY6-126"/>
              </a:cxn>
              <a:cxn ang="0">
                <a:pos x="connsiteX7-1209" y="connsiteY7-1210"/>
              </a:cxn>
              <a:cxn ang="0">
                <a:pos x="connsiteX8-1227" y="connsiteY8-122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619375" y="3641725"/>
            <a:ext cx="77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5395" r="5586" b="32468"/>
          <a:stretch>
            <a:fillRect/>
          </a:stretch>
        </p:blipFill>
        <p:spPr bwMode="auto">
          <a:xfrm>
            <a:off x="66675" y="123825"/>
            <a:ext cx="8928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/>
          <p:cNvSpPr/>
          <p:nvPr/>
        </p:nvSpPr>
        <p:spPr bwMode="auto">
          <a:xfrm rot="5400000" flipH="1">
            <a:off x="4766469" y="2358232"/>
            <a:ext cx="5295900" cy="3160712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  <a:gd name="connsiteX0-1587" fmla="*/ 40916 w 1201133"/>
              <a:gd name="connsiteY0-1588" fmla="*/ 469096 h 474655"/>
              <a:gd name="connsiteX1-1589" fmla="*/ 24645 w 1201133"/>
              <a:gd name="connsiteY1-1590" fmla="*/ 13332 h 474655"/>
              <a:gd name="connsiteX2-1591" fmla="*/ 1178664 w 1201133"/>
              <a:gd name="connsiteY2-1592" fmla="*/ 4673 h 474655"/>
              <a:gd name="connsiteX3-1593" fmla="*/ 1201133 w 1201133"/>
              <a:gd name="connsiteY3-1594" fmla="*/ 458653 h 474655"/>
              <a:gd name="connsiteX4-1595" fmla="*/ 40916 w 1201133"/>
              <a:gd name="connsiteY4-1596" fmla="*/ 469096 h 474655"/>
              <a:gd name="connsiteX0-1597" fmla="*/ 40916 w 1201133"/>
              <a:gd name="connsiteY0-1598" fmla="*/ 469096 h 469096"/>
              <a:gd name="connsiteX1-1599" fmla="*/ 24645 w 1201133"/>
              <a:gd name="connsiteY1-1600" fmla="*/ 13332 h 469096"/>
              <a:gd name="connsiteX2-1601" fmla="*/ 1178664 w 1201133"/>
              <a:gd name="connsiteY2-1602" fmla="*/ 4673 h 469096"/>
              <a:gd name="connsiteX3-1603" fmla="*/ 1201133 w 1201133"/>
              <a:gd name="connsiteY3-1604" fmla="*/ 458653 h 469096"/>
              <a:gd name="connsiteX4-1605" fmla="*/ 40916 w 1201133"/>
              <a:gd name="connsiteY4-1606" fmla="*/ 469096 h 469096"/>
              <a:gd name="connsiteX0-1607" fmla="*/ 38420 w 1198637"/>
              <a:gd name="connsiteY0-1608" fmla="*/ 469096 h 469096"/>
              <a:gd name="connsiteX1-1609" fmla="*/ 22149 w 1198637"/>
              <a:gd name="connsiteY1-1610" fmla="*/ 13332 h 469096"/>
              <a:gd name="connsiteX2-1611" fmla="*/ 1176168 w 1198637"/>
              <a:gd name="connsiteY2-1612" fmla="*/ 4673 h 469096"/>
              <a:gd name="connsiteX3-1613" fmla="*/ 1198637 w 1198637"/>
              <a:gd name="connsiteY3-1614" fmla="*/ 458653 h 469096"/>
              <a:gd name="connsiteX4-1615" fmla="*/ 38420 w 1198637"/>
              <a:gd name="connsiteY4-1616" fmla="*/ 469096 h 469096"/>
              <a:gd name="connsiteX0-1617" fmla="*/ 31539 w 1191756"/>
              <a:gd name="connsiteY0-1618" fmla="*/ 469096 h 469096"/>
              <a:gd name="connsiteX1-1619" fmla="*/ 15268 w 1191756"/>
              <a:gd name="connsiteY1-1620" fmla="*/ 13332 h 469096"/>
              <a:gd name="connsiteX2-1621" fmla="*/ 1169287 w 1191756"/>
              <a:gd name="connsiteY2-1622" fmla="*/ 4673 h 469096"/>
              <a:gd name="connsiteX3-1623" fmla="*/ 1191756 w 1191756"/>
              <a:gd name="connsiteY3-1624" fmla="*/ 458653 h 469096"/>
              <a:gd name="connsiteX4-1625" fmla="*/ 31539 w 1191756"/>
              <a:gd name="connsiteY4-1626" fmla="*/ 469096 h 469096"/>
              <a:gd name="connsiteX0-1627" fmla="*/ 31539 w 1192595"/>
              <a:gd name="connsiteY0-1628" fmla="*/ 469096 h 469096"/>
              <a:gd name="connsiteX1-1629" fmla="*/ 15268 w 1192595"/>
              <a:gd name="connsiteY1-1630" fmla="*/ 13332 h 469096"/>
              <a:gd name="connsiteX2-1631" fmla="*/ 1178791 w 1192595"/>
              <a:gd name="connsiteY2-1632" fmla="*/ 4673 h 469096"/>
              <a:gd name="connsiteX3-1633" fmla="*/ 1191756 w 1192595"/>
              <a:gd name="connsiteY3-1634" fmla="*/ 458653 h 469096"/>
              <a:gd name="connsiteX4-1635" fmla="*/ 31539 w 1192595"/>
              <a:gd name="connsiteY4-1636" fmla="*/ 469096 h 469096"/>
              <a:gd name="connsiteX0-1637" fmla="*/ 22133 w 1199029"/>
              <a:gd name="connsiteY0-1638" fmla="*/ 469096 h 469096"/>
              <a:gd name="connsiteX1-1639" fmla="*/ 21702 w 1199029"/>
              <a:gd name="connsiteY1-1640" fmla="*/ 13332 h 469096"/>
              <a:gd name="connsiteX2-1641" fmla="*/ 1185225 w 1199029"/>
              <a:gd name="connsiteY2-1642" fmla="*/ 4673 h 469096"/>
              <a:gd name="connsiteX3-1643" fmla="*/ 1198190 w 1199029"/>
              <a:gd name="connsiteY3-1644" fmla="*/ 458653 h 469096"/>
              <a:gd name="connsiteX4-1645" fmla="*/ 22133 w 1199029"/>
              <a:gd name="connsiteY4-1646" fmla="*/ 469096 h 469096"/>
              <a:gd name="connsiteX0-1647" fmla="*/ 15739 w 1192635"/>
              <a:gd name="connsiteY0-1648" fmla="*/ 469096 h 469096"/>
              <a:gd name="connsiteX1-1649" fmla="*/ 15308 w 1192635"/>
              <a:gd name="connsiteY1-1650" fmla="*/ 13332 h 469096"/>
              <a:gd name="connsiteX2-1651" fmla="*/ 1178831 w 1192635"/>
              <a:gd name="connsiteY2-1652" fmla="*/ 4673 h 469096"/>
              <a:gd name="connsiteX3-1653" fmla="*/ 1191796 w 1192635"/>
              <a:gd name="connsiteY3-1654" fmla="*/ 458653 h 469096"/>
              <a:gd name="connsiteX4-1655" fmla="*/ 15739 w 1192635"/>
              <a:gd name="connsiteY4-1656" fmla="*/ 469096 h 469096"/>
              <a:gd name="connsiteX0-1657" fmla="*/ 15739 w 1192635"/>
              <a:gd name="connsiteY0-1658" fmla="*/ 469096 h 469096"/>
              <a:gd name="connsiteX1-1659" fmla="*/ 15308 w 1192635"/>
              <a:gd name="connsiteY1-1660" fmla="*/ 13332 h 469096"/>
              <a:gd name="connsiteX2-1661" fmla="*/ 1178831 w 1192635"/>
              <a:gd name="connsiteY2-1662" fmla="*/ 4673 h 469096"/>
              <a:gd name="connsiteX3-1663" fmla="*/ 1191796 w 1192635"/>
              <a:gd name="connsiteY3-1664" fmla="*/ 458653 h 469096"/>
              <a:gd name="connsiteX4-1665" fmla="*/ 15739 w 1192635"/>
              <a:gd name="connsiteY4-1666" fmla="*/ 469096 h 46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Elipsa 2"/>
          <p:cNvSpPr/>
          <p:nvPr/>
        </p:nvSpPr>
        <p:spPr bwMode="auto">
          <a:xfrm rot="5400000" flipH="1">
            <a:off x="6975475" y="5715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Elipsa 2"/>
          <p:cNvSpPr/>
          <p:nvPr/>
        </p:nvSpPr>
        <p:spPr bwMode="auto">
          <a:xfrm rot="5400000" flipH="1">
            <a:off x="6975475" y="1574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" name="Elipsa 2"/>
          <p:cNvSpPr/>
          <p:nvPr/>
        </p:nvSpPr>
        <p:spPr bwMode="auto">
          <a:xfrm rot="5400000" flipH="1">
            <a:off x="6975475" y="2586038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Elipsa 2"/>
          <p:cNvSpPr/>
          <p:nvPr/>
        </p:nvSpPr>
        <p:spPr bwMode="auto">
          <a:xfrm rot="5400000" flipH="1">
            <a:off x="6975475" y="3606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" name="Elipsa 2"/>
          <p:cNvSpPr/>
          <p:nvPr/>
        </p:nvSpPr>
        <p:spPr bwMode="auto">
          <a:xfrm rot="5400000" flipH="1">
            <a:off x="6982619" y="4582319"/>
            <a:ext cx="865188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38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9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8983" r="13147" b="33029"/>
          <a:stretch>
            <a:fillRect/>
          </a:stretch>
        </p:blipFill>
        <p:spPr bwMode="auto">
          <a:xfrm>
            <a:off x="6546850" y="1566863"/>
            <a:ext cx="1736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6085" r="13936" b="23703"/>
          <a:stretch>
            <a:fillRect/>
          </a:stretch>
        </p:blipFill>
        <p:spPr bwMode="auto">
          <a:xfrm>
            <a:off x="6491288" y="2493963"/>
            <a:ext cx="18462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8984" r="14867" b="35619"/>
          <a:stretch>
            <a:fillRect/>
          </a:stretch>
        </p:blipFill>
        <p:spPr bwMode="auto">
          <a:xfrm>
            <a:off x="6704013" y="3597275"/>
            <a:ext cx="1498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8984" r="16312" b="23703"/>
          <a:stretch>
            <a:fillRect/>
          </a:stretch>
        </p:blipFill>
        <p:spPr bwMode="auto">
          <a:xfrm>
            <a:off x="6746875" y="4545013"/>
            <a:ext cx="141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8983" r="16205" b="33029"/>
          <a:stretch>
            <a:fillRect/>
          </a:stretch>
        </p:blipFill>
        <p:spPr bwMode="auto">
          <a:xfrm>
            <a:off x="6810375" y="5559425"/>
            <a:ext cx="1285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 bwMode="auto">
          <a:xfrm>
            <a:off x="200025" y="1135063"/>
            <a:ext cx="5543550" cy="5581650"/>
            <a:chOff x="2939672" y="439453"/>
            <a:chExt cx="5544000" cy="5581079"/>
          </a:xfrm>
        </p:grpSpPr>
        <p:grpSp>
          <p:nvGrpSpPr>
            <p:cNvPr id="4117" name="Grupa 12"/>
            <p:cNvGrpSpPr/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/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2008073"/>
                  <a:gd name="connsiteY0-58" fmla="*/ 2480632 h 2630211"/>
                  <a:gd name="connsiteX1-59" fmla="*/ 1085906 w 2008073"/>
                  <a:gd name="connsiteY1-60" fmla="*/ 0 h 2630211"/>
                  <a:gd name="connsiteX2-61" fmla="*/ 2008073 w 2008073"/>
                  <a:gd name="connsiteY2-62" fmla="*/ 2413271 h 2630211"/>
                  <a:gd name="connsiteX3-63" fmla="*/ 0 w 2008073"/>
                  <a:gd name="connsiteY3-64" fmla="*/ 2480632 h 2630211"/>
                  <a:gd name="connsiteX0-65" fmla="*/ 0 w 2038446"/>
                  <a:gd name="connsiteY0-66" fmla="*/ 2480632 h 2631438"/>
                  <a:gd name="connsiteX1-67" fmla="*/ 1085906 w 2038446"/>
                  <a:gd name="connsiteY1-68" fmla="*/ 0 h 2631438"/>
                  <a:gd name="connsiteX2-69" fmla="*/ 2038446 w 2038446"/>
                  <a:gd name="connsiteY2-70" fmla="*/ 2416327 h 2631438"/>
                  <a:gd name="connsiteX3-71" fmla="*/ 0 w 2038446"/>
                  <a:gd name="connsiteY3-72" fmla="*/ 2480632 h 2631438"/>
                  <a:gd name="connsiteX0-73" fmla="*/ 0 w 2038446"/>
                  <a:gd name="connsiteY0-74" fmla="*/ 2480632 h 2685173"/>
                  <a:gd name="connsiteX1-75" fmla="*/ 1085906 w 2038446"/>
                  <a:gd name="connsiteY1-76" fmla="*/ 0 h 2685173"/>
                  <a:gd name="connsiteX2-77" fmla="*/ 2038446 w 2038446"/>
                  <a:gd name="connsiteY2-78" fmla="*/ 2416327 h 2685173"/>
                  <a:gd name="connsiteX3-79" fmla="*/ 0 w 2038446"/>
                  <a:gd name="connsiteY3-80" fmla="*/ 2480632 h 2685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ójkąt równoramienny 5"/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033895"/>
                  <a:gd name="connsiteY0-90" fmla="*/ 2272730 h 2551661"/>
                  <a:gd name="connsiteX1-91" fmla="*/ 1082606 w 2033895"/>
                  <a:gd name="connsiteY1-92" fmla="*/ 0 h 2551661"/>
                  <a:gd name="connsiteX2-93" fmla="*/ 2033895 w 2033895"/>
                  <a:gd name="connsiteY2-94" fmla="*/ 2382401 h 2551661"/>
                  <a:gd name="connsiteX3-95" fmla="*/ 0 w 2033895"/>
                  <a:gd name="connsiteY3-96" fmla="*/ 2272730 h 2551661"/>
                  <a:gd name="connsiteX0-97" fmla="*/ 0 w 2056085"/>
                  <a:gd name="connsiteY0-98" fmla="*/ 2320430 h 2573642"/>
                  <a:gd name="connsiteX1-99" fmla="*/ 1104796 w 2056085"/>
                  <a:gd name="connsiteY1-100" fmla="*/ 0 h 2573642"/>
                  <a:gd name="connsiteX2-101" fmla="*/ 2056085 w 2056085"/>
                  <a:gd name="connsiteY2-102" fmla="*/ 2382401 h 2573642"/>
                  <a:gd name="connsiteX3-103" fmla="*/ 0 w 2056085"/>
                  <a:gd name="connsiteY3-104" fmla="*/ 2320430 h 2573642"/>
                  <a:gd name="connsiteX0-105" fmla="*/ 0 w 2058815"/>
                  <a:gd name="connsiteY0-106" fmla="*/ 2320430 h 2605481"/>
                  <a:gd name="connsiteX1-107" fmla="*/ 1104796 w 2058815"/>
                  <a:gd name="connsiteY1-108" fmla="*/ 0 h 2605481"/>
                  <a:gd name="connsiteX2-109" fmla="*/ 2058815 w 2058815"/>
                  <a:gd name="connsiteY2-110" fmla="*/ 2440721 h 2605481"/>
                  <a:gd name="connsiteX3-111" fmla="*/ 0 w 2058815"/>
                  <a:gd name="connsiteY3-112" fmla="*/ 2320430 h 2605481"/>
                  <a:gd name="connsiteX0-113" fmla="*/ 0 w 2058815"/>
                  <a:gd name="connsiteY0-114" fmla="*/ 2320430 h 2586601"/>
                  <a:gd name="connsiteX1-115" fmla="*/ 1104796 w 2058815"/>
                  <a:gd name="connsiteY1-116" fmla="*/ 0 h 2586601"/>
                  <a:gd name="connsiteX2-117" fmla="*/ 2058815 w 2058815"/>
                  <a:gd name="connsiteY2-118" fmla="*/ 2440721 h 2586601"/>
                  <a:gd name="connsiteX3-119" fmla="*/ 0 w 2058815"/>
                  <a:gd name="connsiteY3-120" fmla="*/ 2320430 h 25866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rójkąt równoramienny 5"/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  <a:gd name="connsiteX0-121" fmla="*/ 0 w 2041422"/>
                  <a:gd name="connsiteY0-122" fmla="*/ 2336657 h 2571504"/>
                  <a:gd name="connsiteX1-123" fmla="*/ 1189757 w 2041422"/>
                  <a:gd name="connsiteY1-124" fmla="*/ 0 h 2571504"/>
                  <a:gd name="connsiteX2-125" fmla="*/ 2041422 w 2041422"/>
                  <a:gd name="connsiteY2-126" fmla="*/ 2405252 h 2571504"/>
                  <a:gd name="connsiteX3-127" fmla="*/ 0 w 2041422"/>
                  <a:gd name="connsiteY3-128" fmla="*/ 2336657 h 2571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ójkąt równoramienny 5"/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rójkąt równoramienny 5"/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54565"/>
                  <a:gd name="connsiteY0-42" fmla="*/ 2351017 h 2604153"/>
                  <a:gd name="connsiteX1-43" fmla="*/ 1029887 w 1954565"/>
                  <a:gd name="connsiteY1-44" fmla="*/ 0 h 2604153"/>
                  <a:gd name="connsiteX2-45" fmla="*/ 1954565 w 1954565"/>
                  <a:gd name="connsiteY2-46" fmla="*/ 2474246 h 2604153"/>
                  <a:gd name="connsiteX3-47" fmla="*/ 0 w 1954565"/>
                  <a:gd name="connsiteY3-48" fmla="*/ 2351017 h 2604153"/>
                  <a:gd name="connsiteX0-49" fmla="*/ 0 w 1988918"/>
                  <a:gd name="connsiteY0-50" fmla="*/ 2395226 h 2619587"/>
                  <a:gd name="connsiteX1-51" fmla="*/ 1064240 w 1988918"/>
                  <a:gd name="connsiteY1-52" fmla="*/ 0 h 2619587"/>
                  <a:gd name="connsiteX2-53" fmla="*/ 1988918 w 1988918"/>
                  <a:gd name="connsiteY2-54" fmla="*/ 2474246 h 2619587"/>
                  <a:gd name="connsiteX3-55" fmla="*/ 0 w 1988918"/>
                  <a:gd name="connsiteY3-56" fmla="*/ 2395226 h 2619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rójkąt równoramienny 5"/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76955"/>
                  <a:gd name="connsiteY0-58" fmla="*/ 2389591 h 2610726"/>
                  <a:gd name="connsiteX1-59" fmla="*/ 1046655 w 1976955"/>
                  <a:gd name="connsiteY1-60" fmla="*/ 0 h 2610726"/>
                  <a:gd name="connsiteX2-61" fmla="*/ 1976955 w 1976955"/>
                  <a:gd name="connsiteY2-62" fmla="*/ 2463387 h 2610726"/>
                  <a:gd name="connsiteX3-63" fmla="*/ 0 w 1976955"/>
                  <a:gd name="connsiteY3-64" fmla="*/ 2389591 h 2610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rójkąt równoramienny 5"/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równoramienny 5"/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ipsa 2"/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-1" fmla="*/ 0 w 936104"/>
                  <a:gd name="connsiteY0-2" fmla="*/ 328297 h 656594"/>
                  <a:gd name="connsiteX1-3" fmla="*/ 468052 w 936104"/>
                  <a:gd name="connsiteY1-4" fmla="*/ 0 h 656594"/>
                  <a:gd name="connsiteX2-5" fmla="*/ 936104 w 936104"/>
                  <a:gd name="connsiteY2-6" fmla="*/ 328297 h 656594"/>
                  <a:gd name="connsiteX3-7" fmla="*/ 468052 w 936104"/>
                  <a:gd name="connsiteY3-8" fmla="*/ 656594 h 656594"/>
                  <a:gd name="connsiteX4-9" fmla="*/ 0 w 936104"/>
                  <a:gd name="connsiteY4-10" fmla="*/ 328297 h 656594"/>
                  <a:gd name="connsiteX0-11" fmla="*/ 0 w 907545"/>
                  <a:gd name="connsiteY0-12" fmla="*/ 329441 h 660203"/>
                  <a:gd name="connsiteX1-13" fmla="*/ 468052 w 907545"/>
                  <a:gd name="connsiteY1-14" fmla="*/ 1144 h 660203"/>
                  <a:gd name="connsiteX2-15" fmla="*/ 907545 w 907545"/>
                  <a:gd name="connsiteY2-16" fmla="*/ 428155 h 660203"/>
                  <a:gd name="connsiteX3-17" fmla="*/ 468052 w 907545"/>
                  <a:gd name="connsiteY3-18" fmla="*/ 657738 h 660203"/>
                  <a:gd name="connsiteX4-19" fmla="*/ 0 w 907545"/>
                  <a:gd name="connsiteY4-20" fmla="*/ 329441 h 660203"/>
                  <a:gd name="connsiteX0-21" fmla="*/ 0 w 907545"/>
                  <a:gd name="connsiteY0-22" fmla="*/ 329441 h 659377"/>
                  <a:gd name="connsiteX1-23" fmla="*/ 468052 w 907545"/>
                  <a:gd name="connsiteY1-24" fmla="*/ 1144 h 659377"/>
                  <a:gd name="connsiteX2-25" fmla="*/ 907545 w 907545"/>
                  <a:gd name="connsiteY2-26" fmla="*/ 428155 h 659377"/>
                  <a:gd name="connsiteX3-27" fmla="*/ 468052 w 907545"/>
                  <a:gd name="connsiteY3-28" fmla="*/ 657738 h 659377"/>
                  <a:gd name="connsiteX4-29" fmla="*/ 0 w 907545"/>
                  <a:gd name="connsiteY4-30" fmla="*/ 329441 h 659377"/>
                  <a:gd name="connsiteX0-31" fmla="*/ 0 w 972295"/>
                  <a:gd name="connsiteY0-32" fmla="*/ 328361 h 658297"/>
                  <a:gd name="connsiteX1-33" fmla="*/ 468052 w 972295"/>
                  <a:gd name="connsiteY1-34" fmla="*/ 64 h 658297"/>
                  <a:gd name="connsiteX2-35" fmla="*/ 929002 w 972295"/>
                  <a:gd name="connsiteY2-36" fmla="*/ 301439 h 658297"/>
                  <a:gd name="connsiteX3-37" fmla="*/ 907545 w 972295"/>
                  <a:gd name="connsiteY3-38" fmla="*/ 427075 h 658297"/>
                  <a:gd name="connsiteX4-39" fmla="*/ 468052 w 972295"/>
                  <a:gd name="connsiteY4-40" fmla="*/ 656658 h 658297"/>
                  <a:gd name="connsiteX5" fmla="*/ 0 w 972295"/>
                  <a:gd name="connsiteY5" fmla="*/ 328361 h 658297"/>
                  <a:gd name="connsiteX0-41" fmla="*/ 0 w 972295"/>
                  <a:gd name="connsiteY0-42" fmla="*/ 328361 h 658297"/>
                  <a:gd name="connsiteX1-43" fmla="*/ 468052 w 972295"/>
                  <a:gd name="connsiteY1-44" fmla="*/ 64 h 658297"/>
                  <a:gd name="connsiteX2-45" fmla="*/ 929002 w 972295"/>
                  <a:gd name="connsiteY2-46" fmla="*/ 301439 h 658297"/>
                  <a:gd name="connsiteX3-47" fmla="*/ 907545 w 972295"/>
                  <a:gd name="connsiteY3-48" fmla="*/ 427075 h 658297"/>
                  <a:gd name="connsiteX4-49" fmla="*/ 468052 w 972295"/>
                  <a:gd name="connsiteY4-50" fmla="*/ 656658 h 658297"/>
                  <a:gd name="connsiteX5-51" fmla="*/ 0 w 972295"/>
                  <a:gd name="connsiteY5-52" fmla="*/ 328361 h 658297"/>
                  <a:gd name="connsiteX0-53" fmla="*/ 0 w 978471"/>
                  <a:gd name="connsiteY0-54" fmla="*/ 328445 h 658381"/>
                  <a:gd name="connsiteX1-55" fmla="*/ 468052 w 978471"/>
                  <a:gd name="connsiteY1-56" fmla="*/ 148 h 658381"/>
                  <a:gd name="connsiteX2-57" fmla="*/ 938522 w 978471"/>
                  <a:gd name="connsiteY2-58" fmla="*/ 288062 h 658381"/>
                  <a:gd name="connsiteX3-59" fmla="*/ 907545 w 978471"/>
                  <a:gd name="connsiteY3-60" fmla="*/ 427159 h 658381"/>
                  <a:gd name="connsiteX4-61" fmla="*/ 468052 w 978471"/>
                  <a:gd name="connsiteY4-62" fmla="*/ 656742 h 658381"/>
                  <a:gd name="connsiteX5-63" fmla="*/ 0 w 978471"/>
                  <a:gd name="connsiteY5-64" fmla="*/ 328445 h 658381"/>
                  <a:gd name="connsiteX0-65" fmla="*/ 0 w 978471"/>
                  <a:gd name="connsiteY0-66" fmla="*/ 328696 h 658632"/>
                  <a:gd name="connsiteX1-67" fmla="*/ 468052 w 978471"/>
                  <a:gd name="connsiteY1-68" fmla="*/ 399 h 658632"/>
                  <a:gd name="connsiteX2-69" fmla="*/ 938522 w 978471"/>
                  <a:gd name="connsiteY2-70" fmla="*/ 288313 h 658632"/>
                  <a:gd name="connsiteX3-71" fmla="*/ 907545 w 978471"/>
                  <a:gd name="connsiteY3-72" fmla="*/ 427410 h 658632"/>
                  <a:gd name="connsiteX4-73" fmla="*/ 468052 w 978471"/>
                  <a:gd name="connsiteY4-74" fmla="*/ 656993 h 658632"/>
                  <a:gd name="connsiteX5-75" fmla="*/ 0 w 978471"/>
                  <a:gd name="connsiteY5-76" fmla="*/ 328696 h 658632"/>
                  <a:gd name="connsiteX0-77" fmla="*/ 0 w 980552"/>
                  <a:gd name="connsiteY0-78" fmla="*/ 328696 h 658632"/>
                  <a:gd name="connsiteX1-79" fmla="*/ 468052 w 980552"/>
                  <a:gd name="connsiteY1-80" fmla="*/ 399 h 658632"/>
                  <a:gd name="connsiteX2-81" fmla="*/ 938522 w 980552"/>
                  <a:gd name="connsiteY2-82" fmla="*/ 288313 h 658632"/>
                  <a:gd name="connsiteX3-83" fmla="*/ 907545 w 980552"/>
                  <a:gd name="connsiteY3-84" fmla="*/ 427410 h 658632"/>
                  <a:gd name="connsiteX4-85" fmla="*/ 468052 w 980552"/>
                  <a:gd name="connsiteY4-86" fmla="*/ 656993 h 658632"/>
                  <a:gd name="connsiteX5-87" fmla="*/ 0 w 980552"/>
                  <a:gd name="connsiteY5-88" fmla="*/ 328696 h 658632"/>
                  <a:gd name="connsiteX0-89" fmla="*/ 0 w 980552"/>
                  <a:gd name="connsiteY0-90" fmla="*/ 319415 h 658594"/>
                  <a:gd name="connsiteX1-91" fmla="*/ 468052 w 980552"/>
                  <a:gd name="connsiteY1-92" fmla="*/ 92 h 658594"/>
                  <a:gd name="connsiteX2-93" fmla="*/ 938522 w 980552"/>
                  <a:gd name="connsiteY2-94" fmla="*/ 288006 h 658594"/>
                  <a:gd name="connsiteX3-95" fmla="*/ 907545 w 980552"/>
                  <a:gd name="connsiteY3-96" fmla="*/ 427103 h 658594"/>
                  <a:gd name="connsiteX4-97" fmla="*/ 468052 w 980552"/>
                  <a:gd name="connsiteY4-98" fmla="*/ 656686 h 658594"/>
                  <a:gd name="connsiteX5-99" fmla="*/ 0 w 980552"/>
                  <a:gd name="connsiteY5-100" fmla="*/ 319415 h 658594"/>
                  <a:gd name="connsiteX0-101" fmla="*/ 39717 w 1020269"/>
                  <a:gd name="connsiteY0-102" fmla="*/ 319415 h 656709"/>
                  <a:gd name="connsiteX1-103" fmla="*/ 507769 w 1020269"/>
                  <a:gd name="connsiteY1-104" fmla="*/ 92 h 656709"/>
                  <a:gd name="connsiteX2-105" fmla="*/ 978239 w 1020269"/>
                  <a:gd name="connsiteY2-106" fmla="*/ 288006 h 656709"/>
                  <a:gd name="connsiteX3-107" fmla="*/ 947262 w 1020269"/>
                  <a:gd name="connsiteY3-108" fmla="*/ 427103 h 656709"/>
                  <a:gd name="connsiteX4-109" fmla="*/ 507769 w 1020269"/>
                  <a:gd name="connsiteY4-110" fmla="*/ 656686 h 656709"/>
                  <a:gd name="connsiteX5-111" fmla="*/ 78626 w 1020269"/>
                  <a:gd name="connsiteY5-112" fmla="*/ 440563 h 656709"/>
                  <a:gd name="connsiteX6" fmla="*/ 39717 w 1020269"/>
                  <a:gd name="connsiteY6" fmla="*/ 319415 h 656709"/>
                  <a:gd name="connsiteX0-113" fmla="*/ 32696 w 1013248"/>
                  <a:gd name="connsiteY0-114" fmla="*/ 319415 h 656709"/>
                  <a:gd name="connsiteX1-115" fmla="*/ 500748 w 1013248"/>
                  <a:gd name="connsiteY1-116" fmla="*/ 92 h 656709"/>
                  <a:gd name="connsiteX2-117" fmla="*/ 971218 w 1013248"/>
                  <a:gd name="connsiteY2-118" fmla="*/ 288006 h 656709"/>
                  <a:gd name="connsiteX3-119" fmla="*/ 940241 w 1013248"/>
                  <a:gd name="connsiteY3-120" fmla="*/ 427103 h 656709"/>
                  <a:gd name="connsiteX4-121" fmla="*/ 500748 w 1013248"/>
                  <a:gd name="connsiteY4-122" fmla="*/ 656686 h 656709"/>
                  <a:gd name="connsiteX5-123" fmla="*/ 71605 w 1013248"/>
                  <a:gd name="connsiteY5-124" fmla="*/ 440563 h 656709"/>
                  <a:gd name="connsiteX6-125" fmla="*/ 32696 w 1013248"/>
                  <a:gd name="connsiteY6-126" fmla="*/ 319415 h 656709"/>
                  <a:gd name="connsiteX0-127" fmla="*/ 32696 w 1013248"/>
                  <a:gd name="connsiteY0-128" fmla="*/ 319415 h 656709"/>
                  <a:gd name="connsiteX1-129" fmla="*/ 500748 w 1013248"/>
                  <a:gd name="connsiteY1-130" fmla="*/ 92 h 656709"/>
                  <a:gd name="connsiteX2-131" fmla="*/ 971218 w 1013248"/>
                  <a:gd name="connsiteY2-132" fmla="*/ 288006 h 656709"/>
                  <a:gd name="connsiteX3-133" fmla="*/ 940241 w 1013248"/>
                  <a:gd name="connsiteY3-134" fmla="*/ 427103 h 656709"/>
                  <a:gd name="connsiteX4-135" fmla="*/ 500748 w 1013248"/>
                  <a:gd name="connsiteY4-136" fmla="*/ 656686 h 656709"/>
                  <a:gd name="connsiteX5-137" fmla="*/ 71605 w 1013248"/>
                  <a:gd name="connsiteY5-138" fmla="*/ 440563 h 656709"/>
                  <a:gd name="connsiteX6-139" fmla="*/ 32696 w 1013248"/>
                  <a:gd name="connsiteY6-140" fmla="*/ 319415 h 656709"/>
                  <a:gd name="connsiteX0-141" fmla="*/ 26351 w 1006903"/>
                  <a:gd name="connsiteY0-142" fmla="*/ 319415 h 656709"/>
                  <a:gd name="connsiteX1-143" fmla="*/ 494403 w 1006903"/>
                  <a:gd name="connsiteY1-144" fmla="*/ 92 h 656709"/>
                  <a:gd name="connsiteX2-145" fmla="*/ 964873 w 1006903"/>
                  <a:gd name="connsiteY2-146" fmla="*/ 288006 h 656709"/>
                  <a:gd name="connsiteX3-147" fmla="*/ 933896 w 1006903"/>
                  <a:gd name="connsiteY3-148" fmla="*/ 427103 h 656709"/>
                  <a:gd name="connsiteX4-149" fmla="*/ 494403 w 1006903"/>
                  <a:gd name="connsiteY4-150" fmla="*/ 656686 h 656709"/>
                  <a:gd name="connsiteX5-151" fmla="*/ 65260 w 1006903"/>
                  <a:gd name="connsiteY5-152" fmla="*/ 440563 h 656709"/>
                  <a:gd name="connsiteX6-153" fmla="*/ 26351 w 1006903"/>
                  <a:gd name="connsiteY6-154" fmla="*/ 319415 h 656709"/>
                  <a:gd name="connsiteX0-155" fmla="*/ 26351 w 1006903"/>
                  <a:gd name="connsiteY0-156" fmla="*/ 319325 h 656619"/>
                  <a:gd name="connsiteX1-157" fmla="*/ 494403 w 1006903"/>
                  <a:gd name="connsiteY1-158" fmla="*/ 2 h 656619"/>
                  <a:gd name="connsiteX2-159" fmla="*/ 964873 w 1006903"/>
                  <a:gd name="connsiteY2-160" fmla="*/ 287916 h 656619"/>
                  <a:gd name="connsiteX3-161" fmla="*/ 933896 w 1006903"/>
                  <a:gd name="connsiteY3-162" fmla="*/ 427013 h 656619"/>
                  <a:gd name="connsiteX4-163" fmla="*/ 494403 w 1006903"/>
                  <a:gd name="connsiteY4-164" fmla="*/ 656596 h 656619"/>
                  <a:gd name="connsiteX5-165" fmla="*/ 65260 w 1006903"/>
                  <a:gd name="connsiteY5-166" fmla="*/ 440473 h 656619"/>
                  <a:gd name="connsiteX6-167" fmla="*/ 26351 w 1006903"/>
                  <a:gd name="connsiteY6-168" fmla="*/ 319325 h 656619"/>
                  <a:gd name="connsiteX0-169" fmla="*/ 49160 w 1029712"/>
                  <a:gd name="connsiteY0-170" fmla="*/ 319325 h 656619"/>
                  <a:gd name="connsiteX1-171" fmla="*/ 517212 w 1029712"/>
                  <a:gd name="connsiteY1-172" fmla="*/ 2 h 656619"/>
                  <a:gd name="connsiteX2-173" fmla="*/ 987682 w 1029712"/>
                  <a:gd name="connsiteY2-174" fmla="*/ 287916 h 656619"/>
                  <a:gd name="connsiteX3-175" fmla="*/ 956705 w 1029712"/>
                  <a:gd name="connsiteY3-176" fmla="*/ 427013 h 656619"/>
                  <a:gd name="connsiteX4-177" fmla="*/ 517212 w 1029712"/>
                  <a:gd name="connsiteY4-178" fmla="*/ 656596 h 656619"/>
                  <a:gd name="connsiteX5-179" fmla="*/ 88069 w 1029712"/>
                  <a:gd name="connsiteY5-180" fmla="*/ 440473 h 656619"/>
                  <a:gd name="connsiteX6-181" fmla="*/ 49160 w 1029712"/>
                  <a:gd name="connsiteY6-182" fmla="*/ 319325 h 656619"/>
                  <a:gd name="connsiteX0-183" fmla="*/ 0 w 941643"/>
                  <a:gd name="connsiteY0-184" fmla="*/ 440473 h 656619"/>
                  <a:gd name="connsiteX1-185" fmla="*/ 429143 w 941643"/>
                  <a:gd name="connsiteY1-186" fmla="*/ 2 h 656619"/>
                  <a:gd name="connsiteX2-187" fmla="*/ 899613 w 941643"/>
                  <a:gd name="connsiteY2-188" fmla="*/ 287916 h 656619"/>
                  <a:gd name="connsiteX3-189" fmla="*/ 868636 w 941643"/>
                  <a:gd name="connsiteY3-190" fmla="*/ 427013 h 656619"/>
                  <a:gd name="connsiteX4-191" fmla="*/ 429143 w 941643"/>
                  <a:gd name="connsiteY4-192" fmla="*/ 656596 h 656619"/>
                  <a:gd name="connsiteX5-193" fmla="*/ 0 w 941643"/>
                  <a:gd name="connsiteY5-194" fmla="*/ 440473 h 656619"/>
                  <a:gd name="connsiteX0-195" fmla="*/ 71604 w 1013247"/>
                  <a:gd name="connsiteY0-196" fmla="*/ 440538 h 656684"/>
                  <a:gd name="connsiteX1-197" fmla="*/ 38285 w 1013247"/>
                  <a:gd name="connsiteY1-198" fmla="*/ 314902 h 656684"/>
                  <a:gd name="connsiteX2-199" fmla="*/ 500747 w 1013247"/>
                  <a:gd name="connsiteY2-200" fmla="*/ 67 h 656684"/>
                  <a:gd name="connsiteX3-201" fmla="*/ 971217 w 1013247"/>
                  <a:gd name="connsiteY3-202" fmla="*/ 287981 h 656684"/>
                  <a:gd name="connsiteX4-203" fmla="*/ 940240 w 1013247"/>
                  <a:gd name="connsiteY4-204" fmla="*/ 427078 h 656684"/>
                  <a:gd name="connsiteX5-205" fmla="*/ 500747 w 1013247"/>
                  <a:gd name="connsiteY5-206" fmla="*/ 656661 h 656684"/>
                  <a:gd name="connsiteX6-207" fmla="*/ 71604 w 1013247"/>
                  <a:gd name="connsiteY6-208" fmla="*/ 440538 h 656684"/>
                  <a:gd name="connsiteX0-209" fmla="*/ 72895 w 1014538"/>
                  <a:gd name="connsiteY0-210" fmla="*/ 440538 h 656684"/>
                  <a:gd name="connsiteX1-211" fmla="*/ 39576 w 1014538"/>
                  <a:gd name="connsiteY1-212" fmla="*/ 314902 h 656684"/>
                  <a:gd name="connsiteX2-213" fmla="*/ 502038 w 1014538"/>
                  <a:gd name="connsiteY2-214" fmla="*/ 67 h 656684"/>
                  <a:gd name="connsiteX3-215" fmla="*/ 972508 w 1014538"/>
                  <a:gd name="connsiteY3-216" fmla="*/ 287981 h 656684"/>
                  <a:gd name="connsiteX4-217" fmla="*/ 941531 w 1014538"/>
                  <a:gd name="connsiteY4-218" fmla="*/ 427078 h 656684"/>
                  <a:gd name="connsiteX5-219" fmla="*/ 502038 w 1014538"/>
                  <a:gd name="connsiteY5-220" fmla="*/ 656661 h 656684"/>
                  <a:gd name="connsiteX6-221" fmla="*/ 72895 w 1014538"/>
                  <a:gd name="connsiteY6-222" fmla="*/ 440538 h 656684"/>
                  <a:gd name="connsiteX0-223" fmla="*/ 72895 w 1014538"/>
                  <a:gd name="connsiteY0-224" fmla="*/ 440538 h 656684"/>
                  <a:gd name="connsiteX1-225" fmla="*/ 39576 w 1014538"/>
                  <a:gd name="connsiteY1-226" fmla="*/ 314902 h 656684"/>
                  <a:gd name="connsiteX2-227" fmla="*/ 502038 w 1014538"/>
                  <a:gd name="connsiteY2-228" fmla="*/ 67 h 656684"/>
                  <a:gd name="connsiteX3-229" fmla="*/ 972508 w 1014538"/>
                  <a:gd name="connsiteY3-230" fmla="*/ 287981 h 656684"/>
                  <a:gd name="connsiteX4-231" fmla="*/ 941531 w 1014538"/>
                  <a:gd name="connsiteY4-232" fmla="*/ 427078 h 656684"/>
                  <a:gd name="connsiteX5-233" fmla="*/ 502038 w 1014538"/>
                  <a:gd name="connsiteY5-234" fmla="*/ 656661 h 656684"/>
                  <a:gd name="connsiteX6-235" fmla="*/ 72895 w 1014538"/>
                  <a:gd name="connsiteY6-236" fmla="*/ 440538 h 656684"/>
                  <a:gd name="connsiteX0-237" fmla="*/ 72895 w 1014538"/>
                  <a:gd name="connsiteY0-238" fmla="*/ 440538 h 656684"/>
                  <a:gd name="connsiteX1-239" fmla="*/ 39576 w 1014538"/>
                  <a:gd name="connsiteY1-240" fmla="*/ 314902 h 656684"/>
                  <a:gd name="connsiteX2-241" fmla="*/ 502038 w 1014538"/>
                  <a:gd name="connsiteY2-242" fmla="*/ 67 h 656684"/>
                  <a:gd name="connsiteX3-243" fmla="*/ 972508 w 1014538"/>
                  <a:gd name="connsiteY3-244" fmla="*/ 287981 h 656684"/>
                  <a:gd name="connsiteX4-245" fmla="*/ 941531 w 1014538"/>
                  <a:gd name="connsiteY4-246" fmla="*/ 427078 h 656684"/>
                  <a:gd name="connsiteX5-247" fmla="*/ 502038 w 1014538"/>
                  <a:gd name="connsiteY5-248" fmla="*/ 656661 h 656684"/>
                  <a:gd name="connsiteX6-249" fmla="*/ 72895 w 1014538"/>
                  <a:gd name="connsiteY6-250" fmla="*/ 440538 h 656684"/>
                  <a:gd name="connsiteX0-251" fmla="*/ 72895 w 1014538"/>
                  <a:gd name="connsiteY0-252" fmla="*/ 440538 h 656684"/>
                  <a:gd name="connsiteX1-253" fmla="*/ 39576 w 1014538"/>
                  <a:gd name="connsiteY1-254" fmla="*/ 314902 h 656684"/>
                  <a:gd name="connsiteX2-255" fmla="*/ 502038 w 1014538"/>
                  <a:gd name="connsiteY2-256" fmla="*/ 67 h 656684"/>
                  <a:gd name="connsiteX3-257" fmla="*/ 972508 w 1014538"/>
                  <a:gd name="connsiteY3-258" fmla="*/ 287981 h 656684"/>
                  <a:gd name="connsiteX4-259" fmla="*/ 941531 w 1014538"/>
                  <a:gd name="connsiteY4-260" fmla="*/ 427078 h 656684"/>
                  <a:gd name="connsiteX5-261" fmla="*/ 502038 w 1014538"/>
                  <a:gd name="connsiteY5-262" fmla="*/ 656661 h 656684"/>
                  <a:gd name="connsiteX6-263" fmla="*/ 72895 w 1014538"/>
                  <a:gd name="connsiteY6-264" fmla="*/ 440538 h 656684"/>
                  <a:gd name="connsiteX0-265" fmla="*/ 61049 w 1021731"/>
                  <a:gd name="connsiteY0-266" fmla="*/ 440538 h 656684"/>
                  <a:gd name="connsiteX1-267" fmla="*/ 46769 w 1021731"/>
                  <a:gd name="connsiteY1-268" fmla="*/ 314902 h 656684"/>
                  <a:gd name="connsiteX2-269" fmla="*/ 509231 w 1021731"/>
                  <a:gd name="connsiteY2-270" fmla="*/ 67 h 656684"/>
                  <a:gd name="connsiteX3-271" fmla="*/ 979701 w 1021731"/>
                  <a:gd name="connsiteY3-272" fmla="*/ 287981 h 656684"/>
                  <a:gd name="connsiteX4-273" fmla="*/ 948724 w 1021731"/>
                  <a:gd name="connsiteY4-274" fmla="*/ 427078 h 656684"/>
                  <a:gd name="connsiteX5-275" fmla="*/ 509231 w 1021731"/>
                  <a:gd name="connsiteY5-276" fmla="*/ 656661 h 656684"/>
                  <a:gd name="connsiteX6-277" fmla="*/ 61049 w 1021731"/>
                  <a:gd name="connsiteY6-278" fmla="*/ 440538 h 656684"/>
                  <a:gd name="connsiteX0-279" fmla="*/ 61049 w 1021731"/>
                  <a:gd name="connsiteY0-280" fmla="*/ 440538 h 656739"/>
                  <a:gd name="connsiteX1-281" fmla="*/ 46769 w 1021731"/>
                  <a:gd name="connsiteY1-282" fmla="*/ 314902 h 656739"/>
                  <a:gd name="connsiteX2-283" fmla="*/ 509231 w 1021731"/>
                  <a:gd name="connsiteY2-284" fmla="*/ 67 h 656739"/>
                  <a:gd name="connsiteX3-285" fmla="*/ 979701 w 1021731"/>
                  <a:gd name="connsiteY3-286" fmla="*/ 287981 h 656739"/>
                  <a:gd name="connsiteX4-287" fmla="*/ 948724 w 1021731"/>
                  <a:gd name="connsiteY4-288" fmla="*/ 427078 h 656739"/>
                  <a:gd name="connsiteX5-289" fmla="*/ 509231 w 1021731"/>
                  <a:gd name="connsiteY5-290" fmla="*/ 656661 h 656739"/>
                  <a:gd name="connsiteX6-291" fmla="*/ 61049 w 1021731"/>
                  <a:gd name="connsiteY6-292" fmla="*/ 440538 h 656739"/>
                  <a:gd name="connsiteX0-293" fmla="*/ 61049 w 1021731"/>
                  <a:gd name="connsiteY0-294" fmla="*/ 440538 h 670183"/>
                  <a:gd name="connsiteX1-295" fmla="*/ 46769 w 1021731"/>
                  <a:gd name="connsiteY1-296" fmla="*/ 314902 h 670183"/>
                  <a:gd name="connsiteX2-297" fmla="*/ 509231 w 1021731"/>
                  <a:gd name="connsiteY2-298" fmla="*/ 67 h 670183"/>
                  <a:gd name="connsiteX3-299" fmla="*/ 979701 w 1021731"/>
                  <a:gd name="connsiteY3-300" fmla="*/ 287981 h 670183"/>
                  <a:gd name="connsiteX4-301" fmla="*/ 948724 w 1021731"/>
                  <a:gd name="connsiteY4-302" fmla="*/ 427078 h 670183"/>
                  <a:gd name="connsiteX5-303" fmla="*/ 509231 w 1021731"/>
                  <a:gd name="connsiteY5-304" fmla="*/ 670122 h 670183"/>
                  <a:gd name="connsiteX6-305" fmla="*/ 61049 w 1021731"/>
                  <a:gd name="connsiteY6-306" fmla="*/ 440538 h 670183"/>
                  <a:gd name="connsiteX0-307" fmla="*/ 61049 w 1021731"/>
                  <a:gd name="connsiteY0-308" fmla="*/ 440531 h 670176"/>
                  <a:gd name="connsiteX1-309" fmla="*/ 46769 w 1021731"/>
                  <a:gd name="connsiteY1-310" fmla="*/ 314895 h 670176"/>
                  <a:gd name="connsiteX2-311" fmla="*/ 509231 w 1021731"/>
                  <a:gd name="connsiteY2-312" fmla="*/ 60 h 670176"/>
                  <a:gd name="connsiteX3-313" fmla="*/ 979701 w 1021731"/>
                  <a:gd name="connsiteY3-314" fmla="*/ 287974 h 670176"/>
                  <a:gd name="connsiteX4-315" fmla="*/ 948724 w 1021731"/>
                  <a:gd name="connsiteY4-316" fmla="*/ 427071 h 670176"/>
                  <a:gd name="connsiteX5-317" fmla="*/ 509231 w 1021731"/>
                  <a:gd name="connsiteY5-318" fmla="*/ 670115 h 670176"/>
                  <a:gd name="connsiteX6-319" fmla="*/ 61049 w 1021731"/>
                  <a:gd name="connsiteY6-320" fmla="*/ 440531 h 670176"/>
                  <a:gd name="connsiteX0-321" fmla="*/ 61049 w 1021731"/>
                  <a:gd name="connsiteY0-322" fmla="*/ 440531 h 670176"/>
                  <a:gd name="connsiteX1-323" fmla="*/ 46769 w 1021731"/>
                  <a:gd name="connsiteY1-324" fmla="*/ 314895 h 670176"/>
                  <a:gd name="connsiteX2-325" fmla="*/ 509231 w 1021731"/>
                  <a:gd name="connsiteY2-326" fmla="*/ 60 h 670176"/>
                  <a:gd name="connsiteX3-327" fmla="*/ 979701 w 1021731"/>
                  <a:gd name="connsiteY3-328" fmla="*/ 287974 h 670176"/>
                  <a:gd name="connsiteX4-329" fmla="*/ 948724 w 1021731"/>
                  <a:gd name="connsiteY4-330" fmla="*/ 427071 h 670176"/>
                  <a:gd name="connsiteX5-331" fmla="*/ 509231 w 1021731"/>
                  <a:gd name="connsiteY5-332" fmla="*/ 670115 h 670176"/>
                  <a:gd name="connsiteX6-333" fmla="*/ 61049 w 1021731"/>
                  <a:gd name="connsiteY6-334" fmla="*/ 440531 h 670176"/>
                  <a:gd name="connsiteX0-335" fmla="*/ 61049 w 1021731"/>
                  <a:gd name="connsiteY0-336" fmla="*/ 440531 h 670176"/>
                  <a:gd name="connsiteX1-337" fmla="*/ 46769 w 1021731"/>
                  <a:gd name="connsiteY1-338" fmla="*/ 314895 h 670176"/>
                  <a:gd name="connsiteX2-339" fmla="*/ 509231 w 1021731"/>
                  <a:gd name="connsiteY2-340" fmla="*/ 60 h 670176"/>
                  <a:gd name="connsiteX3-341" fmla="*/ 979701 w 1021731"/>
                  <a:gd name="connsiteY3-342" fmla="*/ 287974 h 670176"/>
                  <a:gd name="connsiteX4-343" fmla="*/ 948724 w 1021731"/>
                  <a:gd name="connsiteY4-344" fmla="*/ 427071 h 670176"/>
                  <a:gd name="connsiteX5-345" fmla="*/ 509231 w 1021731"/>
                  <a:gd name="connsiteY5-346" fmla="*/ 670115 h 670176"/>
                  <a:gd name="connsiteX6-347" fmla="*/ 61049 w 1021731"/>
                  <a:gd name="connsiteY6-348" fmla="*/ 440531 h 670176"/>
                  <a:gd name="connsiteX0-349" fmla="*/ 61049 w 1021731"/>
                  <a:gd name="connsiteY0-350" fmla="*/ 440531 h 670176"/>
                  <a:gd name="connsiteX1-351" fmla="*/ 46769 w 1021731"/>
                  <a:gd name="connsiteY1-352" fmla="*/ 314895 h 670176"/>
                  <a:gd name="connsiteX2-353" fmla="*/ 509231 w 1021731"/>
                  <a:gd name="connsiteY2-354" fmla="*/ 60 h 670176"/>
                  <a:gd name="connsiteX3-355" fmla="*/ 979701 w 1021731"/>
                  <a:gd name="connsiteY3-356" fmla="*/ 287974 h 670176"/>
                  <a:gd name="connsiteX4-357" fmla="*/ 948724 w 1021731"/>
                  <a:gd name="connsiteY4-358" fmla="*/ 427071 h 670176"/>
                  <a:gd name="connsiteX5-359" fmla="*/ 509231 w 1021731"/>
                  <a:gd name="connsiteY5-360" fmla="*/ 670115 h 670176"/>
                  <a:gd name="connsiteX6-361" fmla="*/ 61049 w 1021731"/>
                  <a:gd name="connsiteY6-362" fmla="*/ 440531 h 670176"/>
                  <a:gd name="connsiteX0-363" fmla="*/ 61049 w 1021731"/>
                  <a:gd name="connsiteY0-364" fmla="*/ 440531 h 670176"/>
                  <a:gd name="connsiteX1-365" fmla="*/ 46769 w 1021731"/>
                  <a:gd name="connsiteY1-366" fmla="*/ 314895 h 670176"/>
                  <a:gd name="connsiteX2-367" fmla="*/ 509231 w 1021731"/>
                  <a:gd name="connsiteY2-368" fmla="*/ 60 h 670176"/>
                  <a:gd name="connsiteX3-369" fmla="*/ 979701 w 1021731"/>
                  <a:gd name="connsiteY3-370" fmla="*/ 287974 h 670176"/>
                  <a:gd name="connsiteX4-371" fmla="*/ 948724 w 1021731"/>
                  <a:gd name="connsiteY4-372" fmla="*/ 427071 h 670176"/>
                  <a:gd name="connsiteX5-373" fmla="*/ 509231 w 1021731"/>
                  <a:gd name="connsiteY5-374" fmla="*/ 670115 h 670176"/>
                  <a:gd name="connsiteX6-375" fmla="*/ 61049 w 1021731"/>
                  <a:gd name="connsiteY6-376" fmla="*/ 440531 h 670176"/>
                  <a:gd name="connsiteX0-377" fmla="*/ 66957 w 1027639"/>
                  <a:gd name="connsiteY0-378" fmla="*/ 440531 h 670176"/>
                  <a:gd name="connsiteX1-379" fmla="*/ 52677 w 1027639"/>
                  <a:gd name="connsiteY1-380" fmla="*/ 314895 h 670176"/>
                  <a:gd name="connsiteX2-381" fmla="*/ 515139 w 1027639"/>
                  <a:gd name="connsiteY2-382" fmla="*/ 60 h 670176"/>
                  <a:gd name="connsiteX3-383" fmla="*/ 985609 w 1027639"/>
                  <a:gd name="connsiteY3-384" fmla="*/ 287974 h 670176"/>
                  <a:gd name="connsiteX4-385" fmla="*/ 954632 w 1027639"/>
                  <a:gd name="connsiteY4-386" fmla="*/ 427071 h 670176"/>
                  <a:gd name="connsiteX5-387" fmla="*/ 515139 w 1027639"/>
                  <a:gd name="connsiteY5-388" fmla="*/ 670115 h 670176"/>
                  <a:gd name="connsiteX6-389" fmla="*/ 66957 w 1027639"/>
                  <a:gd name="connsiteY6-390" fmla="*/ 440531 h 670176"/>
                  <a:gd name="connsiteX0-391" fmla="*/ 70061 w 1030743"/>
                  <a:gd name="connsiteY0-392" fmla="*/ 440531 h 670176"/>
                  <a:gd name="connsiteX1-393" fmla="*/ 55781 w 1030743"/>
                  <a:gd name="connsiteY1-394" fmla="*/ 314895 h 670176"/>
                  <a:gd name="connsiteX2-395" fmla="*/ 518243 w 1030743"/>
                  <a:gd name="connsiteY2-396" fmla="*/ 60 h 670176"/>
                  <a:gd name="connsiteX3-397" fmla="*/ 988713 w 1030743"/>
                  <a:gd name="connsiteY3-398" fmla="*/ 287974 h 670176"/>
                  <a:gd name="connsiteX4-399" fmla="*/ 957736 w 1030743"/>
                  <a:gd name="connsiteY4-400" fmla="*/ 427071 h 670176"/>
                  <a:gd name="connsiteX5-401" fmla="*/ 518243 w 1030743"/>
                  <a:gd name="connsiteY5-402" fmla="*/ 670115 h 670176"/>
                  <a:gd name="connsiteX6-403" fmla="*/ 70061 w 1030743"/>
                  <a:gd name="connsiteY6-404" fmla="*/ 440531 h 670176"/>
                  <a:gd name="connsiteX0-405" fmla="*/ 70061 w 1032828"/>
                  <a:gd name="connsiteY0-406" fmla="*/ 440531 h 670176"/>
                  <a:gd name="connsiteX1-407" fmla="*/ 55781 w 1032828"/>
                  <a:gd name="connsiteY1-408" fmla="*/ 314895 h 670176"/>
                  <a:gd name="connsiteX2-409" fmla="*/ 518243 w 1032828"/>
                  <a:gd name="connsiteY2-410" fmla="*/ 60 h 670176"/>
                  <a:gd name="connsiteX3-411" fmla="*/ 988713 w 1032828"/>
                  <a:gd name="connsiteY3-412" fmla="*/ 287974 h 670176"/>
                  <a:gd name="connsiteX4-413" fmla="*/ 957736 w 1032828"/>
                  <a:gd name="connsiteY4-414" fmla="*/ 427071 h 670176"/>
                  <a:gd name="connsiteX5-415" fmla="*/ 518243 w 1032828"/>
                  <a:gd name="connsiteY5-416" fmla="*/ 670115 h 670176"/>
                  <a:gd name="connsiteX6-417" fmla="*/ 70061 w 1032828"/>
                  <a:gd name="connsiteY6-418" fmla="*/ 440531 h 670176"/>
                  <a:gd name="connsiteX0-419" fmla="*/ 70061 w 1034125"/>
                  <a:gd name="connsiteY0-420" fmla="*/ 440531 h 670176"/>
                  <a:gd name="connsiteX1-421" fmla="*/ 55781 w 1034125"/>
                  <a:gd name="connsiteY1-422" fmla="*/ 314895 h 670176"/>
                  <a:gd name="connsiteX2-423" fmla="*/ 518243 w 1034125"/>
                  <a:gd name="connsiteY2-424" fmla="*/ 60 h 670176"/>
                  <a:gd name="connsiteX3-425" fmla="*/ 988713 w 1034125"/>
                  <a:gd name="connsiteY3-426" fmla="*/ 287974 h 670176"/>
                  <a:gd name="connsiteX4-427" fmla="*/ 957736 w 1034125"/>
                  <a:gd name="connsiteY4-428" fmla="*/ 427071 h 670176"/>
                  <a:gd name="connsiteX5-429" fmla="*/ 518243 w 1034125"/>
                  <a:gd name="connsiteY5-430" fmla="*/ 670115 h 670176"/>
                  <a:gd name="connsiteX6-431" fmla="*/ 70061 w 1034125"/>
                  <a:gd name="connsiteY6-432" fmla="*/ 440531 h 670176"/>
                  <a:gd name="connsiteX0-433" fmla="*/ 70061 w 1034125"/>
                  <a:gd name="connsiteY0-434" fmla="*/ 440531 h 688110"/>
                  <a:gd name="connsiteX1-435" fmla="*/ 55781 w 1034125"/>
                  <a:gd name="connsiteY1-436" fmla="*/ 314895 h 688110"/>
                  <a:gd name="connsiteX2-437" fmla="*/ 518243 w 1034125"/>
                  <a:gd name="connsiteY2-438" fmla="*/ 60 h 688110"/>
                  <a:gd name="connsiteX3-439" fmla="*/ 988713 w 1034125"/>
                  <a:gd name="connsiteY3-440" fmla="*/ 287974 h 688110"/>
                  <a:gd name="connsiteX4-441" fmla="*/ 957736 w 1034125"/>
                  <a:gd name="connsiteY4-442" fmla="*/ 427071 h 688110"/>
                  <a:gd name="connsiteX5-443" fmla="*/ 518243 w 1034125"/>
                  <a:gd name="connsiteY5-444" fmla="*/ 688063 h 688110"/>
                  <a:gd name="connsiteX6-445" fmla="*/ 70061 w 1034125"/>
                  <a:gd name="connsiteY6-446" fmla="*/ 440531 h 688110"/>
                  <a:gd name="connsiteX0-447" fmla="*/ 70061 w 1034125"/>
                  <a:gd name="connsiteY0-448" fmla="*/ 440531 h 689036"/>
                  <a:gd name="connsiteX1-449" fmla="*/ 55781 w 1034125"/>
                  <a:gd name="connsiteY1-450" fmla="*/ 314895 h 689036"/>
                  <a:gd name="connsiteX2-451" fmla="*/ 518243 w 1034125"/>
                  <a:gd name="connsiteY2-452" fmla="*/ 60 h 689036"/>
                  <a:gd name="connsiteX3-453" fmla="*/ 988713 w 1034125"/>
                  <a:gd name="connsiteY3-454" fmla="*/ 287974 h 689036"/>
                  <a:gd name="connsiteX4-455" fmla="*/ 957736 w 1034125"/>
                  <a:gd name="connsiteY4-456" fmla="*/ 427071 h 689036"/>
                  <a:gd name="connsiteX5-457" fmla="*/ 518243 w 1034125"/>
                  <a:gd name="connsiteY5-458" fmla="*/ 688063 h 689036"/>
                  <a:gd name="connsiteX6-459" fmla="*/ 70061 w 1034125"/>
                  <a:gd name="connsiteY6-460" fmla="*/ 440531 h 689036"/>
                  <a:gd name="connsiteX0-461" fmla="*/ 70061 w 1034125"/>
                  <a:gd name="connsiteY0-462" fmla="*/ 440531 h 688110"/>
                  <a:gd name="connsiteX1-463" fmla="*/ 55781 w 1034125"/>
                  <a:gd name="connsiteY1-464" fmla="*/ 314895 h 688110"/>
                  <a:gd name="connsiteX2-465" fmla="*/ 518243 w 1034125"/>
                  <a:gd name="connsiteY2-466" fmla="*/ 60 h 688110"/>
                  <a:gd name="connsiteX3-467" fmla="*/ 988713 w 1034125"/>
                  <a:gd name="connsiteY3-468" fmla="*/ 287974 h 688110"/>
                  <a:gd name="connsiteX4-469" fmla="*/ 957736 w 1034125"/>
                  <a:gd name="connsiteY4-470" fmla="*/ 427071 h 688110"/>
                  <a:gd name="connsiteX5-471" fmla="*/ 518243 w 1034125"/>
                  <a:gd name="connsiteY5-472" fmla="*/ 688063 h 688110"/>
                  <a:gd name="connsiteX6-473" fmla="*/ 70061 w 1034125"/>
                  <a:gd name="connsiteY6-474" fmla="*/ 440531 h 688110"/>
                  <a:gd name="connsiteX0-475" fmla="*/ 70061 w 1034125"/>
                  <a:gd name="connsiteY0-476" fmla="*/ 440531 h 688110"/>
                  <a:gd name="connsiteX1-477" fmla="*/ 55781 w 1034125"/>
                  <a:gd name="connsiteY1-478" fmla="*/ 314895 h 688110"/>
                  <a:gd name="connsiteX2-479" fmla="*/ 518243 w 1034125"/>
                  <a:gd name="connsiteY2-480" fmla="*/ 60 h 688110"/>
                  <a:gd name="connsiteX3-481" fmla="*/ 988713 w 1034125"/>
                  <a:gd name="connsiteY3-482" fmla="*/ 287974 h 688110"/>
                  <a:gd name="connsiteX4-483" fmla="*/ 957736 w 1034125"/>
                  <a:gd name="connsiteY4-484" fmla="*/ 427071 h 688110"/>
                  <a:gd name="connsiteX5-485" fmla="*/ 518243 w 1034125"/>
                  <a:gd name="connsiteY5-486" fmla="*/ 688063 h 688110"/>
                  <a:gd name="connsiteX6-487" fmla="*/ 70061 w 1034125"/>
                  <a:gd name="connsiteY6-488" fmla="*/ 440531 h 688110"/>
                  <a:gd name="connsiteX0-489" fmla="*/ 70061 w 1034125"/>
                  <a:gd name="connsiteY0-490" fmla="*/ 440531 h 688086"/>
                  <a:gd name="connsiteX1-491" fmla="*/ 55781 w 1034125"/>
                  <a:gd name="connsiteY1-492" fmla="*/ 314895 h 688086"/>
                  <a:gd name="connsiteX2-493" fmla="*/ 518243 w 1034125"/>
                  <a:gd name="connsiteY2-494" fmla="*/ 60 h 688086"/>
                  <a:gd name="connsiteX3-495" fmla="*/ 988713 w 1034125"/>
                  <a:gd name="connsiteY3-496" fmla="*/ 287974 h 688086"/>
                  <a:gd name="connsiteX4-497" fmla="*/ 957736 w 1034125"/>
                  <a:gd name="connsiteY4-498" fmla="*/ 427071 h 688086"/>
                  <a:gd name="connsiteX5-499" fmla="*/ 518243 w 1034125"/>
                  <a:gd name="connsiteY5-500" fmla="*/ 688063 h 688086"/>
                  <a:gd name="connsiteX6-501" fmla="*/ 70061 w 1034125"/>
                  <a:gd name="connsiteY6-502" fmla="*/ 440531 h 688086"/>
                  <a:gd name="connsiteX0-503" fmla="*/ 70061 w 1034125"/>
                  <a:gd name="connsiteY0-504" fmla="*/ 440531 h 688086"/>
                  <a:gd name="connsiteX1-505" fmla="*/ 55781 w 1034125"/>
                  <a:gd name="connsiteY1-506" fmla="*/ 314895 h 688086"/>
                  <a:gd name="connsiteX2-507" fmla="*/ 518243 w 1034125"/>
                  <a:gd name="connsiteY2-508" fmla="*/ 60 h 688086"/>
                  <a:gd name="connsiteX3-509" fmla="*/ 988713 w 1034125"/>
                  <a:gd name="connsiteY3-510" fmla="*/ 287974 h 688086"/>
                  <a:gd name="connsiteX4-511" fmla="*/ 957736 w 1034125"/>
                  <a:gd name="connsiteY4-512" fmla="*/ 427071 h 688086"/>
                  <a:gd name="connsiteX5-513" fmla="*/ 518243 w 1034125"/>
                  <a:gd name="connsiteY5-514" fmla="*/ 688063 h 688086"/>
                  <a:gd name="connsiteX6-515" fmla="*/ 70061 w 1034125"/>
                  <a:gd name="connsiteY6-516" fmla="*/ 440531 h 688086"/>
                  <a:gd name="connsiteX0-517" fmla="*/ 70061 w 1034125"/>
                  <a:gd name="connsiteY0-518" fmla="*/ 440531 h 688086"/>
                  <a:gd name="connsiteX1-519" fmla="*/ 55781 w 1034125"/>
                  <a:gd name="connsiteY1-520" fmla="*/ 314895 h 688086"/>
                  <a:gd name="connsiteX2-521" fmla="*/ 518243 w 1034125"/>
                  <a:gd name="connsiteY2-522" fmla="*/ 60 h 688086"/>
                  <a:gd name="connsiteX3-523" fmla="*/ 988713 w 1034125"/>
                  <a:gd name="connsiteY3-524" fmla="*/ 287974 h 688086"/>
                  <a:gd name="connsiteX4-525" fmla="*/ 957736 w 1034125"/>
                  <a:gd name="connsiteY4-526" fmla="*/ 427071 h 688086"/>
                  <a:gd name="connsiteX5-527" fmla="*/ 518243 w 1034125"/>
                  <a:gd name="connsiteY5-528" fmla="*/ 688063 h 688086"/>
                  <a:gd name="connsiteX6-529" fmla="*/ 70061 w 1034125"/>
                  <a:gd name="connsiteY6-530" fmla="*/ 440531 h 688086"/>
                  <a:gd name="connsiteX0-531" fmla="*/ 70061 w 1034125"/>
                  <a:gd name="connsiteY0-532" fmla="*/ 440531 h 656683"/>
                  <a:gd name="connsiteX1-533" fmla="*/ 55781 w 1034125"/>
                  <a:gd name="connsiteY1-534" fmla="*/ 314895 h 656683"/>
                  <a:gd name="connsiteX2-535" fmla="*/ 518243 w 1034125"/>
                  <a:gd name="connsiteY2-536" fmla="*/ 60 h 656683"/>
                  <a:gd name="connsiteX3-537" fmla="*/ 988713 w 1034125"/>
                  <a:gd name="connsiteY3-538" fmla="*/ 287974 h 656683"/>
                  <a:gd name="connsiteX4-539" fmla="*/ 957736 w 1034125"/>
                  <a:gd name="connsiteY4-540" fmla="*/ 427071 h 656683"/>
                  <a:gd name="connsiteX5-541" fmla="*/ 518243 w 1034125"/>
                  <a:gd name="connsiteY5-542" fmla="*/ 656654 h 656683"/>
                  <a:gd name="connsiteX6-543" fmla="*/ 70061 w 1034125"/>
                  <a:gd name="connsiteY6-544" fmla="*/ 440531 h 656683"/>
                  <a:gd name="connsiteX0-545" fmla="*/ 70061 w 1028388"/>
                  <a:gd name="connsiteY0-546" fmla="*/ 440531 h 656667"/>
                  <a:gd name="connsiteX1-547" fmla="*/ 55781 w 1028388"/>
                  <a:gd name="connsiteY1-548" fmla="*/ 314895 h 656667"/>
                  <a:gd name="connsiteX2-549" fmla="*/ 518243 w 1028388"/>
                  <a:gd name="connsiteY2-550" fmla="*/ 60 h 656667"/>
                  <a:gd name="connsiteX3-551" fmla="*/ 988713 w 1028388"/>
                  <a:gd name="connsiteY3-552" fmla="*/ 287974 h 656667"/>
                  <a:gd name="connsiteX4-553" fmla="*/ 938697 w 1028388"/>
                  <a:gd name="connsiteY4-554" fmla="*/ 431558 h 656667"/>
                  <a:gd name="connsiteX5-555" fmla="*/ 518243 w 1028388"/>
                  <a:gd name="connsiteY5-556" fmla="*/ 656654 h 656667"/>
                  <a:gd name="connsiteX6-557" fmla="*/ 70061 w 1028388"/>
                  <a:gd name="connsiteY6-558" fmla="*/ 440531 h 656667"/>
                  <a:gd name="connsiteX0-559" fmla="*/ 70061 w 1030654"/>
                  <a:gd name="connsiteY0-560" fmla="*/ 440531 h 656667"/>
                  <a:gd name="connsiteX1-561" fmla="*/ 55781 w 1030654"/>
                  <a:gd name="connsiteY1-562" fmla="*/ 314895 h 656667"/>
                  <a:gd name="connsiteX2-563" fmla="*/ 518243 w 1030654"/>
                  <a:gd name="connsiteY2-564" fmla="*/ 60 h 656667"/>
                  <a:gd name="connsiteX3-565" fmla="*/ 988713 w 1030654"/>
                  <a:gd name="connsiteY3-566" fmla="*/ 287974 h 656667"/>
                  <a:gd name="connsiteX4-567" fmla="*/ 938697 w 1030654"/>
                  <a:gd name="connsiteY4-568" fmla="*/ 431558 h 656667"/>
                  <a:gd name="connsiteX5-569" fmla="*/ 518243 w 1030654"/>
                  <a:gd name="connsiteY5-570" fmla="*/ 656654 h 656667"/>
                  <a:gd name="connsiteX6-571" fmla="*/ 70061 w 1030654"/>
                  <a:gd name="connsiteY6-572" fmla="*/ 440531 h 656667"/>
                  <a:gd name="connsiteX0-573" fmla="*/ 70061 w 1020128"/>
                  <a:gd name="connsiteY0-574" fmla="*/ 440531 h 656667"/>
                  <a:gd name="connsiteX1-575" fmla="*/ 55781 w 1020128"/>
                  <a:gd name="connsiteY1-576" fmla="*/ 314895 h 656667"/>
                  <a:gd name="connsiteX2-577" fmla="*/ 518243 w 1020128"/>
                  <a:gd name="connsiteY2-578" fmla="*/ 60 h 656667"/>
                  <a:gd name="connsiteX3-579" fmla="*/ 988713 w 1020128"/>
                  <a:gd name="connsiteY3-580" fmla="*/ 287974 h 656667"/>
                  <a:gd name="connsiteX4-581" fmla="*/ 938697 w 1020128"/>
                  <a:gd name="connsiteY4-582" fmla="*/ 431558 h 656667"/>
                  <a:gd name="connsiteX5-583" fmla="*/ 518243 w 1020128"/>
                  <a:gd name="connsiteY5-584" fmla="*/ 656654 h 656667"/>
                  <a:gd name="connsiteX6-585" fmla="*/ 70061 w 1020128"/>
                  <a:gd name="connsiteY6-586" fmla="*/ 440531 h 656667"/>
                  <a:gd name="connsiteX0-587" fmla="*/ 70061 w 1020128"/>
                  <a:gd name="connsiteY0-588" fmla="*/ 440531 h 657658"/>
                  <a:gd name="connsiteX1-589" fmla="*/ 55781 w 1020128"/>
                  <a:gd name="connsiteY1-590" fmla="*/ 314895 h 657658"/>
                  <a:gd name="connsiteX2-591" fmla="*/ 518243 w 1020128"/>
                  <a:gd name="connsiteY2-592" fmla="*/ 60 h 657658"/>
                  <a:gd name="connsiteX3-593" fmla="*/ 988713 w 1020128"/>
                  <a:gd name="connsiteY3-594" fmla="*/ 287974 h 657658"/>
                  <a:gd name="connsiteX4-595" fmla="*/ 938697 w 1020128"/>
                  <a:gd name="connsiteY4-596" fmla="*/ 431558 h 657658"/>
                  <a:gd name="connsiteX5-597" fmla="*/ 518243 w 1020128"/>
                  <a:gd name="connsiteY5-598" fmla="*/ 656654 h 657658"/>
                  <a:gd name="connsiteX6-599" fmla="*/ 70061 w 1020128"/>
                  <a:gd name="connsiteY6-600" fmla="*/ 440531 h 657658"/>
                  <a:gd name="connsiteX0-601" fmla="*/ 70061 w 1020128"/>
                  <a:gd name="connsiteY0-602" fmla="*/ 440531 h 657206"/>
                  <a:gd name="connsiteX1-603" fmla="*/ 55781 w 1020128"/>
                  <a:gd name="connsiteY1-604" fmla="*/ 314895 h 657206"/>
                  <a:gd name="connsiteX2-605" fmla="*/ 518243 w 1020128"/>
                  <a:gd name="connsiteY2-606" fmla="*/ 60 h 657206"/>
                  <a:gd name="connsiteX3-607" fmla="*/ 988713 w 1020128"/>
                  <a:gd name="connsiteY3-608" fmla="*/ 287974 h 657206"/>
                  <a:gd name="connsiteX4-609" fmla="*/ 938697 w 1020128"/>
                  <a:gd name="connsiteY4-610" fmla="*/ 431558 h 657206"/>
                  <a:gd name="connsiteX5-611" fmla="*/ 518243 w 1020128"/>
                  <a:gd name="connsiteY5-612" fmla="*/ 656654 h 657206"/>
                  <a:gd name="connsiteX6-613" fmla="*/ 70061 w 1020128"/>
                  <a:gd name="connsiteY6-614" fmla="*/ 440531 h 657206"/>
                  <a:gd name="connsiteX0-615" fmla="*/ 70061 w 1020128"/>
                  <a:gd name="connsiteY0-616" fmla="*/ 440486 h 657161"/>
                  <a:gd name="connsiteX1-617" fmla="*/ 55781 w 1020128"/>
                  <a:gd name="connsiteY1-618" fmla="*/ 301389 h 657161"/>
                  <a:gd name="connsiteX2-619" fmla="*/ 518243 w 1020128"/>
                  <a:gd name="connsiteY2-620" fmla="*/ 15 h 657161"/>
                  <a:gd name="connsiteX3-621" fmla="*/ 988713 w 1020128"/>
                  <a:gd name="connsiteY3-622" fmla="*/ 287929 h 657161"/>
                  <a:gd name="connsiteX4-623" fmla="*/ 938697 w 1020128"/>
                  <a:gd name="connsiteY4-624" fmla="*/ 431513 h 657161"/>
                  <a:gd name="connsiteX5-625" fmla="*/ 518243 w 1020128"/>
                  <a:gd name="connsiteY5-626" fmla="*/ 656609 h 657161"/>
                  <a:gd name="connsiteX6-627" fmla="*/ 70061 w 1020128"/>
                  <a:gd name="connsiteY6-628" fmla="*/ 440486 h 657161"/>
                  <a:gd name="connsiteX0-629" fmla="*/ 70061 w 1020128"/>
                  <a:gd name="connsiteY0-630" fmla="*/ 440799 h 657474"/>
                  <a:gd name="connsiteX1-631" fmla="*/ 55781 w 1020128"/>
                  <a:gd name="connsiteY1-632" fmla="*/ 301702 h 657474"/>
                  <a:gd name="connsiteX2-633" fmla="*/ 518243 w 1020128"/>
                  <a:gd name="connsiteY2-634" fmla="*/ 328 h 657474"/>
                  <a:gd name="connsiteX3-635" fmla="*/ 988713 w 1020128"/>
                  <a:gd name="connsiteY3-636" fmla="*/ 288242 h 657474"/>
                  <a:gd name="connsiteX4-637" fmla="*/ 938697 w 1020128"/>
                  <a:gd name="connsiteY4-638" fmla="*/ 431826 h 657474"/>
                  <a:gd name="connsiteX5-639" fmla="*/ 518243 w 1020128"/>
                  <a:gd name="connsiteY5-640" fmla="*/ 656922 h 657474"/>
                  <a:gd name="connsiteX6-641" fmla="*/ 70061 w 1020128"/>
                  <a:gd name="connsiteY6-642" fmla="*/ 440799 h 657474"/>
                  <a:gd name="connsiteX0-643" fmla="*/ 70061 w 1020128"/>
                  <a:gd name="connsiteY0-644" fmla="*/ 440824 h 657499"/>
                  <a:gd name="connsiteX1-645" fmla="*/ 55781 w 1020128"/>
                  <a:gd name="connsiteY1-646" fmla="*/ 301727 h 657499"/>
                  <a:gd name="connsiteX2-647" fmla="*/ 518243 w 1020128"/>
                  <a:gd name="connsiteY2-648" fmla="*/ 353 h 657499"/>
                  <a:gd name="connsiteX3-649" fmla="*/ 988713 w 1020128"/>
                  <a:gd name="connsiteY3-650" fmla="*/ 288267 h 657499"/>
                  <a:gd name="connsiteX4-651" fmla="*/ 938697 w 1020128"/>
                  <a:gd name="connsiteY4-652" fmla="*/ 431851 h 657499"/>
                  <a:gd name="connsiteX5-653" fmla="*/ 518243 w 1020128"/>
                  <a:gd name="connsiteY5-654" fmla="*/ 656947 h 657499"/>
                  <a:gd name="connsiteX6-655" fmla="*/ 70061 w 1020128"/>
                  <a:gd name="connsiteY6-656" fmla="*/ 440824 h 657499"/>
                  <a:gd name="connsiteX0-657" fmla="*/ 70061 w 1020128"/>
                  <a:gd name="connsiteY0-658" fmla="*/ 440486 h 657161"/>
                  <a:gd name="connsiteX1-659" fmla="*/ 55781 w 1020128"/>
                  <a:gd name="connsiteY1-660" fmla="*/ 301389 h 657161"/>
                  <a:gd name="connsiteX2-661" fmla="*/ 518243 w 1020128"/>
                  <a:gd name="connsiteY2-662" fmla="*/ 15 h 657161"/>
                  <a:gd name="connsiteX3-663" fmla="*/ 988713 w 1020128"/>
                  <a:gd name="connsiteY3-664" fmla="*/ 287929 h 657161"/>
                  <a:gd name="connsiteX4-665" fmla="*/ 938697 w 1020128"/>
                  <a:gd name="connsiteY4-666" fmla="*/ 431513 h 657161"/>
                  <a:gd name="connsiteX5-667" fmla="*/ 518243 w 1020128"/>
                  <a:gd name="connsiteY5-668" fmla="*/ 656609 h 657161"/>
                  <a:gd name="connsiteX6-669" fmla="*/ 70061 w 1020128"/>
                  <a:gd name="connsiteY6-670" fmla="*/ 440486 h 657161"/>
                  <a:gd name="connsiteX0-671" fmla="*/ 70061 w 1020128"/>
                  <a:gd name="connsiteY0-672" fmla="*/ 440486 h 656808"/>
                  <a:gd name="connsiteX1-673" fmla="*/ 55781 w 1020128"/>
                  <a:gd name="connsiteY1-674" fmla="*/ 301389 h 656808"/>
                  <a:gd name="connsiteX2-675" fmla="*/ 518243 w 1020128"/>
                  <a:gd name="connsiteY2-676" fmla="*/ 15 h 656808"/>
                  <a:gd name="connsiteX3-677" fmla="*/ 988713 w 1020128"/>
                  <a:gd name="connsiteY3-678" fmla="*/ 287929 h 656808"/>
                  <a:gd name="connsiteX4-679" fmla="*/ 938697 w 1020128"/>
                  <a:gd name="connsiteY4-680" fmla="*/ 431513 h 656808"/>
                  <a:gd name="connsiteX5-681" fmla="*/ 518243 w 1020128"/>
                  <a:gd name="connsiteY5-682" fmla="*/ 656609 h 656808"/>
                  <a:gd name="connsiteX6-683" fmla="*/ 70061 w 1020128"/>
                  <a:gd name="connsiteY6-684" fmla="*/ 440486 h 656808"/>
                  <a:gd name="connsiteX0-685" fmla="*/ 70061 w 1030654"/>
                  <a:gd name="connsiteY0-686" fmla="*/ 440486 h 656808"/>
                  <a:gd name="connsiteX1-687" fmla="*/ 55781 w 1030654"/>
                  <a:gd name="connsiteY1-688" fmla="*/ 301389 h 656808"/>
                  <a:gd name="connsiteX2-689" fmla="*/ 518243 w 1030654"/>
                  <a:gd name="connsiteY2-690" fmla="*/ 15 h 656808"/>
                  <a:gd name="connsiteX3-691" fmla="*/ 988713 w 1030654"/>
                  <a:gd name="connsiteY3-692" fmla="*/ 287929 h 656808"/>
                  <a:gd name="connsiteX4-693" fmla="*/ 938697 w 1030654"/>
                  <a:gd name="connsiteY4-694" fmla="*/ 431513 h 656808"/>
                  <a:gd name="connsiteX5-695" fmla="*/ 518243 w 1030654"/>
                  <a:gd name="connsiteY5-696" fmla="*/ 656609 h 656808"/>
                  <a:gd name="connsiteX6-697" fmla="*/ 70061 w 1030654"/>
                  <a:gd name="connsiteY6-698" fmla="*/ 440486 h 656808"/>
                  <a:gd name="connsiteX0-699" fmla="*/ 70061 w 1039089"/>
                  <a:gd name="connsiteY0-700" fmla="*/ 440486 h 656808"/>
                  <a:gd name="connsiteX1-701" fmla="*/ 55781 w 1039089"/>
                  <a:gd name="connsiteY1-702" fmla="*/ 301389 h 656808"/>
                  <a:gd name="connsiteX2-703" fmla="*/ 518243 w 1039089"/>
                  <a:gd name="connsiteY2-704" fmla="*/ 15 h 656808"/>
                  <a:gd name="connsiteX3-705" fmla="*/ 988713 w 1039089"/>
                  <a:gd name="connsiteY3-706" fmla="*/ 287929 h 656808"/>
                  <a:gd name="connsiteX4-707" fmla="*/ 938697 w 1039089"/>
                  <a:gd name="connsiteY4-708" fmla="*/ 431513 h 656808"/>
                  <a:gd name="connsiteX5-709" fmla="*/ 518243 w 1039089"/>
                  <a:gd name="connsiteY5-710" fmla="*/ 656609 h 656808"/>
                  <a:gd name="connsiteX6-711" fmla="*/ 70061 w 1039089"/>
                  <a:gd name="connsiteY6-712" fmla="*/ 440486 h 656808"/>
                  <a:gd name="connsiteX0-713" fmla="*/ 79942 w 1048970"/>
                  <a:gd name="connsiteY0-714" fmla="*/ 440486 h 656808"/>
                  <a:gd name="connsiteX1-715" fmla="*/ 65662 w 1048970"/>
                  <a:gd name="connsiteY1-716" fmla="*/ 301389 h 656808"/>
                  <a:gd name="connsiteX2-717" fmla="*/ 528124 w 1048970"/>
                  <a:gd name="connsiteY2-718" fmla="*/ 15 h 656808"/>
                  <a:gd name="connsiteX3-719" fmla="*/ 998594 w 1048970"/>
                  <a:gd name="connsiteY3-720" fmla="*/ 287929 h 656808"/>
                  <a:gd name="connsiteX4-721" fmla="*/ 948578 w 1048970"/>
                  <a:gd name="connsiteY4-722" fmla="*/ 431513 h 656808"/>
                  <a:gd name="connsiteX5-723" fmla="*/ 528124 w 1048970"/>
                  <a:gd name="connsiteY5-724" fmla="*/ 656609 h 656808"/>
                  <a:gd name="connsiteX6-725" fmla="*/ 79942 w 1048970"/>
                  <a:gd name="connsiteY6-726" fmla="*/ 440486 h 656808"/>
                  <a:gd name="connsiteX0-727" fmla="*/ 79942 w 1041553"/>
                  <a:gd name="connsiteY0-728" fmla="*/ 440486 h 656622"/>
                  <a:gd name="connsiteX1-729" fmla="*/ 65662 w 1041553"/>
                  <a:gd name="connsiteY1-730" fmla="*/ 301389 h 656622"/>
                  <a:gd name="connsiteX2-731" fmla="*/ 528124 w 1041553"/>
                  <a:gd name="connsiteY2-732" fmla="*/ 15 h 656622"/>
                  <a:gd name="connsiteX3-733" fmla="*/ 998594 w 1041553"/>
                  <a:gd name="connsiteY3-734" fmla="*/ 287929 h 656622"/>
                  <a:gd name="connsiteX4-735" fmla="*/ 918923 w 1041553"/>
                  <a:gd name="connsiteY4-736" fmla="*/ 431513 h 656622"/>
                  <a:gd name="connsiteX5-737" fmla="*/ 528124 w 1041553"/>
                  <a:gd name="connsiteY5-738" fmla="*/ 656609 h 656622"/>
                  <a:gd name="connsiteX6-739" fmla="*/ 79942 w 1041553"/>
                  <a:gd name="connsiteY6-740" fmla="*/ 440486 h 656622"/>
                  <a:gd name="connsiteX0-741" fmla="*/ 79942 w 1041553"/>
                  <a:gd name="connsiteY0-742" fmla="*/ 440486 h 657432"/>
                  <a:gd name="connsiteX1-743" fmla="*/ 65662 w 1041553"/>
                  <a:gd name="connsiteY1-744" fmla="*/ 301389 h 657432"/>
                  <a:gd name="connsiteX2-745" fmla="*/ 528124 w 1041553"/>
                  <a:gd name="connsiteY2-746" fmla="*/ 15 h 657432"/>
                  <a:gd name="connsiteX3-747" fmla="*/ 998594 w 1041553"/>
                  <a:gd name="connsiteY3-748" fmla="*/ 287929 h 657432"/>
                  <a:gd name="connsiteX4-749" fmla="*/ 918923 w 1041553"/>
                  <a:gd name="connsiteY4-750" fmla="*/ 431513 h 657432"/>
                  <a:gd name="connsiteX5-751" fmla="*/ 528124 w 1041553"/>
                  <a:gd name="connsiteY5-752" fmla="*/ 656609 h 657432"/>
                  <a:gd name="connsiteX6-753" fmla="*/ 79942 w 1041553"/>
                  <a:gd name="connsiteY6-754" fmla="*/ 440486 h 657432"/>
                  <a:gd name="connsiteX0-755" fmla="*/ 79942 w 1023594"/>
                  <a:gd name="connsiteY0-756" fmla="*/ 440501 h 657447"/>
                  <a:gd name="connsiteX1-757" fmla="*/ 65662 w 1023594"/>
                  <a:gd name="connsiteY1-758" fmla="*/ 301404 h 657447"/>
                  <a:gd name="connsiteX2-759" fmla="*/ 528124 w 1023594"/>
                  <a:gd name="connsiteY2-760" fmla="*/ 30 h 657447"/>
                  <a:gd name="connsiteX3-761" fmla="*/ 974870 w 1023594"/>
                  <a:gd name="connsiteY3-762" fmla="*/ 282348 h 657447"/>
                  <a:gd name="connsiteX4-763" fmla="*/ 918923 w 1023594"/>
                  <a:gd name="connsiteY4-764" fmla="*/ 431528 h 657447"/>
                  <a:gd name="connsiteX5-765" fmla="*/ 528124 w 1023594"/>
                  <a:gd name="connsiteY5-766" fmla="*/ 656624 h 657447"/>
                  <a:gd name="connsiteX6-767" fmla="*/ 79942 w 1023594"/>
                  <a:gd name="connsiteY6-768" fmla="*/ 440501 h 657447"/>
                  <a:gd name="connsiteX0-769" fmla="*/ 79942 w 1023594"/>
                  <a:gd name="connsiteY0-770" fmla="*/ 440695 h 657641"/>
                  <a:gd name="connsiteX1-771" fmla="*/ 65662 w 1023594"/>
                  <a:gd name="connsiteY1-772" fmla="*/ 301598 h 657641"/>
                  <a:gd name="connsiteX2-773" fmla="*/ 528124 w 1023594"/>
                  <a:gd name="connsiteY2-774" fmla="*/ 224 h 657641"/>
                  <a:gd name="connsiteX3-775" fmla="*/ 974870 w 1023594"/>
                  <a:gd name="connsiteY3-776" fmla="*/ 282542 h 657641"/>
                  <a:gd name="connsiteX4-777" fmla="*/ 918923 w 1023594"/>
                  <a:gd name="connsiteY4-778" fmla="*/ 431722 h 657641"/>
                  <a:gd name="connsiteX5-779" fmla="*/ 528124 w 1023594"/>
                  <a:gd name="connsiteY5-780" fmla="*/ 656818 h 657641"/>
                  <a:gd name="connsiteX6-781" fmla="*/ 79942 w 1023594"/>
                  <a:gd name="connsiteY6-782" fmla="*/ 440695 h 657641"/>
                  <a:gd name="connsiteX0-783" fmla="*/ 79942 w 1013056"/>
                  <a:gd name="connsiteY0-784" fmla="*/ 440695 h 657641"/>
                  <a:gd name="connsiteX1-785" fmla="*/ 65662 w 1013056"/>
                  <a:gd name="connsiteY1-786" fmla="*/ 301598 h 657641"/>
                  <a:gd name="connsiteX2-787" fmla="*/ 528124 w 1013056"/>
                  <a:gd name="connsiteY2-788" fmla="*/ 224 h 657641"/>
                  <a:gd name="connsiteX3-789" fmla="*/ 974870 w 1013056"/>
                  <a:gd name="connsiteY3-790" fmla="*/ 282542 h 657641"/>
                  <a:gd name="connsiteX4-791" fmla="*/ 918923 w 1013056"/>
                  <a:gd name="connsiteY4-792" fmla="*/ 431722 h 657641"/>
                  <a:gd name="connsiteX5-793" fmla="*/ 528124 w 1013056"/>
                  <a:gd name="connsiteY5-794" fmla="*/ 656818 h 657641"/>
                  <a:gd name="connsiteX6-795" fmla="*/ 79942 w 1013056"/>
                  <a:gd name="connsiteY6-796" fmla="*/ 440695 h 657641"/>
                  <a:gd name="connsiteX0-797" fmla="*/ 79942 w 1000676"/>
                  <a:gd name="connsiteY0-798" fmla="*/ 440502 h 657448"/>
                  <a:gd name="connsiteX1-799" fmla="*/ 65662 w 1000676"/>
                  <a:gd name="connsiteY1-800" fmla="*/ 301405 h 657448"/>
                  <a:gd name="connsiteX2-801" fmla="*/ 528124 w 1000676"/>
                  <a:gd name="connsiteY2-802" fmla="*/ 31 h 657448"/>
                  <a:gd name="connsiteX3-803" fmla="*/ 957077 w 1000676"/>
                  <a:gd name="connsiteY3-804" fmla="*/ 282349 h 657448"/>
                  <a:gd name="connsiteX4-805" fmla="*/ 918923 w 1000676"/>
                  <a:gd name="connsiteY4-806" fmla="*/ 431529 h 657448"/>
                  <a:gd name="connsiteX5-807" fmla="*/ 528124 w 1000676"/>
                  <a:gd name="connsiteY5-808" fmla="*/ 656625 h 657448"/>
                  <a:gd name="connsiteX6-809" fmla="*/ 79942 w 1000676"/>
                  <a:gd name="connsiteY6-810" fmla="*/ 440502 h 657448"/>
                  <a:gd name="connsiteX0-811" fmla="*/ 82443 w 1003177"/>
                  <a:gd name="connsiteY0-812" fmla="*/ 440502 h 657448"/>
                  <a:gd name="connsiteX1-813" fmla="*/ 68163 w 1003177"/>
                  <a:gd name="connsiteY1-814" fmla="*/ 301405 h 657448"/>
                  <a:gd name="connsiteX2-815" fmla="*/ 530625 w 1003177"/>
                  <a:gd name="connsiteY2-816" fmla="*/ 31 h 657448"/>
                  <a:gd name="connsiteX3-817" fmla="*/ 959578 w 1003177"/>
                  <a:gd name="connsiteY3-818" fmla="*/ 282349 h 657448"/>
                  <a:gd name="connsiteX4-819" fmla="*/ 921424 w 1003177"/>
                  <a:gd name="connsiteY4-820" fmla="*/ 431529 h 657448"/>
                  <a:gd name="connsiteX5-821" fmla="*/ 530625 w 1003177"/>
                  <a:gd name="connsiteY5-822" fmla="*/ 656625 h 657448"/>
                  <a:gd name="connsiteX6-823" fmla="*/ 82443 w 1003177"/>
                  <a:gd name="connsiteY6-824" fmla="*/ 440502 h 657448"/>
                  <a:gd name="connsiteX0-825" fmla="*/ 88150 w 1008884"/>
                  <a:gd name="connsiteY0-826" fmla="*/ 440502 h 657448"/>
                  <a:gd name="connsiteX1-827" fmla="*/ 73870 w 1008884"/>
                  <a:gd name="connsiteY1-828" fmla="*/ 301405 h 657448"/>
                  <a:gd name="connsiteX2-829" fmla="*/ 536332 w 1008884"/>
                  <a:gd name="connsiteY2-830" fmla="*/ 31 h 657448"/>
                  <a:gd name="connsiteX3-831" fmla="*/ 965285 w 1008884"/>
                  <a:gd name="connsiteY3-832" fmla="*/ 282349 h 657448"/>
                  <a:gd name="connsiteX4-833" fmla="*/ 927131 w 1008884"/>
                  <a:gd name="connsiteY4-834" fmla="*/ 431529 h 657448"/>
                  <a:gd name="connsiteX5-835" fmla="*/ 536332 w 1008884"/>
                  <a:gd name="connsiteY5-836" fmla="*/ 656625 h 657448"/>
                  <a:gd name="connsiteX6-837" fmla="*/ 88150 w 1008884"/>
                  <a:gd name="connsiteY6-838" fmla="*/ 440502 h 657448"/>
                  <a:gd name="connsiteX0-839" fmla="*/ 88150 w 1017871"/>
                  <a:gd name="connsiteY0-840" fmla="*/ 440502 h 657448"/>
                  <a:gd name="connsiteX1-841" fmla="*/ 73870 w 1017871"/>
                  <a:gd name="connsiteY1-842" fmla="*/ 301405 h 657448"/>
                  <a:gd name="connsiteX2-843" fmla="*/ 536332 w 1017871"/>
                  <a:gd name="connsiteY2-844" fmla="*/ 31 h 657448"/>
                  <a:gd name="connsiteX3-845" fmla="*/ 965285 w 1017871"/>
                  <a:gd name="connsiteY3-846" fmla="*/ 282349 h 657448"/>
                  <a:gd name="connsiteX4-847" fmla="*/ 927131 w 1017871"/>
                  <a:gd name="connsiteY4-848" fmla="*/ 431529 h 657448"/>
                  <a:gd name="connsiteX5-849" fmla="*/ 536332 w 1017871"/>
                  <a:gd name="connsiteY5-850" fmla="*/ 656625 h 657448"/>
                  <a:gd name="connsiteX6-851" fmla="*/ 88150 w 1017871"/>
                  <a:gd name="connsiteY6-852" fmla="*/ 440502 h 657448"/>
                  <a:gd name="connsiteX0-853" fmla="*/ 88150 w 1017871"/>
                  <a:gd name="connsiteY0-854" fmla="*/ 440695 h 657641"/>
                  <a:gd name="connsiteX1-855" fmla="*/ 73870 w 1017871"/>
                  <a:gd name="connsiteY1-856" fmla="*/ 301598 h 657641"/>
                  <a:gd name="connsiteX2-857" fmla="*/ 536332 w 1017871"/>
                  <a:gd name="connsiteY2-858" fmla="*/ 224 h 657641"/>
                  <a:gd name="connsiteX3-859" fmla="*/ 965285 w 1017871"/>
                  <a:gd name="connsiteY3-860" fmla="*/ 282542 h 657641"/>
                  <a:gd name="connsiteX4-861" fmla="*/ 927131 w 1017871"/>
                  <a:gd name="connsiteY4-862" fmla="*/ 431722 h 657641"/>
                  <a:gd name="connsiteX5-863" fmla="*/ 536332 w 1017871"/>
                  <a:gd name="connsiteY5-864" fmla="*/ 656818 h 657641"/>
                  <a:gd name="connsiteX6-865" fmla="*/ 88150 w 1017871"/>
                  <a:gd name="connsiteY6-866" fmla="*/ 440695 h 657641"/>
                  <a:gd name="connsiteX0-867" fmla="*/ 88150 w 1017871"/>
                  <a:gd name="connsiteY0-868" fmla="*/ 440502 h 657448"/>
                  <a:gd name="connsiteX1-869" fmla="*/ 73870 w 1017871"/>
                  <a:gd name="connsiteY1-870" fmla="*/ 301405 h 657448"/>
                  <a:gd name="connsiteX2-871" fmla="*/ 536332 w 1017871"/>
                  <a:gd name="connsiteY2-872" fmla="*/ 31 h 657448"/>
                  <a:gd name="connsiteX3-873" fmla="*/ 965285 w 1017871"/>
                  <a:gd name="connsiteY3-874" fmla="*/ 282349 h 657448"/>
                  <a:gd name="connsiteX4-875" fmla="*/ 927131 w 1017871"/>
                  <a:gd name="connsiteY4-876" fmla="*/ 431529 h 657448"/>
                  <a:gd name="connsiteX5-877" fmla="*/ 536332 w 1017871"/>
                  <a:gd name="connsiteY5-878" fmla="*/ 656625 h 657448"/>
                  <a:gd name="connsiteX6-879" fmla="*/ 88150 w 1017871"/>
                  <a:gd name="connsiteY6-880" fmla="*/ 440502 h 657448"/>
                  <a:gd name="connsiteX0-881" fmla="*/ 88150 w 1017871"/>
                  <a:gd name="connsiteY0-882" fmla="*/ 440502 h 657448"/>
                  <a:gd name="connsiteX1-883" fmla="*/ 73870 w 1017871"/>
                  <a:gd name="connsiteY1-884" fmla="*/ 301405 h 657448"/>
                  <a:gd name="connsiteX2-885" fmla="*/ 536332 w 1017871"/>
                  <a:gd name="connsiteY2-886" fmla="*/ 31 h 657448"/>
                  <a:gd name="connsiteX3-887" fmla="*/ 965285 w 1017871"/>
                  <a:gd name="connsiteY3-888" fmla="*/ 282349 h 657448"/>
                  <a:gd name="connsiteX4-889" fmla="*/ 927131 w 1017871"/>
                  <a:gd name="connsiteY4-890" fmla="*/ 431529 h 657448"/>
                  <a:gd name="connsiteX5-891" fmla="*/ 536332 w 1017871"/>
                  <a:gd name="connsiteY5-892" fmla="*/ 656625 h 657448"/>
                  <a:gd name="connsiteX6-893" fmla="*/ 88150 w 1017871"/>
                  <a:gd name="connsiteY6-894" fmla="*/ 440502 h 657448"/>
                  <a:gd name="connsiteX0-895" fmla="*/ 88150 w 1027801"/>
                  <a:gd name="connsiteY0-896" fmla="*/ 440502 h 657448"/>
                  <a:gd name="connsiteX1-897" fmla="*/ 73870 w 1027801"/>
                  <a:gd name="connsiteY1-898" fmla="*/ 301405 h 657448"/>
                  <a:gd name="connsiteX2-899" fmla="*/ 536332 w 1027801"/>
                  <a:gd name="connsiteY2-900" fmla="*/ 31 h 657448"/>
                  <a:gd name="connsiteX3-901" fmla="*/ 965285 w 1027801"/>
                  <a:gd name="connsiteY3-902" fmla="*/ 282349 h 657448"/>
                  <a:gd name="connsiteX4-903" fmla="*/ 927131 w 1027801"/>
                  <a:gd name="connsiteY4-904" fmla="*/ 431529 h 657448"/>
                  <a:gd name="connsiteX5-905" fmla="*/ 536332 w 1027801"/>
                  <a:gd name="connsiteY5-906" fmla="*/ 656625 h 657448"/>
                  <a:gd name="connsiteX6-907" fmla="*/ 88150 w 1027801"/>
                  <a:gd name="connsiteY6-908" fmla="*/ 440502 h 657448"/>
                  <a:gd name="connsiteX0-909" fmla="*/ 88150 w 1027801"/>
                  <a:gd name="connsiteY0-910" fmla="*/ 440502 h 657448"/>
                  <a:gd name="connsiteX1-911" fmla="*/ 73870 w 1027801"/>
                  <a:gd name="connsiteY1-912" fmla="*/ 301405 h 657448"/>
                  <a:gd name="connsiteX2-913" fmla="*/ 536332 w 1027801"/>
                  <a:gd name="connsiteY2-914" fmla="*/ 31 h 657448"/>
                  <a:gd name="connsiteX3-915" fmla="*/ 965285 w 1027801"/>
                  <a:gd name="connsiteY3-916" fmla="*/ 282349 h 657448"/>
                  <a:gd name="connsiteX4-917" fmla="*/ 927131 w 1027801"/>
                  <a:gd name="connsiteY4-918" fmla="*/ 431529 h 657448"/>
                  <a:gd name="connsiteX5-919" fmla="*/ 536332 w 1027801"/>
                  <a:gd name="connsiteY5-920" fmla="*/ 656625 h 657448"/>
                  <a:gd name="connsiteX6-921" fmla="*/ 88150 w 1027801"/>
                  <a:gd name="connsiteY6-922" fmla="*/ 440502 h 657448"/>
                  <a:gd name="connsiteX0-923" fmla="*/ 88150 w 1013624"/>
                  <a:gd name="connsiteY0-924" fmla="*/ 440488 h 657434"/>
                  <a:gd name="connsiteX1-925" fmla="*/ 73870 w 1013624"/>
                  <a:gd name="connsiteY1-926" fmla="*/ 301391 h 657434"/>
                  <a:gd name="connsiteX2-927" fmla="*/ 536332 w 1013624"/>
                  <a:gd name="connsiteY2-928" fmla="*/ 17 h 657434"/>
                  <a:gd name="connsiteX3-929" fmla="*/ 940628 w 1013624"/>
                  <a:gd name="connsiteY3-930" fmla="*/ 315905 h 657434"/>
                  <a:gd name="connsiteX4-931" fmla="*/ 927131 w 1013624"/>
                  <a:gd name="connsiteY4-932" fmla="*/ 431515 h 657434"/>
                  <a:gd name="connsiteX5-933" fmla="*/ 536332 w 1013624"/>
                  <a:gd name="connsiteY5-934" fmla="*/ 656611 h 657434"/>
                  <a:gd name="connsiteX6-935" fmla="*/ 88150 w 1013624"/>
                  <a:gd name="connsiteY6-936" fmla="*/ 440488 h 657434"/>
                  <a:gd name="connsiteX0-937" fmla="*/ 74908 w 1000382"/>
                  <a:gd name="connsiteY0-938" fmla="*/ 440537 h 657483"/>
                  <a:gd name="connsiteX1-939" fmla="*/ 85286 w 1000382"/>
                  <a:gd name="connsiteY1-940" fmla="*/ 346201 h 657483"/>
                  <a:gd name="connsiteX2-941" fmla="*/ 523090 w 1000382"/>
                  <a:gd name="connsiteY2-942" fmla="*/ 66 h 657483"/>
                  <a:gd name="connsiteX3-943" fmla="*/ 927386 w 1000382"/>
                  <a:gd name="connsiteY3-944" fmla="*/ 315954 h 657483"/>
                  <a:gd name="connsiteX4-945" fmla="*/ 913889 w 1000382"/>
                  <a:gd name="connsiteY4-946" fmla="*/ 431564 h 657483"/>
                  <a:gd name="connsiteX5-947" fmla="*/ 523090 w 1000382"/>
                  <a:gd name="connsiteY5-948" fmla="*/ 656660 h 657483"/>
                  <a:gd name="connsiteX6-949" fmla="*/ 74908 w 1000382"/>
                  <a:gd name="connsiteY6-950" fmla="*/ 440537 h 657483"/>
                  <a:gd name="connsiteX0-951" fmla="*/ 70393 w 995867"/>
                  <a:gd name="connsiteY0-952" fmla="*/ 440537 h 657483"/>
                  <a:gd name="connsiteX1-953" fmla="*/ 80771 w 995867"/>
                  <a:gd name="connsiteY1-954" fmla="*/ 346201 h 657483"/>
                  <a:gd name="connsiteX2-955" fmla="*/ 518575 w 995867"/>
                  <a:gd name="connsiteY2-956" fmla="*/ 66 h 657483"/>
                  <a:gd name="connsiteX3-957" fmla="*/ 922871 w 995867"/>
                  <a:gd name="connsiteY3-958" fmla="*/ 315954 h 657483"/>
                  <a:gd name="connsiteX4-959" fmla="*/ 909374 w 995867"/>
                  <a:gd name="connsiteY4-960" fmla="*/ 431564 h 657483"/>
                  <a:gd name="connsiteX5-961" fmla="*/ 518575 w 995867"/>
                  <a:gd name="connsiteY5-962" fmla="*/ 656660 h 657483"/>
                  <a:gd name="connsiteX6-963" fmla="*/ 70393 w 995867"/>
                  <a:gd name="connsiteY6-964" fmla="*/ 440537 h 657483"/>
                  <a:gd name="connsiteX0-965" fmla="*/ 56668 w 982142"/>
                  <a:gd name="connsiteY0-966" fmla="*/ 440537 h 657483"/>
                  <a:gd name="connsiteX1-967" fmla="*/ 67046 w 982142"/>
                  <a:gd name="connsiteY1-968" fmla="*/ 346201 h 657483"/>
                  <a:gd name="connsiteX2-969" fmla="*/ 504850 w 982142"/>
                  <a:gd name="connsiteY2-970" fmla="*/ 66 h 657483"/>
                  <a:gd name="connsiteX3-971" fmla="*/ 909146 w 982142"/>
                  <a:gd name="connsiteY3-972" fmla="*/ 315954 h 657483"/>
                  <a:gd name="connsiteX4-973" fmla="*/ 895649 w 982142"/>
                  <a:gd name="connsiteY4-974" fmla="*/ 431564 h 657483"/>
                  <a:gd name="connsiteX5-975" fmla="*/ 504850 w 982142"/>
                  <a:gd name="connsiteY5-976" fmla="*/ 656660 h 657483"/>
                  <a:gd name="connsiteX6-977" fmla="*/ 56668 w 982142"/>
                  <a:gd name="connsiteY6-978" fmla="*/ 440537 h 657483"/>
                  <a:gd name="connsiteX0-979" fmla="*/ 56668 w 964216"/>
                  <a:gd name="connsiteY0-980" fmla="*/ 440537 h 657483"/>
                  <a:gd name="connsiteX1-981" fmla="*/ 67046 w 964216"/>
                  <a:gd name="connsiteY1-982" fmla="*/ 346201 h 657483"/>
                  <a:gd name="connsiteX2-983" fmla="*/ 504850 w 964216"/>
                  <a:gd name="connsiteY2-984" fmla="*/ 66 h 657483"/>
                  <a:gd name="connsiteX3-985" fmla="*/ 909146 w 964216"/>
                  <a:gd name="connsiteY3-986" fmla="*/ 315954 h 657483"/>
                  <a:gd name="connsiteX4-987" fmla="*/ 895649 w 964216"/>
                  <a:gd name="connsiteY4-988" fmla="*/ 431564 h 657483"/>
                  <a:gd name="connsiteX5-989" fmla="*/ 504850 w 964216"/>
                  <a:gd name="connsiteY5-990" fmla="*/ 656660 h 657483"/>
                  <a:gd name="connsiteX6-991" fmla="*/ 56668 w 964216"/>
                  <a:gd name="connsiteY6-992" fmla="*/ 440537 h 657483"/>
                  <a:gd name="connsiteX0-993" fmla="*/ 56668 w 956229"/>
                  <a:gd name="connsiteY0-994" fmla="*/ 440537 h 657483"/>
                  <a:gd name="connsiteX1-995" fmla="*/ 67046 w 956229"/>
                  <a:gd name="connsiteY1-996" fmla="*/ 346201 h 657483"/>
                  <a:gd name="connsiteX2-997" fmla="*/ 504850 w 956229"/>
                  <a:gd name="connsiteY2-998" fmla="*/ 66 h 657483"/>
                  <a:gd name="connsiteX3-999" fmla="*/ 909146 w 956229"/>
                  <a:gd name="connsiteY3-1000" fmla="*/ 315954 h 657483"/>
                  <a:gd name="connsiteX4-1001" fmla="*/ 895649 w 956229"/>
                  <a:gd name="connsiteY4-1002" fmla="*/ 431564 h 657483"/>
                  <a:gd name="connsiteX5-1003" fmla="*/ 504850 w 956229"/>
                  <a:gd name="connsiteY5-1004" fmla="*/ 656660 h 657483"/>
                  <a:gd name="connsiteX6-1005" fmla="*/ 56668 w 956229"/>
                  <a:gd name="connsiteY6-1006" fmla="*/ 440537 h 657483"/>
                  <a:gd name="connsiteX0-1007" fmla="*/ 56668 w 956229"/>
                  <a:gd name="connsiteY0-1008" fmla="*/ 440759 h 657705"/>
                  <a:gd name="connsiteX1-1009" fmla="*/ 67046 w 956229"/>
                  <a:gd name="connsiteY1-1010" fmla="*/ 346423 h 657705"/>
                  <a:gd name="connsiteX2-1011" fmla="*/ 504850 w 956229"/>
                  <a:gd name="connsiteY2-1012" fmla="*/ 288 h 657705"/>
                  <a:gd name="connsiteX3-1013" fmla="*/ 909146 w 956229"/>
                  <a:gd name="connsiteY3-1014" fmla="*/ 316176 h 657705"/>
                  <a:gd name="connsiteX4-1015" fmla="*/ 895649 w 956229"/>
                  <a:gd name="connsiteY4-1016" fmla="*/ 431786 h 657705"/>
                  <a:gd name="connsiteX5-1017" fmla="*/ 504850 w 956229"/>
                  <a:gd name="connsiteY5-1018" fmla="*/ 656882 h 657705"/>
                  <a:gd name="connsiteX6-1019" fmla="*/ 56668 w 956229"/>
                  <a:gd name="connsiteY6-1020" fmla="*/ 440759 h 657705"/>
                  <a:gd name="connsiteX0-1021" fmla="*/ 87948 w 938738"/>
                  <a:gd name="connsiteY0-1022" fmla="*/ 429597 h 656882"/>
                  <a:gd name="connsiteX1-1023" fmla="*/ 49555 w 938738"/>
                  <a:gd name="connsiteY1-1024" fmla="*/ 346423 h 656882"/>
                  <a:gd name="connsiteX2-1025" fmla="*/ 487359 w 938738"/>
                  <a:gd name="connsiteY2-1026" fmla="*/ 288 h 656882"/>
                  <a:gd name="connsiteX3-1027" fmla="*/ 891655 w 938738"/>
                  <a:gd name="connsiteY3-1028" fmla="*/ 316176 h 656882"/>
                  <a:gd name="connsiteX4-1029" fmla="*/ 878158 w 938738"/>
                  <a:gd name="connsiteY4-1030" fmla="*/ 431786 h 656882"/>
                  <a:gd name="connsiteX5-1031" fmla="*/ 487359 w 938738"/>
                  <a:gd name="connsiteY5-1032" fmla="*/ 656882 h 656882"/>
                  <a:gd name="connsiteX6-1033" fmla="*/ 87948 w 938738"/>
                  <a:gd name="connsiteY6-1034" fmla="*/ 429597 h 656882"/>
                  <a:gd name="connsiteX0-1035" fmla="*/ 87948 w 927102"/>
                  <a:gd name="connsiteY0-1036" fmla="*/ 429597 h 657278"/>
                  <a:gd name="connsiteX1-1037" fmla="*/ 49555 w 927102"/>
                  <a:gd name="connsiteY1-1038" fmla="*/ 346423 h 657278"/>
                  <a:gd name="connsiteX2-1039" fmla="*/ 487359 w 927102"/>
                  <a:gd name="connsiteY2-1040" fmla="*/ 288 h 657278"/>
                  <a:gd name="connsiteX3-1041" fmla="*/ 891655 w 927102"/>
                  <a:gd name="connsiteY3-1042" fmla="*/ 316176 h 657278"/>
                  <a:gd name="connsiteX4-1043" fmla="*/ 837515 w 927102"/>
                  <a:gd name="connsiteY4-1044" fmla="*/ 375973 h 657278"/>
                  <a:gd name="connsiteX5-1045" fmla="*/ 487359 w 927102"/>
                  <a:gd name="connsiteY5-1046" fmla="*/ 656882 h 657278"/>
                  <a:gd name="connsiteX6-1047" fmla="*/ 87948 w 927102"/>
                  <a:gd name="connsiteY6-1048" fmla="*/ 429597 h 657278"/>
                  <a:gd name="connsiteX0-1049" fmla="*/ 87948 w 927102"/>
                  <a:gd name="connsiteY0-1050" fmla="*/ 429597 h 657911"/>
                  <a:gd name="connsiteX1-1051" fmla="*/ 49555 w 927102"/>
                  <a:gd name="connsiteY1-1052" fmla="*/ 346423 h 657911"/>
                  <a:gd name="connsiteX2-1053" fmla="*/ 487359 w 927102"/>
                  <a:gd name="connsiteY2-1054" fmla="*/ 288 h 657911"/>
                  <a:gd name="connsiteX3-1055" fmla="*/ 891655 w 927102"/>
                  <a:gd name="connsiteY3-1056" fmla="*/ 316176 h 657911"/>
                  <a:gd name="connsiteX4-1057" fmla="*/ 837515 w 927102"/>
                  <a:gd name="connsiteY4-1058" fmla="*/ 375973 h 657911"/>
                  <a:gd name="connsiteX5-1059" fmla="*/ 487359 w 927102"/>
                  <a:gd name="connsiteY5-1060" fmla="*/ 656882 h 657911"/>
                  <a:gd name="connsiteX6-1061" fmla="*/ 87948 w 927102"/>
                  <a:gd name="connsiteY6-1062" fmla="*/ 429597 h 657911"/>
                  <a:gd name="connsiteX0-1063" fmla="*/ 87948 w 837515"/>
                  <a:gd name="connsiteY0-1064" fmla="*/ 429366 h 657968"/>
                  <a:gd name="connsiteX1-1065" fmla="*/ 49555 w 837515"/>
                  <a:gd name="connsiteY1-1066" fmla="*/ 346192 h 657968"/>
                  <a:gd name="connsiteX2-1067" fmla="*/ 487359 w 837515"/>
                  <a:gd name="connsiteY2-1068" fmla="*/ 57 h 657968"/>
                  <a:gd name="connsiteX3-1069" fmla="*/ 837515 w 837515"/>
                  <a:gd name="connsiteY3-1070" fmla="*/ 375742 h 657968"/>
                  <a:gd name="connsiteX4-1071" fmla="*/ 487359 w 837515"/>
                  <a:gd name="connsiteY4-1072" fmla="*/ 656651 h 657968"/>
                  <a:gd name="connsiteX5-1073" fmla="*/ 87948 w 837515"/>
                  <a:gd name="connsiteY5-1074" fmla="*/ 429366 h 657968"/>
                  <a:gd name="connsiteX0-1075" fmla="*/ 0 w 749567"/>
                  <a:gd name="connsiteY0-1076" fmla="*/ 429309 h 657911"/>
                  <a:gd name="connsiteX1-1077" fmla="*/ 399411 w 749567"/>
                  <a:gd name="connsiteY1-1078" fmla="*/ 0 h 657911"/>
                  <a:gd name="connsiteX2-1079" fmla="*/ 749567 w 749567"/>
                  <a:gd name="connsiteY2-1080" fmla="*/ 375685 h 657911"/>
                  <a:gd name="connsiteX3-1081" fmla="*/ 399411 w 749567"/>
                  <a:gd name="connsiteY3-1082" fmla="*/ 656594 h 657911"/>
                  <a:gd name="connsiteX4-1083" fmla="*/ 0 w 749567"/>
                  <a:gd name="connsiteY4-1084" fmla="*/ 429309 h 657911"/>
                  <a:gd name="connsiteX0-1085" fmla="*/ 0 w 749567"/>
                  <a:gd name="connsiteY0-1086" fmla="*/ 501866 h 730468"/>
                  <a:gd name="connsiteX1-1087" fmla="*/ 407540 w 749567"/>
                  <a:gd name="connsiteY1-1088" fmla="*/ 0 h 730468"/>
                  <a:gd name="connsiteX2-1089" fmla="*/ 749567 w 749567"/>
                  <a:gd name="connsiteY2-1090" fmla="*/ 448242 h 730468"/>
                  <a:gd name="connsiteX3-1091" fmla="*/ 399411 w 749567"/>
                  <a:gd name="connsiteY3-1092" fmla="*/ 729151 h 730468"/>
                  <a:gd name="connsiteX4-1093" fmla="*/ 0 w 749567"/>
                  <a:gd name="connsiteY4-1094" fmla="*/ 501866 h 730468"/>
                  <a:gd name="connsiteX0-1095" fmla="*/ 0 w 749567"/>
                  <a:gd name="connsiteY0-1096" fmla="*/ 502035 h 730637"/>
                  <a:gd name="connsiteX1-1097" fmla="*/ 407540 w 749567"/>
                  <a:gd name="connsiteY1-1098" fmla="*/ 169 h 730637"/>
                  <a:gd name="connsiteX2-1099" fmla="*/ 749567 w 749567"/>
                  <a:gd name="connsiteY2-1100" fmla="*/ 448411 h 730637"/>
                  <a:gd name="connsiteX3-1101" fmla="*/ 399411 w 749567"/>
                  <a:gd name="connsiteY3-1102" fmla="*/ 729320 h 730637"/>
                  <a:gd name="connsiteX4-1103" fmla="*/ 0 w 749567"/>
                  <a:gd name="connsiteY4-1104" fmla="*/ 502035 h 730637"/>
                  <a:gd name="connsiteX0-1105" fmla="*/ 0 w 773952"/>
                  <a:gd name="connsiteY0-1106" fmla="*/ 468403 h 729224"/>
                  <a:gd name="connsiteX1-1107" fmla="*/ 431925 w 773952"/>
                  <a:gd name="connsiteY1-1108" fmla="*/ 25 h 729224"/>
                  <a:gd name="connsiteX2-1109" fmla="*/ 773952 w 773952"/>
                  <a:gd name="connsiteY2-1110" fmla="*/ 448267 h 729224"/>
                  <a:gd name="connsiteX3-1111" fmla="*/ 423796 w 773952"/>
                  <a:gd name="connsiteY3-1112" fmla="*/ 729176 h 729224"/>
                  <a:gd name="connsiteX4-1113" fmla="*/ 0 w 773952"/>
                  <a:gd name="connsiteY4-1114" fmla="*/ 468403 h 729224"/>
                  <a:gd name="connsiteX0-1115" fmla="*/ 0 w 773952"/>
                  <a:gd name="connsiteY0-1116" fmla="*/ 468403 h 729224"/>
                  <a:gd name="connsiteX1-1117" fmla="*/ 431925 w 773952"/>
                  <a:gd name="connsiteY1-1118" fmla="*/ 25 h 729224"/>
                  <a:gd name="connsiteX2-1119" fmla="*/ 773952 w 773952"/>
                  <a:gd name="connsiteY2-1120" fmla="*/ 448267 h 729224"/>
                  <a:gd name="connsiteX3-1121" fmla="*/ 423796 w 773952"/>
                  <a:gd name="connsiteY3-1122" fmla="*/ 729176 h 729224"/>
                  <a:gd name="connsiteX4-1123" fmla="*/ 0 w 773952"/>
                  <a:gd name="connsiteY4-1124" fmla="*/ 468403 h 729224"/>
                  <a:gd name="connsiteX0-1125" fmla="*/ 0 w 776563"/>
                  <a:gd name="connsiteY0-1126" fmla="*/ 468547 h 729368"/>
                  <a:gd name="connsiteX1-1127" fmla="*/ 431925 w 776563"/>
                  <a:gd name="connsiteY1-1128" fmla="*/ 169 h 729368"/>
                  <a:gd name="connsiteX2-1129" fmla="*/ 773952 w 776563"/>
                  <a:gd name="connsiteY2-1130" fmla="*/ 448411 h 729368"/>
                  <a:gd name="connsiteX3-1131" fmla="*/ 423796 w 776563"/>
                  <a:gd name="connsiteY3-1132" fmla="*/ 729320 h 729368"/>
                  <a:gd name="connsiteX4-1133" fmla="*/ 0 w 776563"/>
                  <a:gd name="connsiteY4-1134" fmla="*/ 468547 h 729368"/>
                  <a:gd name="connsiteX0-1135" fmla="*/ 9773 w 786336"/>
                  <a:gd name="connsiteY0-1136" fmla="*/ 468547 h 729368"/>
                  <a:gd name="connsiteX1-1137" fmla="*/ 441698 w 786336"/>
                  <a:gd name="connsiteY1-1138" fmla="*/ 169 h 729368"/>
                  <a:gd name="connsiteX2-1139" fmla="*/ 783725 w 786336"/>
                  <a:gd name="connsiteY2-1140" fmla="*/ 448411 h 729368"/>
                  <a:gd name="connsiteX3-1141" fmla="*/ 433569 w 786336"/>
                  <a:gd name="connsiteY3-1142" fmla="*/ 729320 h 729368"/>
                  <a:gd name="connsiteX4-1143" fmla="*/ 9773 w 786336"/>
                  <a:gd name="connsiteY4-1144" fmla="*/ 468547 h 729368"/>
                  <a:gd name="connsiteX0-1145" fmla="*/ 9773 w 786336"/>
                  <a:gd name="connsiteY0-1146" fmla="*/ 440656 h 701477"/>
                  <a:gd name="connsiteX1-1147" fmla="*/ 441698 w 786336"/>
                  <a:gd name="connsiteY1-1148" fmla="*/ 184 h 701477"/>
                  <a:gd name="connsiteX2-1149" fmla="*/ 783725 w 786336"/>
                  <a:gd name="connsiteY2-1150" fmla="*/ 420520 h 701477"/>
                  <a:gd name="connsiteX3-1151" fmla="*/ 433569 w 786336"/>
                  <a:gd name="connsiteY3-1152" fmla="*/ 701429 h 701477"/>
                  <a:gd name="connsiteX4-1153" fmla="*/ 9773 w 786336"/>
                  <a:gd name="connsiteY4-1154" fmla="*/ 440656 h 701477"/>
                  <a:gd name="connsiteX0-1155" fmla="*/ 20353 w 794305"/>
                  <a:gd name="connsiteY0-1156" fmla="*/ 456870 h 717691"/>
                  <a:gd name="connsiteX1-1157" fmla="*/ 104848 w 794305"/>
                  <a:gd name="connsiteY1-1158" fmla="*/ 121458 h 717691"/>
                  <a:gd name="connsiteX2-1159" fmla="*/ 452278 w 794305"/>
                  <a:gd name="connsiteY2-1160" fmla="*/ 16398 h 717691"/>
                  <a:gd name="connsiteX3-1161" fmla="*/ 794305 w 794305"/>
                  <a:gd name="connsiteY3-1162" fmla="*/ 436734 h 717691"/>
                  <a:gd name="connsiteX4-1163" fmla="*/ 444149 w 794305"/>
                  <a:gd name="connsiteY4-1164" fmla="*/ 717643 h 717691"/>
                  <a:gd name="connsiteX5-1165" fmla="*/ 20353 w 794305"/>
                  <a:gd name="connsiteY5-1166" fmla="*/ 456870 h 717691"/>
                  <a:gd name="connsiteX0-1167" fmla="*/ 20353 w 808720"/>
                  <a:gd name="connsiteY0-1168" fmla="*/ 440472 h 701293"/>
                  <a:gd name="connsiteX1-1169" fmla="*/ 104848 w 808720"/>
                  <a:gd name="connsiteY1-1170" fmla="*/ 105060 h 701293"/>
                  <a:gd name="connsiteX2-1171" fmla="*/ 452278 w 808720"/>
                  <a:gd name="connsiteY2-1172" fmla="*/ 0 h 701293"/>
                  <a:gd name="connsiteX3-1173" fmla="*/ 738248 w 808720"/>
                  <a:gd name="connsiteY3-1174" fmla="*/ 105061 h 701293"/>
                  <a:gd name="connsiteX4-1175" fmla="*/ 794305 w 808720"/>
                  <a:gd name="connsiteY4-1176" fmla="*/ 420336 h 701293"/>
                  <a:gd name="connsiteX5-1177" fmla="*/ 444149 w 808720"/>
                  <a:gd name="connsiteY5-1178" fmla="*/ 701245 h 701293"/>
                  <a:gd name="connsiteX6-1179" fmla="*/ 20353 w 808720"/>
                  <a:gd name="connsiteY6-1180" fmla="*/ 440472 h 701293"/>
                  <a:gd name="connsiteX0-1181" fmla="*/ 20353 w 808720"/>
                  <a:gd name="connsiteY0-1182" fmla="*/ 440472 h 714063"/>
                  <a:gd name="connsiteX1-1183" fmla="*/ 104848 w 808720"/>
                  <a:gd name="connsiteY1-1184" fmla="*/ 105060 h 714063"/>
                  <a:gd name="connsiteX2-1185" fmla="*/ 452278 w 808720"/>
                  <a:gd name="connsiteY2-1186" fmla="*/ 0 h 714063"/>
                  <a:gd name="connsiteX3-1187" fmla="*/ 738248 w 808720"/>
                  <a:gd name="connsiteY3-1188" fmla="*/ 105061 h 714063"/>
                  <a:gd name="connsiteX4-1189" fmla="*/ 794305 w 808720"/>
                  <a:gd name="connsiteY4-1190" fmla="*/ 420336 h 714063"/>
                  <a:gd name="connsiteX5-1191" fmla="*/ 444149 w 808720"/>
                  <a:gd name="connsiteY5-1192" fmla="*/ 701245 h 714063"/>
                  <a:gd name="connsiteX6-1193" fmla="*/ 154527 w 808720"/>
                  <a:gd name="connsiteY6-1194" fmla="*/ 643613 h 714063"/>
                  <a:gd name="connsiteX7" fmla="*/ 20353 w 808720"/>
                  <a:gd name="connsiteY7" fmla="*/ 440472 h 714063"/>
                  <a:gd name="connsiteX0-1195" fmla="*/ 20353 w 801423"/>
                  <a:gd name="connsiteY0-1196" fmla="*/ 440472 h 702003"/>
                  <a:gd name="connsiteX1-1197" fmla="*/ 104848 w 801423"/>
                  <a:gd name="connsiteY1-1198" fmla="*/ 105060 h 702003"/>
                  <a:gd name="connsiteX2-1199" fmla="*/ 452278 w 801423"/>
                  <a:gd name="connsiteY2-1200" fmla="*/ 0 h 702003"/>
                  <a:gd name="connsiteX3-1201" fmla="*/ 738248 w 801423"/>
                  <a:gd name="connsiteY3-1202" fmla="*/ 105061 h 702003"/>
                  <a:gd name="connsiteX4-1203" fmla="*/ 794305 w 801423"/>
                  <a:gd name="connsiteY4-1204" fmla="*/ 420336 h 702003"/>
                  <a:gd name="connsiteX5-1205" fmla="*/ 669940 w 801423"/>
                  <a:gd name="connsiteY5-1206" fmla="*/ 614022 h 702003"/>
                  <a:gd name="connsiteX6-1207" fmla="*/ 444149 w 801423"/>
                  <a:gd name="connsiteY6-1208" fmla="*/ 701245 h 702003"/>
                  <a:gd name="connsiteX7-1209" fmla="*/ 154527 w 801423"/>
                  <a:gd name="connsiteY7-1210" fmla="*/ 643613 h 702003"/>
                  <a:gd name="connsiteX8" fmla="*/ 20353 w 801423"/>
                  <a:gd name="connsiteY8" fmla="*/ 440472 h 702003"/>
                  <a:gd name="connsiteX0-1211" fmla="*/ 15114 w 796184"/>
                  <a:gd name="connsiteY0-1212" fmla="*/ 440472 h 702003"/>
                  <a:gd name="connsiteX1-1213" fmla="*/ 99609 w 796184"/>
                  <a:gd name="connsiteY1-1214" fmla="*/ 105060 h 702003"/>
                  <a:gd name="connsiteX2-1215" fmla="*/ 447039 w 796184"/>
                  <a:gd name="connsiteY2-1216" fmla="*/ 0 h 702003"/>
                  <a:gd name="connsiteX3-1217" fmla="*/ 733009 w 796184"/>
                  <a:gd name="connsiteY3-1218" fmla="*/ 105061 h 702003"/>
                  <a:gd name="connsiteX4-1219" fmla="*/ 789066 w 796184"/>
                  <a:gd name="connsiteY4-1220" fmla="*/ 420336 h 702003"/>
                  <a:gd name="connsiteX5-1221" fmla="*/ 664701 w 796184"/>
                  <a:gd name="connsiteY5-1222" fmla="*/ 614022 h 702003"/>
                  <a:gd name="connsiteX6-1223" fmla="*/ 438910 w 796184"/>
                  <a:gd name="connsiteY6-1224" fmla="*/ 701245 h 702003"/>
                  <a:gd name="connsiteX7-1225" fmla="*/ 149288 w 796184"/>
                  <a:gd name="connsiteY7-1226" fmla="*/ 643613 h 702003"/>
                  <a:gd name="connsiteX8-1227" fmla="*/ 15114 w 796184"/>
                  <a:gd name="connsiteY8-1228" fmla="*/ 440472 h 702003"/>
                  <a:gd name="connsiteX0-1229" fmla="*/ 15114 w 796184"/>
                  <a:gd name="connsiteY0-1230" fmla="*/ 440472 h 702003"/>
                  <a:gd name="connsiteX1-1231" fmla="*/ 99609 w 796184"/>
                  <a:gd name="connsiteY1-1232" fmla="*/ 105060 h 702003"/>
                  <a:gd name="connsiteX2-1233" fmla="*/ 447039 w 796184"/>
                  <a:gd name="connsiteY2-1234" fmla="*/ 0 h 702003"/>
                  <a:gd name="connsiteX3-1235" fmla="*/ 733009 w 796184"/>
                  <a:gd name="connsiteY3-1236" fmla="*/ 105061 h 702003"/>
                  <a:gd name="connsiteX4-1237" fmla="*/ 789066 w 796184"/>
                  <a:gd name="connsiteY4-1238" fmla="*/ 420336 h 702003"/>
                  <a:gd name="connsiteX5-1239" fmla="*/ 664701 w 796184"/>
                  <a:gd name="connsiteY5-1240" fmla="*/ 614022 h 702003"/>
                  <a:gd name="connsiteX6-1241" fmla="*/ 438910 w 796184"/>
                  <a:gd name="connsiteY6-1242" fmla="*/ 701245 h 702003"/>
                  <a:gd name="connsiteX7-1243" fmla="*/ 149288 w 796184"/>
                  <a:gd name="connsiteY7-1244" fmla="*/ 643613 h 702003"/>
                  <a:gd name="connsiteX8-1245" fmla="*/ 15114 w 796184"/>
                  <a:gd name="connsiteY8-1246" fmla="*/ 440472 h 702003"/>
                  <a:gd name="connsiteX0-1247" fmla="*/ 5152 w 786222"/>
                  <a:gd name="connsiteY0-1248" fmla="*/ 440472 h 702003"/>
                  <a:gd name="connsiteX1-1249" fmla="*/ 89647 w 786222"/>
                  <a:gd name="connsiteY1-1250" fmla="*/ 105060 h 702003"/>
                  <a:gd name="connsiteX2-1251" fmla="*/ 437077 w 786222"/>
                  <a:gd name="connsiteY2-1252" fmla="*/ 0 h 702003"/>
                  <a:gd name="connsiteX3-1253" fmla="*/ 723047 w 786222"/>
                  <a:gd name="connsiteY3-1254" fmla="*/ 105061 h 702003"/>
                  <a:gd name="connsiteX4-1255" fmla="*/ 779104 w 786222"/>
                  <a:gd name="connsiteY4-1256" fmla="*/ 420336 h 702003"/>
                  <a:gd name="connsiteX5-1257" fmla="*/ 654739 w 786222"/>
                  <a:gd name="connsiteY5-1258" fmla="*/ 614022 h 702003"/>
                  <a:gd name="connsiteX6-1259" fmla="*/ 428948 w 786222"/>
                  <a:gd name="connsiteY6-1260" fmla="*/ 701245 h 702003"/>
                  <a:gd name="connsiteX7-1261" fmla="*/ 139326 w 786222"/>
                  <a:gd name="connsiteY7-1262" fmla="*/ 643613 h 702003"/>
                  <a:gd name="connsiteX8-1263" fmla="*/ 5152 w 786222"/>
                  <a:gd name="connsiteY8-1264" fmla="*/ 440472 h 702003"/>
                  <a:gd name="connsiteX0-1265" fmla="*/ 5152 w 786222"/>
                  <a:gd name="connsiteY0-1266" fmla="*/ 517408 h 778939"/>
                  <a:gd name="connsiteX1-1267" fmla="*/ 89647 w 786222"/>
                  <a:gd name="connsiteY1-1268" fmla="*/ 181996 h 778939"/>
                  <a:gd name="connsiteX2-1269" fmla="*/ 412238 w 786222"/>
                  <a:gd name="connsiteY2-1270" fmla="*/ 0 h 778939"/>
                  <a:gd name="connsiteX3-1271" fmla="*/ 723047 w 786222"/>
                  <a:gd name="connsiteY3-1272" fmla="*/ 181997 h 778939"/>
                  <a:gd name="connsiteX4-1273" fmla="*/ 779104 w 786222"/>
                  <a:gd name="connsiteY4-1274" fmla="*/ 497272 h 778939"/>
                  <a:gd name="connsiteX5-1275" fmla="*/ 654739 w 786222"/>
                  <a:gd name="connsiteY5-1276" fmla="*/ 690958 h 778939"/>
                  <a:gd name="connsiteX6-1277" fmla="*/ 428948 w 786222"/>
                  <a:gd name="connsiteY6-1278" fmla="*/ 778181 h 778939"/>
                  <a:gd name="connsiteX7-1279" fmla="*/ 139326 w 786222"/>
                  <a:gd name="connsiteY7-1280" fmla="*/ 720549 h 778939"/>
                  <a:gd name="connsiteX8-1281" fmla="*/ 5152 w 786222"/>
                  <a:gd name="connsiteY8-1282" fmla="*/ 517408 h 778939"/>
                  <a:gd name="connsiteX0-1283" fmla="*/ 5152 w 786222"/>
                  <a:gd name="connsiteY0-1284" fmla="*/ 517408 h 778939"/>
                  <a:gd name="connsiteX1-1285" fmla="*/ 89647 w 786222"/>
                  <a:gd name="connsiteY1-1286" fmla="*/ 181996 h 778939"/>
                  <a:gd name="connsiteX2-1287" fmla="*/ 412238 w 786222"/>
                  <a:gd name="connsiteY2-1288" fmla="*/ 0 h 778939"/>
                  <a:gd name="connsiteX3-1289" fmla="*/ 723047 w 786222"/>
                  <a:gd name="connsiteY3-1290" fmla="*/ 181997 h 778939"/>
                  <a:gd name="connsiteX4-1291" fmla="*/ 779104 w 786222"/>
                  <a:gd name="connsiteY4-1292" fmla="*/ 497272 h 778939"/>
                  <a:gd name="connsiteX5-1293" fmla="*/ 654739 w 786222"/>
                  <a:gd name="connsiteY5-1294" fmla="*/ 690958 h 778939"/>
                  <a:gd name="connsiteX6-1295" fmla="*/ 428948 w 786222"/>
                  <a:gd name="connsiteY6-1296" fmla="*/ 778181 h 778939"/>
                  <a:gd name="connsiteX7-1297" fmla="*/ 139326 w 786222"/>
                  <a:gd name="connsiteY7-1298" fmla="*/ 720549 h 778939"/>
                  <a:gd name="connsiteX8-1299" fmla="*/ 5152 w 786222"/>
                  <a:gd name="connsiteY8-1300" fmla="*/ 517408 h 778939"/>
                  <a:gd name="connsiteX0-1301" fmla="*/ 5152 w 786222"/>
                  <a:gd name="connsiteY0-1302" fmla="*/ 517408 h 778939"/>
                  <a:gd name="connsiteX1-1303" fmla="*/ 89647 w 786222"/>
                  <a:gd name="connsiteY1-1304" fmla="*/ 181996 h 778939"/>
                  <a:gd name="connsiteX2-1305" fmla="*/ 412238 w 786222"/>
                  <a:gd name="connsiteY2-1306" fmla="*/ 0 h 778939"/>
                  <a:gd name="connsiteX3-1307" fmla="*/ 723047 w 786222"/>
                  <a:gd name="connsiteY3-1308" fmla="*/ 181997 h 778939"/>
                  <a:gd name="connsiteX4-1309" fmla="*/ 779104 w 786222"/>
                  <a:gd name="connsiteY4-1310" fmla="*/ 497272 h 778939"/>
                  <a:gd name="connsiteX5-1311" fmla="*/ 654739 w 786222"/>
                  <a:gd name="connsiteY5-1312" fmla="*/ 690958 h 778939"/>
                  <a:gd name="connsiteX6-1313" fmla="*/ 428948 w 786222"/>
                  <a:gd name="connsiteY6-1314" fmla="*/ 778181 h 778939"/>
                  <a:gd name="connsiteX7-1315" fmla="*/ 139326 w 786222"/>
                  <a:gd name="connsiteY7-1316" fmla="*/ 720549 h 778939"/>
                  <a:gd name="connsiteX8-1317" fmla="*/ 5152 w 786222"/>
                  <a:gd name="connsiteY8-1318" fmla="*/ 517408 h 778939"/>
                  <a:gd name="connsiteX0-1319" fmla="*/ 5152 w 786222"/>
                  <a:gd name="connsiteY0-1320" fmla="*/ 517408 h 778939"/>
                  <a:gd name="connsiteX1-1321" fmla="*/ 89647 w 786222"/>
                  <a:gd name="connsiteY1-1322" fmla="*/ 181996 h 778939"/>
                  <a:gd name="connsiteX2-1323" fmla="*/ 412238 w 786222"/>
                  <a:gd name="connsiteY2-1324" fmla="*/ 0 h 778939"/>
                  <a:gd name="connsiteX3-1325" fmla="*/ 723047 w 786222"/>
                  <a:gd name="connsiteY3-1326" fmla="*/ 181997 h 778939"/>
                  <a:gd name="connsiteX4-1327" fmla="*/ 779104 w 786222"/>
                  <a:gd name="connsiteY4-1328" fmla="*/ 497272 h 778939"/>
                  <a:gd name="connsiteX5-1329" fmla="*/ 654739 w 786222"/>
                  <a:gd name="connsiteY5-1330" fmla="*/ 690958 h 778939"/>
                  <a:gd name="connsiteX6-1331" fmla="*/ 428948 w 786222"/>
                  <a:gd name="connsiteY6-1332" fmla="*/ 778181 h 778939"/>
                  <a:gd name="connsiteX7-1333" fmla="*/ 139326 w 786222"/>
                  <a:gd name="connsiteY7-1334" fmla="*/ 720549 h 778939"/>
                  <a:gd name="connsiteX8-1335" fmla="*/ 5152 w 786222"/>
                  <a:gd name="connsiteY8-1336" fmla="*/ 517408 h 778939"/>
                  <a:gd name="connsiteX0-1337" fmla="*/ 5152 w 790480"/>
                  <a:gd name="connsiteY0-1338" fmla="*/ 517408 h 778939"/>
                  <a:gd name="connsiteX1-1339" fmla="*/ 89647 w 790480"/>
                  <a:gd name="connsiteY1-1340" fmla="*/ 181996 h 778939"/>
                  <a:gd name="connsiteX2-1341" fmla="*/ 412238 w 790480"/>
                  <a:gd name="connsiteY2-1342" fmla="*/ 0 h 778939"/>
                  <a:gd name="connsiteX3-1343" fmla="*/ 741676 w 790480"/>
                  <a:gd name="connsiteY3-1344" fmla="*/ 181997 h 778939"/>
                  <a:gd name="connsiteX4-1345" fmla="*/ 779104 w 790480"/>
                  <a:gd name="connsiteY4-1346" fmla="*/ 497272 h 778939"/>
                  <a:gd name="connsiteX5-1347" fmla="*/ 654739 w 790480"/>
                  <a:gd name="connsiteY5-1348" fmla="*/ 690958 h 778939"/>
                  <a:gd name="connsiteX6-1349" fmla="*/ 428948 w 790480"/>
                  <a:gd name="connsiteY6-1350" fmla="*/ 778181 h 778939"/>
                  <a:gd name="connsiteX7-1351" fmla="*/ 139326 w 790480"/>
                  <a:gd name="connsiteY7-1352" fmla="*/ 720549 h 778939"/>
                  <a:gd name="connsiteX8-1353" fmla="*/ 5152 w 790480"/>
                  <a:gd name="connsiteY8-1354" fmla="*/ 517408 h 778939"/>
                  <a:gd name="connsiteX0-1355" fmla="*/ 5152 w 790480"/>
                  <a:gd name="connsiteY0-1356" fmla="*/ 517408 h 778939"/>
                  <a:gd name="connsiteX1-1357" fmla="*/ 89647 w 790480"/>
                  <a:gd name="connsiteY1-1358" fmla="*/ 181996 h 778939"/>
                  <a:gd name="connsiteX2-1359" fmla="*/ 412238 w 790480"/>
                  <a:gd name="connsiteY2-1360" fmla="*/ 0 h 778939"/>
                  <a:gd name="connsiteX3-1361" fmla="*/ 741676 w 790480"/>
                  <a:gd name="connsiteY3-1362" fmla="*/ 181997 h 778939"/>
                  <a:gd name="connsiteX4-1363" fmla="*/ 779104 w 790480"/>
                  <a:gd name="connsiteY4-1364" fmla="*/ 497272 h 778939"/>
                  <a:gd name="connsiteX5-1365" fmla="*/ 654739 w 790480"/>
                  <a:gd name="connsiteY5-1366" fmla="*/ 690958 h 778939"/>
                  <a:gd name="connsiteX6-1367" fmla="*/ 428948 w 790480"/>
                  <a:gd name="connsiteY6-1368" fmla="*/ 778181 h 778939"/>
                  <a:gd name="connsiteX7-1369" fmla="*/ 139326 w 790480"/>
                  <a:gd name="connsiteY7-1370" fmla="*/ 720549 h 778939"/>
                  <a:gd name="connsiteX8-1371" fmla="*/ 5152 w 790480"/>
                  <a:gd name="connsiteY8-1372" fmla="*/ 517408 h 778939"/>
                  <a:gd name="connsiteX0-1373" fmla="*/ 6492 w 791820"/>
                  <a:gd name="connsiteY0-1374" fmla="*/ 517517 h 779048"/>
                  <a:gd name="connsiteX1-1375" fmla="*/ 79236 w 791820"/>
                  <a:gd name="connsiteY1-1376" fmla="*/ 161973 h 779048"/>
                  <a:gd name="connsiteX2-1377" fmla="*/ 413578 w 791820"/>
                  <a:gd name="connsiteY2-1378" fmla="*/ 109 h 779048"/>
                  <a:gd name="connsiteX3-1379" fmla="*/ 743016 w 791820"/>
                  <a:gd name="connsiteY3-1380" fmla="*/ 182106 h 779048"/>
                  <a:gd name="connsiteX4-1381" fmla="*/ 780444 w 791820"/>
                  <a:gd name="connsiteY4-1382" fmla="*/ 497381 h 779048"/>
                  <a:gd name="connsiteX5-1383" fmla="*/ 656079 w 791820"/>
                  <a:gd name="connsiteY5-1384" fmla="*/ 691067 h 779048"/>
                  <a:gd name="connsiteX6-1385" fmla="*/ 430288 w 791820"/>
                  <a:gd name="connsiteY6-1386" fmla="*/ 778290 h 779048"/>
                  <a:gd name="connsiteX7-1387" fmla="*/ 140666 w 791820"/>
                  <a:gd name="connsiteY7-1388" fmla="*/ 720658 h 779048"/>
                  <a:gd name="connsiteX8-1389" fmla="*/ 6492 w 791820"/>
                  <a:gd name="connsiteY8-1390" fmla="*/ 517517 h 779048"/>
                  <a:gd name="connsiteX0-1391" fmla="*/ 6492 w 791820"/>
                  <a:gd name="connsiteY0-1392" fmla="*/ 517517 h 779048"/>
                  <a:gd name="connsiteX1-1393" fmla="*/ 79236 w 791820"/>
                  <a:gd name="connsiteY1-1394" fmla="*/ 161973 h 779048"/>
                  <a:gd name="connsiteX2-1395" fmla="*/ 413578 w 791820"/>
                  <a:gd name="connsiteY2-1396" fmla="*/ 109 h 779048"/>
                  <a:gd name="connsiteX3-1397" fmla="*/ 743016 w 791820"/>
                  <a:gd name="connsiteY3-1398" fmla="*/ 182106 h 779048"/>
                  <a:gd name="connsiteX4-1399" fmla="*/ 780444 w 791820"/>
                  <a:gd name="connsiteY4-1400" fmla="*/ 497381 h 779048"/>
                  <a:gd name="connsiteX5-1401" fmla="*/ 656079 w 791820"/>
                  <a:gd name="connsiteY5-1402" fmla="*/ 691067 h 779048"/>
                  <a:gd name="connsiteX6-1403" fmla="*/ 430288 w 791820"/>
                  <a:gd name="connsiteY6-1404" fmla="*/ 778290 h 779048"/>
                  <a:gd name="connsiteX7-1405" fmla="*/ 140666 w 791820"/>
                  <a:gd name="connsiteY7-1406" fmla="*/ 720658 h 779048"/>
                  <a:gd name="connsiteX8-1407" fmla="*/ 6492 w 791820"/>
                  <a:gd name="connsiteY8-1408" fmla="*/ 517517 h 779048"/>
                  <a:gd name="connsiteX0-1409" fmla="*/ 5512 w 790840"/>
                  <a:gd name="connsiteY0-1410" fmla="*/ 517517 h 779048"/>
                  <a:gd name="connsiteX1-1411" fmla="*/ 78256 w 790840"/>
                  <a:gd name="connsiteY1-1412" fmla="*/ 161973 h 779048"/>
                  <a:gd name="connsiteX2-1413" fmla="*/ 412598 w 790840"/>
                  <a:gd name="connsiteY2-1414" fmla="*/ 109 h 779048"/>
                  <a:gd name="connsiteX3-1415" fmla="*/ 742036 w 790840"/>
                  <a:gd name="connsiteY3-1416" fmla="*/ 182106 h 779048"/>
                  <a:gd name="connsiteX4-1417" fmla="*/ 779464 w 790840"/>
                  <a:gd name="connsiteY4-1418" fmla="*/ 497381 h 779048"/>
                  <a:gd name="connsiteX5-1419" fmla="*/ 655099 w 790840"/>
                  <a:gd name="connsiteY5-1420" fmla="*/ 691067 h 779048"/>
                  <a:gd name="connsiteX6-1421" fmla="*/ 429308 w 790840"/>
                  <a:gd name="connsiteY6-1422" fmla="*/ 778290 h 779048"/>
                  <a:gd name="connsiteX7-1423" fmla="*/ 139686 w 790840"/>
                  <a:gd name="connsiteY7-1424" fmla="*/ 720658 h 779048"/>
                  <a:gd name="connsiteX8-1425" fmla="*/ 5512 w 790840"/>
                  <a:gd name="connsiteY8-1426" fmla="*/ 517517 h 779048"/>
                  <a:gd name="connsiteX0-1427" fmla="*/ 9502 w 794830"/>
                  <a:gd name="connsiteY0-1428" fmla="*/ 517517 h 779048"/>
                  <a:gd name="connsiteX1-1429" fmla="*/ 82246 w 794830"/>
                  <a:gd name="connsiteY1-1430" fmla="*/ 161973 h 779048"/>
                  <a:gd name="connsiteX2-1431" fmla="*/ 416588 w 794830"/>
                  <a:gd name="connsiteY2-1432" fmla="*/ 109 h 779048"/>
                  <a:gd name="connsiteX3-1433" fmla="*/ 746026 w 794830"/>
                  <a:gd name="connsiteY3-1434" fmla="*/ 182106 h 779048"/>
                  <a:gd name="connsiteX4-1435" fmla="*/ 783454 w 794830"/>
                  <a:gd name="connsiteY4-1436" fmla="*/ 497381 h 779048"/>
                  <a:gd name="connsiteX5-1437" fmla="*/ 659089 w 794830"/>
                  <a:gd name="connsiteY5-1438" fmla="*/ 691067 h 779048"/>
                  <a:gd name="connsiteX6-1439" fmla="*/ 433298 w 794830"/>
                  <a:gd name="connsiteY6-1440" fmla="*/ 778290 h 779048"/>
                  <a:gd name="connsiteX7-1441" fmla="*/ 143676 w 794830"/>
                  <a:gd name="connsiteY7-1442" fmla="*/ 720658 h 779048"/>
                  <a:gd name="connsiteX8-1443" fmla="*/ 9502 w 794830"/>
                  <a:gd name="connsiteY8-1444" fmla="*/ 517517 h 779048"/>
                  <a:gd name="connsiteX0-1445" fmla="*/ 9502 w 794830"/>
                  <a:gd name="connsiteY0-1446" fmla="*/ 517517 h 778905"/>
                  <a:gd name="connsiteX1-1447" fmla="*/ 82246 w 794830"/>
                  <a:gd name="connsiteY1-1448" fmla="*/ 161973 h 778905"/>
                  <a:gd name="connsiteX2-1449" fmla="*/ 416588 w 794830"/>
                  <a:gd name="connsiteY2-1450" fmla="*/ 109 h 778905"/>
                  <a:gd name="connsiteX3-1451" fmla="*/ 746026 w 794830"/>
                  <a:gd name="connsiteY3-1452" fmla="*/ 182106 h 778905"/>
                  <a:gd name="connsiteX4-1453" fmla="*/ 783454 w 794830"/>
                  <a:gd name="connsiteY4-1454" fmla="*/ 497381 h 778905"/>
                  <a:gd name="connsiteX5-1455" fmla="*/ 659089 w 794830"/>
                  <a:gd name="connsiteY5-1456" fmla="*/ 691067 h 778905"/>
                  <a:gd name="connsiteX6-1457" fmla="*/ 433298 w 794830"/>
                  <a:gd name="connsiteY6-1458" fmla="*/ 778290 h 778905"/>
                  <a:gd name="connsiteX7-1459" fmla="*/ 151671 w 794830"/>
                  <a:gd name="connsiteY7-1460" fmla="*/ 714751 h 778905"/>
                  <a:gd name="connsiteX8-1461" fmla="*/ 9502 w 794830"/>
                  <a:gd name="connsiteY8-1462" fmla="*/ 517517 h 778905"/>
                  <a:gd name="connsiteX0-1463" fmla="*/ 10694 w 788027"/>
                  <a:gd name="connsiteY0-1464" fmla="*/ 517517 h 778905"/>
                  <a:gd name="connsiteX1-1465" fmla="*/ 75443 w 788027"/>
                  <a:gd name="connsiteY1-1466" fmla="*/ 161973 h 778905"/>
                  <a:gd name="connsiteX2-1467" fmla="*/ 409785 w 788027"/>
                  <a:gd name="connsiteY2-1468" fmla="*/ 109 h 778905"/>
                  <a:gd name="connsiteX3-1469" fmla="*/ 739223 w 788027"/>
                  <a:gd name="connsiteY3-1470" fmla="*/ 182106 h 778905"/>
                  <a:gd name="connsiteX4-1471" fmla="*/ 776651 w 788027"/>
                  <a:gd name="connsiteY4-1472" fmla="*/ 497381 h 778905"/>
                  <a:gd name="connsiteX5-1473" fmla="*/ 652286 w 788027"/>
                  <a:gd name="connsiteY5-1474" fmla="*/ 691067 h 778905"/>
                  <a:gd name="connsiteX6-1475" fmla="*/ 426495 w 788027"/>
                  <a:gd name="connsiteY6-1476" fmla="*/ 778290 h 778905"/>
                  <a:gd name="connsiteX7-1477" fmla="*/ 144868 w 788027"/>
                  <a:gd name="connsiteY7-1478" fmla="*/ 714751 h 778905"/>
                  <a:gd name="connsiteX8-1479" fmla="*/ 10694 w 788027"/>
                  <a:gd name="connsiteY8-1480" fmla="*/ 517517 h 7789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  <a:cxn ang="0">
                    <a:pos x="connsiteX6-125" y="connsiteY6-126"/>
                  </a:cxn>
                  <a:cxn ang="0">
                    <a:pos x="connsiteX7-1209" y="connsiteY7-1210"/>
                  </a:cxn>
                  <a:cxn ang="0">
                    <a:pos x="connsiteX8-1227" y="connsiteY8-122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olny kształt 22"/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118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2" b="-11562"/>
            <a:stretch>
              <a:fillRect/>
            </a:stretch>
          </p:blipFill>
          <p:spPr bwMode="auto">
            <a:xfrm rot="-9057302">
              <a:off x="5881723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9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90090">
              <a:off x="6939728" y="1866053"/>
              <a:ext cx="1260000" cy="1206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1768">
              <a:off x="6852875" y="3350397"/>
              <a:ext cx="1476000" cy="126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8003">
              <a:off x="5627230" y="4333155"/>
              <a:ext cx="1616036" cy="11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943">
              <a:off x="4306218" y="4363101"/>
              <a:ext cx="1296000" cy="12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5454">
              <a:off x="3175923" y="3298623"/>
              <a:ext cx="1332000" cy="127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4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012">
              <a:off x="3382605" y="1620220"/>
              <a:ext cx="1368000" cy="168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6424">
              <a:off x="4337759" y="713635"/>
              <a:ext cx="1260000" cy="120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/>
          <p:cNvGrpSpPr/>
          <p:nvPr/>
        </p:nvGrpSpPr>
        <p:grpSpPr bwMode="auto">
          <a:xfrm rot="-10330168">
            <a:off x="3065463" y="4135438"/>
            <a:ext cx="533400" cy="936625"/>
            <a:chOff x="797725" y="342593"/>
            <a:chExt cx="533312" cy="936294"/>
          </a:xfrm>
        </p:grpSpPr>
        <p:sp>
          <p:nvSpPr>
            <p:cNvPr id="26" name="Dowolny kształt 25"/>
            <p:cNvSpPr/>
            <p:nvPr/>
          </p:nvSpPr>
          <p:spPr>
            <a:xfrm rot="21356733" flipV="1">
              <a:off x="979650" y="496991"/>
              <a:ext cx="360303" cy="79188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 rot="3917223" flipV="1">
              <a:off x="826265" y="333555"/>
              <a:ext cx="385627" cy="42379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  <a:gd name="connsiteX0-63" fmla="*/ 527753 w 527753"/>
                <a:gd name="connsiteY0-64" fmla="*/ 0 h 414523"/>
                <a:gd name="connsiteX1-65" fmla="*/ 243035 w 527753"/>
                <a:gd name="connsiteY1-66" fmla="*/ 100006 h 414523"/>
                <a:gd name="connsiteX2-67" fmla="*/ 0 w 527753"/>
                <a:gd name="connsiteY2-68" fmla="*/ 414523 h 414523"/>
                <a:gd name="connsiteX0-69" fmla="*/ 293199 w 293199"/>
                <a:gd name="connsiteY0-70" fmla="*/ 0 h 219573"/>
                <a:gd name="connsiteX1-71" fmla="*/ 8481 w 293199"/>
                <a:gd name="connsiteY1-72" fmla="*/ 100006 h 219573"/>
                <a:gd name="connsiteX2-73" fmla="*/ 113829 w 293199"/>
                <a:gd name="connsiteY2-74" fmla="*/ 219573 h 219573"/>
                <a:gd name="connsiteX0-75" fmla="*/ 296432 w 296432"/>
                <a:gd name="connsiteY0-76" fmla="*/ 0 h 219573"/>
                <a:gd name="connsiteX1-77" fmla="*/ 11714 w 296432"/>
                <a:gd name="connsiteY1-78" fmla="*/ 100006 h 219573"/>
                <a:gd name="connsiteX2-79" fmla="*/ 117062 w 296432"/>
                <a:gd name="connsiteY2-80" fmla="*/ 219573 h 219573"/>
                <a:gd name="connsiteX0-81" fmla="*/ 292289 w 292289"/>
                <a:gd name="connsiteY0-82" fmla="*/ 0 h 201141"/>
                <a:gd name="connsiteX1-83" fmla="*/ 7571 w 292289"/>
                <a:gd name="connsiteY1-84" fmla="*/ 100006 h 201141"/>
                <a:gd name="connsiteX2-85" fmla="*/ 193025 w 292289"/>
                <a:gd name="connsiteY2-86" fmla="*/ 201141 h 201141"/>
                <a:gd name="connsiteX0-87" fmla="*/ 292289 w 292289"/>
                <a:gd name="connsiteY0-88" fmla="*/ 0 h 201141"/>
                <a:gd name="connsiteX1-89" fmla="*/ 7571 w 292289"/>
                <a:gd name="connsiteY1-90" fmla="*/ 100006 h 201141"/>
                <a:gd name="connsiteX2-91" fmla="*/ 193025 w 292289"/>
                <a:gd name="connsiteY2-92" fmla="*/ 201141 h 201141"/>
                <a:gd name="connsiteX0-93" fmla="*/ 289843 w 289843"/>
                <a:gd name="connsiteY0-94" fmla="*/ 0 h 201141"/>
                <a:gd name="connsiteX1-95" fmla="*/ 5125 w 289843"/>
                <a:gd name="connsiteY1-96" fmla="*/ 100006 h 201141"/>
                <a:gd name="connsiteX2-97" fmla="*/ 190579 w 289843"/>
                <a:gd name="connsiteY2-98" fmla="*/ 201141 h 201141"/>
                <a:gd name="connsiteX0-99" fmla="*/ 289843 w 289843"/>
                <a:gd name="connsiteY0-100" fmla="*/ 0 h 201141"/>
                <a:gd name="connsiteX1-101" fmla="*/ 5125 w 289843"/>
                <a:gd name="connsiteY1-102" fmla="*/ 100006 h 201141"/>
                <a:gd name="connsiteX2-103" fmla="*/ 190579 w 289843"/>
                <a:gd name="connsiteY2-104" fmla="*/ 201141 h 201141"/>
                <a:gd name="connsiteX0-105" fmla="*/ 248951 w 248951"/>
                <a:gd name="connsiteY0-106" fmla="*/ 0 h 182467"/>
                <a:gd name="connsiteX1-107" fmla="*/ 5125 w 248951"/>
                <a:gd name="connsiteY1-108" fmla="*/ 81332 h 182467"/>
                <a:gd name="connsiteX2-109" fmla="*/ 190579 w 248951"/>
                <a:gd name="connsiteY2-110" fmla="*/ 182467 h 182467"/>
                <a:gd name="connsiteX0-111" fmla="*/ 245155 w 245155"/>
                <a:gd name="connsiteY0-112" fmla="*/ 0 h 182467"/>
                <a:gd name="connsiteX1-113" fmla="*/ 1329 w 245155"/>
                <a:gd name="connsiteY1-114" fmla="*/ 81332 h 182467"/>
                <a:gd name="connsiteX2-115" fmla="*/ 186783 w 245155"/>
                <a:gd name="connsiteY2-116" fmla="*/ 182467 h 182467"/>
                <a:gd name="connsiteX0-117" fmla="*/ 245155 w 245155"/>
                <a:gd name="connsiteY0-118" fmla="*/ 0 h 182467"/>
                <a:gd name="connsiteX1-119" fmla="*/ 1329 w 245155"/>
                <a:gd name="connsiteY1-120" fmla="*/ 81332 h 182467"/>
                <a:gd name="connsiteX2-121" fmla="*/ 186783 w 245155"/>
                <a:gd name="connsiteY2-122" fmla="*/ 182467 h 182467"/>
                <a:gd name="connsiteX0-123" fmla="*/ 245155 w 245155"/>
                <a:gd name="connsiteY0-124" fmla="*/ 0 h 182467"/>
                <a:gd name="connsiteX1-125" fmla="*/ 1329 w 245155"/>
                <a:gd name="connsiteY1-126" fmla="*/ 81332 h 182467"/>
                <a:gd name="connsiteX2-127" fmla="*/ 186783 w 245155"/>
                <a:gd name="connsiteY2-128" fmla="*/ 182467 h 182467"/>
                <a:gd name="connsiteX3-129" fmla="*/ 245155 w 245155"/>
                <a:gd name="connsiteY3-130" fmla="*/ 0 h 182467"/>
                <a:gd name="connsiteX0-131" fmla="*/ 244843 w 244843"/>
                <a:gd name="connsiteY0-132" fmla="*/ 0 h 178897"/>
                <a:gd name="connsiteX1-133" fmla="*/ 1017 w 244843"/>
                <a:gd name="connsiteY1-134" fmla="*/ 81332 h 178897"/>
                <a:gd name="connsiteX2-135" fmla="*/ 239270 w 244843"/>
                <a:gd name="connsiteY2-136" fmla="*/ 178897 h 178897"/>
                <a:gd name="connsiteX3-137" fmla="*/ 244843 w 244843"/>
                <a:gd name="connsiteY3-138" fmla="*/ 0 h 1788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8" name="Elipsa 2"/>
          <p:cNvSpPr/>
          <p:nvPr/>
        </p:nvSpPr>
        <p:spPr bwMode="auto">
          <a:xfrm rot="6735196">
            <a:off x="2647157" y="3534569"/>
            <a:ext cx="719137" cy="7207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5152 w 786222"/>
              <a:gd name="connsiteY0-1266" fmla="*/ 517408 h 778939"/>
              <a:gd name="connsiteX1-1267" fmla="*/ 89647 w 786222"/>
              <a:gd name="connsiteY1-1268" fmla="*/ 181996 h 778939"/>
              <a:gd name="connsiteX2-1269" fmla="*/ 412238 w 786222"/>
              <a:gd name="connsiteY2-1270" fmla="*/ 0 h 778939"/>
              <a:gd name="connsiteX3-1271" fmla="*/ 723047 w 786222"/>
              <a:gd name="connsiteY3-1272" fmla="*/ 181997 h 778939"/>
              <a:gd name="connsiteX4-1273" fmla="*/ 779104 w 786222"/>
              <a:gd name="connsiteY4-1274" fmla="*/ 497272 h 778939"/>
              <a:gd name="connsiteX5-1275" fmla="*/ 654739 w 786222"/>
              <a:gd name="connsiteY5-1276" fmla="*/ 690958 h 778939"/>
              <a:gd name="connsiteX6-1277" fmla="*/ 428948 w 786222"/>
              <a:gd name="connsiteY6-1278" fmla="*/ 778181 h 778939"/>
              <a:gd name="connsiteX7-1279" fmla="*/ 139326 w 786222"/>
              <a:gd name="connsiteY7-1280" fmla="*/ 720549 h 778939"/>
              <a:gd name="connsiteX8-1281" fmla="*/ 5152 w 786222"/>
              <a:gd name="connsiteY8-1282" fmla="*/ 517408 h 778939"/>
              <a:gd name="connsiteX0-1283" fmla="*/ 5152 w 786222"/>
              <a:gd name="connsiteY0-1284" fmla="*/ 517408 h 778939"/>
              <a:gd name="connsiteX1-1285" fmla="*/ 89647 w 786222"/>
              <a:gd name="connsiteY1-1286" fmla="*/ 181996 h 778939"/>
              <a:gd name="connsiteX2-1287" fmla="*/ 412238 w 786222"/>
              <a:gd name="connsiteY2-1288" fmla="*/ 0 h 778939"/>
              <a:gd name="connsiteX3-1289" fmla="*/ 723047 w 786222"/>
              <a:gd name="connsiteY3-1290" fmla="*/ 181997 h 778939"/>
              <a:gd name="connsiteX4-1291" fmla="*/ 779104 w 786222"/>
              <a:gd name="connsiteY4-1292" fmla="*/ 497272 h 778939"/>
              <a:gd name="connsiteX5-1293" fmla="*/ 654739 w 786222"/>
              <a:gd name="connsiteY5-1294" fmla="*/ 690958 h 778939"/>
              <a:gd name="connsiteX6-1295" fmla="*/ 428948 w 786222"/>
              <a:gd name="connsiteY6-1296" fmla="*/ 778181 h 778939"/>
              <a:gd name="connsiteX7-1297" fmla="*/ 139326 w 786222"/>
              <a:gd name="connsiteY7-1298" fmla="*/ 720549 h 778939"/>
              <a:gd name="connsiteX8-1299" fmla="*/ 5152 w 786222"/>
              <a:gd name="connsiteY8-1300" fmla="*/ 517408 h 778939"/>
              <a:gd name="connsiteX0-1301" fmla="*/ 5152 w 786222"/>
              <a:gd name="connsiteY0-1302" fmla="*/ 517408 h 778939"/>
              <a:gd name="connsiteX1-1303" fmla="*/ 89647 w 786222"/>
              <a:gd name="connsiteY1-1304" fmla="*/ 181996 h 778939"/>
              <a:gd name="connsiteX2-1305" fmla="*/ 412238 w 786222"/>
              <a:gd name="connsiteY2-1306" fmla="*/ 0 h 778939"/>
              <a:gd name="connsiteX3-1307" fmla="*/ 723047 w 786222"/>
              <a:gd name="connsiteY3-1308" fmla="*/ 181997 h 778939"/>
              <a:gd name="connsiteX4-1309" fmla="*/ 779104 w 786222"/>
              <a:gd name="connsiteY4-1310" fmla="*/ 497272 h 778939"/>
              <a:gd name="connsiteX5-1311" fmla="*/ 654739 w 786222"/>
              <a:gd name="connsiteY5-1312" fmla="*/ 690958 h 778939"/>
              <a:gd name="connsiteX6-1313" fmla="*/ 428948 w 786222"/>
              <a:gd name="connsiteY6-1314" fmla="*/ 778181 h 778939"/>
              <a:gd name="connsiteX7-1315" fmla="*/ 139326 w 786222"/>
              <a:gd name="connsiteY7-1316" fmla="*/ 720549 h 778939"/>
              <a:gd name="connsiteX8-1317" fmla="*/ 5152 w 786222"/>
              <a:gd name="connsiteY8-1318" fmla="*/ 517408 h 778939"/>
              <a:gd name="connsiteX0-1319" fmla="*/ 5152 w 786222"/>
              <a:gd name="connsiteY0-1320" fmla="*/ 517408 h 778939"/>
              <a:gd name="connsiteX1-1321" fmla="*/ 89647 w 786222"/>
              <a:gd name="connsiteY1-1322" fmla="*/ 181996 h 778939"/>
              <a:gd name="connsiteX2-1323" fmla="*/ 412238 w 786222"/>
              <a:gd name="connsiteY2-1324" fmla="*/ 0 h 778939"/>
              <a:gd name="connsiteX3-1325" fmla="*/ 723047 w 786222"/>
              <a:gd name="connsiteY3-1326" fmla="*/ 181997 h 778939"/>
              <a:gd name="connsiteX4-1327" fmla="*/ 779104 w 786222"/>
              <a:gd name="connsiteY4-1328" fmla="*/ 497272 h 778939"/>
              <a:gd name="connsiteX5-1329" fmla="*/ 654739 w 786222"/>
              <a:gd name="connsiteY5-1330" fmla="*/ 690958 h 778939"/>
              <a:gd name="connsiteX6-1331" fmla="*/ 428948 w 786222"/>
              <a:gd name="connsiteY6-1332" fmla="*/ 778181 h 778939"/>
              <a:gd name="connsiteX7-1333" fmla="*/ 139326 w 786222"/>
              <a:gd name="connsiteY7-1334" fmla="*/ 720549 h 778939"/>
              <a:gd name="connsiteX8-1335" fmla="*/ 5152 w 786222"/>
              <a:gd name="connsiteY8-1336" fmla="*/ 517408 h 778939"/>
              <a:gd name="connsiteX0-1337" fmla="*/ 5152 w 790480"/>
              <a:gd name="connsiteY0-1338" fmla="*/ 517408 h 778939"/>
              <a:gd name="connsiteX1-1339" fmla="*/ 89647 w 790480"/>
              <a:gd name="connsiteY1-1340" fmla="*/ 181996 h 778939"/>
              <a:gd name="connsiteX2-1341" fmla="*/ 412238 w 790480"/>
              <a:gd name="connsiteY2-1342" fmla="*/ 0 h 778939"/>
              <a:gd name="connsiteX3-1343" fmla="*/ 741676 w 790480"/>
              <a:gd name="connsiteY3-1344" fmla="*/ 181997 h 778939"/>
              <a:gd name="connsiteX4-1345" fmla="*/ 779104 w 790480"/>
              <a:gd name="connsiteY4-1346" fmla="*/ 497272 h 778939"/>
              <a:gd name="connsiteX5-1347" fmla="*/ 654739 w 790480"/>
              <a:gd name="connsiteY5-1348" fmla="*/ 690958 h 778939"/>
              <a:gd name="connsiteX6-1349" fmla="*/ 428948 w 790480"/>
              <a:gd name="connsiteY6-1350" fmla="*/ 778181 h 778939"/>
              <a:gd name="connsiteX7-1351" fmla="*/ 139326 w 790480"/>
              <a:gd name="connsiteY7-1352" fmla="*/ 720549 h 778939"/>
              <a:gd name="connsiteX8-1353" fmla="*/ 5152 w 790480"/>
              <a:gd name="connsiteY8-1354" fmla="*/ 517408 h 778939"/>
              <a:gd name="connsiteX0-1355" fmla="*/ 5152 w 790480"/>
              <a:gd name="connsiteY0-1356" fmla="*/ 517408 h 778939"/>
              <a:gd name="connsiteX1-1357" fmla="*/ 89647 w 790480"/>
              <a:gd name="connsiteY1-1358" fmla="*/ 181996 h 778939"/>
              <a:gd name="connsiteX2-1359" fmla="*/ 412238 w 790480"/>
              <a:gd name="connsiteY2-1360" fmla="*/ 0 h 778939"/>
              <a:gd name="connsiteX3-1361" fmla="*/ 741676 w 790480"/>
              <a:gd name="connsiteY3-1362" fmla="*/ 181997 h 778939"/>
              <a:gd name="connsiteX4-1363" fmla="*/ 779104 w 790480"/>
              <a:gd name="connsiteY4-1364" fmla="*/ 497272 h 778939"/>
              <a:gd name="connsiteX5-1365" fmla="*/ 654739 w 790480"/>
              <a:gd name="connsiteY5-1366" fmla="*/ 690958 h 778939"/>
              <a:gd name="connsiteX6-1367" fmla="*/ 428948 w 790480"/>
              <a:gd name="connsiteY6-1368" fmla="*/ 778181 h 778939"/>
              <a:gd name="connsiteX7-1369" fmla="*/ 139326 w 790480"/>
              <a:gd name="connsiteY7-1370" fmla="*/ 720549 h 778939"/>
              <a:gd name="connsiteX8-1371" fmla="*/ 5152 w 790480"/>
              <a:gd name="connsiteY8-1372" fmla="*/ 517408 h 778939"/>
              <a:gd name="connsiteX0-1373" fmla="*/ 5152 w 790480"/>
              <a:gd name="connsiteY0-1374" fmla="*/ 517408 h 778939"/>
              <a:gd name="connsiteX1-1375" fmla="*/ 89647 w 790480"/>
              <a:gd name="connsiteY1-1376" fmla="*/ 181996 h 778939"/>
              <a:gd name="connsiteX2-1377" fmla="*/ 412238 w 790480"/>
              <a:gd name="connsiteY2-1378" fmla="*/ 0 h 778939"/>
              <a:gd name="connsiteX3-1379" fmla="*/ 741676 w 790480"/>
              <a:gd name="connsiteY3-1380" fmla="*/ 181997 h 778939"/>
              <a:gd name="connsiteX4-1381" fmla="*/ 779104 w 790480"/>
              <a:gd name="connsiteY4-1382" fmla="*/ 497272 h 778939"/>
              <a:gd name="connsiteX5-1383" fmla="*/ 654739 w 790480"/>
              <a:gd name="connsiteY5-1384" fmla="*/ 690958 h 778939"/>
              <a:gd name="connsiteX6-1385" fmla="*/ 428948 w 790480"/>
              <a:gd name="connsiteY6-1386" fmla="*/ 778181 h 778939"/>
              <a:gd name="connsiteX7-1387" fmla="*/ 139326 w 790480"/>
              <a:gd name="connsiteY7-1388" fmla="*/ 720549 h 778939"/>
              <a:gd name="connsiteX8-1389" fmla="*/ 5152 w 790480"/>
              <a:gd name="connsiteY8-1390" fmla="*/ 517408 h 778939"/>
              <a:gd name="connsiteX0-1391" fmla="*/ 5152 w 790480"/>
              <a:gd name="connsiteY0-1392" fmla="*/ 517408 h 778939"/>
              <a:gd name="connsiteX1-1393" fmla="*/ 89647 w 790480"/>
              <a:gd name="connsiteY1-1394" fmla="*/ 181996 h 778939"/>
              <a:gd name="connsiteX2-1395" fmla="*/ 412238 w 790480"/>
              <a:gd name="connsiteY2-1396" fmla="*/ 0 h 778939"/>
              <a:gd name="connsiteX3-1397" fmla="*/ 741676 w 790480"/>
              <a:gd name="connsiteY3-1398" fmla="*/ 181997 h 778939"/>
              <a:gd name="connsiteX4-1399" fmla="*/ 779104 w 790480"/>
              <a:gd name="connsiteY4-1400" fmla="*/ 497272 h 778939"/>
              <a:gd name="connsiteX5-1401" fmla="*/ 654739 w 790480"/>
              <a:gd name="connsiteY5-1402" fmla="*/ 690958 h 778939"/>
              <a:gd name="connsiteX6-1403" fmla="*/ 428948 w 790480"/>
              <a:gd name="connsiteY6-1404" fmla="*/ 778181 h 778939"/>
              <a:gd name="connsiteX7-1405" fmla="*/ 139326 w 790480"/>
              <a:gd name="connsiteY7-1406" fmla="*/ 720549 h 778939"/>
              <a:gd name="connsiteX8-1407" fmla="*/ 5152 w 790480"/>
              <a:gd name="connsiteY8-1408" fmla="*/ 517408 h 778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125" y="connsiteY6-126"/>
              </a:cxn>
              <a:cxn ang="0">
                <a:pos x="connsiteX7-1209" y="connsiteY7-1210"/>
              </a:cxn>
              <a:cxn ang="0">
                <a:pos x="connsiteX8-1227" y="connsiteY8-122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101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619375" y="3641725"/>
            <a:ext cx="77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5395" r="5586" b="32468"/>
          <a:stretch>
            <a:fillRect/>
          </a:stretch>
        </p:blipFill>
        <p:spPr bwMode="auto">
          <a:xfrm>
            <a:off x="66675" y="123825"/>
            <a:ext cx="8928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/>
          <p:cNvSpPr/>
          <p:nvPr/>
        </p:nvSpPr>
        <p:spPr bwMode="auto">
          <a:xfrm rot="5400000" flipH="1">
            <a:off x="4766469" y="2358232"/>
            <a:ext cx="5295900" cy="3160712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  <a:gd name="connsiteX0-1587" fmla="*/ 40916 w 1201133"/>
              <a:gd name="connsiteY0-1588" fmla="*/ 469096 h 474655"/>
              <a:gd name="connsiteX1-1589" fmla="*/ 24645 w 1201133"/>
              <a:gd name="connsiteY1-1590" fmla="*/ 13332 h 474655"/>
              <a:gd name="connsiteX2-1591" fmla="*/ 1178664 w 1201133"/>
              <a:gd name="connsiteY2-1592" fmla="*/ 4673 h 474655"/>
              <a:gd name="connsiteX3-1593" fmla="*/ 1201133 w 1201133"/>
              <a:gd name="connsiteY3-1594" fmla="*/ 458653 h 474655"/>
              <a:gd name="connsiteX4-1595" fmla="*/ 40916 w 1201133"/>
              <a:gd name="connsiteY4-1596" fmla="*/ 469096 h 474655"/>
              <a:gd name="connsiteX0-1597" fmla="*/ 40916 w 1201133"/>
              <a:gd name="connsiteY0-1598" fmla="*/ 469096 h 469096"/>
              <a:gd name="connsiteX1-1599" fmla="*/ 24645 w 1201133"/>
              <a:gd name="connsiteY1-1600" fmla="*/ 13332 h 469096"/>
              <a:gd name="connsiteX2-1601" fmla="*/ 1178664 w 1201133"/>
              <a:gd name="connsiteY2-1602" fmla="*/ 4673 h 469096"/>
              <a:gd name="connsiteX3-1603" fmla="*/ 1201133 w 1201133"/>
              <a:gd name="connsiteY3-1604" fmla="*/ 458653 h 469096"/>
              <a:gd name="connsiteX4-1605" fmla="*/ 40916 w 1201133"/>
              <a:gd name="connsiteY4-1606" fmla="*/ 469096 h 469096"/>
              <a:gd name="connsiteX0-1607" fmla="*/ 38420 w 1198637"/>
              <a:gd name="connsiteY0-1608" fmla="*/ 469096 h 469096"/>
              <a:gd name="connsiteX1-1609" fmla="*/ 22149 w 1198637"/>
              <a:gd name="connsiteY1-1610" fmla="*/ 13332 h 469096"/>
              <a:gd name="connsiteX2-1611" fmla="*/ 1176168 w 1198637"/>
              <a:gd name="connsiteY2-1612" fmla="*/ 4673 h 469096"/>
              <a:gd name="connsiteX3-1613" fmla="*/ 1198637 w 1198637"/>
              <a:gd name="connsiteY3-1614" fmla="*/ 458653 h 469096"/>
              <a:gd name="connsiteX4-1615" fmla="*/ 38420 w 1198637"/>
              <a:gd name="connsiteY4-1616" fmla="*/ 469096 h 469096"/>
              <a:gd name="connsiteX0-1617" fmla="*/ 31539 w 1191756"/>
              <a:gd name="connsiteY0-1618" fmla="*/ 469096 h 469096"/>
              <a:gd name="connsiteX1-1619" fmla="*/ 15268 w 1191756"/>
              <a:gd name="connsiteY1-1620" fmla="*/ 13332 h 469096"/>
              <a:gd name="connsiteX2-1621" fmla="*/ 1169287 w 1191756"/>
              <a:gd name="connsiteY2-1622" fmla="*/ 4673 h 469096"/>
              <a:gd name="connsiteX3-1623" fmla="*/ 1191756 w 1191756"/>
              <a:gd name="connsiteY3-1624" fmla="*/ 458653 h 469096"/>
              <a:gd name="connsiteX4-1625" fmla="*/ 31539 w 1191756"/>
              <a:gd name="connsiteY4-1626" fmla="*/ 469096 h 469096"/>
              <a:gd name="connsiteX0-1627" fmla="*/ 31539 w 1192595"/>
              <a:gd name="connsiteY0-1628" fmla="*/ 469096 h 469096"/>
              <a:gd name="connsiteX1-1629" fmla="*/ 15268 w 1192595"/>
              <a:gd name="connsiteY1-1630" fmla="*/ 13332 h 469096"/>
              <a:gd name="connsiteX2-1631" fmla="*/ 1178791 w 1192595"/>
              <a:gd name="connsiteY2-1632" fmla="*/ 4673 h 469096"/>
              <a:gd name="connsiteX3-1633" fmla="*/ 1191756 w 1192595"/>
              <a:gd name="connsiteY3-1634" fmla="*/ 458653 h 469096"/>
              <a:gd name="connsiteX4-1635" fmla="*/ 31539 w 1192595"/>
              <a:gd name="connsiteY4-1636" fmla="*/ 469096 h 469096"/>
              <a:gd name="connsiteX0-1637" fmla="*/ 22133 w 1199029"/>
              <a:gd name="connsiteY0-1638" fmla="*/ 469096 h 469096"/>
              <a:gd name="connsiteX1-1639" fmla="*/ 21702 w 1199029"/>
              <a:gd name="connsiteY1-1640" fmla="*/ 13332 h 469096"/>
              <a:gd name="connsiteX2-1641" fmla="*/ 1185225 w 1199029"/>
              <a:gd name="connsiteY2-1642" fmla="*/ 4673 h 469096"/>
              <a:gd name="connsiteX3-1643" fmla="*/ 1198190 w 1199029"/>
              <a:gd name="connsiteY3-1644" fmla="*/ 458653 h 469096"/>
              <a:gd name="connsiteX4-1645" fmla="*/ 22133 w 1199029"/>
              <a:gd name="connsiteY4-1646" fmla="*/ 469096 h 469096"/>
              <a:gd name="connsiteX0-1647" fmla="*/ 15739 w 1192635"/>
              <a:gd name="connsiteY0-1648" fmla="*/ 469096 h 469096"/>
              <a:gd name="connsiteX1-1649" fmla="*/ 15308 w 1192635"/>
              <a:gd name="connsiteY1-1650" fmla="*/ 13332 h 469096"/>
              <a:gd name="connsiteX2-1651" fmla="*/ 1178831 w 1192635"/>
              <a:gd name="connsiteY2-1652" fmla="*/ 4673 h 469096"/>
              <a:gd name="connsiteX3-1653" fmla="*/ 1191796 w 1192635"/>
              <a:gd name="connsiteY3-1654" fmla="*/ 458653 h 469096"/>
              <a:gd name="connsiteX4-1655" fmla="*/ 15739 w 1192635"/>
              <a:gd name="connsiteY4-1656" fmla="*/ 469096 h 469096"/>
              <a:gd name="connsiteX0-1657" fmla="*/ 15739 w 1192635"/>
              <a:gd name="connsiteY0-1658" fmla="*/ 469096 h 469096"/>
              <a:gd name="connsiteX1-1659" fmla="*/ 15308 w 1192635"/>
              <a:gd name="connsiteY1-1660" fmla="*/ 13332 h 469096"/>
              <a:gd name="connsiteX2-1661" fmla="*/ 1178831 w 1192635"/>
              <a:gd name="connsiteY2-1662" fmla="*/ 4673 h 469096"/>
              <a:gd name="connsiteX3-1663" fmla="*/ 1191796 w 1192635"/>
              <a:gd name="connsiteY3-1664" fmla="*/ 458653 h 469096"/>
              <a:gd name="connsiteX4-1665" fmla="*/ 15739 w 1192635"/>
              <a:gd name="connsiteY4-1666" fmla="*/ 469096 h 46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Elipsa 2"/>
          <p:cNvSpPr/>
          <p:nvPr/>
        </p:nvSpPr>
        <p:spPr bwMode="auto">
          <a:xfrm rot="5400000" flipH="1">
            <a:off x="6975475" y="5715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Elipsa 2"/>
          <p:cNvSpPr/>
          <p:nvPr/>
        </p:nvSpPr>
        <p:spPr bwMode="auto">
          <a:xfrm rot="5400000" flipH="1">
            <a:off x="6975475" y="1574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" name="Elipsa 2"/>
          <p:cNvSpPr/>
          <p:nvPr/>
        </p:nvSpPr>
        <p:spPr bwMode="auto">
          <a:xfrm rot="5400000" flipH="1">
            <a:off x="6975475" y="2586038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Elipsa 2"/>
          <p:cNvSpPr/>
          <p:nvPr/>
        </p:nvSpPr>
        <p:spPr bwMode="auto">
          <a:xfrm rot="5400000" flipH="1">
            <a:off x="6975475" y="3606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" name="Elipsa 2"/>
          <p:cNvSpPr/>
          <p:nvPr/>
        </p:nvSpPr>
        <p:spPr bwMode="auto">
          <a:xfrm rot="5400000" flipH="1">
            <a:off x="6982619" y="4582319"/>
            <a:ext cx="865188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38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9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8983" r="13147" b="33029"/>
          <a:stretch>
            <a:fillRect/>
          </a:stretch>
        </p:blipFill>
        <p:spPr bwMode="auto">
          <a:xfrm>
            <a:off x="6546850" y="1566863"/>
            <a:ext cx="1736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6085" r="13936" b="23703"/>
          <a:stretch>
            <a:fillRect/>
          </a:stretch>
        </p:blipFill>
        <p:spPr bwMode="auto">
          <a:xfrm>
            <a:off x="6491288" y="2493963"/>
            <a:ext cx="18462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8984" r="14867" b="35619"/>
          <a:stretch>
            <a:fillRect/>
          </a:stretch>
        </p:blipFill>
        <p:spPr bwMode="auto">
          <a:xfrm>
            <a:off x="6704013" y="3597275"/>
            <a:ext cx="1498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8984" r="16312" b="23703"/>
          <a:stretch>
            <a:fillRect/>
          </a:stretch>
        </p:blipFill>
        <p:spPr bwMode="auto">
          <a:xfrm>
            <a:off x="6746875" y="4545013"/>
            <a:ext cx="141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8983" r="16205" b="33029"/>
          <a:stretch>
            <a:fillRect/>
          </a:stretch>
        </p:blipFill>
        <p:spPr bwMode="auto">
          <a:xfrm>
            <a:off x="6810375" y="5559425"/>
            <a:ext cx="1285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 bwMode="auto">
          <a:xfrm>
            <a:off x="200025" y="1135063"/>
            <a:ext cx="5543550" cy="5581650"/>
            <a:chOff x="2939672" y="439453"/>
            <a:chExt cx="5544000" cy="5581079"/>
          </a:xfrm>
        </p:grpSpPr>
        <p:grpSp>
          <p:nvGrpSpPr>
            <p:cNvPr id="5141" name="Grupa 12"/>
            <p:cNvGrpSpPr/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/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2008073"/>
                  <a:gd name="connsiteY0-58" fmla="*/ 2480632 h 2630211"/>
                  <a:gd name="connsiteX1-59" fmla="*/ 1085906 w 2008073"/>
                  <a:gd name="connsiteY1-60" fmla="*/ 0 h 2630211"/>
                  <a:gd name="connsiteX2-61" fmla="*/ 2008073 w 2008073"/>
                  <a:gd name="connsiteY2-62" fmla="*/ 2413271 h 2630211"/>
                  <a:gd name="connsiteX3-63" fmla="*/ 0 w 2008073"/>
                  <a:gd name="connsiteY3-64" fmla="*/ 2480632 h 2630211"/>
                  <a:gd name="connsiteX0-65" fmla="*/ 0 w 2038446"/>
                  <a:gd name="connsiteY0-66" fmla="*/ 2480632 h 2631438"/>
                  <a:gd name="connsiteX1-67" fmla="*/ 1085906 w 2038446"/>
                  <a:gd name="connsiteY1-68" fmla="*/ 0 h 2631438"/>
                  <a:gd name="connsiteX2-69" fmla="*/ 2038446 w 2038446"/>
                  <a:gd name="connsiteY2-70" fmla="*/ 2416327 h 2631438"/>
                  <a:gd name="connsiteX3-71" fmla="*/ 0 w 2038446"/>
                  <a:gd name="connsiteY3-72" fmla="*/ 2480632 h 2631438"/>
                  <a:gd name="connsiteX0-73" fmla="*/ 0 w 2038446"/>
                  <a:gd name="connsiteY0-74" fmla="*/ 2480632 h 2685173"/>
                  <a:gd name="connsiteX1-75" fmla="*/ 1085906 w 2038446"/>
                  <a:gd name="connsiteY1-76" fmla="*/ 0 h 2685173"/>
                  <a:gd name="connsiteX2-77" fmla="*/ 2038446 w 2038446"/>
                  <a:gd name="connsiteY2-78" fmla="*/ 2416327 h 2685173"/>
                  <a:gd name="connsiteX3-79" fmla="*/ 0 w 2038446"/>
                  <a:gd name="connsiteY3-80" fmla="*/ 2480632 h 2685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ójkąt równoramienny 5"/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033895"/>
                  <a:gd name="connsiteY0-90" fmla="*/ 2272730 h 2551661"/>
                  <a:gd name="connsiteX1-91" fmla="*/ 1082606 w 2033895"/>
                  <a:gd name="connsiteY1-92" fmla="*/ 0 h 2551661"/>
                  <a:gd name="connsiteX2-93" fmla="*/ 2033895 w 2033895"/>
                  <a:gd name="connsiteY2-94" fmla="*/ 2382401 h 2551661"/>
                  <a:gd name="connsiteX3-95" fmla="*/ 0 w 2033895"/>
                  <a:gd name="connsiteY3-96" fmla="*/ 2272730 h 2551661"/>
                  <a:gd name="connsiteX0-97" fmla="*/ 0 w 2056085"/>
                  <a:gd name="connsiteY0-98" fmla="*/ 2320430 h 2573642"/>
                  <a:gd name="connsiteX1-99" fmla="*/ 1104796 w 2056085"/>
                  <a:gd name="connsiteY1-100" fmla="*/ 0 h 2573642"/>
                  <a:gd name="connsiteX2-101" fmla="*/ 2056085 w 2056085"/>
                  <a:gd name="connsiteY2-102" fmla="*/ 2382401 h 2573642"/>
                  <a:gd name="connsiteX3-103" fmla="*/ 0 w 2056085"/>
                  <a:gd name="connsiteY3-104" fmla="*/ 2320430 h 2573642"/>
                  <a:gd name="connsiteX0-105" fmla="*/ 0 w 2058815"/>
                  <a:gd name="connsiteY0-106" fmla="*/ 2320430 h 2605481"/>
                  <a:gd name="connsiteX1-107" fmla="*/ 1104796 w 2058815"/>
                  <a:gd name="connsiteY1-108" fmla="*/ 0 h 2605481"/>
                  <a:gd name="connsiteX2-109" fmla="*/ 2058815 w 2058815"/>
                  <a:gd name="connsiteY2-110" fmla="*/ 2440721 h 2605481"/>
                  <a:gd name="connsiteX3-111" fmla="*/ 0 w 2058815"/>
                  <a:gd name="connsiteY3-112" fmla="*/ 2320430 h 2605481"/>
                  <a:gd name="connsiteX0-113" fmla="*/ 0 w 2058815"/>
                  <a:gd name="connsiteY0-114" fmla="*/ 2320430 h 2586601"/>
                  <a:gd name="connsiteX1-115" fmla="*/ 1104796 w 2058815"/>
                  <a:gd name="connsiteY1-116" fmla="*/ 0 h 2586601"/>
                  <a:gd name="connsiteX2-117" fmla="*/ 2058815 w 2058815"/>
                  <a:gd name="connsiteY2-118" fmla="*/ 2440721 h 2586601"/>
                  <a:gd name="connsiteX3-119" fmla="*/ 0 w 2058815"/>
                  <a:gd name="connsiteY3-120" fmla="*/ 2320430 h 25866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rójkąt równoramienny 5"/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  <a:gd name="connsiteX0-121" fmla="*/ 0 w 2041422"/>
                  <a:gd name="connsiteY0-122" fmla="*/ 2336657 h 2571504"/>
                  <a:gd name="connsiteX1-123" fmla="*/ 1189757 w 2041422"/>
                  <a:gd name="connsiteY1-124" fmla="*/ 0 h 2571504"/>
                  <a:gd name="connsiteX2-125" fmla="*/ 2041422 w 2041422"/>
                  <a:gd name="connsiteY2-126" fmla="*/ 2405252 h 2571504"/>
                  <a:gd name="connsiteX3-127" fmla="*/ 0 w 2041422"/>
                  <a:gd name="connsiteY3-128" fmla="*/ 2336657 h 2571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ójkąt równoramienny 5"/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rójkąt równoramienny 5"/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54565"/>
                  <a:gd name="connsiteY0-42" fmla="*/ 2351017 h 2604153"/>
                  <a:gd name="connsiteX1-43" fmla="*/ 1029887 w 1954565"/>
                  <a:gd name="connsiteY1-44" fmla="*/ 0 h 2604153"/>
                  <a:gd name="connsiteX2-45" fmla="*/ 1954565 w 1954565"/>
                  <a:gd name="connsiteY2-46" fmla="*/ 2474246 h 2604153"/>
                  <a:gd name="connsiteX3-47" fmla="*/ 0 w 1954565"/>
                  <a:gd name="connsiteY3-48" fmla="*/ 2351017 h 2604153"/>
                  <a:gd name="connsiteX0-49" fmla="*/ 0 w 1988918"/>
                  <a:gd name="connsiteY0-50" fmla="*/ 2395226 h 2619587"/>
                  <a:gd name="connsiteX1-51" fmla="*/ 1064240 w 1988918"/>
                  <a:gd name="connsiteY1-52" fmla="*/ 0 h 2619587"/>
                  <a:gd name="connsiteX2-53" fmla="*/ 1988918 w 1988918"/>
                  <a:gd name="connsiteY2-54" fmla="*/ 2474246 h 2619587"/>
                  <a:gd name="connsiteX3-55" fmla="*/ 0 w 1988918"/>
                  <a:gd name="connsiteY3-56" fmla="*/ 2395226 h 2619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rójkąt równoramienny 5"/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76955"/>
                  <a:gd name="connsiteY0-58" fmla="*/ 2389591 h 2610726"/>
                  <a:gd name="connsiteX1-59" fmla="*/ 1046655 w 1976955"/>
                  <a:gd name="connsiteY1-60" fmla="*/ 0 h 2610726"/>
                  <a:gd name="connsiteX2-61" fmla="*/ 1976955 w 1976955"/>
                  <a:gd name="connsiteY2-62" fmla="*/ 2463387 h 2610726"/>
                  <a:gd name="connsiteX3-63" fmla="*/ 0 w 1976955"/>
                  <a:gd name="connsiteY3-64" fmla="*/ 2389591 h 2610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rójkąt równoramienny 5"/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równoramienny 5"/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ipsa 2"/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-1" fmla="*/ 0 w 936104"/>
                  <a:gd name="connsiteY0-2" fmla="*/ 328297 h 656594"/>
                  <a:gd name="connsiteX1-3" fmla="*/ 468052 w 936104"/>
                  <a:gd name="connsiteY1-4" fmla="*/ 0 h 656594"/>
                  <a:gd name="connsiteX2-5" fmla="*/ 936104 w 936104"/>
                  <a:gd name="connsiteY2-6" fmla="*/ 328297 h 656594"/>
                  <a:gd name="connsiteX3-7" fmla="*/ 468052 w 936104"/>
                  <a:gd name="connsiteY3-8" fmla="*/ 656594 h 656594"/>
                  <a:gd name="connsiteX4-9" fmla="*/ 0 w 936104"/>
                  <a:gd name="connsiteY4-10" fmla="*/ 328297 h 656594"/>
                  <a:gd name="connsiteX0-11" fmla="*/ 0 w 907545"/>
                  <a:gd name="connsiteY0-12" fmla="*/ 329441 h 660203"/>
                  <a:gd name="connsiteX1-13" fmla="*/ 468052 w 907545"/>
                  <a:gd name="connsiteY1-14" fmla="*/ 1144 h 660203"/>
                  <a:gd name="connsiteX2-15" fmla="*/ 907545 w 907545"/>
                  <a:gd name="connsiteY2-16" fmla="*/ 428155 h 660203"/>
                  <a:gd name="connsiteX3-17" fmla="*/ 468052 w 907545"/>
                  <a:gd name="connsiteY3-18" fmla="*/ 657738 h 660203"/>
                  <a:gd name="connsiteX4-19" fmla="*/ 0 w 907545"/>
                  <a:gd name="connsiteY4-20" fmla="*/ 329441 h 660203"/>
                  <a:gd name="connsiteX0-21" fmla="*/ 0 w 907545"/>
                  <a:gd name="connsiteY0-22" fmla="*/ 329441 h 659377"/>
                  <a:gd name="connsiteX1-23" fmla="*/ 468052 w 907545"/>
                  <a:gd name="connsiteY1-24" fmla="*/ 1144 h 659377"/>
                  <a:gd name="connsiteX2-25" fmla="*/ 907545 w 907545"/>
                  <a:gd name="connsiteY2-26" fmla="*/ 428155 h 659377"/>
                  <a:gd name="connsiteX3-27" fmla="*/ 468052 w 907545"/>
                  <a:gd name="connsiteY3-28" fmla="*/ 657738 h 659377"/>
                  <a:gd name="connsiteX4-29" fmla="*/ 0 w 907545"/>
                  <a:gd name="connsiteY4-30" fmla="*/ 329441 h 659377"/>
                  <a:gd name="connsiteX0-31" fmla="*/ 0 w 972295"/>
                  <a:gd name="connsiteY0-32" fmla="*/ 328361 h 658297"/>
                  <a:gd name="connsiteX1-33" fmla="*/ 468052 w 972295"/>
                  <a:gd name="connsiteY1-34" fmla="*/ 64 h 658297"/>
                  <a:gd name="connsiteX2-35" fmla="*/ 929002 w 972295"/>
                  <a:gd name="connsiteY2-36" fmla="*/ 301439 h 658297"/>
                  <a:gd name="connsiteX3-37" fmla="*/ 907545 w 972295"/>
                  <a:gd name="connsiteY3-38" fmla="*/ 427075 h 658297"/>
                  <a:gd name="connsiteX4-39" fmla="*/ 468052 w 972295"/>
                  <a:gd name="connsiteY4-40" fmla="*/ 656658 h 658297"/>
                  <a:gd name="connsiteX5" fmla="*/ 0 w 972295"/>
                  <a:gd name="connsiteY5" fmla="*/ 328361 h 658297"/>
                  <a:gd name="connsiteX0-41" fmla="*/ 0 w 972295"/>
                  <a:gd name="connsiteY0-42" fmla="*/ 328361 h 658297"/>
                  <a:gd name="connsiteX1-43" fmla="*/ 468052 w 972295"/>
                  <a:gd name="connsiteY1-44" fmla="*/ 64 h 658297"/>
                  <a:gd name="connsiteX2-45" fmla="*/ 929002 w 972295"/>
                  <a:gd name="connsiteY2-46" fmla="*/ 301439 h 658297"/>
                  <a:gd name="connsiteX3-47" fmla="*/ 907545 w 972295"/>
                  <a:gd name="connsiteY3-48" fmla="*/ 427075 h 658297"/>
                  <a:gd name="connsiteX4-49" fmla="*/ 468052 w 972295"/>
                  <a:gd name="connsiteY4-50" fmla="*/ 656658 h 658297"/>
                  <a:gd name="connsiteX5-51" fmla="*/ 0 w 972295"/>
                  <a:gd name="connsiteY5-52" fmla="*/ 328361 h 658297"/>
                  <a:gd name="connsiteX0-53" fmla="*/ 0 w 978471"/>
                  <a:gd name="connsiteY0-54" fmla="*/ 328445 h 658381"/>
                  <a:gd name="connsiteX1-55" fmla="*/ 468052 w 978471"/>
                  <a:gd name="connsiteY1-56" fmla="*/ 148 h 658381"/>
                  <a:gd name="connsiteX2-57" fmla="*/ 938522 w 978471"/>
                  <a:gd name="connsiteY2-58" fmla="*/ 288062 h 658381"/>
                  <a:gd name="connsiteX3-59" fmla="*/ 907545 w 978471"/>
                  <a:gd name="connsiteY3-60" fmla="*/ 427159 h 658381"/>
                  <a:gd name="connsiteX4-61" fmla="*/ 468052 w 978471"/>
                  <a:gd name="connsiteY4-62" fmla="*/ 656742 h 658381"/>
                  <a:gd name="connsiteX5-63" fmla="*/ 0 w 978471"/>
                  <a:gd name="connsiteY5-64" fmla="*/ 328445 h 658381"/>
                  <a:gd name="connsiteX0-65" fmla="*/ 0 w 978471"/>
                  <a:gd name="connsiteY0-66" fmla="*/ 328696 h 658632"/>
                  <a:gd name="connsiteX1-67" fmla="*/ 468052 w 978471"/>
                  <a:gd name="connsiteY1-68" fmla="*/ 399 h 658632"/>
                  <a:gd name="connsiteX2-69" fmla="*/ 938522 w 978471"/>
                  <a:gd name="connsiteY2-70" fmla="*/ 288313 h 658632"/>
                  <a:gd name="connsiteX3-71" fmla="*/ 907545 w 978471"/>
                  <a:gd name="connsiteY3-72" fmla="*/ 427410 h 658632"/>
                  <a:gd name="connsiteX4-73" fmla="*/ 468052 w 978471"/>
                  <a:gd name="connsiteY4-74" fmla="*/ 656993 h 658632"/>
                  <a:gd name="connsiteX5-75" fmla="*/ 0 w 978471"/>
                  <a:gd name="connsiteY5-76" fmla="*/ 328696 h 658632"/>
                  <a:gd name="connsiteX0-77" fmla="*/ 0 w 980552"/>
                  <a:gd name="connsiteY0-78" fmla="*/ 328696 h 658632"/>
                  <a:gd name="connsiteX1-79" fmla="*/ 468052 w 980552"/>
                  <a:gd name="connsiteY1-80" fmla="*/ 399 h 658632"/>
                  <a:gd name="connsiteX2-81" fmla="*/ 938522 w 980552"/>
                  <a:gd name="connsiteY2-82" fmla="*/ 288313 h 658632"/>
                  <a:gd name="connsiteX3-83" fmla="*/ 907545 w 980552"/>
                  <a:gd name="connsiteY3-84" fmla="*/ 427410 h 658632"/>
                  <a:gd name="connsiteX4-85" fmla="*/ 468052 w 980552"/>
                  <a:gd name="connsiteY4-86" fmla="*/ 656993 h 658632"/>
                  <a:gd name="connsiteX5-87" fmla="*/ 0 w 980552"/>
                  <a:gd name="connsiteY5-88" fmla="*/ 328696 h 658632"/>
                  <a:gd name="connsiteX0-89" fmla="*/ 0 w 980552"/>
                  <a:gd name="connsiteY0-90" fmla="*/ 319415 h 658594"/>
                  <a:gd name="connsiteX1-91" fmla="*/ 468052 w 980552"/>
                  <a:gd name="connsiteY1-92" fmla="*/ 92 h 658594"/>
                  <a:gd name="connsiteX2-93" fmla="*/ 938522 w 980552"/>
                  <a:gd name="connsiteY2-94" fmla="*/ 288006 h 658594"/>
                  <a:gd name="connsiteX3-95" fmla="*/ 907545 w 980552"/>
                  <a:gd name="connsiteY3-96" fmla="*/ 427103 h 658594"/>
                  <a:gd name="connsiteX4-97" fmla="*/ 468052 w 980552"/>
                  <a:gd name="connsiteY4-98" fmla="*/ 656686 h 658594"/>
                  <a:gd name="connsiteX5-99" fmla="*/ 0 w 980552"/>
                  <a:gd name="connsiteY5-100" fmla="*/ 319415 h 658594"/>
                  <a:gd name="connsiteX0-101" fmla="*/ 39717 w 1020269"/>
                  <a:gd name="connsiteY0-102" fmla="*/ 319415 h 656709"/>
                  <a:gd name="connsiteX1-103" fmla="*/ 507769 w 1020269"/>
                  <a:gd name="connsiteY1-104" fmla="*/ 92 h 656709"/>
                  <a:gd name="connsiteX2-105" fmla="*/ 978239 w 1020269"/>
                  <a:gd name="connsiteY2-106" fmla="*/ 288006 h 656709"/>
                  <a:gd name="connsiteX3-107" fmla="*/ 947262 w 1020269"/>
                  <a:gd name="connsiteY3-108" fmla="*/ 427103 h 656709"/>
                  <a:gd name="connsiteX4-109" fmla="*/ 507769 w 1020269"/>
                  <a:gd name="connsiteY4-110" fmla="*/ 656686 h 656709"/>
                  <a:gd name="connsiteX5-111" fmla="*/ 78626 w 1020269"/>
                  <a:gd name="connsiteY5-112" fmla="*/ 440563 h 656709"/>
                  <a:gd name="connsiteX6" fmla="*/ 39717 w 1020269"/>
                  <a:gd name="connsiteY6" fmla="*/ 319415 h 656709"/>
                  <a:gd name="connsiteX0-113" fmla="*/ 32696 w 1013248"/>
                  <a:gd name="connsiteY0-114" fmla="*/ 319415 h 656709"/>
                  <a:gd name="connsiteX1-115" fmla="*/ 500748 w 1013248"/>
                  <a:gd name="connsiteY1-116" fmla="*/ 92 h 656709"/>
                  <a:gd name="connsiteX2-117" fmla="*/ 971218 w 1013248"/>
                  <a:gd name="connsiteY2-118" fmla="*/ 288006 h 656709"/>
                  <a:gd name="connsiteX3-119" fmla="*/ 940241 w 1013248"/>
                  <a:gd name="connsiteY3-120" fmla="*/ 427103 h 656709"/>
                  <a:gd name="connsiteX4-121" fmla="*/ 500748 w 1013248"/>
                  <a:gd name="connsiteY4-122" fmla="*/ 656686 h 656709"/>
                  <a:gd name="connsiteX5-123" fmla="*/ 71605 w 1013248"/>
                  <a:gd name="connsiteY5-124" fmla="*/ 440563 h 656709"/>
                  <a:gd name="connsiteX6-125" fmla="*/ 32696 w 1013248"/>
                  <a:gd name="connsiteY6-126" fmla="*/ 319415 h 656709"/>
                  <a:gd name="connsiteX0-127" fmla="*/ 32696 w 1013248"/>
                  <a:gd name="connsiteY0-128" fmla="*/ 319415 h 656709"/>
                  <a:gd name="connsiteX1-129" fmla="*/ 500748 w 1013248"/>
                  <a:gd name="connsiteY1-130" fmla="*/ 92 h 656709"/>
                  <a:gd name="connsiteX2-131" fmla="*/ 971218 w 1013248"/>
                  <a:gd name="connsiteY2-132" fmla="*/ 288006 h 656709"/>
                  <a:gd name="connsiteX3-133" fmla="*/ 940241 w 1013248"/>
                  <a:gd name="connsiteY3-134" fmla="*/ 427103 h 656709"/>
                  <a:gd name="connsiteX4-135" fmla="*/ 500748 w 1013248"/>
                  <a:gd name="connsiteY4-136" fmla="*/ 656686 h 656709"/>
                  <a:gd name="connsiteX5-137" fmla="*/ 71605 w 1013248"/>
                  <a:gd name="connsiteY5-138" fmla="*/ 440563 h 656709"/>
                  <a:gd name="connsiteX6-139" fmla="*/ 32696 w 1013248"/>
                  <a:gd name="connsiteY6-140" fmla="*/ 319415 h 656709"/>
                  <a:gd name="connsiteX0-141" fmla="*/ 26351 w 1006903"/>
                  <a:gd name="connsiteY0-142" fmla="*/ 319415 h 656709"/>
                  <a:gd name="connsiteX1-143" fmla="*/ 494403 w 1006903"/>
                  <a:gd name="connsiteY1-144" fmla="*/ 92 h 656709"/>
                  <a:gd name="connsiteX2-145" fmla="*/ 964873 w 1006903"/>
                  <a:gd name="connsiteY2-146" fmla="*/ 288006 h 656709"/>
                  <a:gd name="connsiteX3-147" fmla="*/ 933896 w 1006903"/>
                  <a:gd name="connsiteY3-148" fmla="*/ 427103 h 656709"/>
                  <a:gd name="connsiteX4-149" fmla="*/ 494403 w 1006903"/>
                  <a:gd name="connsiteY4-150" fmla="*/ 656686 h 656709"/>
                  <a:gd name="connsiteX5-151" fmla="*/ 65260 w 1006903"/>
                  <a:gd name="connsiteY5-152" fmla="*/ 440563 h 656709"/>
                  <a:gd name="connsiteX6-153" fmla="*/ 26351 w 1006903"/>
                  <a:gd name="connsiteY6-154" fmla="*/ 319415 h 656709"/>
                  <a:gd name="connsiteX0-155" fmla="*/ 26351 w 1006903"/>
                  <a:gd name="connsiteY0-156" fmla="*/ 319325 h 656619"/>
                  <a:gd name="connsiteX1-157" fmla="*/ 494403 w 1006903"/>
                  <a:gd name="connsiteY1-158" fmla="*/ 2 h 656619"/>
                  <a:gd name="connsiteX2-159" fmla="*/ 964873 w 1006903"/>
                  <a:gd name="connsiteY2-160" fmla="*/ 287916 h 656619"/>
                  <a:gd name="connsiteX3-161" fmla="*/ 933896 w 1006903"/>
                  <a:gd name="connsiteY3-162" fmla="*/ 427013 h 656619"/>
                  <a:gd name="connsiteX4-163" fmla="*/ 494403 w 1006903"/>
                  <a:gd name="connsiteY4-164" fmla="*/ 656596 h 656619"/>
                  <a:gd name="connsiteX5-165" fmla="*/ 65260 w 1006903"/>
                  <a:gd name="connsiteY5-166" fmla="*/ 440473 h 656619"/>
                  <a:gd name="connsiteX6-167" fmla="*/ 26351 w 1006903"/>
                  <a:gd name="connsiteY6-168" fmla="*/ 319325 h 656619"/>
                  <a:gd name="connsiteX0-169" fmla="*/ 49160 w 1029712"/>
                  <a:gd name="connsiteY0-170" fmla="*/ 319325 h 656619"/>
                  <a:gd name="connsiteX1-171" fmla="*/ 517212 w 1029712"/>
                  <a:gd name="connsiteY1-172" fmla="*/ 2 h 656619"/>
                  <a:gd name="connsiteX2-173" fmla="*/ 987682 w 1029712"/>
                  <a:gd name="connsiteY2-174" fmla="*/ 287916 h 656619"/>
                  <a:gd name="connsiteX3-175" fmla="*/ 956705 w 1029712"/>
                  <a:gd name="connsiteY3-176" fmla="*/ 427013 h 656619"/>
                  <a:gd name="connsiteX4-177" fmla="*/ 517212 w 1029712"/>
                  <a:gd name="connsiteY4-178" fmla="*/ 656596 h 656619"/>
                  <a:gd name="connsiteX5-179" fmla="*/ 88069 w 1029712"/>
                  <a:gd name="connsiteY5-180" fmla="*/ 440473 h 656619"/>
                  <a:gd name="connsiteX6-181" fmla="*/ 49160 w 1029712"/>
                  <a:gd name="connsiteY6-182" fmla="*/ 319325 h 656619"/>
                  <a:gd name="connsiteX0-183" fmla="*/ 0 w 941643"/>
                  <a:gd name="connsiteY0-184" fmla="*/ 440473 h 656619"/>
                  <a:gd name="connsiteX1-185" fmla="*/ 429143 w 941643"/>
                  <a:gd name="connsiteY1-186" fmla="*/ 2 h 656619"/>
                  <a:gd name="connsiteX2-187" fmla="*/ 899613 w 941643"/>
                  <a:gd name="connsiteY2-188" fmla="*/ 287916 h 656619"/>
                  <a:gd name="connsiteX3-189" fmla="*/ 868636 w 941643"/>
                  <a:gd name="connsiteY3-190" fmla="*/ 427013 h 656619"/>
                  <a:gd name="connsiteX4-191" fmla="*/ 429143 w 941643"/>
                  <a:gd name="connsiteY4-192" fmla="*/ 656596 h 656619"/>
                  <a:gd name="connsiteX5-193" fmla="*/ 0 w 941643"/>
                  <a:gd name="connsiteY5-194" fmla="*/ 440473 h 656619"/>
                  <a:gd name="connsiteX0-195" fmla="*/ 71604 w 1013247"/>
                  <a:gd name="connsiteY0-196" fmla="*/ 440538 h 656684"/>
                  <a:gd name="connsiteX1-197" fmla="*/ 38285 w 1013247"/>
                  <a:gd name="connsiteY1-198" fmla="*/ 314902 h 656684"/>
                  <a:gd name="connsiteX2-199" fmla="*/ 500747 w 1013247"/>
                  <a:gd name="connsiteY2-200" fmla="*/ 67 h 656684"/>
                  <a:gd name="connsiteX3-201" fmla="*/ 971217 w 1013247"/>
                  <a:gd name="connsiteY3-202" fmla="*/ 287981 h 656684"/>
                  <a:gd name="connsiteX4-203" fmla="*/ 940240 w 1013247"/>
                  <a:gd name="connsiteY4-204" fmla="*/ 427078 h 656684"/>
                  <a:gd name="connsiteX5-205" fmla="*/ 500747 w 1013247"/>
                  <a:gd name="connsiteY5-206" fmla="*/ 656661 h 656684"/>
                  <a:gd name="connsiteX6-207" fmla="*/ 71604 w 1013247"/>
                  <a:gd name="connsiteY6-208" fmla="*/ 440538 h 656684"/>
                  <a:gd name="connsiteX0-209" fmla="*/ 72895 w 1014538"/>
                  <a:gd name="connsiteY0-210" fmla="*/ 440538 h 656684"/>
                  <a:gd name="connsiteX1-211" fmla="*/ 39576 w 1014538"/>
                  <a:gd name="connsiteY1-212" fmla="*/ 314902 h 656684"/>
                  <a:gd name="connsiteX2-213" fmla="*/ 502038 w 1014538"/>
                  <a:gd name="connsiteY2-214" fmla="*/ 67 h 656684"/>
                  <a:gd name="connsiteX3-215" fmla="*/ 972508 w 1014538"/>
                  <a:gd name="connsiteY3-216" fmla="*/ 287981 h 656684"/>
                  <a:gd name="connsiteX4-217" fmla="*/ 941531 w 1014538"/>
                  <a:gd name="connsiteY4-218" fmla="*/ 427078 h 656684"/>
                  <a:gd name="connsiteX5-219" fmla="*/ 502038 w 1014538"/>
                  <a:gd name="connsiteY5-220" fmla="*/ 656661 h 656684"/>
                  <a:gd name="connsiteX6-221" fmla="*/ 72895 w 1014538"/>
                  <a:gd name="connsiteY6-222" fmla="*/ 440538 h 656684"/>
                  <a:gd name="connsiteX0-223" fmla="*/ 72895 w 1014538"/>
                  <a:gd name="connsiteY0-224" fmla="*/ 440538 h 656684"/>
                  <a:gd name="connsiteX1-225" fmla="*/ 39576 w 1014538"/>
                  <a:gd name="connsiteY1-226" fmla="*/ 314902 h 656684"/>
                  <a:gd name="connsiteX2-227" fmla="*/ 502038 w 1014538"/>
                  <a:gd name="connsiteY2-228" fmla="*/ 67 h 656684"/>
                  <a:gd name="connsiteX3-229" fmla="*/ 972508 w 1014538"/>
                  <a:gd name="connsiteY3-230" fmla="*/ 287981 h 656684"/>
                  <a:gd name="connsiteX4-231" fmla="*/ 941531 w 1014538"/>
                  <a:gd name="connsiteY4-232" fmla="*/ 427078 h 656684"/>
                  <a:gd name="connsiteX5-233" fmla="*/ 502038 w 1014538"/>
                  <a:gd name="connsiteY5-234" fmla="*/ 656661 h 656684"/>
                  <a:gd name="connsiteX6-235" fmla="*/ 72895 w 1014538"/>
                  <a:gd name="connsiteY6-236" fmla="*/ 440538 h 656684"/>
                  <a:gd name="connsiteX0-237" fmla="*/ 72895 w 1014538"/>
                  <a:gd name="connsiteY0-238" fmla="*/ 440538 h 656684"/>
                  <a:gd name="connsiteX1-239" fmla="*/ 39576 w 1014538"/>
                  <a:gd name="connsiteY1-240" fmla="*/ 314902 h 656684"/>
                  <a:gd name="connsiteX2-241" fmla="*/ 502038 w 1014538"/>
                  <a:gd name="connsiteY2-242" fmla="*/ 67 h 656684"/>
                  <a:gd name="connsiteX3-243" fmla="*/ 972508 w 1014538"/>
                  <a:gd name="connsiteY3-244" fmla="*/ 287981 h 656684"/>
                  <a:gd name="connsiteX4-245" fmla="*/ 941531 w 1014538"/>
                  <a:gd name="connsiteY4-246" fmla="*/ 427078 h 656684"/>
                  <a:gd name="connsiteX5-247" fmla="*/ 502038 w 1014538"/>
                  <a:gd name="connsiteY5-248" fmla="*/ 656661 h 656684"/>
                  <a:gd name="connsiteX6-249" fmla="*/ 72895 w 1014538"/>
                  <a:gd name="connsiteY6-250" fmla="*/ 440538 h 656684"/>
                  <a:gd name="connsiteX0-251" fmla="*/ 72895 w 1014538"/>
                  <a:gd name="connsiteY0-252" fmla="*/ 440538 h 656684"/>
                  <a:gd name="connsiteX1-253" fmla="*/ 39576 w 1014538"/>
                  <a:gd name="connsiteY1-254" fmla="*/ 314902 h 656684"/>
                  <a:gd name="connsiteX2-255" fmla="*/ 502038 w 1014538"/>
                  <a:gd name="connsiteY2-256" fmla="*/ 67 h 656684"/>
                  <a:gd name="connsiteX3-257" fmla="*/ 972508 w 1014538"/>
                  <a:gd name="connsiteY3-258" fmla="*/ 287981 h 656684"/>
                  <a:gd name="connsiteX4-259" fmla="*/ 941531 w 1014538"/>
                  <a:gd name="connsiteY4-260" fmla="*/ 427078 h 656684"/>
                  <a:gd name="connsiteX5-261" fmla="*/ 502038 w 1014538"/>
                  <a:gd name="connsiteY5-262" fmla="*/ 656661 h 656684"/>
                  <a:gd name="connsiteX6-263" fmla="*/ 72895 w 1014538"/>
                  <a:gd name="connsiteY6-264" fmla="*/ 440538 h 656684"/>
                  <a:gd name="connsiteX0-265" fmla="*/ 61049 w 1021731"/>
                  <a:gd name="connsiteY0-266" fmla="*/ 440538 h 656684"/>
                  <a:gd name="connsiteX1-267" fmla="*/ 46769 w 1021731"/>
                  <a:gd name="connsiteY1-268" fmla="*/ 314902 h 656684"/>
                  <a:gd name="connsiteX2-269" fmla="*/ 509231 w 1021731"/>
                  <a:gd name="connsiteY2-270" fmla="*/ 67 h 656684"/>
                  <a:gd name="connsiteX3-271" fmla="*/ 979701 w 1021731"/>
                  <a:gd name="connsiteY3-272" fmla="*/ 287981 h 656684"/>
                  <a:gd name="connsiteX4-273" fmla="*/ 948724 w 1021731"/>
                  <a:gd name="connsiteY4-274" fmla="*/ 427078 h 656684"/>
                  <a:gd name="connsiteX5-275" fmla="*/ 509231 w 1021731"/>
                  <a:gd name="connsiteY5-276" fmla="*/ 656661 h 656684"/>
                  <a:gd name="connsiteX6-277" fmla="*/ 61049 w 1021731"/>
                  <a:gd name="connsiteY6-278" fmla="*/ 440538 h 656684"/>
                  <a:gd name="connsiteX0-279" fmla="*/ 61049 w 1021731"/>
                  <a:gd name="connsiteY0-280" fmla="*/ 440538 h 656739"/>
                  <a:gd name="connsiteX1-281" fmla="*/ 46769 w 1021731"/>
                  <a:gd name="connsiteY1-282" fmla="*/ 314902 h 656739"/>
                  <a:gd name="connsiteX2-283" fmla="*/ 509231 w 1021731"/>
                  <a:gd name="connsiteY2-284" fmla="*/ 67 h 656739"/>
                  <a:gd name="connsiteX3-285" fmla="*/ 979701 w 1021731"/>
                  <a:gd name="connsiteY3-286" fmla="*/ 287981 h 656739"/>
                  <a:gd name="connsiteX4-287" fmla="*/ 948724 w 1021731"/>
                  <a:gd name="connsiteY4-288" fmla="*/ 427078 h 656739"/>
                  <a:gd name="connsiteX5-289" fmla="*/ 509231 w 1021731"/>
                  <a:gd name="connsiteY5-290" fmla="*/ 656661 h 656739"/>
                  <a:gd name="connsiteX6-291" fmla="*/ 61049 w 1021731"/>
                  <a:gd name="connsiteY6-292" fmla="*/ 440538 h 656739"/>
                  <a:gd name="connsiteX0-293" fmla="*/ 61049 w 1021731"/>
                  <a:gd name="connsiteY0-294" fmla="*/ 440538 h 670183"/>
                  <a:gd name="connsiteX1-295" fmla="*/ 46769 w 1021731"/>
                  <a:gd name="connsiteY1-296" fmla="*/ 314902 h 670183"/>
                  <a:gd name="connsiteX2-297" fmla="*/ 509231 w 1021731"/>
                  <a:gd name="connsiteY2-298" fmla="*/ 67 h 670183"/>
                  <a:gd name="connsiteX3-299" fmla="*/ 979701 w 1021731"/>
                  <a:gd name="connsiteY3-300" fmla="*/ 287981 h 670183"/>
                  <a:gd name="connsiteX4-301" fmla="*/ 948724 w 1021731"/>
                  <a:gd name="connsiteY4-302" fmla="*/ 427078 h 670183"/>
                  <a:gd name="connsiteX5-303" fmla="*/ 509231 w 1021731"/>
                  <a:gd name="connsiteY5-304" fmla="*/ 670122 h 670183"/>
                  <a:gd name="connsiteX6-305" fmla="*/ 61049 w 1021731"/>
                  <a:gd name="connsiteY6-306" fmla="*/ 440538 h 670183"/>
                  <a:gd name="connsiteX0-307" fmla="*/ 61049 w 1021731"/>
                  <a:gd name="connsiteY0-308" fmla="*/ 440531 h 670176"/>
                  <a:gd name="connsiteX1-309" fmla="*/ 46769 w 1021731"/>
                  <a:gd name="connsiteY1-310" fmla="*/ 314895 h 670176"/>
                  <a:gd name="connsiteX2-311" fmla="*/ 509231 w 1021731"/>
                  <a:gd name="connsiteY2-312" fmla="*/ 60 h 670176"/>
                  <a:gd name="connsiteX3-313" fmla="*/ 979701 w 1021731"/>
                  <a:gd name="connsiteY3-314" fmla="*/ 287974 h 670176"/>
                  <a:gd name="connsiteX4-315" fmla="*/ 948724 w 1021731"/>
                  <a:gd name="connsiteY4-316" fmla="*/ 427071 h 670176"/>
                  <a:gd name="connsiteX5-317" fmla="*/ 509231 w 1021731"/>
                  <a:gd name="connsiteY5-318" fmla="*/ 670115 h 670176"/>
                  <a:gd name="connsiteX6-319" fmla="*/ 61049 w 1021731"/>
                  <a:gd name="connsiteY6-320" fmla="*/ 440531 h 670176"/>
                  <a:gd name="connsiteX0-321" fmla="*/ 61049 w 1021731"/>
                  <a:gd name="connsiteY0-322" fmla="*/ 440531 h 670176"/>
                  <a:gd name="connsiteX1-323" fmla="*/ 46769 w 1021731"/>
                  <a:gd name="connsiteY1-324" fmla="*/ 314895 h 670176"/>
                  <a:gd name="connsiteX2-325" fmla="*/ 509231 w 1021731"/>
                  <a:gd name="connsiteY2-326" fmla="*/ 60 h 670176"/>
                  <a:gd name="connsiteX3-327" fmla="*/ 979701 w 1021731"/>
                  <a:gd name="connsiteY3-328" fmla="*/ 287974 h 670176"/>
                  <a:gd name="connsiteX4-329" fmla="*/ 948724 w 1021731"/>
                  <a:gd name="connsiteY4-330" fmla="*/ 427071 h 670176"/>
                  <a:gd name="connsiteX5-331" fmla="*/ 509231 w 1021731"/>
                  <a:gd name="connsiteY5-332" fmla="*/ 670115 h 670176"/>
                  <a:gd name="connsiteX6-333" fmla="*/ 61049 w 1021731"/>
                  <a:gd name="connsiteY6-334" fmla="*/ 440531 h 670176"/>
                  <a:gd name="connsiteX0-335" fmla="*/ 61049 w 1021731"/>
                  <a:gd name="connsiteY0-336" fmla="*/ 440531 h 670176"/>
                  <a:gd name="connsiteX1-337" fmla="*/ 46769 w 1021731"/>
                  <a:gd name="connsiteY1-338" fmla="*/ 314895 h 670176"/>
                  <a:gd name="connsiteX2-339" fmla="*/ 509231 w 1021731"/>
                  <a:gd name="connsiteY2-340" fmla="*/ 60 h 670176"/>
                  <a:gd name="connsiteX3-341" fmla="*/ 979701 w 1021731"/>
                  <a:gd name="connsiteY3-342" fmla="*/ 287974 h 670176"/>
                  <a:gd name="connsiteX4-343" fmla="*/ 948724 w 1021731"/>
                  <a:gd name="connsiteY4-344" fmla="*/ 427071 h 670176"/>
                  <a:gd name="connsiteX5-345" fmla="*/ 509231 w 1021731"/>
                  <a:gd name="connsiteY5-346" fmla="*/ 670115 h 670176"/>
                  <a:gd name="connsiteX6-347" fmla="*/ 61049 w 1021731"/>
                  <a:gd name="connsiteY6-348" fmla="*/ 440531 h 670176"/>
                  <a:gd name="connsiteX0-349" fmla="*/ 61049 w 1021731"/>
                  <a:gd name="connsiteY0-350" fmla="*/ 440531 h 670176"/>
                  <a:gd name="connsiteX1-351" fmla="*/ 46769 w 1021731"/>
                  <a:gd name="connsiteY1-352" fmla="*/ 314895 h 670176"/>
                  <a:gd name="connsiteX2-353" fmla="*/ 509231 w 1021731"/>
                  <a:gd name="connsiteY2-354" fmla="*/ 60 h 670176"/>
                  <a:gd name="connsiteX3-355" fmla="*/ 979701 w 1021731"/>
                  <a:gd name="connsiteY3-356" fmla="*/ 287974 h 670176"/>
                  <a:gd name="connsiteX4-357" fmla="*/ 948724 w 1021731"/>
                  <a:gd name="connsiteY4-358" fmla="*/ 427071 h 670176"/>
                  <a:gd name="connsiteX5-359" fmla="*/ 509231 w 1021731"/>
                  <a:gd name="connsiteY5-360" fmla="*/ 670115 h 670176"/>
                  <a:gd name="connsiteX6-361" fmla="*/ 61049 w 1021731"/>
                  <a:gd name="connsiteY6-362" fmla="*/ 440531 h 670176"/>
                  <a:gd name="connsiteX0-363" fmla="*/ 61049 w 1021731"/>
                  <a:gd name="connsiteY0-364" fmla="*/ 440531 h 670176"/>
                  <a:gd name="connsiteX1-365" fmla="*/ 46769 w 1021731"/>
                  <a:gd name="connsiteY1-366" fmla="*/ 314895 h 670176"/>
                  <a:gd name="connsiteX2-367" fmla="*/ 509231 w 1021731"/>
                  <a:gd name="connsiteY2-368" fmla="*/ 60 h 670176"/>
                  <a:gd name="connsiteX3-369" fmla="*/ 979701 w 1021731"/>
                  <a:gd name="connsiteY3-370" fmla="*/ 287974 h 670176"/>
                  <a:gd name="connsiteX4-371" fmla="*/ 948724 w 1021731"/>
                  <a:gd name="connsiteY4-372" fmla="*/ 427071 h 670176"/>
                  <a:gd name="connsiteX5-373" fmla="*/ 509231 w 1021731"/>
                  <a:gd name="connsiteY5-374" fmla="*/ 670115 h 670176"/>
                  <a:gd name="connsiteX6-375" fmla="*/ 61049 w 1021731"/>
                  <a:gd name="connsiteY6-376" fmla="*/ 440531 h 670176"/>
                  <a:gd name="connsiteX0-377" fmla="*/ 66957 w 1027639"/>
                  <a:gd name="connsiteY0-378" fmla="*/ 440531 h 670176"/>
                  <a:gd name="connsiteX1-379" fmla="*/ 52677 w 1027639"/>
                  <a:gd name="connsiteY1-380" fmla="*/ 314895 h 670176"/>
                  <a:gd name="connsiteX2-381" fmla="*/ 515139 w 1027639"/>
                  <a:gd name="connsiteY2-382" fmla="*/ 60 h 670176"/>
                  <a:gd name="connsiteX3-383" fmla="*/ 985609 w 1027639"/>
                  <a:gd name="connsiteY3-384" fmla="*/ 287974 h 670176"/>
                  <a:gd name="connsiteX4-385" fmla="*/ 954632 w 1027639"/>
                  <a:gd name="connsiteY4-386" fmla="*/ 427071 h 670176"/>
                  <a:gd name="connsiteX5-387" fmla="*/ 515139 w 1027639"/>
                  <a:gd name="connsiteY5-388" fmla="*/ 670115 h 670176"/>
                  <a:gd name="connsiteX6-389" fmla="*/ 66957 w 1027639"/>
                  <a:gd name="connsiteY6-390" fmla="*/ 440531 h 670176"/>
                  <a:gd name="connsiteX0-391" fmla="*/ 70061 w 1030743"/>
                  <a:gd name="connsiteY0-392" fmla="*/ 440531 h 670176"/>
                  <a:gd name="connsiteX1-393" fmla="*/ 55781 w 1030743"/>
                  <a:gd name="connsiteY1-394" fmla="*/ 314895 h 670176"/>
                  <a:gd name="connsiteX2-395" fmla="*/ 518243 w 1030743"/>
                  <a:gd name="connsiteY2-396" fmla="*/ 60 h 670176"/>
                  <a:gd name="connsiteX3-397" fmla="*/ 988713 w 1030743"/>
                  <a:gd name="connsiteY3-398" fmla="*/ 287974 h 670176"/>
                  <a:gd name="connsiteX4-399" fmla="*/ 957736 w 1030743"/>
                  <a:gd name="connsiteY4-400" fmla="*/ 427071 h 670176"/>
                  <a:gd name="connsiteX5-401" fmla="*/ 518243 w 1030743"/>
                  <a:gd name="connsiteY5-402" fmla="*/ 670115 h 670176"/>
                  <a:gd name="connsiteX6-403" fmla="*/ 70061 w 1030743"/>
                  <a:gd name="connsiteY6-404" fmla="*/ 440531 h 670176"/>
                  <a:gd name="connsiteX0-405" fmla="*/ 70061 w 1032828"/>
                  <a:gd name="connsiteY0-406" fmla="*/ 440531 h 670176"/>
                  <a:gd name="connsiteX1-407" fmla="*/ 55781 w 1032828"/>
                  <a:gd name="connsiteY1-408" fmla="*/ 314895 h 670176"/>
                  <a:gd name="connsiteX2-409" fmla="*/ 518243 w 1032828"/>
                  <a:gd name="connsiteY2-410" fmla="*/ 60 h 670176"/>
                  <a:gd name="connsiteX3-411" fmla="*/ 988713 w 1032828"/>
                  <a:gd name="connsiteY3-412" fmla="*/ 287974 h 670176"/>
                  <a:gd name="connsiteX4-413" fmla="*/ 957736 w 1032828"/>
                  <a:gd name="connsiteY4-414" fmla="*/ 427071 h 670176"/>
                  <a:gd name="connsiteX5-415" fmla="*/ 518243 w 1032828"/>
                  <a:gd name="connsiteY5-416" fmla="*/ 670115 h 670176"/>
                  <a:gd name="connsiteX6-417" fmla="*/ 70061 w 1032828"/>
                  <a:gd name="connsiteY6-418" fmla="*/ 440531 h 670176"/>
                  <a:gd name="connsiteX0-419" fmla="*/ 70061 w 1034125"/>
                  <a:gd name="connsiteY0-420" fmla="*/ 440531 h 670176"/>
                  <a:gd name="connsiteX1-421" fmla="*/ 55781 w 1034125"/>
                  <a:gd name="connsiteY1-422" fmla="*/ 314895 h 670176"/>
                  <a:gd name="connsiteX2-423" fmla="*/ 518243 w 1034125"/>
                  <a:gd name="connsiteY2-424" fmla="*/ 60 h 670176"/>
                  <a:gd name="connsiteX3-425" fmla="*/ 988713 w 1034125"/>
                  <a:gd name="connsiteY3-426" fmla="*/ 287974 h 670176"/>
                  <a:gd name="connsiteX4-427" fmla="*/ 957736 w 1034125"/>
                  <a:gd name="connsiteY4-428" fmla="*/ 427071 h 670176"/>
                  <a:gd name="connsiteX5-429" fmla="*/ 518243 w 1034125"/>
                  <a:gd name="connsiteY5-430" fmla="*/ 670115 h 670176"/>
                  <a:gd name="connsiteX6-431" fmla="*/ 70061 w 1034125"/>
                  <a:gd name="connsiteY6-432" fmla="*/ 440531 h 670176"/>
                  <a:gd name="connsiteX0-433" fmla="*/ 70061 w 1034125"/>
                  <a:gd name="connsiteY0-434" fmla="*/ 440531 h 688110"/>
                  <a:gd name="connsiteX1-435" fmla="*/ 55781 w 1034125"/>
                  <a:gd name="connsiteY1-436" fmla="*/ 314895 h 688110"/>
                  <a:gd name="connsiteX2-437" fmla="*/ 518243 w 1034125"/>
                  <a:gd name="connsiteY2-438" fmla="*/ 60 h 688110"/>
                  <a:gd name="connsiteX3-439" fmla="*/ 988713 w 1034125"/>
                  <a:gd name="connsiteY3-440" fmla="*/ 287974 h 688110"/>
                  <a:gd name="connsiteX4-441" fmla="*/ 957736 w 1034125"/>
                  <a:gd name="connsiteY4-442" fmla="*/ 427071 h 688110"/>
                  <a:gd name="connsiteX5-443" fmla="*/ 518243 w 1034125"/>
                  <a:gd name="connsiteY5-444" fmla="*/ 688063 h 688110"/>
                  <a:gd name="connsiteX6-445" fmla="*/ 70061 w 1034125"/>
                  <a:gd name="connsiteY6-446" fmla="*/ 440531 h 688110"/>
                  <a:gd name="connsiteX0-447" fmla="*/ 70061 w 1034125"/>
                  <a:gd name="connsiteY0-448" fmla="*/ 440531 h 689036"/>
                  <a:gd name="connsiteX1-449" fmla="*/ 55781 w 1034125"/>
                  <a:gd name="connsiteY1-450" fmla="*/ 314895 h 689036"/>
                  <a:gd name="connsiteX2-451" fmla="*/ 518243 w 1034125"/>
                  <a:gd name="connsiteY2-452" fmla="*/ 60 h 689036"/>
                  <a:gd name="connsiteX3-453" fmla="*/ 988713 w 1034125"/>
                  <a:gd name="connsiteY3-454" fmla="*/ 287974 h 689036"/>
                  <a:gd name="connsiteX4-455" fmla="*/ 957736 w 1034125"/>
                  <a:gd name="connsiteY4-456" fmla="*/ 427071 h 689036"/>
                  <a:gd name="connsiteX5-457" fmla="*/ 518243 w 1034125"/>
                  <a:gd name="connsiteY5-458" fmla="*/ 688063 h 689036"/>
                  <a:gd name="connsiteX6-459" fmla="*/ 70061 w 1034125"/>
                  <a:gd name="connsiteY6-460" fmla="*/ 440531 h 689036"/>
                  <a:gd name="connsiteX0-461" fmla="*/ 70061 w 1034125"/>
                  <a:gd name="connsiteY0-462" fmla="*/ 440531 h 688110"/>
                  <a:gd name="connsiteX1-463" fmla="*/ 55781 w 1034125"/>
                  <a:gd name="connsiteY1-464" fmla="*/ 314895 h 688110"/>
                  <a:gd name="connsiteX2-465" fmla="*/ 518243 w 1034125"/>
                  <a:gd name="connsiteY2-466" fmla="*/ 60 h 688110"/>
                  <a:gd name="connsiteX3-467" fmla="*/ 988713 w 1034125"/>
                  <a:gd name="connsiteY3-468" fmla="*/ 287974 h 688110"/>
                  <a:gd name="connsiteX4-469" fmla="*/ 957736 w 1034125"/>
                  <a:gd name="connsiteY4-470" fmla="*/ 427071 h 688110"/>
                  <a:gd name="connsiteX5-471" fmla="*/ 518243 w 1034125"/>
                  <a:gd name="connsiteY5-472" fmla="*/ 688063 h 688110"/>
                  <a:gd name="connsiteX6-473" fmla="*/ 70061 w 1034125"/>
                  <a:gd name="connsiteY6-474" fmla="*/ 440531 h 688110"/>
                  <a:gd name="connsiteX0-475" fmla="*/ 70061 w 1034125"/>
                  <a:gd name="connsiteY0-476" fmla="*/ 440531 h 688110"/>
                  <a:gd name="connsiteX1-477" fmla="*/ 55781 w 1034125"/>
                  <a:gd name="connsiteY1-478" fmla="*/ 314895 h 688110"/>
                  <a:gd name="connsiteX2-479" fmla="*/ 518243 w 1034125"/>
                  <a:gd name="connsiteY2-480" fmla="*/ 60 h 688110"/>
                  <a:gd name="connsiteX3-481" fmla="*/ 988713 w 1034125"/>
                  <a:gd name="connsiteY3-482" fmla="*/ 287974 h 688110"/>
                  <a:gd name="connsiteX4-483" fmla="*/ 957736 w 1034125"/>
                  <a:gd name="connsiteY4-484" fmla="*/ 427071 h 688110"/>
                  <a:gd name="connsiteX5-485" fmla="*/ 518243 w 1034125"/>
                  <a:gd name="connsiteY5-486" fmla="*/ 688063 h 688110"/>
                  <a:gd name="connsiteX6-487" fmla="*/ 70061 w 1034125"/>
                  <a:gd name="connsiteY6-488" fmla="*/ 440531 h 688110"/>
                  <a:gd name="connsiteX0-489" fmla="*/ 70061 w 1034125"/>
                  <a:gd name="connsiteY0-490" fmla="*/ 440531 h 688086"/>
                  <a:gd name="connsiteX1-491" fmla="*/ 55781 w 1034125"/>
                  <a:gd name="connsiteY1-492" fmla="*/ 314895 h 688086"/>
                  <a:gd name="connsiteX2-493" fmla="*/ 518243 w 1034125"/>
                  <a:gd name="connsiteY2-494" fmla="*/ 60 h 688086"/>
                  <a:gd name="connsiteX3-495" fmla="*/ 988713 w 1034125"/>
                  <a:gd name="connsiteY3-496" fmla="*/ 287974 h 688086"/>
                  <a:gd name="connsiteX4-497" fmla="*/ 957736 w 1034125"/>
                  <a:gd name="connsiteY4-498" fmla="*/ 427071 h 688086"/>
                  <a:gd name="connsiteX5-499" fmla="*/ 518243 w 1034125"/>
                  <a:gd name="connsiteY5-500" fmla="*/ 688063 h 688086"/>
                  <a:gd name="connsiteX6-501" fmla="*/ 70061 w 1034125"/>
                  <a:gd name="connsiteY6-502" fmla="*/ 440531 h 688086"/>
                  <a:gd name="connsiteX0-503" fmla="*/ 70061 w 1034125"/>
                  <a:gd name="connsiteY0-504" fmla="*/ 440531 h 688086"/>
                  <a:gd name="connsiteX1-505" fmla="*/ 55781 w 1034125"/>
                  <a:gd name="connsiteY1-506" fmla="*/ 314895 h 688086"/>
                  <a:gd name="connsiteX2-507" fmla="*/ 518243 w 1034125"/>
                  <a:gd name="connsiteY2-508" fmla="*/ 60 h 688086"/>
                  <a:gd name="connsiteX3-509" fmla="*/ 988713 w 1034125"/>
                  <a:gd name="connsiteY3-510" fmla="*/ 287974 h 688086"/>
                  <a:gd name="connsiteX4-511" fmla="*/ 957736 w 1034125"/>
                  <a:gd name="connsiteY4-512" fmla="*/ 427071 h 688086"/>
                  <a:gd name="connsiteX5-513" fmla="*/ 518243 w 1034125"/>
                  <a:gd name="connsiteY5-514" fmla="*/ 688063 h 688086"/>
                  <a:gd name="connsiteX6-515" fmla="*/ 70061 w 1034125"/>
                  <a:gd name="connsiteY6-516" fmla="*/ 440531 h 688086"/>
                  <a:gd name="connsiteX0-517" fmla="*/ 70061 w 1034125"/>
                  <a:gd name="connsiteY0-518" fmla="*/ 440531 h 688086"/>
                  <a:gd name="connsiteX1-519" fmla="*/ 55781 w 1034125"/>
                  <a:gd name="connsiteY1-520" fmla="*/ 314895 h 688086"/>
                  <a:gd name="connsiteX2-521" fmla="*/ 518243 w 1034125"/>
                  <a:gd name="connsiteY2-522" fmla="*/ 60 h 688086"/>
                  <a:gd name="connsiteX3-523" fmla="*/ 988713 w 1034125"/>
                  <a:gd name="connsiteY3-524" fmla="*/ 287974 h 688086"/>
                  <a:gd name="connsiteX4-525" fmla="*/ 957736 w 1034125"/>
                  <a:gd name="connsiteY4-526" fmla="*/ 427071 h 688086"/>
                  <a:gd name="connsiteX5-527" fmla="*/ 518243 w 1034125"/>
                  <a:gd name="connsiteY5-528" fmla="*/ 688063 h 688086"/>
                  <a:gd name="connsiteX6-529" fmla="*/ 70061 w 1034125"/>
                  <a:gd name="connsiteY6-530" fmla="*/ 440531 h 688086"/>
                  <a:gd name="connsiteX0-531" fmla="*/ 70061 w 1034125"/>
                  <a:gd name="connsiteY0-532" fmla="*/ 440531 h 656683"/>
                  <a:gd name="connsiteX1-533" fmla="*/ 55781 w 1034125"/>
                  <a:gd name="connsiteY1-534" fmla="*/ 314895 h 656683"/>
                  <a:gd name="connsiteX2-535" fmla="*/ 518243 w 1034125"/>
                  <a:gd name="connsiteY2-536" fmla="*/ 60 h 656683"/>
                  <a:gd name="connsiteX3-537" fmla="*/ 988713 w 1034125"/>
                  <a:gd name="connsiteY3-538" fmla="*/ 287974 h 656683"/>
                  <a:gd name="connsiteX4-539" fmla="*/ 957736 w 1034125"/>
                  <a:gd name="connsiteY4-540" fmla="*/ 427071 h 656683"/>
                  <a:gd name="connsiteX5-541" fmla="*/ 518243 w 1034125"/>
                  <a:gd name="connsiteY5-542" fmla="*/ 656654 h 656683"/>
                  <a:gd name="connsiteX6-543" fmla="*/ 70061 w 1034125"/>
                  <a:gd name="connsiteY6-544" fmla="*/ 440531 h 656683"/>
                  <a:gd name="connsiteX0-545" fmla="*/ 70061 w 1028388"/>
                  <a:gd name="connsiteY0-546" fmla="*/ 440531 h 656667"/>
                  <a:gd name="connsiteX1-547" fmla="*/ 55781 w 1028388"/>
                  <a:gd name="connsiteY1-548" fmla="*/ 314895 h 656667"/>
                  <a:gd name="connsiteX2-549" fmla="*/ 518243 w 1028388"/>
                  <a:gd name="connsiteY2-550" fmla="*/ 60 h 656667"/>
                  <a:gd name="connsiteX3-551" fmla="*/ 988713 w 1028388"/>
                  <a:gd name="connsiteY3-552" fmla="*/ 287974 h 656667"/>
                  <a:gd name="connsiteX4-553" fmla="*/ 938697 w 1028388"/>
                  <a:gd name="connsiteY4-554" fmla="*/ 431558 h 656667"/>
                  <a:gd name="connsiteX5-555" fmla="*/ 518243 w 1028388"/>
                  <a:gd name="connsiteY5-556" fmla="*/ 656654 h 656667"/>
                  <a:gd name="connsiteX6-557" fmla="*/ 70061 w 1028388"/>
                  <a:gd name="connsiteY6-558" fmla="*/ 440531 h 656667"/>
                  <a:gd name="connsiteX0-559" fmla="*/ 70061 w 1030654"/>
                  <a:gd name="connsiteY0-560" fmla="*/ 440531 h 656667"/>
                  <a:gd name="connsiteX1-561" fmla="*/ 55781 w 1030654"/>
                  <a:gd name="connsiteY1-562" fmla="*/ 314895 h 656667"/>
                  <a:gd name="connsiteX2-563" fmla="*/ 518243 w 1030654"/>
                  <a:gd name="connsiteY2-564" fmla="*/ 60 h 656667"/>
                  <a:gd name="connsiteX3-565" fmla="*/ 988713 w 1030654"/>
                  <a:gd name="connsiteY3-566" fmla="*/ 287974 h 656667"/>
                  <a:gd name="connsiteX4-567" fmla="*/ 938697 w 1030654"/>
                  <a:gd name="connsiteY4-568" fmla="*/ 431558 h 656667"/>
                  <a:gd name="connsiteX5-569" fmla="*/ 518243 w 1030654"/>
                  <a:gd name="connsiteY5-570" fmla="*/ 656654 h 656667"/>
                  <a:gd name="connsiteX6-571" fmla="*/ 70061 w 1030654"/>
                  <a:gd name="connsiteY6-572" fmla="*/ 440531 h 656667"/>
                  <a:gd name="connsiteX0-573" fmla="*/ 70061 w 1020128"/>
                  <a:gd name="connsiteY0-574" fmla="*/ 440531 h 656667"/>
                  <a:gd name="connsiteX1-575" fmla="*/ 55781 w 1020128"/>
                  <a:gd name="connsiteY1-576" fmla="*/ 314895 h 656667"/>
                  <a:gd name="connsiteX2-577" fmla="*/ 518243 w 1020128"/>
                  <a:gd name="connsiteY2-578" fmla="*/ 60 h 656667"/>
                  <a:gd name="connsiteX3-579" fmla="*/ 988713 w 1020128"/>
                  <a:gd name="connsiteY3-580" fmla="*/ 287974 h 656667"/>
                  <a:gd name="connsiteX4-581" fmla="*/ 938697 w 1020128"/>
                  <a:gd name="connsiteY4-582" fmla="*/ 431558 h 656667"/>
                  <a:gd name="connsiteX5-583" fmla="*/ 518243 w 1020128"/>
                  <a:gd name="connsiteY5-584" fmla="*/ 656654 h 656667"/>
                  <a:gd name="connsiteX6-585" fmla="*/ 70061 w 1020128"/>
                  <a:gd name="connsiteY6-586" fmla="*/ 440531 h 656667"/>
                  <a:gd name="connsiteX0-587" fmla="*/ 70061 w 1020128"/>
                  <a:gd name="connsiteY0-588" fmla="*/ 440531 h 657658"/>
                  <a:gd name="connsiteX1-589" fmla="*/ 55781 w 1020128"/>
                  <a:gd name="connsiteY1-590" fmla="*/ 314895 h 657658"/>
                  <a:gd name="connsiteX2-591" fmla="*/ 518243 w 1020128"/>
                  <a:gd name="connsiteY2-592" fmla="*/ 60 h 657658"/>
                  <a:gd name="connsiteX3-593" fmla="*/ 988713 w 1020128"/>
                  <a:gd name="connsiteY3-594" fmla="*/ 287974 h 657658"/>
                  <a:gd name="connsiteX4-595" fmla="*/ 938697 w 1020128"/>
                  <a:gd name="connsiteY4-596" fmla="*/ 431558 h 657658"/>
                  <a:gd name="connsiteX5-597" fmla="*/ 518243 w 1020128"/>
                  <a:gd name="connsiteY5-598" fmla="*/ 656654 h 657658"/>
                  <a:gd name="connsiteX6-599" fmla="*/ 70061 w 1020128"/>
                  <a:gd name="connsiteY6-600" fmla="*/ 440531 h 657658"/>
                  <a:gd name="connsiteX0-601" fmla="*/ 70061 w 1020128"/>
                  <a:gd name="connsiteY0-602" fmla="*/ 440531 h 657206"/>
                  <a:gd name="connsiteX1-603" fmla="*/ 55781 w 1020128"/>
                  <a:gd name="connsiteY1-604" fmla="*/ 314895 h 657206"/>
                  <a:gd name="connsiteX2-605" fmla="*/ 518243 w 1020128"/>
                  <a:gd name="connsiteY2-606" fmla="*/ 60 h 657206"/>
                  <a:gd name="connsiteX3-607" fmla="*/ 988713 w 1020128"/>
                  <a:gd name="connsiteY3-608" fmla="*/ 287974 h 657206"/>
                  <a:gd name="connsiteX4-609" fmla="*/ 938697 w 1020128"/>
                  <a:gd name="connsiteY4-610" fmla="*/ 431558 h 657206"/>
                  <a:gd name="connsiteX5-611" fmla="*/ 518243 w 1020128"/>
                  <a:gd name="connsiteY5-612" fmla="*/ 656654 h 657206"/>
                  <a:gd name="connsiteX6-613" fmla="*/ 70061 w 1020128"/>
                  <a:gd name="connsiteY6-614" fmla="*/ 440531 h 657206"/>
                  <a:gd name="connsiteX0-615" fmla="*/ 70061 w 1020128"/>
                  <a:gd name="connsiteY0-616" fmla="*/ 440486 h 657161"/>
                  <a:gd name="connsiteX1-617" fmla="*/ 55781 w 1020128"/>
                  <a:gd name="connsiteY1-618" fmla="*/ 301389 h 657161"/>
                  <a:gd name="connsiteX2-619" fmla="*/ 518243 w 1020128"/>
                  <a:gd name="connsiteY2-620" fmla="*/ 15 h 657161"/>
                  <a:gd name="connsiteX3-621" fmla="*/ 988713 w 1020128"/>
                  <a:gd name="connsiteY3-622" fmla="*/ 287929 h 657161"/>
                  <a:gd name="connsiteX4-623" fmla="*/ 938697 w 1020128"/>
                  <a:gd name="connsiteY4-624" fmla="*/ 431513 h 657161"/>
                  <a:gd name="connsiteX5-625" fmla="*/ 518243 w 1020128"/>
                  <a:gd name="connsiteY5-626" fmla="*/ 656609 h 657161"/>
                  <a:gd name="connsiteX6-627" fmla="*/ 70061 w 1020128"/>
                  <a:gd name="connsiteY6-628" fmla="*/ 440486 h 657161"/>
                  <a:gd name="connsiteX0-629" fmla="*/ 70061 w 1020128"/>
                  <a:gd name="connsiteY0-630" fmla="*/ 440799 h 657474"/>
                  <a:gd name="connsiteX1-631" fmla="*/ 55781 w 1020128"/>
                  <a:gd name="connsiteY1-632" fmla="*/ 301702 h 657474"/>
                  <a:gd name="connsiteX2-633" fmla="*/ 518243 w 1020128"/>
                  <a:gd name="connsiteY2-634" fmla="*/ 328 h 657474"/>
                  <a:gd name="connsiteX3-635" fmla="*/ 988713 w 1020128"/>
                  <a:gd name="connsiteY3-636" fmla="*/ 288242 h 657474"/>
                  <a:gd name="connsiteX4-637" fmla="*/ 938697 w 1020128"/>
                  <a:gd name="connsiteY4-638" fmla="*/ 431826 h 657474"/>
                  <a:gd name="connsiteX5-639" fmla="*/ 518243 w 1020128"/>
                  <a:gd name="connsiteY5-640" fmla="*/ 656922 h 657474"/>
                  <a:gd name="connsiteX6-641" fmla="*/ 70061 w 1020128"/>
                  <a:gd name="connsiteY6-642" fmla="*/ 440799 h 657474"/>
                  <a:gd name="connsiteX0-643" fmla="*/ 70061 w 1020128"/>
                  <a:gd name="connsiteY0-644" fmla="*/ 440824 h 657499"/>
                  <a:gd name="connsiteX1-645" fmla="*/ 55781 w 1020128"/>
                  <a:gd name="connsiteY1-646" fmla="*/ 301727 h 657499"/>
                  <a:gd name="connsiteX2-647" fmla="*/ 518243 w 1020128"/>
                  <a:gd name="connsiteY2-648" fmla="*/ 353 h 657499"/>
                  <a:gd name="connsiteX3-649" fmla="*/ 988713 w 1020128"/>
                  <a:gd name="connsiteY3-650" fmla="*/ 288267 h 657499"/>
                  <a:gd name="connsiteX4-651" fmla="*/ 938697 w 1020128"/>
                  <a:gd name="connsiteY4-652" fmla="*/ 431851 h 657499"/>
                  <a:gd name="connsiteX5-653" fmla="*/ 518243 w 1020128"/>
                  <a:gd name="connsiteY5-654" fmla="*/ 656947 h 657499"/>
                  <a:gd name="connsiteX6-655" fmla="*/ 70061 w 1020128"/>
                  <a:gd name="connsiteY6-656" fmla="*/ 440824 h 657499"/>
                  <a:gd name="connsiteX0-657" fmla="*/ 70061 w 1020128"/>
                  <a:gd name="connsiteY0-658" fmla="*/ 440486 h 657161"/>
                  <a:gd name="connsiteX1-659" fmla="*/ 55781 w 1020128"/>
                  <a:gd name="connsiteY1-660" fmla="*/ 301389 h 657161"/>
                  <a:gd name="connsiteX2-661" fmla="*/ 518243 w 1020128"/>
                  <a:gd name="connsiteY2-662" fmla="*/ 15 h 657161"/>
                  <a:gd name="connsiteX3-663" fmla="*/ 988713 w 1020128"/>
                  <a:gd name="connsiteY3-664" fmla="*/ 287929 h 657161"/>
                  <a:gd name="connsiteX4-665" fmla="*/ 938697 w 1020128"/>
                  <a:gd name="connsiteY4-666" fmla="*/ 431513 h 657161"/>
                  <a:gd name="connsiteX5-667" fmla="*/ 518243 w 1020128"/>
                  <a:gd name="connsiteY5-668" fmla="*/ 656609 h 657161"/>
                  <a:gd name="connsiteX6-669" fmla="*/ 70061 w 1020128"/>
                  <a:gd name="connsiteY6-670" fmla="*/ 440486 h 657161"/>
                  <a:gd name="connsiteX0-671" fmla="*/ 70061 w 1020128"/>
                  <a:gd name="connsiteY0-672" fmla="*/ 440486 h 656808"/>
                  <a:gd name="connsiteX1-673" fmla="*/ 55781 w 1020128"/>
                  <a:gd name="connsiteY1-674" fmla="*/ 301389 h 656808"/>
                  <a:gd name="connsiteX2-675" fmla="*/ 518243 w 1020128"/>
                  <a:gd name="connsiteY2-676" fmla="*/ 15 h 656808"/>
                  <a:gd name="connsiteX3-677" fmla="*/ 988713 w 1020128"/>
                  <a:gd name="connsiteY3-678" fmla="*/ 287929 h 656808"/>
                  <a:gd name="connsiteX4-679" fmla="*/ 938697 w 1020128"/>
                  <a:gd name="connsiteY4-680" fmla="*/ 431513 h 656808"/>
                  <a:gd name="connsiteX5-681" fmla="*/ 518243 w 1020128"/>
                  <a:gd name="connsiteY5-682" fmla="*/ 656609 h 656808"/>
                  <a:gd name="connsiteX6-683" fmla="*/ 70061 w 1020128"/>
                  <a:gd name="connsiteY6-684" fmla="*/ 440486 h 656808"/>
                  <a:gd name="connsiteX0-685" fmla="*/ 70061 w 1030654"/>
                  <a:gd name="connsiteY0-686" fmla="*/ 440486 h 656808"/>
                  <a:gd name="connsiteX1-687" fmla="*/ 55781 w 1030654"/>
                  <a:gd name="connsiteY1-688" fmla="*/ 301389 h 656808"/>
                  <a:gd name="connsiteX2-689" fmla="*/ 518243 w 1030654"/>
                  <a:gd name="connsiteY2-690" fmla="*/ 15 h 656808"/>
                  <a:gd name="connsiteX3-691" fmla="*/ 988713 w 1030654"/>
                  <a:gd name="connsiteY3-692" fmla="*/ 287929 h 656808"/>
                  <a:gd name="connsiteX4-693" fmla="*/ 938697 w 1030654"/>
                  <a:gd name="connsiteY4-694" fmla="*/ 431513 h 656808"/>
                  <a:gd name="connsiteX5-695" fmla="*/ 518243 w 1030654"/>
                  <a:gd name="connsiteY5-696" fmla="*/ 656609 h 656808"/>
                  <a:gd name="connsiteX6-697" fmla="*/ 70061 w 1030654"/>
                  <a:gd name="connsiteY6-698" fmla="*/ 440486 h 656808"/>
                  <a:gd name="connsiteX0-699" fmla="*/ 70061 w 1039089"/>
                  <a:gd name="connsiteY0-700" fmla="*/ 440486 h 656808"/>
                  <a:gd name="connsiteX1-701" fmla="*/ 55781 w 1039089"/>
                  <a:gd name="connsiteY1-702" fmla="*/ 301389 h 656808"/>
                  <a:gd name="connsiteX2-703" fmla="*/ 518243 w 1039089"/>
                  <a:gd name="connsiteY2-704" fmla="*/ 15 h 656808"/>
                  <a:gd name="connsiteX3-705" fmla="*/ 988713 w 1039089"/>
                  <a:gd name="connsiteY3-706" fmla="*/ 287929 h 656808"/>
                  <a:gd name="connsiteX4-707" fmla="*/ 938697 w 1039089"/>
                  <a:gd name="connsiteY4-708" fmla="*/ 431513 h 656808"/>
                  <a:gd name="connsiteX5-709" fmla="*/ 518243 w 1039089"/>
                  <a:gd name="connsiteY5-710" fmla="*/ 656609 h 656808"/>
                  <a:gd name="connsiteX6-711" fmla="*/ 70061 w 1039089"/>
                  <a:gd name="connsiteY6-712" fmla="*/ 440486 h 656808"/>
                  <a:gd name="connsiteX0-713" fmla="*/ 79942 w 1048970"/>
                  <a:gd name="connsiteY0-714" fmla="*/ 440486 h 656808"/>
                  <a:gd name="connsiteX1-715" fmla="*/ 65662 w 1048970"/>
                  <a:gd name="connsiteY1-716" fmla="*/ 301389 h 656808"/>
                  <a:gd name="connsiteX2-717" fmla="*/ 528124 w 1048970"/>
                  <a:gd name="connsiteY2-718" fmla="*/ 15 h 656808"/>
                  <a:gd name="connsiteX3-719" fmla="*/ 998594 w 1048970"/>
                  <a:gd name="connsiteY3-720" fmla="*/ 287929 h 656808"/>
                  <a:gd name="connsiteX4-721" fmla="*/ 948578 w 1048970"/>
                  <a:gd name="connsiteY4-722" fmla="*/ 431513 h 656808"/>
                  <a:gd name="connsiteX5-723" fmla="*/ 528124 w 1048970"/>
                  <a:gd name="connsiteY5-724" fmla="*/ 656609 h 656808"/>
                  <a:gd name="connsiteX6-725" fmla="*/ 79942 w 1048970"/>
                  <a:gd name="connsiteY6-726" fmla="*/ 440486 h 656808"/>
                  <a:gd name="connsiteX0-727" fmla="*/ 79942 w 1041553"/>
                  <a:gd name="connsiteY0-728" fmla="*/ 440486 h 656622"/>
                  <a:gd name="connsiteX1-729" fmla="*/ 65662 w 1041553"/>
                  <a:gd name="connsiteY1-730" fmla="*/ 301389 h 656622"/>
                  <a:gd name="connsiteX2-731" fmla="*/ 528124 w 1041553"/>
                  <a:gd name="connsiteY2-732" fmla="*/ 15 h 656622"/>
                  <a:gd name="connsiteX3-733" fmla="*/ 998594 w 1041553"/>
                  <a:gd name="connsiteY3-734" fmla="*/ 287929 h 656622"/>
                  <a:gd name="connsiteX4-735" fmla="*/ 918923 w 1041553"/>
                  <a:gd name="connsiteY4-736" fmla="*/ 431513 h 656622"/>
                  <a:gd name="connsiteX5-737" fmla="*/ 528124 w 1041553"/>
                  <a:gd name="connsiteY5-738" fmla="*/ 656609 h 656622"/>
                  <a:gd name="connsiteX6-739" fmla="*/ 79942 w 1041553"/>
                  <a:gd name="connsiteY6-740" fmla="*/ 440486 h 656622"/>
                  <a:gd name="connsiteX0-741" fmla="*/ 79942 w 1041553"/>
                  <a:gd name="connsiteY0-742" fmla="*/ 440486 h 657432"/>
                  <a:gd name="connsiteX1-743" fmla="*/ 65662 w 1041553"/>
                  <a:gd name="connsiteY1-744" fmla="*/ 301389 h 657432"/>
                  <a:gd name="connsiteX2-745" fmla="*/ 528124 w 1041553"/>
                  <a:gd name="connsiteY2-746" fmla="*/ 15 h 657432"/>
                  <a:gd name="connsiteX3-747" fmla="*/ 998594 w 1041553"/>
                  <a:gd name="connsiteY3-748" fmla="*/ 287929 h 657432"/>
                  <a:gd name="connsiteX4-749" fmla="*/ 918923 w 1041553"/>
                  <a:gd name="connsiteY4-750" fmla="*/ 431513 h 657432"/>
                  <a:gd name="connsiteX5-751" fmla="*/ 528124 w 1041553"/>
                  <a:gd name="connsiteY5-752" fmla="*/ 656609 h 657432"/>
                  <a:gd name="connsiteX6-753" fmla="*/ 79942 w 1041553"/>
                  <a:gd name="connsiteY6-754" fmla="*/ 440486 h 657432"/>
                  <a:gd name="connsiteX0-755" fmla="*/ 79942 w 1023594"/>
                  <a:gd name="connsiteY0-756" fmla="*/ 440501 h 657447"/>
                  <a:gd name="connsiteX1-757" fmla="*/ 65662 w 1023594"/>
                  <a:gd name="connsiteY1-758" fmla="*/ 301404 h 657447"/>
                  <a:gd name="connsiteX2-759" fmla="*/ 528124 w 1023594"/>
                  <a:gd name="connsiteY2-760" fmla="*/ 30 h 657447"/>
                  <a:gd name="connsiteX3-761" fmla="*/ 974870 w 1023594"/>
                  <a:gd name="connsiteY3-762" fmla="*/ 282348 h 657447"/>
                  <a:gd name="connsiteX4-763" fmla="*/ 918923 w 1023594"/>
                  <a:gd name="connsiteY4-764" fmla="*/ 431528 h 657447"/>
                  <a:gd name="connsiteX5-765" fmla="*/ 528124 w 1023594"/>
                  <a:gd name="connsiteY5-766" fmla="*/ 656624 h 657447"/>
                  <a:gd name="connsiteX6-767" fmla="*/ 79942 w 1023594"/>
                  <a:gd name="connsiteY6-768" fmla="*/ 440501 h 657447"/>
                  <a:gd name="connsiteX0-769" fmla="*/ 79942 w 1023594"/>
                  <a:gd name="connsiteY0-770" fmla="*/ 440695 h 657641"/>
                  <a:gd name="connsiteX1-771" fmla="*/ 65662 w 1023594"/>
                  <a:gd name="connsiteY1-772" fmla="*/ 301598 h 657641"/>
                  <a:gd name="connsiteX2-773" fmla="*/ 528124 w 1023594"/>
                  <a:gd name="connsiteY2-774" fmla="*/ 224 h 657641"/>
                  <a:gd name="connsiteX3-775" fmla="*/ 974870 w 1023594"/>
                  <a:gd name="connsiteY3-776" fmla="*/ 282542 h 657641"/>
                  <a:gd name="connsiteX4-777" fmla="*/ 918923 w 1023594"/>
                  <a:gd name="connsiteY4-778" fmla="*/ 431722 h 657641"/>
                  <a:gd name="connsiteX5-779" fmla="*/ 528124 w 1023594"/>
                  <a:gd name="connsiteY5-780" fmla="*/ 656818 h 657641"/>
                  <a:gd name="connsiteX6-781" fmla="*/ 79942 w 1023594"/>
                  <a:gd name="connsiteY6-782" fmla="*/ 440695 h 657641"/>
                  <a:gd name="connsiteX0-783" fmla="*/ 79942 w 1013056"/>
                  <a:gd name="connsiteY0-784" fmla="*/ 440695 h 657641"/>
                  <a:gd name="connsiteX1-785" fmla="*/ 65662 w 1013056"/>
                  <a:gd name="connsiteY1-786" fmla="*/ 301598 h 657641"/>
                  <a:gd name="connsiteX2-787" fmla="*/ 528124 w 1013056"/>
                  <a:gd name="connsiteY2-788" fmla="*/ 224 h 657641"/>
                  <a:gd name="connsiteX3-789" fmla="*/ 974870 w 1013056"/>
                  <a:gd name="connsiteY3-790" fmla="*/ 282542 h 657641"/>
                  <a:gd name="connsiteX4-791" fmla="*/ 918923 w 1013056"/>
                  <a:gd name="connsiteY4-792" fmla="*/ 431722 h 657641"/>
                  <a:gd name="connsiteX5-793" fmla="*/ 528124 w 1013056"/>
                  <a:gd name="connsiteY5-794" fmla="*/ 656818 h 657641"/>
                  <a:gd name="connsiteX6-795" fmla="*/ 79942 w 1013056"/>
                  <a:gd name="connsiteY6-796" fmla="*/ 440695 h 657641"/>
                  <a:gd name="connsiteX0-797" fmla="*/ 79942 w 1000676"/>
                  <a:gd name="connsiteY0-798" fmla="*/ 440502 h 657448"/>
                  <a:gd name="connsiteX1-799" fmla="*/ 65662 w 1000676"/>
                  <a:gd name="connsiteY1-800" fmla="*/ 301405 h 657448"/>
                  <a:gd name="connsiteX2-801" fmla="*/ 528124 w 1000676"/>
                  <a:gd name="connsiteY2-802" fmla="*/ 31 h 657448"/>
                  <a:gd name="connsiteX3-803" fmla="*/ 957077 w 1000676"/>
                  <a:gd name="connsiteY3-804" fmla="*/ 282349 h 657448"/>
                  <a:gd name="connsiteX4-805" fmla="*/ 918923 w 1000676"/>
                  <a:gd name="connsiteY4-806" fmla="*/ 431529 h 657448"/>
                  <a:gd name="connsiteX5-807" fmla="*/ 528124 w 1000676"/>
                  <a:gd name="connsiteY5-808" fmla="*/ 656625 h 657448"/>
                  <a:gd name="connsiteX6-809" fmla="*/ 79942 w 1000676"/>
                  <a:gd name="connsiteY6-810" fmla="*/ 440502 h 657448"/>
                  <a:gd name="connsiteX0-811" fmla="*/ 82443 w 1003177"/>
                  <a:gd name="connsiteY0-812" fmla="*/ 440502 h 657448"/>
                  <a:gd name="connsiteX1-813" fmla="*/ 68163 w 1003177"/>
                  <a:gd name="connsiteY1-814" fmla="*/ 301405 h 657448"/>
                  <a:gd name="connsiteX2-815" fmla="*/ 530625 w 1003177"/>
                  <a:gd name="connsiteY2-816" fmla="*/ 31 h 657448"/>
                  <a:gd name="connsiteX3-817" fmla="*/ 959578 w 1003177"/>
                  <a:gd name="connsiteY3-818" fmla="*/ 282349 h 657448"/>
                  <a:gd name="connsiteX4-819" fmla="*/ 921424 w 1003177"/>
                  <a:gd name="connsiteY4-820" fmla="*/ 431529 h 657448"/>
                  <a:gd name="connsiteX5-821" fmla="*/ 530625 w 1003177"/>
                  <a:gd name="connsiteY5-822" fmla="*/ 656625 h 657448"/>
                  <a:gd name="connsiteX6-823" fmla="*/ 82443 w 1003177"/>
                  <a:gd name="connsiteY6-824" fmla="*/ 440502 h 657448"/>
                  <a:gd name="connsiteX0-825" fmla="*/ 88150 w 1008884"/>
                  <a:gd name="connsiteY0-826" fmla="*/ 440502 h 657448"/>
                  <a:gd name="connsiteX1-827" fmla="*/ 73870 w 1008884"/>
                  <a:gd name="connsiteY1-828" fmla="*/ 301405 h 657448"/>
                  <a:gd name="connsiteX2-829" fmla="*/ 536332 w 1008884"/>
                  <a:gd name="connsiteY2-830" fmla="*/ 31 h 657448"/>
                  <a:gd name="connsiteX3-831" fmla="*/ 965285 w 1008884"/>
                  <a:gd name="connsiteY3-832" fmla="*/ 282349 h 657448"/>
                  <a:gd name="connsiteX4-833" fmla="*/ 927131 w 1008884"/>
                  <a:gd name="connsiteY4-834" fmla="*/ 431529 h 657448"/>
                  <a:gd name="connsiteX5-835" fmla="*/ 536332 w 1008884"/>
                  <a:gd name="connsiteY5-836" fmla="*/ 656625 h 657448"/>
                  <a:gd name="connsiteX6-837" fmla="*/ 88150 w 1008884"/>
                  <a:gd name="connsiteY6-838" fmla="*/ 440502 h 657448"/>
                  <a:gd name="connsiteX0-839" fmla="*/ 88150 w 1017871"/>
                  <a:gd name="connsiteY0-840" fmla="*/ 440502 h 657448"/>
                  <a:gd name="connsiteX1-841" fmla="*/ 73870 w 1017871"/>
                  <a:gd name="connsiteY1-842" fmla="*/ 301405 h 657448"/>
                  <a:gd name="connsiteX2-843" fmla="*/ 536332 w 1017871"/>
                  <a:gd name="connsiteY2-844" fmla="*/ 31 h 657448"/>
                  <a:gd name="connsiteX3-845" fmla="*/ 965285 w 1017871"/>
                  <a:gd name="connsiteY3-846" fmla="*/ 282349 h 657448"/>
                  <a:gd name="connsiteX4-847" fmla="*/ 927131 w 1017871"/>
                  <a:gd name="connsiteY4-848" fmla="*/ 431529 h 657448"/>
                  <a:gd name="connsiteX5-849" fmla="*/ 536332 w 1017871"/>
                  <a:gd name="connsiteY5-850" fmla="*/ 656625 h 657448"/>
                  <a:gd name="connsiteX6-851" fmla="*/ 88150 w 1017871"/>
                  <a:gd name="connsiteY6-852" fmla="*/ 440502 h 657448"/>
                  <a:gd name="connsiteX0-853" fmla="*/ 88150 w 1017871"/>
                  <a:gd name="connsiteY0-854" fmla="*/ 440695 h 657641"/>
                  <a:gd name="connsiteX1-855" fmla="*/ 73870 w 1017871"/>
                  <a:gd name="connsiteY1-856" fmla="*/ 301598 h 657641"/>
                  <a:gd name="connsiteX2-857" fmla="*/ 536332 w 1017871"/>
                  <a:gd name="connsiteY2-858" fmla="*/ 224 h 657641"/>
                  <a:gd name="connsiteX3-859" fmla="*/ 965285 w 1017871"/>
                  <a:gd name="connsiteY3-860" fmla="*/ 282542 h 657641"/>
                  <a:gd name="connsiteX4-861" fmla="*/ 927131 w 1017871"/>
                  <a:gd name="connsiteY4-862" fmla="*/ 431722 h 657641"/>
                  <a:gd name="connsiteX5-863" fmla="*/ 536332 w 1017871"/>
                  <a:gd name="connsiteY5-864" fmla="*/ 656818 h 657641"/>
                  <a:gd name="connsiteX6-865" fmla="*/ 88150 w 1017871"/>
                  <a:gd name="connsiteY6-866" fmla="*/ 440695 h 657641"/>
                  <a:gd name="connsiteX0-867" fmla="*/ 88150 w 1017871"/>
                  <a:gd name="connsiteY0-868" fmla="*/ 440502 h 657448"/>
                  <a:gd name="connsiteX1-869" fmla="*/ 73870 w 1017871"/>
                  <a:gd name="connsiteY1-870" fmla="*/ 301405 h 657448"/>
                  <a:gd name="connsiteX2-871" fmla="*/ 536332 w 1017871"/>
                  <a:gd name="connsiteY2-872" fmla="*/ 31 h 657448"/>
                  <a:gd name="connsiteX3-873" fmla="*/ 965285 w 1017871"/>
                  <a:gd name="connsiteY3-874" fmla="*/ 282349 h 657448"/>
                  <a:gd name="connsiteX4-875" fmla="*/ 927131 w 1017871"/>
                  <a:gd name="connsiteY4-876" fmla="*/ 431529 h 657448"/>
                  <a:gd name="connsiteX5-877" fmla="*/ 536332 w 1017871"/>
                  <a:gd name="connsiteY5-878" fmla="*/ 656625 h 657448"/>
                  <a:gd name="connsiteX6-879" fmla="*/ 88150 w 1017871"/>
                  <a:gd name="connsiteY6-880" fmla="*/ 440502 h 657448"/>
                  <a:gd name="connsiteX0-881" fmla="*/ 88150 w 1017871"/>
                  <a:gd name="connsiteY0-882" fmla="*/ 440502 h 657448"/>
                  <a:gd name="connsiteX1-883" fmla="*/ 73870 w 1017871"/>
                  <a:gd name="connsiteY1-884" fmla="*/ 301405 h 657448"/>
                  <a:gd name="connsiteX2-885" fmla="*/ 536332 w 1017871"/>
                  <a:gd name="connsiteY2-886" fmla="*/ 31 h 657448"/>
                  <a:gd name="connsiteX3-887" fmla="*/ 965285 w 1017871"/>
                  <a:gd name="connsiteY3-888" fmla="*/ 282349 h 657448"/>
                  <a:gd name="connsiteX4-889" fmla="*/ 927131 w 1017871"/>
                  <a:gd name="connsiteY4-890" fmla="*/ 431529 h 657448"/>
                  <a:gd name="connsiteX5-891" fmla="*/ 536332 w 1017871"/>
                  <a:gd name="connsiteY5-892" fmla="*/ 656625 h 657448"/>
                  <a:gd name="connsiteX6-893" fmla="*/ 88150 w 1017871"/>
                  <a:gd name="connsiteY6-894" fmla="*/ 440502 h 657448"/>
                  <a:gd name="connsiteX0-895" fmla="*/ 88150 w 1027801"/>
                  <a:gd name="connsiteY0-896" fmla="*/ 440502 h 657448"/>
                  <a:gd name="connsiteX1-897" fmla="*/ 73870 w 1027801"/>
                  <a:gd name="connsiteY1-898" fmla="*/ 301405 h 657448"/>
                  <a:gd name="connsiteX2-899" fmla="*/ 536332 w 1027801"/>
                  <a:gd name="connsiteY2-900" fmla="*/ 31 h 657448"/>
                  <a:gd name="connsiteX3-901" fmla="*/ 965285 w 1027801"/>
                  <a:gd name="connsiteY3-902" fmla="*/ 282349 h 657448"/>
                  <a:gd name="connsiteX4-903" fmla="*/ 927131 w 1027801"/>
                  <a:gd name="connsiteY4-904" fmla="*/ 431529 h 657448"/>
                  <a:gd name="connsiteX5-905" fmla="*/ 536332 w 1027801"/>
                  <a:gd name="connsiteY5-906" fmla="*/ 656625 h 657448"/>
                  <a:gd name="connsiteX6-907" fmla="*/ 88150 w 1027801"/>
                  <a:gd name="connsiteY6-908" fmla="*/ 440502 h 657448"/>
                  <a:gd name="connsiteX0-909" fmla="*/ 88150 w 1027801"/>
                  <a:gd name="connsiteY0-910" fmla="*/ 440502 h 657448"/>
                  <a:gd name="connsiteX1-911" fmla="*/ 73870 w 1027801"/>
                  <a:gd name="connsiteY1-912" fmla="*/ 301405 h 657448"/>
                  <a:gd name="connsiteX2-913" fmla="*/ 536332 w 1027801"/>
                  <a:gd name="connsiteY2-914" fmla="*/ 31 h 657448"/>
                  <a:gd name="connsiteX3-915" fmla="*/ 965285 w 1027801"/>
                  <a:gd name="connsiteY3-916" fmla="*/ 282349 h 657448"/>
                  <a:gd name="connsiteX4-917" fmla="*/ 927131 w 1027801"/>
                  <a:gd name="connsiteY4-918" fmla="*/ 431529 h 657448"/>
                  <a:gd name="connsiteX5-919" fmla="*/ 536332 w 1027801"/>
                  <a:gd name="connsiteY5-920" fmla="*/ 656625 h 657448"/>
                  <a:gd name="connsiteX6-921" fmla="*/ 88150 w 1027801"/>
                  <a:gd name="connsiteY6-922" fmla="*/ 440502 h 657448"/>
                  <a:gd name="connsiteX0-923" fmla="*/ 88150 w 1013624"/>
                  <a:gd name="connsiteY0-924" fmla="*/ 440488 h 657434"/>
                  <a:gd name="connsiteX1-925" fmla="*/ 73870 w 1013624"/>
                  <a:gd name="connsiteY1-926" fmla="*/ 301391 h 657434"/>
                  <a:gd name="connsiteX2-927" fmla="*/ 536332 w 1013624"/>
                  <a:gd name="connsiteY2-928" fmla="*/ 17 h 657434"/>
                  <a:gd name="connsiteX3-929" fmla="*/ 940628 w 1013624"/>
                  <a:gd name="connsiteY3-930" fmla="*/ 315905 h 657434"/>
                  <a:gd name="connsiteX4-931" fmla="*/ 927131 w 1013624"/>
                  <a:gd name="connsiteY4-932" fmla="*/ 431515 h 657434"/>
                  <a:gd name="connsiteX5-933" fmla="*/ 536332 w 1013624"/>
                  <a:gd name="connsiteY5-934" fmla="*/ 656611 h 657434"/>
                  <a:gd name="connsiteX6-935" fmla="*/ 88150 w 1013624"/>
                  <a:gd name="connsiteY6-936" fmla="*/ 440488 h 657434"/>
                  <a:gd name="connsiteX0-937" fmla="*/ 74908 w 1000382"/>
                  <a:gd name="connsiteY0-938" fmla="*/ 440537 h 657483"/>
                  <a:gd name="connsiteX1-939" fmla="*/ 85286 w 1000382"/>
                  <a:gd name="connsiteY1-940" fmla="*/ 346201 h 657483"/>
                  <a:gd name="connsiteX2-941" fmla="*/ 523090 w 1000382"/>
                  <a:gd name="connsiteY2-942" fmla="*/ 66 h 657483"/>
                  <a:gd name="connsiteX3-943" fmla="*/ 927386 w 1000382"/>
                  <a:gd name="connsiteY3-944" fmla="*/ 315954 h 657483"/>
                  <a:gd name="connsiteX4-945" fmla="*/ 913889 w 1000382"/>
                  <a:gd name="connsiteY4-946" fmla="*/ 431564 h 657483"/>
                  <a:gd name="connsiteX5-947" fmla="*/ 523090 w 1000382"/>
                  <a:gd name="connsiteY5-948" fmla="*/ 656660 h 657483"/>
                  <a:gd name="connsiteX6-949" fmla="*/ 74908 w 1000382"/>
                  <a:gd name="connsiteY6-950" fmla="*/ 440537 h 657483"/>
                  <a:gd name="connsiteX0-951" fmla="*/ 70393 w 995867"/>
                  <a:gd name="connsiteY0-952" fmla="*/ 440537 h 657483"/>
                  <a:gd name="connsiteX1-953" fmla="*/ 80771 w 995867"/>
                  <a:gd name="connsiteY1-954" fmla="*/ 346201 h 657483"/>
                  <a:gd name="connsiteX2-955" fmla="*/ 518575 w 995867"/>
                  <a:gd name="connsiteY2-956" fmla="*/ 66 h 657483"/>
                  <a:gd name="connsiteX3-957" fmla="*/ 922871 w 995867"/>
                  <a:gd name="connsiteY3-958" fmla="*/ 315954 h 657483"/>
                  <a:gd name="connsiteX4-959" fmla="*/ 909374 w 995867"/>
                  <a:gd name="connsiteY4-960" fmla="*/ 431564 h 657483"/>
                  <a:gd name="connsiteX5-961" fmla="*/ 518575 w 995867"/>
                  <a:gd name="connsiteY5-962" fmla="*/ 656660 h 657483"/>
                  <a:gd name="connsiteX6-963" fmla="*/ 70393 w 995867"/>
                  <a:gd name="connsiteY6-964" fmla="*/ 440537 h 657483"/>
                  <a:gd name="connsiteX0-965" fmla="*/ 56668 w 982142"/>
                  <a:gd name="connsiteY0-966" fmla="*/ 440537 h 657483"/>
                  <a:gd name="connsiteX1-967" fmla="*/ 67046 w 982142"/>
                  <a:gd name="connsiteY1-968" fmla="*/ 346201 h 657483"/>
                  <a:gd name="connsiteX2-969" fmla="*/ 504850 w 982142"/>
                  <a:gd name="connsiteY2-970" fmla="*/ 66 h 657483"/>
                  <a:gd name="connsiteX3-971" fmla="*/ 909146 w 982142"/>
                  <a:gd name="connsiteY3-972" fmla="*/ 315954 h 657483"/>
                  <a:gd name="connsiteX4-973" fmla="*/ 895649 w 982142"/>
                  <a:gd name="connsiteY4-974" fmla="*/ 431564 h 657483"/>
                  <a:gd name="connsiteX5-975" fmla="*/ 504850 w 982142"/>
                  <a:gd name="connsiteY5-976" fmla="*/ 656660 h 657483"/>
                  <a:gd name="connsiteX6-977" fmla="*/ 56668 w 982142"/>
                  <a:gd name="connsiteY6-978" fmla="*/ 440537 h 657483"/>
                  <a:gd name="connsiteX0-979" fmla="*/ 56668 w 964216"/>
                  <a:gd name="connsiteY0-980" fmla="*/ 440537 h 657483"/>
                  <a:gd name="connsiteX1-981" fmla="*/ 67046 w 964216"/>
                  <a:gd name="connsiteY1-982" fmla="*/ 346201 h 657483"/>
                  <a:gd name="connsiteX2-983" fmla="*/ 504850 w 964216"/>
                  <a:gd name="connsiteY2-984" fmla="*/ 66 h 657483"/>
                  <a:gd name="connsiteX3-985" fmla="*/ 909146 w 964216"/>
                  <a:gd name="connsiteY3-986" fmla="*/ 315954 h 657483"/>
                  <a:gd name="connsiteX4-987" fmla="*/ 895649 w 964216"/>
                  <a:gd name="connsiteY4-988" fmla="*/ 431564 h 657483"/>
                  <a:gd name="connsiteX5-989" fmla="*/ 504850 w 964216"/>
                  <a:gd name="connsiteY5-990" fmla="*/ 656660 h 657483"/>
                  <a:gd name="connsiteX6-991" fmla="*/ 56668 w 964216"/>
                  <a:gd name="connsiteY6-992" fmla="*/ 440537 h 657483"/>
                  <a:gd name="connsiteX0-993" fmla="*/ 56668 w 956229"/>
                  <a:gd name="connsiteY0-994" fmla="*/ 440537 h 657483"/>
                  <a:gd name="connsiteX1-995" fmla="*/ 67046 w 956229"/>
                  <a:gd name="connsiteY1-996" fmla="*/ 346201 h 657483"/>
                  <a:gd name="connsiteX2-997" fmla="*/ 504850 w 956229"/>
                  <a:gd name="connsiteY2-998" fmla="*/ 66 h 657483"/>
                  <a:gd name="connsiteX3-999" fmla="*/ 909146 w 956229"/>
                  <a:gd name="connsiteY3-1000" fmla="*/ 315954 h 657483"/>
                  <a:gd name="connsiteX4-1001" fmla="*/ 895649 w 956229"/>
                  <a:gd name="connsiteY4-1002" fmla="*/ 431564 h 657483"/>
                  <a:gd name="connsiteX5-1003" fmla="*/ 504850 w 956229"/>
                  <a:gd name="connsiteY5-1004" fmla="*/ 656660 h 657483"/>
                  <a:gd name="connsiteX6-1005" fmla="*/ 56668 w 956229"/>
                  <a:gd name="connsiteY6-1006" fmla="*/ 440537 h 657483"/>
                  <a:gd name="connsiteX0-1007" fmla="*/ 56668 w 956229"/>
                  <a:gd name="connsiteY0-1008" fmla="*/ 440759 h 657705"/>
                  <a:gd name="connsiteX1-1009" fmla="*/ 67046 w 956229"/>
                  <a:gd name="connsiteY1-1010" fmla="*/ 346423 h 657705"/>
                  <a:gd name="connsiteX2-1011" fmla="*/ 504850 w 956229"/>
                  <a:gd name="connsiteY2-1012" fmla="*/ 288 h 657705"/>
                  <a:gd name="connsiteX3-1013" fmla="*/ 909146 w 956229"/>
                  <a:gd name="connsiteY3-1014" fmla="*/ 316176 h 657705"/>
                  <a:gd name="connsiteX4-1015" fmla="*/ 895649 w 956229"/>
                  <a:gd name="connsiteY4-1016" fmla="*/ 431786 h 657705"/>
                  <a:gd name="connsiteX5-1017" fmla="*/ 504850 w 956229"/>
                  <a:gd name="connsiteY5-1018" fmla="*/ 656882 h 657705"/>
                  <a:gd name="connsiteX6-1019" fmla="*/ 56668 w 956229"/>
                  <a:gd name="connsiteY6-1020" fmla="*/ 440759 h 657705"/>
                  <a:gd name="connsiteX0-1021" fmla="*/ 87948 w 938738"/>
                  <a:gd name="connsiteY0-1022" fmla="*/ 429597 h 656882"/>
                  <a:gd name="connsiteX1-1023" fmla="*/ 49555 w 938738"/>
                  <a:gd name="connsiteY1-1024" fmla="*/ 346423 h 656882"/>
                  <a:gd name="connsiteX2-1025" fmla="*/ 487359 w 938738"/>
                  <a:gd name="connsiteY2-1026" fmla="*/ 288 h 656882"/>
                  <a:gd name="connsiteX3-1027" fmla="*/ 891655 w 938738"/>
                  <a:gd name="connsiteY3-1028" fmla="*/ 316176 h 656882"/>
                  <a:gd name="connsiteX4-1029" fmla="*/ 878158 w 938738"/>
                  <a:gd name="connsiteY4-1030" fmla="*/ 431786 h 656882"/>
                  <a:gd name="connsiteX5-1031" fmla="*/ 487359 w 938738"/>
                  <a:gd name="connsiteY5-1032" fmla="*/ 656882 h 656882"/>
                  <a:gd name="connsiteX6-1033" fmla="*/ 87948 w 938738"/>
                  <a:gd name="connsiteY6-1034" fmla="*/ 429597 h 656882"/>
                  <a:gd name="connsiteX0-1035" fmla="*/ 87948 w 927102"/>
                  <a:gd name="connsiteY0-1036" fmla="*/ 429597 h 657278"/>
                  <a:gd name="connsiteX1-1037" fmla="*/ 49555 w 927102"/>
                  <a:gd name="connsiteY1-1038" fmla="*/ 346423 h 657278"/>
                  <a:gd name="connsiteX2-1039" fmla="*/ 487359 w 927102"/>
                  <a:gd name="connsiteY2-1040" fmla="*/ 288 h 657278"/>
                  <a:gd name="connsiteX3-1041" fmla="*/ 891655 w 927102"/>
                  <a:gd name="connsiteY3-1042" fmla="*/ 316176 h 657278"/>
                  <a:gd name="connsiteX4-1043" fmla="*/ 837515 w 927102"/>
                  <a:gd name="connsiteY4-1044" fmla="*/ 375973 h 657278"/>
                  <a:gd name="connsiteX5-1045" fmla="*/ 487359 w 927102"/>
                  <a:gd name="connsiteY5-1046" fmla="*/ 656882 h 657278"/>
                  <a:gd name="connsiteX6-1047" fmla="*/ 87948 w 927102"/>
                  <a:gd name="connsiteY6-1048" fmla="*/ 429597 h 657278"/>
                  <a:gd name="connsiteX0-1049" fmla="*/ 87948 w 927102"/>
                  <a:gd name="connsiteY0-1050" fmla="*/ 429597 h 657911"/>
                  <a:gd name="connsiteX1-1051" fmla="*/ 49555 w 927102"/>
                  <a:gd name="connsiteY1-1052" fmla="*/ 346423 h 657911"/>
                  <a:gd name="connsiteX2-1053" fmla="*/ 487359 w 927102"/>
                  <a:gd name="connsiteY2-1054" fmla="*/ 288 h 657911"/>
                  <a:gd name="connsiteX3-1055" fmla="*/ 891655 w 927102"/>
                  <a:gd name="connsiteY3-1056" fmla="*/ 316176 h 657911"/>
                  <a:gd name="connsiteX4-1057" fmla="*/ 837515 w 927102"/>
                  <a:gd name="connsiteY4-1058" fmla="*/ 375973 h 657911"/>
                  <a:gd name="connsiteX5-1059" fmla="*/ 487359 w 927102"/>
                  <a:gd name="connsiteY5-1060" fmla="*/ 656882 h 657911"/>
                  <a:gd name="connsiteX6-1061" fmla="*/ 87948 w 927102"/>
                  <a:gd name="connsiteY6-1062" fmla="*/ 429597 h 657911"/>
                  <a:gd name="connsiteX0-1063" fmla="*/ 87948 w 837515"/>
                  <a:gd name="connsiteY0-1064" fmla="*/ 429366 h 657968"/>
                  <a:gd name="connsiteX1-1065" fmla="*/ 49555 w 837515"/>
                  <a:gd name="connsiteY1-1066" fmla="*/ 346192 h 657968"/>
                  <a:gd name="connsiteX2-1067" fmla="*/ 487359 w 837515"/>
                  <a:gd name="connsiteY2-1068" fmla="*/ 57 h 657968"/>
                  <a:gd name="connsiteX3-1069" fmla="*/ 837515 w 837515"/>
                  <a:gd name="connsiteY3-1070" fmla="*/ 375742 h 657968"/>
                  <a:gd name="connsiteX4-1071" fmla="*/ 487359 w 837515"/>
                  <a:gd name="connsiteY4-1072" fmla="*/ 656651 h 657968"/>
                  <a:gd name="connsiteX5-1073" fmla="*/ 87948 w 837515"/>
                  <a:gd name="connsiteY5-1074" fmla="*/ 429366 h 657968"/>
                  <a:gd name="connsiteX0-1075" fmla="*/ 0 w 749567"/>
                  <a:gd name="connsiteY0-1076" fmla="*/ 429309 h 657911"/>
                  <a:gd name="connsiteX1-1077" fmla="*/ 399411 w 749567"/>
                  <a:gd name="connsiteY1-1078" fmla="*/ 0 h 657911"/>
                  <a:gd name="connsiteX2-1079" fmla="*/ 749567 w 749567"/>
                  <a:gd name="connsiteY2-1080" fmla="*/ 375685 h 657911"/>
                  <a:gd name="connsiteX3-1081" fmla="*/ 399411 w 749567"/>
                  <a:gd name="connsiteY3-1082" fmla="*/ 656594 h 657911"/>
                  <a:gd name="connsiteX4-1083" fmla="*/ 0 w 749567"/>
                  <a:gd name="connsiteY4-1084" fmla="*/ 429309 h 657911"/>
                  <a:gd name="connsiteX0-1085" fmla="*/ 0 w 749567"/>
                  <a:gd name="connsiteY0-1086" fmla="*/ 501866 h 730468"/>
                  <a:gd name="connsiteX1-1087" fmla="*/ 407540 w 749567"/>
                  <a:gd name="connsiteY1-1088" fmla="*/ 0 h 730468"/>
                  <a:gd name="connsiteX2-1089" fmla="*/ 749567 w 749567"/>
                  <a:gd name="connsiteY2-1090" fmla="*/ 448242 h 730468"/>
                  <a:gd name="connsiteX3-1091" fmla="*/ 399411 w 749567"/>
                  <a:gd name="connsiteY3-1092" fmla="*/ 729151 h 730468"/>
                  <a:gd name="connsiteX4-1093" fmla="*/ 0 w 749567"/>
                  <a:gd name="connsiteY4-1094" fmla="*/ 501866 h 730468"/>
                  <a:gd name="connsiteX0-1095" fmla="*/ 0 w 749567"/>
                  <a:gd name="connsiteY0-1096" fmla="*/ 502035 h 730637"/>
                  <a:gd name="connsiteX1-1097" fmla="*/ 407540 w 749567"/>
                  <a:gd name="connsiteY1-1098" fmla="*/ 169 h 730637"/>
                  <a:gd name="connsiteX2-1099" fmla="*/ 749567 w 749567"/>
                  <a:gd name="connsiteY2-1100" fmla="*/ 448411 h 730637"/>
                  <a:gd name="connsiteX3-1101" fmla="*/ 399411 w 749567"/>
                  <a:gd name="connsiteY3-1102" fmla="*/ 729320 h 730637"/>
                  <a:gd name="connsiteX4-1103" fmla="*/ 0 w 749567"/>
                  <a:gd name="connsiteY4-1104" fmla="*/ 502035 h 730637"/>
                  <a:gd name="connsiteX0-1105" fmla="*/ 0 w 773952"/>
                  <a:gd name="connsiteY0-1106" fmla="*/ 468403 h 729224"/>
                  <a:gd name="connsiteX1-1107" fmla="*/ 431925 w 773952"/>
                  <a:gd name="connsiteY1-1108" fmla="*/ 25 h 729224"/>
                  <a:gd name="connsiteX2-1109" fmla="*/ 773952 w 773952"/>
                  <a:gd name="connsiteY2-1110" fmla="*/ 448267 h 729224"/>
                  <a:gd name="connsiteX3-1111" fmla="*/ 423796 w 773952"/>
                  <a:gd name="connsiteY3-1112" fmla="*/ 729176 h 729224"/>
                  <a:gd name="connsiteX4-1113" fmla="*/ 0 w 773952"/>
                  <a:gd name="connsiteY4-1114" fmla="*/ 468403 h 729224"/>
                  <a:gd name="connsiteX0-1115" fmla="*/ 0 w 773952"/>
                  <a:gd name="connsiteY0-1116" fmla="*/ 468403 h 729224"/>
                  <a:gd name="connsiteX1-1117" fmla="*/ 431925 w 773952"/>
                  <a:gd name="connsiteY1-1118" fmla="*/ 25 h 729224"/>
                  <a:gd name="connsiteX2-1119" fmla="*/ 773952 w 773952"/>
                  <a:gd name="connsiteY2-1120" fmla="*/ 448267 h 729224"/>
                  <a:gd name="connsiteX3-1121" fmla="*/ 423796 w 773952"/>
                  <a:gd name="connsiteY3-1122" fmla="*/ 729176 h 729224"/>
                  <a:gd name="connsiteX4-1123" fmla="*/ 0 w 773952"/>
                  <a:gd name="connsiteY4-1124" fmla="*/ 468403 h 729224"/>
                  <a:gd name="connsiteX0-1125" fmla="*/ 0 w 776563"/>
                  <a:gd name="connsiteY0-1126" fmla="*/ 468547 h 729368"/>
                  <a:gd name="connsiteX1-1127" fmla="*/ 431925 w 776563"/>
                  <a:gd name="connsiteY1-1128" fmla="*/ 169 h 729368"/>
                  <a:gd name="connsiteX2-1129" fmla="*/ 773952 w 776563"/>
                  <a:gd name="connsiteY2-1130" fmla="*/ 448411 h 729368"/>
                  <a:gd name="connsiteX3-1131" fmla="*/ 423796 w 776563"/>
                  <a:gd name="connsiteY3-1132" fmla="*/ 729320 h 729368"/>
                  <a:gd name="connsiteX4-1133" fmla="*/ 0 w 776563"/>
                  <a:gd name="connsiteY4-1134" fmla="*/ 468547 h 729368"/>
                  <a:gd name="connsiteX0-1135" fmla="*/ 9773 w 786336"/>
                  <a:gd name="connsiteY0-1136" fmla="*/ 468547 h 729368"/>
                  <a:gd name="connsiteX1-1137" fmla="*/ 441698 w 786336"/>
                  <a:gd name="connsiteY1-1138" fmla="*/ 169 h 729368"/>
                  <a:gd name="connsiteX2-1139" fmla="*/ 783725 w 786336"/>
                  <a:gd name="connsiteY2-1140" fmla="*/ 448411 h 729368"/>
                  <a:gd name="connsiteX3-1141" fmla="*/ 433569 w 786336"/>
                  <a:gd name="connsiteY3-1142" fmla="*/ 729320 h 729368"/>
                  <a:gd name="connsiteX4-1143" fmla="*/ 9773 w 786336"/>
                  <a:gd name="connsiteY4-1144" fmla="*/ 468547 h 729368"/>
                  <a:gd name="connsiteX0-1145" fmla="*/ 9773 w 786336"/>
                  <a:gd name="connsiteY0-1146" fmla="*/ 440656 h 701477"/>
                  <a:gd name="connsiteX1-1147" fmla="*/ 441698 w 786336"/>
                  <a:gd name="connsiteY1-1148" fmla="*/ 184 h 701477"/>
                  <a:gd name="connsiteX2-1149" fmla="*/ 783725 w 786336"/>
                  <a:gd name="connsiteY2-1150" fmla="*/ 420520 h 701477"/>
                  <a:gd name="connsiteX3-1151" fmla="*/ 433569 w 786336"/>
                  <a:gd name="connsiteY3-1152" fmla="*/ 701429 h 701477"/>
                  <a:gd name="connsiteX4-1153" fmla="*/ 9773 w 786336"/>
                  <a:gd name="connsiteY4-1154" fmla="*/ 440656 h 701477"/>
                  <a:gd name="connsiteX0-1155" fmla="*/ 20353 w 794305"/>
                  <a:gd name="connsiteY0-1156" fmla="*/ 456870 h 717691"/>
                  <a:gd name="connsiteX1-1157" fmla="*/ 104848 w 794305"/>
                  <a:gd name="connsiteY1-1158" fmla="*/ 121458 h 717691"/>
                  <a:gd name="connsiteX2-1159" fmla="*/ 452278 w 794305"/>
                  <a:gd name="connsiteY2-1160" fmla="*/ 16398 h 717691"/>
                  <a:gd name="connsiteX3-1161" fmla="*/ 794305 w 794305"/>
                  <a:gd name="connsiteY3-1162" fmla="*/ 436734 h 717691"/>
                  <a:gd name="connsiteX4-1163" fmla="*/ 444149 w 794305"/>
                  <a:gd name="connsiteY4-1164" fmla="*/ 717643 h 717691"/>
                  <a:gd name="connsiteX5-1165" fmla="*/ 20353 w 794305"/>
                  <a:gd name="connsiteY5-1166" fmla="*/ 456870 h 717691"/>
                  <a:gd name="connsiteX0-1167" fmla="*/ 20353 w 808720"/>
                  <a:gd name="connsiteY0-1168" fmla="*/ 440472 h 701293"/>
                  <a:gd name="connsiteX1-1169" fmla="*/ 104848 w 808720"/>
                  <a:gd name="connsiteY1-1170" fmla="*/ 105060 h 701293"/>
                  <a:gd name="connsiteX2-1171" fmla="*/ 452278 w 808720"/>
                  <a:gd name="connsiteY2-1172" fmla="*/ 0 h 701293"/>
                  <a:gd name="connsiteX3-1173" fmla="*/ 738248 w 808720"/>
                  <a:gd name="connsiteY3-1174" fmla="*/ 105061 h 701293"/>
                  <a:gd name="connsiteX4-1175" fmla="*/ 794305 w 808720"/>
                  <a:gd name="connsiteY4-1176" fmla="*/ 420336 h 701293"/>
                  <a:gd name="connsiteX5-1177" fmla="*/ 444149 w 808720"/>
                  <a:gd name="connsiteY5-1178" fmla="*/ 701245 h 701293"/>
                  <a:gd name="connsiteX6-1179" fmla="*/ 20353 w 808720"/>
                  <a:gd name="connsiteY6-1180" fmla="*/ 440472 h 701293"/>
                  <a:gd name="connsiteX0-1181" fmla="*/ 20353 w 808720"/>
                  <a:gd name="connsiteY0-1182" fmla="*/ 440472 h 714063"/>
                  <a:gd name="connsiteX1-1183" fmla="*/ 104848 w 808720"/>
                  <a:gd name="connsiteY1-1184" fmla="*/ 105060 h 714063"/>
                  <a:gd name="connsiteX2-1185" fmla="*/ 452278 w 808720"/>
                  <a:gd name="connsiteY2-1186" fmla="*/ 0 h 714063"/>
                  <a:gd name="connsiteX3-1187" fmla="*/ 738248 w 808720"/>
                  <a:gd name="connsiteY3-1188" fmla="*/ 105061 h 714063"/>
                  <a:gd name="connsiteX4-1189" fmla="*/ 794305 w 808720"/>
                  <a:gd name="connsiteY4-1190" fmla="*/ 420336 h 714063"/>
                  <a:gd name="connsiteX5-1191" fmla="*/ 444149 w 808720"/>
                  <a:gd name="connsiteY5-1192" fmla="*/ 701245 h 714063"/>
                  <a:gd name="connsiteX6-1193" fmla="*/ 154527 w 808720"/>
                  <a:gd name="connsiteY6-1194" fmla="*/ 643613 h 714063"/>
                  <a:gd name="connsiteX7" fmla="*/ 20353 w 808720"/>
                  <a:gd name="connsiteY7" fmla="*/ 440472 h 714063"/>
                  <a:gd name="connsiteX0-1195" fmla="*/ 20353 w 801423"/>
                  <a:gd name="connsiteY0-1196" fmla="*/ 440472 h 702003"/>
                  <a:gd name="connsiteX1-1197" fmla="*/ 104848 w 801423"/>
                  <a:gd name="connsiteY1-1198" fmla="*/ 105060 h 702003"/>
                  <a:gd name="connsiteX2-1199" fmla="*/ 452278 w 801423"/>
                  <a:gd name="connsiteY2-1200" fmla="*/ 0 h 702003"/>
                  <a:gd name="connsiteX3-1201" fmla="*/ 738248 w 801423"/>
                  <a:gd name="connsiteY3-1202" fmla="*/ 105061 h 702003"/>
                  <a:gd name="connsiteX4-1203" fmla="*/ 794305 w 801423"/>
                  <a:gd name="connsiteY4-1204" fmla="*/ 420336 h 702003"/>
                  <a:gd name="connsiteX5-1205" fmla="*/ 669940 w 801423"/>
                  <a:gd name="connsiteY5-1206" fmla="*/ 614022 h 702003"/>
                  <a:gd name="connsiteX6-1207" fmla="*/ 444149 w 801423"/>
                  <a:gd name="connsiteY6-1208" fmla="*/ 701245 h 702003"/>
                  <a:gd name="connsiteX7-1209" fmla="*/ 154527 w 801423"/>
                  <a:gd name="connsiteY7-1210" fmla="*/ 643613 h 702003"/>
                  <a:gd name="connsiteX8" fmla="*/ 20353 w 801423"/>
                  <a:gd name="connsiteY8" fmla="*/ 440472 h 702003"/>
                  <a:gd name="connsiteX0-1211" fmla="*/ 15114 w 796184"/>
                  <a:gd name="connsiteY0-1212" fmla="*/ 440472 h 702003"/>
                  <a:gd name="connsiteX1-1213" fmla="*/ 99609 w 796184"/>
                  <a:gd name="connsiteY1-1214" fmla="*/ 105060 h 702003"/>
                  <a:gd name="connsiteX2-1215" fmla="*/ 447039 w 796184"/>
                  <a:gd name="connsiteY2-1216" fmla="*/ 0 h 702003"/>
                  <a:gd name="connsiteX3-1217" fmla="*/ 733009 w 796184"/>
                  <a:gd name="connsiteY3-1218" fmla="*/ 105061 h 702003"/>
                  <a:gd name="connsiteX4-1219" fmla="*/ 789066 w 796184"/>
                  <a:gd name="connsiteY4-1220" fmla="*/ 420336 h 702003"/>
                  <a:gd name="connsiteX5-1221" fmla="*/ 664701 w 796184"/>
                  <a:gd name="connsiteY5-1222" fmla="*/ 614022 h 702003"/>
                  <a:gd name="connsiteX6-1223" fmla="*/ 438910 w 796184"/>
                  <a:gd name="connsiteY6-1224" fmla="*/ 701245 h 702003"/>
                  <a:gd name="connsiteX7-1225" fmla="*/ 149288 w 796184"/>
                  <a:gd name="connsiteY7-1226" fmla="*/ 643613 h 702003"/>
                  <a:gd name="connsiteX8-1227" fmla="*/ 15114 w 796184"/>
                  <a:gd name="connsiteY8-1228" fmla="*/ 440472 h 702003"/>
                  <a:gd name="connsiteX0-1229" fmla="*/ 15114 w 796184"/>
                  <a:gd name="connsiteY0-1230" fmla="*/ 440472 h 702003"/>
                  <a:gd name="connsiteX1-1231" fmla="*/ 99609 w 796184"/>
                  <a:gd name="connsiteY1-1232" fmla="*/ 105060 h 702003"/>
                  <a:gd name="connsiteX2-1233" fmla="*/ 447039 w 796184"/>
                  <a:gd name="connsiteY2-1234" fmla="*/ 0 h 702003"/>
                  <a:gd name="connsiteX3-1235" fmla="*/ 733009 w 796184"/>
                  <a:gd name="connsiteY3-1236" fmla="*/ 105061 h 702003"/>
                  <a:gd name="connsiteX4-1237" fmla="*/ 789066 w 796184"/>
                  <a:gd name="connsiteY4-1238" fmla="*/ 420336 h 702003"/>
                  <a:gd name="connsiteX5-1239" fmla="*/ 664701 w 796184"/>
                  <a:gd name="connsiteY5-1240" fmla="*/ 614022 h 702003"/>
                  <a:gd name="connsiteX6-1241" fmla="*/ 438910 w 796184"/>
                  <a:gd name="connsiteY6-1242" fmla="*/ 701245 h 702003"/>
                  <a:gd name="connsiteX7-1243" fmla="*/ 149288 w 796184"/>
                  <a:gd name="connsiteY7-1244" fmla="*/ 643613 h 702003"/>
                  <a:gd name="connsiteX8-1245" fmla="*/ 15114 w 796184"/>
                  <a:gd name="connsiteY8-1246" fmla="*/ 440472 h 702003"/>
                  <a:gd name="connsiteX0-1247" fmla="*/ 5152 w 786222"/>
                  <a:gd name="connsiteY0-1248" fmla="*/ 440472 h 702003"/>
                  <a:gd name="connsiteX1-1249" fmla="*/ 89647 w 786222"/>
                  <a:gd name="connsiteY1-1250" fmla="*/ 105060 h 702003"/>
                  <a:gd name="connsiteX2-1251" fmla="*/ 437077 w 786222"/>
                  <a:gd name="connsiteY2-1252" fmla="*/ 0 h 702003"/>
                  <a:gd name="connsiteX3-1253" fmla="*/ 723047 w 786222"/>
                  <a:gd name="connsiteY3-1254" fmla="*/ 105061 h 702003"/>
                  <a:gd name="connsiteX4-1255" fmla="*/ 779104 w 786222"/>
                  <a:gd name="connsiteY4-1256" fmla="*/ 420336 h 702003"/>
                  <a:gd name="connsiteX5-1257" fmla="*/ 654739 w 786222"/>
                  <a:gd name="connsiteY5-1258" fmla="*/ 614022 h 702003"/>
                  <a:gd name="connsiteX6-1259" fmla="*/ 428948 w 786222"/>
                  <a:gd name="connsiteY6-1260" fmla="*/ 701245 h 702003"/>
                  <a:gd name="connsiteX7-1261" fmla="*/ 139326 w 786222"/>
                  <a:gd name="connsiteY7-1262" fmla="*/ 643613 h 702003"/>
                  <a:gd name="connsiteX8-1263" fmla="*/ 5152 w 786222"/>
                  <a:gd name="connsiteY8-1264" fmla="*/ 440472 h 702003"/>
                  <a:gd name="connsiteX0-1265" fmla="*/ 5152 w 786222"/>
                  <a:gd name="connsiteY0-1266" fmla="*/ 517408 h 778939"/>
                  <a:gd name="connsiteX1-1267" fmla="*/ 89647 w 786222"/>
                  <a:gd name="connsiteY1-1268" fmla="*/ 181996 h 778939"/>
                  <a:gd name="connsiteX2-1269" fmla="*/ 412238 w 786222"/>
                  <a:gd name="connsiteY2-1270" fmla="*/ 0 h 778939"/>
                  <a:gd name="connsiteX3-1271" fmla="*/ 723047 w 786222"/>
                  <a:gd name="connsiteY3-1272" fmla="*/ 181997 h 778939"/>
                  <a:gd name="connsiteX4-1273" fmla="*/ 779104 w 786222"/>
                  <a:gd name="connsiteY4-1274" fmla="*/ 497272 h 778939"/>
                  <a:gd name="connsiteX5-1275" fmla="*/ 654739 w 786222"/>
                  <a:gd name="connsiteY5-1276" fmla="*/ 690958 h 778939"/>
                  <a:gd name="connsiteX6-1277" fmla="*/ 428948 w 786222"/>
                  <a:gd name="connsiteY6-1278" fmla="*/ 778181 h 778939"/>
                  <a:gd name="connsiteX7-1279" fmla="*/ 139326 w 786222"/>
                  <a:gd name="connsiteY7-1280" fmla="*/ 720549 h 778939"/>
                  <a:gd name="connsiteX8-1281" fmla="*/ 5152 w 786222"/>
                  <a:gd name="connsiteY8-1282" fmla="*/ 517408 h 778939"/>
                  <a:gd name="connsiteX0-1283" fmla="*/ 5152 w 786222"/>
                  <a:gd name="connsiteY0-1284" fmla="*/ 517408 h 778939"/>
                  <a:gd name="connsiteX1-1285" fmla="*/ 89647 w 786222"/>
                  <a:gd name="connsiteY1-1286" fmla="*/ 181996 h 778939"/>
                  <a:gd name="connsiteX2-1287" fmla="*/ 412238 w 786222"/>
                  <a:gd name="connsiteY2-1288" fmla="*/ 0 h 778939"/>
                  <a:gd name="connsiteX3-1289" fmla="*/ 723047 w 786222"/>
                  <a:gd name="connsiteY3-1290" fmla="*/ 181997 h 778939"/>
                  <a:gd name="connsiteX4-1291" fmla="*/ 779104 w 786222"/>
                  <a:gd name="connsiteY4-1292" fmla="*/ 497272 h 778939"/>
                  <a:gd name="connsiteX5-1293" fmla="*/ 654739 w 786222"/>
                  <a:gd name="connsiteY5-1294" fmla="*/ 690958 h 778939"/>
                  <a:gd name="connsiteX6-1295" fmla="*/ 428948 w 786222"/>
                  <a:gd name="connsiteY6-1296" fmla="*/ 778181 h 778939"/>
                  <a:gd name="connsiteX7-1297" fmla="*/ 139326 w 786222"/>
                  <a:gd name="connsiteY7-1298" fmla="*/ 720549 h 778939"/>
                  <a:gd name="connsiteX8-1299" fmla="*/ 5152 w 786222"/>
                  <a:gd name="connsiteY8-1300" fmla="*/ 517408 h 778939"/>
                  <a:gd name="connsiteX0-1301" fmla="*/ 5152 w 786222"/>
                  <a:gd name="connsiteY0-1302" fmla="*/ 517408 h 778939"/>
                  <a:gd name="connsiteX1-1303" fmla="*/ 89647 w 786222"/>
                  <a:gd name="connsiteY1-1304" fmla="*/ 181996 h 778939"/>
                  <a:gd name="connsiteX2-1305" fmla="*/ 412238 w 786222"/>
                  <a:gd name="connsiteY2-1306" fmla="*/ 0 h 778939"/>
                  <a:gd name="connsiteX3-1307" fmla="*/ 723047 w 786222"/>
                  <a:gd name="connsiteY3-1308" fmla="*/ 181997 h 778939"/>
                  <a:gd name="connsiteX4-1309" fmla="*/ 779104 w 786222"/>
                  <a:gd name="connsiteY4-1310" fmla="*/ 497272 h 778939"/>
                  <a:gd name="connsiteX5-1311" fmla="*/ 654739 w 786222"/>
                  <a:gd name="connsiteY5-1312" fmla="*/ 690958 h 778939"/>
                  <a:gd name="connsiteX6-1313" fmla="*/ 428948 w 786222"/>
                  <a:gd name="connsiteY6-1314" fmla="*/ 778181 h 778939"/>
                  <a:gd name="connsiteX7-1315" fmla="*/ 139326 w 786222"/>
                  <a:gd name="connsiteY7-1316" fmla="*/ 720549 h 778939"/>
                  <a:gd name="connsiteX8-1317" fmla="*/ 5152 w 786222"/>
                  <a:gd name="connsiteY8-1318" fmla="*/ 517408 h 778939"/>
                  <a:gd name="connsiteX0-1319" fmla="*/ 5152 w 786222"/>
                  <a:gd name="connsiteY0-1320" fmla="*/ 517408 h 778939"/>
                  <a:gd name="connsiteX1-1321" fmla="*/ 89647 w 786222"/>
                  <a:gd name="connsiteY1-1322" fmla="*/ 181996 h 778939"/>
                  <a:gd name="connsiteX2-1323" fmla="*/ 412238 w 786222"/>
                  <a:gd name="connsiteY2-1324" fmla="*/ 0 h 778939"/>
                  <a:gd name="connsiteX3-1325" fmla="*/ 723047 w 786222"/>
                  <a:gd name="connsiteY3-1326" fmla="*/ 181997 h 778939"/>
                  <a:gd name="connsiteX4-1327" fmla="*/ 779104 w 786222"/>
                  <a:gd name="connsiteY4-1328" fmla="*/ 497272 h 778939"/>
                  <a:gd name="connsiteX5-1329" fmla="*/ 654739 w 786222"/>
                  <a:gd name="connsiteY5-1330" fmla="*/ 690958 h 778939"/>
                  <a:gd name="connsiteX6-1331" fmla="*/ 428948 w 786222"/>
                  <a:gd name="connsiteY6-1332" fmla="*/ 778181 h 778939"/>
                  <a:gd name="connsiteX7-1333" fmla="*/ 139326 w 786222"/>
                  <a:gd name="connsiteY7-1334" fmla="*/ 720549 h 778939"/>
                  <a:gd name="connsiteX8-1335" fmla="*/ 5152 w 786222"/>
                  <a:gd name="connsiteY8-1336" fmla="*/ 517408 h 778939"/>
                  <a:gd name="connsiteX0-1337" fmla="*/ 5152 w 790480"/>
                  <a:gd name="connsiteY0-1338" fmla="*/ 517408 h 778939"/>
                  <a:gd name="connsiteX1-1339" fmla="*/ 89647 w 790480"/>
                  <a:gd name="connsiteY1-1340" fmla="*/ 181996 h 778939"/>
                  <a:gd name="connsiteX2-1341" fmla="*/ 412238 w 790480"/>
                  <a:gd name="connsiteY2-1342" fmla="*/ 0 h 778939"/>
                  <a:gd name="connsiteX3-1343" fmla="*/ 741676 w 790480"/>
                  <a:gd name="connsiteY3-1344" fmla="*/ 181997 h 778939"/>
                  <a:gd name="connsiteX4-1345" fmla="*/ 779104 w 790480"/>
                  <a:gd name="connsiteY4-1346" fmla="*/ 497272 h 778939"/>
                  <a:gd name="connsiteX5-1347" fmla="*/ 654739 w 790480"/>
                  <a:gd name="connsiteY5-1348" fmla="*/ 690958 h 778939"/>
                  <a:gd name="connsiteX6-1349" fmla="*/ 428948 w 790480"/>
                  <a:gd name="connsiteY6-1350" fmla="*/ 778181 h 778939"/>
                  <a:gd name="connsiteX7-1351" fmla="*/ 139326 w 790480"/>
                  <a:gd name="connsiteY7-1352" fmla="*/ 720549 h 778939"/>
                  <a:gd name="connsiteX8-1353" fmla="*/ 5152 w 790480"/>
                  <a:gd name="connsiteY8-1354" fmla="*/ 517408 h 778939"/>
                  <a:gd name="connsiteX0-1355" fmla="*/ 5152 w 790480"/>
                  <a:gd name="connsiteY0-1356" fmla="*/ 517408 h 778939"/>
                  <a:gd name="connsiteX1-1357" fmla="*/ 89647 w 790480"/>
                  <a:gd name="connsiteY1-1358" fmla="*/ 181996 h 778939"/>
                  <a:gd name="connsiteX2-1359" fmla="*/ 412238 w 790480"/>
                  <a:gd name="connsiteY2-1360" fmla="*/ 0 h 778939"/>
                  <a:gd name="connsiteX3-1361" fmla="*/ 741676 w 790480"/>
                  <a:gd name="connsiteY3-1362" fmla="*/ 181997 h 778939"/>
                  <a:gd name="connsiteX4-1363" fmla="*/ 779104 w 790480"/>
                  <a:gd name="connsiteY4-1364" fmla="*/ 497272 h 778939"/>
                  <a:gd name="connsiteX5-1365" fmla="*/ 654739 w 790480"/>
                  <a:gd name="connsiteY5-1366" fmla="*/ 690958 h 778939"/>
                  <a:gd name="connsiteX6-1367" fmla="*/ 428948 w 790480"/>
                  <a:gd name="connsiteY6-1368" fmla="*/ 778181 h 778939"/>
                  <a:gd name="connsiteX7-1369" fmla="*/ 139326 w 790480"/>
                  <a:gd name="connsiteY7-1370" fmla="*/ 720549 h 778939"/>
                  <a:gd name="connsiteX8-1371" fmla="*/ 5152 w 790480"/>
                  <a:gd name="connsiteY8-1372" fmla="*/ 517408 h 778939"/>
                  <a:gd name="connsiteX0-1373" fmla="*/ 6492 w 791820"/>
                  <a:gd name="connsiteY0-1374" fmla="*/ 517517 h 779048"/>
                  <a:gd name="connsiteX1-1375" fmla="*/ 79236 w 791820"/>
                  <a:gd name="connsiteY1-1376" fmla="*/ 161973 h 779048"/>
                  <a:gd name="connsiteX2-1377" fmla="*/ 413578 w 791820"/>
                  <a:gd name="connsiteY2-1378" fmla="*/ 109 h 779048"/>
                  <a:gd name="connsiteX3-1379" fmla="*/ 743016 w 791820"/>
                  <a:gd name="connsiteY3-1380" fmla="*/ 182106 h 779048"/>
                  <a:gd name="connsiteX4-1381" fmla="*/ 780444 w 791820"/>
                  <a:gd name="connsiteY4-1382" fmla="*/ 497381 h 779048"/>
                  <a:gd name="connsiteX5-1383" fmla="*/ 656079 w 791820"/>
                  <a:gd name="connsiteY5-1384" fmla="*/ 691067 h 779048"/>
                  <a:gd name="connsiteX6-1385" fmla="*/ 430288 w 791820"/>
                  <a:gd name="connsiteY6-1386" fmla="*/ 778290 h 779048"/>
                  <a:gd name="connsiteX7-1387" fmla="*/ 140666 w 791820"/>
                  <a:gd name="connsiteY7-1388" fmla="*/ 720658 h 779048"/>
                  <a:gd name="connsiteX8-1389" fmla="*/ 6492 w 791820"/>
                  <a:gd name="connsiteY8-1390" fmla="*/ 517517 h 779048"/>
                  <a:gd name="connsiteX0-1391" fmla="*/ 6492 w 791820"/>
                  <a:gd name="connsiteY0-1392" fmla="*/ 517517 h 779048"/>
                  <a:gd name="connsiteX1-1393" fmla="*/ 79236 w 791820"/>
                  <a:gd name="connsiteY1-1394" fmla="*/ 161973 h 779048"/>
                  <a:gd name="connsiteX2-1395" fmla="*/ 413578 w 791820"/>
                  <a:gd name="connsiteY2-1396" fmla="*/ 109 h 779048"/>
                  <a:gd name="connsiteX3-1397" fmla="*/ 743016 w 791820"/>
                  <a:gd name="connsiteY3-1398" fmla="*/ 182106 h 779048"/>
                  <a:gd name="connsiteX4-1399" fmla="*/ 780444 w 791820"/>
                  <a:gd name="connsiteY4-1400" fmla="*/ 497381 h 779048"/>
                  <a:gd name="connsiteX5-1401" fmla="*/ 656079 w 791820"/>
                  <a:gd name="connsiteY5-1402" fmla="*/ 691067 h 779048"/>
                  <a:gd name="connsiteX6-1403" fmla="*/ 430288 w 791820"/>
                  <a:gd name="connsiteY6-1404" fmla="*/ 778290 h 779048"/>
                  <a:gd name="connsiteX7-1405" fmla="*/ 140666 w 791820"/>
                  <a:gd name="connsiteY7-1406" fmla="*/ 720658 h 779048"/>
                  <a:gd name="connsiteX8-1407" fmla="*/ 6492 w 791820"/>
                  <a:gd name="connsiteY8-1408" fmla="*/ 517517 h 779048"/>
                  <a:gd name="connsiteX0-1409" fmla="*/ 5512 w 790840"/>
                  <a:gd name="connsiteY0-1410" fmla="*/ 517517 h 779048"/>
                  <a:gd name="connsiteX1-1411" fmla="*/ 78256 w 790840"/>
                  <a:gd name="connsiteY1-1412" fmla="*/ 161973 h 779048"/>
                  <a:gd name="connsiteX2-1413" fmla="*/ 412598 w 790840"/>
                  <a:gd name="connsiteY2-1414" fmla="*/ 109 h 779048"/>
                  <a:gd name="connsiteX3-1415" fmla="*/ 742036 w 790840"/>
                  <a:gd name="connsiteY3-1416" fmla="*/ 182106 h 779048"/>
                  <a:gd name="connsiteX4-1417" fmla="*/ 779464 w 790840"/>
                  <a:gd name="connsiteY4-1418" fmla="*/ 497381 h 779048"/>
                  <a:gd name="connsiteX5-1419" fmla="*/ 655099 w 790840"/>
                  <a:gd name="connsiteY5-1420" fmla="*/ 691067 h 779048"/>
                  <a:gd name="connsiteX6-1421" fmla="*/ 429308 w 790840"/>
                  <a:gd name="connsiteY6-1422" fmla="*/ 778290 h 779048"/>
                  <a:gd name="connsiteX7-1423" fmla="*/ 139686 w 790840"/>
                  <a:gd name="connsiteY7-1424" fmla="*/ 720658 h 779048"/>
                  <a:gd name="connsiteX8-1425" fmla="*/ 5512 w 790840"/>
                  <a:gd name="connsiteY8-1426" fmla="*/ 517517 h 779048"/>
                  <a:gd name="connsiteX0-1427" fmla="*/ 9502 w 794830"/>
                  <a:gd name="connsiteY0-1428" fmla="*/ 517517 h 779048"/>
                  <a:gd name="connsiteX1-1429" fmla="*/ 82246 w 794830"/>
                  <a:gd name="connsiteY1-1430" fmla="*/ 161973 h 779048"/>
                  <a:gd name="connsiteX2-1431" fmla="*/ 416588 w 794830"/>
                  <a:gd name="connsiteY2-1432" fmla="*/ 109 h 779048"/>
                  <a:gd name="connsiteX3-1433" fmla="*/ 746026 w 794830"/>
                  <a:gd name="connsiteY3-1434" fmla="*/ 182106 h 779048"/>
                  <a:gd name="connsiteX4-1435" fmla="*/ 783454 w 794830"/>
                  <a:gd name="connsiteY4-1436" fmla="*/ 497381 h 779048"/>
                  <a:gd name="connsiteX5-1437" fmla="*/ 659089 w 794830"/>
                  <a:gd name="connsiteY5-1438" fmla="*/ 691067 h 779048"/>
                  <a:gd name="connsiteX6-1439" fmla="*/ 433298 w 794830"/>
                  <a:gd name="connsiteY6-1440" fmla="*/ 778290 h 779048"/>
                  <a:gd name="connsiteX7-1441" fmla="*/ 143676 w 794830"/>
                  <a:gd name="connsiteY7-1442" fmla="*/ 720658 h 779048"/>
                  <a:gd name="connsiteX8-1443" fmla="*/ 9502 w 794830"/>
                  <a:gd name="connsiteY8-1444" fmla="*/ 517517 h 779048"/>
                  <a:gd name="connsiteX0-1445" fmla="*/ 9502 w 794830"/>
                  <a:gd name="connsiteY0-1446" fmla="*/ 517517 h 778905"/>
                  <a:gd name="connsiteX1-1447" fmla="*/ 82246 w 794830"/>
                  <a:gd name="connsiteY1-1448" fmla="*/ 161973 h 778905"/>
                  <a:gd name="connsiteX2-1449" fmla="*/ 416588 w 794830"/>
                  <a:gd name="connsiteY2-1450" fmla="*/ 109 h 778905"/>
                  <a:gd name="connsiteX3-1451" fmla="*/ 746026 w 794830"/>
                  <a:gd name="connsiteY3-1452" fmla="*/ 182106 h 778905"/>
                  <a:gd name="connsiteX4-1453" fmla="*/ 783454 w 794830"/>
                  <a:gd name="connsiteY4-1454" fmla="*/ 497381 h 778905"/>
                  <a:gd name="connsiteX5-1455" fmla="*/ 659089 w 794830"/>
                  <a:gd name="connsiteY5-1456" fmla="*/ 691067 h 778905"/>
                  <a:gd name="connsiteX6-1457" fmla="*/ 433298 w 794830"/>
                  <a:gd name="connsiteY6-1458" fmla="*/ 778290 h 778905"/>
                  <a:gd name="connsiteX7-1459" fmla="*/ 151671 w 794830"/>
                  <a:gd name="connsiteY7-1460" fmla="*/ 714751 h 778905"/>
                  <a:gd name="connsiteX8-1461" fmla="*/ 9502 w 794830"/>
                  <a:gd name="connsiteY8-1462" fmla="*/ 517517 h 778905"/>
                  <a:gd name="connsiteX0-1463" fmla="*/ 10694 w 788027"/>
                  <a:gd name="connsiteY0-1464" fmla="*/ 517517 h 778905"/>
                  <a:gd name="connsiteX1-1465" fmla="*/ 75443 w 788027"/>
                  <a:gd name="connsiteY1-1466" fmla="*/ 161973 h 778905"/>
                  <a:gd name="connsiteX2-1467" fmla="*/ 409785 w 788027"/>
                  <a:gd name="connsiteY2-1468" fmla="*/ 109 h 778905"/>
                  <a:gd name="connsiteX3-1469" fmla="*/ 739223 w 788027"/>
                  <a:gd name="connsiteY3-1470" fmla="*/ 182106 h 778905"/>
                  <a:gd name="connsiteX4-1471" fmla="*/ 776651 w 788027"/>
                  <a:gd name="connsiteY4-1472" fmla="*/ 497381 h 778905"/>
                  <a:gd name="connsiteX5-1473" fmla="*/ 652286 w 788027"/>
                  <a:gd name="connsiteY5-1474" fmla="*/ 691067 h 778905"/>
                  <a:gd name="connsiteX6-1475" fmla="*/ 426495 w 788027"/>
                  <a:gd name="connsiteY6-1476" fmla="*/ 778290 h 778905"/>
                  <a:gd name="connsiteX7-1477" fmla="*/ 144868 w 788027"/>
                  <a:gd name="connsiteY7-1478" fmla="*/ 714751 h 778905"/>
                  <a:gd name="connsiteX8-1479" fmla="*/ 10694 w 788027"/>
                  <a:gd name="connsiteY8-1480" fmla="*/ 517517 h 7789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  <a:cxn ang="0">
                    <a:pos x="connsiteX6-125" y="connsiteY6-126"/>
                  </a:cxn>
                  <a:cxn ang="0">
                    <a:pos x="connsiteX7-1209" y="connsiteY7-1210"/>
                  </a:cxn>
                  <a:cxn ang="0">
                    <a:pos x="connsiteX8-1227" y="connsiteY8-122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olny kształt 22"/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42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2" b="-11562"/>
            <a:stretch>
              <a:fillRect/>
            </a:stretch>
          </p:blipFill>
          <p:spPr bwMode="auto">
            <a:xfrm rot="-9057302">
              <a:off x="5881723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90090">
              <a:off x="6939728" y="1866053"/>
              <a:ext cx="1260000" cy="1206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1768">
              <a:off x="6852875" y="3350397"/>
              <a:ext cx="1476000" cy="126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8003">
              <a:off x="5627230" y="4333155"/>
              <a:ext cx="1616036" cy="11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943">
              <a:off x="4306218" y="4363101"/>
              <a:ext cx="1296000" cy="12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5454">
              <a:off x="3175923" y="3298623"/>
              <a:ext cx="1332000" cy="127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012">
              <a:off x="3382605" y="1620220"/>
              <a:ext cx="1368000" cy="168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6424">
              <a:off x="4337759" y="713635"/>
              <a:ext cx="1260000" cy="120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/>
          <p:cNvGrpSpPr/>
          <p:nvPr/>
        </p:nvGrpSpPr>
        <p:grpSpPr bwMode="auto">
          <a:xfrm rot="3100007">
            <a:off x="2944019" y="2675731"/>
            <a:ext cx="533400" cy="935038"/>
            <a:chOff x="797725" y="342593"/>
            <a:chExt cx="533312" cy="936294"/>
          </a:xfrm>
        </p:grpSpPr>
        <p:sp>
          <p:nvSpPr>
            <p:cNvPr id="26" name="Dowolny kształt 25"/>
            <p:cNvSpPr/>
            <p:nvPr/>
          </p:nvSpPr>
          <p:spPr>
            <a:xfrm rot="21356733" flipV="1">
              <a:off x="970008" y="481835"/>
              <a:ext cx="360303" cy="791637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 rot="3917223" flipV="1">
              <a:off x="817166" y="322344"/>
              <a:ext cx="384691" cy="423793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  <a:gd name="connsiteX0-63" fmla="*/ 527753 w 527753"/>
                <a:gd name="connsiteY0-64" fmla="*/ 0 h 414523"/>
                <a:gd name="connsiteX1-65" fmla="*/ 243035 w 527753"/>
                <a:gd name="connsiteY1-66" fmla="*/ 100006 h 414523"/>
                <a:gd name="connsiteX2-67" fmla="*/ 0 w 527753"/>
                <a:gd name="connsiteY2-68" fmla="*/ 414523 h 414523"/>
                <a:gd name="connsiteX0-69" fmla="*/ 293199 w 293199"/>
                <a:gd name="connsiteY0-70" fmla="*/ 0 h 219573"/>
                <a:gd name="connsiteX1-71" fmla="*/ 8481 w 293199"/>
                <a:gd name="connsiteY1-72" fmla="*/ 100006 h 219573"/>
                <a:gd name="connsiteX2-73" fmla="*/ 113829 w 293199"/>
                <a:gd name="connsiteY2-74" fmla="*/ 219573 h 219573"/>
                <a:gd name="connsiteX0-75" fmla="*/ 296432 w 296432"/>
                <a:gd name="connsiteY0-76" fmla="*/ 0 h 219573"/>
                <a:gd name="connsiteX1-77" fmla="*/ 11714 w 296432"/>
                <a:gd name="connsiteY1-78" fmla="*/ 100006 h 219573"/>
                <a:gd name="connsiteX2-79" fmla="*/ 117062 w 296432"/>
                <a:gd name="connsiteY2-80" fmla="*/ 219573 h 219573"/>
                <a:gd name="connsiteX0-81" fmla="*/ 292289 w 292289"/>
                <a:gd name="connsiteY0-82" fmla="*/ 0 h 201141"/>
                <a:gd name="connsiteX1-83" fmla="*/ 7571 w 292289"/>
                <a:gd name="connsiteY1-84" fmla="*/ 100006 h 201141"/>
                <a:gd name="connsiteX2-85" fmla="*/ 193025 w 292289"/>
                <a:gd name="connsiteY2-86" fmla="*/ 201141 h 201141"/>
                <a:gd name="connsiteX0-87" fmla="*/ 292289 w 292289"/>
                <a:gd name="connsiteY0-88" fmla="*/ 0 h 201141"/>
                <a:gd name="connsiteX1-89" fmla="*/ 7571 w 292289"/>
                <a:gd name="connsiteY1-90" fmla="*/ 100006 h 201141"/>
                <a:gd name="connsiteX2-91" fmla="*/ 193025 w 292289"/>
                <a:gd name="connsiteY2-92" fmla="*/ 201141 h 201141"/>
                <a:gd name="connsiteX0-93" fmla="*/ 289843 w 289843"/>
                <a:gd name="connsiteY0-94" fmla="*/ 0 h 201141"/>
                <a:gd name="connsiteX1-95" fmla="*/ 5125 w 289843"/>
                <a:gd name="connsiteY1-96" fmla="*/ 100006 h 201141"/>
                <a:gd name="connsiteX2-97" fmla="*/ 190579 w 289843"/>
                <a:gd name="connsiteY2-98" fmla="*/ 201141 h 201141"/>
                <a:gd name="connsiteX0-99" fmla="*/ 289843 w 289843"/>
                <a:gd name="connsiteY0-100" fmla="*/ 0 h 201141"/>
                <a:gd name="connsiteX1-101" fmla="*/ 5125 w 289843"/>
                <a:gd name="connsiteY1-102" fmla="*/ 100006 h 201141"/>
                <a:gd name="connsiteX2-103" fmla="*/ 190579 w 289843"/>
                <a:gd name="connsiteY2-104" fmla="*/ 201141 h 201141"/>
                <a:gd name="connsiteX0-105" fmla="*/ 248951 w 248951"/>
                <a:gd name="connsiteY0-106" fmla="*/ 0 h 182467"/>
                <a:gd name="connsiteX1-107" fmla="*/ 5125 w 248951"/>
                <a:gd name="connsiteY1-108" fmla="*/ 81332 h 182467"/>
                <a:gd name="connsiteX2-109" fmla="*/ 190579 w 248951"/>
                <a:gd name="connsiteY2-110" fmla="*/ 182467 h 182467"/>
                <a:gd name="connsiteX0-111" fmla="*/ 245155 w 245155"/>
                <a:gd name="connsiteY0-112" fmla="*/ 0 h 182467"/>
                <a:gd name="connsiteX1-113" fmla="*/ 1329 w 245155"/>
                <a:gd name="connsiteY1-114" fmla="*/ 81332 h 182467"/>
                <a:gd name="connsiteX2-115" fmla="*/ 186783 w 245155"/>
                <a:gd name="connsiteY2-116" fmla="*/ 182467 h 182467"/>
                <a:gd name="connsiteX0-117" fmla="*/ 245155 w 245155"/>
                <a:gd name="connsiteY0-118" fmla="*/ 0 h 182467"/>
                <a:gd name="connsiteX1-119" fmla="*/ 1329 w 245155"/>
                <a:gd name="connsiteY1-120" fmla="*/ 81332 h 182467"/>
                <a:gd name="connsiteX2-121" fmla="*/ 186783 w 245155"/>
                <a:gd name="connsiteY2-122" fmla="*/ 182467 h 182467"/>
                <a:gd name="connsiteX0-123" fmla="*/ 245155 w 245155"/>
                <a:gd name="connsiteY0-124" fmla="*/ 0 h 182467"/>
                <a:gd name="connsiteX1-125" fmla="*/ 1329 w 245155"/>
                <a:gd name="connsiteY1-126" fmla="*/ 81332 h 182467"/>
                <a:gd name="connsiteX2-127" fmla="*/ 186783 w 245155"/>
                <a:gd name="connsiteY2-128" fmla="*/ 182467 h 182467"/>
                <a:gd name="connsiteX3-129" fmla="*/ 245155 w 245155"/>
                <a:gd name="connsiteY3-130" fmla="*/ 0 h 182467"/>
                <a:gd name="connsiteX0-131" fmla="*/ 244843 w 244843"/>
                <a:gd name="connsiteY0-132" fmla="*/ 0 h 178897"/>
                <a:gd name="connsiteX1-133" fmla="*/ 1017 w 244843"/>
                <a:gd name="connsiteY1-134" fmla="*/ 81332 h 178897"/>
                <a:gd name="connsiteX2-135" fmla="*/ 239270 w 244843"/>
                <a:gd name="connsiteY2-136" fmla="*/ 178897 h 178897"/>
                <a:gd name="connsiteX3-137" fmla="*/ 244843 w 244843"/>
                <a:gd name="connsiteY3-138" fmla="*/ 0 h 1788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8" name="Elipsa 2"/>
          <p:cNvSpPr/>
          <p:nvPr/>
        </p:nvSpPr>
        <p:spPr bwMode="auto">
          <a:xfrm rot="6735196">
            <a:off x="2647157" y="3534569"/>
            <a:ext cx="719137" cy="7207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5152 w 786222"/>
              <a:gd name="connsiteY0-1266" fmla="*/ 517408 h 778939"/>
              <a:gd name="connsiteX1-1267" fmla="*/ 89647 w 786222"/>
              <a:gd name="connsiteY1-1268" fmla="*/ 181996 h 778939"/>
              <a:gd name="connsiteX2-1269" fmla="*/ 412238 w 786222"/>
              <a:gd name="connsiteY2-1270" fmla="*/ 0 h 778939"/>
              <a:gd name="connsiteX3-1271" fmla="*/ 723047 w 786222"/>
              <a:gd name="connsiteY3-1272" fmla="*/ 181997 h 778939"/>
              <a:gd name="connsiteX4-1273" fmla="*/ 779104 w 786222"/>
              <a:gd name="connsiteY4-1274" fmla="*/ 497272 h 778939"/>
              <a:gd name="connsiteX5-1275" fmla="*/ 654739 w 786222"/>
              <a:gd name="connsiteY5-1276" fmla="*/ 690958 h 778939"/>
              <a:gd name="connsiteX6-1277" fmla="*/ 428948 w 786222"/>
              <a:gd name="connsiteY6-1278" fmla="*/ 778181 h 778939"/>
              <a:gd name="connsiteX7-1279" fmla="*/ 139326 w 786222"/>
              <a:gd name="connsiteY7-1280" fmla="*/ 720549 h 778939"/>
              <a:gd name="connsiteX8-1281" fmla="*/ 5152 w 786222"/>
              <a:gd name="connsiteY8-1282" fmla="*/ 517408 h 778939"/>
              <a:gd name="connsiteX0-1283" fmla="*/ 5152 w 786222"/>
              <a:gd name="connsiteY0-1284" fmla="*/ 517408 h 778939"/>
              <a:gd name="connsiteX1-1285" fmla="*/ 89647 w 786222"/>
              <a:gd name="connsiteY1-1286" fmla="*/ 181996 h 778939"/>
              <a:gd name="connsiteX2-1287" fmla="*/ 412238 w 786222"/>
              <a:gd name="connsiteY2-1288" fmla="*/ 0 h 778939"/>
              <a:gd name="connsiteX3-1289" fmla="*/ 723047 w 786222"/>
              <a:gd name="connsiteY3-1290" fmla="*/ 181997 h 778939"/>
              <a:gd name="connsiteX4-1291" fmla="*/ 779104 w 786222"/>
              <a:gd name="connsiteY4-1292" fmla="*/ 497272 h 778939"/>
              <a:gd name="connsiteX5-1293" fmla="*/ 654739 w 786222"/>
              <a:gd name="connsiteY5-1294" fmla="*/ 690958 h 778939"/>
              <a:gd name="connsiteX6-1295" fmla="*/ 428948 w 786222"/>
              <a:gd name="connsiteY6-1296" fmla="*/ 778181 h 778939"/>
              <a:gd name="connsiteX7-1297" fmla="*/ 139326 w 786222"/>
              <a:gd name="connsiteY7-1298" fmla="*/ 720549 h 778939"/>
              <a:gd name="connsiteX8-1299" fmla="*/ 5152 w 786222"/>
              <a:gd name="connsiteY8-1300" fmla="*/ 517408 h 778939"/>
              <a:gd name="connsiteX0-1301" fmla="*/ 5152 w 786222"/>
              <a:gd name="connsiteY0-1302" fmla="*/ 517408 h 778939"/>
              <a:gd name="connsiteX1-1303" fmla="*/ 89647 w 786222"/>
              <a:gd name="connsiteY1-1304" fmla="*/ 181996 h 778939"/>
              <a:gd name="connsiteX2-1305" fmla="*/ 412238 w 786222"/>
              <a:gd name="connsiteY2-1306" fmla="*/ 0 h 778939"/>
              <a:gd name="connsiteX3-1307" fmla="*/ 723047 w 786222"/>
              <a:gd name="connsiteY3-1308" fmla="*/ 181997 h 778939"/>
              <a:gd name="connsiteX4-1309" fmla="*/ 779104 w 786222"/>
              <a:gd name="connsiteY4-1310" fmla="*/ 497272 h 778939"/>
              <a:gd name="connsiteX5-1311" fmla="*/ 654739 w 786222"/>
              <a:gd name="connsiteY5-1312" fmla="*/ 690958 h 778939"/>
              <a:gd name="connsiteX6-1313" fmla="*/ 428948 w 786222"/>
              <a:gd name="connsiteY6-1314" fmla="*/ 778181 h 778939"/>
              <a:gd name="connsiteX7-1315" fmla="*/ 139326 w 786222"/>
              <a:gd name="connsiteY7-1316" fmla="*/ 720549 h 778939"/>
              <a:gd name="connsiteX8-1317" fmla="*/ 5152 w 786222"/>
              <a:gd name="connsiteY8-1318" fmla="*/ 517408 h 778939"/>
              <a:gd name="connsiteX0-1319" fmla="*/ 5152 w 786222"/>
              <a:gd name="connsiteY0-1320" fmla="*/ 517408 h 778939"/>
              <a:gd name="connsiteX1-1321" fmla="*/ 89647 w 786222"/>
              <a:gd name="connsiteY1-1322" fmla="*/ 181996 h 778939"/>
              <a:gd name="connsiteX2-1323" fmla="*/ 412238 w 786222"/>
              <a:gd name="connsiteY2-1324" fmla="*/ 0 h 778939"/>
              <a:gd name="connsiteX3-1325" fmla="*/ 723047 w 786222"/>
              <a:gd name="connsiteY3-1326" fmla="*/ 181997 h 778939"/>
              <a:gd name="connsiteX4-1327" fmla="*/ 779104 w 786222"/>
              <a:gd name="connsiteY4-1328" fmla="*/ 497272 h 778939"/>
              <a:gd name="connsiteX5-1329" fmla="*/ 654739 w 786222"/>
              <a:gd name="connsiteY5-1330" fmla="*/ 690958 h 778939"/>
              <a:gd name="connsiteX6-1331" fmla="*/ 428948 w 786222"/>
              <a:gd name="connsiteY6-1332" fmla="*/ 778181 h 778939"/>
              <a:gd name="connsiteX7-1333" fmla="*/ 139326 w 786222"/>
              <a:gd name="connsiteY7-1334" fmla="*/ 720549 h 778939"/>
              <a:gd name="connsiteX8-1335" fmla="*/ 5152 w 786222"/>
              <a:gd name="connsiteY8-1336" fmla="*/ 517408 h 778939"/>
              <a:gd name="connsiteX0-1337" fmla="*/ 5152 w 790480"/>
              <a:gd name="connsiteY0-1338" fmla="*/ 517408 h 778939"/>
              <a:gd name="connsiteX1-1339" fmla="*/ 89647 w 790480"/>
              <a:gd name="connsiteY1-1340" fmla="*/ 181996 h 778939"/>
              <a:gd name="connsiteX2-1341" fmla="*/ 412238 w 790480"/>
              <a:gd name="connsiteY2-1342" fmla="*/ 0 h 778939"/>
              <a:gd name="connsiteX3-1343" fmla="*/ 741676 w 790480"/>
              <a:gd name="connsiteY3-1344" fmla="*/ 181997 h 778939"/>
              <a:gd name="connsiteX4-1345" fmla="*/ 779104 w 790480"/>
              <a:gd name="connsiteY4-1346" fmla="*/ 497272 h 778939"/>
              <a:gd name="connsiteX5-1347" fmla="*/ 654739 w 790480"/>
              <a:gd name="connsiteY5-1348" fmla="*/ 690958 h 778939"/>
              <a:gd name="connsiteX6-1349" fmla="*/ 428948 w 790480"/>
              <a:gd name="connsiteY6-1350" fmla="*/ 778181 h 778939"/>
              <a:gd name="connsiteX7-1351" fmla="*/ 139326 w 790480"/>
              <a:gd name="connsiteY7-1352" fmla="*/ 720549 h 778939"/>
              <a:gd name="connsiteX8-1353" fmla="*/ 5152 w 790480"/>
              <a:gd name="connsiteY8-1354" fmla="*/ 517408 h 778939"/>
              <a:gd name="connsiteX0-1355" fmla="*/ 5152 w 790480"/>
              <a:gd name="connsiteY0-1356" fmla="*/ 517408 h 778939"/>
              <a:gd name="connsiteX1-1357" fmla="*/ 89647 w 790480"/>
              <a:gd name="connsiteY1-1358" fmla="*/ 181996 h 778939"/>
              <a:gd name="connsiteX2-1359" fmla="*/ 412238 w 790480"/>
              <a:gd name="connsiteY2-1360" fmla="*/ 0 h 778939"/>
              <a:gd name="connsiteX3-1361" fmla="*/ 741676 w 790480"/>
              <a:gd name="connsiteY3-1362" fmla="*/ 181997 h 778939"/>
              <a:gd name="connsiteX4-1363" fmla="*/ 779104 w 790480"/>
              <a:gd name="connsiteY4-1364" fmla="*/ 497272 h 778939"/>
              <a:gd name="connsiteX5-1365" fmla="*/ 654739 w 790480"/>
              <a:gd name="connsiteY5-1366" fmla="*/ 690958 h 778939"/>
              <a:gd name="connsiteX6-1367" fmla="*/ 428948 w 790480"/>
              <a:gd name="connsiteY6-1368" fmla="*/ 778181 h 778939"/>
              <a:gd name="connsiteX7-1369" fmla="*/ 139326 w 790480"/>
              <a:gd name="connsiteY7-1370" fmla="*/ 720549 h 778939"/>
              <a:gd name="connsiteX8-1371" fmla="*/ 5152 w 790480"/>
              <a:gd name="connsiteY8-1372" fmla="*/ 517408 h 778939"/>
              <a:gd name="connsiteX0-1373" fmla="*/ 5152 w 790480"/>
              <a:gd name="connsiteY0-1374" fmla="*/ 517408 h 778939"/>
              <a:gd name="connsiteX1-1375" fmla="*/ 89647 w 790480"/>
              <a:gd name="connsiteY1-1376" fmla="*/ 181996 h 778939"/>
              <a:gd name="connsiteX2-1377" fmla="*/ 412238 w 790480"/>
              <a:gd name="connsiteY2-1378" fmla="*/ 0 h 778939"/>
              <a:gd name="connsiteX3-1379" fmla="*/ 741676 w 790480"/>
              <a:gd name="connsiteY3-1380" fmla="*/ 181997 h 778939"/>
              <a:gd name="connsiteX4-1381" fmla="*/ 779104 w 790480"/>
              <a:gd name="connsiteY4-1382" fmla="*/ 497272 h 778939"/>
              <a:gd name="connsiteX5-1383" fmla="*/ 654739 w 790480"/>
              <a:gd name="connsiteY5-1384" fmla="*/ 690958 h 778939"/>
              <a:gd name="connsiteX6-1385" fmla="*/ 428948 w 790480"/>
              <a:gd name="connsiteY6-1386" fmla="*/ 778181 h 778939"/>
              <a:gd name="connsiteX7-1387" fmla="*/ 139326 w 790480"/>
              <a:gd name="connsiteY7-1388" fmla="*/ 720549 h 778939"/>
              <a:gd name="connsiteX8-1389" fmla="*/ 5152 w 790480"/>
              <a:gd name="connsiteY8-1390" fmla="*/ 517408 h 778939"/>
              <a:gd name="connsiteX0-1391" fmla="*/ 5152 w 790480"/>
              <a:gd name="connsiteY0-1392" fmla="*/ 517408 h 778939"/>
              <a:gd name="connsiteX1-1393" fmla="*/ 89647 w 790480"/>
              <a:gd name="connsiteY1-1394" fmla="*/ 181996 h 778939"/>
              <a:gd name="connsiteX2-1395" fmla="*/ 412238 w 790480"/>
              <a:gd name="connsiteY2-1396" fmla="*/ 0 h 778939"/>
              <a:gd name="connsiteX3-1397" fmla="*/ 741676 w 790480"/>
              <a:gd name="connsiteY3-1398" fmla="*/ 181997 h 778939"/>
              <a:gd name="connsiteX4-1399" fmla="*/ 779104 w 790480"/>
              <a:gd name="connsiteY4-1400" fmla="*/ 497272 h 778939"/>
              <a:gd name="connsiteX5-1401" fmla="*/ 654739 w 790480"/>
              <a:gd name="connsiteY5-1402" fmla="*/ 690958 h 778939"/>
              <a:gd name="connsiteX6-1403" fmla="*/ 428948 w 790480"/>
              <a:gd name="connsiteY6-1404" fmla="*/ 778181 h 778939"/>
              <a:gd name="connsiteX7-1405" fmla="*/ 139326 w 790480"/>
              <a:gd name="connsiteY7-1406" fmla="*/ 720549 h 778939"/>
              <a:gd name="connsiteX8-1407" fmla="*/ 5152 w 790480"/>
              <a:gd name="connsiteY8-1408" fmla="*/ 517408 h 778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125" y="connsiteY6-126"/>
              </a:cxn>
              <a:cxn ang="0">
                <a:pos x="connsiteX7-1209" y="connsiteY7-1210"/>
              </a:cxn>
              <a:cxn ang="0">
                <a:pos x="connsiteX8-1227" y="connsiteY8-122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5125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619375" y="3641725"/>
            <a:ext cx="77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5395" r="5586" b="32468"/>
          <a:stretch>
            <a:fillRect/>
          </a:stretch>
        </p:blipFill>
        <p:spPr bwMode="auto">
          <a:xfrm>
            <a:off x="66675" y="123825"/>
            <a:ext cx="8928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/>
          <p:cNvSpPr/>
          <p:nvPr/>
        </p:nvSpPr>
        <p:spPr bwMode="auto">
          <a:xfrm rot="5400000" flipH="1">
            <a:off x="4766469" y="2358232"/>
            <a:ext cx="5295900" cy="3160712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  <a:gd name="connsiteX0-1587" fmla="*/ 40916 w 1201133"/>
              <a:gd name="connsiteY0-1588" fmla="*/ 469096 h 474655"/>
              <a:gd name="connsiteX1-1589" fmla="*/ 24645 w 1201133"/>
              <a:gd name="connsiteY1-1590" fmla="*/ 13332 h 474655"/>
              <a:gd name="connsiteX2-1591" fmla="*/ 1178664 w 1201133"/>
              <a:gd name="connsiteY2-1592" fmla="*/ 4673 h 474655"/>
              <a:gd name="connsiteX3-1593" fmla="*/ 1201133 w 1201133"/>
              <a:gd name="connsiteY3-1594" fmla="*/ 458653 h 474655"/>
              <a:gd name="connsiteX4-1595" fmla="*/ 40916 w 1201133"/>
              <a:gd name="connsiteY4-1596" fmla="*/ 469096 h 474655"/>
              <a:gd name="connsiteX0-1597" fmla="*/ 40916 w 1201133"/>
              <a:gd name="connsiteY0-1598" fmla="*/ 469096 h 469096"/>
              <a:gd name="connsiteX1-1599" fmla="*/ 24645 w 1201133"/>
              <a:gd name="connsiteY1-1600" fmla="*/ 13332 h 469096"/>
              <a:gd name="connsiteX2-1601" fmla="*/ 1178664 w 1201133"/>
              <a:gd name="connsiteY2-1602" fmla="*/ 4673 h 469096"/>
              <a:gd name="connsiteX3-1603" fmla="*/ 1201133 w 1201133"/>
              <a:gd name="connsiteY3-1604" fmla="*/ 458653 h 469096"/>
              <a:gd name="connsiteX4-1605" fmla="*/ 40916 w 1201133"/>
              <a:gd name="connsiteY4-1606" fmla="*/ 469096 h 469096"/>
              <a:gd name="connsiteX0-1607" fmla="*/ 38420 w 1198637"/>
              <a:gd name="connsiteY0-1608" fmla="*/ 469096 h 469096"/>
              <a:gd name="connsiteX1-1609" fmla="*/ 22149 w 1198637"/>
              <a:gd name="connsiteY1-1610" fmla="*/ 13332 h 469096"/>
              <a:gd name="connsiteX2-1611" fmla="*/ 1176168 w 1198637"/>
              <a:gd name="connsiteY2-1612" fmla="*/ 4673 h 469096"/>
              <a:gd name="connsiteX3-1613" fmla="*/ 1198637 w 1198637"/>
              <a:gd name="connsiteY3-1614" fmla="*/ 458653 h 469096"/>
              <a:gd name="connsiteX4-1615" fmla="*/ 38420 w 1198637"/>
              <a:gd name="connsiteY4-1616" fmla="*/ 469096 h 469096"/>
              <a:gd name="connsiteX0-1617" fmla="*/ 31539 w 1191756"/>
              <a:gd name="connsiteY0-1618" fmla="*/ 469096 h 469096"/>
              <a:gd name="connsiteX1-1619" fmla="*/ 15268 w 1191756"/>
              <a:gd name="connsiteY1-1620" fmla="*/ 13332 h 469096"/>
              <a:gd name="connsiteX2-1621" fmla="*/ 1169287 w 1191756"/>
              <a:gd name="connsiteY2-1622" fmla="*/ 4673 h 469096"/>
              <a:gd name="connsiteX3-1623" fmla="*/ 1191756 w 1191756"/>
              <a:gd name="connsiteY3-1624" fmla="*/ 458653 h 469096"/>
              <a:gd name="connsiteX4-1625" fmla="*/ 31539 w 1191756"/>
              <a:gd name="connsiteY4-1626" fmla="*/ 469096 h 469096"/>
              <a:gd name="connsiteX0-1627" fmla="*/ 31539 w 1192595"/>
              <a:gd name="connsiteY0-1628" fmla="*/ 469096 h 469096"/>
              <a:gd name="connsiteX1-1629" fmla="*/ 15268 w 1192595"/>
              <a:gd name="connsiteY1-1630" fmla="*/ 13332 h 469096"/>
              <a:gd name="connsiteX2-1631" fmla="*/ 1178791 w 1192595"/>
              <a:gd name="connsiteY2-1632" fmla="*/ 4673 h 469096"/>
              <a:gd name="connsiteX3-1633" fmla="*/ 1191756 w 1192595"/>
              <a:gd name="connsiteY3-1634" fmla="*/ 458653 h 469096"/>
              <a:gd name="connsiteX4-1635" fmla="*/ 31539 w 1192595"/>
              <a:gd name="connsiteY4-1636" fmla="*/ 469096 h 469096"/>
              <a:gd name="connsiteX0-1637" fmla="*/ 22133 w 1199029"/>
              <a:gd name="connsiteY0-1638" fmla="*/ 469096 h 469096"/>
              <a:gd name="connsiteX1-1639" fmla="*/ 21702 w 1199029"/>
              <a:gd name="connsiteY1-1640" fmla="*/ 13332 h 469096"/>
              <a:gd name="connsiteX2-1641" fmla="*/ 1185225 w 1199029"/>
              <a:gd name="connsiteY2-1642" fmla="*/ 4673 h 469096"/>
              <a:gd name="connsiteX3-1643" fmla="*/ 1198190 w 1199029"/>
              <a:gd name="connsiteY3-1644" fmla="*/ 458653 h 469096"/>
              <a:gd name="connsiteX4-1645" fmla="*/ 22133 w 1199029"/>
              <a:gd name="connsiteY4-1646" fmla="*/ 469096 h 469096"/>
              <a:gd name="connsiteX0-1647" fmla="*/ 15739 w 1192635"/>
              <a:gd name="connsiteY0-1648" fmla="*/ 469096 h 469096"/>
              <a:gd name="connsiteX1-1649" fmla="*/ 15308 w 1192635"/>
              <a:gd name="connsiteY1-1650" fmla="*/ 13332 h 469096"/>
              <a:gd name="connsiteX2-1651" fmla="*/ 1178831 w 1192635"/>
              <a:gd name="connsiteY2-1652" fmla="*/ 4673 h 469096"/>
              <a:gd name="connsiteX3-1653" fmla="*/ 1191796 w 1192635"/>
              <a:gd name="connsiteY3-1654" fmla="*/ 458653 h 469096"/>
              <a:gd name="connsiteX4-1655" fmla="*/ 15739 w 1192635"/>
              <a:gd name="connsiteY4-1656" fmla="*/ 469096 h 469096"/>
              <a:gd name="connsiteX0-1657" fmla="*/ 15739 w 1192635"/>
              <a:gd name="connsiteY0-1658" fmla="*/ 469096 h 469096"/>
              <a:gd name="connsiteX1-1659" fmla="*/ 15308 w 1192635"/>
              <a:gd name="connsiteY1-1660" fmla="*/ 13332 h 469096"/>
              <a:gd name="connsiteX2-1661" fmla="*/ 1178831 w 1192635"/>
              <a:gd name="connsiteY2-1662" fmla="*/ 4673 h 469096"/>
              <a:gd name="connsiteX3-1663" fmla="*/ 1191796 w 1192635"/>
              <a:gd name="connsiteY3-1664" fmla="*/ 458653 h 469096"/>
              <a:gd name="connsiteX4-1665" fmla="*/ 15739 w 1192635"/>
              <a:gd name="connsiteY4-1666" fmla="*/ 469096 h 46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Elipsa 2"/>
          <p:cNvSpPr/>
          <p:nvPr/>
        </p:nvSpPr>
        <p:spPr bwMode="auto">
          <a:xfrm rot="5400000" flipH="1">
            <a:off x="6975475" y="5715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Elipsa 2"/>
          <p:cNvSpPr/>
          <p:nvPr/>
        </p:nvSpPr>
        <p:spPr bwMode="auto">
          <a:xfrm rot="5400000" flipH="1">
            <a:off x="6975475" y="1574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" name="Elipsa 2"/>
          <p:cNvSpPr/>
          <p:nvPr/>
        </p:nvSpPr>
        <p:spPr bwMode="auto">
          <a:xfrm rot="5400000" flipH="1">
            <a:off x="6975475" y="2586038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Elipsa 2"/>
          <p:cNvSpPr/>
          <p:nvPr/>
        </p:nvSpPr>
        <p:spPr bwMode="auto">
          <a:xfrm rot="5400000" flipH="1">
            <a:off x="6975475" y="3606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" name="Elipsa 2"/>
          <p:cNvSpPr/>
          <p:nvPr/>
        </p:nvSpPr>
        <p:spPr bwMode="auto">
          <a:xfrm rot="5400000" flipH="1">
            <a:off x="6982619" y="4582319"/>
            <a:ext cx="865188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38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9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8983" r="13147" b="33029"/>
          <a:stretch>
            <a:fillRect/>
          </a:stretch>
        </p:blipFill>
        <p:spPr bwMode="auto">
          <a:xfrm>
            <a:off x="6546850" y="1566863"/>
            <a:ext cx="1736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6085" r="13936" b="23703"/>
          <a:stretch>
            <a:fillRect/>
          </a:stretch>
        </p:blipFill>
        <p:spPr bwMode="auto">
          <a:xfrm>
            <a:off x="6491288" y="2493963"/>
            <a:ext cx="18462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8984" r="14867" b="35619"/>
          <a:stretch>
            <a:fillRect/>
          </a:stretch>
        </p:blipFill>
        <p:spPr bwMode="auto">
          <a:xfrm>
            <a:off x="6704013" y="3597275"/>
            <a:ext cx="1498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8984" r="16312" b="23703"/>
          <a:stretch>
            <a:fillRect/>
          </a:stretch>
        </p:blipFill>
        <p:spPr bwMode="auto">
          <a:xfrm>
            <a:off x="6746875" y="4545013"/>
            <a:ext cx="141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8983" r="16205" b="33029"/>
          <a:stretch>
            <a:fillRect/>
          </a:stretch>
        </p:blipFill>
        <p:spPr bwMode="auto">
          <a:xfrm>
            <a:off x="6810375" y="5559425"/>
            <a:ext cx="1285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spicythailancaster.com/wp-content/uploads/2013/03/smiley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/>
          <a:stretch>
            <a:fillRect/>
          </a:stretch>
        </p:blipFill>
        <p:spPr bwMode="auto">
          <a:xfrm>
            <a:off x="2947997" y="1268760"/>
            <a:ext cx="3103989" cy="31004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6" y="548700"/>
            <a:ext cx="6264696" cy="473874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11500" b="1" dirty="0" smtClean="0">
                <a:gradFill flip="none" rotWithShape="1"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HAPPY</a:t>
            </a:r>
            <a:endParaRPr lang="es-ES" sz="11500" b="1" dirty="0"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3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8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 bwMode="auto">
          <a:xfrm>
            <a:off x="200025" y="1135063"/>
            <a:ext cx="5543550" cy="5581650"/>
            <a:chOff x="2939672" y="439453"/>
            <a:chExt cx="5544000" cy="5581079"/>
          </a:xfrm>
        </p:grpSpPr>
        <p:grpSp>
          <p:nvGrpSpPr>
            <p:cNvPr id="8213" name="Grupa 12"/>
            <p:cNvGrpSpPr/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/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2008073"/>
                  <a:gd name="connsiteY0-58" fmla="*/ 2480632 h 2630211"/>
                  <a:gd name="connsiteX1-59" fmla="*/ 1085906 w 2008073"/>
                  <a:gd name="connsiteY1-60" fmla="*/ 0 h 2630211"/>
                  <a:gd name="connsiteX2-61" fmla="*/ 2008073 w 2008073"/>
                  <a:gd name="connsiteY2-62" fmla="*/ 2413271 h 2630211"/>
                  <a:gd name="connsiteX3-63" fmla="*/ 0 w 2008073"/>
                  <a:gd name="connsiteY3-64" fmla="*/ 2480632 h 2630211"/>
                  <a:gd name="connsiteX0-65" fmla="*/ 0 w 2038446"/>
                  <a:gd name="connsiteY0-66" fmla="*/ 2480632 h 2631438"/>
                  <a:gd name="connsiteX1-67" fmla="*/ 1085906 w 2038446"/>
                  <a:gd name="connsiteY1-68" fmla="*/ 0 h 2631438"/>
                  <a:gd name="connsiteX2-69" fmla="*/ 2038446 w 2038446"/>
                  <a:gd name="connsiteY2-70" fmla="*/ 2416327 h 2631438"/>
                  <a:gd name="connsiteX3-71" fmla="*/ 0 w 2038446"/>
                  <a:gd name="connsiteY3-72" fmla="*/ 2480632 h 2631438"/>
                  <a:gd name="connsiteX0-73" fmla="*/ 0 w 2038446"/>
                  <a:gd name="connsiteY0-74" fmla="*/ 2480632 h 2685173"/>
                  <a:gd name="connsiteX1-75" fmla="*/ 1085906 w 2038446"/>
                  <a:gd name="connsiteY1-76" fmla="*/ 0 h 2685173"/>
                  <a:gd name="connsiteX2-77" fmla="*/ 2038446 w 2038446"/>
                  <a:gd name="connsiteY2-78" fmla="*/ 2416327 h 2685173"/>
                  <a:gd name="connsiteX3-79" fmla="*/ 0 w 2038446"/>
                  <a:gd name="connsiteY3-80" fmla="*/ 2480632 h 2685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ójkąt równoramienny 5"/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033895"/>
                  <a:gd name="connsiteY0-90" fmla="*/ 2272730 h 2551661"/>
                  <a:gd name="connsiteX1-91" fmla="*/ 1082606 w 2033895"/>
                  <a:gd name="connsiteY1-92" fmla="*/ 0 h 2551661"/>
                  <a:gd name="connsiteX2-93" fmla="*/ 2033895 w 2033895"/>
                  <a:gd name="connsiteY2-94" fmla="*/ 2382401 h 2551661"/>
                  <a:gd name="connsiteX3-95" fmla="*/ 0 w 2033895"/>
                  <a:gd name="connsiteY3-96" fmla="*/ 2272730 h 2551661"/>
                  <a:gd name="connsiteX0-97" fmla="*/ 0 w 2056085"/>
                  <a:gd name="connsiteY0-98" fmla="*/ 2320430 h 2573642"/>
                  <a:gd name="connsiteX1-99" fmla="*/ 1104796 w 2056085"/>
                  <a:gd name="connsiteY1-100" fmla="*/ 0 h 2573642"/>
                  <a:gd name="connsiteX2-101" fmla="*/ 2056085 w 2056085"/>
                  <a:gd name="connsiteY2-102" fmla="*/ 2382401 h 2573642"/>
                  <a:gd name="connsiteX3-103" fmla="*/ 0 w 2056085"/>
                  <a:gd name="connsiteY3-104" fmla="*/ 2320430 h 2573642"/>
                  <a:gd name="connsiteX0-105" fmla="*/ 0 w 2058815"/>
                  <a:gd name="connsiteY0-106" fmla="*/ 2320430 h 2605481"/>
                  <a:gd name="connsiteX1-107" fmla="*/ 1104796 w 2058815"/>
                  <a:gd name="connsiteY1-108" fmla="*/ 0 h 2605481"/>
                  <a:gd name="connsiteX2-109" fmla="*/ 2058815 w 2058815"/>
                  <a:gd name="connsiteY2-110" fmla="*/ 2440721 h 2605481"/>
                  <a:gd name="connsiteX3-111" fmla="*/ 0 w 2058815"/>
                  <a:gd name="connsiteY3-112" fmla="*/ 2320430 h 2605481"/>
                  <a:gd name="connsiteX0-113" fmla="*/ 0 w 2058815"/>
                  <a:gd name="connsiteY0-114" fmla="*/ 2320430 h 2586601"/>
                  <a:gd name="connsiteX1-115" fmla="*/ 1104796 w 2058815"/>
                  <a:gd name="connsiteY1-116" fmla="*/ 0 h 2586601"/>
                  <a:gd name="connsiteX2-117" fmla="*/ 2058815 w 2058815"/>
                  <a:gd name="connsiteY2-118" fmla="*/ 2440721 h 2586601"/>
                  <a:gd name="connsiteX3-119" fmla="*/ 0 w 2058815"/>
                  <a:gd name="connsiteY3-120" fmla="*/ 2320430 h 25866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rójkąt równoramienny 5"/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  <a:gd name="connsiteX0-121" fmla="*/ 0 w 2041422"/>
                  <a:gd name="connsiteY0-122" fmla="*/ 2336657 h 2571504"/>
                  <a:gd name="connsiteX1-123" fmla="*/ 1189757 w 2041422"/>
                  <a:gd name="connsiteY1-124" fmla="*/ 0 h 2571504"/>
                  <a:gd name="connsiteX2-125" fmla="*/ 2041422 w 2041422"/>
                  <a:gd name="connsiteY2-126" fmla="*/ 2405252 h 2571504"/>
                  <a:gd name="connsiteX3-127" fmla="*/ 0 w 2041422"/>
                  <a:gd name="connsiteY3-128" fmla="*/ 2336657 h 2571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rójkąt równoramienny 5"/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  <a:gd name="connsiteX0-89" fmla="*/ 0 w 2179815"/>
                  <a:gd name="connsiteY0-90" fmla="*/ 2336657 h 2605410"/>
                  <a:gd name="connsiteX1-91" fmla="*/ 1189757 w 2179815"/>
                  <a:gd name="connsiteY1-92" fmla="*/ 0 h 2605410"/>
                  <a:gd name="connsiteX2-93" fmla="*/ 2179815 w 2179815"/>
                  <a:gd name="connsiteY2-94" fmla="*/ 2428087 h 2605410"/>
                  <a:gd name="connsiteX3-95" fmla="*/ 0 w 2179815"/>
                  <a:gd name="connsiteY3-96" fmla="*/ 2336657 h 2605410"/>
                  <a:gd name="connsiteX0-97" fmla="*/ 0 w 2075161"/>
                  <a:gd name="connsiteY0-98" fmla="*/ 2336657 h 2560981"/>
                  <a:gd name="connsiteX1-99" fmla="*/ 1189757 w 2075161"/>
                  <a:gd name="connsiteY1-100" fmla="*/ 0 h 2560981"/>
                  <a:gd name="connsiteX2-101" fmla="*/ 2075161 w 2075161"/>
                  <a:gd name="connsiteY2-102" fmla="*/ 2337218 h 2560981"/>
                  <a:gd name="connsiteX3-103" fmla="*/ 0 w 2075161"/>
                  <a:gd name="connsiteY3-104" fmla="*/ 2336657 h 2560981"/>
                  <a:gd name="connsiteX0-105" fmla="*/ 0 w 2075161"/>
                  <a:gd name="connsiteY0-106" fmla="*/ 2336657 h 2542002"/>
                  <a:gd name="connsiteX1-107" fmla="*/ 1189757 w 2075161"/>
                  <a:gd name="connsiteY1-108" fmla="*/ 0 h 2542002"/>
                  <a:gd name="connsiteX2-109" fmla="*/ 2075161 w 2075161"/>
                  <a:gd name="connsiteY2-110" fmla="*/ 2337218 h 2542002"/>
                  <a:gd name="connsiteX3-111" fmla="*/ 0 w 2075161"/>
                  <a:gd name="connsiteY3-112" fmla="*/ 2336657 h 2542002"/>
                  <a:gd name="connsiteX0-113" fmla="*/ 0 w 2023571"/>
                  <a:gd name="connsiteY0-114" fmla="*/ 2336657 h 2548948"/>
                  <a:gd name="connsiteX1-115" fmla="*/ 1189757 w 2023571"/>
                  <a:gd name="connsiteY1-116" fmla="*/ 0 h 2548948"/>
                  <a:gd name="connsiteX2-117" fmla="*/ 2023571 w 2023571"/>
                  <a:gd name="connsiteY2-118" fmla="*/ 2354519 h 2548948"/>
                  <a:gd name="connsiteX3-119" fmla="*/ 0 w 2023571"/>
                  <a:gd name="connsiteY3-120" fmla="*/ 2336657 h 2548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rójkąt równoramienny 5"/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54565"/>
                  <a:gd name="connsiteY0-42" fmla="*/ 2351017 h 2604153"/>
                  <a:gd name="connsiteX1-43" fmla="*/ 1029887 w 1954565"/>
                  <a:gd name="connsiteY1-44" fmla="*/ 0 h 2604153"/>
                  <a:gd name="connsiteX2-45" fmla="*/ 1954565 w 1954565"/>
                  <a:gd name="connsiteY2-46" fmla="*/ 2474246 h 2604153"/>
                  <a:gd name="connsiteX3-47" fmla="*/ 0 w 1954565"/>
                  <a:gd name="connsiteY3-48" fmla="*/ 2351017 h 2604153"/>
                  <a:gd name="connsiteX0-49" fmla="*/ 0 w 1988918"/>
                  <a:gd name="connsiteY0-50" fmla="*/ 2395226 h 2619587"/>
                  <a:gd name="connsiteX1-51" fmla="*/ 1064240 w 1988918"/>
                  <a:gd name="connsiteY1-52" fmla="*/ 0 h 2619587"/>
                  <a:gd name="connsiteX2-53" fmla="*/ 1988918 w 1988918"/>
                  <a:gd name="connsiteY2-54" fmla="*/ 2474246 h 2619587"/>
                  <a:gd name="connsiteX3-55" fmla="*/ 0 w 1988918"/>
                  <a:gd name="connsiteY3-56" fmla="*/ 2395226 h 2619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rójkąt równoramienny 5"/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76955"/>
                  <a:gd name="connsiteY0-58" fmla="*/ 2389591 h 2610726"/>
                  <a:gd name="connsiteX1-59" fmla="*/ 1046655 w 1976955"/>
                  <a:gd name="connsiteY1-60" fmla="*/ 0 h 2610726"/>
                  <a:gd name="connsiteX2-61" fmla="*/ 1976955 w 1976955"/>
                  <a:gd name="connsiteY2-62" fmla="*/ 2463387 h 2610726"/>
                  <a:gd name="connsiteX3-63" fmla="*/ 0 w 1976955"/>
                  <a:gd name="connsiteY3-64" fmla="*/ 2389591 h 2610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rójkąt równoramienny 5"/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  <a:gd name="connsiteX0-57" fmla="*/ 0 w 1991026"/>
                  <a:gd name="connsiteY0-58" fmla="*/ 2389591 h 2557583"/>
                  <a:gd name="connsiteX1-59" fmla="*/ 1046655 w 1991026"/>
                  <a:gd name="connsiteY1-60" fmla="*/ 0 h 2557583"/>
                  <a:gd name="connsiteX2-61" fmla="*/ 1991026 w 1991026"/>
                  <a:gd name="connsiteY2-62" fmla="*/ 2364938 h 2557583"/>
                  <a:gd name="connsiteX3-63" fmla="*/ 0 w 1991026"/>
                  <a:gd name="connsiteY3-64" fmla="*/ 2389591 h 2557583"/>
                  <a:gd name="connsiteX0-65" fmla="*/ 0 w 2026977"/>
                  <a:gd name="connsiteY0-66" fmla="*/ 2272730 h 2505403"/>
                  <a:gd name="connsiteX1-67" fmla="*/ 1082606 w 2026977"/>
                  <a:gd name="connsiteY1-68" fmla="*/ 0 h 2505403"/>
                  <a:gd name="connsiteX2-69" fmla="*/ 2026977 w 2026977"/>
                  <a:gd name="connsiteY2-70" fmla="*/ 2364938 h 2505403"/>
                  <a:gd name="connsiteX3-71" fmla="*/ 0 w 2026977"/>
                  <a:gd name="connsiteY3-72" fmla="*/ 2272730 h 2505403"/>
                  <a:gd name="connsiteX0-73" fmla="*/ 0 w 2072664"/>
                  <a:gd name="connsiteY0-74" fmla="*/ 2272730 h 2548298"/>
                  <a:gd name="connsiteX1-75" fmla="*/ 1082606 w 2072664"/>
                  <a:gd name="connsiteY1-76" fmla="*/ 0 h 2548298"/>
                  <a:gd name="connsiteX2-77" fmla="*/ 2072664 w 2072664"/>
                  <a:gd name="connsiteY2-78" fmla="*/ 2428087 h 2548298"/>
                  <a:gd name="connsiteX3-79" fmla="*/ 0 w 2072664"/>
                  <a:gd name="connsiteY3-80" fmla="*/ 2272730 h 2548298"/>
                  <a:gd name="connsiteX0-81" fmla="*/ 0 w 2072664"/>
                  <a:gd name="connsiteY0-82" fmla="*/ 2272730 h 2578985"/>
                  <a:gd name="connsiteX1-83" fmla="*/ 1082606 w 2072664"/>
                  <a:gd name="connsiteY1-84" fmla="*/ 0 h 2578985"/>
                  <a:gd name="connsiteX2-85" fmla="*/ 2072664 w 2072664"/>
                  <a:gd name="connsiteY2-86" fmla="*/ 2428087 h 2578985"/>
                  <a:gd name="connsiteX3-87" fmla="*/ 0 w 2072664"/>
                  <a:gd name="connsiteY3-88" fmla="*/ 2272730 h 25789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równoramienny 5"/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-1" fmla="*/ 0 w 1968822"/>
                  <a:gd name="connsiteY0-2" fmla="*/ 2412000 h 2436901"/>
                  <a:gd name="connsiteX1-3" fmla="*/ 1027343 w 1968822"/>
                  <a:gd name="connsiteY1-4" fmla="*/ 0 h 2436901"/>
                  <a:gd name="connsiteX2-5" fmla="*/ 1968822 w 1968822"/>
                  <a:gd name="connsiteY2-6" fmla="*/ 2436901 h 2436901"/>
                  <a:gd name="connsiteX3-7" fmla="*/ 0 w 1968822"/>
                  <a:gd name="connsiteY3-8" fmla="*/ 2412000 h 2436901"/>
                  <a:gd name="connsiteX0-9" fmla="*/ 0 w 1968822"/>
                  <a:gd name="connsiteY0-10" fmla="*/ 2412000 h 2539700"/>
                  <a:gd name="connsiteX1-11" fmla="*/ 1027343 w 1968822"/>
                  <a:gd name="connsiteY1-12" fmla="*/ 0 h 2539700"/>
                  <a:gd name="connsiteX2-13" fmla="*/ 1968822 w 1968822"/>
                  <a:gd name="connsiteY2-14" fmla="*/ 2436901 h 2539700"/>
                  <a:gd name="connsiteX3-15" fmla="*/ 0 w 1968822"/>
                  <a:gd name="connsiteY3-16" fmla="*/ 2412000 h 2539700"/>
                  <a:gd name="connsiteX0-17" fmla="*/ 0 w 1968822"/>
                  <a:gd name="connsiteY0-18" fmla="*/ 2388370 h 2516070"/>
                  <a:gd name="connsiteX1-19" fmla="*/ 1046655 w 1968822"/>
                  <a:gd name="connsiteY1-20" fmla="*/ 0 h 2516070"/>
                  <a:gd name="connsiteX2-21" fmla="*/ 1968822 w 1968822"/>
                  <a:gd name="connsiteY2-22" fmla="*/ 2413271 h 2516070"/>
                  <a:gd name="connsiteX3-23" fmla="*/ 0 w 1968822"/>
                  <a:gd name="connsiteY3-24" fmla="*/ 2388370 h 2516070"/>
                  <a:gd name="connsiteX0-25" fmla="*/ 0 w 1952054"/>
                  <a:gd name="connsiteY0-26" fmla="*/ 2351017 h 2507878"/>
                  <a:gd name="connsiteX1-27" fmla="*/ 1029887 w 1952054"/>
                  <a:gd name="connsiteY1-28" fmla="*/ 0 h 2507878"/>
                  <a:gd name="connsiteX2-29" fmla="*/ 1952054 w 1952054"/>
                  <a:gd name="connsiteY2-30" fmla="*/ 2413271 h 2507878"/>
                  <a:gd name="connsiteX3-31" fmla="*/ 0 w 1952054"/>
                  <a:gd name="connsiteY3-32" fmla="*/ 2351017 h 2507878"/>
                  <a:gd name="connsiteX0-33" fmla="*/ 0 w 1952054"/>
                  <a:gd name="connsiteY0-34" fmla="*/ 2351017 h 2565164"/>
                  <a:gd name="connsiteX1-35" fmla="*/ 1029887 w 1952054"/>
                  <a:gd name="connsiteY1-36" fmla="*/ 0 h 2565164"/>
                  <a:gd name="connsiteX2-37" fmla="*/ 1952054 w 1952054"/>
                  <a:gd name="connsiteY2-38" fmla="*/ 2413271 h 2565164"/>
                  <a:gd name="connsiteX3-39" fmla="*/ 0 w 1952054"/>
                  <a:gd name="connsiteY3-40" fmla="*/ 2351017 h 2565164"/>
                  <a:gd name="connsiteX0-41" fmla="*/ 0 w 1931470"/>
                  <a:gd name="connsiteY0-42" fmla="*/ 2406907 h 2590030"/>
                  <a:gd name="connsiteX1-43" fmla="*/ 1009303 w 1931470"/>
                  <a:gd name="connsiteY1-44" fmla="*/ 0 h 2590030"/>
                  <a:gd name="connsiteX2-45" fmla="*/ 1931470 w 1931470"/>
                  <a:gd name="connsiteY2-46" fmla="*/ 2413271 h 2590030"/>
                  <a:gd name="connsiteX3-47" fmla="*/ 0 w 1931470"/>
                  <a:gd name="connsiteY3-48" fmla="*/ 2406907 h 2590030"/>
                  <a:gd name="connsiteX0-49" fmla="*/ 0 w 1968822"/>
                  <a:gd name="connsiteY0-50" fmla="*/ 2389591 h 2581814"/>
                  <a:gd name="connsiteX1-51" fmla="*/ 1046655 w 1968822"/>
                  <a:gd name="connsiteY1-52" fmla="*/ 0 h 2581814"/>
                  <a:gd name="connsiteX2-53" fmla="*/ 1968822 w 1968822"/>
                  <a:gd name="connsiteY2-54" fmla="*/ 2413271 h 2581814"/>
                  <a:gd name="connsiteX3-55" fmla="*/ 0 w 1968822"/>
                  <a:gd name="connsiteY3-56" fmla="*/ 2389591 h 25818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ipsa 2"/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-1" fmla="*/ 0 w 936104"/>
                  <a:gd name="connsiteY0-2" fmla="*/ 328297 h 656594"/>
                  <a:gd name="connsiteX1-3" fmla="*/ 468052 w 936104"/>
                  <a:gd name="connsiteY1-4" fmla="*/ 0 h 656594"/>
                  <a:gd name="connsiteX2-5" fmla="*/ 936104 w 936104"/>
                  <a:gd name="connsiteY2-6" fmla="*/ 328297 h 656594"/>
                  <a:gd name="connsiteX3-7" fmla="*/ 468052 w 936104"/>
                  <a:gd name="connsiteY3-8" fmla="*/ 656594 h 656594"/>
                  <a:gd name="connsiteX4-9" fmla="*/ 0 w 936104"/>
                  <a:gd name="connsiteY4-10" fmla="*/ 328297 h 656594"/>
                  <a:gd name="connsiteX0-11" fmla="*/ 0 w 907545"/>
                  <a:gd name="connsiteY0-12" fmla="*/ 329441 h 660203"/>
                  <a:gd name="connsiteX1-13" fmla="*/ 468052 w 907545"/>
                  <a:gd name="connsiteY1-14" fmla="*/ 1144 h 660203"/>
                  <a:gd name="connsiteX2-15" fmla="*/ 907545 w 907545"/>
                  <a:gd name="connsiteY2-16" fmla="*/ 428155 h 660203"/>
                  <a:gd name="connsiteX3-17" fmla="*/ 468052 w 907545"/>
                  <a:gd name="connsiteY3-18" fmla="*/ 657738 h 660203"/>
                  <a:gd name="connsiteX4-19" fmla="*/ 0 w 907545"/>
                  <a:gd name="connsiteY4-20" fmla="*/ 329441 h 660203"/>
                  <a:gd name="connsiteX0-21" fmla="*/ 0 w 907545"/>
                  <a:gd name="connsiteY0-22" fmla="*/ 329441 h 659377"/>
                  <a:gd name="connsiteX1-23" fmla="*/ 468052 w 907545"/>
                  <a:gd name="connsiteY1-24" fmla="*/ 1144 h 659377"/>
                  <a:gd name="connsiteX2-25" fmla="*/ 907545 w 907545"/>
                  <a:gd name="connsiteY2-26" fmla="*/ 428155 h 659377"/>
                  <a:gd name="connsiteX3-27" fmla="*/ 468052 w 907545"/>
                  <a:gd name="connsiteY3-28" fmla="*/ 657738 h 659377"/>
                  <a:gd name="connsiteX4-29" fmla="*/ 0 w 907545"/>
                  <a:gd name="connsiteY4-30" fmla="*/ 329441 h 659377"/>
                  <a:gd name="connsiteX0-31" fmla="*/ 0 w 972295"/>
                  <a:gd name="connsiteY0-32" fmla="*/ 328361 h 658297"/>
                  <a:gd name="connsiteX1-33" fmla="*/ 468052 w 972295"/>
                  <a:gd name="connsiteY1-34" fmla="*/ 64 h 658297"/>
                  <a:gd name="connsiteX2-35" fmla="*/ 929002 w 972295"/>
                  <a:gd name="connsiteY2-36" fmla="*/ 301439 h 658297"/>
                  <a:gd name="connsiteX3-37" fmla="*/ 907545 w 972295"/>
                  <a:gd name="connsiteY3-38" fmla="*/ 427075 h 658297"/>
                  <a:gd name="connsiteX4-39" fmla="*/ 468052 w 972295"/>
                  <a:gd name="connsiteY4-40" fmla="*/ 656658 h 658297"/>
                  <a:gd name="connsiteX5" fmla="*/ 0 w 972295"/>
                  <a:gd name="connsiteY5" fmla="*/ 328361 h 658297"/>
                  <a:gd name="connsiteX0-41" fmla="*/ 0 w 972295"/>
                  <a:gd name="connsiteY0-42" fmla="*/ 328361 h 658297"/>
                  <a:gd name="connsiteX1-43" fmla="*/ 468052 w 972295"/>
                  <a:gd name="connsiteY1-44" fmla="*/ 64 h 658297"/>
                  <a:gd name="connsiteX2-45" fmla="*/ 929002 w 972295"/>
                  <a:gd name="connsiteY2-46" fmla="*/ 301439 h 658297"/>
                  <a:gd name="connsiteX3-47" fmla="*/ 907545 w 972295"/>
                  <a:gd name="connsiteY3-48" fmla="*/ 427075 h 658297"/>
                  <a:gd name="connsiteX4-49" fmla="*/ 468052 w 972295"/>
                  <a:gd name="connsiteY4-50" fmla="*/ 656658 h 658297"/>
                  <a:gd name="connsiteX5-51" fmla="*/ 0 w 972295"/>
                  <a:gd name="connsiteY5-52" fmla="*/ 328361 h 658297"/>
                  <a:gd name="connsiteX0-53" fmla="*/ 0 w 978471"/>
                  <a:gd name="connsiteY0-54" fmla="*/ 328445 h 658381"/>
                  <a:gd name="connsiteX1-55" fmla="*/ 468052 w 978471"/>
                  <a:gd name="connsiteY1-56" fmla="*/ 148 h 658381"/>
                  <a:gd name="connsiteX2-57" fmla="*/ 938522 w 978471"/>
                  <a:gd name="connsiteY2-58" fmla="*/ 288062 h 658381"/>
                  <a:gd name="connsiteX3-59" fmla="*/ 907545 w 978471"/>
                  <a:gd name="connsiteY3-60" fmla="*/ 427159 h 658381"/>
                  <a:gd name="connsiteX4-61" fmla="*/ 468052 w 978471"/>
                  <a:gd name="connsiteY4-62" fmla="*/ 656742 h 658381"/>
                  <a:gd name="connsiteX5-63" fmla="*/ 0 w 978471"/>
                  <a:gd name="connsiteY5-64" fmla="*/ 328445 h 658381"/>
                  <a:gd name="connsiteX0-65" fmla="*/ 0 w 978471"/>
                  <a:gd name="connsiteY0-66" fmla="*/ 328696 h 658632"/>
                  <a:gd name="connsiteX1-67" fmla="*/ 468052 w 978471"/>
                  <a:gd name="connsiteY1-68" fmla="*/ 399 h 658632"/>
                  <a:gd name="connsiteX2-69" fmla="*/ 938522 w 978471"/>
                  <a:gd name="connsiteY2-70" fmla="*/ 288313 h 658632"/>
                  <a:gd name="connsiteX3-71" fmla="*/ 907545 w 978471"/>
                  <a:gd name="connsiteY3-72" fmla="*/ 427410 h 658632"/>
                  <a:gd name="connsiteX4-73" fmla="*/ 468052 w 978471"/>
                  <a:gd name="connsiteY4-74" fmla="*/ 656993 h 658632"/>
                  <a:gd name="connsiteX5-75" fmla="*/ 0 w 978471"/>
                  <a:gd name="connsiteY5-76" fmla="*/ 328696 h 658632"/>
                  <a:gd name="connsiteX0-77" fmla="*/ 0 w 980552"/>
                  <a:gd name="connsiteY0-78" fmla="*/ 328696 h 658632"/>
                  <a:gd name="connsiteX1-79" fmla="*/ 468052 w 980552"/>
                  <a:gd name="connsiteY1-80" fmla="*/ 399 h 658632"/>
                  <a:gd name="connsiteX2-81" fmla="*/ 938522 w 980552"/>
                  <a:gd name="connsiteY2-82" fmla="*/ 288313 h 658632"/>
                  <a:gd name="connsiteX3-83" fmla="*/ 907545 w 980552"/>
                  <a:gd name="connsiteY3-84" fmla="*/ 427410 h 658632"/>
                  <a:gd name="connsiteX4-85" fmla="*/ 468052 w 980552"/>
                  <a:gd name="connsiteY4-86" fmla="*/ 656993 h 658632"/>
                  <a:gd name="connsiteX5-87" fmla="*/ 0 w 980552"/>
                  <a:gd name="connsiteY5-88" fmla="*/ 328696 h 658632"/>
                  <a:gd name="connsiteX0-89" fmla="*/ 0 w 980552"/>
                  <a:gd name="connsiteY0-90" fmla="*/ 319415 h 658594"/>
                  <a:gd name="connsiteX1-91" fmla="*/ 468052 w 980552"/>
                  <a:gd name="connsiteY1-92" fmla="*/ 92 h 658594"/>
                  <a:gd name="connsiteX2-93" fmla="*/ 938522 w 980552"/>
                  <a:gd name="connsiteY2-94" fmla="*/ 288006 h 658594"/>
                  <a:gd name="connsiteX3-95" fmla="*/ 907545 w 980552"/>
                  <a:gd name="connsiteY3-96" fmla="*/ 427103 h 658594"/>
                  <a:gd name="connsiteX4-97" fmla="*/ 468052 w 980552"/>
                  <a:gd name="connsiteY4-98" fmla="*/ 656686 h 658594"/>
                  <a:gd name="connsiteX5-99" fmla="*/ 0 w 980552"/>
                  <a:gd name="connsiteY5-100" fmla="*/ 319415 h 658594"/>
                  <a:gd name="connsiteX0-101" fmla="*/ 39717 w 1020269"/>
                  <a:gd name="connsiteY0-102" fmla="*/ 319415 h 656709"/>
                  <a:gd name="connsiteX1-103" fmla="*/ 507769 w 1020269"/>
                  <a:gd name="connsiteY1-104" fmla="*/ 92 h 656709"/>
                  <a:gd name="connsiteX2-105" fmla="*/ 978239 w 1020269"/>
                  <a:gd name="connsiteY2-106" fmla="*/ 288006 h 656709"/>
                  <a:gd name="connsiteX3-107" fmla="*/ 947262 w 1020269"/>
                  <a:gd name="connsiteY3-108" fmla="*/ 427103 h 656709"/>
                  <a:gd name="connsiteX4-109" fmla="*/ 507769 w 1020269"/>
                  <a:gd name="connsiteY4-110" fmla="*/ 656686 h 656709"/>
                  <a:gd name="connsiteX5-111" fmla="*/ 78626 w 1020269"/>
                  <a:gd name="connsiteY5-112" fmla="*/ 440563 h 656709"/>
                  <a:gd name="connsiteX6" fmla="*/ 39717 w 1020269"/>
                  <a:gd name="connsiteY6" fmla="*/ 319415 h 656709"/>
                  <a:gd name="connsiteX0-113" fmla="*/ 32696 w 1013248"/>
                  <a:gd name="connsiteY0-114" fmla="*/ 319415 h 656709"/>
                  <a:gd name="connsiteX1-115" fmla="*/ 500748 w 1013248"/>
                  <a:gd name="connsiteY1-116" fmla="*/ 92 h 656709"/>
                  <a:gd name="connsiteX2-117" fmla="*/ 971218 w 1013248"/>
                  <a:gd name="connsiteY2-118" fmla="*/ 288006 h 656709"/>
                  <a:gd name="connsiteX3-119" fmla="*/ 940241 w 1013248"/>
                  <a:gd name="connsiteY3-120" fmla="*/ 427103 h 656709"/>
                  <a:gd name="connsiteX4-121" fmla="*/ 500748 w 1013248"/>
                  <a:gd name="connsiteY4-122" fmla="*/ 656686 h 656709"/>
                  <a:gd name="connsiteX5-123" fmla="*/ 71605 w 1013248"/>
                  <a:gd name="connsiteY5-124" fmla="*/ 440563 h 656709"/>
                  <a:gd name="connsiteX6-125" fmla="*/ 32696 w 1013248"/>
                  <a:gd name="connsiteY6-126" fmla="*/ 319415 h 656709"/>
                  <a:gd name="connsiteX0-127" fmla="*/ 32696 w 1013248"/>
                  <a:gd name="connsiteY0-128" fmla="*/ 319415 h 656709"/>
                  <a:gd name="connsiteX1-129" fmla="*/ 500748 w 1013248"/>
                  <a:gd name="connsiteY1-130" fmla="*/ 92 h 656709"/>
                  <a:gd name="connsiteX2-131" fmla="*/ 971218 w 1013248"/>
                  <a:gd name="connsiteY2-132" fmla="*/ 288006 h 656709"/>
                  <a:gd name="connsiteX3-133" fmla="*/ 940241 w 1013248"/>
                  <a:gd name="connsiteY3-134" fmla="*/ 427103 h 656709"/>
                  <a:gd name="connsiteX4-135" fmla="*/ 500748 w 1013248"/>
                  <a:gd name="connsiteY4-136" fmla="*/ 656686 h 656709"/>
                  <a:gd name="connsiteX5-137" fmla="*/ 71605 w 1013248"/>
                  <a:gd name="connsiteY5-138" fmla="*/ 440563 h 656709"/>
                  <a:gd name="connsiteX6-139" fmla="*/ 32696 w 1013248"/>
                  <a:gd name="connsiteY6-140" fmla="*/ 319415 h 656709"/>
                  <a:gd name="connsiteX0-141" fmla="*/ 26351 w 1006903"/>
                  <a:gd name="connsiteY0-142" fmla="*/ 319415 h 656709"/>
                  <a:gd name="connsiteX1-143" fmla="*/ 494403 w 1006903"/>
                  <a:gd name="connsiteY1-144" fmla="*/ 92 h 656709"/>
                  <a:gd name="connsiteX2-145" fmla="*/ 964873 w 1006903"/>
                  <a:gd name="connsiteY2-146" fmla="*/ 288006 h 656709"/>
                  <a:gd name="connsiteX3-147" fmla="*/ 933896 w 1006903"/>
                  <a:gd name="connsiteY3-148" fmla="*/ 427103 h 656709"/>
                  <a:gd name="connsiteX4-149" fmla="*/ 494403 w 1006903"/>
                  <a:gd name="connsiteY4-150" fmla="*/ 656686 h 656709"/>
                  <a:gd name="connsiteX5-151" fmla="*/ 65260 w 1006903"/>
                  <a:gd name="connsiteY5-152" fmla="*/ 440563 h 656709"/>
                  <a:gd name="connsiteX6-153" fmla="*/ 26351 w 1006903"/>
                  <a:gd name="connsiteY6-154" fmla="*/ 319415 h 656709"/>
                  <a:gd name="connsiteX0-155" fmla="*/ 26351 w 1006903"/>
                  <a:gd name="connsiteY0-156" fmla="*/ 319325 h 656619"/>
                  <a:gd name="connsiteX1-157" fmla="*/ 494403 w 1006903"/>
                  <a:gd name="connsiteY1-158" fmla="*/ 2 h 656619"/>
                  <a:gd name="connsiteX2-159" fmla="*/ 964873 w 1006903"/>
                  <a:gd name="connsiteY2-160" fmla="*/ 287916 h 656619"/>
                  <a:gd name="connsiteX3-161" fmla="*/ 933896 w 1006903"/>
                  <a:gd name="connsiteY3-162" fmla="*/ 427013 h 656619"/>
                  <a:gd name="connsiteX4-163" fmla="*/ 494403 w 1006903"/>
                  <a:gd name="connsiteY4-164" fmla="*/ 656596 h 656619"/>
                  <a:gd name="connsiteX5-165" fmla="*/ 65260 w 1006903"/>
                  <a:gd name="connsiteY5-166" fmla="*/ 440473 h 656619"/>
                  <a:gd name="connsiteX6-167" fmla="*/ 26351 w 1006903"/>
                  <a:gd name="connsiteY6-168" fmla="*/ 319325 h 656619"/>
                  <a:gd name="connsiteX0-169" fmla="*/ 49160 w 1029712"/>
                  <a:gd name="connsiteY0-170" fmla="*/ 319325 h 656619"/>
                  <a:gd name="connsiteX1-171" fmla="*/ 517212 w 1029712"/>
                  <a:gd name="connsiteY1-172" fmla="*/ 2 h 656619"/>
                  <a:gd name="connsiteX2-173" fmla="*/ 987682 w 1029712"/>
                  <a:gd name="connsiteY2-174" fmla="*/ 287916 h 656619"/>
                  <a:gd name="connsiteX3-175" fmla="*/ 956705 w 1029712"/>
                  <a:gd name="connsiteY3-176" fmla="*/ 427013 h 656619"/>
                  <a:gd name="connsiteX4-177" fmla="*/ 517212 w 1029712"/>
                  <a:gd name="connsiteY4-178" fmla="*/ 656596 h 656619"/>
                  <a:gd name="connsiteX5-179" fmla="*/ 88069 w 1029712"/>
                  <a:gd name="connsiteY5-180" fmla="*/ 440473 h 656619"/>
                  <a:gd name="connsiteX6-181" fmla="*/ 49160 w 1029712"/>
                  <a:gd name="connsiteY6-182" fmla="*/ 319325 h 656619"/>
                  <a:gd name="connsiteX0-183" fmla="*/ 0 w 941643"/>
                  <a:gd name="connsiteY0-184" fmla="*/ 440473 h 656619"/>
                  <a:gd name="connsiteX1-185" fmla="*/ 429143 w 941643"/>
                  <a:gd name="connsiteY1-186" fmla="*/ 2 h 656619"/>
                  <a:gd name="connsiteX2-187" fmla="*/ 899613 w 941643"/>
                  <a:gd name="connsiteY2-188" fmla="*/ 287916 h 656619"/>
                  <a:gd name="connsiteX3-189" fmla="*/ 868636 w 941643"/>
                  <a:gd name="connsiteY3-190" fmla="*/ 427013 h 656619"/>
                  <a:gd name="connsiteX4-191" fmla="*/ 429143 w 941643"/>
                  <a:gd name="connsiteY4-192" fmla="*/ 656596 h 656619"/>
                  <a:gd name="connsiteX5-193" fmla="*/ 0 w 941643"/>
                  <a:gd name="connsiteY5-194" fmla="*/ 440473 h 656619"/>
                  <a:gd name="connsiteX0-195" fmla="*/ 71604 w 1013247"/>
                  <a:gd name="connsiteY0-196" fmla="*/ 440538 h 656684"/>
                  <a:gd name="connsiteX1-197" fmla="*/ 38285 w 1013247"/>
                  <a:gd name="connsiteY1-198" fmla="*/ 314902 h 656684"/>
                  <a:gd name="connsiteX2-199" fmla="*/ 500747 w 1013247"/>
                  <a:gd name="connsiteY2-200" fmla="*/ 67 h 656684"/>
                  <a:gd name="connsiteX3-201" fmla="*/ 971217 w 1013247"/>
                  <a:gd name="connsiteY3-202" fmla="*/ 287981 h 656684"/>
                  <a:gd name="connsiteX4-203" fmla="*/ 940240 w 1013247"/>
                  <a:gd name="connsiteY4-204" fmla="*/ 427078 h 656684"/>
                  <a:gd name="connsiteX5-205" fmla="*/ 500747 w 1013247"/>
                  <a:gd name="connsiteY5-206" fmla="*/ 656661 h 656684"/>
                  <a:gd name="connsiteX6-207" fmla="*/ 71604 w 1013247"/>
                  <a:gd name="connsiteY6-208" fmla="*/ 440538 h 656684"/>
                  <a:gd name="connsiteX0-209" fmla="*/ 72895 w 1014538"/>
                  <a:gd name="connsiteY0-210" fmla="*/ 440538 h 656684"/>
                  <a:gd name="connsiteX1-211" fmla="*/ 39576 w 1014538"/>
                  <a:gd name="connsiteY1-212" fmla="*/ 314902 h 656684"/>
                  <a:gd name="connsiteX2-213" fmla="*/ 502038 w 1014538"/>
                  <a:gd name="connsiteY2-214" fmla="*/ 67 h 656684"/>
                  <a:gd name="connsiteX3-215" fmla="*/ 972508 w 1014538"/>
                  <a:gd name="connsiteY3-216" fmla="*/ 287981 h 656684"/>
                  <a:gd name="connsiteX4-217" fmla="*/ 941531 w 1014538"/>
                  <a:gd name="connsiteY4-218" fmla="*/ 427078 h 656684"/>
                  <a:gd name="connsiteX5-219" fmla="*/ 502038 w 1014538"/>
                  <a:gd name="connsiteY5-220" fmla="*/ 656661 h 656684"/>
                  <a:gd name="connsiteX6-221" fmla="*/ 72895 w 1014538"/>
                  <a:gd name="connsiteY6-222" fmla="*/ 440538 h 656684"/>
                  <a:gd name="connsiteX0-223" fmla="*/ 72895 w 1014538"/>
                  <a:gd name="connsiteY0-224" fmla="*/ 440538 h 656684"/>
                  <a:gd name="connsiteX1-225" fmla="*/ 39576 w 1014538"/>
                  <a:gd name="connsiteY1-226" fmla="*/ 314902 h 656684"/>
                  <a:gd name="connsiteX2-227" fmla="*/ 502038 w 1014538"/>
                  <a:gd name="connsiteY2-228" fmla="*/ 67 h 656684"/>
                  <a:gd name="connsiteX3-229" fmla="*/ 972508 w 1014538"/>
                  <a:gd name="connsiteY3-230" fmla="*/ 287981 h 656684"/>
                  <a:gd name="connsiteX4-231" fmla="*/ 941531 w 1014538"/>
                  <a:gd name="connsiteY4-232" fmla="*/ 427078 h 656684"/>
                  <a:gd name="connsiteX5-233" fmla="*/ 502038 w 1014538"/>
                  <a:gd name="connsiteY5-234" fmla="*/ 656661 h 656684"/>
                  <a:gd name="connsiteX6-235" fmla="*/ 72895 w 1014538"/>
                  <a:gd name="connsiteY6-236" fmla="*/ 440538 h 656684"/>
                  <a:gd name="connsiteX0-237" fmla="*/ 72895 w 1014538"/>
                  <a:gd name="connsiteY0-238" fmla="*/ 440538 h 656684"/>
                  <a:gd name="connsiteX1-239" fmla="*/ 39576 w 1014538"/>
                  <a:gd name="connsiteY1-240" fmla="*/ 314902 h 656684"/>
                  <a:gd name="connsiteX2-241" fmla="*/ 502038 w 1014538"/>
                  <a:gd name="connsiteY2-242" fmla="*/ 67 h 656684"/>
                  <a:gd name="connsiteX3-243" fmla="*/ 972508 w 1014538"/>
                  <a:gd name="connsiteY3-244" fmla="*/ 287981 h 656684"/>
                  <a:gd name="connsiteX4-245" fmla="*/ 941531 w 1014538"/>
                  <a:gd name="connsiteY4-246" fmla="*/ 427078 h 656684"/>
                  <a:gd name="connsiteX5-247" fmla="*/ 502038 w 1014538"/>
                  <a:gd name="connsiteY5-248" fmla="*/ 656661 h 656684"/>
                  <a:gd name="connsiteX6-249" fmla="*/ 72895 w 1014538"/>
                  <a:gd name="connsiteY6-250" fmla="*/ 440538 h 656684"/>
                  <a:gd name="connsiteX0-251" fmla="*/ 72895 w 1014538"/>
                  <a:gd name="connsiteY0-252" fmla="*/ 440538 h 656684"/>
                  <a:gd name="connsiteX1-253" fmla="*/ 39576 w 1014538"/>
                  <a:gd name="connsiteY1-254" fmla="*/ 314902 h 656684"/>
                  <a:gd name="connsiteX2-255" fmla="*/ 502038 w 1014538"/>
                  <a:gd name="connsiteY2-256" fmla="*/ 67 h 656684"/>
                  <a:gd name="connsiteX3-257" fmla="*/ 972508 w 1014538"/>
                  <a:gd name="connsiteY3-258" fmla="*/ 287981 h 656684"/>
                  <a:gd name="connsiteX4-259" fmla="*/ 941531 w 1014538"/>
                  <a:gd name="connsiteY4-260" fmla="*/ 427078 h 656684"/>
                  <a:gd name="connsiteX5-261" fmla="*/ 502038 w 1014538"/>
                  <a:gd name="connsiteY5-262" fmla="*/ 656661 h 656684"/>
                  <a:gd name="connsiteX6-263" fmla="*/ 72895 w 1014538"/>
                  <a:gd name="connsiteY6-264" fmla="*/ 440538 h 656684"/>
                  <a:gd name="connsiteX0-265" fmla="*/ 61049 w 1021731"/>
                  <a:gd name="connsiteY0-266" fmla="*/ 440538 h 656684"/>
                  <a:gd name="connsiteX1-267" fmla="*/ 46769 w 1021731"/>
                  <a:gd name="connsiteY1-268" fmla="*/ 314902 h 656684"/>
                  <a:gd name="connsiteX2-269" fmla="*/ 509231 w 1021731"/>
                  <a:gd name="connsiteY2-270" fmla="*/ 67 h 656684"/>
                  <a:gd name="connsiteX3-271" fmla="*/ 979701 w 1021731"/>
                  <a:gd name="connsiteY3-272" fmla="*/ 287981 h 656684"/>
                  <a:gd name="connsiteX4-273" fmla="*/ 948724 w 1021731"/>
                  <a:gd name="connsiteY4-274" fmla="*/ 427078 h 656684"/>
                  <a:gd name="connsiteX5-275" fmla="*/ 509231 w 1021731"/>
                  <a:gd name="connsiteY5-276" fmla="*/ 656661 h 656684"/>
                  <a:gd name="connsiteX6-277" fmla="*/ 61049 w 1021731"/>
                  <a:gd name="connsiteY6-278" fmla="*/ 440538 h 656684"/>
                  <a:gd name="connsiteX0-279" fmla="*/ 61049 w 1021731"/>
                  <a:gd name="connsiteY0-280" fmla="*/ 440538 h 656739"/>
                  <a:gd name="connsiteX1-281" fmla="*/ 46769 w 1021731"/>
                  <a:gd name="connsiteY1-282" fmla="*/ 314902 h 656739"/>
                  <a:gd name="connsiteX2-283" fmla="*/ 509231 w 1021731"/>
                  <a:gd name="connsiteY2-284" fmla="*/ 67 h 656739"/>
                  <a:gd name="connsiteX3-285" fmla="*/ 979701 w 1021731"/>
                  <a:gd name="connsiteY3-286" fmla="*/ 287981 h 656739"/>
                  <a:gd name="connsiteX4-287" fmla="*/ 948724 w 1021731"/>
                  <a:gd name="connsiteY4-288" fmla="*/ 427078 h 656739"/>
                  <a:gd name="connsiteX5-289" fmla="*/ 509231 w 1021731"/>
                  <a:gd name="connsiteY5-290" fmla="*/ 656661 h 656739"/>
                  <a:gd name="connsiteX6-291" fmla="*/ 61049 w 1021731"/>
                  <a:gd name="connsiteY6-292" fmla="*/ 440538 h 656739"/>
                  <a:gd name="connsiteX0-293" fmla="*/ 61049 w 1021731"/>
                  <a:gd name="connsiteY0-294" fmla="*/ 440538 h 670183"/>
                  <a:gd name="connsiteX1-295" fmla="*/ 46769 w 1021731"/>
                  <a:gd name="connsiteY1-296" fmla="*/ 314902 h 670183"/>
                  <a:gd name="connsiteX2-297" fmla="*/ 509231 w 1021731"/>
                  <a:gd name="connsiteY2-298" fmla="*/ 67 h 670183"/>
                  <a:gd name="connsiteX3-299" fmla="*/ 979701 w 1021731"/>
                  <a:gd name="connsiteY3-300" fmla="*/ 287981 h 670183"/>
                  <a:gd name="connsiteX4-301" fmla="*/ 948724 w 1021731"/>
                  <a:gd name="connsiteY4-302" fmla="*/ 427078 h 670183"/>
                  <a:gd name="connsiteX5-303" fmla="*/ 509231 w 1021731"/>
                  <a:gd name="connsiteY5-304" fmla="*/ 670122 h 670183"/>
                  <a:gd name="connsiteX6-305" fmla="*/ 61049 w 1021731"/>
                  <a:gd name="connsiteY6-306" fmla="*/ 440538 h 670183"/>
                  <a:gd name="connsiteX0-307" fmla="*/ 61049 w 1021731"/>
                  <a:gd name="connsiteY0-308" fmla="*/ 440531 h 670176"/>
                  <a:gd name="connsiteX1-309" fmla="*/ 46769 w 1021731"/>
                  <a:gd name="connsiteY1-310" fmla="*/ 314895 h 670176"/>
                  <a:gd name="connsiteX2-311" fmla="*/ 509231 w 1021731"/>
                  <a:gd name="connsiteY2-312" fmla="*/ 60 h 670176"/>
                  <a:gd name="connsiteX3-313" fmla="*/ 979701 w 1021731"/>
                  <a:gd name="connsiteY3-314" fmla="*/ 287974 h 670176"/>
                  <a:gd name="connsiteX4-315" fmla="*/ 948724 w 1021731"/>
                  <a:gd name="connsiteY4-316" fmla="*/ 427071 h 670176"/>
                  <a:gd name="connsiteX5-317" fmla="*/ 509231 w 1021731"/>
                  <a:gd name="connsiteY5-318" fmla="*/ 670115 h 670176"/>
                  <a:gd name="connsiteX6-319" fmla="*/ 61049 w 1021731"/>
                  <a:gd name="connsiteY6-320" fmla="*/ 440531 h 670176"/>
                  <a:gd name="connsiteX0-321" fmla="*/ 61049 w 1021731"/>
                  <a:gd name="connsiteY0-322" fmla="*/ 440531 h 670176"/>
                  <a:gd name="connsiteX1-323" fmla="*/ 46769 w 1021731"/>
                  <a:gd name="connsiteY1-324" fmla="*/ 314895 h 670176"/>
                  <a:gd name="connsiteX2-325" fmla="*/ 509231 w 1021731"/>
                  <a:gd name="connsiteY2-326" fmla="*/ 60 h 670176"/>
                  <a:gd name="connsiteX3-327" fmla="*/ 979701 w 1021731"/>
                  <a:gd name="connsiteY3-328" fmla="*/ 287974 h 670176"/>
                  <a:gd name="connsiteX4-329" fmla="*/ 948724 w 1021731"/>
                  <a:gd name="connsiteY4-330" fmla="*/ 427071 h 670176"/>
                  <a:gd name="connsiteX5-331" fmla="*/ 509231 w 1021731"/>
                  <a:gd name="connsiteY5-332" fmla="*/ 670115 h 670176"/>
                  <a:gd name="connsiteX6-333" fmla="*/ 61049 w 1021731"/>
                  <a:gd name="connsiteY6-334" fmla="*/ 440531 h 670176"/>
                  <a:gd name="connsiteX0-335" fmla="*/ 61049 w 1021731"/>
                  <a:gd name="connsiteY0-336" fmla="*/ 440531 h 670176"/>
                  <a:gd name="connsiteX1-337" fmla="*/ 46769 w 1021731"/>
                  <a:gd name="connsiteY1-338" fmla="*/ 314895 h 670176"/>
                  <a:gd name="connsiteX2-339" fmla="*/ 509231 w 1021731"/>
                  <a:gd name="connsiteY2-340" fmla="*/ 60 h 670176"/>
                  <a:gd name="connsiteX3-341" fmla="*/ 979701 w 1021731"/>
                  <a:gd name="connsiteY3-342" fmla="*/ 287974 h 670176"/>
                  <a:gd name="connsiteX4-343" fmla="*/ 948724 w 1021731"/>
                  <a:gd name="connsiteY4-344" fmla="*/ 427071 h 670176"/>
                  <a:gd name="connsiteX5-345" fmla="*/ 509231 w 1021731"/>
                  <a:gd name="connsiteY5-346" fmla="*/ 670115 h 670176"/>
                  <a:gd name="connsiteX6-347" fmla="*/ 61049 w 1021731"/>
                  <a:gd name="connsiteY6-348" fmla="*/ 440531 h 670176"/>
                  <a:gd name="connsiteX0-349" fmla="*/ 61049 w 1021731"/>
                  <a:gd name="connsiteY0-350" fmla="*/ 440531 h 670176"/>
                  <a:gd name="connsiteX1-351" fmla="*/ 46769 w 1021731"/>
                  <a:gd name="connsiteY1-352" fmla="*/ 314895 h 670176"/>
                  <a:gd name="connsiteX2-353" fmla="*/ 509231 w 1021731"/>
                  <a:gd name="connsiteY2-354" fmla="*/ 60 h 670176"/>
                  <a:gd name="connsiteX3-355" fmla="*/ 979701 w 1021731"/>
                  <a:gd name="connsiteY3-356" fmla="*/ 287974 h 670176"/>
                  <a:gd name="connsiteX4-357" fmla="*/ 948724 w 1021731"/>
                  <a:gd name="connsiteY4-358" fmla="*/ 427071 h 670176"/>
                  <a:gd name="connsiteX5-359" fmla="*/ 509231 w 1021731"/>
                  <a:gd name="connsiteY5-360" fmla="*/ 670115 h 670176"/>
                  <a:gd name="connsiteX6-361" fmla="*/ 61049 w 1021731"/>
                  <a:gd name="connsiteY6-362" fmla="*/ 440531 h 670176"/>
                  <a:gd name="connsiteX0-363" fmla="*/ 61049 w 1021731"/>
                  <a:gd name="connsiteY0-364" fmla="*/ 440531 h 670176"/>
                  <a:gd name="connsiteX1-365" fmla="*/ 46769 w 1021731"/>
                  <a:gd name="connsiteY1-366" fmla="*/ 314895 h 670176"/>
                  <a:gd name="connsiteX2-367" fmla="*/ 509231 w 1021731"/>
                  <a:gd name="connsiteY2-368" fmla="*/ 60 h 670176"/>
                  <a:gd name="connsiteX3-369" fmla="*/ 979701 w 1021731"/>
                  <a:gd name="connsiteY3-370" fmla="*/ 287974 h 670176"/>
                  <a:gd name="connsiteX4-371" fmla="*/ 948724 w 1021731"/>
                  <a:gd name="connsiteY4-372" fmla="*/ 427071 h 670176"/>
                  <a:gd name="connsiteX5-373" fmla="*/ 509231 w 1021731"/>
                  <a:gd name="connsiteY5-374" fmla="*/ 670115 h 670176"/>
                  <a:gd name="connsiteX6-375" fmla="*/ 61049 w 1021731"/>
                  <a:gd name="connsiteY6-376" fmla="*/ 440531 h 670176"/>
                  <a:gd name="connsiteX0-377" fmla="*/ 66957 w 1027639"/>
                  <a:gd name="connsiteY0-378" fmla="*/ 440531 h 670176"/>
                  <a:gd name="connsiteX1-379" fmla="*/ 52677 w 1027639"/>
                  <a:gd name="connsiteY1-380" fmla="*/ 314895 h 670176"/>
                  <a:gd name="connsiteX2-381" fmla="*/ 515139 w 1027639"/>
                  <a:gd name="connsiteY2-382" fmla="*/ 60 h 670176"/>
                  <a:gd name="connsiteX3-383" fmla="*/ 985609 w 1027639"/>
                  <a:gd name="connsiteY3-384" fmla="*/ 287974 h 670176"/>
                  <a:gd name="connsiteX4-385" fmla="*/ 954632 w 1027639"/>
                  <a:gd name="connsiteY4-386" fmla="*/ 427071 h 670176"/>
                  <a:gd name="connsiteX5-387" fmla="*/ 515139 w 1027639"/>
                  <a:gd name="connsiteY5-388" fmla="*/ 670115 h 670176"/>
                  <a:gd name="connsiteX6-389" fmla="*/ 66957 w 1027639"/>
                  <a:gd name="connsiteY6-390" fmla="*/ 440531 h 670176"/>
                  <a:gd name="connsiteX0-391" fmla="*/ 70061 w 1030743"/>
                  <a:gd name="connsiteY0-392" fmla="*/ 440531 h 670176"/>
                  <a:gd name="connsiteX1-393" fmla="*/ 55781 w 1030743"/>
                  <a:gd name="connsiteY1-394" fmla="*/ 314895 h 670176"/>
                  <a:gd name="connsiteX2-395" fmla="*/ 518243 w 1030743"/>
                  <a:gd name="connsiteY2-396" fmla="*/ 60 h 670176"/>
                  <a:gd name="connsiteX3-397" fmla="*/ 988713 w 1030743"/>
                  <a:gd name="connsiteY3-398" fmla="*/ 287974 h 670176"/>
                  <a:gd name="connsiteX4-399" fmla="*/ 957736 w 1030743"/>
                  <a:gd name="connsiteY4-400" fmla="*/ 427071 h 670176"/>
                  <a:gd name="connsiteX5-401" fmla="*/ 518243 w 1030743"/>
                  <a:gd name="connsiteY5-402" fmla="*/ 670115 h 670176"/>
                  <a:gd name="connsiteX6-403" fmla="*/ 70061 w 1030743"/>
                  <a:gd name="connsiteY6-404" fmla="*/ 440531 h 670176"/>
                  <a:gd name="connsiteX0-405" fmla="*/ 70061 w 1032828"/>
                  <a:gd name="connsiteY0-406" fmla="*/ 440531 h 670176"/>
                  <a:gd name="connsiteX1-407" fmla="*/ 55781 w 1032828"/>
                  <a:gd name="connsiteY1-408" fmla="*/ 314895 h 670176"/>
                  <a:gd name="connsiteX2-409" fmla="*/ 518243 w 1032828"/>
                  <a:gd name="connsiteY2-410" fmla="*/ 60 h 670176"/>
                  <a:gd name="connsiteX3-411" fmla="*/ 988713 w 1032828"/>
                  <a:gd name="connsiteY3-412" fmla="*/ 287974 h 670176"/>
                  <a:gd name="connsiteX4-413" fmla="*/ 957736 w 1032828"/>
                  <a:gd name="connsiteY4-414" fmla="*/ 427071 h 670176"/>
                  <a:gd name="connsiteX5-415" fmla="*/ 518243 w 1032828"/>
                  <a:gd name="connsiteY5-416" fmla="*/ 670115 h 670176"/>
                  <a:gd name="connsiteX6-417" fmla="*/ 70061 w 1032828"/>
                  <a:gd name="connsiteY6-418" fmla="*/ 440531 h 670176"/>
                  <a:gd name="connsiteX0-419" fmla="*/ 70061 w 1034125"/>
                  <a:gd name="connsiteY0-420" fmla="*/ 440531 h 670176"/>
                  <a:gd name="connsiteX1-421" fmla="*/ 55781 w 1034125"/>
                  <a:gd name="connsiteY1-422" fmla="*/ 314895 h 670176"/>
                  <a:gd name="connsiteX2-423" fmla="*/ 518243 w 1034125"/>
                  <a:gd name="connsiteY2-424" fmla="*/ 60 h 670176"/>
                  <a:gd name="connsiteX3-425" fmla="*/ 988713 w 1034125"/>
                  <a:gd name="connsiteY3-426" fmla="*/ 287974 h 670176"/>
                  <a:gd name="connsiteX4-427" fmla="*/ 957736 w 1034125"/>
                  <a:gd name="connsiteY4-428" fmla="*/ 427071 h 670176"/>
                  <a:gd name="connsiteX5-429" fmla="*/ 518243 w 1034125"/>
                  <a:gd name="connsiteY5-430" fmla="*/ 670115 h 670176"/>
                  <a:gd name="connsiteX6-431" fmla="*/ 70061 w 1034125"/>
                  <a:gd name="connsiteY6-432" fmla="*/ 440531 h 670176"/>
                  <a:gd name="connsiteX0-433" fmla="*/ 70061 w 1034125"/>
                  <a:gd name="connsiteY0-434" fmla="*/ 440531 h 688110"/>
                  <a:gd name="connsiteX1-435" fmla="*/ 55781 w 1034125"/>
                  <a:gd name="connsiteY1-436" fmla="*/ 314895 h 688110"/>
                  <a:gd name="connsiteX2-437" fmla="*/ 518243 w 1034125"/>
                  <a:gd name="connsiteY2-438" fmla="*/ 60 h 688110"/>
                  <a:gd name="connsiteX3-439" fmla="*/ 988713 w 1034125"/>
                  <a:gd name="connsiteY3-440" fmla="*/ 287974 h 688110"/>
                  <a:gd name="connsiteX4-441" fmla="*/ 957736 w 1034125"/>
                  <a:gd name="connsiteY4-442" fmla="*/ 427071 h 688110"/>
                  <a:gd name="connsiteX5-443" fmla="*/ 518243 w 1034125"/>
                  <a:gd name="connsiteY5-444" fmla="*/ 688063 h 688110"/>
                  <a:gd name="connsiteX6-445" fmla="*/ 70061 w 1034125"/>
                  <a:gd name="connsiteY6-446" fmla="*/ 440531 h 688110"/>
                  <a:gd name="connsiteX0-447" fmla="*/ 70061 w 1034125"/>
                  <a:gd name="connsiteY0-448" fmla="*/ 440531 h 689036"/>
                  <a:gd name="connsiteX1-449" fmla="*/ 55781 w 1034125"/>
                  <a:gd name="connsiteY1-450" fmla="*/ 314895 h 689036"/>
                  <a:gd name="connsiteX2-451" fmla="*/ 518243 w 1034125"/>
                  <a:gd name="connsiteY2-452" fmla="*/ 60 h 689036"/>
                  <a:gd name="connsiteX3-453" fmla="*/ 988713 w 1034125"/>
                  <a:gd name="connsiteY3-454" fmla="*/ 287974 h 689036"/>
                  <a:gd name="connsiteX4-455" fmla="*/ 957736 w 1034125"/>
                  <a:gd name="connsiteY4-456" fmla="*/ 427071 h 689036"/>
                  <a:gd name="connsiteX5-457" fmla="*/ 518243 w 1034125"/>
                  <a:gd name="connsiteY5-458" fmla="*/ 688063 h 689036"/>
                  <a:gd name="connsiteX6-459" fmla="*/ 70061 w 1034125"/>
                  <a:gd name="connsiteY6-460" fmla="*/ 440531 h 689036"/>
                  <a:gd name="connsiteX0-461" fmla="*/ 70061 w 1034125"/>
                  <a:gd name="connsiteY0-462" fmla="*/ 440531 h 688110"/>
                  <a:gd name="connsiteX1-463" fmla="*/ 55781 w 1034125"/>
                  <a:gd name="connsiteY1-464" fmla="*/ 314895 h 688110"/>
                  <a:gd name="connsiteX2-465" fmla="*/ 518243 w 1034125"/>
                  <a:gd name="connsiteY2-466" fmla="*/ 60 h 688110"/>
                  <a:gd name="connsiteX3-467" fmla="*/ 988713 w 1034125"/>
                  <a:gd name="connsiteY3-468" fmla="*/ 287974 h 688110"/>
                  <a:gd name="connsiteX4-469" fmla="*/ 957736 w 1034125"/>
                  <a:gd name="connsiteY4-470" fmla="*/ 427071 h 688110"/>
                  <a:gd name="connsiteX5-471" fmla="*/ 518243 w 1034125"/>
                  <a:gd name="connsiteY5-472" fmla="*/ 688063 h 688110"/>
                  <a:gd name="connsiteX6-473" fmla="*/ 70061 w 1034125"/>
                  <a:gd name="connsiteY6-474" fmla="*/ 440531 h 688110"/>
                  <a:gd name="connsiteX0-475" fmla="*/ 70061 w 1034125"/>
                  <a:gd name="connsiteY0-476" fmla="*/ 440531 h 688110"/>
                  <a:gd name="connsiteX1-477" fmla="*/ 55781 w 1034125"/>
                  <a:gd name="connsiteY1-478" fmla="*/ 314895 h 688110"/>
                  <a:gd name="connsiteX2-479" fmla="*/ 518243 w 1034125"/>
                  <a:gd name="connsiteY2-480" fmla="*/ 60 h 688110"/>
                  <a:gd name="connsiteX3-481" fmla="*/ 988713 w 1034125"/>
                  <a:gd name="connsiteY3-482" fmla="*/ 287974 h 688110"/>
                  <a:gd name="connsiteX4-483" fmla="*/ 957736 w 1034125"/>
                  <a:gd name="connsiteY4-484" fmla="*/ 427071 h 688110"/>
                  <a:gd name="connsiteX5-485" fmla="*/ 518243 w 1034125"/>
                  <a:gd name="connsiteY5-486" fmla="*/ 688063 h 688110"/>
                  <a:gd name="connsiteX6-487" fmla="*/ 70061 w 1034125"/>
                  <a:gd name="connsiteY6-488" fmla="*/ 440531 h 688110"/>
                  <a:gd name="connsiteX0-489" fmla="*/ 70061 w 1034125"/>
                  <a:gd name="connsiteY0-490" fmla="*/ 440531 h 688086"/>
                  <a:gd name="connsiteX1-491" fmla="*/ 55781 w 1034125"/>
                  <a:gd name="connsiteY1-492" fmla="*/ 314895 h 688086"/>
                  <a:gd name="connsiteX2-493" fmla="*/ 518243 w 1034125"/>
                  <a:gd name="connsiteY2-494" fmla="*/ 60 h 688086"/>
                  <a:gd name="connsiteX3-495" fmla="*/ 988713 w 1034125"/>
                  <a:gd name="connsiteY3-496" fmla="*/ 287974 h 688086"/>
                  <a:gd name="connsiteX4-497" fmla="*/ 957736 w 1034125"/>
                  <a:gd name="connsiteY4-498" fmla="*/ 427071 h 688086"/>
                  <a:gd name="connsiteX5-499" fmla="*/ 518243 w 1034125"/>
                  <a:gd name="connsiteY5-500" fmla="*/ 688063 h 688086"/>
                  <a:gd name="connsiteX6-501" fmla="*/ 70061 w 1034125"/>
                  <a:gd name="connsiteY6-502" fmla="*/ 440531 h 688086"/>
                  <a:gd name="connsiteX0-503" fmla="*/ 70061 w 1034125"/>
                  <a:gd name="connsiteY0-504" fmla="*/ 440531 h 688086"/>
                  <a:gd name="connsiteX1-505" fmla="*/ 55781 w 1034125"/>
                  <a:gd name="connsiteY1-506" fmla="*/ 314895 h 688086"/>
                  <a:gd name="connsiteX2-507" fmla="*/ 518243 w 1034125"/>
                  <a:gd name="connsiteY2-508" fmla="*/ 60 h 688086"/>
                  <a:gd name="connsiteX3-509" fmla="*/ 988713 w 1034125"/>
                  <a:gd name="connsiteY3-510" fmla="*/ 287974 h 688086"/>
                  <a:gd name="connsiteX4-511" fmla="*/ 957736 w 1034125"/>
                  <a:gd name="connsiteY4-512" fmla="*/ 427071 h 688086"/>
                  <a:gd name="connsiteX5-513" fmla="*/ 518243 w 1034125"/>
                  <a:gd name="connsiteY5-514" fmla="*/ 688063 h 688086"/>
                  <a:gd name="connsiteX6-515" fmla="*/ 70061 w 1034125"/>
                  <a:gd name="connsiteY6-516" fmla="*/ 440531 h 688086"/>
                  <a:gd name="connsiteX0-517" fmla="*/ 70061 w 1034125"/>
                  <a:gd name="connsiteY0-518" fmla="*/ 440531 h 688086"/>
                  <a:gd name="connsiteX1-519" fmla="*/ 55781 w 1034125"/>
                  <a:gd name="connsiteY1-520" fmla="*/ 314895 h 688086"/>
                  <a:gd name="connsiteX2-521" fmla="*/ 518243 w 1034125"/>
                  <a:gd name="connsiteY2-522" fmla="*/ 60 h 688086"/>
                  <a:gd name="connsiteX3-523" fmla="*/ 988713 w 1034125"/>
                  <a:gd name="connsiteY3-524" fmla="*/ 287974 h 688086"/>
                  <a:gd name="connsiteX4-525" fmla="*/ 957736 w 1034125"/>
                  <a:gd name="connsiteY4-526" fmla="*/ 427071 h 688086"/>
                  <a:gd name="connsiteX5-527" fmla="*/ 518243 w 1034125"/>
                  <a:gd name="connsiteY5-528" fmla="*/ 688063 h 688086"/>
                  <a:gd name="connsiteX6-529" fmla="*/ 70061 w 1034125"/>
                  <a:gd name="connsiteY6-530" fmla="*/ 440531 h 688086"/>
                  <a:gd name="connsiteX0-531" fmla="*/ 70061 w 1034125"/>
                  <a:gd name="connsiteY0-532" fmla="*/ 440531 h 656683"/>
                  <a:gd name="connsiteX1-533" fmla="*/ 55781 w 1034125"/>
                  <a:gd name="connsiteY1-534" fmla="*/ 314895 h 656683"/>
                  <a:gd name="connsiteX2-535" fmla="*/ 518243 w 1034125"/>
                  <a:gd name="connsiteY2-536" fmla="*/ 60 h 656683"/>
                  <a:gd name="connsiteX3-537" fmla="*/ 988713 w 1034125"/>
                  <a:gd name="connsiteY3-538" fmla="*/ 287974 h 656683"/>
                  <a:gd name="connsiteX4-539" fmla="*/ 957736 w 1034125"/>
                  <a:gd name="connsiteY4-540" fmla="*/ 427071 h 656683"/>
                  <a:gd name="connsiteX5-541" fmla="*/ 518243 w 1034125"/>
                  <a:gd name="connsiteY5-542" fmla="*/ 656654 h 656683"/>
                  <a:gd name="connsiteX6-543" fmla="*/ 70061 w 1034125"/>
                  <a:gd name="connsiteY6-544" fmla="*/ 440531 h 656683"/>
                  <a:gd name="connsiteX0-545" fmla="*/ 70061 w 1028388"/>
                  <a:gd name="connsiteY0-546" fmla="*/ 440531 h 656667"/>
                  <a:gd name="connsiteX1-547" fmla="*/ 55781 w 1028388"/>
                  <a:gd name="connsiteY1-548" fmla="*/ 314895 h 656667"/>
                  <a:gd name="connsiteX2-549" fmla="*/ 518243 w 1028388"/>
                  <a:gd name="connsiteY2-550" fmla="*/ 60 h 656667"/>
                  <a:gd name="connsiteX3-551" fmla="*/ 988713 w 1028388"/>
                  <a:gd name="connsiteY3-552" fmla="*/ 287974 h 656667"/>
                  <a:gd name="connsiteX4-553" fmla="*/ 938697 w 1028388"/>
                  <a:gd name="connsiteY4-554" fmla="*/ 431558 h 656667"/>
                  <a:gd name="connsiteX5-555" fmla="*/ 518243 w 1028388"/>
                  <a:gd name="connsiteY5-556" fmla="*/ 656654 h 656667"/>
                  <a:gd name="connsiteX6-557" fmla="*/ 70061 w 1028388"/>
                  <a:gd name="connsiteY6-558" fmla="*/ 440531 h 656667"/>
                  <a:gd name="connsiteX0-559" fmla="*/ 70061 w 1030654"/>
                  <a:gd name="connsiteY0-560" fmla="*/ 440531 h 656667"/>
                  <a:gd name="connsiteX1-561" fmla="*/ 55781 w 1030654"/>
                  <a:gd name="connsiteY1-562" fmla="*/ 314895 h 656667"/>
                  <a:gd name="connsiteX2-563" fmla="*/ 518243 w 1030654"/>
                  <a:gd name="connsiteY2-564" fmla="*/ 60 h 656667"/>
                  <a:gd name="connsiteX3-565" fmla="*/ 988713 w 1030654"/>
                  <a:gd name="connsiteY3-566" fmla="*/ 287974 h 656667"/>
                  <a:gd name="connsiteX4-567" fmla="*/ 938697 w 1030654"/>
                  <a:gd name="connsiteY4-568" fmla="*/ 431558 h 656667"/>
                  <a:gd name="connsiteX5-569" fmla="*/ 518243 w 1030654"/>
                  <a:gd name="connsiteY5-570" fmla="*/ 656654 h 656667"/>
                  <a:gd name="connsiteX6-571" fmla="*/ 70061 w 1030654"/>
                  <a:gd name="connsiteY6-572" fmla="*/ 440531 h 656667"/>
                  <a:gd name="connsiteX0-573" fmla="*/ 70061 w 1020128"/>
                  <a:gd name="connsiteY0-574" fmla="*/ 440531 h 656667"/>
                  <a:gd name="connsiteX1-575" fmla="*/ 55781 w 1020128"/>
                  <a:gd name="connsiteY1-576" fmla="*/ 314895 h 656667"/>
                  <a:gd name="connsiteX2-577" fmla="*/ 518243 w 1020128"/>
                  <a:gd name="connsiteY2-578" fmla="*/ 60 h 656667"/>
                  <a:gd name="connsiteX3-579" fmla="*/ 988713 w 1020128"/>
                  <a:gd name="connsiteY3-580" fmla="*/ 287974 h 656667"/>
                  <a:gd name="connsiteX4-581" fmla="*/ 938697 w 1020128"/>
                  <a:gd name="connsiteY4-582" fmla="*/ 431558 h 656667"/>
                  <a:gd name="connsiteX5-583" fmla="*/ 518243 w 1020128"/>
                  <a:gd name="connsiteY5-584" fmla="*/ 656654 h 656667"/>
                  <a:gd name="connsiteX6-585" fmla="*/ 70061 w 1020128"/>
                  <a:gd name="connsiteY6-586" fmla="*/ 440531 h 656667"/>
                  <a:gd name="connsiteX0-587" fmla="*/ 70061 w 1020128"/>
                  <a:gd name="connsiteY0-588" fmla="*/ 440531 h 657658"/>
                  <a:gd name="connsiteX1-589" fmla="*/ 55781 w 1020128"/>
                  <a:gd name="connsiteY1-590" fmla="*/ 314895 h 657658"/>
                  <a:gd name="connsiteX2-591" fmla="*/ 518243 w 1020128"/>
                  <a:gd name="connsiteY2-592" fmla="*/ 60 h 657658"/>
                  <a:gd name="connsiteX3-593" fmla="*/ 988713 w 1020128"/>
                  <a:gd name="connsiteY3-594" fmla="*/ 287974 h 657658"/>
                  <a:gd name="connsiteX4-595" fmla="*/ 938697 w 1020128"/>
                  <a:gd name="connsiteY4-596" fmla="*/ 431558 h 657658"/>
                  <a:gd name="connsiteX5-597" fmla="*/ 518243 w 1020128"/>
                  <a:gd name="connsiteY5-598" fmla="*/ 656654 h 657658"/>
                  <a:gd name="connsiteX6-599" fmla="*/ 70061 w 1020128"/>
                  <a:gd name="connsiteY6-600" fmla="*/ 440531 h 657658"/>
                  <a:gd name="connsiteX0-601" fmla="*/ 70061 w 1020128"/>
                  <a:gd name="connsiteY0-602" fmla="*/ 440531 h 657206"/>
                  <a:gd name="connsiteX1-603" fmla="*/ 55781 w 1020128"/>
                  <a:gd name="connsiteY1-604" fmla="*/ 314895 h 657206"/>
                  <a:gd name="connsiteX2-605" fmla="*/ 518243 w 1020128"/>
                  <a:gd name="connsiteY2-606" fmla="*/ 60 h 657206"/>
                  <a:gd name="connsiteX3-607" fmla="*/ 988713 w 1020128"/>
                  <a:gd name="connsiteY3-608" fmla="*/ 287974 h 657206"/>
                  <a:gd name="connsiteX4-609" fmla="*/ 938697 w 1020128"/>
                  <a:gd name="connsiteY4-610" fmla="*/ 431558 h 657206"/>
                  <a:gd name="connsiteX5-611" fmla="*/ 518243 w 1020128"/>
                  <a:gd name="connsiteY5-612" fmla="*/ 656654 h 657206"/>
                  <a:gd name="connsiteX6-613" fmla="*/ 70061 w 1020128"/>
                  <a:gd name="connsiteY6-614" fmla="*/ 440531 h 657206"/>
                  <a:gd name="connsiteX0-615" fmla="*/ 70061 w 1020128"/>
                  <a:gd name="connsiteY0-616" fmla="*/ 440486 h 657161"/>
                  <a:gd name="connsiteX1-617" fmla="*/ 55781 w 1020128"/>
                  <a:gd name="connsiteY1-618" fmla="*/ 301389 h 657161"/>
                  <a:gd name="connsiteX2-619" fmla="*/ 518243 w 1020128"/>
                  <a:gd name="connsiteY2-620" fmla="*/ 15 h 657161"/>
                  <a:gd name="connsiteX3-621" fmla="*/ 988713 w 1020128"/>
                  <a:gd name="connsiteY3-622" fmla="*/ 287929 h 657161"/>
                  <a:gd name="connsiteX4-623" fmla="*/ 938697 w 1020128"/>
                  <a:gd name="connsiteY4-624" fmla="*/ 431513 h 657161"/>
                  <a:gd name="connsiteX5-625" fmla="*/ 518243 w 1020128"/>
                  <a:gd name="connsiteY5-626" fmla="*/ 656609 h 657161"/>
                  <a:gd name="connsiteX6-627" fmla="*/ 70061 w 1020128"/>
                  <a:gd name="connsiteY6-628" fmla="*/ 440486 h 657161"/>
                  <a:gd name="connsiteX0-629" fmla="*/ 70061 w 1020128"/>
                  <a:gd name="connsiteY0-630" fmla="*/ 440799 h 657474"/>
                  <a:gd name="connsiteX1-631" fmla="*/ 55781 w 1020128"/>
                  <a:gd name="connsiteY1-632" fmla="*/ 301702 h 657474"/>
                  <a:gd name="connsiteX2-633" fmla="*/ 518243 w 1020128"/>
                  <a:gd name="connsiteY2-634" fmla="*/ 328 h 657474"/>
                  <a:gd name="connsiteX3-635" fmla="*/ 988713 w 1020128"/>
                  <a:gd name="connsiteY3-636" fmla="*/ 288242 h 657474"/>
                  <a:gd name="connsiteX4-637" fmla="*/ 938697 w 1020128"/>
                  <a:gd name="connsiteY4-638" fmla="*/ 431826 h 657474"/>
                  <a:gd name="connsiteX5-639" fmla="*/ 518243 w 1020128"/>
                  <a:gd name="connsiteY5-640" fmla="*/ 656922 h 657474"/>
                  <a:gd name="connsiteX6-641" fmla="*/ 70061 w 1020128"/>
                  <a:gd name="connsiteY6-642" fmla="*/ 440799 h 657474"/>
                  <a:gd name="connsiteX0-643" fmla="*/ 70061 w 1020128"/>
                  <a:gd name="connsiteY0-644" fmla="*/ 440824 h 657499"/>
                  <a:gd name="connsiteX1-645" fmla="*/ 55781 w 1020128"/>
                  <a:gd name="connsiteY1-646" fmla="*/ 301727 h 657499"/>
                  <a:gd name="connsiteX2-647" fmla="*/ 518243 w 1020128"/>
                  <a:gd name="connsiteY2-648" fmla="*/ 353 h 657499"/>
                  <a:gd name="connsiteX3-649" fmla="*/ 988713 w 1020128"/>
                  <a:gd name="connsiteY3-650" fmla="*/ 288267 h 657499"/>
                  <a:gd name="connsiteX4-651" fmla="*/ 938697 w 1020128"/>
                  <a:gd name="connsiteY4-652" fmla="*/ 431851 h 657499"/>
                  <a:gd name="connsiteX5-653" fmla="*/ 518243 w 1020128"/>
                  <a:gd name="connsiteY5-654" fmla="*/ 656947 h 657499"/>
                  <a:gd name="connsiteX6-655" fmla="*/ 70061 w 1020128"/>
                  <a:gd name="connsiteY6-656" fmla="*/ 440824 h 657499"/>
                  <a:gd name="connsiteX0-657" fmla="*/ 70061 w 1020128"/>
                  <a:gd name="connsiteY0-658" fmla="*/ 440486 h 657161"/>
                  <a:gd name="connsiteX1-659" fmla="*/ 55781 w 1020128"/>
                  <a:gd name="connsiteY1-660" fmla="*/ 301389 h 657161"/>
                  <a:gd name="connsiteX2-661" fmla="*/ 518243 w 1020128"/>
                  <a:gd name="connsiteY2-662" fmla="*/ 15 h 657161"/>
                  <a:gd name="connsiteX3-663" fmla="*/ 988713 w 1020128"/>
                  <a:gd name="connsiteY3-664" fmla="*/ 287929 h 657161"/>
                  <a:gd name="connsiteX4-665" fmla="*/ 938697 w 1020128"/>
                  <a:gd name="connsiteY4-666" fmla="*/ 431513 h 657161"/>
                  <a:gd name="connsiteX5-667" fmla="*/ 518243 w 1020128"/>
                  <a:gd name="connsiteY5-668" fmla="*/ 656609 h 657161"/>
                  <a:gd name="connsiteX6-669" fmla="*/ 70061 w 1020128"/>
                  <a:gd name="connsiteY6-670" fmla="*/ 440486 h 657161"/>
                  <a:gd name="connsiteX0-671" fmla="*/ 70061 w 1020128"/>
                  <a:gd name="connsiteY0-672" fmla="*/ 440486 h 656808"/>
                  <a:gd name="connsiteX1-673" fmla="*/ 55781 w 1020128"/>
                  <a:gd name="connsiteY1-674" fmla="*/ 301389 h 656808"/>
                  <a:gd name="connsiteX2-675" fmla="*/ 518243 w 1020128"/>
                  <a:gd name="connsiteY2-676" fmla="*/ 15 h 656808"/>
                  <a:gd name="connsiteX3-677" fmla="*/ 988713 w 1020128"/>
                  <a:gd name="connsiteY3-678" fmla="*/ 287929 h 656808"/>
                  <a:gd name="connsiteX4-679" fmla="*/ 938697 w 1020128"/>
                  <a:gd name="connsiteY4-680" fmla="*/ 431513 h 656808"/>
                  <a:gd name="connsiteX5-681" fmla="*/ 518243 w 1020128"/>
                  <a:gd name="connsiteY5-682" fmla="*/ 656609 h 656808"/>
                  <a:gd name="connsiteX6-683" fmla="*/ 70061 w 1020128"/>
                  <a:gd name="connsiteY6-684" fmla="*/ 440486 h 656808"/>
                  <a:gd name="connsiteX0-685" fmla="*/ 70061 w 1030654"/>
                  <a:gd name="connsiteY0-686" fmla="*/ 440486 h 656808"/>
                  <a:gd name="connsiteX1-687" fmla="*/ 55781 w 1030654"/>
                  <a:gd name="connsiteY1-688" fmla="*/ 301389 h 656808"/>
                  <a:gd name="connsiteX2-689" fmla="*/ 518243 w 1030654"/>
                  <a:gd name="connsiteY2-690" fmla="*/ 15 h 656808"/>
                  <a:gd name="connsiteX3-691" fmla="*/ 988713 w 1030654"/>
                  <a:gd name="connsiteY3-692" fmla="*/ 287929 h 656808"/>
                  <a:gd name="connsiteX4-693" fmla="*/ 938697 w 1030654"/>
                  <a:gd name="connsiteY4-694" fmla="*/ 431513 h 656808"/>
                  <a:gd name="connsiteX5-695" fmla="*/ 518243 w 1030654"/>
                  <a:gd name="connsiteY5-696" fmla="*/ 656609 h 656808"/>
                  <a:gd name="connsiteX6-697" fmla="*/ 70061 w 1030654"/>
                  <a:gd name="connsiteY6-698" fmla="*/ 440486 h 656808"/>
                  <a:gd name="connsiteX0-699" fmla="*/ 70061 w 1039089"/>
                  <a:gd name="connsiteY0-700" fmla="*/ 440486 h 656808"/>
                  <a:gd name="connsiteX1-701" fmla="*/ 55781 w 1039089"/>
                  <a:gd name="connsiteY1-702" fmla="*/ 301389 h 656808"/>
                  <a:gd name="connsiteX2-703" fmla="*/ 518243 w 1039089"/>
                  <a:gd name="connsiteY2-704" fmla="*/ 15 h 656808"/>
                  <a:gd name="connsiteX3-705" fmla="*/ 988713 w 1039089"/>
                  <a:gd name="connsiteY3-706" fmla="*/ 287929 h 656808"/>
                  <a:gd name="connsiteX4-707" fmla="*/ 938697 w 1039089"/>
                  <a:gd name="connsiteY4-708" fmla="*/ 431513 h 656808"/>
                  <a:gd name="connsiteX5-709" fmla="*/ 518243 w 1039089"/>
                  <a:gd name="connsiteY5-710" fmla="*/ 656609 h 656808"/>
                  <a:gd name="connsiteX6-711" fmla="*/ 70061 w 1039089"/>
                  <a:gd name="connsiteY6-712" fmla="*/ 440486 h 656808"/>
                  <a:gd name="connsiteX0-713" fmla="*/ 79942 w 1048970"/>
                  <a:gd name="connsiteY0-714" fmla="*/ 440486 h 656808"/>
                  <a:gd name="connsiteX1-715" fmla="*/ 65662 w 1048970"/>
                  <a:gd name="connsiteY1-716" fmla="*/ 301389 h 656808"/>
                  <a:gd name="connsiteX2-717" fmla="*/ 528124 w 1048970"/>
                  <a:gd name="connsiteY2-718" fmla="*/ 15 h 656808"/>
                  <a:gd name="connsiteX3-719" fmla="*/ 998594 w 1048970"/>
                  <a:gd name="connsiteY3-720" fmla="*/ 287929 h 656808"/>
                  <a:gd name="connsiteX4-721" fmla="*/ 948578 w 1048970"/>
                  <a:gd name="connsiteY4-722" fmla="*/ 431513 h 656808"/>
                  <a:gd name="connsiteX5-723" fmla="*/ 528124 w 1048970"/>
                  <a:gd name="connsiteY5-724" fmla="*/ 656609 h 656808"/>
                  <a:gd name="connsiteX6-725" fmla="*/ 79942 w 1048970"/>
                  <a:gd name="connsiteY6-726" fmla="*/ 440486 h 656808"/>
                  <a:gd name="connsiteX0-727" fmla="*/ 79942 w 1041553"/>
                  <a:gd name="connsiteY0-728" fmla="*/ 440486 h 656622"/>
                  <a:gd name="connsiteX1-729" fmla="*/ 65662 w 1041553"/>
                  <a:gd name="connsiteY1-730" fmla="*/ 301389 h 656622"/>
                  <a:gd name="connsiteX2-731" fmla="*/ 528124 w 1041553"/>
                  <a:gd name="connsiteY2-732" fmla="*/ 15 h 656622"/>
                  <a:gd name="connsiteX3-733" fmla="*/ 998594 w 1041553"/>
                  <a:gd name="connsiteY3-734" fmla="*/ 287929 h 656622"/>
                  <a:gd name="connsiteX4-735" fmla="*/ 918923 w 1041553"/>
                  <a:gd name="connsiteY4-736" fmla="*/ 431513 h 656622"/>
                  <a:gd name="connsiteX5-737" fmla="*/ 528124 w 1041553"/>
                  <a:gd name="connsiteY5-738" fmla="*/ 656609 h 656622"/>
                  <a:gd name="connsiteX6-739" fmla="*/ 79942 w 1041553"/>
                  <a:gd name="connsiteY6-740" fmla="*/ 440486 h 656622"/>
                  <a:gd name="connsiteX0-741" fmla="*/ 79942 w 1041553"/>
                  <a:gd name="connsiteY0-742" fmla="*/ 440486 h 657432"/>
                  <a:gd name="connsiteX1-743" fmla="*/ 65662 w 1041553"/>
                  <a:gd name="connsiteY1-744" fmla="*/ 301389 h 657432"/>
                  <a:gd name="connsiteX2-745" fmla="*/ 528124 w 1041553"/>
                  <a:gd name="connsiteY2-746" fmla="*/ 15 h 657432"/>
                  <a:gd name="connsiteX3-747" fmla="*/ 998594 w 1041553"/>
                  <a:gd name="connsiteY3-748" fmla="*/ 287929 h 657432"/>
                  <a:gd name="connsiteX4-749" fmla="*/ 918923 w 1041553"/>
                  <a:gd name="connsiteY4-750" fmla="*/ 431513 h 657432"/>
                  <a:gd name="connsiteX5-751" fmla="*/ 528124 w 1041553"/>
                  <a:gd name="connsiteY5-752" fmla="*/ 656609 h 657432"/>
                  <a:gd name="connsiteX6-753" fmla="*/ 79942 w 1041553"/>
                  <a:gd name="connsiteY6-754" fmla="*/ 440486 h 657432"/>
                  <a:gd name="connsiteX0-755" fmla="*/ 79942 w 1023594"/>
                  <a:gd name="connsiteY0-756" fmla="*/ 440501 h 657447"/>
                  <a:gd name="connsiteX1-757" fmla="*/ 65662 w 1023594"/>
                  <a:gd name="connsiteY1-758" fmla="*/ 301404 h 657447"/>
                  <a:gd name="connsiteX2-759" fmla="*/ 528124 w 1023594"/>
                  <a:gd name="connsiteY2-760" fmla="*/ 30 h 657447"/>
                  <a:gd name="connsiteX3-761" fmla="*/ 974870 w 1023594"/>
                  <a:gd name="connsiteY3-762" fmla="*/ 282348 h 657447"/>
                  <a:gd name="connsiteX4-763" fmla="*/ 918923 w 1023594"/>
                  <a:gd name="connsiteY4-764" fmla="*/ 431528 h 657447"/>
                  <a:gd name="connsiteX5-765" fmla="*/ 528124 w 1023594"/>
                  <a:gd name="connsiteY5-766" fmla="*/ 656624 h 657447"/>
                  <a:gd name="connsiteX6-767" fmla="*/ 79942 w 1023594"/>
                  <a:gd name="connsiteY6-768" fmla="*/ 440501 h 657447"/>
                  <a:gd name="connsiteX0-769" fmla="*/ 79942 w 1023594"/>
                  <a:gd name="connsiteY0-770" fmla="*/ 440695 h 657641"/>
                  <a:gd name="connsiteX1-771" fmla="*/ 65662 w 1023594"/>
                  <a:gd name="connsiteY1-772" fmla="*/ 301598 h 657641"/>
                  <a:gd name="connsiteX2-773" fmla="*/ 528124 w 1023594"/>
                  <a:gd name="connsiteY2-774" fmla="*/ 224 h 657641"/>
                  <a:gd name="connsiteX3-775" fmla="*/ 974870 w 1023594"/>
                  <a:gd name="connsiteY3-776" fmla="*/ 282542 h 657641"/>
                  <a:gd name="connsiteX4-777" fmla="*/ 918923 w 1023594"/>
                  <a:gd name="connsiteY4-778" fmla="*/ 431722 h 657641"/>
                  <a:gd name="connsiteX5-779" fmla="*/ 528124 w 1023594"/>
                  <a:gd name="connsiteY5-780" fmla="*/ 656818 h 657641"/>
                  <a:gd name="connsiteX6-781" fmla="*/ 79942 w 1023594"/>
                  <a:gd name="connsiteY6-782" fmla="*/ 440695 h 657641"/>
                  <a:gd name="connsiteX0-783" fmla="*/ 79942 w 1013056"/>
                  <a:gd name="connsiteY0-784" fmla="*/ 440695 h 657641"/>
                  <a:gd name="connsiteX1-785" fmla="*/ 65662 w 1013056"/>
                  <a:gd name="connsiteY1-786" fmla="*/ 301598 h 657641"/>
                  <a:gd name="connsiteX2-787" fmla="*/ 528124 w 1013056"/>
                  <a:gd name="connsiteY2-788" fmla="*/ 224 h 657641"/>
                  <a:gd name="connsiteX3-789" fmla="*/ 974870 w 1013056"/>
                  <a:gd name="connsiteY3-790" fmla="*/ 282542 h 657641"/>
                  <a:gd name="connsiteX4-791" fmla="*/ 918923 w 1013056"/>
                  <a:gd name="connsiteY4-792" fmla="*/ 431722 h 657641"/>
                  <a:gd name="connsiteX5-793" fmla="*/ 528124 w 1013056"/>
                  <a:gd name="connsiteY5-794" fmla="*/ 656818 h 657641"/>
                  <a:gd name="connsiteX6-795" fmla="*/ 79942 w 1013056"/>
                  <a:gd name="connsiteY6-796" fmla="*/ 440695 h 657641"/>
                  <a:gd name="connsiteX0-797" fmla="*/ 79942 w 1000676"/>
                  <a:gd name="connsiteY0-798" fmla="*/ 440502 h 657448"/>
                  <a:gd name="connsiteX1-799" fmla="*/ 65662 w 1000676"/>
                  <a:gd name="connsiteY1-800" fmla="*/ 301405 h 657448"/>
                  <a:gd name="connsiteX2-801" fmla="*/ 528124 w 1000676"/>
                  <a:gd name="connsiteY2-802" fmla="*/ 31 h 657448"/>
                  <a:gd name="connsiteX3-803" fmla="*/ 957077 w 1000676"/>
                  <a:gd name="connsiteY3-804" fmla="*/ 282349 h 657448"/>
                  <a:gd name="connsiteX4-805" fmla="*/ 918923 w 1000676"/>
                  <a:gd name="connsiteY4-806" fmla="*/ 431529 h 657448"/>
                  <a:gd name="connsiteX5-807" fmla="*/ 528124 w 1000676"/>
                  <a:gd name="connsiteY5-808" fmla="*/ 656625 h 657448"/>
                  <a:gd name="connsiteX6-809" fmla="*/ 79942 w 1000676"/>
                  <a:gd name="connsiteY6-810" fmla="*/ 440502 h 657448"/>
                  <a:gd name="connsiteX0-811" fmla="*/ 82443 w 1003177"/>
                  <a:gd name="connsiteY0-812" fmla="*/ 440502 h 657448"/>
                  <a:gd name="connsiteX1-813" fmla="*/ 68163 w 1003177"/>
                  <a:gd name="connsiteY1-814" fmla="*/ 301405 h 657448"/>
                  <a:gd name="connsiteX2-815" fmla="*/ 530625 w 1003177"/>
                  <a:gd name="connsiteY2-816" fmla="*/ 31 h 657448"/>
                  <a:gd name="connsiteX3-817" fmla="*/ 959578 w 1003177"/>
                  <a:gd name="connsiteY3-818" fmla="*/ 282349 h 657448"/>
                  <a:gd name="connsiteX4-819" fmla="*/ 921424 w 1003177"/>
                  <a:gd name="connsiteY4-820" fmla="*/ 431529 h 657448"/>
                  <a:gd name="connsiteX5-821" fmla="*/ 530625 w 1003177"/>
                  <a:gd name="connsiteY5-822" fmla="*/ 656625 h 657448"/>
                  <a:gd name="connsiteX6-823" fmla="*/ 82443 w 1003177"/>
                  <a:gd name="connsiteY6-824" fmla="*/ 440502 h 657448"/>
                  <a:gd name="connsiteX0-825" fmla="*/ 88150 w 1008884"/>
                  <a:gd name="connsiteY0-826" fmla="*/ 440502 h 657448"/>
                  <a:gd name="connsiteX1-827" fmla="*/ 73870 w 1008884"/>
                  <a:gd name="connsiteY1-828" fmla="*/ 301405 h 657448"/>
                  <a:gd name="connsiteX2-829" fmla="*/ 536332 w 1008884"/>
                  <a:gd name="connsiteY2-830" fmla="*/ 31 h 657448"/>
                  <a:gd name="connsiteX3-831" fmla="*/ 965285 w 1008884"/>
                  <a:gd name="connsiteY3-832" fmla="*/ 282349 h 657448"/>
                  <a:gd name="connsiteX4-833" fmla="*/ 927131 w 1008884"/>
                  <a:gd name="connsiteY4-834" fmla="*/ 431529 h 657448"/>
                  <a:gd name="connsiteX5-835" fmla="*/ 536332 w 1008884"/>
                  <a:gd name="connsiteY5-836" fmla="*/ 656625 h 657448"/>
                  <a:gd name="connsiteX6-837" fmla="*/ 88150 w 1008884"/>
                  <a:gd name="connsiteY6-838" fmla="*/ 440502 h 657448"/>
                  <a:gd name="connsiteX0-839" fmla="*/ 88150 w 1017871"/>
                  <a:gd name="connsiteY0-840" fmla="*/ 440502 h 657448"/>
                  <a:gd name="connsiteX1-841" fmla="*/ 73870 w 1017871"/>
                  <a:gd name="connsiteY1-842" fmla="*/ 301405 h 657448"/>
                  <a:gd name="connsiteX2-843" fmla="*/ 536332 w 1017871"/>
                  <a:gd name="connsiteY2-844" fmla="*/ 31 h 657448"/>
                  <a:gd name="connsiteX3-845" fmla="*/ 965285 w 1017871"/>
                  <a:gd name="connsiteY3-846" fmla="*/ 282349 h 657448"/>
                  <a:gd name="connsiteX4-847" fmla="*/ 927131 w 1017871"/>
                  <a:gd name="connsiteY4-848" fmla="*/ 431529 h 657448"/>
                  <a:gd name="connsiteX5-849" fmla="*/ 536332 w 1017871"/>
                  <a:gd name="connsiteY5-850" fmla="*/ 656625 h 657448"/>
                  <a:gd name="connsiteX6-851" fmla="*/ 88150 w 1017871"/>
                  <a:gd name="connsiteY6-852" fmla="*/ 440502 h 657448"/>
                  <a:gd name="connsiteX0-853" fmla="*/ 88150 w 1017871"/>
                  <a:gd name="connsiteY0-854" fmla="*/ 440695 h 657641"/>
                  <a:gd name="connsiteX1-855" fmla="*/ 73870 w 1017871"/>
                  <a:gd name="connsiteY1-856" fmla="*/ 301598 h 657641"/>
                  <a:gd name="connsiteX2-857" fmla="*/ 536332 w 1017871"/>
                  <a:gd name="connsiteY2-858" fmla="*/ 224 h 657641"/>
                  <a:gd name="connsiteX3-859" fmla="*/ 965285 w 1017871"/>
                  <a:gd name="connsiteY3-860" fmla="*/ 282542 h 657641"/>
                  <a:gd name="connsiteX4-861" fmla="*/ 927131 w 1017871"/>
                  <a:gd name="connsiteY4-862" fmla="*/ 431722 h 657641"/>
                  <a:gd name="connsiteX5-863" fmla="*/ 536332 w 1017871"/>
                  <a:gd name="connsiteY5-864" fmla="*/ 656818 h 657641"/>
                  <a:gd name="connsiteX6-865" fmla="*/ 88150 w 1017871"/>
                  <a:gd name="connsiteY6-866" fmla="*/ 440695 h 657641"/>
                  <a:gd name="connsiteX0-867" fmla="*/ 88150 w 1017871"/>
                  <a:gd name="connsiteY0-868" fmla="*/ 440502 h 657448"/>
                  <a:gd name="connsiteX1-869" fmla="*/ 73870 w 1017871"/>
                  <a:gd name="connsiteY1-870" fmla="*/ 301405 h 657448"/>
                  <a:gd name="connsiteX2-871" fmla="*/ 536332 w 1017871"/>
                  <a:gd name="connsiteY2-872" fmla="*/ 31 h 657448"/>
                  <a:gd name="connsiteX3-873" fmla="*/ 965285 w 1017871"/>
                  <a:gd name="connsiteY3-874" fmla="*/ 282349 h 657448"/>
                  <a:gd name="connsiteX4-875" fmla="*/ 927131 w 1017871"/>
                  <a:gd name="connsiteY4-876" fmla="*/ 431529 h 657448"/>
                  <a:gd name="connsiteX5-877" fmla="*/ 536332 w 1017871"/>
                  <a:gd name="connsiteY5-878" fmla="*/ 656625 h 657448"/>
                  <a:gd name="connsiteX6-879" fmla="*/ 88150 w 1017871"/>
                  <a:gd name="connsiteY6-880" fmla="*/ 440502 h 657448"/>
                  <a:gd name="connsiteX0-881" fmla="*/ 88150 w 1017871"/>
                  <a:gd name="connsiteY0-882" fmla="*/ 440502 h 657448"/>
                  <a:gd name="connsiteX1-883" fmla="*/ 73870 w 1017871"/>
                  <a:gd name="connsiteY1-884" fmla="*/ 301405 h 657448"/>
                  <a:gd name="connsiteX2-885" fmla="*/ 536332 w 1017871"/>
                  <a:gd name="connsiteY2-886" fmla="*/ 31 h 657448"/>
                  <a:gd name="connsiteX3-887" fmla="*/ 965285 w 1017871"/>
                  <a:gd name="connsiteY3-888" fmla="*/ 282349 h 657448"/>
                  <a:gd name="connsiteX4-889" fmla="*/ 927131 w 1017871"/>
                  <a:gd name="connsiteY4-890" fmla="*/ 431529 h 657448"/>
                  <a:gd name="connsiteX5-891" fmla="*/ 536332 w 1017871"/>
                  <a:gd name="connsiteY5-892" fmla="*/ 656625 h 657448"/>
                  <a:gd name="connsiteX6-893" fmla="*/ 88150 w 1017871"/>
                  <a:gd name="connsiteY6-894" fmla="*/ 440502 h 657448"/>
                  <a:gd name="connsiteX0-895" fmla="*/ 88150 w 1027801"/>
                  <a:gd name="connsiteY0-896" fmla="*/ 440502 h 657448"/>
                  <a:gd name="connsiteX1-897" fmla="*/ 73870 w 1027801"/>
                  <a:gd name="connsiteY1-898" fmla="*/ 301405 h 657448"/>
                  <a:gd name="connsiteX2-899" fmla="*/ 536332 w 1027801"/>
                  <a:gd name="connsiteY2-900" fmla="*/ 31 h 657448"/>
                  <a:gd name="connsiteX3-901" fmla="*/ 965285 w 1027801"/>
                  <a:gd name="connsiteY3-902" fmla="*/ 282349 h 657448"/>
                  <a:gd name="connsiteX4-903" fmla="*/ 927131 w 1027801"/>
                  <a:gd name="connsiteY4-904" fmla="*/ 431529 h 657448"/>
                  <a:gd name="connsiteX5-905" fmla="*/ 536332 w 1027801"/>
                  <a:gd name="connsiteY5-906" fmla="*/ 656625 h 657448"/>
                  <a:gd name="connsiteX6-907" fmla="*/ 88150 w 1027801"/>
                  <a:gd name="connsiteY6-908" fmla="*/ 440502 h 657448"/>
                  <a:gd name="connsiteX0-909" fmla="*/ 88150 w 1027801"/>
                  <a:gd name="connsiteY0-910" fmla="*/ 440502 h 657448"/>
                  <a:gd name="connsiteX1-911" fmla="*/ 73870 w 1027801"/>
                  <a:gd name="connsiteY1-912" fmla="*/ 301405 h 657448"/>
                  <a:gd name="connsiteX2-913" fmla="*/ 536332 w 1027801"/>
                  <a:gd name="connsiteY2-914" fmla="*/ 31 h 657448"/>
                  <a:gd name="connsiteX3-915" fmla="*/ 965285 w 1027801"/>
                  <a:gd name="connsiteY3-916" fmla="*/ 282349 h 657448"/>
                  <a:gd name="connsiteX4-917" fmla="*/ 927131 w 1027801"/>
                  <a:gd name="connsiteY4-918" fmla="*/ 431529 h 657448"/>
                  <a:gd name="connsiteX5-919" fmla="*/ 536332 w 1027801"/>
                  <a:gd name="connsiteY5-920" fmla="*/ 656625 h 657448"/>
                  <a:gd name="connsiteX6-921" fmla="*/ 88150 w 1027801"/>
                  <a:gd name="connsiteY6-922" fmla="*/ 440502 h 657448"/>
                  <a:gd name="connsiteX0-923" fmla="*/ 88150 w 1013624"/>
                  <a:gd name="connsiteY0-924" fmla="*/ 440488 h 657434"/>
                  <a:gd name="connsiteX1-925" fmla="*/ 73870 w 1013624"/>
                  <a:gd name="connsiteY1-926" fmla="*/ 301391 h 657434"/>
                  <a:gd name="connsiteX2-927" fmla="*/ 536332 w 1013624"/>
                  <a:gd name="connsiteY2-928" fmla="*/ 17 h 657434"/>
                  <a:gd name="connsiteX3-929" fmla="*/ 940628 w 1013624"/>
                  <a:gd name="connsiteY3-930" fmla="*/ 315905 h 657434"/>
                  <a:gd name="connsiteX4-931" fmla="*/ 927131 w 1013624"/>
                  <a:gd name="connsiteY4-932" fmla="*/ 431515 h 657434"/>
                  <a:gd name="connsiteX5-933" fmla="*/ 536332 w 1013624"/>
                  <a:gd name="connsiteY5-934" fmla="*/ 656611 h 657434"/>
                  <a:gd name="connsiteX6-935" fmla="*/ 88150 w 1013624"/>
                  <a:gd name="connsiteY6-936" fmla="*/ 440488 h 657434"/>
                  <a:gd name="connsiteX0-937" fmla="*/ 74908 w 1000382"/>
                  <a:gd name="connsiteY0-938" fmla="*/ 440537 h 657483"/>
                  <a:gd name="connsiteX1-939" fmla="*/ 85286 w 1000382"/>
                  <a:gd name="connsiteY1-940" fmla="*/ 346201 h 657483"/>
                  <a:gd name="connsiteX2-941" fmla="*/ 523090 w 1000382"/>
                  <a:gd name="connsiteY2-942" fmla="*/ 66 h 657483"/>
                  <a:gd name="connsiteX3-943" fmla="*/ 927386 w 1000382"/>
                  <a:gd name="connsiteY3-944" fmla="*/ 315954 h 657483"/>
                  <a:gd name="connsiteX4-945" fmla="*/ 913889 w 1000382"/>
                  <a:gd name="connsiteY4-946" fmla="*/ 431564 h 657483"/>
                  <a:gd name="connsiteX5-947" fmla="*/ 523090 w 1000382"/>
                  <a:gd name="connsiteY5-948" fmla="*/ 656660 h 657483"/>
                  <a:gd name="connsiteX6-949" fmla="*/ 74908 w 1000382"/>
                  <a:gd name="connsiteY6-950" fmla="*/ 440537 h 657483"/>
                  <a:gd name="connsiteX0-951" fmla="*/ 70393 w 995867"/>
                  <a:gd name="connsiteY0-952" fmla="*/ 440537 h 657483"/>
                  <a:gd name="connsiteX1-953" fmla="*/ 80771 w 995867"/>
                  <a:gd name="connsiteY1-954" fmla="*/ 346201 h 657483"/>
                  <a:gd name="connsiteX2-955" fmla="*/ 518575 w 995867"/>
                  <a:gd name="connsiteY2-956" fmla="*/ 66 h 657483"/>
                  <a:gd name="connsiteX3-957" fmla="*/ 922871 w 995867"/>
                  <a:gd name="connsiteY3-958" fmla="*/ 315954 h 657483"/>
                  <a:gd name="connsiteX4-959" fmla="*/ 909374 w 995867"/>
                  <a:gd name="connsiteY4-960" fmla="*/ 431564 h 657483"/>
                  <a:gd name="connsiteX5-961" fmla="*/ 518575 w 995867"/>
                  <a:gd name="connsiteY5-962" fmla="*/ 656660 h 657483"/>
                  <a:gd name="connsiteX6-963" fmla="*/ 70393 w 995867"/>
                  <a:gd name="connsiteY6-964" fmla="*/ 440537 h 657483"/>
                  <a:gd name="connsiteX0-965" fmla="*/ 56668 w 982142"/>
                  <a:gd name="connsiteY0-966" fmla="*/ 440537 h 657483"/>
                  <a:gd name="connsiteX1-967" fmla="*/ 67046 w 982142"/>
                  <a:gd name="connsiteY1-968" fmla="*/ 346201 h 657483"/>
                  <a:gd name="connsiteX2-969" fmla="*/ 504850 w 982142"/>
                  <a:gd name="connsiteY2-970" fmla="*/ 66 h 657483"/>
                  <a:gd name="connsiteX3-971" fmla="*/ 909146 w 982142"/>
                  <a:gd name="connsiteY3-972" fmla="*/ 315954 h 657483"/>
                  <a:gd name="connsiteX4-973" fmla="*/ 895649 w 982142"/>
                  <a:gd name="connsiteY4-974" fmla="*/ 431564 h 657483"/>
                  <a:gd name="connsiteX5-975" fmla="*/ 504850 w 982142"/>
                  <a:gd name="connsiteY5-976" fmla="*/ 656660 h 657483"/>
                  <a:gd name="connsiteX6-977" fmla="*/ 56668 w 982142"/>
                  <a:gd name="connsiteY6-978" fmla="*/ 440537 h 657483"/>
                  <a:gd name="connsiteX0-979" fmla="*/ 56668 w 964216"/>
                  <a:gd name="connsiteY0-980" fmla="*/ 440537 h 657483"/>
                  <a:gd name="connsiteX1-981" fmla="*/ 67046 w 964216"/>
                  <a:gd name="connsiteY1-982" fmla="*/ 346201 h 657483"/>
                  <a:gd name="connsiteX2-983" fmla="*/ 504850 w 964216"/>
                  <a:gd name="connsiteY2-984" fmla="*/ 66 h 657483"/>
                  <a:gd name="connsiteX3-985" fmla="*/ 909146 w 964216"/>
                  <a:gd name="connsiteY3-986" fmla="*/ 315954 h 657483"/>
                  <a:gd name="connsiteX4-987" fmla="*/ 895649 w 964216"/>
                  <a:gd name="connsiteY4-988" fmla="*/ 431564 h 657483"/>
                  <a:gd name="connsiteX5-989" fmla="*/ 504850 w 964216"/>
                  <a:gd name="connsiteY5-990" fmla="*/ 656660 h 657483"/>
                  <a:gd name="connsiteX6-991" fmla="*/ 56668 w 964216"/>
                  <a:gd name="connsiteY6-992" fmla="*/ 440537 h 657483"/>
                  <a:gd name="connsiteX0-993" fmla="*/ 56668 w 956229"/>
                  <a:gd name="connsiteY0-994" fmla="*/ 440537 h 657483"/>
                  <a:gd name="connsiteX1-995" fmla="*/ 67046 w 956229"/>
                  <a:gd name="connsiteY1-996" fmla="*/ 346201 h 657483"/>
                  <a:gd name="connsiteX2-997" fmla="*/ 504850 w 956229"/>
                  <a:gd name="connsiteY2-998" fmla="*/ 66 h 657483"/>
                  <a:gd name="connsiteX3-999" fmla="*/ 909146 w 956229"/>
                  <a:gd name="connsiteY3-1000" fmla="*/ 315954 h 657483"/>
                  <a:gd name="connsiteX4-1001" fmla="*/ 895649 w 956229"/>
                  <a:gd name="connsiteY4-1002" fmla="*/ 431564 h 657483"/>
                  <a:gd name="connsiteX5-1003" fmla="*/ 504850 w 956229"/>
                  <a:gd name="connsiteY5-1004" fmla="*/ 656660 h 657483"/>
                  <a:gd name="connsiteX6-1005" fmla="*/ 56668 w 956229"/>
                  <a:gd name="connsiteY6-1006" fmla="*/ 440537 h 657483"/>
                  <a:gd name="connsiteX0-1007" fmla="*/ 56668 w 956229"/>
                  <a:gd name="connsiteY0-1008" fmla="*/ 440759 h 657705"/>
                  <a:gd name="connsiteX1-1009" fmla="*/ 67046 w 956229"/>
                  <a:gd name="connsiteY1-1010" fmla="*/ 346423 h 657705"/>
                  <a:gd name="connsiteX2-1011" fmla="*/ 504850 w 956229"/>
                  <a:gd name="connsiteY2-1012" fmla="*/ 288 h 657705"/>
                  <a:gd name="connsiteX3-1013" fmla="*/ 909146 w 956229"/>
                  <a:gd name="connsiteY3-1014" fmla="*/ 316176 h 657705"/>
                  <a:gd name="connsiteX4-1015" fmla="*/ 895649 w 956229"/>
                  <a:gd name="connsiteY4-1016" fmla="*/ 431786 h 657705"/>
                  <a:gd name="connsiteX5-1017" fmla="*/ 504850 w 956229"/>
                  <a:gd name="connsiteY5-1018" fmla="*/ 656882 h 657705"/>
                  <a:gd name="connsiteX6-1019" fmla="*/ 56668 w 956229"/>
                  <a:gd name="connsiteY6-1020" fmla="*/ 440759 h 657705"/>
                  <a:gd name="connsiteX0-1021" fmla="*/ 87948 w 938738"/>
                  <a:gd name="connsiteY0-1022" fmla="*/ 429597 h 656882"/>
                  <a:gd name="connsiteX1-1023" fmla="*/ 49555 w 938738"/>
                  <a:gd name="connsiteY1-1024" fmla="*/ 346423 h 656882"/>
                  <a:gd name="connsiteX2-1025" fmla="*/ 487359 w 938738"/>
                  <a:gd name="connsiteY2-1026" fmla="*/ 288 h 656882"/>
                  <a:gd name="connsiteX3-1027" fmla="*/ 891655 w 938738"/>
                  <a:gd name="connsiteY3-1028" fmla="*/ 316176 h 656882"/>
                  <a:gd name="connsiteX4-1029" fmla="*/ 878158 w 938738"/>
                  <a:gd name="connsiteY4-1030" fmla="*/ 431786 h 656882"/>
                  <a:gd name="connsiteX5-1031" fmla="*/ 487359 w 938738"/>
                  <a:gd name="connsiteY5-1032" fmla="*/ 656882 h 656882"/>
                  <a:gd name="connsiteX6-1033" fmla="*/ 87948 w 938738"/>
                  <a:gd name="connsiteY6-1034" fmla="*/ 429597 h 656882"/>
                  <a:gd name="connsiteX0-1035" fmla="*/ 87948 w 927102"/>
                  <a:gd name="connsiteY0-1036" fmla="*/ 429597 h 657278"/>
                  <a:gd name="connsiteX1-1037" fmla="*/ 49555 w 927102"/>
                  <a:gd name="connsiteY1-1038" fmla="*/ 346423 h 657278"/>
                  <a:gd name="connsiteX2-1039" fmla="*/ 487359 w 927102"/>
                  <a:gd name="connsiteY2-1040" fmla="*/ 288 h 657278"/>
                  <a:gd name="connsiteX3-1041" fmla="*/ 891655 w 927102"/>
                  <a:gd name="connsiteY3-1042" fmla="*/ 316176 h 657278"/>
                  <a:gd name="connsiteX4-1043" fmla="*/ 837515 w 927102"/>
                  <a:gd name="connsiteY4-1044" fmla="*/ 375973 h 657278"/>
                  <a:gd name="connsiteX5-1045" fmla="*/ 487359 w 927102"/>
                  <a:gd name="connsiteY5-1046" fmla="*/ 656882 h 657278"/>
                  <a:gd name="connsiteX6-1047" fmla="*/ 87948 w 927102"/>
                  <a:gd name="connsiteY6-1048" fmla="*/ 429597 h 657278"/>
                  <a:gd name="connsiteX0-1049" fmla="*/ 87948 w 927102"/>
                  <a:gd name="connsiteY0-1050" fmla="*/ 429597 h 657911"/>
                  <a:gd name="connsiteX1-1051" fmla="*/ 49555 w 927102"/>
                  <a:gd name="connsiteY1-1052" fmla="*/ 346423 h 657911"/>
                  <a:gd name="connsiteX2-1053" fmla="*/ 487359 w 927102"/>
                  <a:gd name="connsiteY2-1054" fmla="*/ 288 h 657911"/>
                  <a:gd name="connsiteX3-1055" fmla="*/ 891655 w 927102"/>
                  <a:gd name="connsiteY3-1056" fmla="*/ 316176 h 657911"/>
                  <a:gd name="connsiteX4-1057" fmla="*/ 837515 w 927102"/>
                  <a:gd name="connsiteY4-1058" fmla="*/ 375973 h 657911"/>
                  <a:gd name="connsiteX5-1059" fmla="*/ 487359 w 927102"/>
                  <a:gd name="connsiteY5-1060" fmla="*/ 656882 h 657911"/>
                  <a:gd name="connsiteX6-1061" fmla="*/ 87948 w 927102"/>
                  <a:gd name="connsiteY6-1062" fmla="*/ 429597 h 657911"/>
                  <a:gd name="connsiteX0-1063" fmla="*/ 87948 w 837515"/>
                  <a:gd name="connsiteY0-1064" fmla="*/ 429366 h 657968"/>
                  <a:gd name="connsiteX1-1065" fmla="*/ 49555 w 837515"/>
                  <a:gd name="connsiteY1-1066" fmla="*/ 346192 h 657968"/>
                  <a:gd name="connsiteX2-1067" fmla="*/ 487359 w 837515"/>
                  <a:gd name="connsiteY2-1068" fmla="*/ 57 h 657968"/>
                  <a:gd name="connsiteX3-1069" fmla="*/ 837515 w 837515"/>
                  <a:gd name="connsiteY3-1070" fmla="*/ 375742 h 657968"/>
                  <a:gd name="connsiteX4-1071" fmla="*/ 487359 w 837515"/>
                  <a:gd name="connsiteY4-1072" fmla="*/ 656651 h 657968"/>
                  <a:gd name="connsiteX5-1073" fmla="*/ 87948 w 837515"/>
                  <a:gd name="connsiteY5-1074" fmla="*/ 429366 h 657968"/>
                  <a:gd name="connsiteX0-1075" fmla="*/ 0 w 749567"/>
                  <a:gd name="connsiteY0-1076" fmla="*/ 429309 h 657911"/>
                  <a:gd name="connsiteX1-1077" fmla="*/ 399411 w 749567"/>
                  <a:gd name="connsiteY1-1078" fmla="*/ 0 h 657911"/>
                  <a:gd name="connsiteX2-1079" fmla="*/ 749567 w 749567"/>
                  <a:gd name="connsiteY2-1080" fmla="*/ 375685 h 657911"/>
                  <a:gd name="connsiteX3-1081" fmla="*/ 399411 w 749567"/>
                  <a:gd name="connsiteY3-1082" fmla="*/ 656594 h 657911"/>
                  <a:gd name="connsiteX4-1083" fmla="*/ 0 w 749567"/>
                  <a:gd name="connsiteY4-1084" fmla="*/ 429309 h 657911"/>
                  <a:gd name="connsiteX0-1085" fmla="*/ 0 w 749567"/>
                  <a:gd name="connsiteY0-1086" fmla="*/ 501866 h 730468"/>
                  <a:gd name="connsiteX1-1087" fmla="*/ 407540 w 749567"/>
                  <a:gd name="connsiteY1-1088" fmla="*/ 0 h 730468"/>
                  <a:gd name="connsiteX2-1089" fmla="*/ 749567 w 749567"/>
                  <a:gd name="connsiteY2-1090" fmla="*/ 448242 h 730468"/>
                  <a:gd name="connsiteX3-1091" fmla="*/ 399411 w 749567"/>
                  <a:gd name="connsiteY3-1092" fmla="*/ 729151 h 730468"/>
                  <a:gd name="connsiteX4-1093" fmla="*/ 0 w 749567"/>
                  <a:gd name="connsiteY4-1094" fmla="*/ 501866 h 730468"/>
                  <a:gd name="connsiteX0-1095" fmla="*/ 0 w 749567"/>
                  <a:gd name="connsiteY0-1096" fmla="*/ 502035 h 730637"/>
                  <a:gd name="connsiteX1-1097" fmla="*/ 407540 w 749567"/>
                  <a:gd name="connsiteY1-1098" fmla="*/ 169 h 730637"/>
                  <a:gd name="connsiteX2-1099" fmla="*/ 749567 w 749567"/>
                  <a:gd name="connsiteY2-1100" fmla="*/ 448411 h 730637"/>
                  <a:gd name="connsiteX3-1101" fmla="*/ 399411 w 749567"/>
                  <a:gd name="connsiteY3-1102" fmla="*/ 729320 h 730637"/>
                  <a:gd name="connsiteX4-1103" fmla="*/ 0 w 749567"/>
                  <a:gd name="connsiteY4-1104" fmla="*/ 502035 h 730637"/>
                  <a:gd name="connsiteX0-1105" fmla="*/ 0 w 773952"/>
                  <a:gd name="connsiteY0-1106" fmla="*/ 468403 h 729224"/>
                  <a:gd name="connsiteX1-1107" fmla="*/ 431925 w 773952"/>
                  <a:gd name="connsiteY1-1108" fmla="*/ 25 h 729224"/>
                  <a:gd name="connsiteX2-1109" fmla="*/ 773952 w 773952"/>
                  <a:gd name="connsiteY2-1110" fmla="*/ 448267 h 729224"/>
                  <a:gd name="connsiteX3-1111" fmla="*/ 423796 w 773952"/>
                  <a:gd name="connsiteY3-1112" fmla="*/ 729176 h 729224"/>
                  <a:gd name="connsiteX4-1113" fmla="*/ 0 w 773952"/>
                  <a:gd name="connsiteY4-1114" fmla="*/ 468403 h 729224"/>
                  <a:gd name="connsiteX0-1115" fmla="*/ 0 w 773952"/>
                  <a:gd name="connsiteY0-1116" fmla="*/ 468403 h 729224"/>
                  <a:gd name="connsiteX1-1117" fmla="*/ 431925 w 773952"/>
                  <a:gd name="connsiteY1-1118" fmla="*/ 25 h 729224"/>
                  <a:gd name="connsiteX2-1119" fmla="*/ 773952 w 773952"/>
                  <a:gd name="connsiteY2-1120" fmla="*/ 448267 h 729224"/>
                  <a:gd name="connsiteX3-1121" fmla="*/ 423796 w 773952"/>
                  <a:gd name="connsiteY3-1122" fmla="*/ 729176 h 729224"/>
                  <a:gd name="connsiteX4-1123" fmla="*/ 0 w 773952"/>
                  <a:gd name="connsiteY4-1124" fmla="*/ 468403 h 729224"/>
                  <a:gd name="connsiteX0-1125" fmla="*/ 0 w 776563"/>
                  <a:gd name="connsiteY0-1126" fmla="*/ 468547 h 729368"/>
                  <a:gd name="connsiteX1-1127" fmla="*/ 431925 w 776563"/>
                  <a:gd name="connsiteY1-1128" fmla="*/ 169 h 729368"/>
                  <a:gd name="connsiteX2-1129" fmla="*/ 773952 w 776563"/>
                  <a:gd name="connsiteY2-1130" fmla="*/ 448411 h 729368"/>
                  <a:gd name="connsiteX3-1131" fmla="*/ 423796 w 776563"/>
                  <a:gd name="connsiteY3-1132" fmla="*/ 729320 h 729368"/>
                  <a:gd name="connsiteX4-1133" fmla="*/ 0 w 776563"/>
                  <a:gd name="connsiteY4-1134" fmla="*/ 468547 h 729368"/>
                  <a:gd name="connsiteX0-1135" fmla="*/ 9773 w 786336"/>
                  <a:gd name="connsiteY0-1136" fmla="*/ 468547 h 729368"/>
                  <a:gd name="connsiteX1-1137" fmla="*/ 441698 w 786336"/>
                  <a:gd name="connsiteY1-1138" fmla="*/ 169 h 729368"/>
                  <a:gd name="connsiteX2-1139" fmla="*/ 783725 w 786336"/>
                  <a:gd name="connsiteY2-1140" fmla="*/ 448411 h 729368"/>
                  <a:gd name="connsiteX3-1141" fmla="*/ 433569 w 786336"/>
                  <a:gd name="connsiteY3-1142" fmla="*/ 729320 h 729368"/>
                  <a:gd name="connsiteX4-1143" fmla="*/ 9773 w 786336"/>
                  <a:gd name="connsiteY4-1144" fmla="*/ 468547 h 729368"/>
                  <a:gd name="connsiteX0-1145" fmla="*/ 9773 w 786336"/>
                  <a:gd name="connsiteY0-1146" fmla="*/ 440656 h 701477"/>
                  <a:gd name="connsiteX1-1147" fmla="*/ 441698 w 786336"/>
                  <a:gd name="connsiteY1-1148" fmla="*/ 184 h 701477"/>
                  <a:gd name="connsiteX2-1149" fmla="*/ 783725 w 786336"/>
                  <a:gd name="connsiteY2-1150" fmla="*/ 420520 h 701477"/>
                  <a:gd name="connsiteX3-1151" fmla="*/ 433569 w 786336"/>
                  <a:gd name="connsiteY3-1152" fmla="*/ 701429 h 701477"/>
                  <a:gd name="connsiteX4-1153" fmla="*/ 9773 w 786336"/>
                  <a:gd name="connsiteY4-1154" fmla="*/ 440656 h 701477"/>
                  <a:gd name="connsiteX0-1155" fmla="*/ 20353 w 794305"/>
                  <a:gd name="connsiteY0-1156" fmla="*/ 456870 h 717691"/>
                  <a:gd name="connsiteX1-1157" fmla="*/ 104848 w 794305"/>
                  <a:gd name="connsiteY1-1158" fmla="*/ 121458 h 717691"/>
                  <a:gd name="connsiteX2-1159" fmla="*/ 452278 w 794305"/>
                  <a:gd name="connsiteY2-1160" fmla="*/ 16398 h 717691"/>
                  <a:gd name="connsiteX3-1161" fmla="*/ 794305 w 794305"/>
                  <a:gd name="connsiteY3-1162" fmla="*/ 436734 h 717691"/>
                  <a:gd name="connsiteX4-1163" fmla="*/ 444149 w 794305"/>
                  <a:gd name="connsiteY4-1164" fmla="*/ 717643 h 717691"/>
                  <a:gd name="connsiteX5-1165" fmla="*/ 20353 w 794305"/>
                  <a:gd name="connsiteY5-1166" fmla="*/ 456870 h 717691"/>
                  <a:gd name="connsiteX0-1167" fmla="*/ 20353 w 808720"/>
                  <a:gd name="connsiteY0-1168" fmla="*/ 440472 h 701293"/>
                  <a:gd name="connsiteX1-1169" fmla="*/ 104848 w 808720"/>
                  <a:gd name="connsiteY1-1170" fmla="*/ 105060 h 701293"/>
                  <a:gd name="connsiteX2-1171" fmla="*/ 452278 w 808720"/>
                  <a:gd name="connsiteY2-1172" fmla="*/ 0 h 701293"/>
                  <a:gd name="connsiteX3-1173" fmla="*/ 738248 w 808720"/>
                  <a:gd name="connsiteY3-1174" fmla="*/ 105061 h 701293"/>
                  <a:gd name="connsiteX4-1175" fmla="*/ 794305 w 808720"/>
                  <a:gd name="connsiteY4-1176" fmla="*/ 420336 h 701293"/>
                  <a:gd name="connsiteX5-1177" fmla="*/ 444149 w 808720"/>
                  <a:gd name="connsiteY5-1178" fmla="*/ 701245 h 701293"/>
                  <a:gd name="connsiteX6-1179" fmla="*/ 20353 w 808720"/>
                  <a:gd name="connsiteY6-1180" fmla="*/ 440472 h 701293"/>
                  <a:gd name="connsiteX0-1181" fmla="*/ 20353 w 808720"/>
                  <a:gd name="connsiteY0-1182" fmla="*/ 440472 h 714063"/>
                  <a:gd name="connsiteX1-1183" fmla="*/ 104848 w 808720"/>
                  <a:gd name="connsiteY1-1184" fmla="*/ 105060 h 714063"/>
                  <a:gd name="connsiteX2-1185" fmla="*/ 452278 w 808720"/>
                  <a:gd name="connsiteY2-1186" fmla="*/ 0 h 714063"/>
                  <a:gd name="connsiteX3-1187" fmla="*/ 738248 w 808720"/>
                  <a:gd name="connsiteY3-1188" fmla="*/ 105061 h 714063"/>
                  <a:gd name="connsiteX4-1189" fmla="*/ 794305 w 808720"/>
                  <a:gd name="connsiteY4-1190" fmla="*/ 420336 h 714063"/>
                  <a:gd name="connsiteX5-1191" fmla="*/ 444149 w 808720"/>
                  <a:gd name="connsiteY5-1192" fmla="*/ 701245 h 714063"/>
                  <a:gd name="connsiteX6-1193" fmla="*/ 154527 w 808720"/>
                  <a:gd name="connsiteY6-1194" fmla="*/ 643613 h 714063"/>
                  <a:gd name="connsiteX7" fmla="*/ 20353 w 808720"/>
                  <a:gd name="connsiteY7" fmla="*/ 440472 h 714063"/>
                  <a:gd name="connsiteX0-1195" fmla="*/ 20353 w 801423"/>
                  <a:gd name="connsiteY0-1196" fmla="*/ 440472 h 702003"/>
                  <a:gd name="connsiteX1-1197" fmla="*/ 104848 w 801423"/>
                  <a:gd name="connsiteY1-1198" fmla="*/ 105060 h 702003"/>
                  <a:gd name="connsiteX2-1199" fmla="*/ 452278 w 801423"/>
                  <a:gd name="connsiteY2-1200" fmla="*/ 0 h 702003"/>
                  <a:gd name="connsiteX3-1201" fmla="*/ 738248 w 801423"/>
                  <a:gd name="connsiteY3-1202" fmla="*/ 105061 h 702003"/>
                  <a:gd name="connsiteX4-1203" fmla="*/ 794305 w 801423"/>
                  <a:gd name="connsiteY4-1204" fmla="*/ 420336 h 702003"/>
                  <a:gd name="connsiteX5-1205" fmla="*/ 669940 w 801423"/>
                  <a:gd name="connsiteY5-1206" fmla="*/ 614022 h 702003"/>
                  <a:gd name="connsiteX6-1207" fmla="*/ 444149 w 801423"/>
                  <a:gd name="connsiteY6-1208" fmla="*/ 701245 h 702003"/>
                  <a:gd name="connsiteX7-1209" fmla="*/ 154527 w 801423"/>
                  <a:gd name="connsiteY7-1210" fmla="*/ 643613 h 702003"/>
                  <a:gd name="connsiteX8" fmla="*/ 20353 w 801423"/>
                  <a:gd name="connsiteY8" fmla="*/ 440472 h 702003"/>
                  <a:gd name="connsiteX0-1211" fmla="*/ 15114 w 796184"/>
                  <a:gd name="connsiteY0-1212" fmla="*/ 440472 h 702003"/>
                  <a:gd name="connsiteX1-1213" fmla="*/ 99609 w 796184"/>
                  <a:gd name="connsiteY1-1214" fmla="*/ 105060 h 702003"/>
                  <a:gd name="connsiteX2-1215" fmla="*/ 447039 w 796184"/>
                  <a:gd name="connsiteY2-1216" fmla="*/ 0 h 702003"/>
                  <a:gd name="connsiteX3-1217" fmla="*/ 733009 w 796184"/>
                  <a:gd name="connsiteY3-1218" fmla="*/ 105061 h 702003"/>
                  <a:gd name="connsiteX4-1219" fmla="*/ 789066 w 796184"/>
                  <a:gd name="connsiteY4-1220" fmla="*/ 420336 h 702003"/>
                  <a:gd name="connsiteX5-1221" fmla="*/ 664701 w 796184"/>
                  <a:gd name="connsiteY5-1222" fmla="*/ 614022 h 702003"/>
                  <a:gd name="connsiteX6-1223" fmla="*/ 438910 w 796184"/>
                  <a:gd name="connsiteY6-1224" fmla="*/ 701245 h 702003"/>
                  <a:gd name="connsiteX7-1225" fmla="*/ 149288 w 796184"/>
                  <a:gd name="connsiteY7-1226" fmla="*/ 643613 h 702003"/>
                  <a:gd name="connsiteX8-1227" fmla="*/ 15114 w 796184"/>
                  <a:gd name="connsiteY8-1228" fmla="*/ 440472 h 702003"/>
                  <a:gd name="connsiteX0-1229" fmla="*/ 15114 w 796184"/>
                  <a:gd name="connsiteY0-1230" fmla="*/ 440472 h 702003"/>
                  <a:gd name="connsiteX1-1231" fmla="*/ 99609 w 796184"/>
                  <a:gd name="connsiteY1-1232" fmla="*/ 105060 h 702003"/>
                  <a:gd name="connsiteX2-1233" fmla="*/ 447039 w 796184"/>
                  <a:gd name="connsiteY2-1234" fmla="*/ 0 h 702003"/>
                  <a:gd name="connsiteX3-1235" fmla="*/ 733009 w 796184"/>
                  <a:gd name="connsiteY3-1236" fmla="*/ 105061 h 702003"/>
                  <a:gd name="connsiteX4-1237" fmla="*/ 789066 w 796184"/>
                  <a:gd name="connsiteY4-1238" fmla="*/ 420336 h 702003"/>
                  <a:gd name="connsiteX5-1239" fmla="*/ 664701 w 796184"/>
                  <a:gd name="connsiteY5-1240" fmla="*/ 614022 h 702003"/>
                  <a:gd name="connsiteX6-1241" fmla="*/ 438910 w 796184"/>
                  <a:gd name="connsiteY6-1242" fmla="*/ 701245 h 702003"/>
                  <a:gd name="connsiteX7-1243" fmla="*/ 149288 w 796184"/>
                  <a:gd name="connsiteY7-1244" fmla="*/ 643613 h 702003"/>
                  <a:gd name="connsiteX8-1245" fmla="*/ 15114 w 796184"/>
                  <a:gd name="connsiteY8-1246" fmla="*/ 440472 h 702003"/>
                  <a:gd name="connsiteX0-1247" fmla="*/ 5152 w 786222"/>
                  <a:gd name="connsiteY0-1248" fmla="*/ 440472 h 702003"/>
                  <a:gd name="connsiteX1-1249" fmla="*/ 89647 w 786222"/>
                  <a:gd name="connsiteY1-1250" fmla="*/ 105060 h 702003"/>
                  <a:gd name="connsiteX2-1251" fmla="*/ 437077 w 786222"/>
                  <a:gd name="connsiteY2-1252" fmla="*/ 0 h 702003"/>
                  <a:gd name="connsiteX3-1253" fmla="*/ 723047 w 786222"/>
                  <a:gd name="connsiteY3-1254" fmla="*/ 105061 h 702003"/>
                  <a:gd name="connsiteX4-1255" fmla="*/ 779104 w 786222"/>
                  <a:gd name="connsiteY4-1256" fmla="*/ 420336 h 702003"/>
                  <a:gd name="connsiteX5-1257" fmla="*/ 654739 w 786222"/>
                  <a:gd name="connsiteY5-1258" fmla="*/ 614022 h 702003"/>
                  <a:gd name="connsiteX6-1259" fmla="*/ 428948 w 786222"/>
                  <a:gd name="connsiteY6-1260" fmla="*/ 701245 h 702003"/>
                  <a:gd name="connsiteX7-1261" fmla="*/ 139326 w 786222"/>
                  <a:gd name="connsiteY7-1262" fmla="*/ 643613 h 702003"/>
                  <a:gd name="connsiteX8-1263" fmla="*/ 5152 w 786222"/>
                  <a:gd name="connsiteY8-1264" fmla="*/ 440472 h 702003"/>
                  <a:gd name="connsiteX0-1265" fmla="*/ 5152 w 786222"/>
                  <a:gd name="connsiteY0-1266" fmla="*/ 517408 h 778939"/>
                  <a:gd name="connsiteX1-1267" fmla="*/ 89647 w 786222"/>
                  <a:gd name="connsiteY1-1268" fmla="*/ 181996 h 778939"/>
                  <a:gd name="connsiteX2-1269" fmla="*/ 412238 w 786222"/>
                  <a:gd name="connsiteY2-1270" fmla="*/ 0 h 778939"/>
                  <a:gd name="connsiteX3-1271" fmla="*/ 723047 w 786222"/>
                  <a:gd name="connsiteY3-1272" fmla="*/ 181997 h 778939"/>
                  <a:gd name="connsiteX4-1273" fmla="*/ 779104 w 786222"/>
                  <a:gd name="connsiteY4-1274" fmla="*/ 497272 h 778939"/>
                  <a:gd name="connsiteX5-1275" fmla="*/ 654739 w 786222"/>
                  <a:gd name="connsiteY5-1276" fmla="*/ 690958 h 778939"/>
                  <a:gd name="connsiteX6-1277" fmla="*/ 428948 w 786222"/>
                  <a:gd name="connsiteY6-1278" fmla="*/ 778181 h 778939"/>
                  <a:gd name="connsiteX7-1279" fmla="*/ 139326 w 786222"/>
                  <a:gd name="connsiteY7-1280" fmla="*/ 720549 h 778939"/>
                  <a:gd name="connsiteX8-1281" fmla="*/ 5152 w 786222"/>
                  <a:gd name="connsiteY8-1282" fmla="*/ 517408 h 778939"/>
                  <a:gd name="connsiteX0-1283" fmla="*/ 5152 w 786222"/>
                  <a:gd name="connsiteY0-1284" fmla="*/ 517408 h 778939"/>
                  <a:gd name="connsiteX1-1285" fmla="*/ 89647 w 786222"/>
                  <a:gd name="connsiteY1-1286" fmla="*/ 181996 h 778939"/>
                  <a:gd name="connsiteX2-1287" fmla="*/ 412238 w 786222"/>
                  <a:gd name="connsiteY2-1288" fmla="*/ 0 h 778939"/>
                  <a:gd name="connsiteX3-1289" fmla="*/ 723047 w 786222"/>
                  <a:gd name="connsiteY3-1290" fmla="*/ 181997 h 778939"/>
                  <a:gd name="connsiteX4-1291" fmla="*/ 779104 w 786222"/>
                  <a:gd name="connsiteY4-1292" fmla="*/ 497272 h 778939"/>
                  <a:gd name="connsiteX5-1293" fmla="*/ 654739 w 786222"/>
                  <a:gd name="connsiteY5-1294" fmla="*/ 690958 h 778939"/>
                  <a:gd name="connsiteX6-1295" fmla="*/ 428948 w 786222"/>
                  <a:gd name="connsiteY6-1296" fmla="*/ 778181 h 778939"/>
                  <a:gd name="connsiteX7-1297" fmla="*/ 139326 w 786222"/>
                  <a:gd name="connsiteY7-1298" fmla="*/ 720549 h 778939"/>
                  <a:gd name="connsiteX8-1299" fmla="*/ 5152 w 786222"/>
                  <a:gd name="connsiteY8-1300" fmla="*/ 517408 h 778939"/>
                  <a:gd name="connsiteX0-1301" fmla="*/ 5152 w 786222"/>
                  <a:gd name="connsiteY0-1302" fmla="*/ 517408 h 778939"/>
                  <a:gd name="connsiteX1-1303" fmla="*/ 89647 w 786222"/>
                  <a:gd name="connsiteY1-1304" fmla="*/ 181996 h 778939"/>
                  <a:gd name="connsiteX2-1305" fmla="*/ 412238 w 786222"/>
                  <a:gd name="connsiteY2-1306" fmla="*/ 0 h 778939"/>
                  <a:gd name="connsiteX3-1307" fmla="*/ 723047 w 786222"/>
                  <a:gd name="connsiteY3-1308" fmla="*/ 181997 h 778939"/>
                  <a:gd name="connsiteX4-1309" fmla="*/ 779104 w 786222"/>
                  <a:gd name="connsiteY4-1310" fmla="*/ 497272 h 778939"/>
                  <a:gd name="connsiteX5-1311" fmla="*/ 654739 w 786222"/>
                  <a:gd name="connsiteY5-1312" fmla="*/ 690958 h 778939"/>
                  <a:gd name="connsiteX6-1313" fmla="*/ 428948 w 786222"/>
                  <a:gd name="connsiteY6-1314" fmla="*/ 778181 h 778939"/>
                  <a:gd name="connsiteX7-1315" fmla="*/ 139326 w 786222"/>
                  <a:gd name="connsiteY7-1316" fmla="*/ 720549 h 778939"/>
                  <a:gd name="connsiteX8-1317" fmla="*/ 5152 w 786222"/>
                  <a:gd name="connsiteY8-1318" fmla="*/ 517408 h 778939"/>
                  <a:gd name="connsiteX0-1319" fmla="*/ 5152 w 786222"/>
                  <a:gd name="connsiteY0-1320" fmla="*/ 517408 h 778939"/>
                  <a:gd name="connsiteX1-1321" fmla="*/ 89647 w 786222"/>
                  <a:gd name="connsiteY1-1322" fmla="*/ 181996 h 778939"/>
                  <a:gd name="connsiteX2-1323" fmla="*/ 412238 w 786222"/>
                  <a:gd name="connsiteY2-1324" fmla="*/ 0 h 778939"/>
                  <a:gd name="connsiteX3-1325" fmla="*/ 723047 w 786222"/>
                  <a:gd name="connsiteY3-1326" fmla="*/ 181997 h 778939"/>
                  <a:gd name="connsiteX4-1327" fmla="*/ 779104 w 786222"/>
                  <a:gd name="connsiteY4-1328" fmla="*/ 497272 h 778939"/>
                  <a:gd name="connsiteX5-1329" fmla="*/ 654739 w 786222"/>
                  <a:gd name="connsiteY5-1330" fmla="*/ 690958 h 778939"/>
                  <a:gd name="connsiteX6-1331" fmla="*/ 428948 w 786222"/>
                  <a:gd name="connsiteY6-1332" fmla="*/ 778181 h 778939"/>
                  <a:gd name="connsiteX7-1333" fmla="*/ 139326 w 786222"/>
                  <a:gd name="connsiteY7-1334" fmla="*/ 720549 h 778939"/>
                  <a:gd name="connsiteX8-1335" fmla="*/ 5152 w 786222"/>
                  <a:gd name="connsiteY8-1336" fmla="*/ 517408 h 778939"/>
                  <a:gd name="connsiteX0-1337" fmla="*/ 5152 w 790480"/>
                  <a:gd name="connsiteY0-1338" fmla="*/ 517408 h 778939"/>
                  <a:gd name="connsiteX1-1339" fmla="*/ 89647 w 790480"/>
                  <a:gd name="connsiteY1-1340" fmla="*/ 181996 h 778939"/>
                  <a:gd name="connsiteX2-1341" fmla="*/ 412238 w 790480"/>
                  <a:gd name="connsiteY2-1342" fmla="*/ 0 h 778939"/>
                  <a:gd name="connsiteX3-1343" fmla="*/ 741676 w 790480"/>
                  <a:gd name="connsiteY3-1344" fmla="*/ 181997 h 778939"/>
                  <a:gd name="connsiteX4-1345" fmla="*/ 779104 w 790480"/>
                  <a:gd name="connsiteY4-1346" fmla="*/ 497272 h 778939"/>
                  <a:gd name="connsiteX5-1347" fmla="*/ 654739 w 790480"/>
                  <a:gd name="connsiteY5-1348" fmla="*/ 690958 h 778939"/>
                  <a:gd name="connsiteX6-1349" fmla="*/ 428948 w 790480"/>
                  <a:gd name="connsiteY6-1350" fmla="*/ 778181 h 778939"/>
                  <a:gd name="connsiteX7-1351" fmla="*/ 139326 w 790480"/>
                  <a:gd name="connsiteY7-1352" fmla="*/ 720549 h 778939"/>
                  <a:gd name="connsiteX8-1353" fmla="*/ 5152 w 790480"/>
                  <a:gd name="connsiteY8-1354" fmla="*/ 517408 h 778939"/>
                  <a:gd name="connsiteX0-1355" fmla="*/ 5152 w 790480"/>
                  <a:gd name="connsiteY0-1356" fmla="*/ 517408 h 778939"/>
                  <a:gd name="connsiteX1-1357" fmla="*/ 89647 w 790480"/>
                  <a:gd name="connsiteY1-1358" fmla="*/ 181996 h 778939"/>
                  <a:gd name="connsiteX2-1359" fmla="*/ 412238 w 790480"/>
                  <a:gd name="connsiteY2-1360" fmla="*/ 0 h 778939"/>
                  <a:gd name="connsiteX3-1361" fmla="*/ 741676 w 790480"/>
                  <a:gd name="connsiteY3-1362" fmla="*/ 181997 h 778939"/>
                  <a:gd name="connsiteX4-1363" fmla="*/ 779104 w 790480"/>
                  <a:gd name="connsiteY4-1364" fmla="*/ 497272 h 778939"/>
                  <a:gd name="connsiteX5-1365" fmla="*/ 654739 w 790480"/>
                  <a:gd name="connsiteY5-1366" fmla="*/ 690958 h 778939"/>
                  <a:gd name="connsiteX6-1367" fmla="*/ 428948 w 790480"/>
                  <a:gd name="connsiteY6-1368" fmla="*/ 778181 h 778939"/>
                  <a:gd name="connsiteX7-1369" fmla="*/ 139326 w 790480"/>
                  <a:gd name="connsiteY7-1370" fmla="*/ 720549 h 778939"/>
                  <a:gd name="connsiteX8-1371" fmla="*/ 5152 w 790480"/>
                  <a:gd name="connsiteY8-1372" fmla="*/ 517408 h 778939"/>
                  <a:gd name="connsiteX0-1373" fmla="*/ 6492 w 791820"/>
                  <a:gd name="connsiteY0-1374" fmla="*/ 517517 h 779048"/>
                  <a:gd name="connsiteX1-1375" fmla="*/ 79236 w 791820"/>
                  <a:gd name="connsiteY1-1376" fmla="*/ 161973 h 779048"/>
                  <a:gd name="connsiteX2-1377" fmla="*/ 413578 w 791820"/>
                  <a:gd name="connsiteY2-1378" fmla="*/ 109 h 779048"/>
                  <a:gd name="connsiteX3-1379" fmla="*/ 743016 w 791820"/>
                  <a:gd name="connsiteY3-1380" fmla="*/ 182106 h 779048"/>
                  <a:gd name="connsiteX4-1381" fmla="*/ 780444 w 791820"/>
                  <a:gd name="connsiteY4-1382" fmla="*/ 497381 h 779048"/>
                  <a:gd name="connsiteX5-1383" fmla="*/ 656079 w 791820"/>
                  <a:gd name="connsiteY5-1384" fmla="*/ 691067 h 779048"/>
                  <a:gd name="connsiteX6-1385" fmla="*/ 430288 w 791820"/>
                  <a:gd name="connsiteY6-1386" fmla="*/ 778290 h 779048"/>
                  <a:gd name="connsiteX7-1387" fmla="*/ 140666 w 791820"/>
                  <a:gd name="connsiteY7-1388" fmla="*/ 720658 h 779048"/>
                  <a:gd name="connsiteX8-1389" fmla="*/ 6492 w 791820"/>
                  <a:gd name="connsiteY8-1390" fmla="*/ 517517 h 779048"/>
                  <a:gd name="connsiteX0-1391" fmla="*/ 6492 w 791820"/>
                  <a:gd name="connsiteY0-1392" fmla="*/ 517517 h 779048"/>
                  <a:gd name="connsiteX1-1393" fmla="*/ 79236 w 791820"/>
                  <a:gd name="connsiteY1-1394" fmla="*/ 161973 h 779048"/>
                  <a:gd name="connsiteX2-1395" fmla="*/ 413578 w 791820"/>
                  <a:gd name="connsiteY2-1396" fmla="*/ 109 h 779048"/>
                  <a:gd name="connsiteX3-1397" fmla="*/ 743016 w 791820"/>
                  <a:gd name="connsiteY3-1398" fmla="*/ 182106 h 779048"/>
                  <a:gd name="connsiteX4-1399" fmla="*/ 780444 w 791820"/>
                  <a:gd name="connsiteY4-1400" fmla="*/ 497381 h 779048"/>
                  <a:gd name="connsiteX5-1401" fmla="*/ 656079 w 791820"/>
                  <a:gd name="connsiteY5-1402" fmla="*/ 691067 h 779048"/>
                  <a:gd name="connsiteX6-1403" fmla="*/ 430288 w 791820"/>
                  <a:gd name="connsiteY6-1404" fmla="*/ 778290 h 779048"/>
                  <a:gd name="connsiteX7-1405" fmla="*/ 140666 w 791820"/>
                  <a:gd name="connsiteY7-1406" fmla="*/ 720658 h 779048"/>
                  <a:gd name="connsiteX8-1407" fmla="*/ 6492 w 791820"/>
                  <a:gd name="connsiteY8-1408" fmla="*/ 517517 h 779048"/>
                  <a:gd name="connsiteX0-1409" fmla="*/ 5512 w 790840"/>
                  <a:gd name="connsiteY0-1410" fmla="*/ 517517 h 779048"/>
                  <a:gd name="connsiteX1-1411" fmla="*/ 78256 w 790840"/>
                  <a:gd name="connsiteY1-1412" fmla="*/ 161973 h 779048"/>
                  <a:gd name="connsiteX2-1413" fmla="*/ 412598 w 790840"/>
                  <a:gd name="connsiteY2-1414" fmla="*/ 109 h 779048"/>
                  <a:gd name="connsiteX3-1415" fmla="*/ 742036 w 790840"/>
                  <a:gd name="connsiteY3-1416" fmla="*/ 182106 h 779048"/>
                  <a:gd name="connsiteX4-1417" fmla="*/ 779464 w 790840"/>
                  <a:gd name="connsiteY4-1418" fmla="*/ 497381 h 779048"/>
                  <a:gd name="connsiteX5-1419" fmla="*/ 655099 w 790840"/>
                  <a:gd name="connsiteY5-1420" fmla="*/ 691067 h 779048"/>
                  <a:gd name="connsiteX6-1421" fmla="*/ 429308 w 790840"/>
                  <a:gd name="connsiteY6-1422" fmla="*/ 778290 h 779048"/>
                  <a:gd name="connsiteX7-1423" fmla="*/ 139686 w 790840"/>
                  <a:gd name="connsiteY7-1424" fmla="*/ 720658 h 779048"/>
                  <a:gd name="connsiteX8-1425" fmla="*/ 5512 w 790840"/>
                  <a:gd name="connsiteY8-1426" fmla="*/ 517517 h 779048"/>
                  <a:gd name="connsiteX0-1427" fmla="*/ 9502 w 794830"/>
                  <a:gd name="connsiteY0-1428" fmla="*/ 517517 h 779048"/>
                  <a:gd name="connsiteX1-1429" fmla="*/ 82246 w 794830"/>
                  <a:gd name="connsiteY1-1430" fmla="*/ 161973 h 779048"/>
                  <a:gd name="connsiteX2-1431" fmla="*/ 416588 w 794830"/>
                  <a:gd name="connsiteY2-1432" fmla="*/ 109 h 779048"/>
                  <a:gd name="connsiteX3-1433" fmla="*/ 746026 w 794830"/>
                  <a:gd name="connsiteY3-1434" fmla="*/ 182106 h 779048"/>
                  <a:gd name="connsiteX4-1435" fmla="*/ 783454 w 794830"/>
                  <a:gd name="connsiteY4-1436" fmla="*/ 497381 h 779048"/>
                  <a:gd name="connsiteX5-1437" fmla="*/ 659089 w 794830"/>
                  <a:gd name="connsiteY5-1438" fmla="*/ 691067 h 779048"/>
                  <a:gd name="connsiteX6-1439" fmla="*/ 433298 w 794830"/>
                  <a:gd name="connsiteY6-1440" fmla="*/ 778290 h 779048"/>
                  <a:gd name="connsiteX7-1441" fmla="*/ 143676 w 794830"/>
                  <a:gd name="connsiteY7-1442" fmla="*/ 720658 h 779048"/>
                  <a:gd name="connsiteX8-1443" fmla="*/ 9502 w 794830"/>
                  <a:gd name="connsiteY8-1444" fmla="*/ 517517 h 779048"/>
                  <a:gd name="connsiteX0-1445" fmla="*/ 9502 w 794830"/>
                  <a:gd name="connsiteY0-1446" fmla="*/ 517517 h 778905"/>
                  <a:gd name="connsiteX1-1447" fmla="*/ 82246 w 794830"/>
                  <a:gd name="connsiteY1-1448" fmla="*/ 161973 h 778905"/>
                  <a:gd name="connsiteX2-1449" fmla="*/ 416588 w 794830"/>
                  <a:gd name="connsiteY2-1450" fmla="*/ 109 h 778905"/>
                  <a:gd name="connsiteX3-1451" fmla="*/ 746026 w 794830"/>
                  <a:gd name="connsiteY3-1452" fmla="*/ 182106 h 778905"/>
                  <a:gd name="connsiteX4-1453" fmla="*/ 783454 w 794830"/>
                  <a:gd name="connsiteY4-1454" fmla="*/ 497381 h 778905"/>
                  <a:gd name="connsiteX5-1455" fmla="*/ 659089 w 794830"/>
                  <a:gd name="connsiteY5-1456" fmla="*/ 691067 h 778905"/>
                  <a:gd name="connsiteX6-1457" fmla="*/ 433298 w 794830"/>
                  <a:gd name="connsiteY6-1458" fmla="*/ 778290 h 778905"/>
                  <a:gd name="connsiteX7-1459" fmla="*/ 151671 w 794830"/>
                  <a:gd name="connsiteY7-1460" fmla="*/ 714751 h 778905"/>
                  <a:gd name="connsiteX8-1461" fmla="*/ 9502 w 794830"/>
                  <a:gd name="connsiteY8-1462" fmla="*/ 517517 h 778905"/>
                  <a:gd name="connsiteX0-1463" fmla="*/ 10694 w 788027"/>
                  <a:gd name="connsiteY0-1464" fmla="*/ 517517 h 778905"/>
                  <a:gd name="connsiteX1-1465" fmla="*/ 75443 w 788027"/>
                  <a:gd name="connsiteY1-1466" fmla="*/ 161973 h 778905"/>
                  <a:gd name="connsiteX2-1467" fmla="*/ 409785 w 788027"/>
                  <a:gd name="connsiteY2-1468" fmla="*/ 109 h 778905"/>
                  <a:gd name="connsiteX3-1469" fmla="*/ 739223 w 788027"/>
                  <a:gd name="connsiteY3-1470" fmla="*/ 182106 h 778905"/>
                  <a:gd name="connsiteX4-1471" fmla="*/ 776651 w 788027"/>
                  <a:gd name="connsiteY4-1472" fmla="*/ 497381 h 778905"/>
                  <a:gd name="connsiteX5-1473" fmla="*/ 652286 w 788027"/>
                  <a:gd name="connsiteY5-1474" fmla="*/ 691067 h 778905"/>
                  <a:gd name="connsiteX6-1475" fmla="*/ 426495 w 788027"/>
                  <a:gd name="connsiteY6-1476" fmla="*/ 778290 h 778905"/>
                  <a:gd name="connsiteX7-1477" fmla="*/ 144868 w 788027"/>
                  <a:gd name="connsiteY7-1478" fmla="*/ 714751 h 778905"/>
                  <a:gd name="connsiteX8-1479" fmla="*/ 10694 w 788027"/>
                  <a:gd name="connsiteY8-1480" fmla="*/ 517517 h 7789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  <a:cxn ang="0">
                    <a:pos x="connsiteX6-125" y="connsiteY6-126"/>
                  </a:cxn>
                  <a:cxn ang="0">
                    <a:pos x="connsiteX7-1209" y="connsiteY7-1210"/>
                  </a:cxn>
                  <a:cxn ang="0">
                    <a:pos x="connsiteX8-1227" y="connsiteY8-122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olny kształt 22"/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214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2" b="-11562"/>
            <a:stretch>
              <a:fillRect/>
            </a:stretch>
          </p:blipFill>
          <p:spPr bwMode="auto">
            <a:xfrm rot="-9057302">
              <a:off x="5881723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5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90090">
              <a:off x="6939728" y="1866053"/>
              <a:ext cx="1260000" cy="1206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1768">
              <a:off x="6852875" y="3350397"/>
              <a:ext cx="1476000" cy="126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8003">
              <a:off x="5627230" y="4333155"/>
              <a:ext cx="1616036" cy="11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943">
              <a:off x="4306218" y="4363101"/>
              <a:ext cx="1296000" cy="123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5454">
              <a:off x="3175923" y="3298623"/>
              <a:ext cx="1332000" cy="127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20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012">
              <a:off x="3382605" y="1620220"/>
              <a:ext cx="1368000" cy="168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46424">
              <a:off x="4337759" y="713635"/>
              <a:ext cx="1260000" cy="120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/>
          <p:cNvGrpSpPr/>
          <p:nvPr/>
        </p:nvGrpSpPr>
        <p:grpSpPr bwMode="auto">
          <a:xfrm rot="8232048">
            <a:off x="3473450" y="3665538"/>
            <a:ext cx="533400" cy="936625"/>
            <a:chOff x="797725" y="342593"/>
            <a:chExt cx="533312" cy="936294"/>
          </a:xfrm>
        </p:grpSpPr>
        <p:sp>
          <p:nvSpPr>
            <p:cNvPr id="26" name="Dowolny kształt 25"/>
            <p:cNvSpPr/>
            <p:nvPr/>
          </p:nvSpPr>
          <p:spPr>
            <a:xfrm rot="21356733" flipV="1">
              <a:off x="976190" y="498856"/>
              <a:ext cx="360303" cy="791883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 rot="3917223" flipV="1">
              <a:off x="822143" y="335724"/>
              <a:ext cx="385627" cy="42379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-1" fmla="*/ 57941 w 57941"/>
                <a:gd name="connsiteY0-2" fmla="*/ 0 h 450376"/>
                <a:gd name="connsiteX1-3" fmla="*/ 472 w 57941"/>
                <a:gd name="connsiteY1-4" fmla="*/ 276820 h 450376"/>
                <a:gd name="connsiteX2-5" fmla="*/ 30645 w 57941"/>
                <a:gd name="connsiteY2-6" fmla="*/ 450376 h 450376"/>
                <a:gd name="connsiteX3-7" fmla="*/ 30645 w 57941"/>
                <a:gd name="connsiteY3-8" fmla="*/ 450376 h 450376"/>
                <a:gd name="connsiteX0-9" fmla="*/ 171184 w 171184"/>
                <a:gd name="connsiteY0-10" fmla="*/ 0 h 518213"/>
                <a:gd name="connsiteX1-11" fmla="*/ 6002 w 171184"/>
                <a:gd name="connsiteY1-12" fmla="*/ 344657 h 518213"/>
                <a:gd name="connsiteX2-13" fmla="*/ 36175 w 171184"/>
                <a:gd name="connsiteY2-14" fmla="*/ 518213 h 518213"/>
                <a:gd name="connsiteX3-15" fmla="*/ 36175 w 171184"/>
                <a:gd name="connsiteY3-16" fmla="*/ 518213 h 518213"/>
                <a:gd name="connsiteX0-17" fmla="*/ 217106 w 217106"/>
                <a:gd name="connsiteY0-18" fmla="*/ 0 h 518213"/>
                <a:gd name="connsiteX1-19" fmla="*/ 3667 w 217106"/>
                <a:gd name="connsiteY1-20" fmla="*/ 251904 h 518213"/>
                <a:gd name="connsiteX2-21" fmla="*/ 82097 w 217106"/>
                <a:gd name="connsiteY2-22" fmla="*/ 518213 h 518213"/>
                <a:gd name="connsiteX3-23" fmla="*/ 82097 w 217106"/>
                <a:gd name="connsiteY3-24" fmla="*/ 518213 h 518213"/>
                <a:gd name="connsiteX0-25" fmla="*/ 284521 w 284521"/>
                <a:gd name="connsiteY0-26" fmla="*/ 0 h 540434"/>
                <a:gd name="connsiteX1-27" fmla="*/ 71082 w 284521"/>
                <a:gd name="connsiteY1-28" fmla="*/ 251904 h 540434"/>
                <a:gd name="connsiteX2-29" fmla="*/ 149512 w 284521"/>
                <a:gd name="connsiteY2-30" fmla="*/ 518213 h 540434"/>
                <a:gd name="connsiteX3-31" fmla="*/ 0 w 284521"/>
                <a:gd name="connsiteY3-32" fmla="*/ 527208 h 540434"/>
                <a:gd name="connsiteX0-33" fmla="*/ 284521 w 284521"/>
                <a:gd name="connsiteY0-34" fmla="*/ 0 h 527208"/>
                <a:gd name="connsiteX1-35" fmla="*/ 71082 w 284521"/>
                <a:gd name="connsiteY1-36" fmla="*/ 251904 h 527208"/>
                <a:gd name="connsiteX2-37" fmla="*/ 0 w 284521"/>
                <a:gd name="connsiteY2-38" fmla="*/ 527208 h 527208"/>
                <a:gd name="connsiteX0-39" fmla="*/ 284521 w 284521"/>
                <a:gd name="connsiteY0-40" fmla="*/ 0 h 527208"/>
                <a:gd name="connsiteX1-41" fmla="*/ 103990 w 284521"/>
                <a:gd name="connsiteY1-42" fmla="*/ 265788 h 527208"/>
                <a:gd name="connsiteX2-43" fmla="*/ 0 w 284521"/>
                <a:gd name="connsiteY2-44" fmla="*/ 527208 h 527208"/>
                <a:gd name="connsiteX0-45" fmla="*/ 369592 w 369592"/>
                <a:gd name="connsiteY0-46" fmla="*/ 0 h 722106"/>
                <a:gd name="connsiteX1-47" fmla="*/ 189061 w 369592"/>
                <a:gd name="connsiteY1-48" fmla="*/ 265788 h 722106"/>
                <a:gd name="connsiteX2-49" fmla="*/ 0 w 369592"/>
                <a:gd name="connsiteY2-50" fmla="*/ 722106 h 722106"/>
                <a:gd name="connsiteX0-51" fmla="*/ 407371 w 407371"/>
                <a:gd name="connsiteY0-52" fmla="*/ 0 h 766838"/>
                <a:gd name="connsiteX1-53" fmla="*/ 226840 w 407371"/>
                <a:gd name="connsiteY1-54" fmla="*/ 265788 h 766838"/>
                <a:gd name="connsiteX2-55" fmla="*/ 0 w 407371"/>
                <a:gd name="connsiteY2-56" fmla="*/ 766838 h 766838"/>
                <a:gd name="connsiteX0-57" fmla="*/ 423566 w 423566"/>
                <a:gd name="connsiteY0-58" fmla="*/ 0 h 580305"/>
                <a:gd name="connsiteX1-59" fmla="*/ 243035 w 423566"/>
                <a:gd name="connsiteY1-60" fmla="*/ 265788 h 580305"/>
                <a:gd name="connsiteX2-61" fmla="*/ 0 w 423566"/>
                <a:gd name="connsiteY2-62" fmla="*/ 580305 h 580305"/>
                <a:gd name="connsiteX0-63" fmla="*/ 527753 w 527753"/>
                <a:gd name="connsiteY0-64" fmla="*/ 0 h 414523"/>
                <a:gd name="connsiteX1-65" fmla="*/ 243035 w 527753"/>
                <a:gd name="connsiteY1-66" fmla="*/ 100006 h 414523"/>
                <a:gd name="connsiteX2-67" fmla="*/ 0 w 527753"/>
                <a:gd name="connsiteY2-68" fmla="*/ 414523 h 414523"/>
                <a:gd name="connsiteX0-69" fmla="*/ 293199 w 293199"/>
                <a:gd name="connsiteY0-70" fmla="*/ 0 h 219573"/>
                <a:gd name="connsiteX1-71" fmla="*/ 8481 w 293199"/>
                <a:gd name="connsiteY1-72" fmla="*/ 100006 h 219573"/>
                <a:gd name="connsiteX2-73" fmla="*/ 113829 w 293199"/>
                <a:gd name="connsiteY2-74" fmla="*/ 219573 h 219573"/>
                <a:gd name="connsiteX0-75" fmla="*/ 296432 w 296432"/>
                <a:gd name="connsiteY0-76" fmla="*/ 0 h 219573"/>
                <a:gd name="connsiteX1-77" fmla="*/ 11714 w 296432"/>
                <a:gd name="connsiteY1-78" fmla="*/ 100006 h 219573"/>
                <a:gd name="connsiteX2-79" fmla="*/ 117062 w 296432"/>
                <a:gd name="connsiteY2-80" fmla="*/ 219573 h 219573"/>
                <a:gd name="connsiteX0-81" fmla="*/ 292289 w 292289"/>
                <a:gd name="connsiteY0-82" fmla="*/ 0 h 201141"/>
                <a:gd name="connsiteX1-83" fmla="*/ 7571 w 292289"/>
                <a:gd name="connsiteY1-84" fmla="*/ 100006 h 201141"/>
                <a:gd name="connsiteX2-85" fmla="*/ 193025 w 292289"/>
                <a:gd name="connsiteY2-86" fmla="*/ 201141 h 201141"/>
                <a:gd name="connsiteX0-87" fmla="*/ 292289 w 292289"/>
                <a:gd name="connsiteY0-88" fmla="*/ 0 h 201141"/>
                <a:gd name="connsiteX1-89" fmla="*/ 7571 w 292289"/>
                <a:gd name="connsiteY1-90" fmla="*/ 100006 h 201141"/>
                <a:gd name="connsiteX2-91" fmla="*/ 193025 w 292289"/>
                <a:gd name="connsiteY2-92" fmla="*/ 201141 h 201141"/>
                <a:gd name="connsiteX0-93" fmla="*/ 289843 w 289843"/>
                <a:gd name="connsiteY0-94" fmla="*/ 0 h 201141"/>
                <a:gd name="connsiteX1-95" fmla="*/ 5125 w 289843"/>
                <a:gd name="connsiteY1-96" fmla="*/ 100006 h 201141"/>
                <a:gd name="connsiteX2-97" fmla="*/ 190579 w 289843"/>
                <a:gd name="connsiteY2-98" fmla="*/ 201141 h 201141"/>
                <a:gd name="connsiteX0-99" fmla="*/ 289843 w 289843"/>
                <a:gd name="connsiteY0-100" fmla="*/ 0 h 201141"/>
                <a:gd name="connsiteX1-101" fmla="*/ 5125 w 289843"/>
                <a:gd name="connsiteY1-102" fmla="*/ 100006 h 201141"/>
                <a:gd name="connsiteX2-103" fmla="*/ 190579 w 289843"/>
                <a:gd name="connsiteY2-104" fmla="*/ 201141 h 201141"/>
                <a:gd name="connsiteX0-105" fmla="*/ 248951 w 248951"/>
                <a:gd name="connsiteY0-106" fmla="*/ 0 h 182467"/>
                <a:gd name="connsiteX1-107" fmla="*/ 5125 w 248951"/>
                <a:gd name="connsiteY1-108" fmla="*/ 81332 h 182467"/>
                <a:gd name="connsiteX2-109" fmla="*/ 190579 w 248951"/>
                <a:gd name="connsiteY2-110" fmla="*/ 182467 h 182467"/>
                <a:gd name="connsiteX0-111" fmla="*/ 245155 w 245155"/>
                <a:gd name="connsiteY0-112" fmla="*/ 0 h 182467"/>
                <a:gd name="connsiteX1-113" fmla="*/ 1329 w 245155"/>
                <a:gd name="connsiteY1-114" fmla="*/ 81332 h 182467"/>
                <a:gd name="connsiteX2-115" fmla="*/ 186783 w 245155"/>
                <a:gd name="connsiteY2-116" fmla="*/ 182467 h 182467"/>
                <a:gd name="connsiteX0-117" fmla="*/ 245155 w 245155"/>
                <a:gd name="connsiteY0-118" fmla="*/ 0 h 182467"/>
                <a:gd name="connsiteX1-119" fmla="*/ 1329 w 245155"/>
                <a:gd name="connsiteY1-120" fmla="*/ 81332 h 182467"/>
                <a:gd name="connsiteX2-121" fmla="*/ 186783 w 245155"/>
                <a:gd name="connsiteY2-122" fmla="*/ 182467 h 182467"/>
                <a:gd name="connsiteX0-123" fmla="*/ 245155 w 245155"/>
                <a:gd name="connsiteY0-124" fmla="*/ 0 h 182467"/>
                <a:gd name="connsiteX1-125" fmla="*/ 1329 w 245155"/>
                <a:gd name="connsiteY1-126" fmla="*/ 81332 h 182467"/>
                <a:gd name="connsiteX2-127" fmla="*/ 186783 w 245155"/>
                <a:gd name="connsiteY2-128" fmla="*/ 182467 h 182467"/>
                <a:gd name="connsiteX3-129" fmla="*/ 245155 w 245155"/>
                <a:gd name="connsiteY3-130" fmla="*/ 0 h 182467"/>
                <a:gd name="connsiteX0-131" fmla="*/ 244843 w 244843"/>
                <a:gd name="connsiteY0-132" fmla="*/ 0 h 178897"/>
                <a:gd name="connsiteX1-133" fmla="*/ 1017 w 244843"/>
                <a:gd name="connsiteY1-134" fmla="*/ 81332 h 178897"/>
                <a:gd name="connsiteX2-135" fmla="*/ 239270 w 244843"/>
                <a:gd name="connsiteY2-136" fmla="*/ 178897 h 178897"/>
                <a:gd name="connsiteX3-137" fmla="*/ 244843 w 244843"/>
                <a:gd name="connsiteY3-138" fmla="*/ 0 h 1788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8" name="Elipsa 2"/>
          <p:cNvSpPr/>
          <p:nvPr/>
        </p:nvSpPr>
        <p:spPr bwMode="auto">
          <a:xfrm rot="6735196">
            <a:off x="2647157" y="3534569"/>
            <a:ext cx="719137" cy="7207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5152 w 786222"/>
              <a:gd name="connsiteY0-1266" fmla="*/ 517408 h 778939"/>
              <a:gd name="connsiteX1-1267" fmla="*/ 89647 w 786222"/>
              <a:gd name="connsiteY1-1268" fmla="*/ 181996 h 778939"/>
              <a:gd name="connsiteX2-1269" fmla="*/ 412238 w 786222"/>
              <a:gd name="connsiteY2-1270" fmla="*/ 0 h 778939"/>
              <a:gd name="connsiteX3-1271" fmla="*/ 723047 w 786222"/>
              <a:gd name="connsiteY3-1272" fmla="*/ 181997 h 778939"/>
              <a:gd name="connsiteX4-1273" fmla="*/ 779104 w 786222"/>
              <a:gd name="connsiteY4-1274" fmla="*/ 497272 h 778939"/>
              <a:gd name="connsiteX5-1275" fmla="*/ 654739 w 786222"/>
              <a:gd name="connsiteY5-1276" fmla="*/ 690958 h 778939"/>
              <a:gd name="connsiteX6-1277" fmla="*/ 428948 w 786222"/>
              <a:gd name="connsiteY6-1278" fmla="*/ 778181 h 778939"/>
              <a:gd name="connsiteX7-1279" fmla="*/ 139326 w 786222"/>
              <a:gd name="connsiteY7-1280" fmla="*/ 720549 h 778939"/>
              <a:gd name="connsiteX8-1281" fmla="*/ 5152 w 786222"/>
              <a:gd name="connsiteY8-1282" fmla="*/ 517408 h 778939"/>
              <a:gd name="connsiteX0-1283" fmla="*/ 5152 w 786222"/>
              <a:gd name="connsiteY0-1284" fmla="*/ 517408 h 778939"/>
              <a:gd name="connsiteX1-1285" fmla="*/ 89647 w 786222"/>
              <a:gd name="connsiteY1-1286" fmla="*/ 181996 h 778939"/>
              <a:gd name="connsiteX2-1287" fmla="*/ 412238 w 786222"/>
              <a:gd name="connsiteY2-1288" fmla="*/ 0 h 778939"/>
              <a:gd name="connsiteX3-1289" fmla="*/ 723047 w 786222"/>
              <a:gd name="connsiteY3-1290" fmla="*/ 181997 h 778939"/>
              <a:gd name="connsiteX4-1291" fmla="*/ 779104 w 786222"/>
              <a:gd name="connsiteY4-1292" fmla="*/ 497272 h 778939"/>
              <a:gd name="connsiteX5-1293" fmla="*/ 654739 w 786222"/>
              <a:gd name="connsiteY5-1294" fmla="*/ 690958 h 778939"/>
              <a:gd name="connsiteX6-1295" fmla="*/ 428948 w 786222"/>
              <a:gd name="connsiteY6-1296" fmla="*/ 778181 h 778939"/>
              <a:gd name="connsiteX7-1297" fmla="*/ 139326 w 786222"/>
              <a:gd name="connsiteY7-1298" fmla="*/ 720549 h 778939"/>
              <a:gd name="connsiteX8-1299" fmla="*/ 5152 w 786222"/>
              <a:gd name="connsiteY8-1300" fmla="*/ 517408 h 778939"/>
              <a:gd name="connsiteX0-1301" fmla="*/ 5152 w 786222"/>
              <a:gd name="connsiteY0-1302" fmla="*/ 517408 h 778939"/>
              <a:gd name="connsiteX1-1303" fmla="*/ 89647 w 786222"/>
              <a:gd name="connsiteY1-1304" fmla="*/ 181996 h 778939"/>
              <a:gd name="connsiteX2-1305" fmla="*/ 412238 w 786222"/>
              <a:gd name="connsiteY2-1306" fmla="*/ 0 h 778939"/>
              <a:gd name="connsiteX3-1307" fmla="*/ 723047 w 786222"/>
              <a:gd name="connsiteY3-1308" fmla="*/ 181997 h 778939"/>
              <a:gd name="connsiteX4-1309" fmla="*/ 779104 w 786222"/>
              <a:gd name="connsiteY4-1310" fmla="*/ 497272 h 778939"/>
              <a:gd name="connsiteX5-1311" fmla="*/ 654739 w 786222"/>
              <a:gd name="connsiteY5-1312" fmla="*/ 690958 h 778939"/>
              <a:gd name="connsiteX6-1313" fmla="*/ 428948 w 786222"/>
              <a:gd name="connsiteY6-1314" fmla="*/ 778181 h 778939"/>
              <a:gd name="connsiteX7-1315" fmla="*/ 139326 w 786222"/>
              <a:gd name="connsiteY7-1316" fmla="*/ 720549 h 778939"/>
              <a:gd name="connsiteX8-1317" fmla="*/ 5152 w 786222"/>
              <a:gd name="connsiteY8-1318" fmla="*/ 517408 h 778939"/>
              <a:gd name="connsiteX0-1319" fmla="*/ 5152 w 786222"/>
              <a:gd name="connsiteY0-1320" fmla="*/ 517408 h 778939"/>
              <a:gd name="connsiteX1-1321" fmla="*/ 89647 w 786222"/>
              <a:gd name="connsiteY1-1322" fmla="*/ 181996 h 778939"/>
              <a:gd name="connsiteX2-1323" fmla="*/ 412238 w 786222"/>
              <a:gd name="connsiteY2-1324" fmla="*/ 0 h 778939"/>
              <a:gd name="connsiteX3-1325" fmla="*/ 723047 w 786222"/>
              <a:gd name="connsiteY3-1326" fmla="*/ 181997 h 778939"/>
              <a:gd name="connsiteX4-1327" fmla="*/ 779104 w 786222"/>
              <a:gd name="connsiteY4-1328" fmla="*/ 497272 h 778939"/>
              <a:gd name="connsiteX5-1329" fmla="*/ 654739 w 786222"/>
              <a:gd name="connsiteY5-1330" fmla="*/ 690958 h 778939"/>
              <a:gd name="connsiteX6-1331" fmla="*/ 428948 w 786222"/>
              <a:gd name="connsiteY6-1332" fmla="*/ 778181 h 778939"/>
              <a:gd name="connsiteX7-1333" fmla="*/ 139326 w 786222"/>
              <a:gd name="connsiteY7-1334" fmla="*/ 720549 h 778939"/>
              <a:gd name="connsiteX8-1335" fmla="*/ 5152 w 786222"/>
              <a:gd name="connsiteY8-1336" fmla="*/ 517408 h 778939"/>
              <a:gd name="connsiteX0-1337" fmla="*/ 5152 w 790480"/>
              <a:gd name="connsiteY0-1338" fmla="*/ 517408 h 778939"/>
              <a:gd name="connsiteX1-1339" fmla="*/ 89647 w 790480"/>
              <a:gd name="connsiteY1-1340" fmla="*/ 181996 h 778939"/>
              <a:gd name="connsiteX2-1341" fmla="*/ 412238 w 790480"/>
              <a:gd name="connsiteY2-1342" fmla="*/ 0 h 778939"/>
              <a:gd name="connsiteX3-1343" fmla="*/ 741676 w 790480"/>
              <a:gd name="connsiteY3-1344" fmla="*/ 181997 h 778939"/>
              <a:gd name="connsiteX4-1345" fmla="*/ 779104 w 790480"/>
              <a:gd name="connsiteY4-1346" fmla="*/ 497272 h 778939"/>
              <a:gd name="connsiteX5-1347" fmla="*/ 654739 w 790480"/>
              <a:gd name="connsiteY5-1348" fmla="*/ 690958 h 778939"/>
              <a:gd name="connsiteX6-1349" fmla="*/ 428948 w 790480"/>
              <a:gd name="connsiteY6-1350" fmla="*/ 778181 h 778939"/>
              <a:gd name="connsiteX7-1351" fmla="*/ 139326 w 790480"/>
              <a:gd name="connsiteY7-1352" fmla="*/ 720549 h 778939"/>
              <a:gd name="connsiteX8-1353" fmla="*/ 5152 w 790480"/>
              <a:gd name="connsiteY8-1354" fmla="*/ 517408 h 778939"/>
              <a:gd name="connsiteX0-1355" fmla="*/ 5152 w 790480"/>
              <a:gd name="connsiteY0-1356" fmla="*/ 517408 h 778939"/>
              <a:gd name="connsiteX1-1357" fmla="*/ 89647 w 790480"/>
              <a:gd name="connsiteY1-1358" fmla="*/ 181996 h 778939"/>
              <a:gd name="connsiteX2-1359" fmla="*/ 412238 w 790480"/>
              <a:gd name="connsiteY2-1360" fmla="*/ 0 h 778939"/>
              <a:gd name="connsiteX3-1361" fmla="*/ 741676 w 790480"/>
              <a:gd name="connsiteY3-1362" fmla="*/ 181997 h 778939"/>
              <a:gd name="connsiteX4-1363" fmla="*/ 779104 w 790480"/>
              <a:gd name="connsiteY4-1364" fmla="*/ 497272 h 778939"/>
              <a:gd name="connsiteX5-1365" fmla="*/ 654739 w 790480"/>
              <a:gd name="connsiteY5-1366" fmla="*/ 690958 h 778939"/>
              <a:gd name="connsiteX6-1367" fmla="*/ 428948 w 790480"/>
              <a:gd name="connsiteY6-1368" fmla="*/ 778181 h 778939"/>
              <a:gd name="connsiteX7-1369" fmla="*/ 139326 w 790480"/>
              <a:gd name="connsiteY7-1370" fmla="*/ 720549 h 778939"/>
              <a:gd name="connsiteX8-1371" fmla="*/ 5152 w 790480"/>
              <a:gd name="connsiteY8-1372" fmla="*/ 517408 h 778939"/>
              <a:gd name="connsiteX0-1373" fmla="*/ 5152 w 790480"/>
              <a:gd name="connsiteY0-1374" fmla="*/ 517408 h 778939"/>
              <a:gd name="connsiteX1-1375" fmla="*/ 89647 w 790480"/>
              <a:gd name="connsiteY1-1376" fmla="*/ 181996 h 778939"/>
              <a:gd name="connsiteX2-1377" fmla="*/ 412238 w 790480"/>
              <a:gd name="connsiteY2-1378" fmla="*/ 0 h 778939"/>
              <a:gd name="connsiteX3-1379" fmla="*/ 741676 w 790480"/>
              <a:gd name="connsiteY3-1380" fmla="*/ 181997 h 778939"/>
              <a:gd name="connsiteX4-1381" fmla="*/ 779104 w 790480"/>
              <a:gd name="connsiteY4-1382" fmla="*/ 497272 h 778939"/>
              <a:gd name="connsiteX5-1383" fmla="*/ 654739 w 790480"/>
              <a:gd name="connsiteY5-1384" fmla="*/ 690958 h 778939"/>
              <a:gd name="connsiteX6-1385" fmla="*/ 428948 w 790480"/>
              <a:gd name="connsiteY6-1386" fmla="*/ 778181 h 778939"/>
              <a:gd name="connsiteX7-1387" fmla="*/ 139326 w 790480"/>
              <a:gd name="connsiteY7-1388" fmla="*/ 720549 h 778939"/>
              <a:gd name="connsiteX8-1389" fmla="*/ 5152 w 790480"/>
              <a:gd name="connsiteY8-1390" fmla="*/ 517408 h 778939"/>
              <a:gd name="connsiteX0-1391" fmla="*/ 5152 w 790480"/>
              <a:gd name="connsiteY0-1392" fmla="*/ 517408 h 778939"/>
              <a:gd name="connsiteX1-1393" fmla="*/ 89647 w 790480"/>
              <a:gd name="connsiteY1-1394" fmla="*/ 181996 h 778939"/>
              <a:gd name="connsiteX2-1395" fmla="*/ 412238 w 790480"/>
              <a:gd name="connsiteY2-1396" fmla="*/ 0 h 778939"/>
              <a:gd name="connsiteX3-1397" fmla="*/ 741676 w 790480"/>
              <a:gd name="connsiteY3-1398" fmla="*/ 181997 h 778939"/>
              <a:gd name="connsiteX4-1399" fmla="*/ 779104 w 790480"/>
              <a:gd name="connsiteY4-1400" fmla="*/ 497272 h 778939"/>
              <a:gd name="connsiteX5-1401" fmla="*/ 654739 w 790480"/>
              <a:gd name="connsiteY5-1402" fmla="*/ 690958 h 778939"/>
              <a:gd name="connsiteX6-1403" fmla="*/ 428948 w 790480"/>
              <a:gd name="connsiteY6-1404" fmla="*/ 778181 h 778939"/>
              <a:gd name="connsiteX7-1405" fmla="*/ 139326 w 790480"/>
              <a:gd name="connsiteY7-1406" fmla="*/ 720549 h 778939"/>
              <a:gd name="connsiteX8-1407" fmla="*/ 5152 w 790480"/>
              <a:gd name="connsiteY8-1408" fmla="*/ 517408 h 778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125" y="connsiteY6-126"/>
              </a:cxn>
              <a:cxn ang="0">
                <a:pos x="connsiteX7-1209" y="connsiteY7-1210"/>
              </a:cxn>
              <a:cxn ang="0">
                <a:pos x="connsiteX8-1227" y="connsiteY8-122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8197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619375" y="3641725"/>
            <a:ext cx="77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5395" r="5586" b="32468"/>
          <a:stretch>
            <a:fillRect/>
          </a:stretch>
        </p:blipFill>
        <p:spPr bwMode="auto">
          <a:xfrm>
            <a:off x="66675" y="123825"/>
            <a:ext cx="8928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/>
          <p:cNvSpPr/>
          <p:nvPr/>
        </p:nvSpPr>
        <p:spPr bwMode="auto">
          <a:xfrm rot="5400000" flipH="1">
            <a:off x="4766469" y="2358232"/>
            <a:ext cx="5295900" cy="3160712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  <a:gd name="connsiteX0-1587" fmla="*/ 40916 w 1201133"/>
              <a:gd name="connsiteY0-1588" fmla="*/ 469096 h 474655"/>
              <a:gd name="connsiteX1-1589" fmla="*/ 24645 w 1201133"/>
              <a:gd name="connsiteY1-1590" fmla="*/ 13332 h 474655"/>
              <a:gd name="connsiteX2-1591" fmla="*/ 1178664 w 1201133"/>
              <a:gd name="connsiteY2-1592" fmla="*/ 4673 h 474655"/>
              <a:gd name="connsiteX3-1593" fmla="*/ 1201133 w 1201133"/>
              <a:gd name="connsiteY3-1594" fmla="*/ 458653 h 474655"/>
              <a:gd name="connsiteX4-1595" fmla="*/ 40916 w 1201133"/>
              <a:gd name="connsiteY4-1596" fmla="*/ 469096 h 474655"/>
              <a:gd name="connsiteX0-1597" fmla="*/ 40916 w 1201133"/>
              <a:gd name="connsiteY0-1598" fmla="*/ 469096 h 469096"/>
              <a:gd name="connsiteX1-1599" fmla="*/ 24645 w 1201133"/>
              <a:gd name="connsiteY1-1600" fmla="*/ 13332 h 469096"/>
              <a:gd name="connsiteX2-1601" fmla="*/ 1178664 w 1201133"/>
              <a:gd name="connsiteY2-1602" fmla="*/ 4673 h 469096"/>
              <a:gd name="connsiteX3-1603" fmla="*/ 1201133 w 1201133"/>
              <a:gd name="connsiteY3-1604" fmla="*/ 458653 h 469096"/>
              <a:gd name="connsiteX4-1605" fmla="*/ 40916 w 1201133"/>
              <a:gd name="connsiteY4-1606" fmla="*/ 469096 h 469096"/>
              <a:gd name="connsiteX0-1607" fmla="*/ 38420 w 1198637"/>
              <a:gd name="connsiteY0-1608" fmla="*/ 469096 h 469096"/>
              <a:gd name="connsiteX1-1609" fmla="*/ 22149 w 1198637"/>
              <a:gd name="connsiteY1-1610" fmla="*/ 13332 h 469096"/>
              <a:gd name="connsiteX2-1611" fmla="*/ 1176168 w 1198637"/>
              <a:gd name="connsiteY2-1612" fmla="*/ 4673 h 469096"/>
              <a:gd name="connsiteX3-1613" fmla="*/ 1198637 w 1198637"/>
              <a:gd name="connsiteY3-1614" fmla="*/ 458653 h 469096"/>
              <a:gd name="connsiteX4-1615" fmla="*/ 38420 w 1198637"/>
              <a:gd name="connsiteY4-1616" fmla="*/ 469096 h 469096"/>
              <a:gd name="connsiteX0-1617" fmla="*/ 31539 w 1191756"/>
              <a:gd name="connsiteY0-1618" fmla="*/ 469096 h 469096"/>
              <a:gd name="connsiteX1-1619" fmla="*/ 15268 w 1191756"/>
              <a:gd name="connsiteY1-1620" fmla="*/ 13332 h 469096"/>
              <a:gd name="connsiteX2-1621" fmla="*/ 1169287 w 1191756"/>
              <a:gd name="connsiteY2-1622" fmla="*/ 4673 h 469096"/>
              <a:gd name="connsiteX3-1623" fmla="*/ 1191756 w 1191756"/>
              <a:gd name="connsiteY3-1624" fmla="*/ 458653 h 469096"/>
              <a:gd name="connsiteX4-1625" fmla="*/ 31539 w 1191756"/>
              <a:gd name="connsiteY4-1626" fmla="*/ 469096 h 469096"/>
              <a:gd name="connsiteX0-1627" fmla="*/ 31539 w 1192595"/>
              <a:gd name="connsiteY0-1628" fmla="*/ 469096 h 469096"/>
              <a:gd name="connsiteX1-1629" fmla="*/ 15268 w 1192595"/>
              <a:gd name="connsiteY1-1630" fmla="*/ 13332 h 469096"/>
              <a:gd name="connsiteX2-1631" fmla="*/ 1178791 w 1192595"/>
              <a:gd name="connsiteY2-1632" fmla="*/ 4673 h 469096"/>
              <a:gd name="connsiteX3-1633" fmla="*/ 1191756 w 1192595"/>
              <a:gd name="connsiteY3-1634" fmla="*/ 458653 h 469096"/>
              <a:gd name="connsiteX4-1635" fmla="*/ 31539 w 1192595"/>
              <a:gd name="connsiteY4-1636" fmla="*/ 469096 h 469096"/>
              <a:gd name="connsiteX0-1637" fmla="*/ 22133 w 1199029"/>
              <a:gd name="connsiteY0-1638" fmla="*/ 469096 h 469096"/>
              <a:gd name="connsiteX1-1639" fmla="*/ 21702 w 1199029"/>
              <a:gd name="connsiteY1-1640" fmla="*/ 13332 h 469096"/>
              <a:gd name="connsiteX2-1641" fmla="*/ 1185225 w 1199029"/>
              <a:gd name="connsiteY2-1642" fmla="*/ 4673 h 469096"/>
              <a:gd name="connsiteX3-1643" fmla="*/ 1198190 w 1199029"/>
              <a:gd name="connsiteY3-1644" fmla="*/ 458653 h 469096"/>
              <a:gd name="connsiteX4-1645" fmla="*/ 22133 w 1199029"/>
              <a:gd name="connsiteY4-1646" fmla="*/ 469096 h 469096"/>
              <a:gd name="connsiteX0-1647" fmla="*/ 15739 w 1192635"/>
              <a:gd name="connsiteY0-1648" fmla="*/ 469096 h 469096"/>
              <a:gd name="connsiteX1-1649" fmla="*/ 15308 w 1192635"/>
              <a:gd name="connsiteY1-1650" fmla="*/ 13332 h 469096"/>
              <a:gd name="connsiteX2-1651" fmla="*/ 1178831 w 1192635"/>
              <a:gd name="connsiteY2-1652" fmla="*/ 4673 h 469096"/>
              <a:gd name="connsiteX3-1653" fmla="*/ 1191796 w 1192635"/>
              <a:gd name="connsiteY3-1654" fmla="*/ 458653 h 469096"/>
              <a:gd name="connsiteX4-1655" fmla="*/ 15739 w 1192635"/>
              <a:gd name="connsiteY4-1656" fmla="*/ 469096 h 469096"/>
              <a:gd name="connsiteX0-1657" fmla="*/ 15739 w 1192635"/>
              <a:gd name="connsiteY0-1658" fmla="*/ 469096 h 469096"/>
              <a:gd name="connsiteX1-1659" fmla="*/ 15308 w 1192635"/>
              <a:gd name="connsiteY1-1660" fmla="*/ 13332 h 469096"/>
              <a:gd name="connsiteX2-1661" fmla="*/ 1178831 w 1192635"/>
              <a:gd name="connsiteY2-1662" fmla="*/ 4673 h 469096"/>
              <a:gd name="connsiteX3-1663" fmla="*/ 1191796 w 1192635"/>
              <a:gd name="connsiteY3-1664" fmla="*/ 458653 h 469096"/>
              <a:gd name="connsiteX4-1665" fmla="*/ 15739 w 1192635"/>
              <a:gd name="connsiteY4-1666" fmla="*/ 469096 h 46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Elipsa 2"/>
          <p:cNvSpPr/>
          <p:nvPr/>
        </p:nvSpPr>
        <p:spPr bwMode="auto">
          <a:xfrm rot="5400000" flipH="1">
            <a:off x="6975475" y="5715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Elipsa 2"/>
          <p:cNvSpPr/>
          <p:nvPr/>
        </p:nvSpPr>
        <p:spPr bwMode="auto">
          <a:xfrm rot="5400000" flipH="1">
            <a:off x="6975475" y="1574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4" name="Elipsa 2"/>
          <p:cNvSpPr/>
          <p:nvPr/>
        </p:nvSpPr>
        <p:spPr bwMode="auto">
          <a:xfrm rot="5400000" flipH="1">
            <a:off x="6975475" y="3606801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Elipsa 2"/>
          <p:cNvSpPr/>
          <p:nvPr/>
        </p:nvSpPr>
        <p:spPr bwMode="auto">
          <a:xfrm rot="5400000" flipH="1">
            <a:off x="6982619" y="4582319"/>
            <a:ext cx="865188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36" name="Grupa 35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37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6085" r="13936" b="23703"/>
          <a:stretch>
            <a:fillRect/>
          </a:stretch>
        </p:blipFill>
        <p:spPr bwMode="auto">
          <a:xfrm>
            <a:off x="6491288" y="2493963"/>
            <a:ext cx="18462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8984" r="16312" b="23703"/>
          <a:stretch>
            <a:fillRect/>
          </a:stretch>
        </p:blipFill>
        <p:spPr bwMode="auto">
          <a:xfrm>
            <a:off x="6746875" y="4545013"/>
            <a:ext cx="141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lipsa 2"/>
          <p:cNvSpPr/>
          <p:nvPr/>
        </p:nvSpPr>
        <p:spPr bwMode="auto">
          <a:xfrm rot="5400000" flipH="1">
            <a:off x="6975475" y="2586038"/>
            <a:ext cx="879475" cy="2705100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-1" fmla="*/ 0 w 936104"/>
              <a:gd name="connsiteY0-2" fmla="*/ 328297 h 656594"/>
              <a:gd name="connsiteX1-3" fmla="*/ 468052 w 936104"/>
              <a:gd name="connsiteY1-4" fmla="*/ 0 h 656594"/>
              <a:gd name="connsiteX2-5" fmla="*/ 936104 w 936104"/>
              <a:gd name="connsiteY2-6" fmla="*/ 328297 h 656594"/>
              <a:gd name="connsiteX3-7" fmla="*/ 468052 w 936104"/>
              <a:gd name="connsiteY3-8" fmla="*/ 656594 h 656594"/>
              <a:gd name="connsiteX4-9" fmla="*/ 0 w 936104"/>
              <a:gd name="connsiteY4-10" fmla="*/ 328297 h 656594"/>
              <a:gd name="connsiteX0-11" fmla="*/ 0 w 907545"/>
              <a:gd name="connsiteY0-12" fmla="*/ 329441 h 660203"/>
              <a:gd name="connsiteX1-13" fmla="*/ 468052 w 907545"/>
              <a:gd name="connsiteY1-14" fmla="*/ 1144 h 660203"/>
              <a:gd name="connsiteX2-15" fmla="*/ 907545 w 907545"/>
              <a:gd name="connsiteY2-16" fmla="*/ 428155 h 660203"/>
              <a:gd name="connsiteX3-17" fmla="*/ 468052 w 907545"/>
              <a:gd name="connsiteY3-18" fmla="*/ 657738 h 660203"/>
              <a:gd name="connsiteX4-19" fmla="*/ 0 w 907545"/>
              <a:gd name="connsiteY4-20" fmla="*/ 329441 h 660203"/>
              <a:gd name="connsiteX0-21" fmla="*/ 0 w 907545"/>
              <a:gd name="connsiteY0-22" fmla="*/ 329441 h 659377"/>
              <a:gd name="connsiteX1-23" fmla="*/ 468052 w 907545"/>
              <a:gd name="connsiteY1-24" fmla="*/ 1144 h 659377"/>
              <a:gd name="connsiteX2-25" fmla="*/ 907545 w 907545"/>
              <a:gd name="connsiteY2-26" fmla="*/ 428155 h 659377"/>
              <a:gd name="connsiteX3-27" fmla="*/ 468052 w 907545"/>
              <a:gd name="connsiteY3-28" fmla="*/ 657738 h 659377"/>
              <a:gd name="connsiteX4-29" fmla="*/ 0 w 907545"/>
              <a:gd name="connsiteY4-30" fmla="*/ 329441 h 659377"/>
              <a:gd name="connsiteX0-31" fmla="*/ 0 w 972295"/>
              <a:gd name="connsiteY0-32" fmla="*/ 328361 h 658297"/>
              <a:gd name="connsiteX1-33" fmla="*/ 468052 w 972295"/>
              <a:gd name="connsiteY1-34" fmla="*/ 64 h 658297"/>
              <a:gd name="connsiteX2-35" fmla="*/ 929002 w 972295"/>
              <a:gd name="connsiteY2-36" fmla="*/ 301439 h 658297"/>
              <a:gd name="connsiteX3-37" fmla="*/ 907545 w 972295"/>
              <a:gd name="connsiteY3-38" fmla="*/ 427075 h 658297"/>
              <a:gd name="connsiteX4-39" fmla="*/ 468052 w 972295"/>
              <a:gd name="connsiteY4-40" fmla="*/ 656658 h 658297"/>
              <a:gd name="connsiteX5" fmla="*/ 0 w 972295"/>
              <a:gd name="connsiteY5" fmla="*/ 328361 h 658297"/>
              <a:gd name="connsiteX0-41" fmla="*/ 0 w 972295"/>
              <a:gd name="connsiteY0-42" fmla="*/ 328361 h 658297"/>
              <a:gd name="connsiteX1-43" fmla="*/ 468052 w 972295"/>
              <a:gd name="connsiteY1-44" fmla="*/ 64 h 658297"/>
              <a:gd name="connsiteX2-45" fmla="*/ 929002 w 972295"/>
              <a:gd name="connsiteY2-46" fmla="*/ 301439 h 658297"/>
              <a:gd name="connsiteX3-47" fmla="*/ 907545 w 972295"/>
              <a:gd name="connsiteY3-48" fmla="*/ 427075 h 658297"/>
              <a:gd name="connsiteX4-49" fmla="*/ 468052 w 972295"/>
              <a:gd name="connsiteY4-50" fmla="*/ 656658 h 658297"/>
              <a:gd name="connsiteX5-51" fmla="*/ 0 w 972295"/>
              <a:gd name="connsiteY5-52" fmla="*/ 328361 h 658297"/>
              <a:gd name="connsiteX0-53" fmla="*/ 0 w 978471"/>
              <a:gd name="connsiteY0-54" fmla="*/ 328445 h 658381"/>
              <a:gd name="connsiteX1-55" fmla="*/ 468052 w 978471"/>
              <a:gd name="connsiteY1-56" fmla="*/ 148 h 658381"/>
              <a:gd name="connsiteX2-57" fmla="*/ 938522 w 978471"/>
              <a:gd name="connsiteY2-58" fmla="*/ 288062 h 658381"/>
              <a:gd name="connsiteX3-59" fmla="*/ 907545 w 978471"/>
              <a:gd name="connsiteY3-60" fmla="*/ 427159 h 658381"/>
              <a:gd name="connsiteX4-61" fmla="*/ 468052 w 978471"/>
              <a:gd name="connsiteY4-62" fmla="*/ 656742 h 658381"/>
              <a:gd name="connsiteX5-63" fmla="*/ 0 w 978471"/>
              <a:gd name="connsiteY5-64" fmla="*/ 328445 h 658381"/>
              <a:gd name="connsiteX0-65" fmla="*/ 0 w 978471"/>
              <a:gd name="connsiteY0-66" fmla="*/ 328696 h 658632"/>
              <a:gd name="connsiteX1-67" fmla="*/ 468052 w 978471"/>
              <a:gd name="connsiteY1-68" fmla="*/ 399 h 658632"/>
              <a:gd name="connsiteX2-69" fmla="*/ 938522 w 978471"/>
              <a:gd name="connsiteY2-70" fmla="*/ 288313 h 658632"/>
              <a:gd name="connsiteX3-71" fmla="*/ 907545 w 978471"/>
              <a:gd name="connsiteY3-72" fmla="*/ 427410 h 658632"/>
              <a:gd name="connsiteX4-73" fmla="*/ 468052 w 978471"/>
              <a:gd name="connsiteY4-74" fmla="*/ 656993 h 658632"/>
              <a:gd name="connsiteX5-75" fmla="*/ 0 w 978471"/>
              <a:gd name="connsiteY5-76" fmla="*/ 328696 h 658632"/>
              <a:gd name="connsiteX0-77" fmla="*/ 0 w 980552"/>
              <a:gd name="connsiteY0-78" fmla="*/ 328696 h 658632"/>
              <a:gd name="connsiteX1-79" fmla="*/ 468052 w 980552"/>
              <a:gd name="connsiteY1-80" fmla="*/ 399 h 658632"/>
              <a:gd name="connsiteX2-81" fmla="*/ 938522 w 980552"/>
              <a:gd name="connsiteY2-82" fmla="*/ 288313 h 658632"/>
              <a:gd name="connsiteX3-83" fmla="*/ 907545 w 980552"/>
              <a:gd name="connsiteY3-84" fmla="*/ 427410 h 658632"/>
              <a:gd name="connsiteX4-85" fmla="*/ 468052 w 980552"/>
              <a:gd name="connsiteY4-86" fmla="*/ 656993 h 658632"/>
              <a:gd name="connsiteX5-87" fmla="*/ 0 w 980552"/>
              <a:gd name="connsiteY5-88" fmla="*/ 328696 h 658632"/>
              <a:gd name="connsiteX0-89" fmla="*/ 0 w 980552"/>
              <a:gd name="connsiteY0-90" fmla="*/ 319415 h 658594"/>
              <a:gd name="connsiteX1-91" fmla="*/ 468052 w 980552"/>
              <a:gd name="connsiteY1-92" fmla="*/ 92 h 658594"/>
              <a:gd name="connsiteX2-93" fmla="*/ 938522 w 980552"/>
              <a:gd name="connsiteY2-94" fmla="*/ 288006 h 658594"/>
              <a:gd name="connsiteX3-95" fmla="*/ 907545 w 980552"/>
              <a:gd name="connsiteY3-96" fmla="*/ 427103 h 658594"/>
              <a:gd name="connsiteX4-97" fmla="*/ 468052 w 980552"/>
              <a:gd name="connsiteY4-98" fmla="*/ 656686 h 658594"/>
              <a:gd name="connsiteX5-99" fmla="*/ 0 w 980552"/>
              <a:gd name="connsiteY5-100" fmla="*/ 319415 h 658594"/>
              <a:gd name="connsiteX0-101" fmla="*/ 39717 w 1020269"/>
              <a:gd name="connsiteY0-102" fmla="*/ 319415 h 656709"/>
              <a:gd name="connsiteX1-103" fmla="*/ 507769 w 1020269"/>
              <a:gd name="connsiteY1-104" fmla="*/ 92 h 656709"/>
              <a:gd name="connsiteX2-105" fmla="*/ 978239 w 1020269"/>
              <a:gd name="connsiteY2-106" fmla="*/ 288006 h 656709"/>
              <a:gd name="connsiteX3-107" fmla="*/ 947262 w 1020269"/>
              <a:gd name="connsiteY3-108" fmla="*/ 427103 h 656709"/>
              <a:gd name="connsiteX4-109" fmla="*/ 507769 w 1020269"/>
              <a:gd name="connsiteY4-110" fmla="*/ 656686 h 656709"/>
              <a:gd name="connsiteX5-111" fmla="*/ 78626 w 1020269"/>
              <a:gd name="connsiteY5-112" fmla="*/ 440563 h 656709"/>
              <a:gd name="connsiteX6" fmla="*/ 39717 w 1020269"/>
              <a:gd name="connsiteY6" fmla="*/ 319415 h 656709"/>
              <a:gd name="connsiteX0-113" fmla="*/ 32696 w 1013248"/>
              <a:gd name="connsiteY0-114" fmla="*/ 319415 h 656709"/>
              <a:gd name="connsiteX1-115" fmla="*/ 500748 w 1013248"/>
              <a:gd name="connsiteY1-116" fmla="*/ 92 h 656709"/>
              <a:gd name="connsiteX2-117" fmla="*/ 971218 w 1013248"/>
              <a:gd name="connsiteY2-118" fmla="*/ 288006 h 656709"/>
              <a:gd name="connsiteX3-119" fmla="*/ 940241 w 1013248"/>
              <a:gd name="connsiteY3-120" fmla="*/ 427103 h 656709"/>
              <a:gd name="connsiteX4-121" fmla="*/ 500748 w 1013248"/>
              <a:gd name="connsiteY4-122" fmla="*/ 656686 h 656709"/>
              <a:gd name="connsiteX5-123" fmla="*/ 71605 w 1013248"/>
              <a:gd name="connsiteY5-124" fmla="*/ 440563 h 656709"/>
              <a:gd name="connsiteX6-125" fmla="*/ 32696 w 1013248"/>
              <a:gd name="connsiteY6-126" fmla="*/ 319415 h 656709"/>
              <a:gd name="connsiteX0-127" fmla="*/ 32696 w 1013248"/>
              <a:gd name="connsiteY0-128" fmla="*/ 319415 h 656709"/>
              <a:gd name="connsiteX1-129" fmla="*/ 500748 w 1013248"/>
              <a:gd name="connsiteY1-130" fmla="*/ 92 h 656709"/>
              <a:gd name="connsiteX2-131" fmla="*/ 971218 w 1013248"/>
              <a:gd name="connsiteY2-132" fmla="*/ 288006 h 656709"/>
              <a:gd name="connsiteX3-133" fmla="*/ 940241 w 1013248"/>
              <a:gd name="connsiteY3-134" fmla="*/ 427103 h 656709"/>
              <a:gd name="connsiteX4-135" fmla="*/ 500748 w 1013248"/>
              <a:gd name="connsiteY4-136" fmla="*/ 656686 h 656709"/>
              <a:gd name="connsiteX5-137" fmla="*/ 71605 w 1013248"/>
              <a:gd name="connsiteY5-138" fmla="*/ 440563 h 656709"/>
              <a:gd name="connsiteX6-139" fmla="*/ 32696 w 1013248"/>
              <a:gd name="connsiteY6-140" fmla="*/ 319415 h 656709"/>
              <a:gd name="connsiteX0-141" fmla="*/ 26351 w 1006903"/>
              <a:gd name="connsiteY0-142" fmla="*/ 319415 h 656709"/>
              <a:gd name="connsiteX1-143" fmla="*/ 494403 w 1006903"/>
              <a:gd name="connsiteY1-144" fmla="*/ 92 h 656709"/>
              <a:gd name="connsiteX2-145" fmla="*/ 964873 w 1006903"/>
              <a:gd name="connsiteY2-146" fmla="*/ 288006 h 656709"/>
              <a:gd name="connsiteX3-147" fmla="*/ 933896 w 1006903"/>
              <a:gd name="connsiteY3-148" fmla="*/ 427103 h 656709"/>
              <a:gd name="connsiteX4-149" fmla="*/ 494403 w 1006903"/>
              <a:gd name="connsiteY4-150" fmla="*/ 656686 h 656709"/>
              <a:gd name="connsiteX5-151" fmla="*/ 65260 w 1006903"/>
              <a:gd name="connsiteY5-152" fmla="*/ 440563 h 656709"/>
              <a:gd name="connsiteX6-153" fmla="*/ 26351 w 1006903"/>
              <a:gd name="connsiteY6-154" fmla="*/ 319415 h 656709"/>
              <a:gd name="connsiteX0-155" fmla="*/ 26351 w 1006903"/>
              <a:gd name="connsiteY0-156" fmla="*/ 319325 h 656619"/>
              <a:gd name="connsiteX1-157" fmla="*/ 494403 w 1006903"/>
              <a:gd name="connsiteY1-158" fmla="*/ 2 h 656619"/>
              <a:gd name="connsiteX2-159" fmla="*/ 964873 w 1006903"/>
              <a:gd name="connsiteY2-160" fmla="*/ 287916 h 656619"/>
              <a:gd name="connsiteX3-161" fmla="*/ 933896 w 1006903"/>
              <a:gd name="connsiteY3-162" fmla="*/ 427013 h 656619"/>
              <a:gd name="connsiteX4-163" fmla="*/ 494403 w 1006903"/>
              <a:gd name="connsiteY4-164" fmla="*/ 656596 h 656619"/>
              <a:gd name="connsiteX5-165" fmla="*/ 65260 w 1006903"/>
              <a:gd name="connsiteY5-166" fmla="*/ 440473 h 656619"/>
              <a:gd name="connsiteX6-167" fmla="*/ 26351 w 1006903"/>
              <a:gd name="connsiteY6-168" fmla="*/ 319325 h 656619"/>
              <a:gd name="connsiteX0-169" fmla="*/ 49160 w 1029712"/>
              <a:gd name="connsiteY0-170" fmla="*/ 319325 h 656619"/>
              <a:gd name="connsiteX1-171" fmla="*/ 517212 w 1029712"/>
              <a:gd name="connsiteY1-172" fmla="*/ 2 h 656619"/>
              <a:gd name="connsiteX2-173" fmla="*/ 987682 w 1029712"/>
              <a:gd name="connsiteY2-174" fmla="*/ 287916 h 656619"/>
              <a:gd name="connsiteX3-175" fmla="*/ 956705 w 1029712"/>
              <a:gd name="connsiteY3-176" fmla="*/ 427013 h 656619"/>
              <a:gd name="connsiteX4-177" fmla="*/ 517212 w 1029712"/>
              <a:gd name="connsiteY4-178" fmla="*/ 656596 h 656619"/>
              <a:gd name="connsiteX5-179" fmla="*/ 88069 w 1029712"/>
              <a:gd name="connsiteY5-180" fmla="*/ 440473 h 656619"/>
              <a:gd name="connsiteX6-181" fmla="*/ 49160 w 1029712"/>
              <a:gd name="connsiteY6-182" fmla="*/ 319325 h 656619"/>
              <a:gd name="connsiteX0-183" fmla="*/ 0 w 941643"/>
              <a:gd name="connsiteY0-184" fmla="*/ 440473 h 656619"/>
              <a:gd name="connsiteX1-185" fmla="*/ 429143 w 941643"/>
              <a:gd name="connsiteY1-186" fmla="*/ 2 h 656619"/>
              <a:gd name="connsiteX2-187" fmla="*/ 899613 w 941643"/>
              <a:gd name="connsiteY2-188" fmla="*/ 287916 h 656619"/>
              <a:gd name="connsiteX3-189" fmla="*/ 868636 w 941643"/>
              <a:gd name="connsiteY3-190" fmla="*/ 427013 h 656619"/>
              <a:gd name="connsiteX4-191" fmla="*/ 429143 w 941643"/>
              <a:gd name="connsiteY4-192" fmla="*/ 656596 h 656619"/>
              <a:gd name="connsiteX5-193" fmla="*/ 0 w 941643"/>
              <a:gd name="connsiteY5-194" fmla="*/ 440473 h 656619"/>
              <a:gd name="connsiteX0-195" fmla="*/ 71604 w 1013247"/>
              <a:gd name="connsiteY0-196" fmla="*/ 440538 h 656684"/>
              <a:gd name="connsiteX1-197" fmla="*/ 38285 w 1013247"/>
              <a:gd name="connsiteY1-198" fmla="*/ 314902 h 656684"/>
              <a:gd name="connsiteX2-199" fmla="*/ 500747 w 1013247"/>
              <a:gd name="connsiteY2-200" fmla="*/ 67 h 656684"/>
              <a:gd name="connsiteX3-201" fmla="*/ 971217 w 1013247"/>
              <a:gd name="connsiteY3-202" fmla="*/ 287981 h 656684"/>
              <a:gd name="connsiteX4-203" fmla="*/ 940240 w 1013247"/>
              <a:gd name="connsiteY4-204" fmla="*/ 427078 h 656684"/>
              <a:gd name="connsiteX5-205" fmla="*/ 500747 w 1013247"/>
              <a:gd name="connsiteY5-206" fmla="*/ 656661 h 656684"/>
              <a:gd name="connsiteX6-207" fmla="*/ 71604 w 1013247"/>
              <a:gd name="connsiteY6-208" fmla="*/ 440538 h 656684"/>
              <a:gd name="connsiteX0-209" fmla="*/ 72895 w 1014538"/>
              <a:gd name="connsiteY0-210" fmla="*/ 440538 h 656684"/>
              <a:gd name="connsiteX1-211" fmla="*/ 39576 w 1014538"/>
              <a:gd name="connsiteY1-212" fmla="*/ 314902 h 656684"/>
              <a:gd name="connsiteX2-213" fmla="*/ 502038 w 1014538"/>
              <a:gd name="connsiteY2-214" fmla="*/ 67 h 656684"/>
              <a:gd name="connsiteX3-215" fmla="*/ 972508 w 1014538"/>
              <a:gd name="connsiteY3-216" fmla="*/ 287981 h 656684"/>
              <a:gd name="connsiteX4-217" fmla="*/ 941531 w 1014538"/>
              <a:gd name="connsiteY4-218" fmla="*/ 427078 h 656684"/>
              <a:gd name="connsiteX5-219" fmla="*/ 502038 w 1014538"/>
              <a:gd name="connsiteY5-220" fmla="*/ 656661 h 656684"/>
              <a:gd name="connsiteX6-221" fmla="*/ 72895 w 1014538"/>
              <a:gd name="connsiteY6-222" fmla="*/ 440538 h 656684"/>
              <a:gd name="connsiteX0-223" fmla="*/ 72895 w 1014538"/>
              <a:gd name="connsiteY0-224" fmla="*/ 440538 h 656684"/>
              <a:gd name="connsiteX1-225" fmla="*/ 39576 w 1014538"/>
              <a:gd name="connsiteY1-226" fmla="*/ 314902 h 656684"/>
              <a:gd name="connsiteX2-227" fmla="*/ 502038 w 1014538"/>
              <a:gd name="connsiteY2-228" fmla="*/ 67 h 656684"/>
              <a:gd name="connsiteX3-229" fmla="*/ 972508 w 1014538"/>
              <a:gd name="connsiteY3-230" fmla="*/ 287981 h 656684"/>
              <a:gd name="connsiteX4-231" fmla="*/ 941531 w 1014538"/>
              <a:gd name="connsiteY4-232" fmla="*/ 427078 h 656684"/>
              <a:gd name="connsiteX5-233" fmla="*/ 502038 w 1014538"/>
              <a:gd name="connsiteY5-234" fmla="*/ 656661 h 656684"/>
              <a:gd name="connsiteX6-235" fmla="*/ 72895 w 1014538"/>
              <a:gd name="connsiteY6-236" fmla="*/ 440538 h 656684"/>
              <a:gd name="connsiteX0-237" fmla="*/ 72895 w 1014538"/>
              <a:gd name="connsiteY0-238" fmla="*/ 440538 h 656684"/>
              <a:gd name="connsiteX1-239" fmla="*/ 39576 w 1014538"/>
              <a:gd name="connsiteY1-240" fmla="*/ 314902 h 656684"/>
              <a:gd name="connsiteX2-241" fmla="*/ 502038 w 1014538"/>
              <a:gd name="connsiteY2-242" fmla="*/ 67 h 656684"/>
              <a:gd name="connsiteX3-243" fmla="*/ 972508 w 1014538"/>
              <a:gd name="connsiteY3-244" fmla="*/ 287981 h 656684"/>
              <a:gd name="connsiteX4-245" fmla="*/ 941531 w 1014538"/>
              <a:gd name="connsiteY4-246" fmla="*/ 427078 h 656684"/>
              <a:gd name="connsiteX5-247" fmla="*/ 502038 w 1014538"/>
              <a:gd name="connsiteY5-248" fmla="*/ 656661 h 656684"/>
              <a:gd name="connsiteX6-249" fmla="*/ 72895 w 1014538"/>
              <a:gd name="connsiteY6-250" fmla="*/ 440538 h 656684"/>
              <a:gd name="connsiteX0-251" fmla="*/ 72895 w 1014538"/>
              <a:gd name="connsiteY0-252" fmla="*/ 440538 h 656684"/>
              <a:gd name="connsiteX1-253" fmla="*/ 39576 w 1014538"/>
              <a:gd name="connsiteY1-254" fmla="*/ 314902 h 656684"/>
              <a:gd name="connsiteX2-255" fmla="*/ 502038 w 1014538"/>
              <a:gd name="connsiteY2-256" fmla="*/ 67 h 656684"/>
              <a:gd name="connsiteX3-257" fmla="*/ 972508 w 1014538"/>
              <a:gd name="connsiteY3-258" fmla="*/ 287981 h 656684"/>
              <a:gd name="connsiteX4-259" fmla="*/ 941531 w 1014538"/>
              <a:gd name="connsiteY4-260" fmla="*/ 427078 h 656684"/>
              <a:gd name="connsiteX5-261" fmla="*/ 502038 w 1014538"/>
              <a:gd name="connsiteY5-262" fmla="*/ 656661 h 656684"/>
              <a:gd name="connsiteX6-263" fmla="*/ 72895 w 1014538"/>
              <a:gd name="connsiteY6-264" fmla="*/ 440538 h 656684"/>
              <a:gd name="connsiteX0-265" fmla="*/ 61049 w 1021731"/>
              <a:gd name="connsiteY0-266" fmla="*/ 440538 h 656684"/>
              <a:gd name="connsiteX1-267" fmla="*/ 46769 w 1021731"/>
              <a:gd name="connsiteY1-268" fmla="*/ 314902 h 656684"/>
              <a:gd name="connsiteX2-269" fmla="*/ 509231 w 1021731"/>
              <a:gd name="connsiteY2-270" fmla="*/ 67 h 656684"/>
              <a:gd name="connsiteX3-271" fmla="*/ 979701 w 1021731"/>
              <a:gd name="connsiteY3-272" fmla="*/ 287981 h 656684"/>
              <a:gd name="connsiteX4-273" fmla="*/ 948724 w 1021731"/>
              <a:gd name="connsiteY4-274" fmla="*/ 427078 h 656684"/>
              <a:gd name="connsiteX5-275" fmla="*/ 509231 w 1021731"/>
              <a:gd name="connsiteY5-276" fmla="*/ 656661 h 656684"/>
              <a:gd name="connsiteX6-277" fmla="*/ 61049 w 1021731"/>
              <a:gd name="connsiteY6-278" fmla="*/ 440538 h 656684"/>
              <a:gd name="connsiteX0-279" fmla="*/ 61049 w 1021731"/>
              <a:gd name="connsiteY0-280" fmla="*/ 440538 h 656739"/>
              <a:gd name="connsiteX1-281" fmla="*/ 46769 w 1021731"/>
              <a:gd name="connsiteY1-282" fmla="*/ 314902 h 656739"/>
              <a:gd name="connsiteX2-283" fmla="*/ 509231 w 1021731"/>
              <a:gd name="connsiteY2-284" fmla="*/ 67 h 656739"/>
              <a:gd name="connsiteX3-285" fmla="*/ 979701 w 1021731"/>
              <a:gd name="connsiteY3-286" fmla="*/ 287981 h 656739"/>
              <a:gd name="connsiteX4-287" fmla="*/ 948724 w 1021731"/>
              <a:gd name="connsiteY4-288" fmla="*/ 427078 h 656739"/>
              <a:gd name="connsiteX5-289" fmla="*/ 509231 w 1021731"/>
              <a:gd name="connsiteY5-290" fmla="*/ 656661 h 656739"/>
              <a:gd name="connsiteX6-291" fmla="*/ 61049 w 1021731"/>
              <a:gd name="connsiteY6-292" fmla="*/ 440538 h 656739"/>
              <a:gd name="connsiteX0-293" fmla="*/ 61049 w 1021731"/>
              <a:gd name="connsiteY0-294" fmla="*/ 440538 h 670183"/>
              <a:gd name="connsiteX1-295" fmla="*/ 46769 w 1021731"/>
              <a:gd name="connsiteY1-296" fmla="*/ 314902 h 670183"/>
              <a:gd name="connsiteX2-297" fmla="*/ 509231 w 1021731"/>
              <a:gd name="connsiteY2-298" fmla="*/ 67 h 670183"/>
              <a:gd name="connsiteX3-299" fmla="*/ 979701 w 1021731"/>
              <a:gd name="connsiteY3-300" fmla="*/ 287981 h 670183"/>
              <a:gd name="connsiteX4-301" fmla="*/ 948724 w 1021731"/>
              <a:gd name="connsiteY4-302" fmla="*/ 427078 h 670183"/>
              <a:gd name="connsiteX5-303" fmla="*/ 509231 w 1021731"/>
              <a:gd name="connsiteY5-304" fmla="*/ 670122 h 670183"/>
              <a:gd name="connsiteX6-305" fmla="*/ 61049 w 1021731"/>
              <a:gd name="connsiteY6-306" fmla="*/ 440538 h 670183"/>
              <a:gd name="connsiteX0-307" fmla="*/ 61049 w 1021731"/>
              <a:gd name="connsiteY0-308" fmla="*/ 440531 h 670176"/>
              <a:gd name="connsiteX1-309" fmla="*/ 46769 w 1021731"/>
              <a:gd name="connsiteY1-310" fmla="*/ 314895 h 670176"/>
              <a:gd name="connsiteX2-311" fmla="*/ 509231 w 1021731"/>
              <a:gd name="connsiteY2-312" fmla="*/ 60 h 670176"/>
              <a:gd name="connsiteX3-313" fmla="*/ 979701 w 1021731"/>
              <a:gd name="connsiteY3-314" fmla="*/ 287974 h 670176"/>
              <a:gd name="connsiteX4-315" fmla="*/ 948724 w 1021731"/>
              <a:gd name="connsiteY4-316" fmla="*/ 427071 h 670176"/>
              <a:gd name="connsiteX5-317" fmla="*/ 509231 w 1021731"/>
              <a:gd name="connsiteY5-318" fmla="*/ 670115 h 670176"/>
              <a:gd name="connsiteX6-319" fmla="*/ 61049 w 1021731"/>
              <a:gd name="connsiteY6-320" fmla="*/ 440531 h 670176"/>
              <a:gd name="connsiteX0-321" fmla="*/ 61049 w 1021731"/>
              <a:gd name="connsiteY0-322" fmla="*/ 440531 h 670176"/>
              <a:gd name="connsiteX1-323" fmla="*/ 46769 w 1021731"/>
              <a:gd name="connsiteY1-324" fmla="*/ 314895 h 670176"/>
              <a:gd name="connsiteX2-325" fmla="*/ 509231 w 1021731"/>
              <a:gd name="connsiteY2-326" fmla="*/ 60 h 670176"/>
              <a:gd name="connsiteX3-327" fmla="*/ 979701 w 1021731"/>
              <a:gd name="connsiteY3-328" fmla="*/ 287974 h 670176"/>
              <a:gd name="connsiteX4-329" fmla="*/ 948724 w 1021731"/>
              <a:gd name="connsiteY4-330" fmla="*/ 427071 h 670176"/>
              <a:gd name="connsiteX5-331" fmla="*/ 509231 w 1021731"/>
              <a:gd name="connsiteY5-332" fmla="*/ 670115 h 670176"/>
              <a:gd name="connsiteX6-333" fmla="*/ 61049 w 1021731"/>
              <a:gd name="connsiteY6-334" fmla="*/ 440531 h 670176"/>
              <a:gd name="connsiteX0-335" fmla="*/ 61049 w 1021731"/>
              <a:gd name="connsiteY0-336" fmla="*/ 440531 h 670176"/>
              <a:gd name="connsiteX1-337" fmla="*/ 46769 w 1021731"/>
              <a:gd name="connsiteY1-338" fmla="*/ 314895 h 670176"/>
              <a:gd name="connsiteX2-339" fmla="*/ 509231 w 1021731"/>
              <a:gd name="connsiteY2-340" fmla="*/ 60 h 670176"/>
              <a:gd name="connsiteX3-341" fmla="*/ 979701 w 1021731"/>
              <a:gd name="connsiteY3-342" fmla="*/ 287974 h 670176"/>
              <a:gd name="connsiteX4-343" fmla="*/ 948724 w 1021731"/>
              <a:gd name="connsiteY4-344" fmla="*/ 427071 h 670176"/>
              <a:gd name="connsiteX5-345" fmla="*/ 509231 w 1021731"/>
              <a:gd name="connsiteY5-346" fmla="*/ 670115 h 670176"/>
              <a:gd name="connsiteX6-347" fmla="*/ 61049 w 1021731"/>
              <a:gd name="connsiteY6-348" fmla="*/ 440531 h 670176"/>
              <a:gd name="connsiteX0-349" fmla="*/ 61049 w 1021731"/>
              <a:gd name="connsiteY0-350" fmla="*/ 440531 h 670176"/>
              <a:gd name="connsiteX1-351" fmla="*/ 46769 w 1021731"/>
              <a:gd name="connsiteY1-352" fmla="*/ 314895 h 670176"/>
              <a:gd name="connsiteX2-353" fmla="*/ 509231 w 1021731"/>
              <a:gd name="connsiteY2-354" fmla="*/ 60 h 670176"/>
              <a:gd name="connsiteX3-355" fmla="*/ 979701 w 1021731"/>
              <a:gd name="connsiteY3-356" fmla="*/ 287974 h 670176"/>
              <a:gd name="connsiteX4-357" fmla="*/ 948724 w 1021731"/>
              <a:gd name="connsiteY4-358" fmla="*/ 427071 h 670176"/>
              <a:gd name="connsiteX5-359" fmla="*/ 509231 w 1021731"/>
              <a:gd name="connsiteY5-360" fmla="*/ 670115 h 670176"/>
              <a:gd name="connsiteX6-361" fmla="*/ 61049 w 1021731"/>
              <a:gd name="connsiteY6-362" fmla="*/ 440531 h 670176"/>
              <a:gd name="connsiteX0-363" fmla="*/ 61049 w 1021731"/>
              <a:gd name="connsiteY0-364" fmla="*/ 440531 h 670176"/>
              <a:gd name="connsiteX1-365" fmla="*/ 46769 w 1021731"/>
              <a:gd name="connsiteY1-366" fmla="*/ 314895 h 670176"/>
              <a:gd name="connsiteX2-367" fmla="*/ 509231 w 1021731"/>
              <a:gd name="connsiteY2-368" fmla="*/ 60 h 670176"/>
              <a:gd name="connsiteX3-369" fmla="*/ 979701 w 1021731"/>
              <a:gd name="connsiteY3-370" fmla="*/ 287974 h 670176"/>
              <a:gd name="connsiteX4-371" fmla="*/ 948724 w 1021731"/>
              <a:gd name="connsiteY4-372" fmla="*/ 427071 h 670176"/>
              <a:gd name="connsiteX5-373" fmla="*/ 509231 w 1021731"/>
              <a:gd name="connsiteY5-374" fmla="*/ 670115 h 670176"/>
              <a:gd name="connsiteX6-375" fmla="*/ 61049 w 1021731"/>
              <a:gd name="connsiteY6-376" fmla="*/ 440531 h 670176"/>
              <a:gd name="connsiteX0-377" fmla="*/ 66957 w 1027639"/>
              <a:gd name="connsiteY0-378" fmla="*/ 440531 h 670176"/>
              <a:gd name="connsiteX1-379" fmla="*/ 52677 w 1027639"/>
              <a:gd name="connsiteY1-380" fmla="*/ 314895 h 670176"/>
              <a:gd name="connsiteX2-381" fmla="*/ 515139 w 1027639"/>
              <a:gd name="connsiteY2-382" fmla="*/ 60 h 670176"/>
              <a:gd name="connsiteX3-383" fmla="*/ 985609 w 1027639"/>
              <a:gd name="connsiteY3-384" fmla="*/ 287974 h 670176"/>
              <a:gd name="connsiteX4-385" fmla="*/ 954632 w 1027639"/>
              <a:gd name="connsiteY4-386" fmla="*/ 427071 h 670176"/>
              <a:gd name="connsiteX5-387" fmla="*/ 515139 w 1027639"/>
              <a:gd name="connsiteY5-388" fmla="*/ 670115 h 670176"/>
              <a:gd name="connsiteX6-389" fmla="*/ 66957 w 1027639"/>
              <a:gd name="connsiteY6-390" fmla="*/ 440531 h 670176"/>
              <a:gd name="connsiteX0-391" fmla="*/ 70061 w 1030743"/>
              <a:gd name="connsiteY0-392" fmla="*/ 440531 h 670176"/>
              <a:gd name="connsiteX1-393" fmla="*/ 55781 w 1030743"/>
              <a:gd name="connsiteY1-394" fmla="*/ 314895 h 670176"/>
              <a:gd name="connsiteX2-395" fmla="*/ 518243 w 1030743"/>
              <a:gd name="connsiteY2-396" fmla="*/ 60 h 670176"/>
              <a:gd name="connsiteX3-397" fmla="*/ 988713 w 1030743"/>
              <a:gd name="connsiteY3-398" fmla="*/ 287974 h 670176"/>
              <a:gd name="connsiteX4-399" fmla="*/ 957736 w 1030743"/>
              <a:gd name="connsiteY4-400" fmla="*/ 427071 h 670176"/>
              <a:gd name="connsiteX5-401" fmla="*/ 518243 w 1030743"/>
              <a:gd name="connsiteY5-402" fmla="*/ 670115 h 670176"/>
              <a:gd name="connsiteX6-403" fmla="*/ 70061 w 1030743"/>
              <a:gd name="connsiteY6-404" fmla="*/ 440531 h 670176"/>
              <a:gd name="connsiteX0-405" fmla="*/ 70061 w 1032828"/>
              <a:gd name="connsiteY0-406" fmla="*/ 440531 h 670176"/>
              <a:gd name="connsiteX1-407" fmla="*/ 55781 w 1032828"/>
              <a:gd name="connsiteY1-408" fmla="*/ 314895 h 670176"/>
              <a:gd name="connsiteX2-409" fmla="*/ 518243 w 1032828"/>
              <a:gd name="connsiteY2-410" fmla="*/ 60 h 670176"/>
              <a:gd name="connsiteX3-411" fmla="*/ 988713 w 1032828"/>
              <a:gd name="connsiteY3-412" fmla="*/ 287974 h 670176"/>
              <a:gd name="connsiteX4-413" fmla="*/ 957736 w 1032828"/>
              <a:gd name="connsiteY4-414" fmla="*/ 427071 h 670176"/>
              <a:gd name="connsiteX5-415" fmla="*/ 518243 w 1032828"/>
              <a:gd name="connsiteY5-416" fmla="*/ 670115 h 670176"/>
              <a:gd name="connsiteX6-417" fmla="*/ 70061 w 1032828"/>
              <a:gd name="connsiteY6-418" fmla="*/ 440531 h 670176"/>
              <a:gd name="connsiteX0-419" fmla="*/ 70061 w 1034125"/>
              <a:gd name="connsiteY0-420" fmla="*/ 440531 h 670176"/>
              <a:gd name="connsiteX1-421" fmla="*/ 55781 w 1034125"/>
              <a:gd name="connsiteY1-422" fmla="*/ 314895 h 670176"/>
              <a:gd name="connsiteX2-423" fmla="*/ 518243 w 1034125"/>
              <a:gd name="connsiteY2-424" fmla="*/ 60 h 670176"/>
              <a:gd name="connsiteX3-425" fmla="*/ 988713 w 1034125"/>
              <a:gd name="connsiteY3-426" fmla="*/ 287974 h 670176"/>
              <a:gd name="connsiteX4-427" fmla="*/ 957736 w 1034125"/>
              <a:gd name="connsiteY4-428" fmla="*/ 427071 h 670176"/>
              <a:gd name="connsiteX5-429" fmla="*/ 518243 w 1034125"/>
              <a:gd name="connsiteY5-430" fmla="*/ 670115 h 670176"/>
              <a:gd name="connsiteX6-431" fmla="*/ 70061 w 1034125"/>
              <a:gd name="connsiteY6-432" fmla="*/ 440531 h 670176"/>
              <a:gd name="connsiteX0-433" fmla="*/ 70061 w 1034125"/>
              <a:gd name="connsiteY0-434" fmla="*/ 440531 h 688110"/>
              <a:gd name="connsiteX1-435" fmla="*/ 55781 w 1034125"/>
              <a:gd name="connsiteY1-436" fmla="*/ 314895 h 688110"/>
              <a:gd name="connsiteX2-437" fmla="*/ 518243 w 1034125"/>
              <a:gd name="connsiteY2-438" fmla="*/ 60 h 688110"/>
              <a:gd name="connsiteX3-439" fmla="*/ 988713 w 1034125"/>
              <a:gd name="connsiteY3-440" fmla="*/ 287974 h 688110"/>
              <a:gd name="connsiteX4-441" fmla="*/ 957736 w 1034125"/>
              <a:gd name="connsiteY4-442" fmla="*/ 427071 h 688110"/>
              <a:gd name="connsiteX5-443" fmla="*/ 518243 w 1034125"/>
              <a:gd name="connsiteY5-444" fmla="*/ 688063 h 688110"/>
              <a:gd name="connsiteX6-445" fmla="*/ 70061 w 1034125"/>
              <a:gd name="connsiteY6-446" fmla="*/ 440531 h 688110"/>
              <a:gd name="connsiteX0-447" fmla="*/ 70061 w 1034125"/>
              <a:gd name="connsiteY0-448" fmla="*/ 440531 h 689036"/>
              <a:gd name="connsiteX1-449" fmla="*/ 55781 w 1034125"/>
              <a:gd name="connsiteY1-450" fmla="*/ 314895 h 689036"/>
              <a:gd name="connsiteX2-451" fmla="*/ 518243 w 1034125"/>
              <a:gd name="connsiteY2-452" fmla="*/ 60 h 689036"/>
              <a:gd name="connsiteX3-453" fmla="*/ 988713 w 1034125"/>
              <a:gd name="connsiteY3-454" fmla="*/ 287974 h 689036"/>
              <a:gd name="connsiteX4-455" fmla="*/ 957736 w 1034125"/>
              <a:gd name="connsiteY4-456" fmla="*/ 427071 h 689036"/>
              <a:gd name="connsiteX5-457" fmla="*/ 518243 w 1034125"/>
              <a:gd name="connsiteY5-458" fmla="*/ 688063 h 689036"/>
              <a:gd name="connsiteX6-459" fmla="*/ 70061 w 1034125"/>
              <a:gd name="connsiteY6-460" fmla="*/ 440531 h 689036"/>
              <a:gd name="connsiteX0-461" fmla="*/ 70061 w 1034125"/>
              <a:gd name="connsiteY0-462" fmla="*/ 440531 h 688110"/>
              <a:gd name="connsiteX1-463" fmla="*/ 55781 w 1034125"/>
              <a:gd name="connsiteY1-464" fmla="*/ 314895 h 688110"/>
              <a:gd name="connsiteX2-465" fmla="*/ 518243 w 1034125"/>
              <a:gd name="connsiteY2-466" fmla="*/ 60 h 688110"/>
              <a:gd name="connsiteX3-467" fmla="*/ 988713 w 1034125"/>
              <a:gd name="connsiteY3-468" fmla="*/ 287974 h 688110"/>
              <a:gd name="connsiteX4-469" fmla="*/ 957736 w 1034125"/>
              <a:gd name="connsiteY4-470" fmla="*/ 427071 h 688110"/>
              <a:gd name="connsiteX5-471" fmla="*/ 518243 w 1034125"/>
              <a:gd name="connsiteY5-472" fmla="*/ 688063 h 688110"/>
              <a:gd name="connsiteX6-473" fmla="*/ 70061 w 1034125"/>
              <a:gd name="connsiteY6-474" fmla="*/ 440531 h 688110"/>
              <a:gd name="connsiteX0-475" fmla="*/ 70061 w 1034125"/>
              <a:gd name="connsiteY0-476" fmla="*/ 440531 h 688110"/>
              <a:gd name="connsiteX1-477" fmla="*/ 55781 w 1034125"/>
              <a:gd name="connsiteY1-478" fmla="*/ 314895 h 688110"/>
              <a:gd name="connsiteX2-479" fmla="*/ 518243 w 1034125"/>
              <a:gd name="connsiteY2-480" fmla="*/ 60 h 688110"/>
              <a:gd name="connsiteX3-481" fmla="*/ 988713 w 1034125"/>
              <a:gd name="connsiteY3-482" fmla="*/ 287974 h 688110"/>
              <a:gd name="connsiteX4-483" fmla="*/ 957736 w 1034125"/>
              <a:gd name="connsiteY4-484" fmla="*/ 427071 h 688110"/>
              <a:gd name="connsiteX5-485" fmla="*/ 518243 w 1034125"/>
              <a:gd name="connsiteY5-486" fmla="*/ 688063 h 688110"/>
              <a:gd name="connsiteX6-487" fmla="*/ 70061 w 1034125"/>
              <a:gd name="connsiteY6-488" fmla="*/ 440531 h 688110"/>
              <a:gd name="connsiteX0-489" fmla="*/ 70061 w 1034125"/>
              <a:gd name="connsiteY0-490" fmla="*/ 440531 h 688086"/>
              <a:gd name="connsiteX1-491" fmla="*/ 55781 w 1034125"/>
              <a:gd name="connsiteY1-492" fmla="*/ 314895 h 688086"/>
              <a:gd name="connsiteX2-493" fmla="*/ 518243 w 1034125"/>
              <a:gd name="connsiteY2-494" fmla="*/ 60 h 688086"/>
              <a:gd name="connsiteX3-495" fmla="*/ 988713 w 1034125"/>
              <a:gd name="connsiteY3-496" fmla="*/ 287974 h 688086"/>
              <a:gd name="connsiteX4-497" fmla="*/ 957736 w 1034125"/>
              <a:gd name="connsiteY4-498" fmla="*/ 427071 h 688086"/>
              <a:gd name="connsiteX5-499" fmla="*/ 518243 w 1034125"/>
              <a:gd name="connsiteY5-500" fmla="*/ 688063 h 688086"/>
              <a:gd name="connsiteX6-501" fmla="*/ 70061 w 1034125"/>
              <a:gd name="connsiteY6-502" fmla="*/ 440531 h 688086"/>
              <a:gd name="connsiteX0-503" fmla="*/ 70061 w 1034125"/>
              <a:gd name="connsiteY0-504" fmla="*/ 440531 h 688086"/>
              <a:gd name="connsiteX1-505" fmla="*/ 55781 w 1034125"/>
              <a:gd name="connsiteY1-506" fmla="*/ 314895 h 688086"/>
              <a:gd name="connsiteX2-507" fmla="*/ 518243 w 1034125"/>
              <a:gd name="connsiteY2-508" fmla="*/ 60 h 688086"/>
              <a:gd name="connsiteX3-509" fmla="*/ 988713 w 1034125"/>
              <a:gd name="connsiteY3-510" fmla="*/ 287974 h 688086"/>
              <a:gd name="connsiteX4-511" fmla="*/ 957736 w 1034125"/>
              <a:gd name="connsiteY4-512" fmla="*/ 427071 h 688086"/>
              <a:gd name="connsiteX5-513" fmla="*/ 518243 w 1034125"/>
              <a:gd name="connsiteY5-514" fmla="*/ 688063 h 688086"/>
              <a:gd name="connsiteX6-515" fmla="*/ 70061 w 1034125"/>
              <a:gd name="connsiteY6-516" fmla="*/ 440531 h 688086"/>
              <a:gd name="connsiteX0-517" fmla="*/ 70061 w 1034125"/>
              <a:gd name="connsiteY0-518" fmla="*/ 440531 h 688086"/>
              <a:gd name="connsiteX1-519" fmla="*/ 55781 w 1034125"/>
              <a:gd name="connsiteY1-520" fmla="*/ 314895 h 688086"/>
              <a:gd name="connsiteX2-521" fmla="*/ 518243 w 1034125"/>
              <a:gd name="connsiteY2-522" fmla="*/ 60 h 688086"/>
              <a:gd name="connsiteX3-523" fmla="*/ 988713 w 1034125"/>
              <a:gd name="connsiteY3-524" fmla="*/ 287974 h 688086"/>
              <a:gd name="connsiteX4-525" fmla="*/ 957736 w 1034125"/>
              <a:gd name="connsiteY4-526" fmla="*/ 427071 h 688086"/>
              <a:gd name="connsiteX5-527" fmla="*/ 518243 w 1034125"/>
              <a:gd name="connsiteY5-528" fmla="*/ 688063 h 688086"/>
              <a:gd name="connsiteX6-529" fmla="*/ 70061 w 1034125"/>
              <a:gd name="connsiteY6-530" fmla="*/ 440531 h 688086"/>
              <a:gd name="connsiteX0-531" fmla="*/ 70061 w 1034125"/>
              <a:gd name="connsiteY0-532" fmla="*/ 440531 h 656683"/>
              <a:gd name="connsiteX1-533" fmla="*/ 55781 w 1034125"/>
              <a:gd name="connsiteY1-534" fmla="*/ 314895 h 656683"/>
              <a:gd name="connsiteX2-535" fmla="*/ 518243 w 1034125"/>
              <a:gd name="connsiteY2-536" fmla="*/ 60 h 656683"/>
              <a:gd name="connsiteX3-537" fmla="*/ 988713 w 1034125"/>
              <a:gd name="connsiteY3-538" fmla="*/ 287974 h 656683"/>
              <a:gd name="connsiteX4-539" fmla="*/ 957736 w 1034125"/>
              <a:gd name="connsiteY4-540" fmla="*/ 427071 h 656683"/>
              <a:gd name="connsiteX5-541" fmla="*/ 518243 w 1034125"/>
              <a:gd name="connsiteY5-542" fmla="*/ 656654 h 656683"/>
              <a:gd name="connsiteX6-543" fmla="*/ 70061 w 1034125"/>
              <a:gd name="connsiteY6-544" fmla="*/ 440531 h 656683"/>
              <a:gd name="connsiteX0-545" fmla="*/ 70061 w 1028388"/>
              <a:gd name="connsiteY0-546" fmla="*/ 440531 h 656667"/>
              <a:gd name="connsiteX1-547" fmla="*/ 55781 w 1028388"/>
              <a:gd name="connsiteY1-548" fmla="*/ 314895 h 656667"/>
              <a:gd name="connsiteX2-549" fmla="*/ 518243 w 1028388"/>
              <a:gd name="connsiteY2-550" fmla="*/ 60 h 656667"/>
              <a:gd name="connsiteX3-551" fmla="*/ 988713 w 1028388"/>
              <a:gd name="connsiteY3-552" fmla="*/ 287974 h 656667"/>
              <a:gd name="connsiteX4-553" fmla="*/ 938697 w 1028388"/>
              <a:gd name="connsiteY4-554" fmla="*/ 431558 h 656667"/>
              <a:gd name="connsiteX5-555" fmla="*/ 518243 w 1028388"/>
              <a:gd name="connsiteY5-556" fmla="*/ 656654 h 656667"/>
              <a:gd name="connsiteX6-557" fmla="*/ 70061 w 1028388"/>
              <a:gd name="connsiteY6-558" fmla="*/ 440531 h 656667"/>
              <a:gd name="connsiteX0-559" fmla="*/ 70061 w 1030654"/>
              <a:gd name="connsiteY0-560" fmla="*/ 440531 h 656667"/>
              <a:gd name="connsiteX1-561" fmla="*/ 55781 w 1030654"/>
              <a:gd name="connsiteY1-562" fmla="*/ 314895 h 656667"/>
              <a:gd name="connsiteX2-563" fmla="*/ 518243 w 1030654"/>
              <a:gd name="connsiteY2-564" fmla="*/ 60 h 656667"/>
              <a:gd name="connsiteX3-565" fmla="*/ 988713 w 1030654"/>
              <a:gd name="connsiteY3-566" fmla="*/ 287974 h 656667"/>
              <a:gd name="connsiteX4-567" fmla="*/ 938697 w 1030654"/>
              <a:gd name="connsiteY4-568" fmla="*/ 431558 h 656667"/>
              <a:gd name="connsiteX5-569" fmla="*/ 518243 w 1030654"/>
              <a:gd name="connsiteY5-570" fmla="*/ 656654 h 656667"/>
              <a:gd name="connsiteX6-571" fmla="*/ 70061 w 1030654"/>
              <a:gd name="connsiteY6-572" fmla="*/ 440531 h 656667"/>
              <a:gd name="connsiteX0-573" fmla="*/ 70061 w 1020128"/>
              <a:gd name="connsiteY0-574" fmla="*/ 440531 h 656667"/>
              <a:gd name="connsiteX1-575" fmla="*/ 55781 w 1020128"/>
              <a:gd name="connsiteY1-576" fmla="*/ 314895 h 656667"/>
              <a:gd name="connsiteX2-577" fmla="*/ 518243 w 1020128"/>
              <a:gd name="connsiteY2-578" fmla="*/ 60 h 656667"/>
              <a:gd name="connsiteX3-579" fmla="*/ 988713 w 1020128"/>
              <a:gd name="connsiteY3-580" fmla="*/ 287974 h 656667"/>
              <a:gd name="connsiteX4-581" fmla="*/ 938697 w 1020128"/>
              <a:gd name="connsiteY4-582" fmla="*/ 431558 h 656667"/>
              <a:gd name="connsiteX5-583" fmla="*/ 518243 w 1020128"/>
              <a:gd name="connsiteY5-584" fmla="*/ 656654 h 656667"/>
              <a:gd name="connsiteX6-585" fmla="*/ 70061 w 1020128"/>
              <a:gd name="connsiteY6-586" fmla="*/ 440531 h 656667"/>
              <a:gd name="connsiteX0-587" fmla="*/ 70061 w 1020128"/>
              <a:gd name="connsiteY0-588" fmla="*/ 440531 h 657658"/>
              <a:gd name="connsiteX1-589" fmla="*/ 55781 w 1020128"/>
              <a:gd name="connsiteY1-590" fmla="*/ 314895 h 657658"/>
              <a:gd name="connsiteX2-591" fmla="*/ 518243 w 1020128"/>
              <a:gd name="connsiteY2-592" fmla="*/ 60 h 657658"/>
              <a:gd name="connsiteX3-593" fmla="*/ 988713 w 1020128"/>
              <a:gd name="connsiteY3-594" fmla="*/ 287974 h 657658"/>
              <a:gd name="connsiteX4-595" fmla="*/ 938697 w 1020128"/>
              <a:gd name="connsiteY4-596" fmla="*/ 431558 h 657658"/>
              <a:gd name="connsiteX5-597" fmla="*/ 518243 w 1020128"/>
              <a:gd name="connsiteY5-598" fmla="*/ 656654 h 657658"/>
              <a:gd name="connsiteX6-599" fmla="*/ 70061 w 1020128"/>
              <a:gd name="connsiteY6-600" fmla="*/ 440531 h 657658"/>
              <a:gd name="connsiteX0-601" fmla="*/ 70061 w 1020128"/>
              <a:gd name="connsiteY0-602" fmla="*/ 440531 h 657206"/>
              <a:gd name="connsiteX1-603" fmla="*/ 55781 w 1020128"/>
              <a:gd name="connsiteY1-604" fmla="*/ 314895 h 657206"/>
              <a:gd name="connsiteX2-605" fmla="*/ 518243 w 1020128"/>
              <a:gd name="connsiteY2-606" fmla="*/ 60 h 657206"/>
              <a:gd name="connsiteX3-607" fmla="*/ 988713 w 1020128"/>
              <a:gd name="connsiteY3-608" fmla="*/ 287974 h 657206"/>
              <a:gd name="connsiteX4-609" fmla="*/ 938697 w 1020128"/>
              <a:gd name="connsiteY4-610" fmla="*/ 431558 h 657206"/>
              <a:gd name="connsiteX5-611" fmla="*/ 518243 w 1020128"/>
              <a:gd name="connsiteY5-612" fmla="*/ 656654 h 657206"/>
              <a:gd name="connsiteX6-613" fmla="*/ 70061 w 1020128"/>
              <a:gd name="connsiteY6-614" fmla="*/ 440531 h 657206"/>
              <a:gd name="connsiteX0-615" fmla="*/ 70061 w 1020128"/>
              <a:gd name="connsiteY0-616" fmla="*/ 440486 h 657161"/>
              <a:gd name="connsiteX1-617" fmla="*/ 55781 w 1020128"/>
              <a:gd name="connsiteY1-618" fmla="*/ 301389 h 657161"/>
              <a:gd name="connsiteX2-619" fmla="*/ 518243 w 1020128"/>
              <a:gd name="connsiteY2-620" fmla="*/ 15 h 657161"/>
              <a:gd name="connsiteX3-621" fmla="*/ 988713 w 1020128"/>
              <a:gd name="connsiteY3-622" fmla="*/ 287929 h 657161"/>
              <a:gd name="connsiteX4-623" fmla="*/ 938697 w 1020128"/>
              <a:gd name="connsiteY4-624" fmla="*/ 431513 h 657161"/>
              <a:gd name="connsiteX5-625" fmla="*/ 518243 w 1020128"/>
              <a:gd name="connsiteY5-626" fmla="*/ 656609 h 657161"/>
              <a:gd name="connsiteX6-627" fmla="*/ 70061 w 1020128"/>
              <a:gd name="connsiteY6-628" fmla="*/ 440486 h 657161"/>
              <a:gd name="connsiteX0-629" fmla="*/ 70061 w 1020128"/>
              <a:gd name="connsiteY0-630" fmla="*/ 440799 h 657474"/>
              <a:gd name="connsiteX1-631" fmla="*/ 55781 w 1020128"/>
              <a:gd name="connsiteY1-632" fmla="*/ 301702 h 657474"/>
              <a:gd name="connsiteX2-633" fmla="*/ 518243 w 1020128"/>
              <a:gd name="connsiteY2-634" fmla="*/ 328 h 657474"/>
              <a:gd name="connsiteX3-635" fmla="*/ 988713 w 1020128"/>
              <a:gd name="connsiteY3-636" fmla="*/ 288242 h 657474"/>
              <a:gd name="connsiteX4-637" fmla="*/ 938697 w 1020128"/>
              <a:gd name="connsiteY4-638" fmla="*/ 431826 h 657474"/>
              <a:gd name="connsiteX5-639" fmla="*/ 518243 w 1020128"/>
              <a:gd name="connsiteY5-640" fmla="*/ 656922 h 657474"/>
              <a:gd name="connsiteX6-641" fmla="*/ 70061 w 1020128"/>
              <a:gd name="connsiteY6-642" fmla="*/ 440799 h 657474"/>
              <a:gd name="connsiteX0-643" fmla="*/ 70061 w 1020128"/>
              <a:gd name="connsiteY0-644" fmla="*/ 440824 h 657499"/>
              <a:gd name="connsiteX1-645" fmla="*/ 55781 w 1020128"/>
              <a:gd name="connsiteY1-646" fmla="*/ 301727 h 657499"/>
              <a:gd name="connsiteX2-647" fmla="*/ 518243 w 1020128"/>
              <a:gd name="connsiteY2-648" fmla="*/ 353 h 657499"/>
              <a:gd name="connsiteX3-649" fmla="*/ 988713 w 1020128"/>
              <a:gd name="connsiteY3-650" fmla="*/ 288267 h 657499"/>
              <a:gd name="connsiteX4-651" fmla="*/ 938697 w 1020128"/>
              <a:gd name="connsiteY4-652" fmla="*/ 431851 h 657499"/>
              <a:gd name="connsiteX5-653" fmla="*/ 518243 w 1020128"/>
              <a:gd name="connsiteY5-654" fmla="*/ 656947 h 657499"/>
              <a:gd name="connsiteX6-655" fmla="*/ 70061 w 1020128"/>
              <a:gd name="connsiteY6-656" fmla="*/ 440824 h 657499"/>
              <a:gd name="connsiteX0-657" fmla="*/ 70061 w 1020128"/>
              <a:gd name="connsiteY0-658" fmla="*/ 440486 h 657161"/>
              <a:gd name="connsiteX1-659" fmla="*/ 55781 w 1020128"/>
              <a:gd name="connsiteY1-660" fmla="*/ 301389 h 657161"/>
              <a:gd name="connsiteX2-661" fmla="*/ 518243 w 1020128"/>
              <a:gd name="connsiteY2-662" fmla="*/ 15 h 657161"/>
              <a:gd name="connsiteX3-663" fmla="*/ 988713 w 1020128"/>
              <a:gd name="connsiteY3-664" fmla="*/ 287929 h 657161"/>
              <a:gd name="connsiteX4-665" fmla="*/ 938697 w 1020128"/>
              <a:gd name="connsiteY4-666" fmla="*/ 431513 h 657161"/>
              <a:gd name="connsiteX5-667" fmla="*/ 518243 w 1020128"/>
              <a:gd name="connsiteY5-668" fmla="*/ 656609 h 657161"/>
              <a:gd name="connsiteX6-669" fmla="*/ 70061 w 1020128"/>
              <a:gd name="connsiteY6-670" fmla="*/ 440486 h 657161"/>
              <a:gd name="connsiteX0-671" fmla="*/ 70061 w 1020128"/>
              <a:gd name="connsiteY0-672" fmla="*/ 440486 h 656808"/>
              <a:gd name="connsiteX1-673" fmla="*/ 55781 w 1020128"/>
              <a:gd name="connsiteY1-674" fmla="*/ 301389 h 656808"/>
              <a:gd name="connsiteX2-675" fmla="*/ 518243 w 1020128"/>
              <a:gd name="connsiteY2-676" fmla="*/ 15 h 656808"/>
              <a:gd name="connsiteX3-677" fmla="*/ 988713 w 1020128"/>
              <a:gd name="connsiteY3-678" fmla="*/ 287929 h 656808"/>
              <a:gd name="connsiteX4-679" fmla="*/ 938697 w 1020128"/>
              <a:gd name="connsiteY4-680" fmla="*/ 431513 h 656808"/>
              <a:gd name="connsiteX5-681" fmla="*/ 518243 w 1020128"/>
              <a:gd name="connsiteY5-682" fmla="*/ 656609 h 656808"/>
              <a:gd name="connsiteX6-683" fmla="*/ 70061 w 1020128"/>
              <a:gd name="connsiteY6-684" fmla="*/ 440486 h 656808"/>
              <a:gd name="connsiteX0-685" fmla="*/ 70061 w 1030654"/>
              <a:gd name="connsiteY0-686" fmla="*/ 440486 h 656808"/>
              <a:gd name="connsiteX1-687" fmla="*/ 55781 w 1030654"/>
              <a:gd name="connsiteY1-688" fmla="*/ 301389 h 656808"/>
              <a:gd name="connsiteX2-689" fmla="*/ 518243 w 1030654"/>
              <a:gd name="connsiteY2-690" fmla="*/ 15 h 656808"/>
              <a:gd name="connsiteX3-691" fmla="*/ 988713 w 1030654"/>
              <a:gd name="connsiteY3-692" fmla="*/ 287929 h 656808"/>
              <a:gd name="connsiteX4-693" fmla="*/ 938697 w 1030654"/>
              <a:gd name="connsiteY4-694" fmla="*/ 431513 h 656808"/>
              <a:gd name="connsiteX5-695" fmla="*/ 518243 w 1030654"/>
              <a:gd name="connsiteY5-696" fmla="*/ 656609 h 656808"/>
              <a:gd name="connsiteX6-697" fmla="*/ 70061 w 1030654"/>
              <a:gd name="connsiteY6-698" fmla="*/ 440486 h 656808"/>
              <a:gd name="connsiteX0-699" fmla="*/ 70061 w 1039089"/>
              <a:gd name="connsiteY0-700" fmla="*/ 440486 h 656808"/>
              <a:gd name="connsiteX1-701" fmla="*/ 55781 w 1039089"/>
              <a:gd name="connsiteY1-702" fmla="*/ 301389 h 656808"/>
              <a:gd name="connsiteX2-703" fmla="*/ 518243 w 1039089"/>
              <a:gd name="connsiteY2-704" fmla="*/ 15 h 656808"/>
              <a:gd name="connsiteX3-705" fmla="*/ 988713 w 1039089"/>
              <a:gd name="connsiteY3-706" fmla="*/ 287929 h 656808"/>
              <a:gd name="connsiteX4-707" fmla="*/ 938697 w 1039089"/>
              <a:gd name="connsiteY4-708" fmla="*/ 431513 h 656808"/>
              <a:gd name="connsiteX5-709" fmla="*/ 518243 w 1039089"/>
              <a:gd name="connsiteY5-710" fmla="*/ 656609 h 656808"/>
              <a:gd name="connsiteX6-711" fmla="*/ 70061 w 1039089"/>
              <a:gd name="connsiteY6-712" fmla="*/ 440486 h 656808"/>
              <a:gd name="connsiteX0-713" fmla="*/ 79942 w 1048970"/>
              <a:gd name="connsiteY0-714" fmla="*/ 440486 h 656808"/>
              <a:gd name="connsiteX1-715" fmla="*/ 65662 w 1048970"/>
              <a:gd name="connsiteY1-716" fmla="*/ 301389 h 656808"/>
              <a:gd name="connsiteX2-717" fmla="*/ 528124 w 1048970"/>
              <a:gd name="connsiteY2-718" fmla="*/ 15 h 656808"/>
              <a:gd name="connsiteX3-719" fmla="*/ 998594 w 1048970"/>
              <a:gd name="connsiteY3-720" fmla="*/ 287929 h 656808"/>
              <a:gd name="connsiteX4-721" fmla="*/ 948578 w 1048970"/>
              <a:gd name="connsiteY4-722" fmla="*/ 431513 h 656808"/>
              <a:gd name="connsiteX5-723" fmla="*/ 528124 w 1048970"/>
              <a:gd name="connsiteY5-724" fmla="*/ 656609 h 656808"/>
              <a:gd name="connsiteX6-725" fmla="*/ 79942 w 1048970"/>
              <a:gd name="connsiteY6-726" fmla="*/ 440486 h 656808"/>
              <a:gd name="connsiteX0-727" fmla="*/ 79942 w 1041553"/>
              <a:gd name="connsiteY0-728" fmla="*/ 440486 h 656622"/>
              <a:gd name="connsiteX1-729" fmla="*/ 65662 w 1041553"/>
              <a:gd name="connsiteY1-730" fmla="*/ 301389 h 656622"/>
              <a:gd name="connsiteX2-731" fmla="*/ 528124 w 1041553"/>
              <a:gd name="connsiteY2-732" fmla="*/ 15 h 656622"/>
              <a:gd name="connsiteX3-733" fmla="*/ 998594 w 1041553"/>
              <a:gd name="connsiteY3-734" fmla="*/ 287929 h 656622"/>
              <a:gd name="connsiteX4-735" fmla="*/ 918923 w 1041553"/>
              <a:gd name="connsiteY4-736" fmla="*/ 431513 h 656622"/>
              <a:gd name="connsiteX5-737" fmla="*/ 528124 w 1041553"/>
              <a:gd name="connsiteY5-738" fmla="*/ 656609 h 656622"/>
              <a:gd name="connsiteX6-739" fmla="*/ 79942 w 1041553"/>
              <a:gd name="connsiteY6-740" fmla="*/ 440486 h 656622"/>
              <a:gd name="connsiteX0-741" fmla="*/ 79942 w 1041553"/>
              <a:gd name="connsiteY0-742" fmla="*/ 440486 h 657432"/>
              <a:gd name="connsiteX1-743" fmla="*/ 65662 w 1041553"/>
              <a:gd name="connsiteY1-744" fmla="*/ 301389 h 657432"/>
              <a:gd name="connsiteX2-745" fmla="*/ 528124 w 1041553"/>
              <a:gd name="connsiteY2-746" fmla="*/ 15 h 657432"/>
              <a:gd name="connsiteX3-747" fmla="*/ 998594 w 1041553"/>
              <a:gd name="connsiteY3-748" fmla="*/ 287929 h 657432"/>
              <a:gd name="connsiteX4-749" fmla="*/ 918923 w 1041553"/>
              <a:gd name="connsiteY4-750" fmla="*/ 431513 h 657432"/>
              <a:gd name="connsiteX5-751" fmla="*/ 528124 w 1041553"/>
              <a:gd name="connsiteY5-752" fmla="*/ 656609 h 657432"/>
              <a:gd name="connsiteX6-753" fmla="*/ 79942 w 1041553"/>
              <a:gd name="connsiteY6-754" fmla="*/ 440486 h 657432"/>
              <a:gd name="connsiteX0-755" fmla="*/ 79942 w 1023594"/>
              <a:gd name="connsiteY0-756" fmla="*/ 440501 h 657447"/>
              <a:gd name="connsiteX1-757" fmla="*/ 65662 w 1023594"/>
              <a:gd name="connsiteY1-758" fmla="*/ 301404 h 657447"/>
              <a:gd name="connsiteX2-759" fmla="*/ 528124 w 1023594"/>
              <a:gd name="connsiteY2-760" fmla="*/ 30 h 657447"/>
              <a:gd name="connsiteX3-761" fmla="*/ 974870 w 1023594"/>
              <a:gd name="connsiteY3-762" fmla="*/ 282348 h 657447"/>
              <a:gd name="connsiteX4-763" fmla="*/ 918923 w 1023594"/>
              <a:gd name="connsiteY4-764" fmla="*/ 431528 h 657447"/>
              <a:gd name="connsiteX5-765" fmla="*/ 528124 w 1023594"/>
              <a:gd name="connsiteY5-766" fmla="*/ 656624 h 657447"/>
              <a:gd name="connsiteX6-767" fmla="*/ 79942 w 1023594"/>
              <a:gd name="connsiteY6-768" fmla="*/ 440501 h 657447"/>
              <a:gd name="connsiteX0-769" fmla="*/ 79942 w 1023594"/>
              <a:gd name="connsiteY0-770" fmla="*/ 440695 h 657641"/>
              <a:gd name="connsiteX1-771" fmla="*/ 65662 w 1023594"/>
              <a:gd name="connsiteY1-772" fmla="*/ 301598 h 657641"/>
              <a:gd name="connsiteX2-773" fmla="*/ 528124 w 1023594"/>
              <a:gd name="connsiteY2-774" fmla="*/ 224 h 657641"/>
              <a:gd name="connsiteX3-775" fmla="*/ 974870 w 1023594"/>
              <a:gd name="connsiteY3-776" fmla="*/ 282542 h 657641"/>
              <a:gd name="connsiteX4-777" fmla="*/ 918923 w 1023594"/>
              <a:gd name="connsiteY4-778" fmla="*/ 431722 h 657641"/>
              <a:gd name="connsiteX5-779" fmla="*/ 528124 w 1023594"/>
              <a:gd name="connsiteY5-780" fmla="*/ 656818 h 657641"/>
              <a:gd name="connsiteX6-781" fmla="*/ 79942 w 1023594"/>
              <a:gd name="connsiteY6-782" fmla="*/ 440695 h 657641"/>
              <a:gd name="connsiteX0-783" fmla="*/ 79942 w 1013056"/>
              <a:gd name="connsiteY0-784" fmla="*/ 440695 h 657641"/>
              <a:gd name="connsiteX1-785" fmla="*/ 65662 w 1013056"/>
              <a:gd name="connsiteY1-786" fmla="*/ 301598 h 657641"/>
              <a:gd name="connsiteX2-787" fmla="*/ 528124 w 1013056"/>
              <a:gd name="connsiteY2-788" fmla="*/ 224 h 657641"/>
              <a:gd name="connsiteX3-789" fmla="*/ 974870 w 1013056"/>
              <a:gd name="connsiteY3-790" fmla="*/ 282542 h 657641"/>
              <a:gd name="connsiteX4-791" fmla="*/ 918923 w 1013056"/>
              <a:gd name="connsiteY4-792" fmla="*/ 431722 h 657641"/>
              <a:gd name="connsiteX5-793" fmla="*/ 528124 w 1013056"/>
              <a:gd name="connsiteY5-794" fmla="*/ 656818 h 657641"/>
              <a:gd name="connsiteX6-795" fmla="*/ 79942 w 1013056"/>
              <a:gd name="connsiteY6-796" fmla="*/ 440695 h 657641"/>
              <a:gd name="connsiteX0-797" fmla="*/ 79942 w 1000676"/>
              <a:gd name="connsiteY0-798" fmla="*/ 440502 h 657448"/>
              <a:gd name="connsiteX1-799" fmla="*/ 65662 w 1000676"/>
              <a:gd name="connsiteY1-800" fmla="*/ 301405 h 657448"/>
              <a:gd name="connsiteX2-801" fmla="*/ 528124 w 1000676"/>
              <a:gd name="connsiteY2-802" fmla="*/ 31 h 657448"/>
              <a:gd name="connsiteX3-803" fmla="*/ 957077 w 1000676"/>
              <a:gd name="connsiteY3-804" fmla="*/ 282349 h 657448"/>
              <a:gd name="connsiteX4-805" fmla="*/ 918923 w 1000676"/>
              <a:gd name="connsiteY4-806" fmla="*/ 431529 h 657448"/>
              <a:gd name="connsiteX5-807" fmla="*/ 528124 w 1000676"/>
              <a:gd name="connsiteY5-808" fmla="*/ 656625 h 657448"/>
              <a:gd name="connsiteX6-809" fmla="*/ 79942 w 1000676"/>
              <a:gd name="connsiteY6-810" fmla="*/ 440502 h 657448"/>
              <a:gd name="connsiteX0-811" fmla="*/ 82443 w 1003177"/>
              <a:gd name="connsiteY0-812" fmla="*/ 440502 h 657448"/>
              <a:gd name="connsiteX1-813" fmla="*/ 68163 w 1003177"/>
              <a:gd name="connsiteY1-814" fmla="*/ 301405 h 657448"/>
              <a:gd name="connsiteX2-815" fmla="*/ 530625 w 1003177"/>
              <a:gd name="connsiteY2-816" fmla="*/ 31 h 657448"/>
              <a:gd name="connsiteX3-817" fmla="*/ 959578 w 1003177"/>
              <a:gd name="connsiteY3-818" fmla="*/ 282349 h 657448"/>
              <a:gd name="connsiteX4-819" fmla="*/ 921424 w 1003177"/>
              <a:gd name="connsiteY4-820" fmla="*/ 431529 h 657448"/>
              <a:gd name="connsiteX5-821" fmla="*/ 530625 w 1003177"/>
              <a:gd name="connsiteY5-822" fmla="*/ 656625 h 657448"/>
              <a:gd name="connsiteX6-823" fmla="*/ 82443 w 1003177"/>
              <a:gd name="connsiteY6-824" fmla="*/ 440502 h 657448"/>
              <a:gd name="connsiteX0-825" fmla="*/ 88150 w 1008884"/>
              <a:gd name="connsiteY0-826" fmla="*/ 440502 h 657448"/>
              <a:gd name="connsiteX1-827" fmla="*/ 73870 w 1008884"/>
              <a:gd name="connsiteY1-828" fmla="*/ 301405 h 657448"/>
              <a:gd name="connsiteX2-829" fmla="*/ 536332 w 1008884"/>
              <a:gd name="connsiteY2-830" fmla="*/ 31 h 657448"/>
              <a:gd name="connsiteX3-831" fmla="*/ 965285 w 1008884"/>
              <a:gd name="connsiteY3-832" fmla="*/ 282349 h 657448"/>
              <a:gd name="connsiteX4-833" fmla="*/ 927131 w 1008884"/>
              <a:gd name="connsiteY4-834" fmla="*/ 431529 h 657448"/>
              <a:gd name="connsiteX5-835" fmla="*/ 536332 w 1008884"/>
              <a:gd name="connsiteY5-836" fmla="*/ 656625 h 657448"/>
              <a:gd name="connsiteX6-837" fmla="*/ 88150 w 1008884"/>
              <a:gd name="connsiteY6-838" fmla="*/ 440502 h 657448"/>
              <a:gd name="connsiteX0-839" fmla="*/ 88150 w 1017871"/>
              <a:gd name="connsiteY0-840" fmla="*/ 440502 h 657448"/>
              <a:gd name="connsiteX1-841" fmla="*/ 73870 w 1017871"/>
              <a:gd name="connsiteY1-842" fmla="*/ 301405 h 657448"/>
              <a:gd name="connsiteX2-843" fmla="*/ 536332 w 1017871"/>
              <a:gd name="connsiteY2-844" fmla="*/ 31 h 657448"/>
              <a:gd name="connsiteX3-845" fmla="*/ 965285 w 1017871"/>
              <a:gd name="connsiteY3-846" fmla="*/ 282349 h 657448"/>
              <a:gd name="connsiteX4-847" fmla="*/ 927131 w 1017871"/>
              <a:gd name="connsiteY4-848" fmla="*/ 431529 h 657448"/>
              <a:gd name="connsiteX5-849" fmla="*/ 536332 w 1017871"/>
              <a:gd name="connsiteY5-850" fmla="*/ 656625 h 657448"/>
              <a:gd name="connsiteX6-851" fmla="*/ 88150 w 1017871"/>
              <a:gd name="connsiteY6-852" fmla="*/ 440502 h 657448"/>
              <a:gd name="connsiteX0-853" fmla="*/ 88150 w 1017871"/>
              <a:gd name="connsiteY0-854" fmla="*/ 440695 h 657641"/>
              <a:gd name="connsiteX1-855" fmla="*/ 73870 w 1017871"/>
              <a:gd name="connsiteY1-856" fmla="*/ 301598 h 657641"/>
              <a:gd name="connsiteX2-857" fmla="*/ 536332 w 1017871"/>
              <a:gd name="connsiteY2-858" fmla="*/ 224 h 657641"/>
              <a:gd name="connsiteX3-859" fmla="*/ 965285 w 1017871"/>
              <a:gd name="connsiteY3-860" fmla="*/ 282542 h 657641"/>
              <a:gd name="connsiteX4-861" fmla="*/ 927131 w 1017871"/>
              <a:gd name="connsiteY4-862" fmla="*/ 431722 h 657641"/>
              <a:gd name="connsiteX5-863" fmla="*/ 536332 w 1017871"/>
              <a:gd name="connsiteY5-864" fmla="*/ 656818 h 657641"/>
              <a:gd name="connsiteX6-865" fmla="*/ 88150 w 1017871"/>
              <a:gd name="connsiteY6-866" fmla="*/ 440695 h 657641"/>
              <a:gd name="connsiteX0-867" fmla="*/ 88150 w 1017871"/>
              <a:gd name="connsiteY0-868" fmla="*/ 440502 h 657448"/>
              <a:gd name="connsiteX1-869" fmla="*/ 73870 w 1017871"/>
              <a:gd name="connsiteY1-870" fmla="*/ 301405 h 657448"/>
              <a:gd name="connsiteX2-871" fmla="*/ 536332 w 1017871"/>
              <a:gd name="connsiteY2-872" fmla="*/ 31 h 657448"/>
              <a:gd name="connsiteX3-873" fmla="*/ 965285 w 1017871"/>
              <a:gd name="connsiteY3-874" fmla="*/ 282349 h 657448"/>
              <a:gd name="connsiteX4-875" fmla="*/ 927131 w 1017871"/>
              <a:gd name="connsiteY4-876" fmla="*/ 431529 h 657448"/>
              <a:gd name="connsiteX5-877" fmla="*/ 536332 w 1017871"/>
              <a:gd name="connsiteY5-878" fmla="*/ 656625 h 657448"/>
              <a:gd name="connsiteX6-879" fmla="*/ 88150 w 1017871"/>
              <a:gd name="connsiteY6-880" fmla="*/ 440502 h 657448"/>
              <a:gd name="connsiteX0-881" fmla="*/ 88150 w 1017871"/>
              <a:gd name="connsiteY0-882" fmla="*/ 440502 h 657448"/>
              <a:gd name="connsiteX1-883" fmla="*/ 73870 w 1017871"/>
              <a:gd name="connsiteY1-884" fmla="*/ 301405 h 657448"/>
              <a:gd name="connsiteX2-885" fmla="*/ 536332 w 1017871"/>
              <a:gd name="connsiteY2-886" fmla="*/ 31 h 657448"/>
              <a:gd name="connsiteX3-887" fmla="*/ 965285 w 1017871"/>
              <a:gd name="connsiteY3-888" fmla="*/ 282349 h 657448"/>
              <a:gd name="connsiteX4-889" fmla="*/ 927131 w 1017871"/>
              <a:gd name="connsiteY4-890" fmla="*/ 431529 h 657448"/>
              <a:gd name="connsiteX5-891" fmla="*/ 536332 w 1017871"/>
              <a:gd name="connsiteY5-892" fmla="*/ 656625 h 657448"/>
              <a:gd name="connsiteX6-893" fmla="*/ 88150 w 1017871"/>
              <a:gd name="connsiteY6-894" fmla="*/ 440502 h 657448"/>
              <a:gd name="connsiteX0-895" fmla="*/ 88150 w 1027801"/>
              <a:gd name="connsiteY0-896" fmla="*/ 440502 h 657448"/>
              <a:gd name="connsiteX1-897" fmla="*/ 73870 w 1027801"/>
              <a:gd name="connsiteY1-898" fmla="*/ 301405 h 657448"/>
              <a:gd name="connsiteX2-899" fmla="*/ 536332 w 1027801"/>
              <a:gd name="connsiteY2-900" fmla="*/ 31 h 657448"/>
              <a:gd name="connsiteX3-901" fmla="*/ 965285 w 1027801"/>
              <a:gd name="connsiteY3-902" fmla="*/ 282349 h 657448"/>
              <a:gd name="connsiteX4-903" fmla="*/ 927131 w 1027801"/>
              <a:gd name="connsiteY4-904" fmla="*/ 431529 h 657448"/>
              <a:gd name="connsiteX5-905" fmla="*/ 536332 w 1027801"/>
              <a:gd name="connsiteY5-906" fmla="*/ 656625 h 657448"/>
              <a:gd name="connsiteX6-907" fmla="*/ 88150 w 1027801"/>
              <a:gd name="connsiteY6-908" fmla="*/ 440502 h 657448"/>
              <a:gd name="connsiteX0-909" fmla="*/ 88150 w 1027801"/>
              <a:gd name="connsiteY0-910" fmla="*/ 440502 h 657448"/>
              <a:gd name="connsiteX1-911" fmla="*/ 73870 w 1027801"/>
              <a:gd name="connsiteY1-912" fmla="*/ 301405 h 657448"/>
              <a:gd name="connsiteX2-913" fmla="*/ 536332 w 1027801"/>
              <a:gd name="connsiteY2-914" fmla="*/ 31 h 657448"/>
              <a:gd name="connsiteX3-915" fmla="*/ 965285 w 1027801"/>
              <a:gd name="connsiteY3-916" fmla="*/ 282349 h 657448"/>
              <a:gd name="connsiteX4-917" fmla="*/ 927131 w 1027801"/>
              <a:gd name="connsiteY4-918" fmla="*/ 431529 h 657448"/>
              <a:gd name="connsiteX5-919" fmla="*/ 536332 w 1027801"/>
              <a:gd name="connsiteY5-920" fmla="*/ 656625 h 657448"/>
              <a:gd name="connsiteX6-921" fmla="*/ 88150 w 1027801"/>
              <a:gd name="connsiteY6-922" fmla="*/ 440502 h 657448"/>
              <a:gd name="connsiteX0-923" fmla="*/ 88150 w 1013624"/>
              <a:gd name="connsiteY0-924" fmla="*/ 440488 h 657434"/>
              <a:gd name="connsiteX1-925" fmla="*/ 73870 w 1013624"/>
              <a:gd name="connsiteY1-926" fmla="*/ 301391 h 657434"/>
              <a:gd name="connsiteX2-927" fmla="*/ 536332 w 1013624"/>
              <a:gd name="connsiteY2-928" fmla="*/ 17 h 657434"/>
              <a:gd name="connsiteX3-929" fmla="*/ 940628 w 1013624"/>
              <a:gd name="connsiteY3-930" fmla="*/ 315905 h 657434"/>
              <a:gd name="connsiteX4-931" fmla="*/ 927131 w 1013624"/>
              <a:gd name="connsiteY4-932" fmla="*/ 431515 h 657434"/>
              <a:gd name="connsiteX5-933" fmla="*/ 536332 w 1013624"/>
              <a:gd name="connsiteY5-934" fmla="*/ 656611 h 657434"/>
              <a:gd name="connsiteX6-935" fmla="*/ 88150 w 1013624"/>
              <a:gd name="connsiteY6-936" fmla="*/ 440488 h 657434"/>
              <a:gd name="connsiteX0-937" fmla="*/ 74908 w 1000382"/>
              <a:gd name="connsiteY0-938" fmla="*/ 440537 h 657483"/>
              <a:gd name="connsiteX1-939" fmla="*/ 85286 w 1000382"/>
              <a:gd name="connsiteY1-940" fmla="*/ 346201 h 657483"/>
              <a:gd name="connsiteX2-941" fmla="*/ 523090 w 1000382"/>
              <a:gd name="connsiteY2-942" fmla="*/ 66 h 657483"/>
              <a:gd name="connsiteX3-943" fmla="*/ 927386 w 1000382"/>
              <a:gd name="connsiteY3-944" fmla="*/ 315954 h 657483"/>
              <a:gd name="connsiteX4-945" fmla="*/ 913889 w 1000382"/>
              <a:gd name="connsiteY4-946" fmla="*/ 431564 h 657483"/>
              <a:gd name="connsiteX5-947" fmla="*/ 523090 w 1000382"/>
              <a:gd name="connsiteY5-948" fmla="*/ 656660 h 657483"/>
              <a:gd name="connsiteX6-949" fmla="*/ 74908 w 1000382"/>
              <a:gd name="connsiteY6-950" fmla="*/ 440537 h 657483"/>
              <a:gd name="connsiteX0-951" fmla="*/ 70393 w 995867"/>
              <a:gd name="connsiteY0-952" fmla="*/ 440537 h 657483"/>
              <a:gd name="connsiteX1-953" fmla="*/ 80771 w 995867"/>
              <a:gd name="connsiteY1-954" fmla="*/ 346201 h 657483"/>
              <a:gd name="connsiteX2-955" fmla="*/ 518575 w 995867"/>
              <a:gd name="connsiteY2-956" fmla="*/ 66 h 657483"/>
              <a:gd name="connsiteX3-957" fmla="*/ 922871 w 995867"/>
              <a:gd name="connsiteY3-958" fmla="*/ 315954 h 657483"/>
              <a:gd name="connsiteX4-959" fmla="*/ 909374 w 995867"/>
              <a:gd name="connsiteY4-960" fmla="*/ 431564 h 657483"/>
              <a:gd name="connsiteX5-961" fmla="*/ 518575 w 995867"/>
              <a:gd name="connsiteY5-962" fmla="*/ 656660 h 657483"/>
              <a:gd name="connsiteX6-963" fmla="*/ 70393 w 995867"/>
              <a:gd name="connsiteY6-964" fmla="*/ 440537 h 657483"/>
              <a:gd name="connsiteX0-965" fmla="*/ 56668 w 982142"/>
              <a:gd name="connsiteY0-966" fmla="*/ 440537 h 657483"/>
              <a:gd name="connsiteX1-967" fmla="*/ 67046 w 982142"/>
              <a:gd name="connsiteY1-968" fmla="*/ 346201 h 657483"/>
              <a:gd name="connsiteX2-969" fmla="*/ 504850 w 982142"/>
              <a:gd name="connsiteY2-970" fmla="*/ 66 h 657483"/>
              <a:gd name="connsiteX3-971" fmla="*/ 909146 w 982142"/>
              <a:gd name="connsiteY3-972" fmla="*/ 315954 h 657483"/>
              <a:gd name="connsiteX4-973" fmla="*/ 895649 w 982142"/>
              <a:gd name="connsiteY4-974" fmla="*/ 431564 h 657483"/>
              <a:gd name="connsiteX5-975" fmla="*/ 504850 w 982142"/>
              <a:gd name="connsiteY5-976" fmla="*/ 656660 h 657483"/>
              <a:gd name="connsiteX6-977" fmla="*/ 56668 w 982142"/>
              <a:gd name="connsiteY6-978" fmla="*/ 440537 h 657483"/>
              <a:gd name="connsiteX0-979" fmla="*/ 56668 w 964216"/>
              <a:gd name="connsiteY0-980" fmla="*/ 440537 h 657483"/>
              <a:gd name="connsiteX1-981" fmla="*/ 67046 w 964216"/>
              <a:gd name="connsiteY1-982" fmla="*/ 346201 h 657483"/>
              <a:gd name="connsiteX2-983" fmla="*/ 504850 w 964216"/>
              <a:gd name="connsiteY2-984" fmla="*/ 66 h 657483"/>
              <a:gd name="connsiteX3-985" fmla="*/ 909146 w 964216"/>
              <a:gd name="connsiteY3-986" fmla="*/ 315954 h 657483"/>
              <a:gd name="connsiteX4-987" fmla="*/ 895649 w 964216"/>
              <a:gd name="connsiteY4-988" fmla="*/ 431564 h 657483"/>
              <a:gd name="connsiteX5-989" fmla="*/ 504850 w 964216"/>
              <a:gd name="connsiteY5-990" fmla="*/ 656660 h 657483"/>
              <a:gd name="connsiteX6-991" fmla="*/ 56668 w 964216"/>
              <a:gd name="connsiteY6-992" fmla="*/ 440537 h 657483"/>
              <a:gd name="connsiteX0-993" fmla="*/ 56668 w 956229"/>
              <a:gd name="connsiteY0-994" fmla="*/ 440537 h 657483"/>
              <a:gd name="connsiteX1-995" fmla="*/ 67046 w 956229"/>
              <a:gd name="connsiteY1-996" fmla="*/ 346201 h 657483"/>
              <a:gd name="connsiteX2-997" fmla="*/ 504850 w 956229"/>
              <a:gd name="connsiteY2-998" fmla="*/ 66 h 657483"/>
              <a:gd name="connsiteX3-999" fmla="*/ 909146 w 956229"/>
              <a:gd name="connsiteY3-1000" fmla="*/ 315954 h 657483"/>
              <a:gd name="connsiteX4-1001" fmla="*/ 895649 w 956229"/>
              <a:gd name="connsiteY4-1002" fmla="*/ 431564 h 657483"/>
              <a:gd name="connsiteX5-1003" fmla="*/ 504850 w 956229"/>
              <a:gd name="connsiteY5-1004" fmla="*/ 656660 h 657483"/>
              <a:gd name="connsiteX6-1005" fmla="*/ 56668 w 956229"/>
              <a:gd name="connsiteY6-1006" fmla="*/ 440537 h 657483"/>
              <a:gd name="connsiteX0-1007" fmla="*/ 56668 w 956229"/>
              <a:gd name="connsiteY0-1008" fmla="*/ 440759 h 657705"/>
              <a:gd name="connsiteX1-1009" fmla="*/ 67046 w 956229"/>
              <a:gd name="connsiteY1-1010" fmla="*/ 346423 h 657705"/>
              <a:gd name="connsiteX2-1011" fmla="*/ 504850 w 956229"/>
              <a:gd name="connsiteY2-1012" fmla="*/ 288 h 657705"/>
              <a:gd name="connsiteX3-1013" fmla="*/ 909146 w 956229"/>
              <a:gd name="connsiteY3-1014" fmla="*/ 316176 h 657705"/>
              <a:gd name="connsiteX4-1015" fmla="*/ 895649 w 956229"/>
              <a:gd name="connsiteY4-1016" fmla="*/ 431786 h 657705"/>
              <a:gd name="connsiteX5-1017" fmla="*/ 504850 w 956229"/>
              <a:gd name="connsiteY5-1018" fmla="*/ 656882 h 657705"/>
              <a:gd name="connsiteX6-1019" fmla="*/ 56668 w 956229"/>
              <a:gd name="connsiteY6-1020" fmla="*/ 440759 h 657705"/>
              <a:gd name="connsiteX0-1021" fmla="*/ 87948 w 938738"/>
              <a:gd name="connsiteY0-1022" fmla="*/ 429597 h 656882"/>
              <a:gd name="connsiteX1-1023" fmla="*/ 49555 w 938738"/>
              <a:gd name="connsiteY1-1024" fmla="*/ 346423 h 656882"/>
              <a:gd name="connsiteX2-1025" fmla="*/ 487359 w 938738"/>
              <a:gd name="connsiteY2-1026" fmla="*/ 288 h 656882"/>
              <a:gd name="connsiteX3-1027" fmla="*/ 891655 w 938738"/>
              <a:gd name="connsiteY3-1028" fmla="*/ 316176 h 656882"/>
              <a:gd name="connsiteX4-1029" fmla="*/ 878158 w 938738"/>
              <a:gd name="connsiteY4-1030" fmla="*/ 431786 h 656882"/>
              <a:gd name="connsiteX5-1031" fmla="*/ 487359 w 938738"/>
              <a:gd name="connsiteY5-1032" fmla="*/ 656882 h 656882"/>
              <a:gd name="connsiteX6-1033" fmla="*/ 87948 w 938738"/>
              <a:gd name="connsiteY6-1034" fmla="*/ 429597 h 656882"/>
              <a:gd name="connsiteX0-1035" fmla="*/ 87948 w 927102"/>
              <a:gd name="connsiteY0-1036" fmla="*/ 429597 h 657278"/>
              <a:gd name="connsiteX1-1037" fmla="*/ 49555 w 927102"/>
              <a:gd name="connsiteY1-1038" fmla="*/ 346423 h 657278"/>
              <a:gd name="connsiteX2-1039" fmla="*/ 487359 w 927102"/>
              <a:gd name="connsiteY2-1040" fmla="*/ 288 h 657278"/>
              <a:gd name="connsiteX3-1041" fmla="*/ 891655 w 927102"/>
              <a:gd name="connsiteY3-1042" fmla="*/ 316176 h 657278"/>
              <a:gd name="connsiteX4-1043" fmla="*/ 837515 w 927102"/>
              <a:gd name="connsiteY4-1044" fmla="*/ 375973 h 657278"/>
              <a:gd name="connsiteX5-1045" fmla="*/ 487359 w 927102"/>
              <a:gd name="connsiteY5-1046" fmla="*/ 656882 h 657278"/>
              <a:gd name="connsiteX6-1047" fmla="*/ 87948 w 927102"/>
              <a:gd name="connsiteY6-1048" fmla="*/ 429597 h 657278"/>
              <a:gd name="connsiteX0-1049" fmla="*/ 87948 w 927102"/>
              <a:gd name="connsiteY0-1050" fmla="*/ 429597 h 657911"/>
              <a:gd name="connsiteX1-1051" fmla="*/ 49555 w 927102"/>
              <a:gd name="connsiteY1-1052" fmla="*/ 346423 h 657911"/>
              <a:gd name="connsiteX2-1053" fmla="*/ 487359 w 927102"/>
              <a:gd name="connsiteY2-1054" fmla="*/ 288 h 657911"/>
              <a:gd name="connsiteX3-1055" fmla="*/ 891655 w 927102"/>
              <a:gd name="connsiteY3-1056" fmla="*/ 316176 h 657911"/>
              <a:gd name="connsiteX4-1057" fmla="*/ 837515 w 927102"/>
              <a:gd name="connsiteY4-1058" fmla="*/ 375973 h 657911"/>
              <a:gd name="connsiteX5-1059" fmla="*/ 487359 w 927102"/>
              <a:gd name="connsiteY5-1060" fmla="*/ 656882 h 657911"/>
              <a:gd name="connsiteX6-1061" fmla="*/ 87948 w 927102"/>
              <a:gd name="connsiteY6-1062" fmla="*/ 429597 h 657911"/>
              <a:gd name="connsiteX0-1063" fmla="*/ 87948 w 837515"/>
              <a:gd name="connsiteY0-1064" fmla="*/ 429366 h 657968"/>
              <a:gd name="connsiteX1-1065" fmla="*/ 49555 w 837515"/>
              <a:gd name="connsiteY1-1066" fmla="*/ 346192 h 657968"/>
              <a:gd name="connsiteX2-1067" fmla="*/ 487359 w 837515"/>
              <a:gd name="connsiteY2-1068" fmla="*/ 57 h 657968"/>
              <a:gd name="connsiteX3-1069" fmla="*/ 837515 w 837515"/>
              <a:gd name="connsiteY3-1070" fmla="*/ 375742 h 657968"/>
              <a:gd name="connsiteX4-1071" fmla="*/ 487359 w 837515"/>
              <a:gd name="connsiteY4-1072" fmla="*/ 656651 h 657968"/>
              <a:gd name="connsiteX5-1073" fmla="*/ 87948 w 837515"/>
              <a:gd name="connsiteY5-1074" fmla="*/ 429366 h 657968"/>
              <a:gd name="connsiteX0-1075" fmla="*/ 0 w 749567"/>
              <a:gd name="connsiteY0-1076" fmla="*/ 429309 h 657911"/>
              <a:gd name="connsiteX1-1077" fmla="*/ 399411 w 749567"/>
              <a:gd name="connsiteY1-1078" fmla="*/ 0 h 657911"/>
              <a:gd name="connsiteX2-1079" fmla="*/ 749567 w 749567"/>
              <a:gd name="connsiteY2-1080" fmla="*/ 375685 h 657911"/>
              <a:gd name="connsiteX3-1081" fmla="*/ 399411 w 749567"/>
              <a:gd name="connsiteY3-1082" fmla="*/ 656594 h 657911"/>
              <a:gd name="connsiteX4-1083" fmla="*/ 0 w 749567"/>
              <a:gd name="connsiteY4-1084" fmla="*/ 429309 h 657911"/>
              <a:gd name="connsiteX0-1085" fmla="*/ 0 w 749567"/>
              <a:gd name="connsiteY0-1086" fmla="*/ 501866 h 730468"/>
              <a:gd name="connsiteX1-1087" fmla="*/ 407540 w 749567"/>
              <a:gd name="connsiteY1-1088" fmla="*/ 0 h 730468"/>
              <a:gd name="connsiteX2-1089" fmla="*/ 749567 w 749567"/>
              <a:gd name="connsiteY2-1090" fmla="*/ 448242 h 730468"/>
              <a:gd name="connsiteX3-1091" fmla="*/ 399411 w 749567"/>
              <a:gd name="connsiteY3-1092" fmla="*/ 729151 h 730468"/>
              <a:gd name="connsiteX4-1093" fmla="*/ 0 w 749567"/>
              <a:gd name="connsiteY4-1094" fmla="*/ 501866 h 730468"/>
              <a:gd name="connsiteX0-1095" fmla="*/ 0 w 749567"/>
              <a:gd name="connsiteY0-1096" fmla="*/ 502035 h 730637"/>
              <a:gd name="connsiteX1-1097" fmla="*/ 407540 w 749567"/>
              <a:gd name="connsiteY1-1098" fmla="*/ 169 h 730637"/>
              <a:gd name="connsiteX2-1099" fmla="*/ 749567 w 749567"/>
              <a:gd name="connsiteY2-1100" fmla="*/ 448411 h 730637"/>
              <a:gd name="connsiteX3-1101" fmla="*/ 399411 w 749567"/>
              <a:gd name="connsiteY3-1102" fmla="*/ 729320 h 730637"/>
              <a:gd name="connsiteX4-1103" fmla="*/ 0 w 749567"/>
              <a:gd name="connsiteY4-1104" fmla="*/ 502035 h 730637"/>
              <a:gd name="connsiteX0-1105" fmla="*/ 0 w 773952"/>
              <a:gd name="connsiteY0-1106" fmla="*/ 468403 h 729224"/>
              <a:gd name="connsiteX1-1107" fmla="*/ 431925 w 773952"/>
              <a:gd name="connsiteY1-1108" fmla="*/ 25 h 729224"/>
              <a:gd name="connsiteX2-1109" fmla="*/ 773952 w 773952"/>
              <a:gd name="connsiteY2-1110" fmla="*/ 448267 h 729224"/>
              <a:gd name="connsiteX3-1111" fmla="*/ 423796 w 773952"/>
              <a:gd name="connsiteY3-1112" fmla="*/ 729176 h 729224"/>
              <a:gd name="connsiteX4-1113" fmla="*/ 0 w 773952"/>
              <a:gd name="connsiteY4-1114" fmla="*/ 468403 h 729224"/>
              <a:gd name="connsiteX0-1115" fmla="*/ 0 w 773952"/>
              <a:gd name="connsiteY0-1116" fmla="*/ 468403 h 729224"/>
              <a:gd name="connsiteX1-1117" fmla="*/ 431925 w 773952"/>
              <a:gd name="connsiteY1-1118" fmla="*/ 25 h 729224"/>
              <a:gd name="connsiteX2-1119" fmla="*/ 773952 w 773952"/>
              <a:gd name="connsiteY2-1120" fmla="*/ 448267 h 729224"/>
              <a:gd name="connsiteX3-1121" fmla="*/ 423796 w 773952"/>
              <a:gd name="connsiteY3-1122" fmla="*/ 729176 h 729224"/>
              <a:gd name="connsiteX4-1123" fmla="*/ 0 w 773952"/>
              <a:gd name="connsiteY4-1124" fmla="*/ 468403 h 729224"/>
              <a:gd name="connsiteX0-1125" fmla="*/ 0 w 776563"/>
              <a:gd name="connsiteY0-1126" fmla="*/ 468547 h 729368"/>
              <a:gd name="connsiteX1-1127" fmla="*/ 431925 w 776563"/>
              <a:gd name="connsiteY1-1128" fmla="*/ 169 h 729368"/>
              <a:gd name="connsiteX2-1129" fmla="*/ 773952 w 776563"/>
              <a:gd name="connsiteY2-1130" fmla="*/ 448411 h 729368"/>
              <a:gd name="connsiteX3-1131" fmla="*/ 423796 w 776563"/>
              <a:gd name="connsiteY3-1132" fmla="*/ 729320 h 729368"/>
              <a:gd name="connsiteX4-1133" fmla="*/ 0 w 776563"/>
              <a:gd name="connsiteY4-1134" fmla="*/ 468547 h 729368"/>
              <a:gd name="connsiteX0-1135" fmla="*/ 9773 w 786336"/>
              <a:gd name="connsiteY0-1136" fmla="*/ 468547 h 729368"/>
              <a:gd name="connsiteX1-1137" fmla="*/ 441698 w 786336"/>
              <a:gd name="connsiteY1-1138" fmla="*/ 169 h 729368"/>
              <a:gd name="connsiteX2-1139" fmla="*/ 783725 w 786336"/>
              <a:gd name="connsiteY2-1140" fmla="*/ 448411 h 729368"/>
              <a:gd name="connsiteX3-1141" fmla="*/ 433569 w 786336"/>
              <a:gd name="connsiteY3-1142" fmla="*/ 729320 h 729368"/>
              <a:gd name="connsiteX4-1143" fmla="*/ 9773 w 786336"/>
              <a:gd name="connsiteY4-1144" fmla="*/ 468547 h 729368"/>
              <a:gd name="connsiteX0-1145" fmla="*/ 9773 w 786336"/>
              <a:gd name="connsiteY0-1146" fmla="*/ 440656 h 701477"/>
              <a:gd name="connsiteX1-1147" fmla="*/ 441698 w 786336"/>
              <a:gd name="connsiteY1-1148" fmla="*/ 184 h 701477"/>
              <a:gd name="connsiteX2-1149" fmla="*/ 783725 w 786336"/>
              <a:gd name="connsiteY2-1150" fmla="*/ 420520 h 701477"/>
              <a:gd name="connsiteX3-1151" fmla="*/ 433569 w 786336"/>
              <a:gd name="connsiteY3-1152" fmla="*/ 701429 h 701477"/>
              <a:gd name="connsiteX4-1153" fmla="*/ 9773 w 786336"/>
              <a:gd name="connsiteY4-1154" fmla="*/ 440656 h 701477"/>
              <a:gd name="connsiteX0-1155" fmla="*/ 20353 w 794305"/>
              <a:gd name="connsiteY0-1156" fmla="*/ 456870 h 717691"/>
              <a:gd name="connsiteX1-1157" fmla="*/ 104848 w 794305"/>
              <a:gd name="connsiteY1-1158" fmla="*/ 121458 h 717691"/>
              <a:gd name="connsiteX2-1159" fmla="*/ 452278 w 794305"/>
              <a:gd name="connsiteY2-1160" fmla="*/ 16398 h 717691"/>
              <a:gd name="connsiteX3-1161" fmla="*/ 794305 w 794305"/>
              <a:gd name="connsiteY3-1162" fmla="*/ 436734 h 717691"/>
              <a:gd name="connsiteX4-1163" fmla="*/ 444149 w 794305"/>
              <a:gd name="connsiteY4-1164" fmla="*/ 717643 h 717691"/>
              <a:gd name="connsiteX5-1165" fmla="*/ 20353 w 794305"/>
              <a:gd name="connsiteY5-1166" fmla="*/ 456870 h 717691"/>
              <a:gd name="connsiteX0-1167" fmla="*/ 20353 w 808720"/>
              <a:gd name="connsiteY0-1168" fmla="*/ 440472 h 701293"/>
              <a:gd name="connsiteX1-1169" fmla="*/ 104848 w 808720"/>
              <a:gd name="connsiteY1-1170" fmla="*/ 105060 h 701293"/>
              <a:gd name="connsiteX2-1171" fmla="*/ 452278 w 808720"/>
              <a:gd name="connsiteY2-1172" fmla="*/ 0 h 701293"/>
              <a:gd name="connsiteX3-1173" fmla="*/ 738248 w 808720"/>
              <a:gd name="connsiteY3-1174" fmla="*/ 105061 h 701293"/>
              <a:gd name="connsiteX4-1175" fmla="*/ 794305 w 808720"/>
              <a:gd name="connsiteY4-1176" fmla="*/ 420336 h 701293"/>
              <a:gd name="connsiteX5-1177" fmla="*/ 444149 w 808720"/>
              <a:gd name="connsiteY5-1178" fmla="*/ 701245 h 701293"/>
              <a:gd name="connsiteX6-1179" fmla="*/ 20353 w 808720"/>
              <a:gd name="connsiteY6-1180" fmla="*/ 440472 h 701293"/>
              <a:gd name="connsiteX0-1181" fmla="*/ 20353 w 808720"/>
              <a:gd name="connsiteY0-1182" fmla="*/ 440472 h 714063"/>
              <a:gd name="connsiteX1-1183" fmla="*/ 104848 w 808720"/>
              <a:gd name="connsiteY1-1184" fmla="*/ 105060 h 714063"/>
              <a:gd name="connsiteX2-1185" fmla="*/ 452278 w 808720"/>
              <a:gd name="connsiteY2-1186" fmla="*/ 0 h 714063"/>
              <a:gd name="connsiteX3-1187" fmla="*/ 738248 w 808720"/>
              <a:gd name="connsiteY3-1188" fmla="*/ 105061 h 714063"/>
              <a:gd name="connsiteX4-1189" fmla="*/ 794305 w 808720"/>
              <a:gd name="connsiteY4-1190" fmla="*/ 420336 h 714063"/>
              <a:gd name="connsiteX5-1191" fmla="*/ 444149 w 808720"/>
              <a:gd name="connsiteY5-1192" fmla="*/ 701245 h 714063"/>
              <a:gd name="connsiteX6-1193" fmla="*/ 154527 w 808720"/>
              <a:gd name="connsiteY6-1194" fmla="*/ 643613 h 714063"/>
              <a:gd name="connsiteX7" fmla="*/ 20353 w 808720"/>
              <a:gd name="connsiteY7" fmla="*/ 440472 h 714063"/>
              <a:gd name="connsiteX0-1195" fmla="*/ 20353 w 801423"/>
              <a:gd name="connsiteY0-1196" fmla="*/ 440472 h 702003"/>
              <a:gd name="connsiteX1-1197" fmla="*/ 104848 w 801423"/>
              <a:gd name="connsiteY1-1198" fmla="*/ 105060 h 702003"/>
              <a:gd name="connsiteX2-1199" fmla="*/ 452278 w 801423"/>
              <a:gd name="connsiteY2-1200" fmla="*/ 0 h 702003"/>
              <a:gd name="connsiteX3-1201" fmla="*/ 738248 w 801423"/>
              <a:gd name="connsiteY3-1202" fmla="*/ 105061 h 702003"/>
              <a:gd name="connsiteX4-1203" fmla="*/ 794305 w 801423"/>
              <a:gd name="connsiteY4-1204" fmla="*/ 420336 h 702003"/>
              <a:gd name="connsiteX5-1205" fmla="*/ 669940 w 801423"/>
              <a:gd name="connsiteY5-1206" fmla="*/ 614022 h 702003"/>
              <a:gd name="connsiteX6-1207" fmla="*/ 444149 w 801423"/>
              <a:gd name="connsiteY6-1208" fmla="*/ 701245 h 702003"/>
              <a:gd name="connsiteX7-1209" fmla="*/ 154527 w 801423"/>
              <a:gd name="connsiteY7-1210" fmla="*/ 643613 h 702003"/>
              <a:gd name="connsiteX8" fmla="*/ 20353 w 801423"/>
              <a:gd name="connsiteY8" fmla="*/ 440472 h 702003"/>
              <a:gd name="connsiteX0-1211" fmla="*/ 15114 w 796184"/>
              <a:gd name="connsiteY0-1212" fmla="*/ 440472 h 702003"/>
              <a:gd name="connsiteX1-1213" fmla="*/ 99609 w 796184"/>
              <a:gd name="connsiteY1-1214" fmla="*/ 105060 h 702003"/>
              <a:gd name="connsiteX2-1215" fmla="*/ 447039 w 796184"/>
              <a:gd name="connsiteY2-1216" fmla="*/ 0 h 702003"/>
              <a:gd name="connsiteX3-1217" fmla="*/ 733009 w 796184"/>
              <a:gd name="connsiteY3-1218" fmla="*/ 105061 h 702003"/>
              <a:gd name="connsiteX4-1219" fmla="*/ 789066 w 796184"/>
              <a:gd name="connsiteY4-1220" fmla="*/ 420336 h 702003"/>
              <a:gd name="connsiteX5-1221" fmla="*/ 664701 w 796184"/>
              <a:gd name="connsiteY5-1222" fmla="*/ 614022 h 702003"/>
              <a:gd name="connsiteX6-1223" fmla="*/ 438910 w 796184"/>
              <a:gd name="connsiteY6-1224" fmla="*/ 701245 h 702003"/>
              <a:gd name="connsiteX7-1225" fmla="*/ 149288 w 796184"/>
              <a:gd name="connsiteY7-1226" fmla="*/ 643613 h 702003"/>
              <a:gd name="connsiteX8-1227" fmla="*/ 15114 w 796184"/>
              <a:gd name="connsiteY8-1228" fmla="*/ 440472 h 702003"/>
              <a:gd name="connsiteX0-1229" fmla="*/ 15114 w 796184"/>
              <a:gd name="connsiteY0-1230" fmla="*/ 440472 h 702003"/>
              <a:gd name="connsiteX1-1231" fmla="*/ 99609 w 796184"/>
              <a:gd name="connsiteY1-1232" fmla="*/ 105060 h 702003"/>
              <a:gd name="connsiteX2-1233" fmla="*/ 447039 w 796184"/>
              <a:gd name="connsiteY2-1234" fmla="*/ 0 h 702003"/>
              <a:gd name="connsiteX3-1235" fmla="*/ 733009 w 796184"/>
              <a:gd name="connsiteY3-1236" fmla="*/ 105061 h 702003"/>
              <a:gd name="connsiteX4-1237" fmla="*/ 789066 w 796184"/>
              <a:gd name="connsiteY4-1238" fmla="*/ 420336 h 702003"/>
              <a:gd name="connsiteX5-1239" fmla="*/ 664701 w 796184"/>
              <a:gd name="connsiteY5-1240" fmla="*/ 614022 h 702003"/>
              <a:gd name="connsiteX6-1241" fmla="*/ 438910 w 796184"/>
              <a:gd name="connsiteY6-1242" fmla="*/ 701245 h 702003"/>
              <a:gd name="connsiteX7-1243" fmla="*/ 149288 w 796184"/>
              <a:gd name="connsiteY7-1244" fmla="*/ 643613 h 702003"/>
              <a:gd name="connsiteX8-1245" fmla="*/ 15114 w 796184"/>
              <a:gd name="connsiteY8-1246" fmla="*/ 440472 h 702003"/>
              <a:gd name="connsiteX0-1247" fmla="*/ 5152 w 786222"/>
              <a:gd name="connsiteY0-1248" fmla="*/ 440472 h 702003"/>
              <a:gd name="connsiteX1-1249" fmla="*/ 89647 w 786222"/>
              <a:gd name="connsiteY1-1250" fmla="*/ 105060 h 702003"/>
              <a:gd name="connsiteX2-1251" fmla="*/ 437077 w 786222"/>
              <a:gd name="connsiteY2-1252" fmla="*/ 0 h 702003"/>
              <a:gd name="connsiteX3-1253" fmla="*/ 723047 w 786222"/>
              <a:gd name="connsiteY3-1254" fmla="*/ 105061 h 702003"/>
              <a:gd name="connsiteX4-1255" fmla="*/ 779104 w 786222"/>
              <a:gd name="connsiteY4-1256" fmla="*/ 420336 h 702003"/>
              <a:gd name="connsiteX5-1257" fmla="*/ 654739 w 786222"/>
              <a:gd name="connsiteY5-1258" fmla="*/ 614022 h 702003"/>
              <a:gd name="connsiteX6-1259" fmla="*/ 428948 w 786222"/>
              <a:gd name="connsiteY6-1260" fmla="*/ 701245 h 702003"/>
              <a:gd name="connsiteX7-1261" fmla="*/ 139326 w 786222"/>
              <a:gd name="connsiteY7-1262" fmla="*/ 643613 h 702003"/>
              <a:gd name="connsiteX8-1263" fmla="*/ 5152 w 786222"/>
              <a:gd name="connsiteY8-1264" fmla="*/ 440472 h 702003"/>
              <a:gd name="connsiteX0-1265" fmla="*/ 12882 w 809063"/>
              <a:gd name="connsiteY0-1266" fmla="*/ 376090 h 637621"/>
              <a:gd name="connsiteX1-1267" fmla="*/ 97377 w 809063"/>
              <a:gd name="connsiteY1-1268" fmla="*/ 40678 h 637621"/>
              <a:gd name="connsiteX2-1269" fmla="*/ 730777 w 809063"/>
              <a:gd name="connsiteY2-1270" fmla="*/ 40679 h 637621"/>
              <a:gd name="connsiteX3-1271" fmla="*/ 786834 w 809063"/>
              <a:gd name="connsiteY3-1272" fmla="*/ 355954 h 637621"/>
              <a:gd name="connsiteX4-1273" fmla="*/ 662469 w 809063"/>
              <a:gd name="connsiteY4-1274" fmla="*/ 549640 h 637621"/>
              <a:gd name="connsiteX5-1275" fmla="*/ 436678 w 809063"/>
              <a:gd name="connsiteY5-1276" fmla="*/ 636863 h 637621"/>
              <a:gd name="connsiteX6-1277" fmla="*/ 147056 w 809063"/>
              <a:gd name="connsiteY6-1278" fmla="*/ 579231 h 637621"/>
              <a:gd name="connsiteX7-1279" fmla="*/ 12882 w 809063"/>
              <a:gd name="connsiteY7-1280" fmla="*/ 376090 h 637621"/>
              <a:gd name="connsiteX0-1281" fmla="*/ 29863 w 826044"/>
              <a:gd name="connsiteY0-1282" fmla="*/ 376090 h 636863"/>
              <a:gd name="connsiteX1-1283" fmla="*/ 114358 w 826044"/>
              <a:gd name="connsiteY1-1284" fmla="*/ 40678 h 636863"/>
              <a:gd name="connsiteX2-1285" fmla="*/ 747758 w 826044"/>
              <a:gd name="connsiteY2-1286" fmla="*/ 40679 h 636863"/>
              <a:gd name="connsiteX3-1287" fmla="*/ 803815 w 826044"/>
              <a:gd name="connsiteY3-1288" fmla="*/ 355954 h 636863"/>
              <a:gd name="connsiteX4-1289" fmla="*/ 679450 w 826044"/>
              <a:gd name="connsiteY4-1290" fmla="*/ 549640 h 636863"/>
              <a:gd name="connsiteX5-1291" fmla="*/ 453659 w 826044"/>
              <a:gd name="connsiteY5-1292" fmla="*/ 636863 h 636863"/>
              <a:gd name="connsiteX6-1293" fmla="*/ 29863 w 826044"/>
              <a:gd name="connsiteY6-1294" fmla="*/ 376090 h 636863"/>
              <a:gd name="connsiteX0-1295" fmla="*/ 46574 w 842755"/>
              <a:gd name="connsiteY0-1296" fmla="*/ 376090 h 549729"/>
              <a:gd name="connsiteX1-1297" fmla="*/ 131069 w 842755"/>
              <a:gd name="connsiteY1-1298" fmla="*/ 40678 h 549729"/>
              <a:gd name="connsiteX2-1299" fmla="*/ 764469 w 842755"/>
              <a:gd name="connsiteY2-1300" fmla="*/ 40679 h 549729"/>
              <a:gd name="connsiteX3-1301" fmla="*/ 820526 w 842755"/>
              <a:gd name="connsiteY3-1302" fmla="*/ 355954 h 549729"/>
              <a:gd name="connsiteX4-1303" fmla="*/ 696161 w 842755"/>
              <a:gd name="connsiteY4-1304" fmla="*/ 549640 h 549729"/>
              <a:gd name="connsiteX5-1305" fmla="*/ 46574 w 842755"/>
              <a:gd name="connsiteY5-1306" fmla="*/ 376090 h 549729"/>
              <a:gd name="connsiteX0-1307" fmla="*/ 55781 w 851962"/>
              <a:gd name="connsiteY0-1308" fmla="*/ 376090 h 407850"/>
              <a:gd name="connsiteX1-1309" fmla="*/ 140276 w 851962"/>
              <a:gd name="connsiteY1-1310" fmla="*/ 40678 h 407850"/>
              <a:gd name="connsiteX2-1311" fmla="*/ 773676 w 851962"/>
              <a:gd name="connsiteY2-1312" fmla="*/ 40679 h 407850"/>
              <a:gd name="connsiteX3-1313" fmla="*/ 829733 w 851962"/>
              <a:gd name="connsiteY3-1314" fmla="*/ 355954 h 407850"/>
              <a:gd name="connsiteX4-1315" fmla="*/ 55781 w 851962"/>
              <a:gd name="connsiteY4-1316" fmla="*/ 376090 h 407850"/>
              <a:gd name="connsiteX0-1317" fmla="*/ 55781 w 851962"/>
              <a:gd name="connsiteY0-1318" fmla="*/ 362443 h 394203"/>
              <a:gd name="connsiteX1-1319" fmla="*/ 140276 w 851962"/>
              <a:gd name="connsiteY1-1320" fmla="*/ 27031 h 394203"/>
              <a:gd name="connsiteX2-1321" fmla="*/ 773676 w 851962"/>
              <a:gd name="connsiteY2-1322" fmla="*/ 27032 h 394203"/>
              <a:gd name="connsiteX3-1323" fmla="*/ 829733 w 851962"/>
              <a:gd name="connsiteY3-1324" fmla="*/ 342307 h 394203"/>
              <a:gd name="connsiteX4-1325" fmla="*/ 55781 w 851962"/>
              <a:gd name="connsiteY4-1326" fmla="*/ 362443 h 394203"/>
              <a:gd name="connsiteX0-1327" fmla="*/ 55781 w 851962"/>
              <a:gd name="connsiteY0-1328" fmla="*/ 343654 h 375414"/>
              <a:gd name="connsiteX1-1329" fmla="*/ 140276 w 851962"/>
              <a:gd name="connsiteY1-1330" fmla="*/ 8242 h 375414"/>
              <a:gd name="connsiteX2-1331" fmla="*/ 773676 w 851962"/>
              <a:gd name="connsiteY2-1332" fmla="*/ 8243 h 375414"/>
              <a:gd name="connsiteX3-1333" fmla="*/ 829733 w 851962"/>
              <a:gd name="connsiteY3-1334" fmla="*/ 323518 h 375414"/>
              <a:gd name="connsiteX4-1335" fmla="*/ 55781 w 851962"/>
              <a:gd name="connsiteY4-1336" fmla="*/ 343654 h 375414"/>
              <a:gd name="connsiteX0-1337" fmla="*/ 55781 w 833679"/>
              <a:gd name="connsiteY0-1338" fmla="*/ 343654 h 375414"/>
              <a:gd name="connsiteX1-1339" fmla="*/ 140276 w 833679"/>
              <a:gd name="connsiteY1-1340" fmla="*/ 8242 h 375414"/>
              <a:gd name="connsiteX2-1341" fmla="*/ 773676 w 833679"/>
              <a:gd name="connsiteY2-1342" fmla="*/ 8243 h 375414"/>
              <a:gd name="connsiteX3-1343" fmla="*/ 829733 w 833679"/>
              <a:gd name="connsiteY3-1344" fmla="*/ 323518 h 375414"/>
              <a:gd name="connsiteX4-1345" fmla="*/ 55781 w 833679"/>
              <a:gd name="connsiteY4-1346" fmla="*/ 343654 h 375414"/>
              <a:gd name="connsiteX0-1347" fmla="*/ 7351 w 785249"/>
              <a:gd name="connsiteY0-1348" fmla="*/ 343654 h 375414"/>
              <a:gd name="connsiteX1-1349" fmla="*/ 91846 w 785249"/>
              <a:gd name="connsiteY1-1350" fmla="*/ 8242 h 375414"/>
              <a:gd name="connsiteX2-1351" fmla="*/ 725246 w 785249"/>
              <a:gd name="connsiteY2-1352" fmla="*/ 8243 h 375414"/>
              <a:gd name="connsiteX3-1353" fmla="*/ 781303 w 785249"/>
              <a:gd name="connsiteY3-1354" fmla="*/ 323518 h 375414"/>
              <a:gd name="connsiteX4-1355" fmla="*/ 7351 w 785249"/>
              <a:gd name="connsiteY4-1356" fmla="*/ 343654 h 375414"/>
              <a:gd name="connsiteX0-1357" fmla="*/ 487 w 778385"/>
              <a:gd name="connsiteY0-1358" fmla="*/ 343654 h 375414"/>
              <a:gd name="connsiteX1-1359" fmla="*/ 84982 w 778385"/>
              <a:gd name="connsiteY1-1360" fmla="*/ 8242 h 375414"/>
              <a:gd name="connsiteX2-1361" fmla="*/ 718382 w 778385"/>
              <a:gd name="connsiteY2-1362" fmla="*/ 8243 h 375414"/>
              <a:gd name="connsiteX3-1363" fmla="*/ 774439 w 778385"/>
              <a:gd name="connsiteY3-1364" fmla="*/ 323518 h 375414"/>
              <a:gd name="connsiteX4-1365" fmla="*/ 487 w 778385"/>
              <a:gd name="connsiteY4-1366" fmla="*/ 343654 h 375414"/>
              <a:gd name="connsiteX0-1367" fmla="*/ 487 w 778385"/>
              <a:gd name="connsiteY0-1368" fmla="*/ 348744 h 380504"/>
              <a:gd name="connsiteX1-1369" fmla="*/ 84982 w 778385"/>
              <a:gd name="connsiteY1-1370" fmla="*/ 13332 h 380504"/>
              <a:gd name="connsiteX2-1371" fmla="*/ 718382 w 778385"/>
              <a:gd name="connsiteY2-1372" fmla="*/ 4673 h 380504"/>
              <a:gd name="connsiteX3-1373" fmla="*/ 774439 w 778385"/>
              <a:gd name="connsiteY3-1374" fmla="*/ 328608 h 380504"/>
              <a:gd name="connsiteX4-1375" fmla="*/ 487 w 778385"/>
              <a:gd name="connsiteY4-1376" fmla="*/ 348744 h 380504"/>
              <a:gd name="connsiteX0-1377" fmla="*/ 487 w 778385"/>
              <a:gd name="connsiteY0-1378" fmla="*/ 293900 h 356180"/>
              <a:gd name="connsiteX1-1379" fmla="*/ 84982 w 778385"/>
              <a:gd name="connsiteY1-1380" fmla="*/ 13332 h 356180"/>
              <a:gd name="connsiteX2-1381" fmla="*/ 718382 w 778385"/>
              <a:gd name="connsiteY2-1382" fmla="*/ 4673 h 356180"/>
              <a:gd name="connsiteX3-1383" fmla="*/ 774439 w 778385"/>
              <a:gd name="connsiteY3-1384" fmla="*/ 328608 h 356180"/>
              <a:gd name="connsiteX4-1385" fmla="*/ 487 w 778385"/>
              <a:gd name="connsiteY4-1386" fmla="*/ 293900 h 356180"/>
              <a:gd name="connsiteX0-1387" fmla="*/ 487 w 786345"/>
              <a:gd name="connsiteY0-1388" fmla="*/ 293900 h 325660"/>
              <a:gd name="connsiteX1-1389" fmla="*/ 84982 w 786345"/>
              <a:gd name="connsiteY1-1390" fmla="*/ 13332 h 325660"/>
              <a:gd name="connsiteX2-1391" fmla="*/ 718382 w 786345"/>
              <a:gd name="connsiteY2-1392" fmla="*/ 4673 h 325660"/>
              <a:gd name="connsiteX3-1393" fmla="*/ 782836 w 786345"/>
              <a:gd name="connsiteY3-1394" fmla="*/ 273764 h 325660"/>
              <a:gd name="connsiteX4-1395" fmla="*/ 487 w 786345"/>
              <a:gd name="connsiteY4-1396" fmla="*/ 293900 h 325660"/>
              <a:gd name="connsiteX0-1397" fmla="*/ 487 w 786345"/>
              <a:gd name="connsiteY0-1398" fmla="*/ 293900 h 309362"/>
              <a:gd name="connsiteX1-1399" fmla="*/ 84982 w 786345"/>
              <a:gd name="connsiteY1-1400" fmla="*/ 13332 h 309362"/>
              <a:gd name="connsiteX2-1401" fmla="*/ 718382 w 786345"/>
              <a:gd name="connsiteY2-1402" fmla="*/ 4673 h 309362"/>
              <a:gd name="connsiteX3-1403" fmla="*/ 782836 w 786345"/>
              <a:gd name="connsiteY3-1404" fmla="*/ 273764 h 309362"/>
              <a:gd name="connsiteX4-1405" fmla="*/ 487 w 786345"/>
              <a:gd name="connsiteY4-1406" fmla="*/ 293900 h 309362"/>
              <a:gd name="connsiteX0-1407" fmla="*/ 487 w 786345"/>
              <a:gd name="connsiteY0-1408" fmla="*/ 293900 h 298934"/>
              <a:gd name="connsiteX1-1409" fmla="*/ 84982 w 786345"/>
              <a:gd name="connsiteY1-1410" fmla="*/ 13332 h 298934"/>
              <a:gd name="connsiteX2-1411" fmla="*/ 718382 w 786345"/>
              <a:gd name="connsiteY2-1412" fmla="*/ 4673 h 298934"/>
              <a:gd name="connsiteX3-1413" fmla="*/ 782836 w 786345"/>
              <a:gd name="connsiteY3-1414" fmla="*/ 273764 h 298934"/>
              <a:gd name="connsiteX4-1415" fmla="*/ 487 w 786345"/>
              <a:gd name="connsiteY4-1416" fmla="*/ 293900 h 298934"/>
              <a:gd name="connsiteX0-1417" fmla="*/ 487 w 802499"/>
              <a:gd name="connsiteY0-1418" fmla="*/ 293900 h 303586"/>
              <a:gd name="connsiteX1-1419" fmla="*/ 84982 w 802499"/>
              <a:gd name="connsiteY1-1420" fmla="*/ 13332 h 303586"/>
              <a:gd name="connsiteX2-1421" fmla="*/ 718382 w 802499"/>
              <a:gd name="connsiteY2-1422" fmla="*/ 4673 h 303586"/>
              <a:gd name="connsiteX3-1423" fmla="*/ 799630 w 802499"/>
              <a:gd name="connsiteY3-1424" fmla="*/ 288196 h 303586"/>
              <a:gd name="connsiteX4-1425" fmla="*/ 487 w 802499"/>
              <a:gd name="connsiteY4-1426" fmla="*/ 293900 h 303586"/>
              <a:gd name="connsiteX0-1427" fmla="*/ 118 w 961674"/>
              <a:gd name="connsiteY0-1428" fmla="*/ 338414 h 340612"/>
              <a:gd name="connsiteX1-1429" fmla="*/ 244157 w 961674"/>
              <a:gd name="connsiteY1-1430" fmla="*/ 13332 h 340612"/>
              <a:gd name="connsiteX2-1431" fmla="*/ 877557 w 961674"/>
              <a:gd name="connsiteY2-1432" fmla="*/ 4673 h 340612"/>
              <a:gd name="connsiteX3-1433" fmla="*/ 958805 w 961674"/>
              <a:gd name="connsiteY3-1434" fmla="*/ 288196 h 340612"/>
              <a:gd name="connsiteX4-1435" fmla="*/ 118 w 961674"/>
              <a:gd name="connsiteY4-1436" fmla="*/ 338414 h 340612"/>
              <a:gd name="connsiteX0-1437" fmla="*/ 0 w 961556"/>
              <a:gd name="connsiteY0-1438" fmla="*/ 338414 h 340612"/>
              <a:gd name="connsiteX1-1439" fmla="*/ 244039 w 961556"/>
              <a:gd name="connsiteY1-1440" fmla="*/ 13332 h 340612"/>
              <a:gd name="connsiteX2-1441" fmla="*/ 877439 w 961556"/>
              <a:gd name="connsiteY2-1442" fmla="*/ 4673 h 340612"/>
              <a:gd name="connsiteX3-1443" fmla="*/ 958687 w 961556"/>
              <a:gd name="connsiteY3-1444" fmla="*/ 288196 h 340612"/>
              <a:gd name="connsiteX4-1445" fmla="*/ 0 w 961556"/>
              <a:gd name="connsiteY4-1446" fmla="*/ 338414 h 340612"/>
              <a:gd name="connsiteX0-1447" fmla="*/ 0 w 1052480"/>
              <a:gd name="connsiteY0-1448" fmla="*/ 338414 h 347101"/>
              <a:gd name="connsiteX1-1449" fmla="*/ 244039 w 1052480"/>
              <a:gd name="connsiteY1-1450" fmla="*/ 13332 h 347101"/>
              <a:gd name="connsiteX2-1451" fmla="*/ 877439 w 1052480"/>
              <a:gd name="connsiteY2-1452" fmla="*/ 4673 h 347101"/>
              <a:gd name="connsiteX3-1453" fmla="*/ 1051055 w 1052480"/>
              <a:gd name="connsiteY3-1454" fmla="*/ 330484 h 347101"/>
              <a:gd name="connsiteX4-1455" fmla="*/ 0 w 1052480"/>
              <a:gd name="connsiteY4-1456" fmla="*/ 338414 h 347101"/>
              <a:gd name="connsiteX0-1457" fmla="*/ 0 w 1051055"/>
              <a:gd name="connsiteY0-1458" fmla="*/ 338414 h 347101"/>
              <a:gd name="connsiteX1-1459" fmla="*/ 244039 w 1051055"/>
              <a:gd name="connsiteY1-1460" fmla="*/ 13332 h 347101"/>
              <a:gd name="connsiteX2-1461" fmla="*/ 877439 w 1051055"/>
              <a:gd name="connsiteY2-1462" fmla="*/ 4673 h 347101"/>
              <a:gd name="connsiteX3-1463" fmla="*/ 1051055 w 1051055"/>
              <a:gd name="connsiteY3-1464" fmla="*/ 330484 h 347101"/>
              <a:gd name="connsiteX4-1465" fmla="*/ 0 w 1051055"/>
              <a:gd name="connsiteY4-1466" fmla="*/ 338414 h 347101"/>
              <a:gd name="connsiteX0-1467" fmla="*/ 30722 w 1081777"/>
              <a:gd name="connsiteY0-1468" fmla="*/ 338414 h 347101"/>
              <a:gd name="connsiteX1-1469" fmla="*/ 274761 w 1081777"/>
              <a:gd name="connsiteY1-1470" fmla="*/ 13332 h 347101"/>
              <a:gd name="connsiteX2-1471" fmla="*/ 908161 w 1081777"/>
              <a:gd name="connsiteY2-1472" fmla="*/ 4673 h 347101"/>
              <a:gd name="connsiteX3-1473" fmla="*/ 1081777 w 1081777"/>
              <a:gd name="connsiteY3-1474" fmla="*/ 330484 h 347101"/>
              <a:gd name="connsiteX4-1475" fmla="*/ 30722 w 1081777"/>
              <a:gd name="connsiteY4-1476" fmla="*/ 338414 h 347101"/>
              <a:gd name="connsiteX0-1477" fmla="*/ 33635 w 1084690"/>
              <a:gd name="connsiteY0-1478" fmla="*/ 338414 h 347101"/>
              <a:gd name="connsiteX1-1479" fmla="*/ 277674 w 1084690"/>
              <a:gd name="connsiteY1-1480" fmla="*/ 13332 h 347101"/>
              <a:gd name="connsiteX2-1481" fmla="*/ 911074 w 1084690"/>
              <a:gd name="connsiteY2-1482" fmla="*/ 4673 h 347101"/>
              <a:gd name="connsiteX3-1483" fmla="*/ 1084690 w 1084690"/>
              <a:gd name="connsiteY3-1484" fmla="*/ 330484 h 347101"/>
              <a:gd name="connsiteX4-1485" fmla="*/ 33635 w 1084690"/>
              <a:gd name="connsiteY4-1486" fmla="*/ 338414 h 347101"/>
              <a:gd name="connsiteX0-1487" fmla="*/ 33635 w 1114988"/>
              <a:gd name="connsiteY0-1488" fmla="*/ 338414 h 347101"/>
              <a:gd name="connsiteX1-1489" fmla="*/ 277674 w 1114988"/>
              <a:gd name="connsiteY1-1490" fmla="*/ 13332 h 347101"/>
              <a:gd name="connsiteX2-1491" fmla="*/ 911074 w 1114988"/>
              <a:gd name="connsiteY2-1492" fmla="*/ 4673 h 347101"/>
              <a:gd name="connsiteX3-1493" fmla="*/ 1084690 w 1114988"/>
              <a:gd name="connsiteY3-1494" fmla="*/ 330484 h 347101"/>
              <a:gd name="connsiteX4-1495" fmla="*/ 33635 w 1114988"/>
              <a:gd name="connsiteY4-1496" fmla="*/ 338414 h 347101"/>
              <a:gd name="connsiteX0-1497" fmla="*/ 33635 w 1115667"/>
              <a:gd name="connsiteY0-1498" fmla="*/ 338414 h 347101"/>
              <a:gd name="connsiteX1-1499" fmla="*/ 277674 w 1115667"/>
              <a:gd name="connsiteY1-1500" fmla="*/ 13332 h 347101"/>
              <a:gd name="connsiteX2-1501" fmla="*/ 911074 w 1115667"/>
              <a:gd name="connsiteY2-1502" fmla="*/ 4673 h 347101"/>
              <a:gd name="connsiteX3-1503" fmla="*/ 1084690 w 1115667"/>
              <a:gd name="connsiteY3-1504" fmla="*/ 330484 h 347101"/>
              <a:gd name="connsiteX4-1505" fmla="*/ 33635 w 1115667"/>
              <a:gd name="connsiteY4-1506" fmla="*/ 338414 h 347101"/>
              <a:gd name="connsiteX0-1507" fmla="*/ 33635 w 1115667"/>
              <a:gd name="connsiteY0-1508" fmla="*/ 338414 h 347101"/>
              <a:gd name="connsiteX1-1509" fmla="*/ 277674 w 1115667"/>
              <a:gd name="connsiteY1-1510" fmla="*/ 13332 h 347101"/>
              <a:gd name="connsiteX2-1511" fmla="*/ 911074 w 1115667"/>
              <a:gd name="connsiteY2-1512" fmla="*/ 4673 h 347101"/>
              <a:gd name="connsiteX3-1513" fmla="*/ 1084690 w 1115667"/>
              <a:gd name="connsiteY3-1514" fmla="*/ 330484 h 347101"/>
              <a:gd name="connsiteX4-1515" fmla="*/ 33635 w 1115667"/>
              <a:gd name="connsiteY4-1516" fmla="*/ 338414 h 347101"/>
              <a:gd name="connsiteX0-1517" fmla="*/ 37948 w 1069597"/>
              <a:gd name="connsiteY0-1518" fmla="*/ 469096 h 469896"/>
              <a:gd name="connsiteX1-1519" fmla="*/ 231604 w 1069597"/>
              <a:gd name="connsiteY1-1520" fmla="*/ 13332 h 469896"/>
              <a:gd name="connsiteX2-1521" fmla="*/ 865004 w 1069597"/>
              <a:gd name="connsiteY2-1522" fmla="*/ 4673 h 469896"/>
              <a:gd name="connsiteX3-1523" fmla="*/ 1038620 w 1069597"/>
              <a:gd name="connsiteY3-1524" fmla="*/ 330484 h 469896"/>
              <a:gd name="connsiteX4-1525" fmla="*/ 37948 w 1069597"/>
              <a:gd name="connsiteY4-1526" fmla="*/ 469096 h 469896"/>
              <a:gd name="connsiteX0-1527" fmla="*/ 37948 w 1163409"/>
              <a:gd name="connsiteY0-1528" fmla="*/ 469096 h 476791"/>
              <a:gd name="connsiteX1-1529" fmla="*/ 231604 w 1163409"/>
              <a:gd name="connsiteY1-1530" fmla="*/ 13332 h 476791"/>
              <a:gd name="connsiteX2-1531" fmla="*/ 865004 w 1163409"/>
              <a:gd name="connsiteY2-1532" fmla="*/ 4673 h 476791"/>
              <a:gd name="connsiteX3-1533" fmla="*/ 1139385 w 1163409"/>
              <a:gd name="connsiteY3-1534" fmla="*/ 458653 h 476791"/>
              <a:gd name="connsiteX4-1535" fmla="*/ 37948 w 1163409"/>
              <a:gd name="connsiteY4-1536" fmla="*/ 469096 h 476791"/>
              <a:gd name="connsiteX0-1537" fmla="*/ 37948 w 1139385"/>
              <a:gd name="connsiteY0-1538" fmla="*/ 469096 h 476791"/>
              <a:gd name="connsiteX1-1539" fmla="*/ 231604 w 1139385"/>
              <a:gd name="connsiteY1-1540" fmla="*/ 13332 h 476791"/>
              <a:gd name="connsiteX2-1541" fmla="*/ 865004 w 1139385"/>
              <a:gd name="connsiteY2-1542" fmla="*/ 4673 h 476791"/>
              <a:gd name="connsiteX3-1543" fmla="*/ 1139385 w 1139385"/>
              <a:gd name="connsiteY3-1544" fmla="*/ 458653 h 476791"/>
              <a:gd name="connsiteX4-1545" fmla="*/ 37948 w 1139385"/>
              <a:gd name="connsiteY4-1546" fmla="*/ 469096 h 476791"/>
              <a:gd name="connsiteX0-1547" fmla="*/ 5353 w 1106790"/>
              <a:gd name="connsiteY0-1548" fmla="*/ 469096 h 476791"/>
              <a:gd name="connsiteX1-1549" fmla="*/ 199009 w 1106790"/>
              <a:gd name="connsiteY1-1550" fmla="*/ 13332 h 476791"/>
              <a:gd name="connsiteX2-1551" fmla="*/ 832409 w 1106790"/>
              <a:gd name="connsiteY2-1552" fmla="*/ 4673 h 476791"/>
              <a:gd name="connsiteX3-1553" fmla="*/ 1106790 w 1106790"/>
              <a:gd name="connsiteY3-1554" fmla="*/ 458653 h 476791"/>
              <a:gd name="connsiteX4-1555" fmla="*/ 5353 w 1106790"/>
              <a:gd name="connsiteY4-1556" fmla="*/ 469096 h 476791"/>
              <a:gd name="connsiteX0-1557" fmla="*/ 4216 w 1164433"/>
              <a:gd name="connsiteY0-1558" fmla="*/ 469096 h 476791"/>
              <a:gd name="connsiteX1-1559" fmla="*/ 256652 w 1164433"/>
              <a:gd name="connsiteY1-1560" fmla="*/ 13332 h 476791"/>
              <a:gd name="connsiteX2-1561" fmla="*/ 890052 w 1164433"/>
              <a:gd name="connsiteY2-1562" fmla="*/ 4673 h 476791"/>
              <a:gd name="connsiteX3-1563" fmla="*/ 1164433 w 1164433"/>
              <a:gd name="connsiteY3-1564" fmla="*/ 458653 h 476791"/>
              <a:gd name="connsiteX4-1565" fmla="*/ 4216 w 1164433"/>
              <a:gd name="connsiteY4-1566" fmla="*/ 469096 h 476791"/>
              <a:gd name="connsiteX0-1567" fmla="*/ 4216 w 1164433"/>
              <a:gd name="connsiteY0-1568" fmla="*/ 469096 h 476791"/>
              <a:gd name="connsiteX1-1569" fmla="*/ 256652 w 1164433"/>
              <a:gd name="connsiteY1-1570" fmla="*/ 13332 h 476791"/>
              <a:gd name="connsiteX2-1571" fmla="*/ 1141964 w 1164433"/>
              <a:gd name="connsiteY2-1572" fmla="*/ 4673 h 476791"/>
              <a:gd name="connsiteX3-1573" fmla="*/ 1164433 w 1164433"/>
              <a:gd name="connsiteY3-1574" fmla="*/ 458653 h 476791"/>
              <a:gd name="connsiteX4-1575" fmla="*/ 4216 w 1164433"/>
              <a:gd name="connsiteY4-1576" fmla="*/ 469096 h 476791"/>
              <a:gd name="connsiteX0-1577" fmla="*/ 40916 w 1201133"/>
              <a:gd name="connsiteY0-1578" fmla="*/ 469096 h 476791"/>
              <a:gd name="connsiteX1-1579" fmla="*/ 24645 w 1201133"/>
              <a:gd name="connsiteY1-1580" fmla="*/ 13332 h 476791"/>
              <a:gd name="connsiteX2-1581" fmla="*/ 1178664 w 1201133"/>
              <a:gd name="connsiteY2-1582" fmla="*/ 4673 h 476791"/>
              <a:gd name="connsiteX3-1583" fmla="*/ 1201133 w 1201133"/>
              <a:gd name="connsiteY3-1584" fmla="*/ 458653 h 476791"/>
              <a:gd name="connsiteX4-1585" fmla="*/ 40916 w 1201133"/>
              <a:gd name="connsiteY4-1586" fmla="*/ 469096 h 47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9038" r="9924" b="32990"/>
          <a:stretch>
            <a:fillRect/>
          </a:stretch>
        </p:blipFill>
        <p:spPr bwMode="auto">
          <a:xfrm>
            <a:off x="6265863" y="3568700"/>
            <a:ext cx="23749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038" r="10551" b="25562"/>
          <a:stretch>
            <a:fillRect/>
          </a:stretch>
        </p:blipFill>
        <p:spPr bwMode="auto">
          <a:xfrm>
            <a:off x="6357938" y="1520825"/>
            <a:ext cx="21145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9038" r="13535" b="32990"/>
          <a:stretch>
            <a:fillRect/>
          </a:stretch>
        </p:blipFill>
        <p:spPr bwMode="auto">
          <a:xfrm>
            <a:off x="6784975" y="5578475"/>
            <a:ext cx="13366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I run and play football</a:t>
            </a:r>
            <a:b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</a:br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all day. I’M …</a:t>
            </a:r>
            <a:endParaRPr lang="ru-RU" sz="4000" b="1" dirty="0">
              <a:solidFill>
                <a:srgbClr val="9900CC"/>
              </a:solidFill>
              <a:effectLst/>
              <a:cs typeface="CordiaUPC" panose="020B0304020202020204" pitchFamily="34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488" b="71437" l="20326" r="82504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4919" r="17773" b="29191"/>
          <a:stretch>
            <a:fillRect/>
          </a:stretch>
        </p:blipFill>
        <p:spPr>
          <a:xfrm>
            <a:off x="5494163" y="4320296"/>
            <a:ext cx="1324025" cy="188752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104675" y="1618446"/>
            <a:ext cx="4248472" cy="2192337"/>
            <a:chOff x="2987824" y="1639154"/>
            <a:chExt cx="4248472" cy="2192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041" r="961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639154"/>
              <a:ext cx="4248472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53822" y="1772816"/>
              <a:ext cx="3509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rgbClr val="7030A0"/>
                  </a:solidFill>
                  <a:latin typeface="Ravie" panose="04040805050809020602" pitchFamily="82" charset="0"/>
                </a:rPr>
                <a:t>I feel tired.</a:t>
              </a:r>
              <a:r>
                <a:rPr lang="fr-FR" dirty="0" smtClean="0">
                  <a:solidFill>
                    <a:srgbClr val="000000"/>
                  </a:solidFill>
                </a:rPr>
                <a:t>.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0" b="71377" l="22213" r="80189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6602" r="19970" b="28802"/>
          <a:stretch>
            <a:fillRect/>
          </a:stretch>
        </p:blipFill>
        <p:spPr>
          <a:xfrm>
            <a:off x="2601139" y="4344635"/>
            <a:ext cx="1433535" cy="1852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432" b="70952" l="20755" r="79503">
                        <a14:foregroundMark x1="62779" y1="16192" x2="65952" y2="17586"/>
                        <a14:foregroundMark x1="71441" y1="21468" x2="74357" y2="23287"/>
                        <a14:backgroundMark x1="67925" y1="19951" x2="67925" y2="19951"/>
                        <a14:backgroundMark x1="68696" y1="20740" x2="70840" y2="23711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12686" r="19970" b="30226"/>
          <a:stretch>
            <a:fillRect/>
          </a:stretch>
        </p:blipFill>
        <p:spPr>
          <a:xfrm>
            <a:off x="4031940" y="4509120"/>
            <a:ext cx="1310931" cy="1687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188" y="3507595"/>
            <a:ext cx="2325812" cy="2740158"/>
          </a:xfrm>
          <a:prstGeom prst="rect">
            <a:avLst/>
          </a:prstGeom>
        </p:spPr>
      </p:pic>
      <p:sp>
        <p:nvSpPr>
          <p:cNvPr id="11" name="Заголовок 6"/>
          <p:cNvSpPr txBox="1"/>
          <p:nvPr/>
        </p:nvSpPr>
        <p:spPr bwMode="auto">
          <a:xfrm>
            <a:off x="3126232" y="5947302"/>
            <a:ext cx="6982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1		2	  3		 4</a:t>
            </a:r>
            <a:endParaRPr lang="ru-RU" sz="3600" b="1" dirty="0">
              <a:solidFill>
                <a:srgbClr val="9900CC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grpSp>
        <p:nvGrpSpPr>
          <p:cNvPr id="19" name="Grupa 35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20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o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I have no </a:t>
            </a:r>
            <a: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friends.</a:t>
            </a:r>
            <a:b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</a:br>
            <a: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I’M …</a:t>
            </a:r>
            <a:endParaRPr lang="ru-RU" sz="4000" b="1" dirty="0">
              <a:solidFill>
                <a:srgbClr val="9900CC"/>
              </a:solidFill>
              <a:effectLst/>
              <a:cs typeface="CordiaUPC" panose="020B0304020202020204" pitchFamily="34" charset="-34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95528" y="2115029"/>
            <a:ext cx="4248472" cy="2192337"/>
            <a:chOff x="2987824" y="1639154"/>
            <a:chExt cx="4248472" cy="2192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2041" r="961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639154"/>
              <a:ext cx="4248472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53822" y="1772816"/>
              <a:ext cx="3509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rgbClr val="7030A0"/>
                  </a:solidFill>
                  <a:latin typeface="Ravie" panose="04040805050809020602" pitchFamily="82" charset="0"/>
                </a:rPr>
                <a:t>I feel sad.</a:t>
              </a:r>
              <a:r>
                <a:rPr lang="fr-FR" dirty="0" smtClean="0">
                  <a:solidFill>
                    <a:srgbClr val="000000"/>
                  </a:solidFill>
                </a:rPr>
                <a:t>.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0" b="71377" l="22213" r="80189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6602" r="19970" b="28802"/>
          <a:stretch>
            <a:fillRect/>
          </a:stretch>
        </p:blipFill>
        <p:spPr>
          <a:xfrm>
            <a:off x="7727029" y="4331302"/>
            <a:ext cx="1433535" cy="1852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1" b="72226" l="20326" r="86364">
                        <a14:foregroundMark x1="50772" y1="45179" x2="50172" y2="48393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7509" r="13379" b="28285"/>
          <a:stretch>
            <a:fillRect/>
          </a:stretch>
        </p:blipFill>
        <p:spPr>
          <a:xfrm>
            <a:off x="2796462" y="4336997"/>
            <a:ext cx="1343486" cy="1840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85" y="3883808"/>
            <a:ext cx="1368152" cy="2460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734" b="74773" l="0" r="100000">
                        <a14:foregroundMark x1="36106" y1="67192" x2="56261" y2="50455"/>
                        <a14:foregroundMark x1="44683" y1="51243" x2="48027" y2="55670"/>
                        <a14:foregroundMark x1="44168" y1="49727" x2="40823" y2="55246"/>
                        <a14:foregroundMark x1="56261" y1="50212" x2="63379" y2="53305"/>
                        <a14:foregroundMark x1="59177" y1="50212" x2="63036" y2="52456"/>
                        <a14:foregroundMark x1="54202" y1="55003" x2="51458" y2="60946"/>
                        <a14:foregroundMark x1="61321" y1="60340" x2="61578" y2="67859"/>
                        <a14:foregroundMark x1="42882" y1="64221" x2="67753" y2="63554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" t="9449" r="6420" b="31004"/>
          <a:stretch>
            <a:fillRect/>
          </a:stretch>
        </p:blipFill>
        <p:spPr>
          <a:xfrm>
            <a:off x="4139948" y="4370548"/>
            <a:ext cx="1621776" cy="1844136"/>
          </a:xfrm>
          <a:prstGeom prst="rect">
            <a:avLst/>
          </a:prstGeom>
        </p:spPr>
      </p:pic>
      <p:sp>
        <p:nvSpPr>
          <p:cNvPr id="11" name="Заголовок 6"/>
          <p:cNvSpPr txBox="1"/>
          <p:nvPr/>
        </p:nvSpPr>
        <p:spPr bwMode="auto">
          <a:xfrm>
            <a:off x="3126232" y="5947302"/>
            <a:ext cx="6982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1		2	  3		 4</a:t>
            </a:r>
            <a:endParaRPr lang="ru-RU" sz="3600" b="1" dirty="0">
              <a:solidFill>
                <a:srgbClr val="9900CC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grpSp>
        <p:nvGrpSpPr>
          <p:cNvPr id="16" name="Grupa 35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17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go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ppy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9,992310" end="808,460815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788024" y="5733256"/>
            <a:ext cx="472491" cy="47495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My mother gives me</a:t>
            </a:r>
            <a:b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</a:br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an ice </a:t>
            </a:r>
            <a:r>
              <a:rPr lang="en-US" sz="4000" b="1" dirty="0" smtClean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cream. I’M </a:t>
            </a:r>
            <a: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…</a:t>
            </a:r>
            <a:endParaRPr lang="ru-RU" sz="4000" b="1" dirty="0">
              <a:solidFill>
                <a:srgbClr val="9900CC"/>
              </a:solidFill>
              <a:effectLst/>
              <a:cs typeface="CordiaUPC" panose="020B0304020202020204" pitchFamily="34" charset="-34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31009" y="2144660"/>
            <a:ext cx="4248472" cy="2192337"/>
            <a:chOff x="2987824" y="1639154"/>
            <a:chExt cx="4248472" cy="2192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041" r="961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639154"/>
              <a:ext cx="4248472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53822" y="1772816"/>
              <a:ext cx="3509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rgbClr val="7030A0"/>
                  </a:solidFill>
                  <a:latin typeface="Ravie" panose="04040805050809020602" pitchFamily="82" charset="0"/>
                </a:rPr>
                <a:t>I feel happy.</a:t>
              </a:r>
              <a:r>
                <a:rPr lang="fr-FR" dirty="0" smtClean="0">
                  <a:solidFill>
                    <a:srgbClr val="000000"/>
                  </a:solidFill>
                </a:rPr>
                <a:t>.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1" b="72226" l="20326" r="86364">
                        <a14:foregroundMark x1="50772" y1="45179" x2="50172" y2="48393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7509" r="13379" b="28285"/>
          <a:stretch>
            <a:fillRect/>
          </a:stretch>
        </p:blipFill>
        <p:spPr>
          <a:xfrm>
            <a:off x="2651451" y="4380940"/>
            <a:ext cx="1343486" cy="1840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85" y="3883808"/>
            <a:ext cx="1368152" cy="2460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734" b="74773" l="0" r="100000">
                        <a14:foregroundMark x1="36106" y1="67192" x2="56261" y2="50455"/>
                        <a14:foregroundMark x1="44683" y1="51243" x2="48027" y2="55670"/>
                        <a14:foregroundMark x1="44168" y1="49727" x2="40823" y2="55246"/>
                        <a14:foregroundMark x1="56261" y1="50212" x2="63379" y2="53305"/>
                        <a14:foregroundMark x1="59177" y1="50212" x2="63036" y2="52456"/>
                        <a14:foregroundMark x1="54202" y1="55003" x2="51458" y2="60946"/>
                        <a14:foregroundMark x1="61321" y1="60340" x2="61578" y2="67859"/>
                        <a14:foregroundMark x1="42882" y1="64221" x2="67753" y2="63554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" t="9449" r="6420" b="31004"/>
          <a:stretch>
            <a:fillRect/>
          </a:stretch>
        </p:blipFill>
        <p:spPr>
          <a:xfrm>
            <a:off x="4139948" y="4370548"/>
            <a:ext cx="1621776" cy="1844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38" b="71013" l="22985" r="7976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0" t="8211" r="22289" b="29168"/>
          <a:stretch>
            <a:fillRect/>
          </a:stretch>
        </p:blipFill>
        <p:spPr>
          <a:xfrm>
            <a:off x="7624356" y="4331294"/>
            <a:ext cx="1246820" cy="1876920"/>
          </a:xfrm>
          <a:prstGeom prst="rect">
            <a:avLst/>
          </a:prstGeom>
        </p:spPr>
      </p:pic>
      <p:sp>
        <p:nvSpPr>
          <p:cNvPr id="12" name="Заголовок 6"/>
          <p:cNvSpPr txBox="1"/>
          <p:nvPr/>
        </p:nvSpPr>
        <p:spPr bwMode="auto">
          <a:xfrm>
            <a:off x="3126232" y="5947302"/>
            <a:ext cx="6982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1		2	  3		 4</a:t>
            </a:r>
            <a:endParaRPr lang="ru-RU" sz="3600" b="1" dirty="0">
              <a:solidFill>
                <a:srgbClr val="9900CC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grpSp>
        <p:nvGrpSpPr>
          <p:cNvPr id="17" name="Grupa 35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18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go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I have no food for</a:t>
            </a:r>
            <a:b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</a:br>
            <a:r>
              <a:rPr lang="en-US" sz="4000" b="1" dirty="0" smtClean="0">
                <a:solidFill>
                  <a:srgbClr val="9900CC"/>
                </a:solidFill>
                <a:effectLst/>
                <a:latin typeface="Ravie" panose="04040805050809020602" pitchFamily="82" charset="0"/>
                <a:cs typeface="CordiaUPC" panose="020B0304020202020204" pitchFamily="34" charset="-34"/>
              </a:rPr>
              <a:t>breakfast or </a:t>
            </a:r>
            <a: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lunch.</a:t>
            </a:r>
            <a:b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</a:br>
            <a:r>
              <a:rPr lang="en-US" sz="4000" b="1" dirty="0">
                <a:solidFill>
                  <a:srgbClr val="9900CC"/>
                </a:solidFill>
                <a:latin typeface="Ravie" panose="04040805050809020602" pitchFamily="82" charset="0"/>
                <a:cs typeface="CordiaUPC" panose="020B0304020202020204" pitchFamily="34" charset="-34"/>
              </a:rPr>
              <a:t>I’M …</a:t>
            </a:r>
            <a:endParaRPr lang="ru-RU" sz="4000" b="1" dirty="0">
              <a:solidFill>
                <a:srgbClr val="9900CC"/>
              </a:solidFill>
              <a:effectLst/>
              <a:cs typeface="CordiaUPC" panose="020B0304020202020204" pitchFamily="34" charset="-34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9913" y="2292954"/>
            <a:ext cx="4248472" cy="2192337"/>
            <a:chOff x="2987824" y="1639154"/>
            <a:chExt cx="4248472" cy="21923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2041" r="961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639154"/>
              <a:ext cx="4248472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83399" y="1828567"/>
              <a:ext cx="3509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rgbClr val="7030A0"/>
                  </a:solidFill>
                  <a:latin typeface="Ravie" panose="04040805050809020602" pitchFamily="82" charset="0"/>
                </a:rPr>
                <a:t>I feel hungry.</a:t>
              </a:r>
              <a:r>
                <a:rPr lang="fr-FR" sz="4000" dirty="0" smtClean="0">
                  <a:solidFill>
                    <a:srgbClr val="000000"/>
                  </a:solidFill>
                </a:rPr>
                <a:t> 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1" b="72226" l="20326" r="86364">
                        <a14:foregroundMark x1="50772" y1="45179" x2="50172" y2="48393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7509" r="13379" b="28285"/>
          <a:stretch>
            <a:fillRect/>
          </a:stretch>
        </p:blipFill>
        <p:spPr>
          <a:xfrm>
            <a:off x="5830112" y="4495564"/>
            <a:ext cx="1422952" cy="17176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858" y1="76723" x2="21101" y2="80573"/>
                        <a14:foregroundMark x1="40236" y1="89078" x2="46527" y2="89884"/>
                        <a14:foregroundMark x1="48100" y1="14861" x2="48624" y2="19875"/>
                        <a14:foregroundMark x1="41547" y1="19875" x2="39843" y2="21397"/>
                        <a14:foregroundMark x1="37615" y1="24082" x2="36828" y2="25604"/>
                        <a14:foregroundMark x1="40760" y1="20233" x2="38532" y2="24888"/>
                        <a14:foregroundMark x1="49017" y1="19517" x2="52556" y2="20680"/>
                        <a14:foregroundMark x1="51638" y1="14861" x2="55570" y2="10654"/>
                        <a14:foregroundMark x1="49017" y1="15309" x2="53342" y2="11459"/>
                        <a14:backgroundMark x1="45347" y1="37959" x2="45347" y2="37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136" y="4064502"/>
            <a:ext cx="1944216" cy="23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96" b="94787" l="8041" r="72577">
                        <a14:backgroundMark x1="25361" y1="79670" x2="28351" y2="86968"/>
                        <a14:backgroundMark x1="55258" y1="82103" x2="60000" y2="8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55" b="6904"/>
          <a:stretch>
            <a:fillRect/>
          </a:stretch>
        </p:blipFill>
        <p:spPr bwMode="auto">
          <a:xfrm>
            <a:off x="2703565" y="4721766"/>
            <a:ext cx="1462320" cy="14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5" y="3389122"/>
            <a:ext cx="1656183" cy="2867375"/>
          </a:xfrm>
          <a:prstGeom prst="rect">
            <a:avLst/>
          </a:prstGeom>
        </p:spPr>
      </p:pic>
      <p:sp>
        <p:nvSpPr>
          <p:cNvPr id="11" name="Заголовок 6"/>
          <p:cNvSpPr txBox="1"/>
          <p:nvPr/>
        </p:nvSpPr>
        <p:spPr bwMode="auto">
          <a:xfrm>
            <a:off x="3126232" y="5947302"/>
            <a:ext cx="6982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1		2	  3		 4</a:t>
            </a:r>
            <a:endParaRPr lang="ru-RU" sz="3600" b="1" dirty="0">
              <a:solidFill>
                <a:srgbClr val="9900CC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grpSp>
        <p:nvGrpSpPr>
          <p:cNvPr id="12" name="Grupa 35"/>
          <p:cNvGrpSpPr/>
          <p:nvPr/>
        </p:nvGrpSpPr>
        <p:grpSpPr bwMode="auto">
          <a:xfrm>
            <a:off x="111880" y="5816206"/>
            <a:ext cx="900000" cy="900000"/>
            <a:chOff x="10193287" y="1696731"/>
            <a:chExt cx="1152000" cy="1152000"/>
          </a:xfrm>
          <a:noFill/>
        </p:grpSpPr>
        <p:sp>
          <p:nvSpPr>
            <p:cNvPr id="16" name="Elipsa 2"/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-1" fmla="*/ 0 w 936104"/>
                <a:gd name="connsiteY0-2" fmla="*/ 328297 h 656594"/>
                <a:gd name="connsiteX1-3" fmla="*/ 468052 w 936104"/>
                <a:gd name="connsiteY1-4" fmla="*/ 0 h 656594"/>
                <a:gd name="connsiteX2-5" fmla="*/ 936104 w 936104"/>
                <a:gd name="connsiteY2-6" fmla="*/ 328297 h 656594"/>
                <a:gd name="connsiteX3-7" fmla="*/ 468052 w 936104"/>
                <a:gd name="connsiteY3-8" fmla="*/ 656594 h 656594"/>
                <a:gd name="connsiteX4-9" fmla="*/ 0 w 936104"/>
                <a:gd name="connsiteY4-10" fmla="*/ 328297 h 656594"/>
                <a:gd name="connsiteX0-11" fmla="*/ 0 w 907545"/>
                <a:gd name="connsiteY0-12" fmla="*/ 329441 h 660203"/>
                <a:gd name="connsiteX1-13" fmla="*/ 468052 w 907545"/>
                <a:gd name="connsiteY1-14" fmla="*/ 1144 h 660203"/>
                <a:gd name="connsiteX2-15" fmla="*/ 907545 w 907545"/>
                <a:gd name="connsiteY2-16" fmla="*/ 428155 h 660203"/>
                <a:gd name="connsiteX3-17" fmla="*/ 468052 w 907545"/>
                <a:gd name="connsiteY3-18" fmla="*/ 657738 h 660203"/>
                <a:gd name="connsiteX4-19" fmla="*/ 0 w 907545"/>
                <a:gd name="connsiteY4-20" fmla="*/ 329441 h 660203"/>
                <a:gd name="connsiteX0-21" fmla="*/ 0 w 907545"/>
                <a:gd name="connsiteY0-22" fmla="*/ 329441 h 659377"/>
                <a:gd name="connsiteX1-23" fmla="*/ 468052 w 907545"/>
                <a:gd name="connsiteY1-24" fmla="*/ 1144 h 659377"/>
                <a:gd name="connsiteX2-25" fmla="*/ 907545 w 907545"/>
                <a:gd name="connsiteY2-26" fmla="*/ 428155 h 659377"/>
                <a:gd name="connsiteX3-27" fmla="*/ 468052 w 907545"/>
                <a:gd name="connsiteY3-28" fmla="*/ 657738 h 659377"/>
                <a:gd name="connsiteX4-29" fmla="*/ 0 w 907545"/>
                <a:gd name="connsiteY4-30" fmla="*/ 329441 h 659377"/>
                <a:gd name="connsiteX0-31" fmla="*/ 0 w 972295"/>
                <a:gd name="connsiteY0-32" fmla="*/ 328361 h 658297"/>
                <a:gd name="connsiteX1-33" fmla="*/ 468052 w 972295"/>
                <a:gd name="connsiteY1-34" fmla="*/ 64 h 658297"/>
                <a:gd name="connsiteX2-35" fmla="*/ 929002 w 972295"/>
                <a:gd name="connsiteY2-36" fmla="*/ 301439 h 658297"/>
                <a:gd name="connsiteX3-37" fmla="*/ 907545 w 972295"/>
                <a:gd name="connsiteY3-38" fmla="*/ 427075 h 658297"/>
                <a:gd name="connsiteX4-39" fmla="*/ 468052 w 972295"/>
                <a:gd name="connsiteY4-40" fmla="*/ 656658 h 658297"/>
                <a:gd name="connsiteX5" fmla="*/ 0 w 972295"/>
                <a:gd name="connsiteY5" fmla="*/ 328361 h 658297"/>
                <a:gd name="connsiteX0-41" fmla="*/ 0 w 972295"/>
                <a:gd name="connsiteY0-42" fmla="*/ 328361 h 658297"/>
                <a:gd name="connsiteX1-43" fmla="*/ 468052 w 972295"/>
                <a:gd name="connsiteY1-44" fmla="*/ 64 h 658297"/>
                <a:gd name="connsiteX2-45" fmla="*/ 929002 w 972295"/>
                <a:gd name="connsiteY2-46" fmla="*/ 301439 h 658297"/>
                <a:gd name="connsiteX3-47" fmla="*/ 907545 w 972295"/>
                <a:gd name="connsiteY3-48" fmla="*/ 427075 h 658297"/>
                <a:gd name="connsiteX4-49" fmla="*/ 468052 w 972295"/>
                <a:gd name="connsiteY4-50" fmla="*/ 656658 h 658297"/>
                <a:gd name="connsiteX5-51" fmla="*/ 0 w 972295"/>
                <a:gd name="connsiteY5-52" fmla="*/ 328361 h 658297"/>
                <a:gd name="connsiteX0-53" fmla="*/ 0 w 978471"/>
                <a:gd name="connsiteY0-54" fmla="*/ 328445 h 658381"/>
                <a:gd name="connsiteX1-55" fmla="*/ 468052 w 978471"/>
                <a:gd name="connsiteY1-56" fmla="*/ 148 h 658381"/>
                <a:gd name="connsiteX2-57" fmla="*/ 938522 w 978471"/>
                <a:gd name="connsiteY2-58" fmla="*/ 288062 h 658381"/>
                <a:gd name="connsiteX3-59" fmla="*/ 907545 w 978471"/>
                <a:gd name="connsiteY3-60" fmla="*/ 427159 h 658381"/>
                <a:gd name="connsiteX4-61" fmla="*/ 468052 w 978471"/>
                <a:gd name="connsiteY4-62" fmla="*/ 656742 h 658381"/>
                <a:gd name="connsiteX5-63" fmla="*/ 0 w 978471"/>
                <a:gd name="connsiteY5-64" fmla="*/ 328445 h 658381"/>
                <a:gd name="connsiteX0-65" fmla="*/ 0 w 978471"/>
                <a:gd name="connsiteY0-66" fmla="*/ 328696 h 658632"/>
                <a:gd name="connsiteX1-67" fmla="*/ 468052 w 978471"/>
                <a:gd name="connsiteY1-68" fmla="*/ 399 h 658632"/>
                <a:gd name="connsiteX2-69" fmla="*/ 938522 w 978471"/>
                <a:gd name="connsiteY2-70" fmla="*/ 288313 h 658632"/>
                <a:gd name="connsiteX3-71" fmla="*/ 907545 w 978471"/>
                <a:gd name="connsiteY3-72" fmla="*/ 427410 h 658632"/>
                <a:gd name="connsiteX4-73" fmla="*/ 468052 w 978471"/>
                <a:gd name="connsiteY4-74" fmla="*/ 656993 h 658632"/>
                <a:gd name="connsiteX5-75" fmla="*/ 0 w 978471"/>
                <a:gd name="connsiteY5-76" fmla="*/ 328696 h 658632"/>
                <a:gd name="connsiteX0-77" fmla="*/ 0 w 980552"/>
                <a:gd name="connsiteY0-78" fmla="*/ 328696 h 658632"/>
                <a:gd name="connsiteX1-79" fmla="*/ 468052 w 980552"/>
                <a:gd name="connsiteY1-80" fmla="*/ 399 h 658632"/>
                <a:gd name="connsiteX2-81" fmla="*/ 938522 w 980552"/>
                <a:gd name="connsiteY2-82" fmla="*/ 288313 h 658632"/>
                <a:gd name="connsiteX3-83" fmla="*/ 907545 w 980552"/>
                <a:gd name="connsiteY3-84" fmla="*/ 427410 h 658632"/>
                <a:gd name="connsiteX4-85" fmla="*/ 468052 w 980552"/>
                <a:gd name="connsiteY4-86" fmla="*/ 656993 h 658632"/>
                <a:gd name="connsiteX5-87" fmla="*/ 0 w 980552"/>
                <a:gd name="connsiteY5-88" fmla="*/ 328696 h 658632"/>
                <a:gd name="connsiteX0-89" fmla="*/ 0 w 980552"/>
                <a:gd name="connsiteY0-90" fmla="*/ 319415 h 658594"/>
                <a:gd name="connsiteX1-91" fmla="*/ 468052 w 980552"/>
                <a:gd name="connsiteY1-92" fmla="*/ 92 h 658594"/>
                <a:gd name="connsiteX2-93" fmla="*/ 938522 w 980552"/>
                <a:gd name="connsiteY2-94" fmla="*/ 288006 h 658594"/>
                <a:gd name="connsiteX3-95" fmla="*/ 907545 w 980552"/>
                <a:gd name="connsiteY3-96" fmla="*/ 427103 h 658594"/>
                <a:gd name="connsiteX4-97" fmla="*/ 468052 w 980552"/>
                <a:gd name="connsiteY4-98" fmla="*/ 656686 h 658594"/>
                <a:gd name="connsiteX5-99" fmla="*/ 0 w 980552"/>
                <a:gd name="connsiteY5-100" fmla="*/ 319415 h 658594"/>
                <a:gd name="connsiteX0-101" fmla="*/ 39717 w 1020269"/>
                <a:gd name="connsiteY0-102" fmla="*/ 319415 h 656709"/>
                <a:gd name="connsiteX1-103" fmla="*/ 507769 w 1020269"/>
                <a:gd name="connsiteY1-104" fmla="*/ 92 h 656709"/>
                <a:gd name="connsiteX2-105" fmla="*/ 978239 w 1020269"/>
                <a:gd name="connsiteY2-106" fmla="*/ 288006 h 656709"/>
                <a:gd name="connsiteX3-107" fmla="*/ 947262 w 1020269"/>
                <a:gd name="connsiteY3-108" fmla="*/ 427103 h 656709"/>
                <a:gd name="connsiteX4-109" fmla="*/ 507769 w 1020269"/>
                <a:gd name="connsiteY4-110" fmla="*/ 656686 h 656709"/>
                <a:gd name="connsiteX5-111" fmla="*/ 78626 w 1020269"/>
                <a:gd name="connsiteY5-112" fmla="*/ 440563 h 656709"/>
                <a:gd name="connsiteX6" fmla="*/ 39717 w 1020269"/>
                <a:gd name="connsiteY6" fmla="*/ 319415 h 656709"/>
                <a:gd name="connsiteX0-113" fmla="*/ 32696 w 1013248"/>
                <a:gd name="connsiteY0-114" fmla="*/ 319415 h 656709"/>
                <a:gd name="connsiteX1-115" fmla="*/ 500748 w 1013248"/>
                <a:gd name="connsiteY1-116" fmla="*/ 92 h 656709"/>
                <a:gd name="connsiteX2-117" fmla="*/ 971218 w 1013248"/>
                <a:gd name="connsiteY2-118" fmla="*/ 288006 h 656709"/>
                <a:gd name="connsiteX3-119" fmla="*/ 940241 w 1013248"/>
                <a:gd name="connsiteY3-120" fmla="*/ 427103 h 656709"/>
                <a:gd name="connsiteX4-121" fmla="*/ 500748 w 1013248"/>
                <a:gd name="connsiteY4-122" fmla="*/ 656686 h 656709"/>
                <a:gd name="connsiteX5-123" fmla="*/ 71605 w 1013248"/>
                <a:gd name="connsiteY5-124" fmla="*/ 440563 h 656709"/>
                <a:gd name="connsiteX6-125" fmla="*/ 32696 w 1013248"/>
                <a:gd name="connsiteY6-126" fmla="*/ 319415 h 656709"/>
                <a:gd name="connsiteX0-127" fmla="*/ 32696 w 1013248"/>
                <a:gd name="connsiteY0-128" fmla="*/ 319415 h 656709"/>
                <a:gd name="connsiteX1-129" fmla="*/ 500748 w 1013248"/>
                <a:gd name="connsiteY1-130" fmla="*/ 92 h 656709"/>
                <a:gd name="connsiteX2-131" fmla="*/ 971218 w 1013248"/>
                <a:gd name="connsiteY2-132" fmla="*/ 288006 h 656709"/>
                <a:gd name="connsiteX3-133" fmla="*/ 940241 w 1013248"/>
                <a:gd name="connsiteY3-134" fmla="*/ 427103 h 656709"/>
                <a:gd name="connsiteX4-135" fmla="*/ 500748 w 1013248"/>
                <a:gd name="connsiteY4-136" fmla="*/ 656686 h 656709"/>
                <a:gd name="connsiteX5-137" fmla="*/ 71605 w 1013248"/>
                <a:gd name="connsiteY5-138" fmla="*/ 440563 h 656709"/>
                <a:gd name="connsiteX6-139" fmla="*/ 32696 w 1013248"/>
                <a:gd name="connsiteY6-140" fmla="*/ 319415 h 656709"/>
                <a:gd name="connsiteX0-141" fmla="*/ 26351 w 1006903"/>
                <a:gd name="connsiteY0-142" fmla="*/ 319415 h 656709"/>
                <a:gd name="connsiteX1-143" fmla="*/ 494403 w 1006903"/>
                <a:gd name="connsiteY1-144" fmla="*/ 92 h 656709"/>
                <a:gd name="connsiteX2-145" fmla="*/ 964873 w 1006903"/>
                <a:gd name="connsiteY2-146" fmla="*/ 288006 h 656709"/>
                <a:gd name="connsiteX3-147" fmla="*/ 933896 w 1006903"/>
                <a:gd name="connsiteY3-148" fmla="*/ 427103 h 656709"/>
                <a:gd name="connsiteX4-149" fmla="*/ 494403 w 1006903"/>
                <a:gd name="connsiteY4-150" fmla="*/ 656686 h 656709"/>
                <a:gd name="connsiteX5-151" fmla="*/ 65260 w 1006903"/>
                <a:gd name="connsiteY5-152" fmla="*/ 440563 h 656709"/>
                <a:gd name="connsiteX6-153" fmla="*/ 26351 w 1006903"/>
                <a:gd name="connsiteY6-154" fmla="*/ 319415 h 656709"/>
                <a:gd name="connsiteX0-155" fmla="*/ 26351 w 1006903"/>
                <a:gd name="connsiteY0-156" fmla="*/ 319325 h 656619"/>
                <a:gd name="connsiteX1-157" fmla="*/ 494403 w 1006903"/>
                <a:gd name="connsiteY1-158" fmla="*/ 2 h 656619"/>
                <a:gd name="connsiteX2-159" fmla="*/ 964873 w 1006903"/>
                <a:gd name="connsiteY2-160" fmla="*/ 287916 h 656619"/>
                <a:gd name="connsiteX3-161" fmla="*/ 933896 w 1006903"/>
                <a:gd name="connsiteY3-162" fmla="*/ 427013 h 656619"/>
                <a:gd name="connsiteX4-163" fmla="*/ 494403 w 1006903"/>
                <a:gd name="connsiteY4-164" fmla="*/ 656596 h 656619"/>
                <a:gd name="connsiteX5-165" fmla="*/ 65260 w 1006903"/>
                <a:gd name="connsiteY5-166" fmla="*/ 440473 h 656619"/>
                <a:gd name="connsiteX6-167" fmla="*/ 26351 w 1006903"/>
                <a:gd name="connsiteY6-168" fmla="*/ 319325 h 656619"/>
                <a:gd name="connsiteX0-169" fmla="*/ 49160 w 1029712"/>
                <a:gd name="connsiteY0-170" fmla="*/ 319325 h 656619"/>
                <a:gd name="connsiteX1-171" fmla="*/ 517212 w 1029712"/>
                <a:gd name="connsiteY1-172" fmla="*/ 2 h 656619"/>
                <a:gd name="connsiteX2-173" fmla="*/ 987682 w 1029712"/>
                <a:gd name="connsiteY2-174" fmla="*/ 287916 h 656619"/>
                <a:gd name="connsiteX3-175" fmla="*/ 956705 w 1029712"/>
                <a:gd name="connsiteY3-176" fmla="*/ 427013 h 656619"/>
                <a:gd name="connsiteX4-177" fmla="*/ 517212 w 1029712"/>
                <a:gd name="connsiteY4-178" fmla="*/ 656596 h 656619"/>
                <a:gd name="connsiteX5-179" fmla="*/ 88069 w 1029712"/>
                <a:gd name="connsiteY5-180" fmla="*/ 440473 h 656619"/>
                <a:gd name="connsiteX6-181" fmla="*/ 49160 w 1029712"/>
                <a:gd name="connsiteY6-182" fmla="*/ 319325 h 656619"/>
                <a:gd name="connsiteX0-183" fmla="*/ 0 w 941643"/>
                <a:gd name="connsiteY0-184" fmla="*/ 440473 h 656619"/>
                <a:gd name="connsiteX1-185" fmla="*/ 429143 w 941643"/>
                <a:gd name="connsiteY1-186" fmla="*/ 2 h 656619"/>
                <a:gd name="connsiteX2-187" fmla="*/ 899613 w 941643"/>
                <a:gd name="connsiteY2-188" fmla="*/ 287916 h 656619"/>
                <a:gd name="connsiteX3-189" fmla="*/ 868636 w 941643"/>
                <a:gd name="connsiteY3-190" fmla="*/ 427013 h 656619"/>
                <a:gd name="connsiteX4-191" fmla="*/ 429143 w 941643"/>
                <a:gd name="connsiteY4-192" fmla="*/ 656596 h 656619"/>
                <a:gd name="connsiteX5-193" fmla="*/ 0 w 941643"/>
                <a:gd name="connsiteY5-194" fmla="*/ 440473 h 656619"/>
                <a:gd name="connsiteX0-195" fmla="*/ 71604 w 1013247"/>
                <a:gd name="connsiteY0-196" fmla="*/ 440538 h 656684"/>
                <a:gd name="connsiteX1-197" fmla="*/ 38285 w 1013247"/>
                <a:gd name="connsiteY1-198" fmla="*/ 314902 h 656684"/>
                <a:gd name="connsiteX2-199" fmla="*/ 500747 w 1013247"/>
                <a:gd name="connsiteY2-200" fmla="*/ 67 h 656684"/>
                <a:gd name="connsiteX3-201" fmla="*/ 971217 w 1013247"/>
                <a:gd name="connsiteY3-202" fmla="*/ 287981 h 656684"/>
                <a:gd name="connsiteX4-203" fmla="*/ 940240 w 1013247"/>
                <a:gd name="connsiteY4-204" fmla="*/ 427078 h 656684"/>
                <a:gd name="connsiteX5-205" fmla="*/ 500747 w 1013247"/>
                <a:gd name="connsiteY5-206" fmla="*/ 656661 h 656684"/>
                <a:gd name="connsiteX6-207" fmla="*/ 71604 w 1013247"/>
                <a:gd name="connsiteY6-208" fmla="*/ 440538 h 656684"/>
                <a:gd name="connsiteX0-209" fmla="*/ 72895 w 1014538"/>
                <a:gd name="connsiteY0-210" fmla="*/ 440538 h 656684"/>
                <a:gd name="connsiteX1-211" fmla="*/ 39576 w 1014538"/>
                <a:gd name="connsiteY1-212" fmla="*/ 314902 h 656684"/>
                <a:gd name="connsiteX2-213" fmla="*/ 502038 w 1014538"/>
                <a:gd name="connsiteY2-214" fmla="*/ 67 h 656684"/>
                <a:gd name="connsiteX3-215" fmla="*/ 972508 w 1014538"/>
                <a:gd name="connsiteY3-216" fmla="*/ 287981 h 656684"/>
                <a:gd name="connsiteX4-217" fmla="*/ 941531 w 1014538"/>
                <a:gd name="connsiteY4-218" fmla="*/ 427078 h 656684"/>
                <a:gd name="connsiteX5-219" fmla="*/ 502038 w 1014538"/>
                <a:gd name="connsiteY5-220" fmla="*/ 656661 h 656684"/>
                <a:gd name="connsiteX6-221" fmla="*/ 72895 w 1014538"/>
                <a:gd name="connsiteY6-222" fmla="*/ 440538 h 656684"/>
                <a:gd name="connsiteX0-223" fmla="*/ 72895 w 1014538"/>
                <a:gd name="connsiteY0-224" fmla="*/ 440538 h 656684"/>
                <a:gd name="connsiteX1-225" fmla="*/ 39576 w 1014538"/>
                <a:gd name="connsiteY1-226" fmla="*/ 314902 h 656684"/>
                <a:gd name="connsiteX2-227" fmla="*/ 502038 w 1014538"/>
                <a:gd name="connsiteY2-228" fmla="*/ 67 h 656684"/>
                <a:gd name="connsiteX3-229" fmla="*/ 972508 w 1014538"/>
                <a:gd name="connsiteY3-230" fmla="*/ 287981 h 656684"/>
                <a:gd name="connsiteX4-231" fmla="*/ 941531 w 1014538"/>
                <a:gd name="connsiteY4-232" fmla="*/ 427078 h 656684"/>
                <a:gd name="connsiteX5-233" fmla="*/ 502038 w 1014538"/>
                <a:gd name="connsiteY5-234" fmla="*/ 656661 h 656684"/>
                <a:gd name="connsiteX6-235" fmla="*/ 72895 w 1014538"/>
                <a:gd name="connsiteY6-236" fmla="*/ 440538 h 656684"/>
                <a:gd name="connsiteX0-237" fmla="*/ 72895 w 1014538"/>
                <a:gd name="connsiteY0-238" fmla="*/ 440538 h 656684"/>
                <a:gd name="connsiteX1-239" fmla="*/ 39576 w 1014538"/>
                <a:gd name="connsiteY1-240" fmla="*/ 314902 h 656684"/>
                <a:gd name="connsiteX2-241" fmla="*/ 502038 w 1014538"/>
                <a:gd name="connsiteY2-242" fmla="*/ 67 h 656684"/>
                <a:gd name="connsiteX3-243" fmla="*/ 972508 w 1014538"/>
                <a:gd name="connsiteY3-244" fmla="*/ 287981 h 656684"/>
                <a:gd name="connsiteX4-245" fmla="*/ 941531 w 1014538"/>
                <a:gd name="connsiteY4-246" fmla="*/ 427078 h 656684"/>
                <a:gd name="connsiteX5-247" fmla="*/ 502038 w 1014538"/>
                <a:gd name="connsiteY5-248" fmla="*/ 656661 h 656684"/>
                <a:gd name="connsiteX6-249" fmla="*/ 72895 w 1014538"/>
                <a:gd name="connsiteY6-250" fmla="*/ 440538 h 656684"/>
                <a:gd name="connsiteX0-251" fmla="*/ 72895 w 1014538"/>
                <a:gd name="connsiteY0-252" fmla="*/ 440538 h 656684"/>
                <a:gd name="connsiteX1-253" fmla="*/ 39576 w 1014538"/>
                <a:gd name="connsiteY1-254" fmla="*/ 314902 h 656684"/>
                <a:gd name="connsiteX2-255" fmla="*/ 502038 w 1014538"/>
                <a:gd name="connsiteY2-256" fmla="*/ 67 h 656684"/>
                <a:gd name="connsiteX3-257" fmla="*/ 972508 w 1014538"/>
                <a:gd name="connsiteY3-258" fmla="*/ 287981 h 656684"/>
                <a:gd name="connsiteX4-259" fmla="*/ 941531 w 1014538"/>
                <a:gd name="connsiteY4-260" fmla="*/ 427078 h 656684"/>
                <a:gd name="connsiteX5-261" fmla="*/ 502038 w 1014538"/>
                <a:gd name="connsiteY5-262" fmla="*/ 656661 h 656684"/>
                <a:gd name="connsiteX6-263" fmla="*/ 72895 w 1014538"/>
                <a:gd name="connsiteY6-264" fmla="*/ 440538 h 656684"/>
                <a:gd name="connsiteX0-265" fmla="*/ 61049 w 1021731"/>
                <a:gd name="connsiteY0-266" fmla="*/ 440538 h 656684"/>
                <a:gd name="connsiteX1-267" fmla="*/ 46769 w 1021731"/>
                <a:gd name="connsiteY1-268" fmla="*/ 314902 h 656684"/>
                <a:gd name="connsiteX2-269" fmla="*/ 509231 w 1021731"/>
                <a:gd name="connsiteY2-270" fmla="*/ 67 h 656684"/>
                <a:gd name="connsiteX3-271" fmla="*/ 979701 w 1021731"/>
                <a:gd name="connsiteY3-272" fmla="*/ 287981 h 656684"/>
                <a:gd name="connsiteX4-273" fmla="*/ 948724 w 1021731"/>
                <a:gd name="connsiteY4-274" fmla="*/ 427078 h 656684"/>
                <a:gd name="connsiteX5-275" fmla="*/ 509231 w 1021731"/>
                <a:gd name="connsiteY5-276" fmla="*/ 656661 h 656684"/>
                <a:gd name="connsiteX6-277" fmla="*/ 61049 w 1021731"/>
                <a:gd name="connsiteY6-278" fmla="*/ 440538 h 656684"/>
                <a:gd name="connsiteX0-279" fmla="*/ 61049 w 1021731"/>
                <a:gd name="connsiteY0-280" fmla="*/ 440538 h 656739"/>
                <a:gd name="connsiteX1-281" fmla="*/ 46769 w 1021731"/>
                <a:gd name="connsiteY1-282" fmla="*/ 314902 h 656739"/>
                <a:gd name="connsiteX2-283" fmla="*/ 509231 w 1021731"/>
                <a:gd name="connsiteY2-284" fmla="*/ 67 h 656739"/>
                <a:gd name="connsiteX3-285" fmla="*/ 979701 w 1021731"/>
                <a:gd name="connsiteY3-286" fmla="*/ 287981 h 656739"/>
                <a:gd name="connsiteX4-287" fmla="*/ 948724 w 1021731"/>
                <a:gd name="connsiteY4-288" fmla="*/ 427078 h 656739"/>
                <a:gd name="connsiteX5-289" fmla="*/ 509231 w 1021731"/>
                <a:gd name="connsiteY5-290" fmla="*/ 656661 h 656739"/>
                <a:gd name="connsiteX6-291" fmla="*/ 61049 w 1021731"/>
                <a:gd name="connsiteY6-292" fmla="*/ 440538 h 656739"/>
                <a:gd name="connsiteX0-293" fmla="*/ 61049 w 1021731"/>
                <a:gd name="connsiteY0-294" fmla="*/ 440538 h 670183"/>
                <a:gd name="connsiteX1-295" fmla="*/ 46769 w 1021731"/>
                <a:gd name="connsiteY1-296" fmla="*/ 314902 h 670183"/>
                <a:gd name="connsiteX2-297" fmla="*/ 509231 w 1021731"/>
                <a:gd name="connsiteY2-298" fmla="*/ 67 h 670183"/>
                <a:gd name="connsiteX3-299" fmla="*/ 979701 w 1021731"/>
                <a:gd name="connsiteY3-300" fmla="*/ 287981 h 670183"/>
                <a:gd name="connsiteX4-301" fmla="*/ 948724 w 1021731"/>
                <a:gd name="connsiteY4-302" fmla="*/ 427078 h 670183"/>
                <a:gd name="connsiteX5-303" fmla="*/ 509231 w 1021731"/>
                <a:gd name="connsiteY5-304" fmla="*/ 670122 h 670183"/>
                <a:gd name="connsiteX6-305" fmla="*/ 61049 w 1021731"/>
                <a:gd name="connsiteY6-306" fmla="*/ 440538 h 670183"/>
                <a:gd name="connsiteX0-307" fmla="*/ 61049 w 1021731"/>
                <a:gd name="connsiteY0-308" fmla="*/ 440531 h 670176"/>
                <a:gd name="connsiteX1-309" fmla="*/ 46769 w 1021731"/>
                <a:gd name="connsiteY1-310" fmla="*/ 314895 h 670176"/>
                <a:gd name="connsiteX2-311" fmla="*/ 509231 w 1021731"/>
                <a:gd name="connsiteY2-312" fmla="*/ 60 h 670176"/>
                <a:gd name="connsiteX3-313" fmla="*/ 979701 w 1021731"/>
                <a:gd name="connsiteY3-314" fmla="*/ 287974 h 670176"/>
                <a:gd name="connsiteX4-315" fmla="*/ 948724 w 1021731"/>
                <a:gd name="connsiteY4-316" fmla="*/ 427071 h 670176"/>
                <a:gd name="connsiteX5-317" fmla="*/ 509231 w 1021731"/>
                <a:gd name="connsiteY5-318" fmla="*/ 670115 h 670176"/>
                <a:gd name="connsiteX6-319" fmla="*/ 61049 w 1021731"/>
                <a:gd name="connsiteY6-320" fmla="*/ 440531 h 670176"/>
                <a:gd name="connsiteX0-321" fmla="*/ 61049 w 1021731"/>
                <a:gd name="connsiteY0-322" fmla="*/ 440531 h 670176"/>
                <a:gd name="connsiteX1-323" fmla="*/ 46769 w 1021731"/>
                <a:gd name="connsiteY1-324" fmla="*/ 314895 h 670176"/>
                <a:gd name="connsiteX2-325" fmla="*/ 509231 w 1021731"/>
                <a:gd name="connsiteY2-326" fmla="*/ 60 h 670176"/>
                <a:gd name="connsiteX3-327" fmla="*/ 979701 w 1021731"/>
                <a:gd name="connsiteY3-328" fmla="*/ 287974 h 670176"/>
                <a:gd name="connsiteX4-329" fmla="*/ 948724 w 1021731"/>
                <a:gd name="connsiteY4-330" fmla="*/ 427071 h 670176"/>
                <a:gd name="connsiteX5-331" fmla="*/ 509231 w 1021731"/>
                <a:gd name="connsiteY5-332" fmla="*/ 670115 h 670176"/>
                <a:gd name="connsiteX6-333" fmla="*/ 61049 w 1021731"/>
                <a:gd name="connsiteY6-334" fmla="*/ 440531 h 670176"/>
                <a:gd name="connsiteX0-335" fmla="*/ 61049 w 1021731"/>
                <a:gd name="connsiteY0-336" fmla="*/ 440531 h 670176"/>
                <a:gd name="connsiteX1-337" fmla="*/ 46769 w 1021731"/>
                <a:gd name="connsiteY1-338" fmla="*/ 314895 h 670176"/>
                <a:gd name="connsiteX2-339" fmla="*/ 509231 w 1021731"/>
                <a:gd name="connsiteY2-340" fmla="*/ 60 h 670176"/>
                <a:gd name="connsiteX3-341" fmla="*/ 979701 w 1021731"/>
                <a:gd name="connsiteY3-342" fmla="*/ 287974 h 670176"/>
                <a:gd name="connsiteX4-343" fmla="*/ 948724 w 1021731"/>
                <a:gd name="connsiteY4-344" fmla="*/ 427071 h 670176"/>
                <a:gd name="connsiteX5-345" fmla="*/ 509231 w 1021731"/>
                <a:gd name="connsiteY5-346" fmla="*/ 670115 h 670176"/>
                <a:gd name="connsiteX6-347" fmla="*/ 61049 w 1021731"/>
                <a:gd name="connsiteY6-348" fmla="*/ 440531 h 670176"/>
                <a:gd name="connsiteX0-349" fmla="*/ 61049 w 1021731"/>
                <a:gd name="connsiteY0-350" fmla="*/ 440531 h 670176"/>
                <a:gd name="connsiteX1-351" fmla="*/ 46769 w 1021731"/>
                <a:gd name="connsiteY1-352" fmla="*/ 314895 h 670176"/>
                <a:gd name="connsiteX2-353" fmla="*/ 509231 w 1021731"/>
                <a:gd name="connsiteY2-354" fmla="*/ 60 h 670176"/>
                <a:gd name="connsiteX3-355" fmla="*/ 979701 w 1021731"/>
                <a:gd name="connsiteY3-356" fmla="*/ 287974 h 670176"/>
                <a:gd name="connsiteX4-357" fmla="*/ 948724 w 1021731"/>
                <a:gd name="connsiteY4-358" fmla="*/ 427071 h 670176"/>
                <a:gd name="connsiteX5-359" fmla="*/ 509231 w 1021731"/>
                <a:gd name="connsiteY5-360" fmla="*/ 670115 h 670176"/>
                <a:gd name="connsiteX6-361" fmla="*/ 61049 w 1021731"/>
                <a:gd name="connsiteY6-362" fmla="*/ 440531 h 670176"/>
                <a:gd name="connsiteX0-363" fmla="*/ 61049 w 1021731"/>
                <a:gd name="connsiteY0-364" fmla="*/ 440531 h 670176"/>
                <a:gd name="connsiteX1-365" fmla="*/ 46769 w 1021731"/>
                <a:gd name="connsiteY1-366" fmla="*/ 314895 h 670176"/>
                <a:gd name="connsiteX2-367" fmla="*/ 509231 w 1021731"/>
                <a:gd name="connsiteY2-368" fmla="*/ 60 h 670176"/>
                <a:gd name="connsiteX3-369" fmla="*/ 979701 w 1021731"/>
                <a:gd name="connsiteY3-370" fmla="*/ 287974 h 670176"/>
                <a:gd name="connsiteX4-371" fmla="*/ 948724 w 1021731"/>
                <a:gd name="connsiteY4-372" fmla="*/ 427071 h 670176"/>
                <a:gd name="connsiteX5-373" fmla="*/ 509231 w 1021731"/>
                <a:gd name="connsiteY5-374" fmla="*/ 670115 h 670176"/>
                <a:gd name="connsiteX6-375" fmla="*/ 61049 w 1021731"/>
                <a:gd name="connsiteY6-376" fmla="*/ 440531 h 670176"/>
                <a:gd name="connsiteX0-377" fmla="*/ 66957 w 1027639"/>
                <a:gd name="connsiteY0-378" fmla="*/ 440531 h 670176"/>
                <a:gd name="connsiteX1-379" fmla="*/ 52677 w 1027639"/>
                <a:gd name="connsiteY1-380" fmla="*/ 314895 h 670176"/>
                <a:gd name="connsiteX2-381" fmla="*/ 515139 w 1027639"/>
                <a:gd name="connsiteY2-382" fmla="*/ 60 h 670176"/>
                <a:gd name="connsiteX3-383" fmla="*/ 985609 w 1027639"/>
                <a:gd name="connsiteY3-384" fmla="*/ 287974 h 670176"/>
                <a:gd name="connsiteX4-385" fmla="*/ 954632 w 1027639"/>
                <a:gd name="connsiteY4-386" fmla="*/ 427071 h 670176"/>
                <a:gd name="connsiteX5-387" fmla="*/ 515139 w 1027639"/>
                <a:gd name="connsiteY5-388" fmla="*/ 670115 h 670176"/>
                <a:gd name="connsiteX6-389" fmla="*/ 66957 w 1027639"/>
                <a:gd name="connsiteY6-390" fmla="*/ 440531 h 670176"/>
                <a:gd name="connsiteX0-391" fmla="*/ 70061 w 1030743"/>
                <a:gd name="connsiteY0-392" fmla="*/ 440531 h 670176"/>
                <a:gd name="connsiteX1-393" fmla="*/ 55781 w 1030743"/>
                <a:gd name="connsiteY1-394" fmla="*/ 314895 h 670176"/>
                <a:gd name="connsiteX2-395" fmla="*/ 518243 w 1030743"/>
                <a:gd name="connsiteY2-396" fmla="*/ 60 h 670176"/>
                <a:gd name="connsiteX3-397" fmla="*/ 988713 w 1030743"/>
                <a:gd name="connsiteY3-398" fmla="*/ 287974 h 670176"/>
                <a:gd name="connsiteX4-399" fmla="*/ 957736 w 1030743"/>
                <a:gd name="connsiteY4-400" fmla="*/ 427071 h 670176"/>
                <a:gd name="connsiteX5-401" fmla="*/ 518243 w 1030743"/>
                <a:gd name="connsiteY5-402" fmla="*/ 670115 h 670176"/>
                <a:gd name="connsiteX6-403" fmla="*/ 70061 w 1030743"/>
                <a:gd name="connsiteY6-404" fmla="*/ 440531 h 670176"/>
                <a:gd name="connsiteX0-405" fmla="*/ 70061 w 1032828"/>
                <a:gd name="connsiteY0-406" fmla="*/ 440531 h 670176"/>
                <a:gd name="connsiteX1-407" fmla="*/ 55781 w 1032828"/>
                <a:gd name="connsiteY1-408" fmla="*/ 314895 h 670176"/>
                <a:gd name="connsiteX2-409" fmla="*/ 518243 w 1032828"/>
                <a:gd name="connsiteY2-410" fmla="*/ 60 h 670176"/>
                <a:gd name="connsiteX3-411" fmla="*/ 988713 w 1032828"/>
                <a:gd name="connsiteY3-412" fmla="*/ 287974 h 670176"/>
                <a:gd name="connsiteX4-413" fmla="*/ 957736 w 1032828"/>
                <a:gd name="connsiteY4-414" fmla="*/ 427071 h 670176"/>
                <a:gd name="connsiteX5-415" fmla="*/ 518243 w 1032828"/>
                <a:gd name="connsiteY5-416" fmla="*/ 670115 h 670176"/>
                <a:gd name="connsiteX6-417" fmla="*/ 70061 w 1032828"/>
                <a:gd name="connsiteY6-418" fmla="*/ 440531 h 670176"/>
                <a:gd name="connsiteX0-419" fmla="*/ 70061 w 1034125"/>
                <a:gd name="connsiteY0-420" fmla="*/ 440531 h 670176"/>
                <a:gd name="connsiteX1-421" fmla="*/ 55781 w 1034125"/>
                <a:gd name="connsiteY1-422" fmla="*/ 314895 h 670176"/>
                <a:gd name="connsiteX2-423" fmla="*/ 518243 w 1034125"/>
                <a:gd name="connsiteY2-424" fmla="*/ 60 h 670176"/>
                <a:gd name="connsiteX3-425" fmla="*/ 988713 w 1034125"/>
                <a:gd name="connsiteY3-426" fmla="*/ 287974 h 670176"/>
                <a:gd name="connsiteX4-427" fmla="*/ 957736 w 1034125"/>
                <a:gd name="connsiteY4-428" fmla="*/ 427071 h 670176"/>
                <a:gd name="connsiteX5-429" fmla="*/ 518243 w 1034125"/>
                <a:gd name="connsiteY5-430" fmla="*/ 670115 h 670176"/>
                <a:gd name="connsiteX6-431" fmla="*/ 70061 w 1034125"/>
                <a:gd name="connsiteY6-432" fmla="*/ 440531 h 670176"/>
                <a:gd name="connsiteX0-433" fmla="*/ 70061 w 1034125"/>
                <a:gd name="connsiteY0-434" fmla="*/ 440531 h 688110"/>
                <a:gd name="connsiteX1-435" fmla="*/ 55781 w 1034125"/>
                <a:gd name="connsiteY1-436" fmla="*/ 314895 h 688110"/>
                <a:gd name="connsiteX2-437" fmla="*/ 518243 w 1034125"/>
                <a:gd name="connsiteY2-438" fmla="*/ 60 h 688110"/>
                <a:gd name="connsiteX3-439" fmla="*/ 988713 w 1034125"/>
                <a:gd name="connsiteY3-440" fmla="*/ 287974 h 688110"/>
                <a:gd name="connsiteX4-441" fmla="*/ 957736 w 1034125"/>
                <a:gd name="connsiteY4-442" fmla="*/ 427071 h 688110"/>
                <a:gd name="connsiteX5-443" fmla="*/ 518243 w 1034125"/>
                <a:gd name="connsiteY5-444" fmla="*/ 688063 h 688110"/>
                <a:gd name="connsiteX6-445" fmla="*/ 70061 w 1034125"/>
                <a:gd name="connsiteY6-446" fmla="*/ 440531 h 688110"/>
                <a:gd name="connsiteX0-447" fmla="*/ 70061 w 1034125"/>
                <a:gd name="connsiteY0-448" fmla="*/ 440531 h 689036"/>
                <a:gd name="connsiteX1-449" fmla="*/ 55781 w 1034125"/>
                <a:gd name="connsiteY1-450" fmla="*/ 314895 h 689036"/>
                <a:gd name="connsiteX2-451" fmla="*/ 518243 w 1034125"/>
                <a:gd name="connsiteY2-452" fmla="*/ 60 h 689036"/>
                <a:gd name="connsiteX3-453" fmla="*/ 988713 w 1034125"/>
                <a:gd name="connsiteY3-454" fmla="*/ 287974 h 689036"/>
                <a:gd name="connsiteX4-455" fmla="*/ 957736 w 1034125"/>
                <a:gd name="connsiteY4-456" fmla="*/ 427071 h 689036"/>
                <a:gd name="connsiteX5-457" fmla="*/ 518243 w 1034125"/>
                <a:gd name="connsiteY5-458" fmla="*/ 688063 h 689036"/>
                <a:gd name="connsiteX6-459" fmla="*/ 70061 w 1034125"/>
                <a:gd name="connsiteY6-460" fmla="*/ 440531 h 689036"/>
                <a:gd name="connsiteX0-461" fmla="*/ 70061 w 1034125"/>
                <a:gd name="connsiteY0-462" fmla="*/ 440531 h 688110"/>
                <a:gd name="connsiteX1-463" fmla="*/ 55781 w 1034125"/>
                <a:gd name="connsiteY1-464" fmla="*/ 314895 h 688110"/>
                <a:gd name="connsiteX2-465" fmla="*/ 518243 w 1034125"/>
                <a:gd name="connsiteY2-466" fmla="*/ 60 h 688110"/>
                <a:gd name="connsiteX3-467" fmla="*/ 988713 w 1034125"/>
                <a:gd name="connsiteY3-468" fmla="*/ 287974 h 688110"/>
                <a:gd name="connsiteX4-469" fmla="*/ 957736 w 1034125"/>
                <a:gd name="connsiteY4-470" fmla="*/ 427071 h 688110"/>
                <a:gd name="connsiteX5-471" fmla="*/ 518243 w 1034125"/>
                <a:gd name="connsiteY5-472" fmla="*/ 688063 h 688110"/>
                <a:gd name="connsiteX6-473" fmla="*/ 70061 w 1034125"/>
                <a:gd name="connsiteY6-474" fmla="*/ 440531 h 688110"/>
                <a:gd name="connsiteX0-475" fmla="*/ 70061 w 1034125"/>
                <a:gd name="connsiteY0-476" fmla="*/ 440531 h 688110"/>
                <a:gd name="connsiteX1-477" fmla="*/ 55781 w 1034125"/>
                <a:gd name="connsiteY1-478" fmla="*/ 314895 h 688110"/>
                <a:gd name="connsiteX2-479" fmla="*/ 518243 w 1034125"/>
                <a:gd name="connsiteY2-480" fmla="*/ 60 h 688110"/>
                <a:gd name="connsiteX3-481" fmla="*/ 988713 w 1034125"/>
                <a:gd name="connsiteY3-482" fmla="*/ 287974 h 688110"/>
                <a:gd name="connsiteX4-483" fmla="*/ 957736 w 1034125"/>
                <a:gd name="connsiteY4-484" fmla="*/ 427071 h 688110"/>
                <a:gd name="connsiteX5-485" fmla="*/ 518243 w 1034125"/>
                <a:gd name="connsiteY5-486" fmla="*/ 688063 h 688110"/>
                <a:gd name="connsiteX6-487" fmla="*/ 70061 w 1034125"/>
                <a:gd name="connsiteY6-488" fmla="*/ 440531 h 688110"/>
                <a:gd name="connsiteX0-489" fmla="*/ 70061 w 1034125"/>
                <a:gd name="connsiteY0-490" fmla="*/ 440531 h 688086"/>
                <a:gd name="connsiteX1-491" fmla="*/ 55781 w 1034125"/>
                <a:gd name="connsiteY1-492" fmla="*/ 314895 h 688086"/>
                <a:gd name="connsiteX2-493" fmla="*/ 518243 w 1034125"/>
                <a:gd name="connsiteY2-494" fmla="*/ 60 h 688086"/>
                <a:gd name="connsiteX3-495" fmla="*/ 988713 w 1034125"/>
                <a:gd name="connsiteY3-496" fmla="*/ 287974 h 688086"/>
                <a:gd name="connsiteX4-497" fmla="*/ 957736 w 1034125"/>
                <a:gd name="connsiteY4-498" fmla="*/ 427071 h 688086"/>
                <a:gd name="connsiteX5-499" fmla="*/ 518243 w 1034125"/>
                <a:gd name="connsiteY5-500" fmla="*/ 688063 h 688086"/>
                <a:gd name="connsiteX6-501" fmla="*/ 70061 w 1034125"/>
                <a:gd name="connsiteY6-502" fmla="*/ 440531 h 688086"/>
                <a:gd name="connsiteX0-503" fmla="*/ 70061 w 1034125"/>
                <a:gd name="connsiteY0-504" fmla="*/ 440531 h 688086"/>
                <a:gd name="connsiteX1-505" fmla="*/ 55781 w 1034125"/>
                <a:gd name="connsiteY1-506" fmla="*/ 314895 h 688086"/>
                <a:gd name="connsiteX2-507" fmla="*/ 518243 w 1034125"/>
                <a:gd name="connsiteY2-508" fmla="*/ 60 h 688086"/>
                <a:gd name="connsiteX3-509" fmla="*/ 988713 w 1034125"/>
                <a:gd name="connsiteY3-510" fmla="*/ 287974 h 688086"/>
                <a:gd name="connsiteX4-511" fmla="*/ 957736 w 1034125"/>
                <a:gd name="connsiteY4-512" fmla="*/ 427071 h 688086"/>
                <a:gd name="connsiteX5-513" fmla="*/ 518243 w 1034125"/>
                <a:gd name="connsiteY5-514" fmla="*/ 688063 h 688086"/>
                <a:gd name="connsiteX6-515" fmla="*/ 70061 w 1034125"/>
                <a:gd name="connsiteY6-516" fmla="*/ 440531 h 688086"/>
                <a:gd name="connsiteX0-517" fmla="*/ 70061 w 1034125"/>
                <a:gd name="connsiteY0-518" fmla="*/ 440531 h 688086"/>
                <a:gd name="connsiteX1-519" fmla="*/ 55781 w 1034125"/>
                <a:gd name="connsiteY1-520" fmla="*/ 314895 h 688086"/>
                <a:gd name="connsiteX2-521" fmla="*/ 518243 w 1034125"/>
                <a:gd name="connsiteY2-522" fmla="*/ 60 h 688086"/>
                <a:gd name="connsiteX3-523" fmla="*/ 988713 w 1034125"/>
                <a:gd name="connsiteY3-524" fmla="*/ 287974 h 688086"/>
                <a:gd name="connsiteX4-525" fmla="*/ 957736 w 1034125"/>
                <a:gd name="connsiteY4-526" fmla="*/ 427071 h 688086"/>
                <a:gd name="connsiteX5-527" fmla="*/ 518243 w 1034125"/>
                <a:gd name="connsiteY5-528" fmla="*/ 688063 h 688086"/>
                <a:gd name="connsiteX6-529" fmla="*/ 70061 w 1034125"/>
                <a:gd name="connsiteY6-530" fmla="*/ 440531 h 688086"/>
                <a:gd name="connsiteX0-531" fmla="*/ 70061 w 1034125"/>
                <a:gd name="connsiteY0-532" fmla="*/ 440531 h 656683"/>
                <a:gd name="connsiteX1-533" fmla="*/ 55781 w 1034125"/>
                <a:gd name="connsiteY1-534" fmla="*/ 314895 h 656683"/>
                <a:gd name="connsiteX2-535" fmla="*/ 518243 w 1034125"/>
                <a:gd name="connsiteY2-536" fmla="*/ 60 h 656683"/>
                <a:gd name="connsiteX3-537" fmla="*/ 988713 w 1034125"/>
                <a:gd name="connsiteY3-538" fmla="*/ 287974 h 656683"/>
                <a:gd name="connsiteX4-539" fmla="*/ 957736 w 1034125"/>
                <a:gd name="connsiteY4-540" fmla="*/ 427071 h 656683"/>
                <a:gd name="connsiteX5-541" fmla="*/ 518243 w 1034125"/>
                <a:gd name="connsiteY5-542" fmla="*/ 656654 h 656683"/>
                <a:gd name="connsiteX6-543" fmla="*/ 70061 w 1034125"/>
                <a:gd name="connsiteY6-544" fmla="*/ 440531 h 656683"/>
                <a:gd name="connsiteX0-545" fmla="*/ 70061 w 1028388"/>
                <a:gd name="connsiteY0-546" fmla="*/ 440531 h 656667"/>
                <a:gd name="connsiteX1-547" fmla="*/ 55781 w 1028388"/>
                <a:gd name="connsiteY1-548" fmla="*/ 314895 h 656667"/>
                <a:gd name="connsiteX2-549" fmla="*/ 518243 w 1028388"/>
                <a:gd name="connsiteY2-550" fmla="*/ 60 h 656667"/>
                <a:gd name="connsiteX3-551" fmla="*/ 988713 w 1028388"/>
                <a:gd name="connsiteY3-552" fmla="*/ 287974 h 656667"/>
                <a:gd name="connsiteX4-553" fmla="*/ 938697 w 1028388"/>
                <a:gd name="connsiteY4-554" fmla="*/ 431558 h 656667"/>
                <a:gd name="connsiteX5-555" fmla="*/ 518243 w 1028388"/>
                <a:gd name="connsiteY5-556" fmla="*/ 656654 h 656667"/>
                <a:gd name="connsiteX6-557" fmla="*/ 70061 w 1028388"/>
                <a:gd name="connsiteY6-558" fmla="*/ 440531 h 656667"/>
                <a:gd name="connsiteX0-559" fmla="*/ 70061 w 1030654"/>
                <a:gd name="connsiteY0-560" fmla="*/ 440531 h 656667"/>
                <a:gd name="connsiteX1-561" fmla="*/ 55781 w 1030654"/>
                <a:gd name="connsiteY1-562" fmla="*/ 314895 h 656667"/>
                <a:gd name="connsiteX2-563" fmla="*/ 518243 w 1030654"/>
                <a:gd name="connsiteY2-564" fmla="*/ 60 h 656667"/>
                <a:gd name="connsiteX3-565" fmla="*/ 988713 w 1030654"/>
                <a:gd name="connsiteY3-566" fmla="*/ 287974 h 656667"/>
                <a:gd name="connsiteX4-567" fmla="*/ 938697 w 1030654"/>
                <a:gd name="connsiteY4-568" fmla="*/ 431558 h 656667"/>
                <a:gd name="connsiteX5-569" fmla="*/ 518243 w 1030654"/>
                <a:gd name="connsiteY5-570" fmla="*/ 656654 h 656667"/>
                <a:gd name="connsiteX6-571" fmla="*/ 70061 w 1030654"/>
                <a:gd name="connsiteY6-572" fmla="*/ 440531 h 656667"/>
                <a:gd name="connsiteX0-573" fmla="*/ 70061 w 1020128"/>
                <a:gd name="connsiteY0-574" fmla="*/ 440531 h 656667"/>
                <a:gd name="connsiteX1-575" fmla="*/ 55781 w 1020128"/>
                <a:gd name="connsiteY1-576" fmla="*/ 314895 h 656667"/>
                <a:gd name="connsiteX2-577" fmla="*/ 518243 w 1020128"/>
                <a:gd name="connsiteY2-578" fmla="*/ 60 h 656667"/>
                <a:gd name="connsiteX3-579" fmla="*/ 988713 w 1020128"/>
                <a:gd name="connsiteY3-580" fmla="*/ 287974 h 656667"/>
                <a:gd name="connsiteX4-581" fmla="*/ 938697 w 1020128"/>
                <a:gd name="connsiteY4-582" fmla="*/ 431558 h 656667"/>
                <a:gd name="connsiteX5-583" fmla="*/ 518243 w 1020128"/>
                <a:gd name="connsiteY5-584" fmla="*/ 656654 h 656667"/>
                <a:gd name="connsiteX6-585" fmla="*/ 70061 w 1020128"/>
                <a:gd name="connsiteY6-586" fmla="*/ 440531 h 656667"/>
                <a:gd name="connsiteX0-587" fmla="*/ 70061 w 1020128"/>
                <a:gd name="connsiteY0-588" fmla="*/ 440531 h 657658"/>
                <a:gd name="connsiteX1-589" fmla="*/ 55781 w 1020128"/>
                <a:gd name="connsiteY1-590" fmla="*/ 314895 h 657658"/>
                <a:gd name="connsiteX2-591" fmla="*/ 518243 w 1020128"/>
                <a:gd name="connsiteY2-592" fmla="*/ 60 h 657658"/>
                <a:gd name="connsiteX3-593" fmla="*/ 988713 w 1020128"/>
                <a:gd name="connsiteY3-594" fmla="*/ 287974 h 657658"/>
                <a:gd name="connsiteX4-595" fmla="*/ 938697 w 1020128"/>
                <a:gd name="connsiteY4-596" fmla="*/ 431558 h 657658"/>
                <a:gd name="connsiteX5-597" fmla="*/ 518243 w 1020128"/>
                <a:gd name="connsiteY5-598" fmla="*/ 656654 h 657658"/>
                <a:gd name="connsiteX6-599" fmla="*/ 70061 w 1020128"/>
                <a:gd name="connsiteY6-600" fmla="*/ 440531 h 657658"/>
                <a:gd name="connsiteX0-601" fmla="*/ 70061 w 1020128"/>
                <a:gd name="connsiteY0-602" fmla="*/ 440531 h 657206"/>
                <a:gd name="connsiteX1-603" fmla="*/ 55781 w 1020128"/>
                <a:gd name="connsiteY1-604" fmla="*/ 314895 h 657206"/>
                <a:gd name="connsiteX2-605" fmla="*/ 518243 w 1020128"/>
                <a:gd name="connsiteY2-606" fmla="*/ 60 h 657206"/>
                <a:gd name="connsiteX3-607" fmla="*/ 988713 w 1020128"/>
                <a:gd name="connsiteY3-608" fmla="*/ 287974 h 657206"/>
                <a:gd name="connsiteX4-609" fmla="*/ 938697 w 1020128"/>
                <a:gd name="connsiteY4-610" fmla="*/ 431558 h 657206"/>
                <a:gd name="connsiteX5-611" fmla="*/ 518243 w 1020128"/>
                <a:gd name="connsiteY5-612" fmla="*/ 656654 h 657206"/>
                <a:gd name="connsiteX6-613" fmla="*/ 70061 w 1020128"/>
                <a:gd name="connsiteY6-614" fmla="*/ 440531 h 657206"/>
                <a:gd name="connsiteX0-615" fmla="*/ 70061 w 1020128"/>
                <a:gd name="connsiteY0-616" fmla="*/ 440486 h 657161"/>
                <a:gd name="connsiteX1-617" fmla="*/ 55781 w 1020128"/>
                <a:gd name="connsiteY1-618" fmla="*/ 301389 h 657161"/>
                <a:gd name="connsiteX2-619" fmla="*/ 518243 w 1020128"/>
                <a:gd name="connsiteY2-620" fmla="*/ 15 h 657161"/>
                <a:gd name="connsiteX3-621" fmla="*/ 988713 w 1020128"/>
                <a:gd name="connsiteY3-622" fmla="*/ 287929 h 657161"/>
                <a:gd name="connsiteX4-623" fmla="*/ 938697 w 1020128"/>
                <a:gd name="connsiteY4-624" fmla="*/ 431513 h 657161"/>
                <a:gd name="connsiteX5-625" fmla="*/ 518243 w 1020128"/>
                <a:gd name="connsiteY5-626" fmla="*/ 656609 h 657161"/>
                <a:gd name="connsiteX6-627" fmla="*/ 70061 w 1020128"/>
                <a:gd name="connsiteY6-628" fmla="*/ 440486 h 657161"/>
                <a:gd name="connsiteX0-629" fmla="*/ 70061 w 1020128"/>
                <a:gd name="connsiteY0-630" fmla="*/ 440799 h 657474"/>
                <a:gd name="connsiteX1-631" fmla="*/ 55781 w 1020128"/>
                <a:gd name="connsiteY1-632" fmla="*/ 301702 h 657474"/>
                <a:gd name="connsiteX2-633" fmla="*/ 518243 w 1020128"/>
                <a:gd name="connsiteY2-634" fmla="*/ 328 h 657474"/>
                <a:gd name="connsiteX3-635" fmla="*/ 988713 w 1020128"/>
                <a:gd name="connsiteY3-636" fmla="*/ 288242 h 657474"/>
                <a:gd name="connsiteX4-637" fmla="*/ 938697 w 1020128"/>
                <a:gd name="connsiteY4-638" fmla="*/ 431826 h 657474"/>
                <a:gd name="connsiteX5-639" fmla="*/ 518243 w 1020128"/>
                <a:gd name="connsiteY5-640" fmla="*/ 656922 h 657474"/>
                <a:gd name="connsiteX6-641" fmla="*/ 70061 w 1020128"/>
                <a:gd name="connsiteY6-642" fmla="*/ 440799 h 657474"/>
                <a:gd name="connsiteX0-643" fmla="*/ 70061 w 1020128"/>
                <a:gd name="connsiteY0-644" fmla="*/ 440824 h 657499"/>
                <a:gd name="connsiteX1-645" fmla="*/ 55781 w 1020128"/>
                <a:gd name="connsiteY1-646" fmla="*/ 301727 h 657499"/>
                <a:gd name="connsiteX2-647" fmla="*/ 518243 w 1020128"/>
                <a:gd name="connsiteY2-648" fmla="*/ 353 h 657499"/>
                <a:gd name="connsiteX3-649" fmla="*/ 988713 w 1020128"/>
                <a:gd name="connsiteY3-650" fmla="*/ 288267 h 657499"/>
                <a:gd name="connsiteX4-651" fmla="*/ 938697 w 1020128"/>
                <a:gd name="connsiteY4-652" fmla="*/ 431851 h 657499"/>
                <a:gd name="connsiteX5-653" fmla="*/ 518243 w 1020128"/>
                <a:gd name="connsiteY5-654" fmla="*/ 656947 h 657499"/>
                <a:gd name="connsiteX6-655" fmla="*/ 70061 w 1020128"/>
                <a:gd name="connsiteY6-656" fmla="*/ 440824 h 657499"/>
                <a:gd name="connsiteX0-657" fmla="*/ 70061 w 1020128"/>
                <a:gd name="connsiteY0-658" fmla="*/ 440486 h 657161"/>
                <a:gd name="connsiteX1-659" fmla="*/ 55781 w 1020128"/>
                <a:gd name="connsiteY1-660" fmla="*/ 301389 h 657161"/>
                <a:gd name="connsiteX2-661" fmla="*/ 518243 w 1020128"/>
                <a:gd name="connsiteY2-662" fmla="*/ 15 h 657161"/>
                <a:gd name="connsiteX3-663" fmla="*/ 988713 w 1020128"/>
                <a:gd name="connsiteY3-664" fmla="*/ 287929 h 657161"/>
                <a:gd name="connsiteX4-665" fmla="*/ 938697 w 1020128"/>
                <a:gd name="connsiteY4-666" fmla="*/ 431513 h 657161"/>
                <a:gd name="connsiteX5-667" fmla="*/ 518243 w 1020128"/>
                <a:gd name="connsiteY5-668" fmla="*/ 656609 h 657161"/>
                <a:gd name="connsiteX6-669" fmla="*/ 70061 w 1020128"/>
                <a:gd name="connsiteY6-670" fmla="*/ 440486 h 657161"/>
                <a:gd name="connsiteX0-671" fmla="*/ 70061 w 1020128"/>
                <a:gd name="connsiteY0-672" fmla="*/ 440486 h 656808"/>
                <a:gd name="connsiteX1-673" fmla="*/ 55781 w 1020128"/>
                <a:gd name="connsiteY1-674" fmla="*/ 301389 h 656808"/>
                <a:gd name="connsiteX2-675" fmla="*/ 518243 w 1020128"/>
                <a:gd name="connsiteY2-676" fmla="*/ 15 h 656808"/>
                <a:gd name="connsiteX3-677" fmla="*/ 988713 w 1020128"/>
                <a:gd name="connsiteY3-678" fmla="*/ 287929 h 656808"/>
                <a:gd name="connsiteX4-679" fmla="*/ 938697 w 1020128"/>
                <a:gd name="connsiteY4-680" fmla="*/ 431513 h 656808"/>
                <a:gd name="connsiteX5-681" fmla="*/ 518243 w 1020128"/>
                <a:gd name="connsiteY5-682" fmla="*/ 656609 h 656808"/>
                <a:gd name="connsiteX6-683" fmla="*/ 70061 w 1020128"/>
                <a:gd name="connsiteY6-684" fmla="*/ 440486 h 656808"/>
                <a:gd name="connsiteX0-685" fmla="*/ 70061 w 1030654"/>
                <a:gd name="connsiteY0-686" fmla="*/ 440486 h 656808"/>
                <a:gd name="connsiteX1-687" fmla="*/ 55781 w 1030654"/>
                <a:gd name="connsiteY1-688" fmla="*/ 301389 h 656808"/>
                <a:gd name="connsiteX2-689" fmla="*/ 518243 w 1030654"/>
                <a:gd name="connsiteY2-690" fmla="*/ 15 h 656808"/>
                <a:gd name="connsiteX3-691" fmla="*/ 988713 w 1030654"/>
                <a:gd name="connsiteY3-692" fmla="*/ 287929 h 656808"/>
                <a:gd name="connsiteX4-693" fmla="*/ 938697 w 1030654"/>
                <a:gd name="connsiteY4-694" fmla="*/ 431513 h 656808"/>
                <a:gd name="connsiteX5-695" fmla="*/ 518243 w 1030654"/>
                <a:gd name="connsiteY5-696" fmla="*/ 656609 h 656808"/>
                <a:gd name="connsiteX6-697" fmla="*/ 70061 w 1030654"/>
                <a:gd name="connsiteY6-698" fmla="*/ 440486 h 656808"/>
                <a:gd name="connsiteX0-699" fmla="*/ 70061 w 1039089"/>
                <a:gd name="connsiteY0-700" fmla="*/ 440486 h 656808"/>
                <a:gd name="connsiteX1-701" fmla="*/ 55781 w 1039089"/>
                <a:gd name="connsiteY1-702" fmla="*/ 301389 h 656808"/>
                <a:gd name="connsiteX2-703" fmla="*/ 518243 w 1039089"/>
                <a:gd name="connsiteY2-704" fmla="*/ 15 h 656808"/>
                <a:gd name="connsiteX3-705" fmla="*/ 988713 w 1039089"/>
                <a:gd name="connsiteY3-706" fmla="*/ 287929 h 656808"/>
                <a:gd name="connsiteX4-707" fmla="*/ 938697 w 1039089"/>
                <a:gd name="connsiteY4-708" fmla="*/ 431513 h 656808"/>
                <a:gd name="connsiteX5-709" fmla="*/ 518243 w 1039089"/>
                <a:gd name="connsiteY5-710" fmla="*/ 656609 h 656808"/>
                <a:gd name="connsiteX6-711" fmla="*/ 70061 w 1039089"/>
                <a:gd name="connsiteY6-712" fmla="*/ 440486 h 656808"/>
                <a:gd name="connsiteX0-713" fmla="*/ 79942 w 1048970"/>
                <a:gd name="connsiteY0-714" fmla="*/ 440486 h 656808"/>
                <a:gd name="connsiteX1-715" fmla="*/ 65662 w 1048970"/>
                <a:gd name="connsiteY1-716" fmla="*/ 301389 h 656808"/>
                <a:gd name="connsiteX2-717" fmla="*/ 528124 w 1048970"/>
                <a:gd name="connsiteY2-718" fmla="*/ 15 h 656808"/>
                <a:gd name="connsiteX3-719" fmla="*/ 998594 w 1048970"/>
                <a:gd name="connsiteY3-720" fmla="*/ 287929 h 656808"/>
                <a:gd name="connsiteX4-721" fmla="*/ 948578 w 1048970"/>
                <a:gd name="connsiteY4-722" fmla="*/ 431513 h 656808"/>
                <a:gd name="connsiteX5-723" fmla="*/ 528124 w 1048970"/>
                <a:gd name="connsiteY5-724" fmla="*/ 656609 h 656808"/>
                <a:gd name="connsiteX6-725" fmla="*/ 79942 w 1048970"/>
                <a:gd name="connsiteY6-726" fmla="*/ 440486 h 656808"/>
                <a:gd name="connsiteX0-727" fmla="*/ 79942 w 1041553"/>
                <a:gd name="connsiteY0-728" fmla="*/ 440486 h 656622"/>
                <a:gd name="connsiteX1-729" fmla="*/ 65662 w 1041553"/>
                <a:gd name="connsiteY1-730" fmla="*/ 301389 h 656622"/>
                <a:gd name="connsiteX2-731" fmla="*/ 528124 w 1041553"/>
                <a:gd name="connsiteY2-732" fmla="*/ 15 h 656622"/>
                <a:gd name="connsiteX3-733" fmla="*/ 998594 w 1041553"/>
                <a:gd name="connsiteY3-734" fmla="*/ 287929 h 656622"/>
                <a:gd name="connsiteX4-735" fmla="*/ 918923 w 1041553"/>
                <a:gd name="connsiteY4-736" fmla="*/ 431513 h 656622"/>
                <a:gd name="connsiteX5-737" fmla="*/ 528124 w 1041553"/>
                <a:gd name="connsiteY5-738" fmla="*/ 656609 h 656622"/>
                <a:gd name="connsiteX6-739" fmla="*/ 79942 w 1041553"/>
                <a:gd name="connsiteY6-740" fmla="*/ 440486 h 656622"/>
                <a:gd name="connsiteX0-741" fmla="*/ 79942 w 1041553"/>
                <a:gd name="connsiteY0-742" fmla="*/ 440486 h 657432"/>
                <a:gd name="connsiteX1-743" fmla="*/ 65662 w 1041553"/>
                <a:gd name="connsiteY1-744" fmla="*/ 301389 h 657432"/>
                <a:gd name="connsiteX2-745" fmla="*/ 528124 w 1041553"/>
                <a:gd name="connsiteY2-746" fmla="*/ 15 h 657432"/>
                <a:gd name="connsiteX3-747" fmla="*/ 998594 w 1041553"/>
                <a:gd name="connsiteY3-748" fmla="*/ 287929 h 657432"/>
                <a:gd name="connsiteX4-749" fmla="*/ 918923 w 1041553"/>
                <a:gd name="connsiteY4-750" fmla="*/ 431513 h 657432"/>
                <a:gd name="connsiteX5-751" fmla="*/ 528124 w 1041553"/>
                <a:gd name="connsiteY5-752" fmla="*/ 656609 h 657432"/>
                <a:gd name="connsiteX6-753" fmla="*/ 79942 w 1041553"/>
                <a:gd name="connsiteY6-754" fmla="*/ 440486 h 657432"/>
                <a:gd name="connsiteX0-755" fmla="*/ 79942 w 1023594"/>
                <a:gd name="connsiteY0-756" fmla="*/ 440501 h 657447"/>
                <a:gd name="connsiteX1-757" fmla="*/ 65662 w 1023594"/>
                <a:gd name="connsiteY1-758" fmla="*/ 301404 h 657447"/>
                <a:gd name="connsiteX2-759" fmla="*/ 528124 w 1023594"/>
                <a:gd name="connsiteY2-760" fmla="*/ 30 h 657447"/>
                <a:gd name="connsiteX3-761" fmla="*/ 974870 w 1023594"/>
                <a:gd name="connsiteY3-762" fmla="*/ 282348 h 657447"/>
                <a:gd name="connsiteX4-763" fmla="*/ 918923 w 1023594"/>
                <a:gd name="connsiteY4-764" fmla="*/ 431528 h 657447"/>
                <a:gd name="connsiteX5-765" fmla="*/ 528124 w 1023594"/>
                <a:gd name="connsiteY5-766" fmla="*/ 656624 h 657447"/>
                <a:gd name="connsiteX6-767" fmla="*/ 79942 w 1023594"/>
                <a:gd name="connsiteY6-768" fmla="*/ 440501 h 657447"/>
                <a:gd name="connsiteX0-769" fmla="*/ 79942 w 1023594"/>
                <a:gd name="connsiteY0-770" fmla="*/ 440695 h 657641"/>
                <a:gd name="connsiteX1-771" fmla="*/ 65662 w 1023594"/>
                <a:gd name="connsiteY1-772" fmla="*/ 301598 h 657641"/>
                <a:gd name="connsiteX2-773" fmla="*/ 528124 w 1023594"/>
                <a:gd name="connsiteY2-774" fmla="*/ 224 h 657641"/>
                <a:gd name="connsiteX3-775" fmla="*/ 974870 w 1023594"/>
                <a:gd name="connsiteY3-776" fmla="*/ 282542 h 657641"/>
                <a:gd name="connsiteX4-777" fmla="*/ 918923 w 1023594"/>
                <a:gd name="connsiteY4-778" fmla="*/ 431722 h 657641"/>
                <a:gd name="connsiteX5-779" fmla="*/ 528124 w 1023594"/>
                <a:gd name="connsiteY5-780" fmla="*/ 656818 h 657641"/>
                <a:gd name="connsiteX6-781" fmla="*/ 79942 w 1023594"/>
                <a:gd name="connsiteY6-782" fmla="*/ 440695 h 657641"/>
                <a:gd name="connsiteX0-783" fmla="*/ 79942 w 1013056"/>
                <a:gd name="connsiteY0-784" fmla="*/ 440695 h 657641"/>
                <a:gd name="connsiteX1-785" fmla="*/ 65662 w 1013056"/>
                <a:gd name="connsiteY1-786" fmla="*/ 301598 h 657641"/>
                <a:gd name="connsiteX2-787" fmla="*/ 528124 w 1013056"/>
                <a:gd name="connsiteY2-788" fmla="*/ 224 h 657641"/>
                <a:gd name="connsiteX3-789" fmla="*/ 974870 w 1013056"/>
                <a:gd name="connsiteY3-790" fmla="*/ 282542 h 657641"/>
                <a:gd name="connsiteX4-791" fmla="*/ 918923 w 1013056"/>
                <a:gd name="connsiteY4-792" fmla="*/ 431722 h 657641"/>
                <a:gd name="connsiteX5-793" fmla="*/ 528124 w 1013056"/>
                <a:gd name="connsiteY5-794" fmla="*/ 656818 h 657641"/>
                <a:gd name="connsiteX6-795" fmla="*/ 79942 w 1013056"/>
                <a:gd name="connsiteY6-796" fmla="*/ 440695 h 657641"/>
                <a:gd name="connsiteX0-797" fmla="*/ 79942 w 1000676"/>
                <a:gd name="connsiteY0-798" fmla="*/ 440502 h 657448"/>
                <a:gd name="connsiteX1-799" fmla="*/ 65662 w 1000676"/>
                <a:gd name="connsiteY1-800" fmla="*/ 301405 h 657448"/>
                <a:gd name="connsiteX2-801" fmla="*/ 528124 w 1000676"/>
                <a:gd name="connsiteY2-802" fmla="*/ 31 h 657448"/>
                <a:gd name="connsiteX3-803" fmla="*/ 957077 w 1000676"/>
                <a:gd name="connsiteY3-804" fmla="*/ 282349 h 657448"/>
                <a:gd name="connsiteX4-805" fmla="*/ 918923 w 1000676"/>
                <a:gd name="connsiteY4-806" fmla="*/ 431529 h 657448"/>
                <a:gd name="connsiteX5-807" fmla="*/ 528124 w 1000676"/>
                <a:gd name="connsiteY5-808" fmla="*/ 656625 h 657448"/>
                <a:gd name="connsiteX6-809" fmla="*/ 79942 w 1000676"/>
                <a:gd name="connsiteY6-810" fmla="*/ 440502 h 657448"/>
                <a:gd name="connsiteX0-811" fmla="*/ 82443 w 1003177"/>
                <a:gd name="connsiteY0-812" fmla="*/ 440502 h 657448"/>
                <a:gd name="connsiteX1-813" fmla="*/ 68163 w 1003177"/>
                <a:gd name="connsiteY1-814" fmla="*/ 301405 h 657448"/>
                <a:gd name="connsiteX2-815" fmla="*/ 530625 w 1003177"/>
                <a:gd name="connsiteY2-816" fmla="*/ 31 h 657448"/>
                <a:gd name="connsiteX3-817" fmla="*/ 959578 w 1003177"/>
                <a:gd name="connsiteY3-818" fmla="*/ 282349 h 657448"/>
                <a:gd name="connsiteX4-819" fmla="*/ 921424 w 1003177"/>
                <a:gd name="connsiteY4-820" fmla="*/ 431529 h 657448"/>
                <a:gd name="connsiteX5-821" fmla="*/ 530625 w 1003177"/>
                <a:gd name="connsiteY5-822" fmla="*/ 656625 h 657448"/>
                <a:gd name="connsiteX6-823" fmla="*/ 82443 w 1003177"/>
                <a:gd name="connsiteY6-824" fmla="*/ 440502 h 657448"/>
                <a:gd name="connsiteX0-825" fmla="*/ 88150 w 1008884"/>
                <a:gd name="connsiteY0-826" fmla="*/ 440502 h 657448"/>
                <a:gd name="connsiteX1-827" fmla="*/ 73870 w 1008884"/>
                <a:gd name="connsiteY1-828" fmla="*/ 301405 h 657448"/>
                <a:gd name="connsiteX2-829" fmla="*/ 536332 w 1008884"/>
                <a:gd name="connsiteY2-830" fmla="*/ 31 h 657448"/>
                <a:gd name="connsiteX3-831" fmla="*/ 965285 w 1008884"/>
                <a:gd name="connsiteY3-832" fmla="*/ 282349 h 657448"/>
                <a:gd name="connsiteX4-833" fmla="*/ 927131 w 1008884"/>
                <a:gd name="connsiteY4-834" fmla="*/ 431529 h 657448"/>
                <a:gd name="connsiteX5-835" fmla="*/ 536332 w 1008884"/>
                <a:gd name="connsiteY5-836" fmla="*/ 656625 h 657448"/>
                <a:gd name="connsiteX6-837" fmla="*/ 88150 w 1008884"/>
                <a:gd name="connsiteY6-838" fmla="*/ 440502 h 657448"/>
                <a:gd name="connsiteX0-839" fmla="*/ 88150 w 1017871"/>
                <a:gd name="connsiteY0-840" fmla="*/ 440502 h 657448"/>
                <a:gd name="connsiteX1-841" fmla="*/ 73870 w 1017871"/>
                <a:gd name="connsiteY1-842" fmla="*/ 301405 h 657448"/>
                <a:gd name="connsiteX2-843" fmla="*/ 536332 w 1017871"/>
                <a:gd name="connsiteY2-844" fmla="*/ 31 h 657448"/>
                <a:gd name="connsiteX3-845" fmla="*/ 965285 w 1017871"/>
                <a:gd name="connsiteY3-846" fmla="*/ 282349 h 657448"/>
                <a:gd name="connsiteX4-847" fmla="*/ 927131 w 1017871"/>
                <a:gd name="connsiteY4-848" fmla="*/ 431529 h 657448"/>
                <a:gd name="connsiteX5-849" fmla="*/ 536332 w 1017871"/>
                <a:gd name="connsiteY5-850" fmla="*/ 656625 h 657448"/>
                <a:gd name="connsiteX6-851" fmla="*/ 88150 w 1017871"/>
                <a:gd name="connsiteY6-852" fmla="*/ 440502 h 657448"/>
                <a:gd name="connsiteX0-853" fmla="*/ 88150 w 1017871"/>
                <a:gd name="connsiteY0-854" fmla="*/ 440695 h 657641"/>
                <a:gd name="connsiteX1-855" fmla="*/ 73870 w 1017871"/>
                <a:gd name="connsiteY1-856" fmla="*/ 301598 h 657641"/>
                <a:gd name="connsiteX2-857" fmla="*/ 536332 w 1017871"/>
                <a:gd name="connsiteY2-858" fmla="*/ 224 h 657641"/>
                <a:gd name="connsiteX3-859" fmla="*/ 965285 w 1017871"/>
                <a:gd name="connsiteY3-860" fmla="*/ 282542 h 657641"/>
                <a:gd name="connsiteX4-861" fmla="*/ 927131 w 1017871"/>
                <a:gd name="connsiteY4-862" fmla="*/ 431722 h 657641"/>
                <a:gd name="connsiteX5-863" fmla="*/ 536332 w 1017871"/>
                <a:gd name="connsiteY5-864" fmla="*/ 656818 h 657641"/>
                <a:gd name="connsiteX6-865" fmla="*/ 88150 w 1017871"/>
                <a:gd name="connsiteY6-866" fmla="*/ 440695 h 657641"/>
                <a:gd name="connsiteX0-867" fmla="*/ 88150 w 1017871"/>
                <a:gd name="connsiteY0-868" fmla="*/ 440502 h 657448"/>
                <a:gd name="connsiteX1-869" fmla="*/ 73870 w 1017871"/>
                <a:gd name="connsiteY1-870" fmla="*/ 301405 h 657448"/>
                <a:gd name="connsiteX2-871" fmla="*/ 536332 w 1017871"/>
                <a:gd name="connsiteY2-872" fmla="*/ 31 h 657448"/>
                <a:gd name="connsiteX3-873" fmla="*/ 965285 w 1017871"/>
                <a:gd name="connsiteY3-874" fmla="*/ 282349 h 657448"/>
                <a:gd name="connsiteX4-875" fmla="*/ 927131 w 1017871"/>
                <a:gd name="connsiteY4-876" fmla="*/ 431529 h 657448"/>
                <a:gd name="connsiteX5-877" fmla="*/ 536332 w 1017871"/>
                <a:gd name="connsiteY5-878" fmla="*/ 656625 h 657448"/>
                <a:gd name="connsiteX6-879" fmla="*/ 88150 w 1017871"/>
                <a:gd name="connsiteY6-880" fmla="*/ 440502 h 657448"/>
                <a:gd name="connsiteX0-881" fmla="*/ 88150 w 1017871"/>
                <a:gd name="connsiteY0-882" fmla="*/ 440502 h 657448"/>
                <a:gd name="connsiteX1-883" fmla="*/ 73870 w 1017871"/>
                <a:gd name="connsiteY1-884" fmla="*/ 301405 h 657448"/>
                <a:gd name="connsiteX2-885" fmla="*/ 536332 w 1017871"/>
                <a:gd name="connsiteY2-886" fmla="*/ 31 h 657448"/>
                <a:gd name="connsiteX3-887" fmla="*/ 965285 w 1017871"/>
                <a:gd name="connsiteY3-888" fmla="*/ 282349 h 657448"/>
                <a:gd name="connsiteX4-889" fmla="*/ 927131 w 1017871"/>
                <a:gd name="connsiteY4-890" fmla="*/ 431529 h 657448"/>
                <a:gd name="connsiteX5-891" fmla="*/ 536332 w 1017871"/>
                <a:gd name="connsiteY5-892" fmla="*/ 656625 h 657448"/>
                <a:gd name="connsiteX6-893" fmla="*/ 88150 w 1017871"/>
                <a:gd name="connsiteY6-894" fmla="*/ 440502 h 657448"/>
                <a:gd name="connsiteX0-895" fmla="*/ 88150 w 1027801"/>
                <a:gd name="connsiteY0-896" fmla="*/ 440502 h 657448"/>
                <a:gd name="connsiteX1-897" fmla="*/ 73870 w 1027801"/>
                <a:gd name="connsiteY1-898" fmla="*/ 301405 h 657448"/>
                <a:gd name="connsiteX2-899" fmla="*/ 536332 w 1027801"/>
                <a:gd name="connsiteY2-900" fmla="*/ 31 h 657448"/>
                <a:gd name="connsiteX3-901" fmla="*/ 965285 w 1027801"/>
                <a:gd name="connsiteY3-902" fmla="*/ 282349 h 657448"/>
                <a:gd name="connsiteX4-903" fmla="*/ 927131 w 1027801"/>
                <a:gd name="connsiteY4-904" fmla="*/ 431529 h 657448"/>
                <a:gd name="connsiteX5-905" fmla="*/ 536332 w 1027801"/>
                <a:gd name="connsiteY5-906" fmla="*/ 656625 h 657448"/>
                <a:gd name="connsiteX6-907" fmla="*/ 88150 w 1027801"/>
                <a:gd name="connsiteY6-908" fmla="*/ 440502 h 657448"/>
                <a:gd name="connsiteX0-909" fmla="*/ 88150 w 1027801"/>
                <a:gd name="connsiteY0-910" fmla="*/ 440502 h 657448"/>
                <a:gd name="connsiteX1-911" fmla="*/ 73870 w 1027801"/>
                <a:gd name="connsiteY1-912" fmla="*/ 301405 h 657448"/>
                <a:gd name="connsiteX2-913" fmla="*/ 536332 w 1027801"/>
                <a:gd name="connsiteY2-914" fmla="*/ 31 h 657448"/>
                <a:gd name="connsiteX3-915" fmla="*/ 965285 w 1027801"/>
                <a:gd name="connsiteY3-916" fmla="*/ 282349 h 657448"/>
                <a:gd name="connsiteX4-917" fmla="*/ 927131 w 1027801"/>
                <a:gd name="connsiteY4-918" fmla="*/ 431529 h 657448"/>
                <a:gd name="connsiteX5-919" fmla="*/ 536332 w 1027801"/>
                <a:gd name="connsiteY5-920" fmla="*/ 656625 h 657448"/>
                <a:gd name="connsiteX6-921" fmla="*/ 88150 w 1027801"/>
                <a:gd name="connsiteY6-922" fmla="*/ 440502 h 657448"/>
                <a:gd name="connsiteX0-923" fmla="*/ 88150 w 1013624"/>
                <a:gd name="connsiteY0-924" fmla="*/ 440488 h 657434"/>
                <a:gd name="connsiteX1-925" fmla="*/ 73870 w 1013624"/>
                <a:gd name="connsiteY1-926" fmla="*/ 301391 h 657434"/>
                <a:gd name="connsiteX2-927" fmla="*/ 536332 w 1013624"/>
                <a:gd name="connsiteY2-928" fmla="*/ 17 h 657434"/>
                <a:gd name="connsiteX3-929" fmla="*/ 940628 w 1013624"/>
                <a:gd name="connsiteY3-930" fmla="*/ 315905 h 657434"/>
                <a:gd name="connsiteX4-931" fmla="*/ 927131 w 1013624"/>
                <a:gd name="connsiteY4-932" fmla="*/ 431515 h 657434"/>
                <a:gd name="connsiteX5-933" fmla="*/ 536332 w 1013624"/>
                <a:gd name="connsiteY5-934" fmla="*/ 656611 h 657434"/>
                <a:gd name="connsiteX6-935" fmla="*/ 88150 w 1013624"/>
                <a:gd name="connsiteY6-936" fmla="*/ 440488 h 657434"/>
                <a:gd name="connsiteX0-937" fmla="*/ 74908 w 1000382"/>
                <a:gd name="connsiteY0-938" fmla="*/ 440537 h 657483"/>
                <a:gd name="connsiteX1-939" fmla="*/ 85286 w 1000382"/>
                <a:gd name="connsiteY1-940" fmla="*/ 346201 h 657483"/>
                <a:gd name="connsiteX2-941" fmla="*/ 523090 w 1000382"/>
                <a:gd name="connsiteY2-942" fmla="*/ 66 h 657483"/>
                <a:gd name="connsiteX3-943" fmla="*/ 927386 w 1000382"/>
                <a:gd name="connsiteY3-944" fmla="*/ 315954 h 657483"/>
                <a:gd name="connsiteX4-945" fmla="*/ 913889 w 1000382"/>
                <a:gd name="connsiteY4-946" fmla="*/ 431564 h 657483"/>
                <a:gd name="connsiteX5-947" fmla="*/ 523090 w 1000382"/>
                <a:gd name="connsiteY5-948" fmla="*/ 656660 h 657483"/>
                <a:gd name="connsiteX6-949" fmla="*/ 74908 w 1000382"/>
                <a:gd name="connsiteY6-950" fmla="*/ 440537 h 657483"/>
                <a:gd name="connsiteX0-951" fmla="*/ 70393 w 995867"/>
                <a:gd name="connsiteY0-952" fmla="*/ 440537 h 657483"/>
                <a:gd name="connsiteX1-953" fmla="*/ 80771 w 995867"/>
                <a:gd name="connsiteY1-954" fmla="*/ 346201 h 657483"/>
                <a:gd name="connsiteX2-955" fmla="*/ 518575 w 995867"/>
                <a:gd name="connsiteY2-956" fmla="*/ 66 h 657483"/>
                <a:gd name="connsiteX3-957" fmla="*/ 922871 w 995867"/>
                <a:gd name="connsiteY3-958" fmla="*/ 315954 h 657483"/>
                <a:gd name="connsiteX4-959" fmla="*/ 909374 w 995867"/>
                <a:gd name="connsiteY4-960" fmla="*/ 431564 h 657483"/>
                <a:gd name="connsiteX5-961" fmla="*/ 518575 w 995867"/>
                <a:gd name="connsiteY5-962" fmla="*/ 656660 h 657483"/>
                <a:gd name="connsiteX6-963" fmla="*/ 70393 w 995867"/>
                <a:gd name="connsiteY6-964" fmla="*/ 440537 h 657483"/>
                <a:gd name="connsiteX0-965" fmla="*/ 56668 w 982142"/>
                <a:gd name="connsiteY0-966" fmla="*/ 440537 h 657483"/>
                <a:gd name="connsiteX1-967" fmla="*/ 67046 w 982142"/>
                <a:gd name="connsiteY1-968" fmla="*/ 346201 h 657483"/>
                <a:gd name="connsiteX2-969" fmla="*/ 504850 w 982142"/>
                <a:gd name="connsiteY2-970" fmla="*/ 66 h 657483"/>
                <a:gd name="connsiteX3-971" fmla="*/ 909146 w 982142"/>
                <a:gd name="connsiteY3-972" fmla="*/ 315954 h 657483"/>
                <a:gd name="connsiteX4-973" fmla="*/ 895649 w 982142"/>
                <a:gd name="connsiteY4-974" fmla="*/ 431564 h 657483"/>
                <a:gd name="connsiteX5-975" fmla="*/ 504850 w 982142"/>
                <a:gd name="connsiteY5-976" fmla="*/ 656660 h 657483"/>
                <a:gd name="connsiteX6-977" fmla="*/ 56668 w 982142"/>
                <a:gd name="connsiteY6-978" fmla="*/ 440537 h 657483"/>
                <a:gd name="connsiteX0-979" fmla="*/ 56668 w 964216"/>
                <a:gd name="connsiteY0-980" fmla="*/ 440537 h 657483"/>
                <a:gd name="connsiteX1-981" fmla="*/ 67046 w 964216"/>
                <a:gd name="connsiteY1-982" fmla="*/ 346201 h 657483"/>
                <a:gd name="connsiteX2-983" fmla="*/ 504850 w 964216"/>
                <a:gd name="connsiteY2-984" fmla="*/ 66 h 657483"/>
                <a:gd name="connsiteX3-985" fmla="*/ 909146 w 964216"/>
                <a:gd name="connsiteY3-986" fmla="*/ 315954 h 657483"/>
                <a:gd name="connsiteX4-987" fmla="*/ 895649 w 964216"/>
                <a:gd name="connsiteY4-988" fmla="*/ 431564 h 657483"/>
                <a:gd name="connsiteX5-989" fmla="*/ 504850 w 964216"/>
                <a:gd name="connsiteY5-990" fmla="*/ 656660 h 657483"/>
                <a:gd name="connsiteX6-991" fmla="*/ 56668 w 964216"/>
                <a:gd name="connsiteY6-992" fmla="*/ 440537 h 657483"/>
                <a:gd name="connsiteX0-993" fmla="*/ 56668 w 956229"/>
                <a:gd name="connsiteY0-994" fmla="*/ 440537 h 657483"/>
                <a:gd name="connsiteX1-995" fmla="*/ 67046 w 956229"/>
                <a:gd name="connsiteY1-996" fmla="*/ 346201 h 657483"/>
                <a:gd name="connsiteX2-997" fmla="*/ 504850 w 956229"/>
                <a:gd name="connsiteY2-998" fmla="*/ 66 h 657483"/>
                <a:gd name="connsiteX3-999" fmla="*/ 909146 w 956229"/>
                <a:gd name="connsiteY3-1000" fmla="*/ 315954 h 657483"/>
                <a:gd name="connsiteX4-1001" fmla="*/ 895649 w 956229"/>
                <a:gd name="connsiteY4-1002" fmla="*/ 431564 h 657483"/>
                <a:gd name="connsiteX5-1003" fmla="*/ 504850 w 956229"/>
                <a:gd name="connsiteY5-1004" fmla="*/ 656660 h 657483"/>
                <a:gd name="connsiteX6-1005" fmla="*/ 56668 w 956229"/>
                <a:gd name="connsiteY6-1006" fmla="*/ 440537 h 657483"/>
                <a:gd name="connsiteX0-1007" fmla="*/ 56668 w 956229"/>
                <a:gd name="connsiteY0-1008" fmla="*/ 440759 h 657705"/>
                <a:gd name="connsiteX1-1009" fmla="*/ 67046 w 956229"/>
                <a:gd name="connsiteY1-1010" fmla="*/ 346423 h 657705"/>
                <a:gd name="connsiteX2-1011" fmla="*/ 504850 w 956229"/>
                <a:gd name="connsiteY2-1012" fmla="*/ 288 h 657705"/>
                <a:gd name="connsiteX3-1013" fmla="*/ 909146 w 956229"/>
                <a:gd name="connsiteY3-1014" fmla="*/ 316176 h 657705"/>
                <a:gd name="connsiteX4-1015" fmla="*/ 895649 w 956229"/>
                <a:gd name="connsiteY4-1016" fmla="*/ 431786 h 657705"/>
                <a:gd name="connsiteX5-1017" fmla="*/ 504850 w 956229"/>
                <a:gd name="connsiteY5-1018" fmla="*/ 656882 h 657705"/>
                <a:gd name="connsiteX6-1019" fmla="*/ 56668 w 956229"/>
                <a:gd name="connsiteY6-1020" fmla="*/ 440759 h 657705"/>
                <a:gd name="connsiteX0-1021" fmla="*/ 87948 w 938738"/>
                <a:gd name="connsiteY0-1022" fmla="*/ 429597 h 656882"/>
                <a:gd name="connsiteX1-1023" fmla="*/ 49555 w 938738"/>
                <a:gd name="connsiteY1-1024" fmla="*/ 346423 h 656882"/>
                <a:gd name="connsiteX2-1025" fmla="*/ 487359 w 938738"/>
                <a:gd name="connsiteY2-1026" fmla="*/ 288 h 656882"/>
                <a:gd name="connsiteX3-1027" fmla="*/ 891655 w 938738"/>
                <a:gd name="connsiteY3-1028" fmla="*/ 316176 h 656882"/>
                <a:gd name="connsiteX4-1029" fmla="*/ 878158 w 938738"/>
                <a:gd name="connsiteY4-1030" fmla="*/ 431786 h 656882"/>
                <a:gd name="connsiteX5-1031" fmla="*/ 487359 w 938738"/>
                <a:gd name="connsiteY5-1032" fmla="*/ 656882 h 656882"/>
                <a:gd name="connsiteX6-1033" fmla="*/ 87948 w 938738"/>
                <a:gd name="connsiteY6-1034" fmla="*/ 429597 h 656882"/>
                <a:gd name="connsiteX0-1035" fmla="*/ 87948 w 927102"/>
                <a:gd name="connsiteY0-1036" fmla="*/ 429597 h 657278"/>
                <a:gd name="connsiteX1-1037" fmla="*/ 49555 w 927102"/>
                <a:gd name="connsiteY1-1038" fmla="*/ 346423 h 657278"/>
                <a:gd name="connsiteX2-1039" fmla="*/ 487359 w 927102"/>
                <a:gd name="connsiteY2-1040" fmla="*/ 288 h 657278"/>
                <a:gd name="connsiteX3-1041" fmla="*/ 891655 w 927102"/>
                <a:gd name="connsiteY3-1042" fmla="*/ 316176 h 657278"/>
                <a:gd name="connsiteX4-1043" fmla="*/ 837515 w 927102"/>
                <a:gd name="connsiteY4-1044" fmla="*/ 375973 h 657278"/>
                <a:gd name="connsiteX5-1045" fmla="*/ 487359 w 927102"/>
                <a:gd name="connsiteY5-1046" fmla="*/ 656882 h 657278"/>
                <a:gd name="connsiteX6-1047" fmla="*/ 87948 w 927102"/>
                <a:gd name="connsiteY6-1048" fmla="*/ 429597 h 657278"/>
                <a:gd name="connsiteX0-1049" fmla="*/ 87948 w 927102"/>
                <a:gd name="connsiteY0-1050" fmla="*/ 429597 h 657911"/>
                <a:gd name="connsiteX1-1051" fmla="*/ 49555 w 927102"/>
                <a:gd name="connsiteY1-1052" fmla="*/ 346423 h 657911"/>
                <a:gd name="connsiteX2-1053" fmla="*/ 487359 w 927102"/>
                <a:gd name="connsiteY2-1054" fmla="*/ 288 h 657911"/>
                <a:gd name="connsiteX3-1055" fmla="*/ 891655 w 927102"/>
                <a:gd name="connsiteY3-1056" fmla="*/ 316176 h 657911"/>
                <a:gd name="connsiteX4-1057" fmla="*/ 837515 w 927102"/>
                <a:gd name="connsiteY4-1058" fmla="*/ 375973 h 657911"/>
                <a:gd name="connsiteX5-1059" fmla="*/ 487359 w 927102"/>
                <a:gd name="connsiteY5-1060" fmla="*/ 656882 h 657911"/>
                <a:gd name="connsiteX6-1061" fmla="*/ 87948 w 927102"/>
                <a:gd name="connsiteY6-1062" fmla="*/ 429597 h 657911"/>
                <a:gd name="connsiteX0-1063" fmla="*/ 87948 w 837515"/>
                <a:gd name="connsiteY0-1064" fmla="*/ 429366 h 657968"/>
                <a:gd name="connsiteX1-1065" fmla="*/ 49555 w 837515"/>
                <a:gd name="connsiteY1-1066" fmla="*/ 346192 h 657968"/>
                <a:gd name="connsiteX2-1067" fmla="*/ 487359 w 837515"/>
                <a:gd name="connsiteY2-1068" fmla="*/ 57 h 657968"/>
                <a:gd name="connsiteX3-1069" fmla="*/ 837515 w 837515"/>
                <a:gd name="connsiteY3-1070" fmla="*/ 375742 h 657968"/>
                <a:gd name="connsiteX4-1071" fmla="*/ 487359 w 837515"/>
                <a:gd name="connsiteY4-1072" fmla="*/ 656651 h 657968"/>
                <a:gd name="connsiteX5-1073" fmla="*/ 87948 w 837515"/>
                <a:gd name="connsiteY5-1074" fmla="*/ 429366 h 657968"/>
                <a:gd name="connsiteX0-1075" fmla="*/ 0 w 749567"/>
                <a:gd name="connsiteY0-1076" fmla="*/ 429309 h 657911"/>
                <a:gd name="connsiteX1-1077" fmla="*/ 399411 w 749567"/>
                <a:gd name="connsiteY1-1078" fmla="*/ 0 h 657911"/>
                <a:gd name="connsiteX2-1079" fmla="*/ 749567 w 749567"/>
                <a:gd name="connsiteY2-1080" fmla="*/ 375685 h 657911"/>
                <a:gd name="connsiteX3-1081" fmla="*/ 399411 w 749567"/>
                <a:gd name="connsiteY3-1082" fmla="*/ 656594 h 657911"/>
                <a:gd name="connsiteX4-1083" fmla="*/ 0 w 749567"/>
                <a:gd name="connsiteY4-1084" fmla="*/ 429309 h 657911"/>
                <a:gd name="connsiteX0-1085" fmla="*/ 0 w 749567"/>
                <a:gd name="connsiteY0-1086" fmla="*/ 501866 h 730468"/>
                <a:gd name="connsiteX1-1087" fmla="*/ 407540 w 749567"/>
                <a:gd name="connsiteY1-1088" fmla="*/ 0 h 730468"/>
                <a:gd name="connsiteX2-1089" fmla="*/ 749567 w 749567"/>
                <a:gd name="connsiteY2-1090" fmla="*/ 448242 h 730468"/>
                <a:gd name="connsiteX3-1091" fmla="*/ 399411 w 749567"/>
                <a:gd name="connsiteY3-1092" fmla="*/ 729151 h 730468"/>
                <a:gd name="connsiteX4-1093" fmla="*/ 0 w 749567"/>
                <a:gd name="connsiteY4-1094" fmla="*/ 501866 h 730468"/>
                <a:gd name="connsiteX0-1095" fmla="*/ 0 w 749567"/>
                <a:gd name="connsiteY0-1096" fmla="*/ 502035 h 730637"/>
                <a:gd name="connsiteX1-1097" fmla="*/ 407540 w 749567"/>
                <a:gd name="connsiteY1-1098" fmla="*/ 169 h 730637"/>
                <a:gd name="connsiteX2-1099" fmla="*/ 749567 w 749567"/>
                <a:gd name="connsiteY2-1100" fmla="*/ 448411 h 730637"/>
                <a:gd name="connsiteX3-1101" fmla="*/ 399411 w 749567"/>
                <a:gd name="connsiteY3-1102" fmla="*/ 729320 h 730637"/>
                <a:gd name="connsiteX4-1103" fmla="*/ 0 w 749567"/>
                <a:gd name="connsiteY4-1104" fmla="*/ 502035 h 730637"/>
                <a:gd name="connsiteX0-1105" fmla="*/ 0 w 773952"/>
                <a:gd name="connsiteY0-1106" fmla="*/ 468403 h 729224"/>
                <a:gd name="connsiteX1-1107" fmla="*/ 431925 w 773952"/>
                <a:gd name="connsiteY1-1108" fmla="*/ 25 h 729224"/>
                <a:gd name="connsiteX2-1109" fmla="*/ 773952 w 773952"/>
                <a:gd name="connsiteY2-1110" fmla="*/ 448267 h 729224"/>
                <a:gd name="connsiteX3-1111" fmla="*/ 423796 w 773952"/>
                <a:gd name="connsiteY3-1112" fmla="*/ 729176 h 729224"/>
                <a:gd name="connsiteX4-1113" fmla="*/ 0 w 773952"/>
                <a:gd name="connsiteY4-1114" fmla="*/ 468403 h 729224"/>
                <a:gd name="connsiteX0-1115" fmla="*/ 0 w 773952"/>
                <a:gd name="connsiteY0-1116" fmla="*/ 468403 h 729224"/>
                <a:gd name="connsiteX1-1117" fmla="*/ 431925 w 773952"/>
                <a:gd name="connsiteY1-1118" fmla="*/ 25 h 729224"/>
                <a:gd name="connsiteX2-1119" fmla="*/ 773952 w 773952"/>
                <a:gd name="connsiteY2-1120" fmla="*/ 448267 h 729224"/>
                <a:gd name="connsiteX3-1121" fmla="*/ 423796 w 773952"/>
                <a:gd name="connsiteY3-1122" fmla="*/ 729176 h 729224"/>
                <a:gd name="connsiteX4-1123" fmla="*/ 0 w 773952"/>
                <a:gd name="connsiteY4-1124" fmla="*/ 468403 h 729224"/>
                <a:gd name="connsiteX0-1125" fmla="*/ 0 w 776563"/>
                <a:gd name="connsiteY0-1126" fmla="*/ 468547 h 729368"/>
                <a:gd name="connsiteX1-1127" fmla="*/ 431925 w 776563"/>
                <a:gd name="connsiteY1-1128" fmla="*/ 169 h 729368"/>
                <a:gd name="connsiteX2-1129" fmla="*/ 773952 w 776563"/>
                <a:gd name="connsiteY2-1130" fmla="*/ 448411 h 729368"/>
                <a:gd name="connsiteX3-1131" fmla="*/ 423796 w 776563"/>
                <a:gd name="connsiteY3-1132" fmla="*/ 729320 h 729368"/>
                <a:gd name="connsiteX4-1133" fmla="*/ 0 w 776563"/>
                <a:gd name="connsiteY4-1134" fmla="*/ 468547 h 729368"/>
                <a:gd name="connsiteX0-1135" fmla="*/ 9773 w 786336"/>
                <a:gd name="connsiteY0-1136" fmla="*/ 468547 h 729368"/>
                <a:gd name="connsiteX1-1137" fmla="*/ 441698 w 786336"/>
                <a:gd name="connsiteY1-1138" fmla="*/ 169 h 729368"/>
                <a:gd name="connsiteX2-1139" fmla="*/ 783725 w 786336"/>
                <a:gd name="connsiteY2-1140" fmla="*/ 448411 h 729368"/>
                <a:gd name="connsiteX3-1141" fmla="*/ 433569 w 786336"/>
                <a:gd name="connsiteY3-1142" fmla="*/ 729320 h 729368"/>
                <a:gd name="connsiteX4-1143" fmla="*/ 9773 w 786336"/>
                <a:gd name="connsiteY4-1144" fmla="*/ 468547 h 729368"/>
                <a:gd name="connsiteX0-1145" fmla="*/ 9773 w 786336"/>
                <a:gd name="connsiteY0-1146" fmla="*/ 440656 h 701477"/>
                <a:gd name="connsiteX1-1147" fmla="*/ 441698 w 786336"/>
                <a:gd name="connsiteY1-1148" fmla="*/ 184 h 701477"/>
                <a:gd name="connsiteX2-1149" fmla="*/ 783725 w 786336"/>
                <a:gd name="connsiteY2-1150" fmla="*/ 420520 h 701477"/>
                <a:gd name="connsiteX3-1151" fmla="*/ 433569 w 786336"/>
                <a:gd name="connsiteY3-1152" fmla="*/ 701429 h 701477"/>
                <a:gd name="connsiteX4-1153" fmla="*/ 9773 w 786336"/>
                <a:gd name="connsiteY4-1154" fmla="*/ 440656 h 701477"/>
                <a:gd name="connsiteX0-1155" fmla="*/ 20353 w 794305"/>
                <a:gd name="connsiteY0-1156" fmla="*/ 456870 h 717691"/>
                <a:gd name="connsiteX1-1157" fmla="*/ 104848 w 794305"/>
                <a:gd name="connsiteY1-1158" fmla="*/ 121458 h 717691"/>
                <a:gd name="connsiteX2-1159" fmla="*/ 452278 w 794305"/>
                <a:gd name="connsiteY2-1160" fmla="*/ 16398 h 717691"/>
                <a:gd name="connsiteX3-1161" fmla="*/ 794305 w 794305"/>
                <a:gd name="connsiteY3-1162" fmla="*/ 436734 h 717691"/>
                <a:gd name="connsiteX4-1163" fmla="*/ 444149 w 794305"/>
                <a:gd name="connsiteY4-1164" fmla="*/ 717643 h 717691"/>
                <a:gd name="connsiteX5-1165" fmla="*/ 20353 w 794305"/>
                <a:gd name="connsiteY5-1166" fmla="*/ 456870 h 717691"/>
                <a:gd name="connsiteX0-1167" fmla="*/ 20353 w 808720"/>
                <a:gd name="connsiteY0-1168" fmla="*/ 440472 h 701293"/>
                <a:gd name="connsiteX1-1169" fmla="*/ 104848 w 808720"/>
                <a:gd name="connsiteY1-1170" fmla="*/ 105060 h 701293"/>
                <a:gd name="connsiteX2-1171" fmla="*/ 452278 w 808720"/>
                <a:gd name="connsiteY2-1172" fmla="*/ 0 h 701293"/>
                <a:gd name="connsiteX3-1173" fmla="*/ 738248 w 808720"/>
                <a:gd name="connsiteY3-1174" fmla="*/ 105061 h 701293"/>
                <a:gd name="connsiteX4-1175" fmla="*/ 794305 w 808720"/>
                <a:gd name="connsiteY4-1176" fmla="*/ 420336 h 701293"/>
                <a:gd name="connsiteX5-1177" fmla="*/ 444149 w 808720"/>
                <a:gd name="connsiteY5-1178" fmla="*/ 701245 h 701293"/>
                <a:gd name="connsiteX6-1179" fmla="*/ 20353 w 808720"/>
                <a:gd name="connsiteY6-1180" fmla="*/ 440472 h 701293"/>
                <a:gd name="connsiteX0-1181" fmla="*/ 20353 w 808720"/>
                <a:gd name="connsiteY0-1182" fmla="*/ 440472 h 714063"/>
                <a:gd name="connsiteX1-1183" fmla="*/ 104848 w 808720"/>
                <a:gd name="connsiteY1-1184" fmla="*/ 105060 h 714063"/>
                <a:gd name="connsiteX2-1185" fmla="*/ 452278 w 808720"/>
                <a:gd name="connsiteY2-1186" fmla="*/ 0 h 714063"/>
                <a:gd name="connsiteX3-1187" fmla="*/ 738248 w 808720"/>
                <a:gd name="connsiteY3-1188" fmla="*/ 105061 h 714063"/>
                <a:gd name="connsiteX4-1189" fmla="*/ 794305 w 808720"/>
                <a:gd name="connsiteY4-1190" fmla="*/ 420336 h 714063"/>
                <a:gd name="connsiteX5-1191" fmla="*/ 444149 w 808720"/>
                <a:gd name="connsiteY5-1192" fmla="*/ 701245 h 714063"/>
                <a:gd name="connsiteX6-1193" fmla="*/ 154527 w 808720"/>
                <a:gd name="connsiteY6-1194" fmla="*/ 643613 h 714063"/>
                <a:gd name="connsiteX7" fmla="*/ 20353 w 808720"/>
                <a:gd name="connsiteY7" fmla="*/ 440472 h 714063"/>
                <a:gd name="connsiteX0-1195" fmla="*/ 20353 w 801423"/>
                <a:gd name="connsiteY0-1196" fmla="*/ 440472 h 702003"/>
                <a:gd name="connsiteX1-1197" fmla="*/ 104848 w 801423"/>
                <a:gd name="connsiteY1-1198" fmla="*/ 105060 h 702003"/>
                <a:gd name="connsiteX2-1199" fmla="*/ 452278 w 801423"/>
                <a:gd name="connsiteY2-1200" fmla="*/ 0 h 702003"/>
                <a:gd name="connsiteX3-1201" fmla="*/ 738248 w 801423"/>
                <a:gd name="connsiteY3-1202" fmla="*/ 105061 h 702003"/>
                <a:gd name="connsiteX4-1203" fmla="*/ 794305 w 801423"/>
                <a:gd name="connsiteY4-1204" fmla="*/ 420336 h 702003"/>
                <a:gd name="connsiteX5-1205" fmla="*/ 669940 w 801423"/>
                <a:gd name="connsiteY5-1206" fmla="*/ 614022 h 702003"/>
                <a:gd name="connsiteX6-1207" fmla="*/ 444149 w 801423"/>
                <a:gd name="connsiteY6-1208" fmla="*/ 701245 h 702003"/>
                <a:gd name="connsiteX7-1209" fmla="*/ 154527 w 801423"/>
                <a:gd name="connsiteY7-1210" fmla="*/ 643613 h 702003"/>
                <a:gd name="connsiteX8" fmla="*/ 20353 w 801423"/>
                <a:gd name="connsiteY8" fmla="*/ 440472 h 702003"/>
                <a:gd name="connsiteX0-1211" fmla="*/ 15114 w 796184"/>
                <a:gd name="connsiteY0-1212" fmla="*/ 440472 h 702003"/>
                <a:gd name="connsiteX1-1213" fmla="*/ 99609 w 796184"/>
                <a:gd name="connsiteY1-1214" fmla="*/ 105060 h 702003"/>
                <a:gd name="connsiteX2-1215" fmla="*/ 447039 w 796184"/>
                <a:gd name="connsiteY2-1216" fmla="*/ 0 h 702003"/>
                <a:gd name="connsiteX3-1217" fmla="*/ 733009 w 796184"/>
                <a:gd name="connsiteY3-1218" fmla="*/ 105061 h 702003"/>
                <a:gd name="connsiteX4-1219" fmla="*/ 789066 w 796184"/>
                <a:gd name="connsiteY4-1220" fmla="*/ 420336 h 702003"/>
                <a:gd name="connsiteX5-1221" fmla="*/ 664701 w 796184"/>
                <a:gd name="connsiteY5-1222" fmla="*/ 614022 h 702003"/>
                <a:gd name="connsiteX6-1223" fmla="*/ 438910 w 796184"/>
                <a:gd name="connsiteY6-1224" fmla="*/ 701245 h 702003"/>
                <a:gd name="connsiteX7-1225" fmla="*/ 149288 w 796184"/>
                <a:gd name="connsiteY7-1226" fmla="*/ 643613 h 702003"/>
                <a:gd name="connsiteX8-1227" fmla="*/ 15114 w 796184"/>
                <a:gd name="connsiteY8-1228" fmla="*/ 440472 h 702003"/>
                <a:gd name="connsiteX0-1229" fmla="*/ 15114 w 796184"/>
                <a:gd name="connsiteY0-1230" fmla="*/ 440472 h 702003"/>
                <a:gd name="connsiteX1-1231" fmla="*/ 99609 w 796184"/>
                <a:gd name="connsiteY1-1232" fmla="*/ 105060 h 702003"/>
                <a:gd name="connsiteX2-1233" fmla="*/ 447039 w 796184"/>
                <a:gd name="connsiteY2-1234" fmla="*/ 0 h 702003"/>
                <a:gd name="connsiteX3-1235" fmla="*/ 733009 w 796184"/>
                <a:gd name="connsiteY3-1236" fmla="*/ 105061 h 702003"/>
                <a:gd name="connsiteX4-1237" fmla="*/ 789066 w 796184"/>
                <a:gd name="connsiteY4-1238" fmla="*/ 420336 h 702003"/>
                <a:gd name="connsiteX5-1239" fmla="*/ 664701 w 796184"/>
                <a:gd name="connsiteY5-1240" fmla="*/ 614022 h 702003"/>
                <a:gd name="connsiteX6-1241" fmla="*/ 438910 w 796184"/>
                <a:gd name="connsiteY6-1242" fmla="*/ 701245 h 702003"/>
                <a:gd name="connsiteX7-1243" fmla="*/ 149288 w 796184"/>
                <a:gd name="connsiteY7-1244" fmla="*/ 643613 h 702003"/>
                <a:gd name="connsiteX8-1245" fmla="*/ 15114 w 796184"/>
                <a:gd name="connsiteY8-1246" fmla="*/ 440472 h 702003"/>
                <a:gd name="connsiteX0-1247" fmla="*/ 5152 w 786222"/>
                <a:gd name="connsiteY0-1248" fmla="*/ 440472 h 702003"/>
                <a:gd name="connsiteX1-1249" fmla="*/ 89647 w 786222"/>
                <a:gd name="connsiteY1-1250" fmla="*/ 105060 h 702003"/>
                <a:gd name="connsiteX2-1251" fmla="*/ 437077 w 786222"/>
                <a:gd name="connsiteY2-1252" fmla="*/ 0 h 702003"/>
                <a:gd name="connsiteX3-1253" fmla="*/ 723047 w 786222"/>
                <a:gd name="connsiteY3-1254" fmla="*/ 105061 h 702003"/>
                <a:gd name="connsiteX4-1255" fmla="*/ 779104 w 786222"/>
                <a:gd name="connsiteY4-1256" fmla="*/ 420336 h 702003"/>
                <a:gd name="connsiteX5-1257" fmla="*/ 654739 w 786222"/>
                <a:gd name="connsiteY5-1258" fmla="*/ 614022 h 702003"/>
                <a:gd name="connsiteX6-1259" fmla="*/ 428948 w 786222"/>
                <a:gd name="connsiteY6-1260" fmla="*/ 701245 h 702003"/>
                <a:gd name="connsiteX7-1261" fmla="*/ 139326 w 786222"/>
                <a:gd name="connsiteY7-1262" fmla="*/ 643613 h 702003"/>
                <a:gd name="connsiteX8-1263" fmla="*/ 5152 w 786222"/>
                <a:gd name="connsiteY8-1264" fmla="*/ 440472 h 702003"/>
                <a:gd name="connsiteX0-1265" fmla="*/ 5152 w 786222"/>
                <a:gd name="connsiteY0-1266" fmla="*/ 517408 h 778939"/>
                <a:gd name="connsiteX1-1267" fmla="*/ 89647 w 786222"/>
                <a:gd name="connsiteY1-1268" fmla="*/ 181996 h 778939"/>
                <a:gd name="connsiteX2-1269" fmla="*/ 412238 w 786222"/>
                <a:gd name="connsiteY2-1270" fmla="*/ 0 h 778939"/>
                <a:gd name="connsiteX3-1271" fmla="*/ 723047 w 786222"/>
                <a:gd name="connsiteY3-1272" fmla="*/ 181997 h 778939"/>
                <a:gd name="connsiteX4-1273" fmla="*/ 779104 w 786222"/>
                <a:gd name="connsiteY4-1274" fmla="*/ 497272 h 778939"/>
                <a:gd name="connsiteX5-1275" fmla="*/ 654739 w 786222"/>
                <a:gd name="connsiteY5-1276" fmla="*/ 690958 h 778939"/>
                <a:gd name="connsiteX6-1277" fmla="*/ 428948 w 786222"/>
                <a:gd name="connsiteY6-1278" fmla="*/ 778181 h 778939"/>
                <a:gd name="connsiteX7-1279" fmla="*/ 139326 w 786222"/>
                <a:gd name="connsiteY7-1280" fmla="*/ 720549 h 778939"/>
                <a:gd name="connsiteX8-1281" fmla="*/ 5152 w 786222"/>
                <a:gd name="connsiteY8-1282" fmla="*/ 517408 h 778939"/>
                <a:gd name="connsiteX0-1283" fmla="*/ 5152 w 786222"/>
                <a:gd name="connsiteY0-1284" fmla="*/ 517408 h 778939"/>
                <a:gd name="connsiteX1-1285" fmla="*/ 89647 w 786222"/>
                <a:gd name="connsiteY1-1286" fmla="*/ 181996 h 778939"/>
                <a:gd name="connsiteX2-1287" fmla="*/ 412238 w 786222"/>
                <a:gd name="connsiteY2-1288" fmla="*/ 0 h 778939"/>
                <a:gd name="connsiteX3-1289" fmla="*/ 723047 w 786222"/>
                <a:gd name="connsiteY3-1290" fmla="*/ 181997 h 778939"/>
                <a:gd name="connsiteX4-1291" fmla="*/ 779104 w 786222"/>
                <a:gd name="connsiteY4-1292" fmla="*/ 497272 h 778939"/>
                <a:gd name="connsiteX5-1293" fmla="*/ 654739 w 786222"/>
                <a:gd name="connsiteY5-1294" fmla="*/ 690958 h 778939"/>
                <a:gd name="connsiteX6-1295" fmla="*/ 428948 w 786222"/>
                <a:gd name="connsiteY6-1296" fmla="*/ 778181 h 778939"/>
                <a:gd name="connsiteX7-1297" fmla="*/ 139326 w 786222"/>
                <a:gd name="connsiteY7-1298" fmla="*/ 720549 h 778939"/>
                <a:gd name="connsiteX8-1299" fmla="*/ 5152 w 786222"/>
                <a:gd name="connsiteY8-1300" fmla="*/ 517408 h 778939"/>
                <a:gd name="connsiteX0-1301" fmla="*/ 5152 w 786222"/>
                <a:gd name="connsiteY0-1302" fmla="*/ 517408 h 778939"/>
                <a:gd name="connsiteX1-1303" fmla="*/ 89647 w 786222"/>
                <a:gd name="connsiteY1-1304" fmla="*/ 181996 h 778939"/>
                <a:gd name="connsiteX2-1305" fmla="*/ 412238 w 786222"/>
                <a:gd name="connsiteY2-1306" fmla="*/ 0 h 778939"/>
                <a:gd name="connsiteX3-1307" fmla="*/ 723047 w 786222"/>
                <a:gd name="connsiteY3-1308" fmla="*/ 181997 h 778939"/>
                <a:gd name="connsiteX4-1309" fmla="*/ 779104 w 786222"/>
                <a:gd name="connsiteY4-1310" fmla="*/ 497272 h 778939"/>
                <a:gd name="connsiteX5-1311" fmla="*/ 654739 w 786222"/>
                <a:gd name="connsiteY5-1312" fmla="*/ 690958 h 778939"/>
                <a:gd name="connsiteX6-1313" fmla="*/ 428948 w 786222"/>
                <a:gd name="connsiteY6-1314" fmla="*/ 778181 h 778939"/>
                <a:gd name="connsiteX7-1315" fmla="*/ 139326 w 786222"/>
                <a:gd name="connsiteY7-1316" fmla="*/ 720549 h 778939"/>
                <a:gd name="connsiteX8-1317" fmla="*/ 5152 w 786222"/>
                <a:gd name="connsiteY8-1318" fmla="*/ 517408 h 778939"/>
                <a:gd name="connsiteX0-1319" fmla="*/ 5152 w 786222"/>
                <a:gd name="connsiteY0-1320" fmla="*/ 517408 h 778939"/>
                <a:gd name="connsiteX1-1321" fmla="*/ 89647 w 786222"/>
                <a:gd name="connsiteY1-1322" fmla="*/ 181996 h 778939"/>
                <a:gd name="connsiteX2-1323" fmla="*/ 412238 w 786222"/>
                <a:gd name="connsiteY2-1324" fmla="*/ 0 h 778939"/>
                <a:gd name="connsiteX3-1325" fmla="*/ 723047 w 786222"/>
                <a:gd name="connsiteY3-1326" fmla="*/ 181997 h 778939"/>
                <a:gd name="connsiteX4-1327" fmla="*/ 779104 w 786222"/>
                <a:gd name="connsiteY4-1328" fmla="*/ 497272 h 778939"/>
                <a:gd name="connsiteX5-1329" fmla="*/ 654739 w 786222"/>
                <a:gd name="connsiteY5-1330" fmla="*/ 690958 h 778939"/>
                <a:gd name="connsiteX6-1331" fmla="*/ 428948 w 786222"/>
                <a:gd name="connsiteY6-1332" fmla="*/ 778181 h 778939"/>
                <a:gd name="connsiteX7-1333" fmla="*/ 139326 w 786222"/>
                <a:gd name="connsiteY7-1334" fmla="*/ 720549 h 778939"/>
                <a:gd name="connsiteX8-1335" fmla="*/ 5152 w 786222"/>
                <a:gd name="connsiteY8-1336" fmla="*/ 517408 h 778939"/>
                <a:gd name="connsiteX0-1337" fmla="*/ 5152 w 790480"/>
                <a:gd name="connsiteY0-1338" fmla="*/ 517408 h 778939"/>
                <a:gd name="connsiteX1-1339" fmla="*/ 89647 w 790480"/>
                <a:gd name="connsiteY1-1340" fmla="*/ 181996 h 778939"/>
                <a:gd name="connsiteX2-1341" fmla="*/ 412238 w 790480"/>
                <a:gd name="connsiteY2-1342" fmla="*/ 0 h 778939"/>
                <a:gd name="connsiteX3-1343" fmla="*/ 741676 w 790480"/>
                <a:gd name="connsiteY3-1344" fmla="*/ 181997 h 778939"/>
                <a:gd name="connsiteX4-1345" fmla="*/ 779104 w 790480"/>
                <a:gd name="connsiteY4-1346" fmla="*/ 497272 h 778939"/>
                <a:gd name="connsiteX5-1347" fmla="*/ 654739 w 790480"/>
                <a:gd name="connsiteY5-1348" fmla="*/ 690958 h 778939"/>
                <a:gd name="connsiteX6-1349" fmla="*/ 428948 w 790480"/>
                <a:gd name="connsiteY6-1350" fmla="*/ 778181 h 778939"/>
                <a:gd name="connsiteX7-1351" fmla="*/ 139326 w 790480"/>
                <a:gd name="connsiteY7-1352" fmla="*/ 720549 h 778939"/>
                <a:gd name="connsiteX8-1353" fmla="*/ 5152 w 790480"/>
                <a:gd name="connsiteY8-1354" fmla="*/ 517408 h 778939"/>
                <a:gd name="connsiteX0-1355" fmla="*/ 5152 w 790480"/>
                <a:gd name="connsiteY0-1356" fmla="*/ 517408 h 778939"/>
                <a:gd name="connsiteX1-1357" fmla="*/ 89647 w 790480"/>
                <a:gd name="connsiteY1-1358" fmla="*/ 181996 h 778939"/>
                <a:gd name="connsiteX2-1359" fmla="*/ 412238 w 790480"/>
                <a:gd name="connsiteY2-1360" fmla="*/ 0 h 778939"/>
                <a:gd name="connsiteX3-1361" fmla="*/ 741676 w 790480"/>
                <a:gd name="connsiteY3-1362" fmla="*/ 181997 h 778939"/>
                <a:gd name="connsiteX4-1363" fmla="*/ 779104 w 790480"/>
                <a:gd name="connsiteY4-1364" fmla="*/ 497272 h 778939"/>
                <a:gd name="connsiteX5-1365" fmla="*/ 654739 w 790480"/>
                <a:gd name="connsiteY5-1366" fmla="*/ 690958 h 778939"/>
                <a:gd name="connsiteX6-1367" fmla="*/ 428948 w 790480"/>
                <a:gd name="connsiteY6-1368" fmla="*/ 778181 h 778939"/>
                <a:gd name="connsiteX7-1369" fmla="*/ 139326 w 790480"/>
                <a:gd name="connsiteY7-1370" fmla="*/ 720549 h 778939"/>
                <a:gd name="connsiteX8-1371" fmla="*/ 5152 w 790480"/>
                <a:gd name="connsiteY8-1372" fmla="*/ 517408 h 778939"/>
                <a:gd name="connsiteX0-1373" fmla="*/ 5152 w 790480"/>
                <a:gd name="connsiteY0-1374" fmla="*/ 517408 h 778939"/>
                <a:gd name="connsiteX1-1375" fmla="*/ 89647 w 790480"/>
                <a:gd name="connsiteY1-1376" fmla="*/ 181996 h 778939"/>
                <a:gd name="connsiteX2-1377" fmla="*/ 412238 w 790480"/>
                <a:gd name="connsiteY2-1378" fmla="*/ 0 h 778939"/>
                <a:gd name="connsiteX3-1379" fmla="*/ 741676 w 790480"/>
                <a:gd name="connsiteY3-1380" fmla="*/ 181997 h 778939"/>
                <a:gd name="connsiteX4-1381" fmla="*/ 779104 w 790480"/>
                <a:gd name="connsiteY4-1382" fmla="*/ 497272 h 778939"/>
                <a:gd name="connsiteX5-1383" fmla="*/ 654739 w 790480"/>
                <a:gd name="connsiteY5-1384" fmla="*/ 690958 h 778939"/>
                <a:gd name="connsiteX6-1385" fmla="*/ 428948 w 790480"/>
                <a:gd name="connsiteY6-1386" fmla="*/ 778181 h 778939"/>
                <a:gd name="connsiteX7-1387" fmla="*/ 139326 w 790480"/>
                <a:gd name="connsiteY7-1388" fmla="*/ 720549 h 778939"/>
                <a:gd name="connsiteX8-1389" fmla="*/ 5152 w 790480"/>
                <a:gd name="connsiteY8-1390" fmla="*/ 517408 h 778939"/>
                <a:gd name="connsiteX0-1391" fmla="*/ 5152 w 790480"/>
                <a:gd name="connsiteY0-1392" fmla="*/ 517408 h 778939"/>
                <a:gd name="connsiteX1-1393" fmla="*/ 89647 w 790480"/>
                <a:gd name="connsiteY1-1394" fmla="*/ 181996 h 778939"/>
                <a:gd name="connsiteX2-1395" fmla="*/ 412238 w 790480"/>
                <a:gd name="connsiteY2-1396" fmla="*/ 0 h 778939"/>
                <a:gd name="connsiteX3-1397" fmla="*/ 741676 w 790480"/>
                <a:gd name="connsiteY3-1398" fmla="*/ 181997 h 778939"/>
                <a:gd name="connsiteX4-1399" fmla="*/ 779104 w 790480"/>
                <a:gd name="connsiteY4-1400" fmla="*/ 497272 h 778939"/>
                <a:gd name="connsiteX5-1401" fmla="*/ 654739 w 790480"/>
                <a:gd name="connsiteY5-1402" fmla="*/ 690958 h 778939"/>
                <a:gd name="connsiteX6-1403" fmla="*/ 428948 w 790480"/>
                <a:gd name="connsiteY6-1404" fmla="*/ 778181 h 778939"/>
                <a:gd name="connsiteX7-1405" fmla="*/ 139326 w 790480"/>
                <a:gd name="connsiteY7-1406" fmla="*/ 720549 h 778939"/>
                <a:gd name="connsiteX8-1407" fmla="*/ 5152 w 790480"/>
                <a:gd name="connsiteY8-1408" fmla="*/ 517408 h 77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51" y="connsiteY5-52"/>
                </a:cxn>
                <a:cxn ang="0">
                  <a:pos x="connsiteX6-125" y="connsiteY6-126"/>
                </a:cxn>
                <a:cxn ang="0">
                  <a:pos x="connsiteX7-1209" y="connsiteY7-1210"/>
                </a:cxn>
                <a:cxn ang="0">
                  <a:pos x="connsiteX8-1227" y="connsiteY8-122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7" name="Strzałka w lewo 16"/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-1" fmla="*/ 982 w 739459"/>
                <a:gd name="connsiteY0-2" fmla="*/ 324036 h 648072"/>
                <a:gd name="connsiteX1-3" fmla="*/ 440926 w 739459"/>
                <a:gd name="connsiteY1-4" fmla="*/ 0 h 648072"/>
                <a:gd name="connsiteX2-5" fmla="*/ 440926 w 739459"/>
                <a:gd name="connsiteY2-6" fmla="*/ 162018 h 648072"/>
                <a:gd name="connsiteX3-7" fmla="*/ 739459 w 739459"/>
                <a:gd name="connsiteY3-8" fmla="*/ 162018 h 648072"/>
                <a:gd name="connsiteX4-9" fmla="*/ 739459 w 739459"/>
                <a:gd name="connsiteY4-10" fmla="*/ 486054 h 648072"/>
                <a:gd name="connsiteX5-11" fmla="*/ 440926 w 739459"/>
                <a:gd name="connsiteY5-12" fmla="*/ 486054 h 648072"/>
                <a:gd name="connsiteX6-13" fmla="*/ 440926 w 739459"/>
                <a:gd name="connsiteY6-14" fmla="*/ 648072 h 648072"/>
                <a:gd name="connsiteX7-15" fmla="*/ 982 w 739459"/>
                <a:gd name="connsiteY7-16" fmla="*/ 324036 h 648072"/>
                <a:gd name="connsiteX0-17" fmla="*/ 982 w 739459"/>
                <a:gd name="connsiteY0-18" fmla="*/ 324036 h 648072"/>
                <a:gd name="connsiteX1-19" fmla="*/ 440926 w 739459"/>
                <a:gd name="connsiteY1-20" fmla="*/ 0 h 648072"/>
                <a:gd name="connsiteX2-21" fmla="*/ 440926 w 739459"/>
                <a:gd name="connsiteY2-22" fmla="*/ 162018 h 648072"/>
                <a:gd name="connsiteX3-23" fmla="*/ 739459 w 739459"/>
                <a:gd name="connsiteY3-24" fmla="*/ 162018 h 648072"/>
                <a:gd name="connsiteX4-25" fmla="*/ 739459 w 739459"/>
                <a:gd name="connsiteY4-26" fmla="*/ 486054 h 648072"/>
                <a:gd name="connsiteX5-27" fmla="*/ 440926 w 739459"/>
                <a:gd name="connsiteY5-28" fmla="*/ 486054 h 648072"/>
                <a:gd name="connsiteX6-29" fmla="*/ 440926 w 739459"/>
                <a:gd name="connsiteY6-30" fmla="*/ 648072 h 648072"/>
                <a:gd name="connsiteX7-31" fmla="*/ 982 w 739459"/>
                <a:gd name="connsiteY7-32" fmla="*/ 324036 h 648072"/>
                <a:gd name="connsiteX0-33" fmla="*/ 982 w 739459"/>
                <a:gd name="connsiteY0-34" fmla="*/ 324210 h 648246"/>
                <a:gd name="connsiteX1-35" fmla="*/ 440926 w 739459"/>
                <a:gd name="connsiteY1-36" fmla="*/ 174 h 648246"/>
                <a:gd name="connsiteX2-37" fmla="*/ 440926 w 739459"/>
                <a:gd name="connsiteY2-38" fmla="*/ 162192 h 648246"/>
                <a:gd name="connsiteX3-39" fmla="*/ 739459 w 739459"/>
                <a:gd name="connsiteY3-40" fmla="*/ 162192 h 648246"/>
                <a:gd name="connsiteX4-41" fmla="*/ 739459 w 739459"/>
                <a:gd name="connsiteY4-42" fmla="*/ 486228 h 648246"/>
                <a:gd name="connsiteX5-43" fmla="*/ 440926 w 739459"/>
                <a:gd name="connsiteY5-44" fmla="*/ 486228 h 648246"/>
                <a:gd name="connsiteX6-45" fmla="*/ 440926 w 739459"/>
                <a:gd name="connsiteY6-46" fmla="*/ 648246 h 648246"/>
                <a:gd name="connsiteX7-47" fmla="*/ 982 w 739459"/>
                <a:gd name="connsiteY7-48" fmla="*/ 324210 h 648246"/>
                <a:gd name="connsiteX0-49" fmla="*/ 982 w 739459"/>
                <a:gd name="connsiteY0-50" fmla="*/ 324677 h 648713"/>
                <a:gd name="connsiteX1-51" fmla="*/ 440926 w 739459"/>
                <a:gd name="connsiteY1-52" fmla="*/ 641 h 648713"/>
                <a:gd name="connsiteX2-53" fmla="*/ 440926 w 739459"/>
                <a:gd name="connsiteY2-54" fmla="*/ 162659 h 648713"/>
                <a:gd name="connsiteX3-55" fmla="*/ 739459 w 739459"/>
                <a:gd name="connsiteY3-56" fmla="*/ 162659 h 648713"/>
                <a:gd name="connsiteX4-57" fmla="*/ 739459 w 739459"/>
                <a:gd name="connsiteY4-58" fmla="*/ 486695 h 648713"/>
                <a:gd name="connsiteX5-59" fmla="*/ 440926 w 739459"/>
                <a:gd name="connsiteY5-60" fmla="*/ 486695 h 648713"/>
                <a:gd name="connsiteX6-61" fmla="*/ 440926 w 739459"/>
                <a:gd name="connsiteY6-62" fmla="*/ 648713 h 648713"/>
                <a:gd name="connsiteX7-63" fmla="*/ 982 w 739459"/>
                <a:gd name="connsiteY7-64" fmla="*/ 324677 h 648713"/>
                <a:gd name="connsiteX0-65" fmla="*/ 774 w 739251"/>
                <a:gd name="connsiteY0-66" fmla="*/ 324677 h 648872"/>
                <a:gd name="connsiteX1-67" fmla="*/ 440718 w 739251"/>
                <a:gd name="connsiteY1-68" fmla="*/ 641 h 648872"/>
                <a:gd name="connsiteX2-69" fmla="*/ 440718 w 739251"/>
                <a:gd name="connsiteY2-70" fmla="*/ 162659 h 648872"/>
                <a:gd name="connsiteX3-71" fmla="*/ 739251 w 739251"/>
                <a:gd name="connsiteY3-72" fmla="*/ 162659 h 648872"/>
                <a:gd name="connsiteX4-73" fmla="*/ 739251 w 739251"/>
                <a:gd name="connsiteY4-74" fmla="*/ 486695 h 648872"/>
                <a:gd name="connsiteX5-75" fmla="*/ 440718 w 739251"/>
                <a:gd name="connsiteY5-76" fmla="*/ 486695 h 648872"/>
                <a:gd name="connsiteX6-77" fmla="*/ 440718 w 739251"/>
                <a:gd name="connsiteY6-78" fmla="*/ 648713 h 648872"/>
                <a:gd name="connsiteX7-79" fmla="*/ 774 w 739251"/>
                <a:gd name="connsiteY7-80" fmla="*/ 324677 h 648872"/>
                <a:gd name="connsiteX0-81" fmla="*/ 774 w 739251"/>
                <a:gd name="connsiteY0-82" fmla="*/ 324677 h 648872"/>
                <a:gd name="connsiteX1-83" fmla="*/ 440718 w 739251"/>
                <a:gd name="connsiteY1-84" fmla="*/ 641 h 648872"/>
                <a:gd name="connsiteX2-85" fmla="*/ 440718 w 739251"/>
                <a:gd name="connsiteY2-86" fmla="*/ 162659 h 648872"/>
                <a:gd name="connsiteX3-87" fmla="*/ 739251 w 739251"/>
                <a:gd name="connsiteY3-88" fmla="*/ 162659 h 648872"/>
                <a:gd name="connsiteX4-89" fmla="*/ 739251 w 739251"/>
                <a:gd name="connsiteY4-90" fmla="*/ 486695 h 648872"/>
                <a:gd name="connsiteX5-91" fmla="*/ 440718 w 739251"/>
                <a:gd name="connsiteY5-92" fmla="*/ 486695 h 648872"/>
                <a:gd name="connsiteX6-93" fmla="*/ 440718 w 739251"/>
                <a:gd name="connsiteY6-94" fmla="*/ 648713 h 648872"/>
                <a:gd name="connsiteX7-95" fmla="*/ 774 w 739251"/>
                <a:gd name="connsiteY7-96" fmla="*/ 324677 h 648872"/>
                <a:gd name="connsiteX0-97" fmla="*/ 774 w 739296"/>
                <a:gd name="connsiteY0-98" fmla="*/ 324677 h 648872"/>
                <a:gd name="connsiteX1-99" fmla="*/ 440718 w 739296"/>
                <a:gd name="connsiteY1-100" fmla="*/ 641 h 648872"/>
                <a:gd name="connsiteX2-101" fmla="*/ 440718 w 739296"/>
                <a:gd name="connsiteY2-102" fmla="*/ 162659 h 648872"/>
                <a:gd name="connsiteX3-103" fmla="*/ 739251 w 739296"/>
                <a:gd name="connsiteY3-104" fmla="*/ 162659 h 648872"/>
                <a:gd name="connsiteX4-105" fmla="*/ 739251 w 739296"/>
                <a:gd name="connsiteY4-106" fmla="*/ 486695 h 648872"/>
                <a:gd name="connsiteX5-107" fmla="*/ 440718 w 739296"/>
                <a:gd name="connsiteY5-108" fmla="*/ 486695 h 648872"/>
                <a:gd name="connsiteX6-109" fmla="*/ 440718 w 739296"/>
                <a:gd name="connsiteY6-110" fmla="*/ 648713 h 648872"/>
                <a:gd name="connsiteX7-111" fmla="*/ 774 w 739296"/>
                <a:gd name="connsiteY7-112" fmla="*/ 324677 h 648872"/>
                <a:gd name="connsiteX0-113" fmla="*/ 774 w 756422"/>
                <a:gd name="connsiteY0-114" fmla="*/ 324677 h 648872"/>
                <a:gd name="connsiteX1-115" fmla="*/ 440718 w 756422"/>
                <a:gd name="connsiteY1-116" fmla="*/ 641 h 648872"/>
                <a:gd name="connsiteX2-117" fmla="*/ 440718 w 756422"/>
                <a:gd name="connsiteY2-118" fmla="*/ 162659 h 648872"/>
                <a:gd name="connsiteX3-119" fmla="*/ 739251 w 756422"/>
                <a:gd name="connsiteY3-120" fmla="*/ 162659 h 648872"/>
                <a:gd name="connsiteX4-121" fmla="*/ 739251 w 756422"/>
                <a:gd name="connsiteY4-122" fmla="*/ 486695 h 648872"/>
                <a:gd name="connsiteX5-123" fmla="*/ 440718 w 756422"/>
                <a:gd name="connsiteY5-124" fmla="*/ 486695 h 648872"/>
                <a:gd name="connsiteX6-125" fmla="*/ 440718 w 756422"/>
                <a:gd name="connsiteY6-126" fmla="*/ 648713 h 648872"/>
                <a:gd name="connsiteX7-127" fmla="*/ 774 w 756422"/>
                <a:gd name="connsiteY7-128" fmla="*/ 324677 h 648872"/>
                <a:gd name="connsiteX0-129" fmla="*/ 774 w 763635"/>
                <a:gd name="connsiteY0-130" fmla="*/ 324677 h 648872"/>
                <a:gd name="connsiteX1-131" fmla="*/ 440718 w 763635"/>
                <a:gd name="connsiteY1-132" fmla="*/ 641 h 648872"/>
                <a:gd name="connsiteX2-133" fmla="*/ 440718 w 763635"/>
                <a:gd name="connsiteY2-134" fmla="*/ 162659 h 648872"/>
                <a:gd name="connsiteX3-135" fmla="*/ 739251 w 763635"/>
                <a:gd name="connsiteY3-136" fmla="*/ 162659 h 648872"/>
                <a:gd name="connsiteX4-137" fmla="*/ 739251 w 763635"/>
                <a:gd name="connsiteY4-138" fmla="*/ 486695 h 648872"/>
                <a:gd name="connsiteX5-139" fmla="*/ 440718 w 763635"/>
                <a:gd name="connsiteY5-140" fmla="*/ 486695 h 648872"/>
                <a:gd name="connsiteX6-141" fmla="*/ 440718 w 763635"/>
                <a:gd name="connsiteY6-142" fmla="*/ 648713 h 648872"/>
                <a:gd name="connsiteX7-143" fmla="*/ 774 w 763635"/>
                <a:gd name="connsiteY7-144" fmla="*/ 324677 h 648872"/>
                <a:gd name="connsiteX0-145" fmla="*/ 774 w 763635"/>
                <a:gd name="connsiteY0-146" fmla="*/ 324677 h 648872"/>
                <a:gd name="connsiteX1-147" fmla="*/ 440718 w 763635"/>
                <a:gd name="connsiteY1-148" fmla="*/ 641 h 648872"/>
                <a:gd name="connsiteX2-149" fmla="*/ 440718 w 763635"/>
                <a:gd name="connsiteY2-150" fmla="*/ 162659 h 648872"/>
                <a:gd name="connsiteX3-151" fmla="*/ 739251 w 763635"/>
                <a:gd name="connsiteY3-152" fmla="*/ 162659 h 648872"/>
                <a:gd name="connsiteX4-153" fmla="*/ 739251 w 763635"/>
                <a:gd name="connsiteY4-154" fmla="*/ 486695 h 648872"/>
                <a:gd name="connsiteX5-155" fmla="*/ 440718 w 763635"/>
                <a:gd name="connsiteY5-156" fmla="*/ 486695 h 648872"/>
                <a:gd name="connsiteX6-157" fmla="*/ 440718 w 763635"/>
                <a:gd name="connsiteY6-158" fmla="*/ 648713 h 648872"/>
                <a:gd name="connsiteX7-159" fmla="*/ 774 w 763635"/>
                <a:gd name="connsiteY7-160" fmla="*/ 324677 h 648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o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hu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78242" y="448412"/>
            <a:ext cx="4940097" cy="31007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Lets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read</a:t>
            </a:r>
            <a:b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story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" y="102371"/>
            <a:ext cx="9187491" cy="6876743"/>
            <a:chOff x="0" y="-16196"/>
            <a:chExt cx="9187491" cy="6876743"/>
          </a:xfrm>
        </p:grpSpPr>
        <p:sp>
          <p:nvSpPr>
            <p:cNvPr id="9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r="60791" b="60788"/>
          <a:stretch>
            <a:fillRect/>
          </a:stretch>
        </p:blipFill>
        <p:spPr bwMode="auto">
          <a:xfrm>
            <a:off x="3314738" y="3412585"/>
            <a:ext cx="2558018" cy="28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23 Grupo"/>
          <p:cNvGrpSpPr/>
          <p:nvPr/>
        </p:nvGrpSpPr>
        <p:grpSpPr bwMode="auto">
          <a:xfrm>
            <a:off x="7269957" y="5795833"/>
            <a:ext cx="985838" cy="903287"/>
            <a:chOff x="7200292" y="5083289"/>
            <a:chExt cx="1368152" cy="1296144"/>
          </a:xfrm>
        </p:grpSpPr>
        <p:sp>
          <p:nvSpPr>
            <p:cNvPr id="1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nny_t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" y="102371"/>
            <a:ext cx="9187491" cy="6876743"/>
            <a:chOff x="0" y="-16196"/>
            <a:chExt cx="9187491" cy="6876743"/>
          </a:xfrm>
        </p:grpSpPr>
        <p:sp>
          <p:nvSpPr>
            <p:cNvPr id="9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8" name="5 CuadroTexto"/>
          <p:cNvSpPr txBox="1"/>
          <p:nvPr/>
        </p:nvSpPr>
        <p:spPr>
          <a:xfrm>
            <a:off x="561299" y="4861520"/>
            <a:ext cx="8064896" cy="15918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angry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dad?</a:t>
            </a:r>
            <a:b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Yes, I am.</a:t>
            </a:r>
            <a:endParaRPr lang="es-ES" sz="40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7124" r="7951" b="63480"/>
          <a:stretch>
            <a:fillRect/>
          </a:stretch>
        </p:blipFill>
        <p:spPr bwMode="auto">
          <a:xfrm>
            <a:off x="2123728" y="658488"/>
            <a:ext cx="4347411" cy="4203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23 Grupo"/>
          <p:cNvGrpSpPr/>
          <p:nvPr/>
        </p:nvGrpSpPr>
        <p:grpSpPr bwMode="auto">
          <a:xfrm>
            <a:off x="7269957" y="5795833"/>
            <a:ext cx="985838" cy="903287"/>
            <a:chOff x="7200292" y="5083289"/>
            <a:chExt cx="1368152" cy="1296144"/>
          </a:xfrm>
        </p:grpSpPr>
        <p:sp>
          <p:nvSpPr>
            <p:cNvPr id="13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" y="102371"/>
            <a:ext cx="9187491" cy="6876743"/>
            <a:chOff x="0" y="-16196"/>
            <a:chExt cx="9187491" cy="6876743"/>
          </a:xfrm>
        </p:grpSpPr>
        <p:sp>
          <p:nvSpPr>
            <p:cNvPr id="9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92" r="7074" b="20948"/>
          <a:stretch>
            <a:fillRect/>
          </a:stretch>
        </p:blipFill>
        <p:spPr bwMode="auto">
          <a:xfrm>
            <a:off x="547029" y="898358"/>
            <a:ext cx="7762782" cy="3963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CuadroTexto"/>
          <p:cNvSpPr txBox="1"/>
          <p:nvPr/>
        </p:nvSpPr>
        <p:spPr>
          <a:xfrm>
            <a:off x="561299" y="4861520"/>
            <a:ext cx="8064896" cy="15918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brother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Yes, I am.</a:t>
            </a:r>
            <a:endParaRPr lang="es-ES" sz="40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23 Grupo"/>
          <p:cNvGrpSpPr/>
          <p:nvPr/>
        </p:nvGrpSpPr>
        <p:grpSpPr bwMode="auto">
          <a:xfrm>
            <a:off x="7269957" y="5795833"/>
            <a:ext cx="985838" cy="903287"/>
            <a:chOff x="7200292" y="5083289"/>
            <a:chExt cx="1368152" cy="1296144"/>
          </a:xfrm>
        </p:grpSpPr>
        <p:sp>
          <p:nvSpPr>
            <p:cNvPr id="14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" y="102371"/>
            <a:ext cx="9187491" cy="6876743"/>
            <a:chOff x="0" y="-16196"/>
            <a:chExt cx="9187491" cy="6876743"/>
          </a:xfrm>
        </p:grpSpPr>
        <p:sp>
          <p:nvSpPr>
            <p:cNvPr id="9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1122" r="-4247" b="61561"/>
          <a:stretch>
            <a:fillRect/>
          </a:stretch>
        </p:blipFill>
        <p:spPr bwMode="auto">
          <a:xfrm>
            <a:off x="1137632" y="546847"/>
            <a:ext cx="6912230" cy="4561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CuadroTexto"/>
          <p:cNvSpPr txBox="1"/>
          <p:nvPr/>
        </p:nvSpPr>
        <p:spPr>
          <a:xfrm>
            <a:off x="561299" y="5108206"/>
            <a:ext cx="8064896" cy="15918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happy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sister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Yes, I am.</a:t>
            </a:r>
            <a:endParaRPr lang="es-ES" sz="40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23 Grupo"/>
          <p:cNvGrpSpPr/>
          <p:nvPr/>
        </p:nvGrpSpPr>
        <p:grpSpPr bwMode="auto">
          <a:xfrm>
            <a:off x="7269957" y="5795833"/>
            <a:ext cx="985838" cy="903287"/>
            <a:chOff x="7200292" y="5083289"/>
            <a:chExt cx="1368152" cy="1296144"/>
          </a:xfrm>
        </p:grpSpPr>
        <p:sp>
          <p:nvSpPr>
            <p:cNvPr id="14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" y="102371"/>
            <a:ext cx="9187491" cy="6876743"/>
            <a:chOff x="0" y="-16196"/>
            <a:chExt cx="9187491" cy="6876743"/>
          </a:xfrm>
        </p:grpSpPr>
        <p:sp>
          <p:nvSpPr>
            <p:cNvPr id="9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8" name="5 CuadroTexto"/>
          <p:cNvSpPr txBox="1"/>
          <p:nvPr/>
        </p:nvSpPr>
        <p:spPr>
          <a:xfrm>
            <a:off x="561299" y="5108206"/>
            <a:ext cx="6963029" cy="11393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I’m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hungry</a:t>
            </a:r>
            <a:r>
              <a:rPr lang="es-ES_tradnl" sz="40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s-ES" sz="40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5785" r="54135" b="66171"/>
          <a:stretch>
            <a:fillRect/>
          </a:stretch>
        </p:blipFill>
        <p:spPr bwMode="auto">
          <a:xfrm>
            <a:off x="697766" y="692696"/>
            <a:ext cx="7956884" cy="4588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23 Grupo"/>
          <p:cNvGrpSpPr/>
          <p:nvPr/>
        </p:nvGrpSpPr>
        <p:grpSpPr bwMode="auto">
          <a:xfrm>
            <a:off x="7814805" y="5280738"/>
            <a:ext cx="985838" cy="903287"/>
            <a:chOff x="7200292" y="5083289"/>
            <a:chExt cx="1368152" cy="1296144"/>
          </a:xfrm>
        </p:grpSpPr>
        <p:sp>
          <p:nvSpPr>
            <p:cNvPr id="13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spicythailancaster.com/wp-content/uploads/2013/03/smiley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/>
          <a:stretch>
            <a:fillRect/>
          </a:stretch>
        </p:blipFill>
        <p:spPr bwMode="auto">
          <a:xfrm>
            <a:off x="2803982" y="1322614"/>
            <a:ext cx="3103989" cy="31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5737" y="5445224"/>
            <a:ext cx="4608512" cy="3384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115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SAD</a:t>
            </a:r>
            <a:endParaRPr lang="es-ES" sz="115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" name="Picture 2" descr="http://www.jennyannfraser.com/wp-content/uploads/2011/09/disappointment-yayaoyo-canstockphoto5729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1" y="1322614"/>
            <a:ext cx="2995709" cy="30659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Lágrima"/>
          <p:cNvSpPr/>
          <p:nvPr/>
        </p:nvSpPr>
        <p:spPr>
          <a:xfrm rot="18834801">
            <a:off x="4238948" y="3280797"/>
            <a:ext cx="666125" cy="653387"/>
          </a:xfrm>
          <a:custGeom>
            <a:avLst/>
            <a:gdLst>
              <a:gd name="connsiteX0" fmla="*/ 0 w 648072"/>
              <a:gd name="connsiteY0" fmla="*/ 324036 h 648072"/>
              <a:gd name="connsiteX1" fmla="*/ 324036 w 648072"/>
              <a:gd name="connsiteY1" fmla="*/ 0 h 648072"/>
              <a:gd name="connsiteX2" fmla="*/ 648072 w 648072"/>
              <a:gd name="connsiteY2" fmla="*/ 0 h 648072"/>
              <a:gd name="connsiteX3" fmla="*/ 648072 w 648072"/>
              <a:gd name="connsiteY3" fmla="*/ 324036 h 648072"/>
              <a:gd name="connsiteX4" fmla="*/ 324036 w 648072"/>
              <a:gd name="connsiteY4" fmla="*/ 648072 h 648072"/>
              <a:gd name="connsiteX5" fmla="*/ 0 w 648072"/>
              <a:gd name="connsiteY5" fmla="*/ 324036 h 648072"/>
              <a:gd name="connsiteX0-1" fmla="*/ 0 w 794455"/>
              <a:gd name="connsiteY0-2" fmla="*/ 464968 h 789004"/>
              <a:gd name="connsiteX1-3" fmla="*/ 324036 w 794455"/>
              <a:gd name="connsiteY1-4" fmla="*/ 140932 h 789004"/>
              <a:gd name="connsiteX2-5" fmla="*/ 794455 w 794455"/>
              <a:gd name="connsiteY2-6" fmla="*/ 0 h 789004"/>
              <a:gd name="connsiteX3-7" fmla="*/ 648072 w 794455"/>
              <a:gd name="connsiteY3-8" fmla="*/ 464968 h 789004"/>
              <a:gd name="connsiteX4-9" fmla="*/ 324036 w 794455"/>
              <a:gd name="connsiteY4-10" fmla="*/ 789004 h 789004"/>
              <a:gd name="connsiteX5-11" fmla="*/ 0 w 794455"/>
              <a:gd name="connsiteY5-12" fmla="*/ 464968 h 789004"/>
              <a:gd name="connsiteX0-13" fmla="*/ 0 w 876796"/>
              <a:gd name="connsiteY0-14" fmla="*/ 544242 h 868278"/>
              <a:gd name="connsiteX1-15" fmla="*/ 324036 w 876796"/>
              <a:gd name="connsiteY1-16" fmla="*/ 220206 h 868278"/>
              <a:gd name="connsiteX2-17" fmla="*/ 876796 w 876796"/>
              <a:gd name="connsiteY2-18" fmla="*/ 0 h 868278"/>
              <a:gd name="connsiteX3-19" fmla="*/ 648072 w 876796"/>
              <a:gd name="connsiteY3-20" fmla="*/ 544242 h 868278"/>
              <a:gd name="connsiteX4-21" fmla="*/ 324036 w 876796"/>
              <a:gd name="connsiteY4-22" fmla="*/ 868278 h 868278"/>
              <a:gd name="connsiteX5-23" fmla="*/ 0 w 876796"/>
              <a:gd name="connsiteY5-24" fmla="*/ 544242 h 868278"/>
              <a:gd name="connsiteX0-25" fmla="*/ 0 w 876796"/>
              <a:gd name="connsiteY0-26" fmla="*/ 544242 h 868278"/>
              <a:gd name="connsiteX1-27" fmla="*/ 324036 w 876796"/>
              <a:gd name="connsiteY1-28" fmla="*/ 220206 h 868278"/>
              <a:gd name="connsiteX2-29" fmla="*/ 876796 w 876796"/>
              <a:gd name="connsiteY2-30" fmla="*/ 0 h 868278"/>
              <a:gd name="connsiteX3-31" fmla="*/ 648072 w 876796"/>
              <a:gd name="connsiteY3-32" fmla="*/ 544242 h 868278"/>
              <a:gd name="connsiteX4-33" fmla="*/ 324036 w 876796"/>
              <a:gd name="connsiteY4-34" fmla="*/ 868278 h 868278"/>
              <a:gd name="connsiteX5-35" fmla="*/ 0 w 876796"/>
              <a:gd name="connsiteY5-36" fmla="*/ 544242 h 868278"/>
              <a:gd name="connsiteX0-37" fmla="*/ 0 w 876796"/>
              <a:gd name="connsiteY0-38" fmla="*/ 544242 h 868278"/>
              <a:gd name="connsiteX1-39" fmla="*/ 324036 w 876796"/>
              <a:gd name="connsiteY1-40" fmla="*/ 220206 h 868278"/>
              <a:gd name="connsiteX2-41" fmla="*/ 876796 w 876796"/>
              <a:gd name="connsiteY2-42" fmla="*/ 0 h 868278"/>
              <a:gd name="connsiteX3-43" fmla="*/ 648072 w 876796"/>
              <a:gd name="connsiteY3-44" fmla="*/ 544242 h 868278"/>
              <a:gd name="connsiteX4-45" fmla="*/ 324036 w 876796"/>
              <a:gd name="connsiteY4-46" fmla="*/ 868278 h 868278"/>
              <a:gd name="connsiteX5-47" fmla="*/ 0 w 876796"/>
              <a:gd name="connsiteY5-48" fmla="*/ 544242 h 8682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76796" h="868278">
                <a:moveTo>
                  <a:pt x="0" y="544242"/>
                </a:moveTo>
                <a:cubicBezTo>
                  <a:pt x="0" y="365282"/>
                  <a:pt x="152181" y="319141"/>
                  <a:pt x="324036" y="220206"/>
                </a:cubicBezTo>
                <a:lnTo>
                  <a:pt x="876796" y="0"/>
                </a:lnTo>
                <a:cubicBezTo>
                  <a:pt x="876796" y="108012"/>
                  <a:pt x="648072" y="436230"/>
                  <a:pt x="648072" y="544242"/>
                </a:cubicBezTo>
                <a:cubicBezTo>
                  <a:pt x="575903" y="739796"/>
                  <a:pt x="502996" y="868278"/>
                  <a:pt x="324036" y="868278"/>
                </a:cubicBezTo>
                <a:cubicBezTo>
                  <a:pt x="145076" y="868278"/>
                  <a:pt x="0" y="723202"/>
                  <a:pt x="0" y="54424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5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10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5" presetClass="exit" presetSubtype="0" repeatCount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5" presetClass="entr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7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 animBg="1"/>
          <p:bldP spid="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5" presetClass="exit" presetSubtype="0" repeatCount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5" presetClass="entr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7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 animBg="1"/>
          <p:bldP spid="8" grpId="1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7" name="5 CuadroTexto"/>
          <p:cNvSpPr txBox="1"/>
          <p:nvPr/>
        </p:nvSpPr>
        <p:spPr>
          <a:xfrm>
            <a:off x="827584" y="1772816"/>
            <a:ext cx="7344816" cy="37444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Let’s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play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name</a:t>
            </a:r>
            <a:b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that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feeling</a:t>
            </a:r>
            <a:r>
              <a:rPr lang="es-ES_tradnl" sz="54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game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8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with</a:t>
            </a:r>
            <a:r>
              <a:rPr lang="es-ES_tradnl" sz="48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8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sesame</a:t>
            </a:r>
            <a:r>
              <a:rPr lang="es-ES_tradnl" sz="48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S_tradnl" sz="48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street</a:t>
            </a:r>
            <a:br>
              <a:rPr lang="es-ES_tradnl" sz="44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40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https://www.youtube.com/watch?v=ZxfJicfyCdg</a:t>
            </a:r>
            <a:endParaRPr lang="es-ES" sz="4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6" name="23 Grupo"/>
          <p:cNvGrpSpPr/>
          <p:nvPr/>
        </p:nvGrpSpPr>
        <p:grpSpPr bwMode="auto">
          <a:xfrm>
            <a:off x="7263148" y="5194171"/>
            <a:ext cx="985838" cy="903287"/>
            <a:chOff x="7200292" y="5083289"/>
            <a:chExt cx="1368152" cy="1296144"/>
          </a:xfrm>
        </p:grpSpPr>
        <p:sp>
          <p:nvSpPr>
            <p:cNvPr id="8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Funny_t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7" name="5 CuadroTexto"/>
          <p:cNvSpPr txBox="1"/>
          <p:nvPr/>
        </p:nvSpPr>
        <p:spPr>
          <a:xfrm>
            <a:off x="705098" y="116632"/>
            <a:ext cx="784887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Making</a:t>
            </a:r>
            <a:r>
              <a:rPr lang="es-ES_tradnl" sz="5400" b="1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faces </a:t>
            </a:r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game</a:t>
            </a:r>
            <a:r>
              <a:rPr lang="es-ES_tradnl" sz="5400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</a:t>
            </a:r>
            <a:endParaRPr lang="es-ES" sz="5400" u="sng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21700" y="2128649"/>
            <a:ext cx="3798553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happy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8" name="Picture 8" descr="http://3.bp.blogspot.com/-KKnUAc2Vs2M/T40GMA3hXiI/AAAAAAAAAbw/sULA-cE2dFs/s1600/smileys_by_musty14-d3hfwjw.jpg"/>
          <p:cNvPicPr>
            <a:picLocks noChangeAspect="1" noChangeArrowheads="1"/>
          </p:cNvPicPr>
          <p:nvPr/>
        </p:nvPicPr>
        <p:blipFill rotWithShape="1">
          <a:blip r:embed="rId1" cstate="print"/>
          <a:srcRect l="-9205" t="-7056" r="-6663" b="2502"/>
          <a:stretch>
            <a:fillRect/>
          </a:stretch>
        </p:blipFill>
        <p:spPr bwMode="auto">
          <a:xfrm>
            <a:off x="4788024" y="1914150"/>
            <a:ext cx="1370301" cy="118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5 CuadroTexto"/>
          <p:cNvSpPr txBox="1"/>
          <p:nvPr/>
        </p:nvSpPr>
        <p:spPr>
          <a:xfrm>
            <a:off x="4648127" y="1197652"/>
            <a:ext cx="2772308" cy="549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sad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4" name="Picture 2" descr="https://www.ptsdforum.org/c/data/attachments/14/14250-261db7d77f17562b94a8330991bba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992" y="2780114"/>
            <a:ext cx="1422570" cy="12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 CuadroTexto"/>
          <p:cNvSpPr txBox="1"/>
          <p:nvPr/>
        </p:nvSpPr>
        <p:spPr>
          <a:xfrm>
            <a:off x="2555002" y="3130703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tired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5 CuadroTexto"/>
          <p:cNvSpPr txBox="1"/>
          <p:nvPr/>
        </p:nvSpPr>
        <p:spPr>
          <a:xfrm>
            <a:off x="4135308" y="4234591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hungry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8" name="Picture 2" descr="thir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981" y="5192210"/>
            <a:ext cx="1218401" cy="10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hungry emot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39" y="4035595"/>
            <a:ext cx="940286" cy="9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 CuadroTexto"/>
          <p:cNvSpPr txBox="1"/>
          <p:nvPr/>
        </p:nvSpPr>
        <p:spPr>
          <a:xfrm>
            <a:off x="3325150" y="5343171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thirsty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8" name="Picture 4" descr="Image result for sad emot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87" y="931804"/>
            <a:ext cx="972108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7" descr="http://files.myopera.com/supergreatChandu8/albums/5466862/smiley-h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762" y="5685472"/>
            <a:ext cx="850003" cy="7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6" descr="http://www.officialpsds.com/images/thumbs/Cold-Face-psd745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7684" y="4495133"/>
            <a:ext cx="922641" cy="7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5 CuadroTexto"/>
          <p:cNvSpPr txBox="1"/>
          <p:nvPr/>
        </p:nvSpPr>
        <p:spPr>
          <a:xfrm>
            <a:off x="471137" y="5287895"/>
            <a:ext cx="1922305" cy="549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hot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391485" y="4032795"/>
            <a:ext cx="2438010" cy="459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cold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4" name="5 CuadroTexto"/>
          <p:cNvSpPr txBox="1"/>
          <p:nvPr/>
        </p:nvSpPr>
        <p:spPr>
          <a:xfrm>
            <a:off x="391485" y="908282"/>
            <a:ext cx="3958526" cy="1101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Are </a:t>
            </a:r>
            <a:r>
              <a:rPr lang="es-ES_tradnl" sz="28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r>
              <a:rPr lang="es-ES_tradnl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…</a:t>
            </a:r>
            <a:endParaRPr lang="es-ES" sz="2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25" name="23 Grupo"/>
          <p:cNvGrpSpPr/>
          <p:nvPr/>
        </p:nvGrpSpPr>
        <p:grpSpPr bwMode="auto">
          <a:xfrm>
            <a:off x="7762876" y="2524439"/>
            <a:ext cx="985838" cy="903287"/>
            <a:chOff x="7200292" y="5083289"/>
            <a:chExt cx="1368152" cy="1296144"/>
          </a:xfrm>
        </p:grpSpPr>
        <p:sp>
          <p:nvSpPr>
            <p:cNvPr id="26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9091" y="225425"/>
            <a:ext cx="8712200" cy="6407150"/>
          </a:xfrm>
          <a:prstGeom prst="rect">
            <a:avLst/>
          </a:prstGeom>
          <a:solidFill>
            <a:schemeClr val="tx1"/>
          </a:solidFill>
          <a:ln w="1524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9" y="1847870"/>
            <a:ext cx="15478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5507" r="13654" b="10379"/>
          <a:stretch>
            <a:fillRect/>
          </a:stretch>
        </p:blipFill>
        <p:spPr bwMode="auto">
          <a:xfrm>
            <a:off x="5481638" y="1822470"/>
            <a:ext cx="15684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811358"/>
            <a:ext cx="16192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9" y="1797050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0" y="1847870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4871" r="13332" b="9793"/>
          <a:stretch>
            <a:fillRect/>
          </a:stretch>
        </p:blipFill>
        <p:spPr bwMode="auto">
          <a:xfrm>
            <a:off x="2149475" y="1830408"/>
            <a:ext cx="1570038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3081" r="10036" b="8379"/>
          <a:stretch>
            <a:fillRect/>
          </a:stretch>
        </p:blipFill>
        <p:spPr bwMode="auto">
          <a:xfrm>
            <a:off x="3829060" y="3617933"/>
            <a:ext cx="15922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617933"/>
            <a:ext cx="15922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3259" r="10301" b="7259"/>
          <a:stretch>
            <a:fillRect/>
          </a:stretch>
        </p:blipFill>
        <p:spPr bwMode="auto">
          <a:xfrm>
            <a:off x="419102" y="3617933"/>
            <a:ext cx="15986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805008"/>
            <a:ext cx="16192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1839913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805008"/>
            <a:ext cx="16192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829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3614738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5829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9" y="3582988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3614738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565525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5 CuadroTexto"/>
          <p:cNvSpPr txBox="1"/>
          <p:nvPr/>
        </p:nvSpPr>
        <p:spPr>
          <a:xfrm>
            <a:off x="733263" y="555487"/>
            <a:ext cx="784887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Memory</a:t>
            </a:r>
            <a:r>
              <a:rPr lang="es-ES_tradnl" sz="5400" b="1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game</a:t>
            </a:r>
            <a:r>
              <a:rPr lang="es-ES_tradnl" sz="5400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</a:t>
            </a:r>
            <a:endParaRPr lang="es-ES" sz="5400" u="sng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26" name="5 CuadroTexto"/>
          <p:cNvSpPr txBox="1"/>
          <p:nvPr/>
        </p:nvSpPr>
        <p:spPr>
          <a:xfrm>
            <a:off x="733263" y="5505351"/>
            <a:ext cx="6418426" cy="891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example</a:t>
            </a:r>
            <a:endParaRPr lang="es-ES" sz="5400" u="sng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grpSp>
        <p:nvGrpSpPr>
          <p:cNvPr id="27" name="23 Grupo"/>
          <p:cNvGrpSpPr/>
          <p:nvPr/>
        </p:nvGrpSpPr>
        <p:grpSpPr bwMode="auto">
          <a:xfrm>
            <a:off x="7546668" y="5493414"/>
            <a:ext cx="985838" cy="903287"/>
            <a:chOff x="7200292" y="5083289"/>
            <a:chExt cx="1368152" cy="1296144"/>
          </a:xfrm>
        </p:grpSpPr>
        <p:sp>
          <p:nvSpPr>
            <p:cNvPr id="29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098" y="225425"/>
            <a:ext cx="8712200" cy="6407150"/>
          </a:xfrm>
          <a:prstGeom prst="rect">
            <a:avLst/>
          </a:prstGeom>
          <a:solidFill>
            <a:schemeClr val="tx1"/>
          </a:solidFill>
          <a:ln w="1524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711" y="2138611"/>
            <a:ext cx="153590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41" y="2105273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209" y="2143393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2" y="2111623"/>
            <a:ext cx="1620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22978" r="11972" b="27026"/>
          <a:stretch>
            <a:fillRect/>
          </a:stretch>
        </p:blipFill>
        <p:spPr bwMode="auto">
          <a:xfrm>
            <a:off x="2398715" y="225425"/>
            <a:ext cx="4419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1" y="2138611"/>
            <a:ext cx="15494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2105273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" b="3770"/>
          <a:stretch>
            <a:fillRect/>
          </a:stretch>
        </p:blipFill>
        <p:spPr bwMode="auto">
          <a:xfrm>
            <a:off x="5499102" y="2146568"/>
            <a:ext cx="15573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2" y="2106861"/>
            <a:ext cx="1620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91" y="2143393"/>
            <a:ext cx="15478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8" y="2102098"/>
            <a:ext cx="1620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 b="4166"/>
          <a:stretch>
            <a:fillRect/>
          </a:stretch>
        </p:blipFill>
        <p:spPr bwMode="auto">
          <a:xfrm>
            <a:off x="411174" y="3895993"/>
            <a:ext cx="15652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1" y="3861048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61" y="3895993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41" y="3861048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" b="4527"/>
          <a:stretch>
            <a:fillRect/>
          </a:stretch>
        </p:blipFill>
        <p:spPr bwMode="auto">
          <a:xfrm>
            <a:off x="3798891" y="3895993"/>
            <a:ext cx="15684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2" y="3861048"/>
            <a:ext cx="1620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5" y="3895993"/>
            <a:ext cx="15478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2" y="3861048"/>
            <a:ext cx="1620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8974" b="7269"/>
          <a:stretch>
            <a:fillRect/>
          </a:stretch>
        </p:blipFill>
        <p:spPr bwMode="auto">
          <a:xfrm>
            <a:off x="7192974" y="3895993"/>
            <a:ext cx="15382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9" y="3861048"/>
            <a:ext cx="16208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6"/>
          <p:cNvSpPr txBox="1"/>
          <p:nvPr/>
        </p:nvSpPr>
        <p:spPr bwMode="auto">
          <a:xfrm>
            <a:off x="586161" y="1204243"/>
            <a:ext cx="81387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1		 2	     3		4	    5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sp>
        <p:nvSpPr>
          <p:cNvPr id="26" name="Заголовок 6"/>
          <p:cNvSpPr txBox="1"/>
          <p:nvPr/>
        </p:nvSpPr>
        <p:spPr bwMode="auto">
          <a:xfrm>
            <a:off x="512950" y="5432537"/>
            <a:ext cx="81387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6		 7	     8		9	</a:t>
            </a:r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rdiaUPC" panose="020B0304020202020204" pitchFamily="34" charset="-34"/>
              </a:rPr>
              <a:t>  10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  <a:cs typeface="CordiaUPC" panose="020B0304020202020204" pitchFamily="34" charset="-34"/>
            </a:endParaRPr>
          </a:p>
        </p:txBody>
      </p:sp>
      <p:grpSp>
        <p:nvGrpSpPr>
          <p:cNvPr id="29" name="23 Grupo"/>
          <p:cNvGrpSpPr/>
          <p:nvPr/>
        </p:nvGrpSpPr>
        <p:grpSpPr bwMode="auto">
          <a:xfrm>
            <a:off x="7235518" y="457993"/>
            <a:ext cx="985838" cy="903287"/>
            <a:chOff x="7200292" y="5083289"/>
            <a:chExt cx="1368152" cy="1296144"/>
          </a:xfrm>
        </p:grpSpPr>
        <p:sp>
          <p:nvSpPr>
            <p:cNvPr id="31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7" name="5 CuadroTexto"/>
          <p:cNvSpPr txBox="1"/>
          <p:nvPr/>
        </p:nvSpPr>
        <p:spPr>
          <a:xfrm>
            <a:off x="705098" y="116632"/>
            <a:ext cx="784887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Making</a:t>
            </a:r>
            <a:r>
              <a:rPr lang="es-ES_tradnl" sz="5400" b="1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faces </a:t>
            </a:r>
            <a:r>
              <a:rPr lang="es-ES_tradnl" sz="5400" b="1" u="sng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game</a:t>
            </a:r>
            <a:r>
              <a:rPr lang="es-ES_tradnl" sz="5400" u="sng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 </a:t>
            </a:r>
            <a:endParaRPr lang="es-ES" sz="5400" u="sng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21700" y="2128649"/>
            <a:ext cx="3798553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happy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8" name="Picture 8" descr="http://3.bp.blogspot.com/-KKnUAc2Vs2M/T40GMA3hXiI/AAAAAAAAAbw/sULA-cE2dFs/s1600/smileys_by_musty14-d3hfwjw.jpg"/>
          <p:cNvPicPr>
            <a:picLocks noChangeAspect="1" noChangeArrowheads="1"/>
          </p:cNvPicPr>
          <p:nvPr/>
        </p:nvPicPr>
        <p:blipFill rotWithShape="1">
          <a:blip r:embed="rId1" cstate="print"/>
          <a:srcRect l="-9205" t="-7056" r="-6663" b="2502"/>
          <a:stretch>
            <a:fillRect/>
          </a:stretch>
        </p:blipFill>
        <p:spPr bwMode="auto">
          <a:xfrm>
            <a:off x="4788024" y="1914150"/>
            <a:ext cx="1370301" cy="118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5 CuadroTexto"/>
          <p:cNvSpPr txBox="1"/>
          <p:nvPr/>
        </p:nvSpPr>
        <p:spPr>
          <a:xfrm>
            <a:off x="4429663" y="1184363"/>
            <a:ext cx="2772308" cy="549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sad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4" name="Picture 2" descr="https://www.ptsdforum.org/c/data/attachments/14/14250-261db7d77f17562b94a8330991bba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992" y="2780114"/>
            <a:ext cx="1422570" cy="12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 CuadroTexto"/>
          <p:cNvSpPr txBox="1"/>
          <p:nvPr/>
        </p:nvSpPr>
        <p:spPr>
          <a:xfrm>
            <a:off x="2555002" y="3130703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tired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5 CuadroTexto"/>
          <p:cNvSpPr txBox="1"/>
          <p:nvPr/>
        </p:nvSpPr>
        <p:spPr>
          <a:xfrm>
            <a:off x="4135308" y="4234591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hungry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8" name="Picture 2" descr="thir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981" y="5192210"/>
            <a:ext cx="1218401" cy="10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hungry emot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39" y="4035595"/>
            <a:ext cx="940286" cy="9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 CuadroTexto"/>
          <p:cNvSpPr txBox="1"/>
          <p:nvPr/>
        </p:nvSpPr>
        <p:spPr>
          <a:xfrm>
            <a:off x="3325150" y="5343171"/>
            <a:ext cx="3285127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thirsty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8" name="Picture 4" descr="Image result for sad emot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23" y="918515"/>
            <a:ext cx="972108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7" descr="http://files.myopera.com/supergreatChandu8/albums/5466862/smiley-h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762" y="5685472"/>
            <a:ext cx="850003" cy="7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6" descr="http://www.officialpsds.com/images/thumbs/Cold-Face-psd745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7684" y="4495133"/>
            <a:ext cx="922641" cy="7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5 CuadroTexto"/>
          <p:cNvSpPr txBox="1"/>
          <p:nvPr/>
        </p:nvSpPr>
        <p:spPr>
          <a:xfrm>
            <a:off x="471137" y="5287895"/>
            <a:ext cx="1922305" cy="549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hot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391485" y="4032795"/>
            <a:ext cx="2438010" cy="459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cold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? 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4" name="5 CuadroTexto"/>
          <p:cNvSpPr txBox="1"/>
          <p:nvPr/>
        </p:nvSpPr>
        <p:spPr>
          <a:xfrm>
            <a:off x="391485" y="908282"/>
            <a:ext cx="3958526" cy="1101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Are </a:t>
            </a:r>
            <a:r>
              <a:rPr lang="es-ES_tradnl" sz="28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r>
              <a:rPr lang="es-ES_tradnl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…</a:t>
            </a:r>
            <a:endParaRPr lang="es-ES" sz="2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25" name="23 Grupo"/>
          <p:cNvGrpSpPr/>
          <p:nvPr/>
        </p:nvGrpSpPr>
        <p:grpSpPr bwMode="auto">
          <a:xfrm>
            <a:off x="7857818" y="2328470"/>
            <a:ext cx="985838" cy="903287"/>
            <a:chOff x="7200292" y="5083289"/>
            <a:chExt cx="1368152" cy="1296144"/>
          </a:xfrm>
        </p:grpSpPr>
        <p:sp>
          <p:nvSpPr>
            <p:cNvPr id="26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2411760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3132138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3556" name="Picture 2" descr="http://i276.photobucket.com/albums/kk7/meridian-rose/lj/fullerverse/bye-bye-male-smiley-smiley-emot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381270"/>
            <a:ext cx="1619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19674" y="4797152"/>
            <a:ext cx="6120680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TIRED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6" y="754753"/>
            <a:ext cx="3383026" cy="373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2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8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b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10" y="4797152"/>
            <a:ext cx="6840760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THIRSTY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2" descr="http://static6.bigstockphoto.com/thumbs/0/9/3/small2/39040516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1268780"/>
            <a:ext cx="4325456" cy="2952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1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8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6.bigstockphoto.com/thumbs/0/9/3/small2/39040516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1268780"/>
            <a:ext cx="4325456" cy="2952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78417" y="4869160"/>
            <a:ext cx="5904656" cy="1080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HUNGRY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9218" name="Picture 2" descr="http://vector.me/files/images/2/1/212937/stock_icon_hungry_emoticon_vect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600" y1="48864" x2="5800" y2="61648"/>
                        <a14:foregroundMark x1="13400" y1="36932" x2="8600" y2="73864"/>
                        <a14:foregroundMark x1="14600" y1="34091" x2="13800" y2="32955"/>
                        <a14:foregroundMark x1="12400" y1="31250" x2="11600" y2="27841"/>
                        <a14:foregroundMark x1="17600" y1="30682" x2="19400" y2="20739"/>
                        <a14:foregroundMark x1="14000" y1="27841" x2="15600" y2="15341"/>
                        <a14:foregroundMark x1="11400" y1="28125" x2="13400" y2="16761"/>
                        <a14:foregroundMark x1="16600" y1="26420" x2="17600" y2="17045"/>
                        <a14:foregroundMark x1="19200" y1="15625" x2="19200" y2="15625"/>
                        <a14:foregroundMark x1="13400" y1="15057" x2="13400" y2="15057"/>
                        <a14:foregroundMark x1="13800" y1="13352" x2="13800" y2="13352"/>
                        <a14:foregroundMark x1="15800" y1="13920" x2="15800" y2="13920"/>
                        <a14:foregroundMark x1="19600" y1="14489" x2="19600" y2="14489"/>
                        <a14:foregroundMark x1="17800" y1="13068" x2="17800" y2="13068"/>
                        <a14:foregroundMark x1="17800" y1="13920" x2="17800" y2="13920"/>
                        <a14:foregroundMark x1="17600" y1="14773" x2="17600" y2="14773"/>
                        <a14:foregroundMark x1="94200" y1="23011" x2="87600" y2="55966"/>
                        <a14:backgroundMark x1="13400" y1="25852" x2="13400" y2="25852"/>
                        <a14:backgroundMark x1="13200" y1="26989" x2="13200" y2="26989"/>
                        <a14:backgroundMark x1="15400" y1="26136" x2="15400" y2="26136"/>
                        <a14:backgroundMark x1="17400" y1="26420" x2="18200" y2="20170"/>
                        <a14:backgroundMark x1="17000" y1="28693" x2="17000" y2="28693"/>
                        <a14:backgroundMark x1="81800" y1="54261" x2="81800" y2="54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28" y="908794"/>
            <a:ext cx="5216487" cy="36724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3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10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p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p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https://s3-eu-west-1.amazonaws.com/colourbox.supplierprofile/big_6314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07"/>
          <a:stretch>
            <a:fillRect/>
          </a:stretch>
        </p:blipFill>
        <p:spPr bwMode="auto">
          <a:xfrm>
            <a:off x="2805886" y="1027410"/>
            <a:ext cx="3422300" cy="34944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83768" y="4593902"/>
            <a:ext cx="4104456" cy="11393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</a:t>
            </a:r>
            <a: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ULL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" y="-16196"/>
            <a:ext cx="9187491" cy="6876743"/>
            <a:chOff x="0" y="-16196"/>
            <a:chExt cx="9187491" cy="6876743"/>
          </a:xfrm>
        </p:grpSpPr>
        <p:sp>
          <p:nvSpPr>
            <p:cNvPr id="15" name="1 Marco"/>
            <p:cNvSpPr/>
            <p:nvPr/>
          </p:nvSpPr>
          <p:spPr>
            <a:xfrm>
              <a:off x="0" y="-16196"/>
              <a:ext cx="9144000" cy="6876743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06885 w 9144000"/>
                <a:gd name="connsiteY5" fmla="*/ 406885 h 6858000"/>
                <a:gd name="connsiteX6" fmla="*/ 406885 w 9144000"/>
                <a:gd name="connsiteY6" fmla="*/ 6451115 h 6858000"/>
                <a:gd name="connsiteX7" fmla="*/ 8737115 w 9144000"/>
                <a:gd name="connsiteY7" fmla="*/ 6451115 h 6858000"/>
                <a:gd name="connsiteX8" fmla="*/ 8737115 w 9144000"/>
                <a:gd name="connsiteY8" fmla="*/ 406885 h 6858000"/>
                <a:gd name="connsiteX9" fmla="*/ 406885 w 9144000"/>
                <a:gd name="connsiteY9" fmla="*/ 406885 h 6858000"/>
                <a:gd name="connsiteX0-1" fmla="*/ 0 w 9144000"/>
                <a:gd name="connsiteY0-2" fmla="*/ 16196 h 6874196"/>
                <a:gd name="connsiteX1-3" fmla="*/ 9144000 w 9144000"/>
                <a:gd name="connsiteY1-4" fmla="*/ 16196 h 6874196"/>
                <a:gd name="connsiteX2-5" fmla="*/ 9144000 w 9144000"/>
                <a:gd name="connsiteY2-6" fmla="*/ 6874196 h 6874196"/>
                <a:gd name="connsiteX3-7" fmla="*/ 0 w 9144000"/>
                <a:gd name="connsiteY3-8" fmla="*/ 6874196 h 6874196"/>
                <a:gd name="connsiteX4-9" fmla="*/ 0 w 9144000"/>
                <a:gd name="connsiteY4-10" fmla="*/ 16196 h 6874196"/>
                <a:gd name="connsiteX5-11" fmla="*/ 11100 w 9144000"/>
                <a:gd name="connsiteY5-12" fmla="*/ 0 h 6874196"/>
                <a:gd name="connsiteX6-13" fmla="*/ 406885 w 9144000"/>
                <a:gd name="connsiteY6-14" fmla="*/ 6467311 h 6874196"/>
                <a:gd name="connsiteX7-15" fmla="*/ 8737115 w 9144000"/>
                <a:gd name="connsiteY7-16" fmla="*/ 6467311 h 6874196"/>
                <a:gd name="connsiteX8-17" fmla="*/ 8737115 w 9144000"/>
                <a:gd name="connsiteY8-18" fmla="*/ 423081 h 6874196"/>
                <a:gd name="connsiteX9-19" fmla="*/ 11100 w 9144000"/>
                <a:gd name="connsiteY9-20" fmla="*/ 0 h 6874196"/>
                <a:gd name="connsiteX0-21" fmla="*/ 0 w 9144000"/>
                <a:gd name="connsiteY0-22" fmla="*/ 16196 h 6876743"/>
                <a:gd name="connsiteX1-23" fmla="*/ 9144000 w 9144000"/>
                <a:gd name="connsiteY1-24" fmla="*/ 16196 h 6876743"/>
                <a:gd name="connsiteX2-25" fmla="*/ 9144000 w 9144000"/>
                <a:gd name="connsiteY2-26" fmla="*/ 6874196 h 6876743"/>
                <a:gd name="connsiteX3-27" fmla="*/ 0 w 9144000"/>
                <a:gd name="connsiteY3-28" fmla="*/ 6874196 h 6876743"/>
                <a:gd name="connsiteX4-29" fmla="*/ 0 w 9144000"/>
                <a:gd name="connsiteY4-30" fmla="*/ 16196 h 6876743"/>
                <a:gd name="connsiteX5-31" fmla="*/ 11100 w 9144000"/>
                <a:gd name="connsiteY5-32" fmla="*/ 0 h 6876743"/>
                <a:gd name="connsiteX6-33" fmla="*/ 406885 w 9144000"/>
                <a:gd name="connsiteY6-34" fmla="*/ 6467311 h 6876743"/>
                <a:gd name="connsiteX7-35" fmla="*/ 9105605 w 9144000"/>
                <a:gd name="connsiteY7-36" fmla="*/ 6876743 h 6876743"/>
                <a:gd name="connsiteX8-37" fmla="*/ 8737115 w 9144000"/>
                <a:gd name="connsiteY8-38" fmla="*/ 423081 h 6876743"/>
                <a:gd name="connsiteX9-39" fmla="*/ 11100 w 9144000"/>
                <a:gd name="connsiteY9-40" fmla="*/ 0 h 6876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44000" h="6876743">
                  <a:moveTo>
                    <a:pt x="0" y="16196"/>
                  </a:moveTo>
                  <a:lnTo>
                    <a:pt x="9144000" y="16196"/>
                  </a:lnTo>
                  <a:lnTo>
                    <a:pt x="9144000" y="6874196"/>
                  </a:lnTo>
                  <a:lnTo>
                    <a:pt x="0" y="6874196"/>
                  </a:lnTo>
                  <a:lnTo>
                    <a:pt x="0" y="16196"/>
                  </a:lnTo>
                  <a:close/>
                  <a:moveTo>
                    <a:pt x="11100" y="0"/>
                  </a:moveTo>
                  <a:lnTo>
                    <a:pt x="406885" y="6467311"/>
                  </a:lnTo>
                  <a:lnTo>
                    <a:pt x="9105605" y="6876743"/>
                  </a:lnTo>
                  <a:lnTo>
                    <a:pt x="8737115" y="423081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" name="2 Marco"/>
            <p:cNvSpPr/>
            <p:nvPr/>
          </p:nvSpPr>
          <p:spPr>
            <a:xfrm>
              <a:off x="0" y="-2548"/>
              <a:ext cx="9187491" cy="6860548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420533 w 9144000"/>
                <a:gd name="connsiteY5" fmla="*/ 420533 h 6858000"/>
                <a:gd name="connsiteX6" fmla="*/ 420533 w 9144000"/>
                <a:gd name="connsiteY6" fmla="*/ 6437467 h 6858000"/>
                <a:gd name="connsiteX7" fmla="*/ 8723467 w 9144000"/>
                <a:gd name="connsiteY7" fmla="*/ 6437467 h 6858000"/>
                <a:gd name="connsiteX8" fmla="*/ 8723467 w 9144000"/>
                <a:gd name="connsiteY8" fmla="*/ 420533 h 6858000"/>
                <a:gd name="connsiteX9" fmla="*/ 420533 w 9144000"/>
                <a:gd name="connsiteY9" fmla="*/ 420533 h 6858000"/>
                <a:gd name="connsiteX0-1" fmla="*/ 0 w 9187491"/>
                <a:gd name="connsiteY0-2" fmla="*/ 2548 h 6860548"/>
                <a:gd name="connsiteX1-3" fmla="*/ 9144000 w 9187491"/>
                <a:gd name="connsiteY1-4" fmla="*/ 2548 h 6860548"/>
                <a:gd name="connsiteX2-5" fmla="*/ 9144000 w 9187491"/>
                <a:gd name="connsiteY2-6" fmla="*/ 6860548 h 6860548"/>
                <a:gd name="connsiteX3-7" fmla="*/ 0 w 9187491"/>
                <a:gd name="connsiteY3-8" fmla="*/ 6860548 h 6860548"/>
                <a:gd name="connsiteX4-9" fmla="*/ 0 w 9187491"/>
                <a:gd name="connsiteY4-10" fmla="*/ 2548 h 6860548"/>
                <a:gd name="connsiteX5-11" fmla="*/ 420533 w 9187491"/>
                <a:gd name="connsiteY5-12" fmla="*/ 423081 h 6860548"/>
                <a:gd name="connsiteX6-13" fmla="*/ 420533 w 9187491"/>
                <a:gd name="connsiteY6-14" fmla="*/ 6440015 h 6860548"/>
                <a:gd name="connsiteX7-15" fmla="*/ 8723467 w 9187491"/>
                <a:gd name="connsiteY7-16" fmla="*/ 6440015 h 6860548"/>
                <a:gd name="connsiteX8-17" fmla="*/ 9187491 w 9187491"/>
                <a:gd name="connsiteY8-18" fmla="*/ 0 h 6860548"/>
                <a:gd name="connsiteX9-19" fmla="*/ 420533 w 9187491"/>
                <a:gd name="connsiteY9-20" fmla="*/ 423081 h 6860548"/>
                <a:gd name="connsiteX0-21" fmla="*/ 0 w 9187491"/>
                <a:gd name="connsiteY0-22" fmla="*/ 2548 h 6860548"/>
                <a:gd name="connsiteX1-23" fmla="*/ 9144000 w 9187491"/>
                <a:gd name="connsiteY1-24" fmla="*/ 2548 h 6860548"/>
                <a:gd name="connsiteX2-25" fmla="*/ 9144000 w 9187491"/>
                <a:gd name="connsiteY2-26" fmla="*/ 6860548 h 6860548"/>
                <a:gd name="connsiteX3-27" fmla="*/ 0 w 9187491"/>
                <a:gd name="connsiteY3-28" fmla="*/ 6860548 h 6860548"/>
                <a:gd name="connsiteX4-29" fmla="*/ 0 w 9187491"/>
                <a:gd name="connsiteY4-30" fmla="*/ 2548 h 6860548"/>
                <a:gd name="connsiteX5-31" fmla="*/ 420533 w 9187491"/>
                <a:gd name="connsiteY5-32" fmla="*/ 423081 h 6860548"/>
                <a:gd name="connsiteX6-33" fmla="*/ 24748 w 9187491"/>
                <a:gd name="connsiteY6-34" fmla="*/ 6849448 h 6860548"/>
                <a:gd name="connsiteX7-35" fmla="*/ 8723467 w 9187491"/>
                <a:gd name="connsiteY7-36" fmla="*/ 6440015 h 6860548"/>
                <a:gd name="connsiteX8-37" fmla="*/ 9187491 w 9187491"/>
                <a:gd name="connsiteY8-38" fmla="*/ 0 h 6860548"/>
                <a:gd name="connsiteX9-39" fmla="*/ 420533 w 9187491"/>
                <a:gd name="connsiteY9-40" fmla="*/ 423081 h 6860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187491" h="6860548">
                  <a:moveTo>
                    <a:pt x="0" y="2548"/>
                  </a:moveTo>
                  <a:lnTo>
                    <a:pt x="9144000" y="2548"/>
                  </a:lnTo>
                  <a:lnTo>
                    <a:pt x="9144000" y="6860548"/>
                  </a:lnTo>
                  <a:lnTo>
                    <a:pt x="0" y="6860548"/>
                  </a:lnTo>
                  <a:lnTo>
                    <a:pt x="0" y="2548"/>
                  </a:lnTo>
                  <a:close/>
                  <a:moveTo>
                    <a:pt x="420533" y="423081"/>
                  </a:moveTo>
                  <a:lnTo>
                    <a:pt x="24748" y="6849448"/>
                  </a:lnTo>
                  <a:lnTo>
                    <a:pt x="8723467" y="6440015"/>
                  </a:lnTo>
                  <a:lnTo>
                    <a:pt x="9187491" y="0"/>
                  </a:lnTo>
                  <a:lnTo>
                    <a:pt x="420533" y="42308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23 Grupo"/>
          <p:cNvGrpSpPr/>
          <p:nvPr/>
        </p:nvGrpSpPr>
        <p:grpSpPr bwMode="auto">
          <a:xfrm>
            <a:off x="7269957" y="5310980"/>
            <a:ext cx="985838" cy="903287"/>
            <a:chOff x="7200292" y="5083289"/>
            <a:chExt cx="1368152" cy="1296144"/>
          </a:xfrm>
        </p:grpSpPr>
        <p:sp>
          <p:nvSpPr>
            <p:cNvPr id="10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92701" y="1600200"/>
            <a:ext cx="2592388" cy="363220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051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"/>
          <a:stretch>
            <a:fillRect/>
          </a:stretch>
        </p:blipFill>
        <p:spPr bwMode="auto">
          <a:xfrm>
            <a:off x="4356102" y="333375"/>
            <a:ext cx="403225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file2.npage.de/011979/29/bilder/daumen-h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23" y="2449513"/>
            <a:ext cx="200818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41 CuadroTexto"/>
          <p:cNvSpPr txBox="1">
            <a:spLocks noChangeArrowheads="1"/>
          </p:cNvSpPr>
          <p:nvPr/>
        </p:nvSpPr>
        <p:spPr bwMode="auto">
          <a:xfrm>
            <a:off x="1101735" y="476270"/>
            <a:ext cx="3254375" cy="1463675"/>
          </a:xfrm>
          <a:prstGeom prst="wedgeRoundRectCallout">
            <a:avLst>
              <a:gd name="adj1" fmla="val -15928"/>
              <a:gd name="adj2" fmla="val 7836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</a:t>
            </a:r>
            <a:r>
              <a:rPr lang="es-ES_tradnl" sz="40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are </a:t>
            </a:r>
            <a:r>
              <a:rPr lang="es-ES_tradnl" sz="40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</a:t>
            </a:r>
            <a:r>
              <a:rPr lang="es-ES_tradnl" sz="40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0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feeling</a:t>
            </a:r>
            <a:r>
              <a:rPr lang="es-ES_tradnl" sz="40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s-ES" sz="4000" dirty="0" smtClean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41 CuadroTexto"/>
          <p:cNvSpPr txBox="1">
            <a:spLocks noChangeArrowheads="1"/>
          </p:cNvSpPr>
          <p:nvPr/>
        </p:nvSpPr>
        <p:spPr bwMode="auto">
          <a:xfrm rot="21547842">
            <a:off x="5153027" y="3783016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solidFill>
                  <a:srgbClr val="00FFFF"/>
                </a:solidFill>
                <a:cs typeface="Arial" panose="020B0604020202020204" pitchFamily="34" charset="0"/>
              </a:rPr>
              <a:t>GREAT!</a:t>
            </a:r>
            <a:endParaRPr lang="es-ES" sz="4000" b="1" dirty="0" smtClean="0">
              <a:solidFill>
                <a:srgbClr val="00FFFF"/>
              </a:solidFill>
              <a:cs typeface="Arial" panose="020B060402020202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27139" y="2349520"/>
            <a:ext cx="2825750" cy="40036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 CuadroTexto"/>
          <p:cNvSpPr txBox="1"/>
          <p:nvPr/>
        </p:nvSpPr>
        <p:spPr>
          <a:xfrm>
            <a:off x="4272102" y="4509486"/>
            <a:ext cx="4116250" cy="17555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Feelings</a:t>
            </a:r>
            <a:br>
              <a:rPr lang="es-ES_tradnl" sz="5400" dirty="0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s-ES_tradnl" sz="5400" dirty="0" err="1" smtClean="0">
                <a:gradFill>
                  <a:gsLst>
                    <a:gs pos="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Game</a:t>
            </a:r>
            <a:endParaRPr lang="es-ES" sz="5400" dirty="0"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10" name="23 Grupo"/>
          <p:cNvGrpSpPr/>
          <p:nvPr/>
        </p:nvGrpSpPr>
        <p:grpSpPr bwMode="auto">
          <a:xfrm>
            <a:off x="7978403" y="5449908"/>
            <a:ext cx="985838" cy="903287"/>
            <a:chOff x="7200292" y="5083289"/>
            <a:chExt cx="1368152" cy="1296144"/>
          </a:xfrm>
        </p:grpSpPr>
        <p:sp>
          <p:nvSpPr>
            <p:cNvPr id="11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ircle/>
    <p:sndAc>
      <p:stSnd>
        <p:snd r:embed="rId4" name="alerta.wav"/>
      </p:stSnd>
    </p:sndAc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6002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3923928" y="33265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23 Grupo"/>
          <p:cNvGrpSpPr/>
          <p:nvPr/>
        </p:nvGrpSpPr>
        <p:grpSpPr bwMode="auto">
          <a:xfrm>
            <a:off x="7762876" y="5589608"/>
            <a:ext cx="985838" cy="903287"/>
            <a:chOff x="7200292" y="5083289"/>
            <a:chExt cx="1368152" cy="1296144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292" y="5083289"/>
              <a:ext cx="1368152" cy="129614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14000" sy="114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7407387" y="5297415"/>
              <a:ext cx="953961" cy="86789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7632108" y="5516097"/>
              <a:ext cx="504520" cy="43052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2 Llamada rectangular redondeada"/>
          <p:cNvSpPr/>
          <p:nvPr/>
        </p:nvSpPr>
        <p:spPr>
          <a:xfrm>
            <a:off x="4935540" y="3213100"/>
            <a:ext cx="2008187" cy="503238"/>
          </a:xfrm>
          <a:prstGeom prst="wedgeRoundRectCallout">
            <a:avLst>
              <a:gd name="adj1" fmla="val 57157"/>
              <a:gd name="adj2" fmla="val -2317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full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930775" y="3860804"/>
            <a:ext cx="2008188" cy="504825"/>
          </a:xfrm>
          <a:prstGeom prst="wedgeRoundRectCallout">
            <a:avLst>
              <a:gd name="adj1" fmla="val 57316"/>
              <a:gd name="adj2" fmla="val -2168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hungry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4930775" y="4505345"/>
            <a:ext cx="2008188" cy="504825"/>
          </a:xfrm>
          <a:prstGeom prst="wedgeRoundRectCallout">
            <a:avLst>
              <a:gd name="adj1" fmla="val 57869"/>
              <a:gd name="adj2" fmla="val -229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thirsty</a:t>
            </a:r>
            <a:endParaRPr lang="es-ES" sz="2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http://a74.phobos.apple.com/us/r1000/101/Purple/v4/d4/bb/2e/d4bb2eca-8a67-9d15-a89b-e04e3c457c54/mzl.xyxnkslm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"/>
          <a:stretch>
            <a:fillRect/>
          </a:stretch>
        </p:blipFill>
        <p:spPr bwMode="auto">
          <a:xfrm>
            <a:off x="539553" y="298016"/>
            <a:ext cx="4032448" cy="5939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260475" y="1638300"/>
            <a:ext cx="2590800" cy="36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>
            <a:off x="1627198" y="2033588"/>
            <a:ext cx="2008187" cy="1079500"/>
          </a:xfrm>
          <a:prstGeom prst="wedgeRoundRectCallout">
            <a:avLst>
              <a:gd name="adj1" fmla="val -63476"/>
              <a:gd name="adj2" fmla="val -302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rgbClr val="000000"/>
                </a:solidFill>
                <a:cs typeface="Arial" panose="020B0604020202020204" pitchFamily="34" charset="0"/>
              </a:rPr>
              <a:t>How are you feeling?</a:t>
            </a:r>
            <a:endParaRPr lang="es-ES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084" name="Picture 17" descr="https://s3-eu-west-1.amazonaws.com/colourbox.supplierprofile/big_6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07"/>
          <a:stretch>
            <a:fillRect/>
          </a:stretch>
        </p:blipFill>
        <p:spPr bwMode="auto">
          <a:xfrm>
            <a:off x="5319723" y="1806595"/>
            <a:ext cx="1279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lert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WPS Presentation</Application>
  <PresentationFormat>On-screen Show (4:3)</PresentationFormat>
  <Paragraphs>148</Paragraphs>
  <Slides>35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24</vt:i4>
      </vt:variant>
      <vt:variant>
        <vt:lpstr>幻灯片标题</vt:lpstr>
      </vt:variant>
      <vt:variant>
        <vt:i4>35</vt:i4>
      </vt:variant>
    </vt:vector>
  </HeadingPairs>
  <TitlesOfParts>
    <vt:vector size="73" baseType="lpstr">
      <vt:lpstr>Arial</vt:lpstr>
      <vt:lpstr>SimSun</vt:lpstr>
      <vt:lpstr>Wingdings</vt:lpstr>
      <vt:lpstr>Calibri</vt:lpstr>
      <vt:lpstr>Euphemia</vt:lpstr>
      <vt:lpstr>Segoe Print</vt:lpstr>
      <vt:lpstr>Comic Sans MS</vt:lpstr>
      <vt:lpstr>Cooper Black</vt:lpstr>
      <vt:lpstr>Microsoft YaHei</vt:lpstr>
      <vt:lpstr>Arial Unicode MS</vt:lpstr>
      <vt:lpstr>Ravie</vt:lpstr>
      <vt:lpstr>CordiaUPC</vt:lpstr>
      <vt:lpstr>Microsoft Sans Serif</vt:lpstr>
      <vt:lpstr>Showcard Gothic</vt:lpstr>
      <vt:lpstr>Tema de Office</vt:lpstr>
      <vt:lpstr>1_Tema de Office</vt:lpstr>
      <vt:lpstr>2_Tema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13_Tema de Office</vt:lpstr>
      <vt:lpstr>15_Tema de Office</vt:lpstr>
      <vt:lpstr>3_Tema de Office</vt:lpstr>
      <vt:lpstr>Motyw pakietu Office</vt:lpstr>
      <vt:lpstr>1_Motyw pakietu Office</vt:lpstr>
      <vt:lpstr>Diseño predeterminado</vt:lpstr>
      <vt:lpstr>3_Motyw pakietu Office</vt:lpstr>
      <vt:lpstr>4_Motyw pakietu Office</vt:lpstr>
      <vt:lpstr>5_Motyw pakietu Office</vt:lpstr>
      <vt:lpstr>6_Motyw pakietu Office</vt:lpstr>
      <vt:lpstr>7_Motyw pakietu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 run and play football all day. I’M …</vt:lpstr>
      <vt:lpstr>I have no friends. I’M …</vt:lpstr>
      <vt:lpstr>My mother gives me an ice cream. I’M …</vt:lpstr>
      <vt:lpstr>I have no food for breakfast or lunch. I’M 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Teamteacherchina</dc:creator>
  <cp:lastModifiedBy>Rossana Ruggiero</cp:lastModifiedBy>
  <cp:revision>70</cp:revision>
  <dcterms:created xsi:type="dcterms:W3CDTF">2011-12-11T13:58:00Z</dcterms:created>
  <dcterms:modified xsi:type="dcterms:W3CDTF">2022-04-06T14:06:41Z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6D1BDEC131384F43BADF748B8C461108</vt:lpwstr>
  </property>
  <property fmtid="{D5CDD505-2E9C-101B-9397-08002B2CF9AE}" pid="3" name="KSOProductBuildVer">
    <vt:lpwstr>1033-11.2.0.11042</vt:lpwstr>
  </property>
</Properties>
</file>