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35"/>
  </p:notesMasterIdLst>
  <p:sldIdLst>
    <p:sldId id="477" r:id="rId2"/>
    <p:sldId id="388" r:id="rId3"/>
    <p:sldId id="441" r:id="rId4"/>
    <p:sldId id="447" r:id="rId5"/>
    <p:sldId id="431" r:id="rId6"/>
    <p:sldId id="404" r:id="rId7"/>
    <p:sldId id="403" r:id="rId8"/>
    <p:sldId id="451" r:id="rId9"/>
    <p:sldId id="488" r:id="rId10"/>
    <p:sldId id="489" r:id="rId11"/>
    <p:sldId id="490" r:id="rId12"/>
    <p:sldId id="491" r:id="rId13"/>
    <p:sldId id="492" r:id="rId14"/>
    <p:sldId id="493" r:id="rId15"/>
    <p:sldId id="494" r:id="rId16"/>
    <p:sldId id="495" r:id="rId17"/>
    <p:sldId id="496" r:id="rId18"/>
    <p:sldId id="454" r:id="rId19"/>
    <p:sldId id="426" r:id="rId20"/>
    <p:sldId id="411" r:id="rId21"/>
    <p:sldId id="427" r:id="rId22"/>
    <p:sldId id="455" r:id="rId23"/>
    <p:sldId id="456" r:id="rId24"/>
    <p:sldId id="500" r:id="rId25"/>
    <p:sldId id="502" r:id="rId26"/>
    <p:sldId id="481" r:id="rId27"/>
    <p:sldId id="471" r:id="rId28"/>
    <p:sldId id="470" r:id="rId29"/>
    <p:sldId id="472" r:id="rId30"/>
    <p:sldId id="473" r:id="rId31"/>
    <p:sldId id="474" r:id="rId32"/>
    <p:sldId id="482" r:id="rId33"/>
    <p:sldId id="476" r:id="rId34"/>
  </p:sldIdLst>
  <p:sldSz cx="13549313" cy="7621588"/>
  <p:notesSz cx="6858000" cy="9144000"/>
  <p:defaultTextStyle>
    <a:defPPr marL="0" marR="0" indent="0" algn="l" defTabSz="714329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6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178582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357165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535747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714329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892912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071494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250076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428659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904" userDrawn="1">
          <p15:clr>
            <a:srgbClr val="A4A3A4"/>
          </p15:clr>
        </p15:guide>
        <p15:guide id="2" pos="4245" userDrawn="1">
          <p15:clr>
            <a:srgbClr val="A4A3A4"/>
          </p15:clr>
        </p15:guide>
        <p15:guide id="3" orient="horz" pos="3784" userDrawn="1">
          <p15:clr>
            <a:srgbClr val="A4A3A4"/>
          </p15:clr>
        </p15:guide>
        <p15:guide id="4" pos="344" userDrawn="1">
          <p15:clr>
            <a:srgbClr val="A4A3A4"/>
          </p15:clr>
        </p15:guide>
        <p15:guide id="5" orient="horz" pos="455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9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CCFFCC"/>
    <a:srgbClr val="0083D1"/>
    <a:srgbClr val="F6B27A"/>
    <a:srgbClr val="FFCD2F"/>
    <a:srgbClr val="00CC99"/>
    <a:srgbClr val="55ACE0"/>
    <a:srgbClr val="FFFFFF"/>
    <a:srgbClr val="FFC000"/>
    <a:srgbClr val="47A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22" autoAdjust="0"/>
    <p:restoredTop sz="93190" autoAdjust="0"/>
  </p:normalViewPr>
  <p:slideViewPr>
    <p:cSldViewPr snapToGrid="0" snapToObjects="1" showGuides="1">
      <p:cViewPr varScale="1">
        <p:scale>
          <a:sx n="92" d="100"/>
          <a:sy n="92" d="100"/>
        </p:scale>
        <p:origin x="480" y="102"/>
      </p:cViewPr>
      <p:guideLst>
        <p:guide orient="horz" pos="904"/>
        <p:guide pos="4245"/>
        <p:guide orient="horz" pos="3784"/>
        <p:guide pos="344"/>
        <p:guide orient="horz" pos="45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153FAF-C039-4A10-B784-D4F23FBCEEB6}" type="doc">
      <dgm:prSet loTypeId="urn:microsoft.com/office/officeart/2005/8/layout/equation2" loCatId="process" qsTypeId="urn:microsoft.com/office/officeart/2005/8/quickstyle/simple1" qsCatId="simple" csTypeId="urn:microsoft.com/office/officeart/2005/8/colors/accent2_2" csCatId="accent2" phldr="1"/>
      <dgm:spPr/>
    </dgm:pt>
    <dgm:pt modelId="{E2C8E476-C0A7-4917-8CF7-3AB8832770C3}">
      <dgm:prSet phldrT="[文本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CN" sz="2400" b="1" dirty="0"/>
            <a:t>The action is concluded.</a:t>
          </a:r>
          <a:endParaRPr lang="zh-CN" altLang="en-US" sz="2400" dirty="0"/>
        </a:p>
      </dgm:t>
    </dgm:pt>
    <dgm:pt modelId="{EBF69AF1-31B2-4F9B-B075-A2C76011A6BB}" type="parTrans" cxnId="{825E0569-8319-4107-853A-71B91F20147A}">
      <dgm:prSet/>
      <dgm:spPr/>
      <dgm:t>
        <a:bodyPr/>
        <a:lstStyle/>
        <a:p>
          <a:endParaRPr lang="zh-CN" altLang="en-US"/>
        </a:p>
      </dgm:t>
    </dgm:pt>
    <dgm:pt modelId="{68E32EE6-FEB5-4596-B1DB-E9DB6D2289F7}" type="sibTrans" cxnId="{825E0569-8319-4107-853A-71B91F20147A}">
      <dgm:prSet/>
      <dgm:spPr/>
      <dgm:t>
        <a:bodyPr/>
        <a:lstStyle/>
        <a:p>
          <a:endParaRPr lang="zh-CN" altLang="en-US"/>
        </a:p>
      </dgm:t>
    </dgm:pt>
    <dgm:pt modelId="{D62BA8A3-EE0E-492C-B61A-E27D9A4E8663}">
      <dgm:prSet phldrT="[文本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CN" sz="2400" b="1" dirty="0">
              <a:latin typeface="Century Gothic" panose="020B0502020202020204" pitchFamily="34" charset="0"/>
            </a:rPr>
            <a:t>The conflict is resolved.</a:t>
          </a:r>
          <a:endParaRPr lang="zh-CN" altLang="en-US" sz="2400" dirty="0"/>
        </a:p>
      </dgm:t>
    </dgm:pt>
    <dgm:pt modelId="{A7383823-4D80-4E1C-AC1C-5CEB6046330A}" type="parTrans" cxnId="{590414BA-22C5-4E81-866F-F6BB9E76CCDD}">
      <dgm:prSet/>
      <dgm:spPr/>
      <dgm:t>
        <a:bodyPr/>
        <a:lstStyle/>
        <a:p>
          <a:endParaRPr lang="zh-CN" altLang="en-US"/>
        </a:p>
      </dgm:t>
    </dgm:pt>
    <dgm:pt modelId="{6BC762BF-15B3-4E25-BB5B-AB0B0B14B2A8}" type="sibTrans" cxnId="{590414BA-22C5-4E81-866F-F6BB9E76CCDD}">
      <dgm:prSet/>
      <dgm:spPr/>
      <dgm:t>
        <a:bodyPr/>
        <a:lstStyle/>
        <a:p>
          <a:endParaRPr lang="zh-CN" altLang="en-US"/>
        </a:p>
      </dgm:t>
    </dgm:pt>
    <dgm:pt modelId="{02978A60-AB50-4E55-9220-191255B31786}">
      <dgm:prSet phldrT="[文本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CN" sz="4800" b="1" dirty="0"/>
            <a:t>End</a:t>
          </a:r>
        </a:p>
      </dgm:t>
    </dgm:pt>
    <dgm:pt modelId="{FD3E77B7-5E33-44B2-B02A-03699657CAEE}" type="parTrans" cxnId="{5E4C467B-54D3-4400-AF95-FDA9277679E9}">
      <dgm:prSet/>
      <dgm:spPr/>
      <dgm:t>
        <a:bodyPr/>
        <a:lstStyle/>
        <a:p>
          <a:endParaRPr lang="zh-CN" altLang="en-US"/>
        </a:p>
      </dgm:t>
    </dgm:pt>
    <dgm:pt modelId="{6CBA1D06-56A5-412F-944C-DC63AD423941}" type="sibTrans" cxnId="{5E4C467B-54D3-4400-AF95-FDA9277679E9}">
      <dgm:prSet/>
      <dgm:spPr/>
      <dgm:t>
        <a:bodyPr/>
        <a:lstStyle/>
        <a:p>
          <a:endParaRPr lang="zh-CN" altLang="en-US"/>
        </a:p>
      </dgm:t>
    </dgm:pt>
    <dgm:pt modelId="{EECED1E5-6A5D-4971-98DC-4C7EBCB08F46}">
      <dgm:prSet phldrT="[文本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CN" sz="2400" b="1" dirty="0">
              <a:latin typeface="Century Gothic" panose="020B0502020202020204" pitchFamily="34" charset="0"/>
            </a:rPr>
            <a:t>The problems are solved.</a:t>
          </a:r>
          <a:endParaRPr lang="zh-CN" altLang="en-US" sz="2400" b="1" dirty="0"/>
        </a:p>
      </dgm:t>
    </dgm:pt>
    <dgm:pt modelId="{9237E31B-D3F4-496D-A5CD-F18EEDAB9EF9}" type="parTrans" cxnId="{4B0600A7-4596-4C5C-ACCE-384F16553994}">
      <dgm:prSet/>
      <dgm:spPr/>
      <dgm:t>
        <a:bodyPr/>
        <a:lstStyle/>
        <a:p>
          <a:endParaRPr lang="zh-CN" altLang="en-US"/>
        </a:p>
      </dgm:t>
    </dgm:pt>
    <dgm:pt modelId="{5B671895-1DB9-4BB3-A5EF-7837529DC7E7}" type="sibTrans" cxnId="{4B0600A7-4596-4C5C-ACCE-384F16553994}">
      <dgm:prSet/>
      <dgm:spPr/>
      <dgm:t>
        <a:bodyPr/>
        <a:lstStyle/>
        <a:p>
          <a:endParaRPr lang="zh-CN" altLang="en-US"/>
        </a:p>
      </dgm:t>
    </dgm:pt>
    <dgm:pt modelId="{403DE654-58F0-4E3C-89B4-CA39A5D9328A}" type="pres">
      <dgm:prSet presAssocID="{28153FAF-C039-4A10-B784-D4F23FBCEEB6}" presName="Name0" presStyleCnt="0">
        <dgm:presLayoutVars>
          <dgm:dir/>
          <dgm:resizeHandles val="exact"/>
        </dgm:presLayoutVars>
      </dgm:prSet>
      <dgm:spPr/>
    </dgm:pt>
    <dgm:pt modelId="{A2EF42CA-D2FF-4E6C-BA58-6F52652D1F6D}" type="pres">
      <dgm:prSet presAssocID="{28153FAF-C039-4A10-B784-D4F23FBCEEB6}" presName="vNodes" presStyleCnt="0"/>
      <dgm:spPr/>
    </dgm:pt>
    <dgm:pt modelId="{73F48B11-4708-4BCE-8338-0DBBF8F5BA04}" type="pres">
      <dgm:prSet presAssocID="{E2C8E476-C0A7-4917-8CF7-3AB8832770C3}" presName="node" presStyleLbl="node1" presStyleIdx="0" presStyleCnt="4" custScaleX="982698" custScaleY="271584" custLinFactX="-255853" custLinFactY="535" custLinFactNeighborX="-300000" custLinFactNeighborY="100000">
        <dgm:presLayoutVars>
          <dgm:bulletEnabled val="1"/>
        </dgm:presLayoutVars>
      </dgm:prSet>
      <dgm:spPr/>
    </dgm:pt>
    <dgm:pt modelId="{34571C62-CA34-443E-AC19-708CE147EBAF}" type="pres">
      <dgm:prSet presAssocID="{68E32EE6-FEB5-4596-B1DB-E9DB6D2289F7}" presName="spacerT" presStyleCnt="0"/>
      <dgm:spPr/>
    </dgm:pt>
    <dgm:pt modelId="{20BC7561-F102-410C-A862-02D6384F22A4}" type="pres">
      <dgm:prSet presAssocID="{68E32EE6-FEB5-4596-B1DB-E9DB6D2289F7}" presName="sibTrans" presStyleLbl="sibTrans2D1" presStyleIdx="0" presStyleCnt="3" custLinFactX="-300000" custLinFactY="923" custLinFactNeighborX="-313966" custLinFactNeighborY="100000"/>
      <dgm:spPr/>
    </dgm:pt>
    <dgm:pt modelId="{A42DB881-1175-4092-A709-5D7456BB7C14}" type="pres">
      <dgm:prSet presAssocID="{68E32EE6-FEB5-4596-B1DB-E9DB6D2289F7}" presName="spacerB" presStyleCnt="0"/>
      <dgm:spPr/>
    </dgm:pt>
    <dgm:pt modelId="{8217509E-752C-41F1-9D3B-555BFC79912B}" type="pres">
      <dgm:prSet presAssocID="{D62BA8A3-EE0E-492C-B61A-E27D9A4E8663}" presName="node" presStyleLbl="node1" presStyleIdx="1" presStyleCnt="4" custScaleX="1002986" custScaleY="271584" custLinFactX="-245709" custLinFactY="535" custLinFactNeighborX="-300000" custLinFactNeighborY="100000">
        <dgm:presLayoutVars>
          <dgm:bulletEnabled val="1"/>
        </dgm:presLayoutVars>
      </dgm:prSet>
      <dgm:spPr/>
    </dgm:pt>
    <dgm:pt modelId="{4B311D1F-7185-4DB9-A2F9-504F3D7616FD}" type="pres">
      <dgm:prSet presAssocID="{6BC762BF-15B3-4E25-BB5B-AB0B0B14B2A8}" presName="spacerT" presStyleCnt="0"/>
      <dgm:spPr/>
    </dgm:pt>
    <dgm:pt modelId="{C14260CE-2F26-47E0-9225-7ED7F3A12748}" type="pres">
      <dgm:prSet presAssocID="{6BC762BF-15B3-4E25-BB5B-AB0B0B14B2A8}" presName="sibTrans" presStyleLbl="sibTrans2D1" presStyleIdx="1" presStyleCnt="3" custLinFactX="-300000" custLinFactY="923" custLinFactNeighborX="-313966" custLinFactNeighborY="100000"/>
      <dgm:spPr/>
    </dgm:pt>
    <dgm:pt modelId="{7D6CE71F-D249-491F-A4E0-7C5C5D558D76}" type="pres">
      <dgm:prSet presAssocID="{6BC762BF-15B3-4E25-BB5B-AB0B0B14B2A8}" presName="spacerB" presStyleCnt="0"/>
      <dgm:spPr/>
    </dgm:pt>
    <dgm:pt modelId="{C317FFB5-074A-4C92-83EF-C94EC65EA877}" type="pres">
      <dgm:prSet presAssocID="{EECED1E5-6A5D-4971-98DC-4C7EBCB08F46}" presName="node" presStyleLbl="node1" presStyleIdx="2" presStyleCnt="4" custScaleX="984114" custScaleY="271584" custLinFactX="-255145" custLinFactNeighborX="-300000" custLinFactNeighborY="1014">
        <dgm:presLayoutVars>
          <dgm:bulletEnabled val="1"/>
        </dgm:presLayoutVars>
      </dgm:prSet>
      <dgm:spPr/>
    </dgm:pt>
    <dgm:pt modelId="{8244F929-60D7-4091-8441-F1CF9C5D01B0}" type="pres">
      <dgm:prSet presAssocID="{28153FAF-C039-4A10-B784-D4F23FBCEEB6}" presName="sibTransLast" presStyleLbl="sibTrans2D1" presStyleIdx="2" presStyleCnt="3" custScaleX="76162" custScaleY="225894" custLinFactNeighborX="-10439" custLinFactNeighborY="23177"/>
      <dgm:spPr/>
    </dgm:pt>
    <dgm:pt modelId="{1E83A154-82F1-470D-91B6-7016A998AD3F}" type="pres">
      <dgm:prSet presAssocID="{28153FAF-C039-4A10-B784-D4F23FBCEEB6}" presName="connectorText" presStyleLbl="sibTrans2D1" presStyleIdx="2" presStyleCnt="3"/>
      <dgm:spPr/>
    </dgm:pt>
    <dgm:pt modelId="{CB064CDC-88E0-4F79-9022-D60DAE74BEFC}" type="pres">
      <dgm:prSet presAssocID="{28153FAF-C039-4A10-B784-D4F23FBCEEB6}" presName="lastNode" presStyleLbl="node1" presStyleIdx="3" presStyleCnt="4" custScaleX="365542" custScaleY="184321" custLinFactX="3843" custLinFactNeighborX="100000" custLinFactNeighborY="6573">
        <dgm:presLayoutVars>
          <dgm:bulletEnabled val="1"/>
        </dgm:presLayoutVars>
      </dgm:prSet>
      <dgm:spPr/>
    </dgm:pt>
  </dgm:ptLst>
  <dgm:cxnLst>
    <dgm:cxn modelId="{91D41E12-1348-4FA6-8A27-7F27FC8BCC0B}" type="presOf" srcId="{28153FAF-C039-4A10-B784-D4F23FBCEEB6}" destId="{403DE654-58F0-4E3C-89B4-CA39A5D9328A}" srcOrd="0" destOrd="0" presId="urn:microsoft.com/office/officeart/2005/8/layout/equation2"/>
    <dgm:cxn modelId="{825E0569-8319-4107-853A-71B91F20147A}" srcId="{28153FAF-C039-4A10-B784-D4F23FBCEEB6}" destId="{E2C8E476-C0A7-4917-8CF7-3AB8832770C3}" srcOrd="0" destOrd="0" parTransId="{EBF69AF1-31B2-4F9B-B075-A2C76011A6BB}" sibTransId="{68E32EE6-FEB5-4596-B1DB-E9DB6D2289F7}"/>
    <dgm:cxn modelId="{C9BF0E4C-0E88-455A-A91D-43105C475E65}" type="presOf" srcId="{5B671895-1DB9-4BB3-A5EF-7837529DC7E7}" destId="{1E83A154-82F1-470D-91B6-7016A998AD3F}" srcOrd="1" destOrd="0" presId="urn:microsoft.com/office/officeart/2005/8/layout/equation2"/>
    <dgm:cxn modelId="{11C7D14D-6A59-4ECF-AD5F-FD847E0BDBC1}" type="presOf" srcId="{02978A60-AB50-4E55-9220-191255B31786}" destId="{CB064CDC-88E0-4F79-9022-D60DAE74BEFC}" srcOrd="0" destOrd="0" presId="urn:microsoft.com/office/officeart/2005/8/layout/equation2"/>
    <dgm:cxn modelId="{677F5C56-4BE8-4EE1-BB3B-D09DBF7FD46B}" type="presOf" srcId="{EECED1E5-6A5D-4971-98DC-4C7EBCB08F46}" destId="{C317FFB5-074A-4C92-83EF-C94EC65EA877}" srcOrd="0" destOrd="0" presId="urn:microsoft.com/office/officeart/2005/8/layout/equation2"/>
    <dgm:cxn modelId="{5E4C467B-54D3-4400-AF95-FDA9277679E9}" srcId="{28153FAF-C039-4A10-B784-D4F23FBCEEB6}" destId="{02978A60-AB50-4E55-9220-191255B31786}" srcOrd="3" destOrd="0" parTransId="{FD3E77B7-5E33-44B2-B02A-03699657CAEE}" sibTransId="{6CBA1D06-56A5-412F-944C-DC63AD423941}"/>
    <dgm:cxn modelId="{B16B5682-D114-43DE-95B1-086CC8BE7DC3}" type="presOf" srcId="{E2C8E476-C0A7-4917-8CF7-3AB8832770C3}" destId="{73F48B11-4708-4BCE-8338-0DBBF8F5BA04}" srcOrd="0" destOrd="0" presId="urn:microsoft.com/office/officeart/2005/8/layout/equation2"/>
    <dgm:cxn modelId="{B6310C8E-9F64-45BA-BAEE-30C7E1A1DCDE}" type="presOf" srcId="{5B671895-1DB9-4BB3-A5EF-7837529DC7E7}" destId="{8244F929-60D7-4091-8441-F1CF9C5D01B0}" srcOrd="0" destOrd="0" presId="urn:microsoft.com/office/officeart/2005/8/layout/equation2"/>
    <dgm:cxn modelId="{FDE55E93-E874-4123-AC44-1679EACF8739}" type="presOf" srcId="{68E32EE6-FEB5-4596-B1DB-E9DB6D2289F7}" destId="{20BC7561-F102-410C-A862-02D6384F22A4}" srcOrd="0" destOrd="0" presId="urn:microsoft.com/office/officeart/2005/8/layout/equation2"/>
    <dgm:cxn modelId="{C7E38098-2AF8-4528-81B2-B34829BE10F2}" type="presOf" srcId="{D62BA8A3-EE0E-492C-B61A-E27D9A4E8663}" destId="{8217509E-752C-41F1-9D3B-555BFC79912B}" srcOrd="0" destOrd="0" presId="urn:microsoft.com/office/officeart/2005/8/layout/equation2"/>
    <dgm:cxn modelId="{4B0600A7-4596-4C5C-ACCE-384F16553994}" srcId="{28153FAF-C039-4A10-B784-D4F23FBCEEB6}" destId="{EECED1E5-6A5D-4971-98DC-4C7EBCB08F46}" srcOrd="2" destOrd="0" parTransId="{9237E31B-D3F4-496D-A5CD-F18EEDAB9EF9}" sibTransId="{5B671895-1DB9-4BB3-A5EF-7837529DC7E7}"/>
    <dgm:cxn modelId="{CF405AAE-3C76-4DD3-9093-60049D532EB7}" type="presOf" srcId="{6BC762BF-15B3-4E25-BB5B-AB0B0B14B2A8}" destId="{C14260CE-2F26-47E0-9225-7ED7F3A12748}" srcOrd="0" destOrd="0" presId="urn:microsoft.com/office/officeart/2005/8/layout/equation2"/>
    <dgm:cxn modelId="{590414BA-22C5-4E81-866F-F6BB9E76CCDD}" srcId="{28153FAF-C039-4A10-B784-D4F23FBCEEB6}" destId="{D62BA8A3-EE0E-492C-B61A-E27D9A4E8663}" srcOrd="1" destOrd="0" parTransId="{A7383823-4D80-4E1C-AC1C-5CEB6046330A}" sibTransId="{6BC762BF-15B3-4E25-BB5B-AB0B0B14B2A8}"/>
    <dgm:cxn modelId="{B7EAE0C3-7191-4BF1-97DE-E3CB1C80E123}" type="presParOf" srcId="{403DE654-58F0-4E3C-89B4-CA39A5D9328A}" destId="{A2EF42CA-D2FF-4E6C-BA58-6F52652D1F6D}" srcOrd="0" destOrd="0" presId="urn:microsoft.com/office/officeart/2005/8/layout/equation2"/>
    <dgm:cxn modelId="{F8135DD6-F757-48A9-AE5B-A697FE5F830F}" type="presParOf" srcId="{A2EF42CA-D2FF-4E6C-BA58-6F52652D1F6D}" destId="{73F48B11-4708-4BCE-8338-0DBBF8F5BA04}" srcOrd="0" destOrd="0" presId="urn:microsoft.com/office/officeart/2005/8/layout/equation2"/>
    <dgm:cxn modelId="{6129EA95-DDEA-44F6-AEE2-0C64688A0710}" type="presParOf" srcId="{A2EF42CA-D2FF-4E6C-BA58-6F52652D1F6D}" destId="{34571C62-CA34-443E-AC19-708CE147EBAF}" srcOrd="1" destOrd="0" presId="urn:microsoft.com/office/officeart/2005/8/layout/equation2"/>
    <dgm:cxn modelId="{3DADB34A-6764-4A33-AE83-C85DF4454D4D}" type="presParOf" srcId="{A2EF42CA-D2FF-4E6C-BA58-6F52652D1F6D}" destId="{20BC7561-F102-410C-A862-02D6384F22A4}" srcOrd="2" destOrd="0" presId="urn:microsoft.com/office/officeart/2005/8/layout/equation2"/>
    <dgm:cxn modelId="{EDA97EA8-B9C5-4EFA-A6E5-E56BE1EF0E99}" type="presParOf" srcId="{A2EF42CA-D2FF-4E6C-BA58-6F52652D1F6D}" destId="{A42DB881-1175-4092-A709-5D7456BB7C14}" srcOrd="3" destOrd="0" presId="urn:microsoft.com/office/officeart/2005/8/layout/equation2"/>
    <dgm:cxn modelId="{6A031613-87B0-4B49-B8D4-416BCBF0C36A}" type="presParOf" srcId="{A2EF42CA-D2FF-4E6C-BA58-6F52652D1F6D}" destId="{8217509E-752C-41F1-9D3B-555BFC79912B}" srcOrd="4" destOrd="0" presId="urn:microsoft.com/office/officeart/2005/8/layout/equation2"/>
    <dgm:cxn modelId="{DB1BC15E-211B-4714-87CB-610924D86B4E}" type="presParOf" srcId="{A2EF42CA-D2FF-4E6C-BA58-6F52652D1F6D}" destId="{4B311D1F-7185-4DB9-A2F9-504F3D7616FD}" srcOrd="5" destOrd="0" presId="urn:microsoft.com/office/officeart/2005/8/layout/equation2"/>
    <dgm:cxn modelId="{A71A384A-A258-4DD4-AEE2-B5CCC7FE27C7}" type="presParOf" srcId="{A2EF42CA-D2FF-4E6C-BA58-6F52652D1F6D}" destId="{C14260CE-2F26-47E0-9225-7ED7F3A12748}" srcOrd="6" destOrd="0" presId="urn:microsoft.com/office/officeart/2005/8/layout/equation2"/>
    <dgm:cxn modelId="{6B0A22BE-BCFB-412A-BA4A-F1FB6F29D724}" type="presParOf" srcId="{A2EF42CA-D2FF-4E6C-BA58-6F52652D1F6D}" destId="{7D6CE71F-D249-491F-A4E0-7C5C5D558D76}" srcOrd="7" destOrd="0" presId="urn:microsoft.com/office/officeart/2005/8/layout/equation2"/>
    <dgm:cxn modelId="{71F162F1-9E33-47E3-93E1-C89215463498}" type="presParOf" srcId="{A2EF42CA-D2FF-4E6C-BA58-6F52652D1F6D}" destId="{C317FFB5-074A-4C92-83EF-C94EC65EA877}" srcOrd="8" destOrd="0" presId="urn:microsoft.com/office/officeart/2005/8/layout/equation2"/>
    <dgm:cxn modelId="{13E22523-57AE-46CF-828E-0876777580C6}" type="presParOf" srcId="{403DE654-58F0-4E3C-89B4-CA39A5D9328A}" destId="{8244F929-60D7-4091-8441-F1CF9C5D01B0}" srcOrd="1" destOrd="0" presId="urn:microsoft.com/office/officeart/2005/8/layout/equation2"/>
    <dgm:cxn modelId="{03496469-3403-44DE-AEE5-71846F018948}" type="presParOf" srcId="{8244F929-60D7-4091-8441-F1CF9C5D01B0}" destId="{1E83A154-82F1-470D-91B6-7016A998AD3F}" srcOrd="0" destOrd="0" presId="urn:microsoft.com/office/officeart/2005/8/layout/equation2"/>
    <dgm:cxn modelId="{3F590B78-B30E-465B-ADA6-A6AD20E33DE1}" type="presParOf" srcId="{403DE654-58F0-4E3C-89B4-CA39A5D9328A}" destId="{CB064CDC-88E0-4F79-9022-D60DAE74BEFC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D2AE57-AD6C-45C1-B741-EBBBC2BDFF84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3AB3CDB-7058-4BC8-9400-C9422286C44F}">
      <dgm:prSet phldrT="[文本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CN" sz="2400" b="1" dirty="0"/>
            <a:t>How did the grown-ups feel when they saw the children in the palace?</a:t>
          </a:r>
          <a:endParaRPr lang="zh-CN" altLang="en-US" sz="2400" dirty="0"/>
        </a:p>
      </dgm:t>
    </dgm:pt>
    <dgm:pt modelId="{E53DEFD6-7C99-4578-ADF6-85CB709C798A}" type="parTrans" cxnId="{5FE9D621-3325-4C64-BF62-A870F01FCF01}">
      <dgm:prSet/>
      <dgm:spPr/>
      <dgm:t>
        <a:bodyPr/>
        <a:lstStyle/>
        <a:p>
          <a:endParaRPr lang="zh-CN" altLang="en-US"/>
        </a:p>
      </dgm:t>
    </dgm:pt>
    <dgm:pt modelId="{1C88E14F-1B18-40A2-A0E9-5109BACEB29D}" type="sibTrans" cxnId="{5FE9D621-3325-4C64-BF62-A870F01FCF01}">
      <dgm:prSet/>
      <dgm:spPr>
        <a:solidFill>
          <a:srgbClr val="CCFF99"/>
        </a:solidFill>
      </dgm:spPr>
      <dgm:t>
        <a:bodyPr/>
        <a:lstStyle/>
        <a:p>
          <a:endParaRPr lang="zh-CN" altLang="en-US"/>
        </a:p>
      </dgm:t>
    </dgm:pt>
    <dgm:pt modelId="{CBB0ED9E-3189-4851-8E58-74756FD663E1}">
      <dgm:prSet phldrT="[文本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CN" sz="2400" b="1" dirty="0"/>
            <a:t>What did the policeman do and say to the children?</a:t>
          </a:r>
          <a:endParaRPr lang="zh-CN" altLang="en-US" sz="2400" dirty="0"/>
        </a:p>
      </dgm:t>
    </dgm:pt>
    <dgm:pt modelId="{E9D142D6-CFF4-4999-A49D-C3DE5A2211F8}" type="parTrans" cxnId="{936EDFD1-84E4-4227-A8C5-335E1ED85D13}">
      <dgm:prSet/>
      <dgm:spPr/>
      <dgm:t>
        <a:bodyPr/>
        <a:lstStyle/>
        <a:p>
          <a:endParaRPr lang="zh-CN" altLang="en-US"/>
        </a:p>
      </dgm:t>
    </dgm:pt>
    <dgm:pt modelId="{92BAB373-25E8-4FDD-9324-30A38D858749}" type="sibTrans" cxnId="{936EDFD1-84E4-4227-A8C5-335E1ED85D13}">
      <dgm:prSet/>
      <dgm:spPr>
        <a:solidFill>
          <a:srgbClr val="CCFF99"/>
        </a:solidFill>
      </dgm:spPr>
      <dgm:t>
        <a:bodyPr/>
        <a:lstStyle/>
        <a:p>
          <a:endParaRPr lang="zh-CN" altLang="en-US"/>
        </a:p>
      </dgm:t>
    </dgm:pt>
    <dgm:pt modelId="{4364ADAA-686F-4659-95EF-25D79CAE949A}">
      <dgm:prSet phldrT="[文本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CN" sz="2400" b="1" dirty="0">
              <a:solidFill>
                <a:schemeClr val="bg1"/>
              </a:solidFill>
            </a:rPr>
            <a:t>What did the policeman do after the important man came?</a:t>
          </a:r>
          <a:endParaRPr lang="zh-CN" altLang="en-US" sz="2400" dirty="0">
            <a:solidFill>
              <a:schemeClr val="bg1"/>
            </a:solidFill>
          </a:endParaRPr>
        </a:p>
      </dgm:t>
    </dgm:pt>
    <dgm:pt modelId="{D594B344-E8EE-4423-AC93-062435617034}" type="parTrans" cxnId="{2C4C3625-5E7C-4E09-B95B-86426B1963CB}">
      <dgm:prSet/>
      <dgm:spPr/>
      <dgm:t>
        <a:bodyPr/>
        <a:lstStyle/>
        <a:p>
          <a:endParaRPr lang="zh-CN" altLang="en-US"/>
        </a:p>
      </dgm:t>
    </dgm:pt>
    <dgm:pt modelId="{EAC26AA7-03DA-4A1B-867E-311B5798891C}" type="sibTrans" cxnId="{2C4C3625-5E7C-4E09-B95B-86426B1963CB}">
      <dgm:prSet/>
      <dgm:spPr>
        <a:solidFill>
          <a:srgbClr val="CCFF99"/>
        </a:solidFill>
      </dgm:spPr>
      <dgm:t>
        <a:bodyPr/>
        <a:lstStyle/>
        <a:p>
          <a:endParaRPr lang="zh-CN" altLang="en-US"/>
        </a:p>
      </dgm:t>
    </dgm:pt>
    <dgm:pt modelId="{711C53A6-4BC5-4D4D-9270-F93682928878}">
      <dgm:prSet phldrT="[文本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CN" sz="2400" b="1" dirty="0">
              <a:solidFill>
                <a:schemeClr val="bg1"/>
              </a:solidFill>
            </a:rPr>
            <a:t>What did Queen Victoria say after she talked with Gran?</a:t>
          </a:r>
          <a:endParaRPr lang="zh-CN" altLang="en-US" sz="2400" dirty="0">
            <a:solidFill>
              <a:schemeClr val="bg1"/>
            </a:solidFill>
          </a:endParaRPr>
        </a:p>
      </dgm:t>
    </dgm:pt>
    <dgm:pt modelId="{1E6946F5-1303-4277-86BA-1479A15C1B71}" type="parTrans" cxnId="{A66DFC02-0C5A-4C66-BE16-F85DB9A0E0D4}">
      <dgm:prSet/>
      <dgm:spPr/>
      <dgm:t>
        <a:bodyPr/>
        <a:lstStyle/>
        <a:p>
          <a:endParaRPr lang="zh-CN" altLang="en-US"/>
        </a:p>
      </dgm:t>
    </dgm:pt>
    <dgm:pt modelId="{1A33E68C-0340-415F-AA9B-D372C6015D5B}" type="sibTrans" cxnId="{A66DFC02-0C5A-4C66-BE16-F85DB9A0E0D4}">
      <dgm:prSet/>
      <dgm:spPr>
        <a:solidFill>
          <a:srgbClr val="CCFF99"/>
        </a:solidFill>
      </dgm:spPr>
      <dgm:t>
        <a:bodyPr/>
        <a:lstStyle/>
        <a:p>
          <a:endParaRPr lang="zh-CN" altLang="en-US"/>
        </a:p>
      </dgm:t>
    </dgm:pt>
    <dgm:pt modelId="{7D12F604-AD7F-4D6E-A015-E1200F349D40}">
      <dgm:prSet phldrT="[文本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CN" sz="2400" b="1" dirty="0">
              <a:solidFill>
                <a:schemeClr val="bg1"/>
              </a:solidFill>
            </a:rPr>
            <a:t>What did Queen Victoria say when the children were leaving?</a:t>
          </a:r>
          <a:endParaRPr lang="zh-CN" altLang="en-US" sz="2400" dirty="0">
            <a:solidFill>
              <a:schemeClr val="bg1"/>
            </a:solidFill>
          </a:endParaRPr>
        </a:p>
      </dgm:t>
    </dgm:pt>
    <dgm:pt modelId="{6A081956-764C-49BE-9904-48281A85215F}" type="parTrans" cxnId="{0E18DF45-09B8-445E-94C0-7371C8B74C90}">
      <dgm:prSet/>
      <dgm:spPr/>
      <dgm:t>
        <a:bodyPr/>
        <a:lstStyle/>
        <a:p>
          <a:endParaRPr lang="zh-CN" altLang="en-US"/>
        </a:p>
      </dgm:t>
    </dgm:pt>
    <dgm:pt modelId="{32952224-898A-4D61-B196-5689832B0834}" type="sibTrans" cxnId="{0E18DF45-09B8-445E-94C0-7371C8B74C90}">
      <dgm:prSet/>
      <dgm:spPr/>
      <dgm:t>
        <a:bodyPr/>
        <a:lstStyle/>
        <a:p>
          <a:endParaRPr lang="zh-CN" altLang="en-US"/>
        </a:p>
      </dgm:t>
    </dgm:pt>
    <dgm:pt modelId="{FCA63E5A-5506-4C49-AFD6-0607098B9E69}" type="pres">
      <dgm:prSet presAssocID="{84D2AE57-AD6C-45C1-B741-EBBBC2BDFF84}" presName="diagram" presStyleCnt="0">
        <dgm:presLayoutVars>
          <dgm:dir/>
          <dgm:resizeHandles val="exact"/>
        </dgm:presLayoutVars>
      </dgm:prSet>
      <dgm:spPr/>
    </dgm:pt>
    <dgm:pt modelId="{3D18BB0E-8580-4CDC-AD54-965362D356FE}" type="pres">
      <dgm:prSet presAssocID="{A3AB3CDB-7058-4BC8-9400-C9422286C44F}" presName="node" presStyleLbl="node1" presStyleIdx="0" presStyleCnt="5" custScaleX="100721" custScaleY="120672" custLinFactX="33476" custLinFactNeighborX="100000" custLinFactNeighborY="-24919">
        <dgm:presLayoutVars>
          <dgm:bulletEnabled val="1"/>
        </dgm:presLayoutVars>
      </dgm:prSet>
      <dgm:spPr/>
    </dgm:pt>
    <dgm:pt modelId="{5208552D-2D5F-4F18-9ECF-6C12FCAFC8D6}" type="pres">
      <dgm:prSet presAssocID="{1C88E14F-1B18-40A2-A0E9-5109BACEB29D}" presName="sibTrans" presStyleLbl="sibTrans2D1" presStyleIdx="0" presStyleCnt="4"/>
      <dgm:spPr/>
    </dgm:pt>
    <dgm:pt modelId="{887A246E-855E-4D3B-90DB-4ED9A9CC3174}" type="pres">
      <dgm:prSet presAssocID="{1C88E14F-1B18-40A2-A0E9-5109BACEB29D}" presName="connectorText" presStyleLbl="sibTrans2D1" presStyleIdx="0" presStyleCnt="4"/>
      <dgm:spPr/>
    </dgm:pt>
    <dgm:pt modelId="{53F00D97-1206-459C-B361-A4F2B6CB4C25}" type="pres">
      <dgm:prSet presAssocID="{CBB0ED9E-3189-4851-8E58-74756FD663E1}" presName="node" presStyleLbl="node1" presStyleIdx="1" presStyleCnt="5" custScaleX="93846" custScaleY="117240" custLinFactX="28686" custLinFactNeighborX="100000" custLinFactNeighborY="-26504">
        <dgm:presLayoutVars>
          <dgm:bulletEnabled val="1"/>
        </dgm:presLayoutVars>
      </dgm:prSet>
      <dgm:spPr/>
    </dgm:pt>
    <dgm:pt modelId="{DF969D73-09A6-432E-A6A9-B9245AEBE243}" type="pres">
      <dgm:prSet presAssocID="{92BAB373-25E8-4FDD-9324-30A38D858749}" presName="sibTrans" presStyleLbl="sibTrans2D1" presStyleIdx="1" presStyleCnt="4" custScaleX="80283" custLinFactNeighborX="1750" custLinFactNeighborY="6914"/>
      <dgm:spPr/>
    </dgm:pt>
    <dgm:pt modelId="{EC445E56-03AC-4BCF-97F4-24CE75400E3B}" type="pres">
      <dgm:prSet presAssocID="{92BAB373-25E8-4FDD-9324-30A38D858749}" presName="connectorText" presStyleLbl="sibTrans2D1" presStyleIdx="1" presStyleCnt="4"/>
      <dgm:spPr/>
    </dgm:pt>
    <dgm:pt modelId="{74B07FFA-B1F9-4146-B64C-A90EF47BA3A9}" type="pres">
      <dgm:prSet presAssocID="{4364ADAA-686F-4659-95EF-25D79CAE949A}" presName="node" presStyleLbl="node1" presStyleIdx="2" presStyleCnt="5" custScaleX="99746" custScaleY="119084" custLinFactY="83484" custLinFactNeighborX="-10514" custLinFactNeighborY="100000">
        <dgm:presLayoutVars>
          <dgm:bulletEnabled val="1"/>
        </dgm:presLayoutVars>
      </dgm:prSet>
      <dgm:spPr/>
    </dgm:pt>
    <dgm:pt modelId="{B0510301-8228-4BC8-811A-2C501F2230C5}" type="pres">
      <dgm:prSet presAssocID="{EAC26AA7-03DA-4A1B-867E-311B5798891C}" presName="sibTrans" presStyleLbl="sibTrans2D1" presStyleIdx="2" presStyleCnt="4"/>
      <dgm:spPr/>
    </dgm:pt>
    <dgm:pt modelId="{844DF058-09EB-4EAC-B350-1CBA64899025}" type="pres">
      <dgm:prSet presAssocID="{EAC26AA7-03DA-4A1B-867E-311B5798891C}" presName="connectorText" presStyleLbl="sibTrans2D1" presStyleIdx="2" presStyleCnt="4"/>
      <dgm:spPr/>
    </dgm:pt>
    <dgm:pt modelId="{50BDE510-D83B-42AD-9B8F-5ED4D7EB34B6}" type="pres">
      <dgm:prSet presAssocID="{711C53A6-4BC5-4D4D-9270-F93682928878}" presName="node" presStyleLbl="node1" presStyleIdx="3" presStyleCnt="5" custScaleX="103516" custScaleY="119124" custLinFactX="-40210" custLinFactNeighborX="-100000" custLinFactNeighborY="1427">
        <dgm:presLayoutVars>
          <dgm:bulletEnabled val="1"/>
        </dgm:presLayoutVars>
      </dgm:prSet>
      <dgm:spPr/>
    </dgm:pt>
    <dgm:pt modelId="{F07895DC-E66E-4E24-89A3-6251E39B373C}" type="pres">
      <dgm:prSet presAssocID="{1A33E68C-0340-415F-AA9B-D372C6015D5B}" presName="sibTrans" presStyleLbl="sibTrans2D1" presStyleIdx="3" presStyleCnt="4"/>
      <dgm:spPr/>
    </dgm:pt>
    <dgm:pt modelId="{1430736E-2E60-424F-994B-CB8E0FFB5800}" type="pres">
      <dgm:prSet presAssocID="{1A33E68C-0340-415F-AA9B-D372C6015D5B}" presName="connectorText" presStyleLbl="sibTrans2D1" presStyleIdx="3" presStyleCnt="4"/>
      <dgm:spPr/>
    </dgm:pt>
    <dgm:pt modelId="{68667FF9-358A-4897-AEAB-EDC2F62B2B95}" type="pres">
      <dgm:prSet presAssocID="{7D12F604-AD7F-4D6E-A015-E1200F349D40}" presName="node" presStyleLbl="node1" presStyleIdx="4" presStyleCnt="5" custScaleX="103650" custScaleY="122250" custLinFactX="-27308" custLinFactNeighborX="-100000" custLinFactNeighborY="1214">
        <dgm:presLayoutVars>
          <dgm:bulletEnabled val="1"/>
        </dgm:presLayoutVars>
      </dgm:prSet>
      <dgm:spPr/>
    </dgm:pt>
  </dgm:ptLst>
  <dgm:cxnLst>
    <dgm:cxn modelId="{A66DFC02-0C5A-4C66-BE16-F85DB9A0E0D4}" srcId="{84D2AE57-AD6C-45C1-B741-EBBBC2BDFF84}" destId="{711C53A6-4BC5-4D4D-9270-F93682928878}" srcOrd="3" destOrd="0" parTransId="{1E6946F5-1303-4277-86BA-1479A15C1B71}" sibTransId="{1A33E68C-0340-415F-AA9B-D372C6015D5B}"/>
    <dgm:cxn modelId="{BD9FE207-1B8C-4DC1-9744-CB48C0C0C3EB}" type="presOf" srcId="{1C88E14F-1B18-40A2-A0E9-5109BACEB29D}" destId="{5208552D-2D5F-4F18-9ECF-6C12FCAFC8D6}" srcOrd="0" destOrd="0" presId="urn:microsoft.com/office/officeart/2005/8/layout/process5"/>
    <dgm:cxn modelId="{27D31F0D-C745-4F17-87E1-CDB797DEB8DD}" type="presOf" srcId="{A3AB3CDB-7058-4BC8-9400-C9422286C44F}" destId="{3D18BB0E-8580-4CDC-AD54-965362D356FE}" srcOrd="0" destOrd="0" presId="urn:microsoft.com/office/officeart/2005/8/layout/process5"/>
    <dgm:cxn modelId="{5FE9D621-3325-4C64-BF62-A870F01FCF01}" srcId="{84D2AE57-AD6C-45C1-B741-EBBBC2BDFF84}" destId="{A3AB3CDB-7058-4BC8-9400-C9422286C44F}" srcOrd="0" destOrd="0" parTransId="{E53DEFD6-7C99-4578-ADF6-85CB709C798A}" sibTransId="{1C88E14F-1B18-40A2-A0E9-5109BACEB29D}"/>
    <dgm:cxn modelId="{2C4C3625-5E7C-4E09-B95B-86426B1963CB}" srcId="{84D2AE57-AD6C-45C1-B741-EBBBC2BDFF84}" destId="{4364ADAA-686F-4659-95EF-25D79CAE949A}" srcOrd="2" destOrd="0" parTransId="{D594B344-E8EE-4423-AC93-062435617034}" sibTransId="{EAC26AA7-03DA-4A1B-867E-311B5798891C}"/>
    <dgm:cxn modelId="{4D1E0C33-5C19-4A61-8238-BC11B9C2C625}" type="presOf" srcId="{711C53A6-4BC5-4D4D-9270-F93682928878}" destId="{50BDE510-D83B-42AD-9B8F-5ED4D7EB34B6}" srcOrd="0" destOrd="0" presId="urn:microsoft.com/office/officeart/2005/8/layout/process5"/>
    <dgm:cxn modelId="{0CF67D34-072B-4F11-BE6B-3E647576A32B}" type="presOf" srcId="{92BAB373-25E8-4FDD-9324-30A38D858749}" destId="{DF969D73-09A6-432E-A6A9-B9245AEBE243}" srcOrd="0" destOrd="0" presId="urn:microsoft.com/office/officeart/2005/8/layout/process5"/>
    <dgm:cxn modelId="{8543D434-D3EA-4238-95A5-AB990919FF8A}" type="presOf" srcId="{1A33E68C-0340-415F-AA9B-D372C6015D5B}" destId="{1430736E-2E60-424F-994B-CB8E0FFB5800}" srcOrd="1" destOrd="0" presId="urn:microsoft.com/office/officeart/2005/8/layout/process5"/>
    <dgm:cxn modelId="{31621A3D-5265-4378-A8E3-FFFAAEC893E9}" type="presOf" srcId="{4364ADAA-686F-4659-95EF-25D79CAE949A}" destId="{74B07FFA-B1F9-4146-B64C-A90EF47BA3A9}" srcOrd="0" destOrd="0" presId="urn:microsoft.com/office/officeart/2005/8/layout/process5"/>
    <dgm:cxn modelId="{84C3F45B-66C1-4CB9-9588-47B0F7AD8731}" type="presOf" srcId="{1A33E68C-0340-415F-AA9B-D372C6015D5B}" destId="{F07895DC-E66E-4E24-89A3-6251E39B373C}" srcOrd="0" destOrd="0" presId="urn:microsoft.com/office/officeart/2005/8/layout/process5"/>
    <dgm:cxn modelId="{0E18DF45-09B8-445E-94C0-7371C8B74C90}" srcId="{84D2AE57-AD6C-45C1-B741-EBBBC2BDFF84}" destId="{7D12F604-AD7F-4D6E-A015-E1200F349D40}" srcOrd="4" destOrd="0" parTransId="{6A081956-764C-49BE-9904-48281A85215F}" sibTransId="{32952224-898A-4D61-B196-5689832B0834}"/>
    <dgm:cxn modelId="{A59F8C56-A8EE-4905-9986-C2891C95CFE6}" type="presOf" srcId="{1C88E14F-1B18-40A2-A0E9-5109BACEB29D}" destId="{887A246E-855E-4D3B-90DB-4ED9A9CC3174}" srcOrd="1" destOrd="0" presId="urn:microsoft.com/office/officeart/2005/8/layout/process5"/>
    <dgm:cxn modelId="{611B4594-7291-4B66-B044-7EA50FE3F323}" type="presOf" srcId="{84D2AE57-AD6C-45C1-B741-EBBBC2BDFF84}" destId="{FCA63E5A-5506-4C49-AFD6-0607098B9E69}" srcOrd="0" destOrd="0" presId="urn:microsoft.com/office/officeart/2005/8/layout/process5"/>
    <dgm:cxn modelId="{84AC01A4-12F6-4EEC-AB2B-066D588559BF}" type="presOf" srcId="{EAC26AA7-03DA-4A1B-867E-311B5798891C}" destId="{B0510301-8228-4BC8-811A-2C501F2230C5}" srcOrd="0" destOrd="0" presId="urn:microsoft.com/office/officeart/2005/8/layout/process5"/>
    <dgm:cxn modelId="{40E58BAF-3855-4CB3-A8F1-32486B555309}" type="presOf" srcId="{EAC26AA7-03DA-4A1B-867E-311B5798891C}" destId="{844DF058-09EB-4EAC-B350-1CBA64899025}" srcOrd="1" destOrd="0" presId="urn:microsoft.com/office/officeart/2005/8/layout/process5"/>
    <dgm:cxn modelId="{37CD8DC4-562C-4809-97A7-447E75114519}" type="presOf" srcId="{92BAB373-25E8-4FDD-9324-30A38D858749}" destId="{EC445E56-03AC-4BCF-97F4-24CE75400E3B}" srcOrd="1" destOrd="0" presId="urn:microsoft.com/office/officeart/2005/8/layout/process5"/>
    <dgm:cxn modelId="{936EDFD1-84E4-4227-A8C5-335E1ED85D13}" srcId="{84D2AE57-AD6C-45C1-B741-EBBBC2BDFF84}" destId="{CBB0ED9E-3189-4851-8E58-74756FD663E1}" srcOrd="1" destOrd="0" parTransId="{E9D142D6-CFF4-4999-A49D-C3DE5A2211F8}" sibTransId="{92BAB373-25E8-4FDD-9324-30A38D858749}"/>
    <dgm:cxn modelId="{D7B5DDD4-890A-4020-BA63-788F4FB5D486}" type="presOf" srcId="{CBB0ED9E-3189-4851-8E58-74756FD663E1}" destId="{53F00D97-1206-459C-B361-A4F2B6CB4C25}" srcOrd="0" destOrd="0" presId="urn:microsoft.com/office/officeart/2005/8/layout/process5"/>
    <dgm:cxn modelId="{CDAF4FDE-4FDF-4B71-801A-CDED2EA53AB3}" type="presOf" srcId="{7D12F604-AD7F-4D6E-A015-E1200F349D40}" destId="{68667FF9-358A-4897-AEAB-EDC2F62B2B95}" srcOrd="0" destOrd="0" presId="urn:microsoft.com/office/officeart/2005/8/layout/process5"/>
    <dgm:cxn modelId="{CB99F499-54E6-478E-B715-C783FA295292}" type="presParOf" srcId="{FCA63E5A-5506-4C49-AFD6-0607098B9E69}" destId="{3D18BB0E-8580-4CDC-AD54-965362D356FE}" srcOrd="0" destOrd="0" presId="urn:microsoft.com/office/officeart/2005/8/layout/process5"/>
    <dgm:cxn modelId="{5C887E57-B247-4D1F-8C87-2BD04707EA9C}" type="presParOf" srcId="{FCA63E5A-5506-4C49-AFD6-0607098B9E69}" destId="{5208552D-2D5F-4F18-9ECF-6C12FCAFC8D6}" srcOrd="1" destOrd="0" presId="urn:microsoft.com/office/officeart/2005/8/layout/process5"/>
    <dgm:cxn modelId="{E538F0B2-CF7C-4937-8F6C-E535F04E4DCB}" type="presParOf" srcId="{5208552D-2D5F-4F18-9ECF-6C12FCAFC8D6}" destId="{887A246E-855E-4D3B-90DB-4ED9A9CC3174}" srcOrd="0" destOrd="0" presId="urn:microsoft.com/office/officeart/2005/8/layout/process5"/>
    <dgm:cxn modelId="{3C6002C9-65FB-4FE9-9A7D-B17ED132BBEA}" type="presParOf" srcId="{FCA63E5A-5506-4C49-AFD6-0607098B9E69}" destId="{53F00D97-1206-459C-B361-A4F2B6CB4C25}" srcOrd="2" destOrd="0" presId="urn:microsoft.com/office/officeart/2005/8/layout/process5"/>
    <dgm:cxn modelId="{E494E747-CE23-4394-85AB-9A518812E580}" type="presParOf" srcId="{FCA63E5A-5506-4C49-AFD6-0607098B9E69}" destId="{DF969D73-09A6-432E-A6A9-B9245AEBE243}" srcOrd="3" destOrd="0" presId="urn:microsoft.com/office/officeart/2005/8/layout/process5"/>
    <dgm:cxn modelId="{D9BE8D54-BF09-4A04-9B61-3CCFA4A03768}" type="presParOf" srcId="{DF969D73-09A6-432E-A6A9-B9245AEBE243}" destId="{EC445E56-03AC-4BCF-97F4-24CE75400E3B}" srcOrd="0" destOrd="0" presId="urn:microsoft.com/office/officeart/2005/8/layout/process5"/>
    <dgm:cxn modelId="{A5738EB6-3C4E-43AB-B13A-8A4DB362E357}" type="presParOf" srcId="{FCA63E5A-5506-4C49-AFD6-0607098B9E69}" destId="{74B07FFA-B1F9-4146-B64C-A90EF47BA3A9}" srcOrd="4" destOrd="0" presId="urn:microsoft.com/office/officeart/2005/8/layout/process5"/>
    <dgm:cxn modelId="{A1B92C9C-36EF-47C8-A203-3E45780416D6}" type="presParOf" srcId="{FCA63E5A-5506-4C49-AFD6-0607098B9E69}" destId="{B0510301-8228-4BC8-811A-2C501F2230C5}" srcOrd="5" destOrd="0" presId="urn:microsoft.com/office/officeart/2005/8/layout/process5"/>
    <dgm:cxn modelId="{491E589A-F546-4F43-8814-3D65834FCCBC}" type="presParOf" srcId="{B0510301-8228-4BC8-811A-2C501F2230C5}" destId="{844DF058-09EB-4EAC-B350-1CBA64899025}" srcOrd="0" destOrd="0" presId="urn:microsoft.com/office/officeart/2005/8/layout/process5"/>
    <dgm:cxn modelId="{765EDF16-DAF1-4EE4-BC07-E28CD04B703A}" type="presParOf" srcId="{FCA63E5A-5506-4C49-AFD6-0607098B9E69}" destId="{50BDE510-D83B-42AD-9B8F-5ED4D7EB34B6}" srcOrd="6" destOrd="0" presId="urn:microsoft.com/office/officeart/2005/8/layout/process5"/>
    <dgm:cxn modelId="{0C1926CD-814B-4441-B1D3-378A539D1624}" type="presParOf" srcId="{FCA63E5A-5506-4C49-AFD6-0607098B9E69}" destId="{F07895DC-E66E-4E24-89A3-6251E39B373C}" srcOrd="7" destOrd="0" presId="urn:microsoft.com/office/officeart/2005/8/layout/process5"/>
    <dgm:cxn modelId="{3F2987F9-F4E5-4291-ABE8-2E369A2E329D}" type="presParOf" srcId="{F07895DC-E66E-4E24-89A3-6251E39B373C}" destId="{1430736E-2E60-424F-994B-CB8E0FFB5800}" srcOrd="0" destOrd="0" presId="urn:microsoft.com/office/officeart/2005/8/layout/process5"/>
    <dgm:cxn modelId="{0E4C1587-158C-486D-B70B-2271EA63701F}" type="presParOf" srcId="{FCA63E5A-5506-4C49-AFD6-0607098B9E69}" destId="{68667FF9-358A-4897-AEAB-EDC2F62B2B95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F48B11-4708-4BCE-8338-0DBBF8F5BA04}">
      <dsp:nvSpPr>
        <dsp:cNvPr id="0" name=""/>
        <dsp:cNvSpPr/>
      </dsp:nvSpPr>
      <dsp:spPr>
        <a:xfrm>
          <a:off x="0" y="31117"/>
          <a:ext cx="3474577" cy="960253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/>
            <a:t>The action is concluded.</a:t>
          </a:r>
          <a:endParaRPr lang="zh-CN" altLang="en-US" sz="2400" kern="1200" dirty="0"/>
        </a:p>
      </dsp:txBody>
      <dsp:txXfrm>
        <a:off x="508840" y="171743"/>
        <a:ext cx="2456897" cy="679001"/>
      </dsp:txXfrm>
    </dsp:sp>
    <dsp:sp modelId="{20BC7561-F102-410C-A862-02D6384F22A4}">
      <dsp:nvSpPr>
        <dsp:cNvPr id="0" name=""/>
        <dsp:cNvSpPr/>
      </dsp:nvSpPr>
      <dsp:spPr>
        <a:xfrm>
          <a:off x="1615202" y="1020082"/>
          <a:ext cx="205073" cy="205073"/>
        </a:xfrm>
        <a:prstGeom prst="mathPlus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1642384" y="1098502"/>
        <a:ext cx="150709" cy="48233"/>
      </dsp:txXfrm>
    </dsp:sp>
    <dsp:sp modelId="{8217509E-752C-41F1-9D3B-555BFC79912B}">
      <dsp:nvSpPr>
        <dsp:cNvPr id="0" name=""/>
        <dsp:cNvSpPr/>
      </dsp:nvSpPr>
      <dsp:spPr>
        <a:xfrm>
          <a:off x="0" y="1253865"/>
          <a:ext cx="3546310" cy="960253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latin typeface="Century Gothic" panose="020B0502020202020204" pitchFamily="34" charset="0"/>
            </a:rPr>
            <a:t>The conflict is resolved.</a:t>
          </a:r>
          <a:endParaRPr lang="zh-CN" altLang="en-US" sz="2400" kern="1200" dirty="0"/>
        </a:p>
      </dsp:txBody>
      <dsp:txXfrm>
        <a:off x="519345" y="1394491"/>
        <a:ext cx="2507620" cy="679001"/>
      </dsp:txXfrm>
    </dsp:sp>
    <dsp:sp modelId="{C14260CE-2F26-47E0-9225-7ED7F3A12748}">
      <dsp:nvSpPr>
        <dsp:cNvPr id="0" name=""/>
        <dsp:cNvSpPr/>
      </dsp:nvSpPr>
      <dsp:spPr>
        <a:xfrm>
          <a:off x="1615202" y="2242830"/>
          <a:ext cx="205073" cy="205073"/>
        </a:xfrm>
        <a:prstGeom prst="mathPlus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1642384" y="2321250"/>
        <a:ext cx="150709" cy="48233"/>
      </dsp:txXfrm>
    </dsp:sp>
    <dsp:sp modelId="{C317FFB5-074A-4C92-83EF-C94EC65EA877}">
      <dsp:nvSpPr>
        <dsp:cNvPr id="0" name=""/>
        <dsp:cNvSpPr/>
      </dsp:nvSpPr>
      <dsp:spPr>
        <a:xfrm>
          <a:off x="0" y="2446302"/>
          <a:ext cx="3479584" cy="960253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latin typeface="Century Gothic" panose="020B0502020202020204" pitchFamily="34" charset="0"/>
            </a:rPr>
            <a:t>The problems are solved.</a:t>
          </a:r>
          <a:endParaRPr lang="zh-CN" altLang="en-US" sz="2400" b="1" kern="1200" dirty="0"/>
        </a:p>
      </dsp:txBody>
      <dsp:txXfrm>
        <a:off x="509573" y="2586928"/>
        <a:ext cx="2460438" cy="679001"/>
      </dsp:txXfrm>
    </dsp:sp>
    <dsp:sp modelId="{8244F929-60D7-4091-8441-F1CF9C5D01B0}">
      <dsp:nvSpPr>
        <dsp:cNvPr id="0" name=""/>
        <dsp:cNvSpPr/>
      </dsp:nvSpPr>
      <dsp:spPr>
        <a:xfrm rot="22286">
          <a:off x="3990215" y="1618005"/>
          <a:ext cx="694969" cy="2971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kern="1200"/>
        </a:p>
      </dsp:txBody>
      <dsp:txXfrm>
        <a:off x="3990216" y="1677140"/>
        <a:ext cx="605834" cy="178270"/>
      </dsp:txXfrm>
    </dsp:sp>
    <dsp:sp modelId="{CB064CDC-88E0-4F79-9022-D60DAE74BEFC}">
      <dsp:nvSpPr>
        <dsp:cNvPr id="0" name=""/>
        <dsp:cNvSpPr/>
      </dsp:nvSpPr>
      <dsp:spPr>
        <a:xfrm>
          <a:off x="5267843" y="1098157"/>
          <a:ext cx="2584932" cy="1303427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800" b="1" kern="1200" dirty="0"/>
            <a:t>End</a:t>
          </a:r>
        </a:p>
      </dsp:txBody>
      <dsp:txXfrm>
        <a:off x="5646398" y="1289039"/>
        <a:ext cx="1827822" cy="9216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18BB0E-8580-4CDC-AD54-965362D356FE}">
      <dsp:nvSpPr>
        <dsp:cNvPr id="0" name=""/>
        <dsp:cNvSpPr/>
      </dsp:nvSpPr>
      <dsp:spPr>
        <a:xfrm>
          <a:off x="3452114" y="223152"/>
          <a:ext cx="2604060" cy="1871926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/>
            <a:t>How did the grown-ups feel when they saw the children in the palace?</a:t>
          </a:r>
          <a:endParaRPr lang="zh-CN" altLang="en-US" sz="2400" kern="1200" dirty="0"/>
        </a:p>
      </dsp:txBody>
      <dsp:txXfrm>
        <a:off x="3506941" y="277979"/>
        <a:ext cx="2494406" cy="1762272"/>
      </dsp:txXfrm>
    </dsp:sp>
    <dsp:sp modelId="{5208552D-2D5F-4F18-9ECF-6C12FCAFC8D6}">
      <dsp:nvSpPr>
        <dsp:cNvPr id="0" name=""/>
        <dsp:cNvSpPr/>
      </dsp:nvSpPr>
      <dsp:spPr>
        <a:xfrm rot="21575325">
          <a:off x="6256440" y="826009"/>
          <a:ext cx="482485" cy="641183"/>
        </a:xfrm>
        <a:prstGeom prst="rightArrow">
          <a:avLst>
            <a:gd name="adj1" fmla="val 60000"/>
            <a:gd name="adj2" fmla="val 50000"/>
          </a:avLst>
        </a:prstGeom>
        <a:solidFill>
          <a:srgbClr val="CCFF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700" kern="1200"/>
        </a:p>
      </dsp:txBody>
      <dsp:txXfrm>
        <a:off x="6256442" y="954765"/>
        <a:ext cx="337740" cy="384709"/>
      </dsp:txXfrm>
    </dsp:sp>
    <dsp:sp modelId="{53F00D97-1206-459C-B361-A4F2B6CB4C25}">
      <dsp:nvSpPr>
        <dsp:cNvPr id="0" name=""/>
        <dsp:cNvSpPr/>
      </dsp:nvSpPr>
      <dsp:spPr>
        <a:xfrm>
          <a:off x="6966500" y="225184"/>
          <a:ext cx="2426312" cy="1818687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/>
            <a:t>What did the policeman do and say to the children?</a:t>
          </a:r>
          <a:endParaRPr lang="zh-CN" altLang="en-US" sz="2400" kern="1200" dirty="0"/>
        </a:p>
      </dsp:txBody>
      <dsp:txXfrm>
        <a:off x="7019768" y="278452"/>
        <a:ext cx="2319776" cy="1712151"/>
      </dsp:txXfrm>
    </dsp:sp>
    <dsp:sp modelId="{DF969D73-09A6-432E-A6A9-B9245AEBE243}">
      <dsp:nvSpPr>
        <dsp:cNvPr id="0" name=""/>
        <dsp:cNvSpPr/>
      </dsp:nvSpPr>
      <dsp:spPr>
        <a:xfrm rot="5465586">
          <a:off x="7859231" y="2458470"/>
          <a:ext cx="606214" cy="641183"/>
        </a:xfrm>
        <a:prstGeom prst="rightArrow">
          <a:avLst>
            <a:gd name="adj1" fmla="val 60000"/>
            <a:gd name="adj2" fmla="val 50000"/>
          </a:avLst>
        </a:prstGeom>
        <a:solidFill>
          <a:srgbClr val="CCFF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000" kern="1200"/>
        </a:p>
      </dsp:txBody>
      <dsp:txXfrm rot="-5400000">
        <a:off x="7971718" y="2475972"/>
        <a:ext cx="384709" cy="424350"/>
      </dsp:txXfrm>
    </dsp:sp>
    <dsp:sp modelId="{74B07FFA-B1F9-4146-B64C-A90EF47BA3A9}">
      <dsp:nvSpPr>
        <dsp:cNvPr id="0" name=""/>
        <dsp:cNvSpPr/>
      </dsp:nvSpPr>
      <dsp:spPr>
        <a:xfrm>
          <a:off x="6828077" y="3468324"/>
          <a:ext cx="2578852" cy="184729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solidFill>
                <a:schemeClr val="bg1"/>
              </a:solidFill>
            </a:rPr>
            <a:t>What did the policeman do after the important man came?</a:t>
          </a:r>
          <a:endParaRPr lang="zh-CN" altLang="en-US" sz="2400" kern="1200" dirty="0">
            <a:solidFill>
              <a:schemeClr val="bg1"/>
            </a:solidFill>
          </a:endParaRPr>
        </a:p>
      </dsp:txBody>
      <dsp:txXfrm>
        <a:off x="6882182" y="3522429"/>
        <a:ext cx="2470642" cy="1739082"/>
      </dsp:txXfrm>
    </dsp:sp>
    <dsp:sp modelId="{B0510301-8228-4BC8-811A-2C501F2230C5}">
      <dsp:nvSpPr>
        <dsp:cNvPr id="0" name=""/>
        <dsp:cNvSpPr/>
      </dsp:nvSpPr>
      <dsp:spPr>
        <a:xfrm rot="10704861">
          <a:off x="6247249" y="4117468"/>
          <a:ext cx="410553" cy="641183"/>
        </a:xfrm>
        <a:prstGeom prst="rightArrow">
          <a:avLst>
            <a:gd name="adj1" fmla="val 60000"/>
            <a:gd name="adj2" fmla="val 50000"/>
          </a:avLst>
        </a:prstGeom>
        <a:solidFill>
          <a:srgbClr val="CCFF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700" kern="1200"/>
        </a:p>
      </dsp:txBody>
      <dsp:txXfrm rot="10800000">
        <a:off x="6370391" y="4244001"/>
        <a:ext cx="287387" cy="384709"/>
      </dsp:txXfrm>
    </dsp:sp>
    <dsp:sp modelId="{50BDE510-D83B-42AD-9B8F-5ED4D7EB34B6}">
      <dsp:nvSpPr>
        <dsp:cNvPr id="0" name=""/>
        <dsp:cNvSpPr/>
      </dsp:nvSpPr>
      <dsp:spPr>
        <a:xfrm>
          <a:off x="3377421" y="3562185"/>
          <a:ext cx="2676322" cy="184791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solidFill>
                <a:schemeClr val="bg1"/>
              </a:solidFill>
            </a:rPr>
            <a:t>What did Queen Victoria say after she talked with Gran?</a:t>
          </a:r>
          <a:endParaRPr lang="zh-CN" altLang="en-US" sz="2400" kern="1200" dirty="0">
            <a:solidFill>
              <a:schemeClr val="bg1"/>
            </a:solidFill>
          </a:endParaRPr>
        </a:p>
      </dsp:txBody>
      <dsp:txXfrm>
        <a:off x="3431544" y="3616308"/>
        <a:ext cx="2568076" cy="1739666"/>
      </dsp:txXfrm>
    </dsp:sp>
    <dsp:sp modelId="{F07895DC-E66E-4E24-89A3-6251E39B373C}">
      <dsp:nvSpPr>
        <dsp:cNvPr id="0" name=""/>
        <dsp:cNvSpPr/>
      </dsp:nvSpPr>
      <dsp:spPr>
        <a:xfrm rot="10803365">
          <a:off x="2854195" y="4163908"/>
          <a:ext cx="369746" cy="641183"/>
        </a:xfrm>
        <a:prstGeom prst="rightArrow">
          <a:avLst>
            <a:gd name="adj1" fmla="val 60000"/>
            <a:gd name="adj2" fmla="val 50000"/>
          </a:avLst>
        </a:prstGeom>
        <a:solidFill>
          <a:srgbClr val="CCFF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700" kern="1200"/>
        </a:p>
      </dsp:txBody>
      <dsp:txXfrm rot="10800000">
        <a:off x="2965119" y="4292199"/>
        <a:ext cx="258822" cy="384709"/>
      </dsp:txXfrm>
    </dsp:sp>
    <dsp:sp modelId="{68667FF9-358A-4897-AEAB-EDC2F62B2B95}">
      <dsp:nvSpPr>
        <dsp:cNvPr id="0" name=""/>
        <dsp:cNvSpPr/>
      </dsp:nvSpPr>
      <dsp:spPr>
        <a:xfrm>
          <a:off x="0" y="3534635"/>
          <a:ext cx="2679787" cy="1896405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solidFill>
                <a:schemeClr val="bg1"/>
              </a:solidFill>
            </a:rPr>
            <a:t>What did Queen Victoria say when the children were leaving?</a:t>
          </a:r>
          <a:endParaRPr lang="zh-CN" altLang="en-US" sz="2400" kern="1200" dirty="0">
            <a:solidFill>
              <a:schemeClr val="bg1"/>
            </a:solidFill>
          </a:endParaRPr>
        </a:p>
      </dsp:txBody>
      <dsp:txXfrm>
        <a:off x="55544" y="3590179"/>
        <a:ext cx="2568699" cy="17853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016611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1pPr>
    <a:lvl2pPr indent="178582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2pPr>
    <a:lvl3pPr indent="357165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3pPr>
    <a:lvl4pPr indent="535747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4pPr>
    <a:lvl5pPr indent="714329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5pPr>
    <a:lvl6pPr indent="892912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6pPr>
    <a:lvl7pPr indent="1071494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7pPr>
    <a:lvl8pPr indent="1250076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8pPr>
    <a:lvl9pPr indent="1428659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7661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5235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1774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3255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55811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6077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6035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477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4079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1015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1425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964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6187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1535400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6035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8196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6382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7388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491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62"/>
            <a:ext cx="13549314" cy="7620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3549313" cy="762158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515891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44712" cy="76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1981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44711" cy="76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9255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44712" cy="76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5508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44712" cy="76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7910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44712" cy="76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1524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" y="-1"/>
            <a:ext cx="13547013" cy="76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5899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512278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92382" y="347338"/>
            <a:ext cx="11564550" cy="16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92382" y="2034408"/>
            <a:ext cx="11564550" cy="4912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36408" y="7229594"/>
            <a:ext cx="463268" cy="3911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75"/>
            </a:lvl1pPr>
          </a:lstStyle>
          <a:p>
            <a:pPr defTabSz="608473"/>
            <a:fld id="{86CB4B4D-7CA3-9044-876B-883B54F8677D}" type="slidenum">
              <a:rPr lang="uk-UA" smtClean="0"/>
              <a:pPr defTabSz="608473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58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1" r:id="rId2"/>
    <p:sldLayoutId id="2147483675" r:id="rId3"/>
    <p:sldLayoutId id="2147483674" r:id="rId4"/>
    <p:sldLayoutId id="2147483673" r:id="rId5"/>
    <p:sldLayoutId id="2147483672" r:id="rId6"/>
    <p:sldLayoutId id="2147483669" r:id="rId7"/>
    <p:sldLayoutId id="2147483670" r:id="rId8"/>
  </p:sldLayoutIdLst>
  <p:transition spd="med"/>
  <p:txStyles>
    <p:titleStyle>
      <a:lvl1pPr marL="0" marR="0" indent="0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38066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76136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714202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52269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90335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428405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66471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904538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62910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925817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88727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851635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14544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777452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40362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03270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66179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38066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76136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714202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52269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90335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428405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66471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904538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tiff"/><Relationship Id="rId5" Type="http://schemas.openxmlformats.org/officeDocument/2006/relationships/image" Target="../media/image19.png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19.png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tiff"/><Relationship Id="rId5" Type="http://schemas.openxmlformats.org/officeDocument/2006/relationships/image" Target="../media/image19.png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19.png"/><Relationship Id="rId4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tiff"/><Relationship Id="rId5" Type="http://schemas.openxmlformats.org/officeDocument/2006/relationships/image" Target="../media/image19.png"/><Relationship Id="rId4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tiff"/><Relationship Id="rId5" Type="http://schemas.openxmlformats.org/officeDocument/2006/relationships/image" Target="../media/image19.png"/><Relationship Id="rId4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19.png"/><Relationship Id="rId4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34.tiff"/><Relationship Id="rId4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35.jpeg"/><Relationship Id="rId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36.tiff"/><Relationship Id="rId4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37.jpeg"/><Relationship Id="rId4" Type="http://schemas.openxmlformats.org/officeDocument/2006/relationships/image" Target="../media/image1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24.jpeg"/><Relationship Id="rId4" Type="http://schemas.openxmlformats.org/officeDocument/2006/relationships/image" Target="../media/image3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6.tiff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9.png"/><Relationship Id="rId9" Type="http://schemas.microsoft.com/office/2007/relationships/diagramDrawing" Target="../diagrams/drawing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tiff"/><Relationship Id="rId7" Type="http://schemas.openxmlformats.org/officeDocument/2006/relationships/image" Target="../media/image13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tiff"/><Relationship Id="rId4" Type="http://schemas.openxmlformats.org/officeDocument/2006/relationships/image" Target="../media/image42.png"/><Relationship Id="rId9" Type="http://schemas.openxmlformats.org/officeDocument/2006/relationships/image" Target="../media/image45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tiff"/><Relationship Id="rId7" Type="http://schemas.openxmlformats.org/officeDocument/2006/relationships/image" Target="../media/image13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tiff"/><Relationship Id="rId4" Type="http://schemas.openxmlformats.org/officeDocument/2006/relationships/image" Target="../media/image42.png"/><Relationship Id="rId9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3.tiff"/><Relationship Id="rId7" Type="http://schemas.openxmlformats.org/officeDocument/2006/relationships/image" Target="../media/image49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3.tiff"/><Relationship Id="rId7" Type="http://schemas.openxmlformats.org/officeDocument/2006/relationships/diagramData" Target="../diagrams/data2.xm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diagramDrawing" Target="../diagrams/drawing2.xml"/><Relationship Id="rId5" Type="http://schemas.microsoft.com/office/2007/relationships/hdphoto" Target="../media/hdphoto1.wdp"/><Relationship Id="rId10" Type="http://schemas.openxmlformats.org/officeDocument/2006/relationships/diagramColors" Target="../diagrams/colors2.xml"/><Relationship Id="rId4" Type="http://schemas.openxmlformats.org/officeDocument/2006/relationships/image" Target="../media/image51.png"/><Relationship Id="rId9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19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tiff"/><Relationship Id="rId5" Type="http://schemas.openxmlformats.org/officeDocument/2006/relationships/image" Target="../media/image19.png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220" y="0"/>
            <a:ext cx="13593537" cy="765857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220" y="0"/>
            <a:ext cx="13533963" cy="76675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0B7C06F-BC77-2C46-A374-EA0966767F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580" y="93896"/>
            <a:ext cx="1180877" cy="856136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161142" y="7312267"/>
            <a:ext cx="943722" cy="295910"/>
            <a:chOff x="-36290" y="6501016"/>
            <a:chExt cx="943722" cy="29591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300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5DD931F-3D52-4544-9CDE-0585623296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350" y="5600700"/>
            <a:ext cx="8875872" cy="2057873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2786404" y="7339813"/>
            <a:ext cx="718618" cy="261610"/>
            <a:chOff x="11244544" y="6586377"/>
            <a:chExt cx="718618" cy="261610"/>
          </a:xfrm>
        </p:grpSpPr>
        <p:sp>
          <p:nvSpPr>
            <p:cNvPr id="9" name="流程图: 终止 8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44544" y="6586377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A88CE558-052C-4310-93F3-D8E914E1A316}"/>
              </a:ext>
            </a:extLst>
          </p:cNvPr>
          <p:cNvSpPr txBox="1"/>
          <p:nvPr/>
        </p:nvSpPr>
        <p:spPr>
          <a:xfrm>
            <a:off x="7486649" y="5767842"/>
            <a:ext cx="6106887" cy="579914"/>
          </a:xfrm>
          <a:prstGeom prst="snip1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/>
            <a:r>
              <a:rPr lang="en-US" altLang="zh-CN" sz="2800" b="1" dirty="0">
                <a:solidFill>
                  <a:schemeClr val="bg1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What do you know is in a palace?</a:t>
            </a:r>
            <a:endParaRPr lang="zh-CN" altLang="en-US" sz="2800" b="1" dirty="0">
              <a:solidFill>
                <a:schemeClr val="bg1"/>
              </a:solidFill>
              <a:cs typeface="Segoe UI Historic" panose="020B0502040204020203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61F5E4E-EC11-4D3A-A209-86B7568738C5}"/>
              </a:ext>
            </a:extLst>
          </p:cNvPr>
          <p:cNvGrpSpPr/>
          <p:nvPr/>
        </p:nvGrpSpPr>
        <p:grpSpPr>
          <a:xfrm>
            <a:off x="8818104" y="-84101"/>
            <a:ext cx="4731208" cy="1145370"/>
            <a:chOff x="3225255" y="3385112"/>
            <a:chExt cx="4713735" cy="1016457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11ABA98-6CAB-4E42-B8E2-670DE71D2BE9}"/>
                </a:ext>
              </a:extLst>
            </p:cNvPr>
            <p:cNvSpPr/>
            <p:nvPr/>
          </p:nvSpPr>
          <p:spPr>
            <a:xfrm>
              <a:off x="3225255" y="3385112"/>
              <a:ext cx="4713735" cy="1016457"/>
            </a:xfrm>
            <a:prstGeom prst="rect">
              <a:avLst/>
            </a:prstGeom>
            <a:solidFill>
              <a:srgbClr val="5EC25B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19B1E04-A0A2-43EB-8A57-5174776E4056}"/>
                </a:ext>
              </a:extLst>
            </p:cNvPr>
            <p:cNvSpPr txBox="1"/>
            <p:nvPr/>
          </p:nvSpPr>
          <p:spPr>
            <a:xfrm>
              <a:off x="3297745" y="3483776"/>
              <a:ext cx="4173302" cy="8421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altLang="zh-CN" sz="1100" b="1" kern="100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LO: Introduce the topic and get to know each other. </a:t>
              </a:r>
              <a:endParaRPr lang="zh-CN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marL="342900" lvl="0" indent="-342900" algn="l" fontAlgn="base">
                <a:buFont typeface="+mj-lt"/>
                <a:buAutoNum type="arabicPeriod"/>
              </a:pPr>
              <a:r>
                <a:rPr lang="en-US" altLang="zh-CN" sz="1100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Say hello to </a:t>
              </a:r>
              <a:r>
                <a:rPr lang="en-US" altLang="zh-CN" sz="1100" b="1" dirty="0" err="1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and ask </a:t>
              </a:r>
              <a:r>
                <a:rPr lang="en-US" altLang="zh-CN" sz="1100" b="1" dirty="0" err="1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to introduce themselves to each other.</a:t>
              </a:r>
              <a:endParaRPr lang="zh-CN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marL="342900" lvl="0" indent="-342900" algn="l" fontAlgn="base">
                <a:buFont typeface="+mj-lt"/>
                <a:buAutoNum type="arabicPeriod"/>
              </a:pPr>
              <a:r>
                <a:rPr lang="en-US" altLang="zh-CN" sz="1100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Introduce the topic and ask </a:t>
              </a:r>
              <a:r>
                <a:rPr lang="en-US" altLang="zh-CN" sz="1100" b="1" dirty="0" err="1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to discuss the given question.</a:t>
              </a:r>
              <a:endParaRPr lang="zh-CN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C5795FD-5DBC-4C4A-942B-B47DF692A751}"/>
              </a:ext>
            </a:extLst>
          </p:cNvPr>
          <p:cNvGrpSpPr/>
          <p:nvPr/>
        </p:nvGrpSpPr>
        <p:grpSpPr>
          <a:xfrm>
            <a:off x="12743177" y="-120458"/>
            <a:ext cx="1081591" cy="657511"/>
            <a:chOff x="11333249" y="-64429"/>
            <a:chExt cx="1081591" cy="657511"/>
          </a:xfrm>
        </p:grpSpPr>
        <p:sp>
          <p:nvSpPr>
            <p:cNvPr id="16" name="直角三角形 15">
              <a:extLst>
                <a:ext uri="{FF2B5EF4-FFF2-40B4-BE49-F238E27FC236}">
                  <a16:creationId xmlns:a16="http://schemas.microsoft.com/office/drawing/2014/main" id="{24E9E296-B9BB-49AA-8599-32D7BA3E98AF}"/>
                </a:ext>
              </a:extLst>
            </p:cNvPr>
            <p:cNvSpPr/>
            <p:nvPr/>
          </p:nvSpPr>
          <p:spPr>
            <a:xfrm rot="10800000">
              <a:off x="11377104" y="-2111"/>
              <a:ext cx="763270" cy="595193"/>
            </a:xfrm>
            <a:prstGeom prst="rtTriangle">
              <a:avLst/>
            </a:prstGeom>
            <a:solidFill>
              <a:srgbClr val="00882B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882C4E3-A55F-4F44-B638-9CA99700B095}"/>
                </a:ext>
              </a:extLst>
            </p:cNvPr>
            <p:cNvSpPr txBox="1"/>
            <p:nvPr/>
          </p:nvSpPr>
          <p:spPr>
            <a:xfrm>
              <a:off x="11333249" y="-64429"/>
              <a:ext cx="108159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328" y="6061391"/>
            <a:ext cx="6779340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528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1027478" y="444182"/>
            <a:ext cx="2597412" cy="889186"/>
            <a:chOff x="11381362" y="-138057"/>
            <a:chExt cx="2227761" cy="889186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4" name="箭头: 燕尾形 2">
            <a:extLst>
              <a:ext uri="{FF2B5EF4-FFF2-40B4-BE49-F238E27FC236}">
                <a16:creationId xmlns:a16="http://schemas.microsoft.com/office/drawing/2014/main" id="{2E9A3618-7AC8-4BE6-B443-7B5C55134E83}"/>
              </a:ext>
            </a:extLst>
          </p:cNvPr>
          <p:cNvSpPr/>
          <p:nvPr/>
        </p:nvSpPr>
        <p:spPr>
          <a:xfrm>
            <a:off x="1689745" y="5730540"/>
            <a:ext cx="2427751" cy="937458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</a:t>
            </a: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ages 18-19 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45793" y="6990361"/>
            <a:ext cx="958236" cy="294424"/>
            <a:chOff x="-50804" y="6501016"/>
            <a:chExt cx="958236" cy="294424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50804" y="6515530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3098896" y="-9186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61F40F8-6BCF-4D8D-92F5-FF421B8CC0BD}"/>
              </a:ext>
            </a:extLst>
          </p:cNvPr>
          <p:cNvGrpSpPr/>
          <p:nvPr/>
        </p:nvGrpSpPr>
        <p:grpSpPr>
          <a:xfrm>
            <a:off x="12431079" y="7055004"/>
            <a:ext cx="718618" cy="261610"/>
            <a:chOff x="11244544" y="6563878"/>
            <a:chExt cx="718618" cy="261610"/>
          </a:xfrm>
        </p:grpSpPr>
        <p:sp>
          <p:nvSpPr>
            <p:cNvPr id="35" name="流程图: 终止 34">
              <a:extLst>
                <a:ext uri="{FF2B5EF4-FFF2-40B4-BE49-F238E27FC236}">
                  <a16:creationId xmlns:a16="http://schemas.microsoft.com/office/drawing/2014/main" id="{30A2F0ED-8C68-4A12-8024-EB1B3F2B7DB0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2C8C0E34-835F-42A4-973B-FCFD94081D81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10/33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281FB652-6173-4F35-9F81-6C33B5E261F8}"/>
              </a:ext>
            </a:extLst>
          </p:cNvPr>
          <p:cNvSpPr txBox="1"/>
          <p:nvPr/>
        </p:nvSpPr>
        <p:spPr>
          <a:xfrm>
            <a:off x="3673098" y="141861"/>
            <a:ext cx="5832852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Victorian Adventure 2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02678" y="0"/>
            <a:ext cx="4536861" cy="149962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Define the unfamiliar phrase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hide-and-seek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in context.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 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use the illustration and context clues to define the phrase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hide-and-seek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give feedback. 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 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Note: If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can present a correct understanding of the unfamiliar word(s), it’s not necessary to teach the word(s) on the next slide.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22" name="图片 21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89" y="-127000"/>
            <a:ext cx="1130300" cy="76200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5681407" y="5099818"/>
            <a:ext cx="7038982" cy="1728110"/>
            <a:chOff x="7725857" y="5350086"/>
            <a:chExt cx="5320156" cy="1728110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44BA77D0-DABE-4E06-AD6F-BC66F1B810B1}"/>
                </a:ext>
              </a:extLst>
            </p:cNvPr>
            <p:cNvSpPr/>
            <p:nvPr/>
          </p:nvSpPr>
          <p:spPr>
            <a:xfrm>
              <a:off x="7754653" y="5827121"/>
              <a:ext cx="5291360" cy="12510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lIns="144000" tIns="144000" rIns="144000" bIns="144000">
              <a:spAutoFit/>
            </a:bodyPr>
            <a:lstStyle/>
            <a:p>
              <a:pPr defTabSz="584200">
                <a:lnSpc>
                  <a:spcPct val="120000"/>
                </a:lnSpc>
              </a:pP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Use the illustration and context clues to define the phrase 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hide-and-seek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2" name="矩形: 圆角 13">
              <a:extLst>
                <a:ext uri="{FF2B5EF4-FFF2-40B4-BE49-F238E27FC236}">
                  <a16:creationId xmlns:a16="http://schemas.microsoft.com/office/drawing/2014/main" id="{65CC60C7-7B88-403D-BEB2-12A6619F76DF}"/>
                </a:ext>
              </a:extLst>
            </p:cNvPr>
            <p:cNvSpPr/>
            <p:nvPr/>
          </p:nvSpPr>
          <p:spPr>
            <a:xfrm>
              <a:off x="7725857" y="5350086"/>
              <a:ext cx="194883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621" y="1641484"/>
            <a:ext cx="7673198" cy="330227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306" y="5682415"/>
            <a:ext cx="873619" cy="113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15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1027478" y="444182"/>
            <a:ext cx="2597412" cy="889186"/>
            <a:chOff x="11381362" y="-138057"/>
            <a:chExt cx="2227761" cy="889186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10825" y="7063555"/>
            <a:ext cx="958236" cy="294424"/>
            <a:chOff x="-50804" y="6501016"/>
            <a:chExt cx="958236" cy="294424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50804" y="6515530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3098896" y="-9186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61F40F8-6BCF-4D8D-92F5-FF421B8CC0BD}"/>
              </a:ext>
            </a:extLst>
          </p:cNvPr>
          <p:cNvGrpSpPr/>
          <p:nvPr/>
        </p:nvGrpSpPr>
        <p:grpSpPr>
          <a:xfrm>
            <a:off x="12431079" y="7055004"/>
            <a:ext cx="718618" cy="261610"/>
            <a:chOff x="11244544" y="6563878"/>
            <a:chExt cx="718618" cy="261610"/>
          </a:xfrm>
        </p:grpSpPr>
        <p:sp>
          <p:nvSpPr>
            <p:cNvPr id="35" name="流程图: 终止 34">
              <a:extLst>
                <a:ext uri="{FF2B5EF4-FFF2-40B4-BE49-F238E27FC236}">
                  <a16:creationId xmlns:a16="http://schemas.microsoft.com/office/drawing/2014/main" id="{30A2F0ED-8C68-4A12-8024-EB1B3F2B7DB0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2C8C0E34-835F-42A4-973B-FCFD94081D81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11/33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281FB652-6173-4F35-9F81-6C33B5E261F8}"/>
              </a:ext>
            </a:extLst>
          </p:cNvPr>
          <p:cNvSpPr txBox="1"/>
          <p:nvPr/>
        </p:nvSpPr>
        <p:spPr>
          <a:xfrm>
            <a:off x="3673098" y="141861"/>
            <a:ext cx="5832852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Victorian Adventure 2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867776" y="0"/>
            <a:ext cx="4671764" cy="1668900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Apply the reading strategies and skills for reading comprehension; understand the phrase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hide-and-seek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in context.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If the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can present a good understanding of the phrase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hide-and-seek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from the previous slide, skip the vocabulary teaching part. If not, explain the phrase with the sample sentence and ask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make new sentences with it.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take turns discussing the comprehension questions; give feedback.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22" name="图片 21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89" y="-127000"/>
            <a:ext cx="1130300" cy="76200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7089658" y="1899516"/>
            <a:ext cx="5820052" cy="4708983"/>
            <a:chOff x="6799679" y="2689561"/>
            <a:chExt cx="6175612" cy="4708983"/>
          </a:xfrm>
        </p:grpSpPr>
        <p:sp>
          <p:nvSpPr>
            <p:cNvPr id="26" name="矩形 25"/>
            <p:cNvSpPr/>
            <p:nvPr/>
          </p:nvSpPr>
          <p:spPr>
            <a:xfrm>
              <a:off x="6820970" y="3274338"/>
              <a:ext cx="6154321" cy="41242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457200" indent="-3600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What games did the children play in the palace?</a:t>
              </a:r>
            </a:p>
            <a:p>
              <a:pPr marL="457200" indent="-3600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Which game did Biff and Chip teach the Queen’s grandchildren? Why didn’t Jack know what Chip meant when Chip said, “We saw it on television”?</a:t>
              </a:r>
            </a:p>
          </p:txBody>
        </p:sp>
        <p:sp>
          <p:nvSpPr>
            <p:cNvPr id="29" name="矩形: 圆角 21">
              <a:extLst>
                <a:ext uri="{FF2B5EF4-FFF2-40B4-BE49-F238E27FC236}">
                  <a16:creationId xmlns:a16="http://schemas.microsoft.com/office/drawing/2014/main" id="{183F8AAC-6730-4697-80F5-67DDDA968D85}"/>
                </a:ext>
              </a:extLst>
            </p:cNvPr>
            <p:cNvSpPr/>
            <p:nvPr/>
          </p:nvSpPr>
          <p:spPr>
            <a:xfrm>
              <a:off x="6799679" y="2689561"/>
              <a:ext cx="311248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2C3D0A12-92A9-45EE-BACE-831D25779187}"/>
              </a:ext>
            </a:extLst>
          </p:cNvPr>
          <p:cNvSpPr/>
          <p:nvPr/>
        </p:nvSpPr>
        <p:spPr>
          <a:xfrm>
            <a:off x="613971" y="1194924"/>
            <a:ext cx="357074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Read Pages 18-19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66427" y="1899516"/>
            <a:ext cx="6224343" cy="4802697"/>
            <a:chOff x="626134" y="280755"/>
            <a:chExt cx="6103255" cy="8870910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D85B493-8A2D-48AE-A98B-597EFCD0C922}"/>
                </a:ext>
              </a:extLst>
            </p:cNvPr>
            <p:cNvSpPr/>
            <p:nvPr/>
          </p:nvSpPr>
          <p:spPr>
            <a:xfrm>
              <a:off x="626134" y="280755"/>
              <a:ext cx="5951598" cy="8870910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76ECD679-1799-4967-8BB1-C81B2CEA9144}"/>
                </a:ext>
              </a:extLst>
            </p:cNvPr>
            <p:cNvSpPr/>
            <p:nvPr/>
          </p:nvSpPr>
          <p:spPr>
            <a:xfrm>
              <a:off x="661863" y="7616757"/>
              <a:ext cx="5915869" cy="15349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en-US" altLang="zh-CN" sz="2400" b="1" dirty="0"/>
                <a:t>The girl who covered her eyes was playing </a:t>
              </a:r>
              <a:r>
                <a:rPr lang="en-US" altLang="zh-CN" sz="2400" b="1" dirty="0">
                  <a:solidFill>
                    <a:srgbClr val="0070C0"/>
                  </a:solidFill>
                </a:rPr>
                <a:t>hide-and-seek</a:t>
              </a:r>
              <a:r>
                <a:rPr lang="en-US" altLang="zh-CN" sz="2400" b="1" dirty="0"/>
                <a:t> with her friends.</a:t>
              </a:r>
              <a:endPara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A4E65AF-43DB-4B00-A1A6-393E5CF90362}"/>
                </a:ext>
              </a:extLst>
            </p:cNvPr>
            <p:cNvSpPr/>
            <p:nvPr/>
          </p:nvSpPr>
          <p:spPr>
            <a:xfrm>
              <a:off x="678864" y="5150739"/>
              <a:ext cx="6050525" cy="22170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584200"/>
              <a:r>
                <a:rPr lang="en-US" altLang="zh-CN" sz="2400" b="1" dirty="0">
                  <a:solidFill>
                    <a:srgbClr val="0083D1"/>
                  </a:solidFill>
                  <a:latin typeface="Century Gothic" panose="020B0502020202020204" pitchFamily="34" charset="0"/>
                </a:rPr>
                <a:t>Definition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: a children’s game where one player covers the eyes while the others hide to avoid being found</a:t>
              </a:r>
            </a:p>
          </p:txBody>
        </p: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4337063D-72A8-425F-9380-A511C8B81857}"/>
              </a:ext>
            </a:extLst>
          </p:cNvPr>
          <p:cNvSpPr/>
          <p:nvPr/>
        </p:nvSpPr>
        <p:spPr>
          <a:xfrm>
            <a:off x="3149007" y="2918905"/>
            <a:ext cx="3298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hide-and-seek</a:t>
            </a:r>
            <a:endParaRPr lang="zh-CN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339" y="2032846"/>
            <a:ext cx="2102003" cy="237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29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1027478" y="444182"/>
            <a:ext cx="2597412" cy="889186"/>
            <a:chOff x="11381362" y="-138057"/>
            <a:chExt cx="2227761" cy="889186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4" name="箭头: 燕尾形 2">
            <a:extLst>
              <a:ext uri="{FF2B5EF4-FFF2-40B4-BE49-F238E27FC236}">
                <a16:creationId xmlns:a16="http://schemas.microsoft.com/office/drawing/2014/main" id="{2E9A3618-7AC8-4BE6-B443-7B5C55134E83}"/>
              </a:ext>
            </a:extLst>
          </p:cNvPr>
          <p:cNvSpPr/>
          <p:nvPr/>
        </p:nvSpPr>
        <p:spPr>
          <a:xfrm>
            <a:off x="1721828" y="5774150"/>
            <a:ext cx="2427751" cy="937458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</a:t>
            </a: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ages 20-21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45793" y="6990361"/>
            <a:ext cx="958236" cy="294424"/>
            <a:chOff x="-50804" y="6501016"/>
            <a:chExt cx="958236" cy="294424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50804" y="6515530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3098896" y="-9186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61F40F8-6BCF-4D8D-92F5-FF421B8CC0BD}"/>
              </a:ext>
            </a:extLst>
          </p:cNvPr>
          <p:cNvGrpSpPr/>
          <p:nvPr/>
        </p:nvGrpSpPr>
        <p:grpSpPr>
          <a:xfrm>
            <a:off x="12431079" y="7055004"/>
            <a:ext cx="718618" cy="261610"/>
            <a:chOff x="11244544" y="6563878"/>
            <a:chExt cx="718618" cy="261610"/>
          </a:xfrm>
        </p:grpSpPr>
        <p:sp>
          <p:nvSpPr>
            <p:cNvPr id="35" name="流程图: 终止 34">
              <a:extLst>
                <a:ext uri="{FF2B5EF4-FFF2-40B4-BE49-F238E27FC236}">
                  <a16:creationId xmlns:a16="http://schemas.microsoft.com/office/drawing/2014/main" id="{30A2F0ED-8C68-4A12-8024-EB1B3F2B7DB0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2C8C0E34-835F-42A4-973B-FCFD94081D81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12/33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281FB652-6173-4F35-9F81-6C33B5E261F8}"/>
              </a:ext>
            </a:extLst>
          </p:cNvPr>
          <p:cNvSpPr txBox="1"/>
          <p:nvPr/>
        </p:nvSpPr>
        <p:spPr>
          <a:xfrm>
            <a:off x="3673098" y="141861"/>
            <a:ext cx="5832852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Victorian Adventure 2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02678" y="0"/>
            <a:ext cx="4536861" cy="149962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Define the unfamiliar word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grown-up 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in context.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 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use the illustration and context clues to define the word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grown-up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give feedback. 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 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Note: If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can present a correct understanding of the unfamiliar word(s), it’s not necessary to teach the word(s) on the next slide.</a:t>
            </a:r>
          </a:p>
        </p:txBody>
      </p:sp>
      <p:pic>
        <p:nvPicPr>
          <p:cNvPr id="22" name="图片 21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89" y="-127000"/>
            <a:ext cx="1130300" cy="76200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6002648" y="5140307"/>
            <a:ext cx="6000060" cy="1728110"/>
            <a:chOff x="7725857" y="5350086"/>
            <a:chExt cx="4534925" cy="1728110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44BA77D0-DABE-4E06-AD6F-BC66F1B810B1}"/>
                </a:ext>
              </a:extLst>
            </p:cNvPr>
            <p:cNvSpPr/>
            <p:nvPr/>
          </p:nvSpPr>
          <p:spPr>
            <a:xfrm>
              <a:off x="7754653" y="5827121"/>
              <a:ext cx="4506129" cy="12510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lIns="144000" tIns="144000" rIns="144000" bIns="144000">
              <a:spAutoFit/>
            </a:bodyPr>
            <a:lstStyle/>
            <a:p>
              <a:pPr defTabSz="584200">
                <a:lnSpc>
                  <a:spcPct val="120000"/>
                </a:lnSpc>
              </a:pP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Use the illustration and context clues to define the word 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grown-up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2" name="矩形: 圆角 13">
              <a:extLst>
                <a:ext uri="{FF2B5EF4-FFF2-40B4-BE49-F238E27FC236}">
                  <a16:creationId xmlns:a16="http://schemas.microsoft.com/office/drawing/2014/main" id="{65CC60C7-7B88-403D-BEB2-12A6619F76DF}"/>
                </a:ext>
              </a:extLst>
            </p:cNvPr>
            <p:cNvSpPr/>
            <p:nvPr/>
          </p:nvSpPr>
          <p:spPr>
            <a:xfrm>
              <a:off x="7725857" y="5350086"/>
              <a:ext cx="194883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704" y="1799971"/>
            <a:ext cx="7507706" cy="321248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334" y="5630871"/>
            <a:ext cx="873619" cy="113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68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1027478" y="444182"/>
            <a:ext cx="2597412" cy="889186"/>
            <a:chOff x="11381362" y="-138057"/>
            <a:chExt cx="2227761" cy="889186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45793" y="6990361"/>
            <a:ext cx="958236" cy="294424"/>
            <a:chOff x="-50804" y="6501016"/>
            <a:chExt cx="958236" cy="294424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50804" y="6515530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3098896" y="-9186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61F40F8-6BCF-4D8D-92F5-FF421B8CC0BD}"/>
              </a:ext>
            </a:extLst>
          </p:cNvPr>
          <p:cNvGrpSpPr/>
          <p:nvPr/>
        </p:nvGrpSpPr>
        <p:grpSpPr>
          <a:xfrm>
            <a:off x="12431079" y="7055004"/>
            <a:ext cx="718618" cy="261610"/>
            <a:chOff x="11244544" y="6563878"/>
            <a:chExt cx="718618" cy="261610"/>
          </a:xfrm>
        </p:grpSpPr>
        <p:sp>
          <p:nvSpPr>
            <p:cNvPr id="35" name="流程图: 终止 34">
              <a:extLst>
                <a:ext uri="{FF2B5EF4-FFF2-40B4-BE49-F238E27FC236}">
                  <a16:creationId xmlns:a16="http://schemas.microsoft.com/office/drawing/2014/main" id="{30A2F0ED-8C68-4A12-8024-EB1B3F2B7DB0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2C8C0E34-835F-42A4-973B-FCFD94081D81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13/33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281FB652-6173-4F35-9F81-6C33B5E261F8}"/>
              </a:ext>
            </a:extLst>
          </p:cNvPr>
          <p:cNvSpPr txBox="1"/>
          <p:nvPr/>
        </p:nvSpPr>
        <p:spPr>
          <a:xfrm>
            <a:off x="3673098" y="141861"/>
            <a:ext cx="5832852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Victorian Adventure 2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02678" y="0"/>
            <a:ext cx="4536861" cy="1838177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Apply the reading strategies and skills for reading comprehension; understand the word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grown-up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in context.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If the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can present a good understanding of the word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grown-up 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from the previous slide, skip the vocabulary teaching part. If not, explain the word with the sample sentence and ask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make new sentences with it.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take turns discussing the comprehension questions; give feedback.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discuss the question in the connection section.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22" name="图片 21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89" y="-127000"/>
            <a:ext cx="1130300" cy="76200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924099" y="2168209"/>
            <a:ext cx="5796289" cy="2160593"/>
            <a:chOff x="6799679" y="2689561"/>
            <a:chExt cx="6150397" cy="2160593"/>
          </a:xfrm>
        </p:grpSpPr>
        <p:sp>
          <p:nvSpPr>
            <p:cNvPr id="26" name="矩形 25"/>
            <p:cNvSpPr/>
            <p:nvPr/>
          </p:nvSpPr>
          <p:spPr>
            <a:xfrm>
              <a:off x="6820970" y="3274338"/>
              <a:ext cx="6129106" cy="157581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457200" indent="-360000" algn="l" defTabSz="584200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Why didn’t Vicky want to see Queen Victoria?</a:t>
              </a:r>
            </a:p>
            <a:p>
              <a:pPr marL="457200" indent="-360000" algn="l" defTabSz="584200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Why did everyone say, “Trouble”?</a:t>
              </a:r>
            </a:p>
          </p:txBody>
        </p:sp>
        <p:sp>
          <p:nvSpPr>
            <p:cNvPr id="29" name="矩形: 圆角 21">
              <a:extLst>
                <a:ext uri="{FF2B5EF4-FFF2-40B4-BE49-F238E27FC236}">
                  <a16:creationId xmlns:a16="http://schemas.microsoft.com/office/drawing/2014/main" id="{183F8AAC-6730-4697-80F5-67DDDA968D85}"/>
                </a:ext>
              </a:extLst>
            </p:cNvPr>
            <p:cNvSpPr/>
            <p:nvPr/>
          </p:nvSpPr>
          <p:spPr>
            <a:xfrm>
              <a:off x="6799679" y="2689561"/>
              <a:ext cx="311248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2C3D0A12-92A9-45EE-BACE-831D25779187}"/>
              </a:ext>
            </a:extLst>
          </p:cNvPr>
          <p:cNvSpPr/>
          <p:nvPr/>
        </p:nvSpPr>
        <p:spPr>
          <a:xfrm>
            <a:off x="1122398" y="1669412"/>
            <a:ext cx="357074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Read Pages 20-21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122398" y="2547143"/>
            <a:ext cx="5385042" cy="4021284"/>
            <a:chOff x="828454" y="280755"/>
            <a:chExt cx="5280281" cy="7427587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D85B493-8A2D-48AE-A98B-597EFCD0C922}"/>
                </a:ext>
              </a:extLst>
            </p:cNvPr>
            <p:cNvSpPr/>
            <p:nvPr/>
          </p:nvSpPr>
          <p:spPr>
            <a:xfrm>
              <a:off x="828454" y="280755"/>
              <a:ext cx="5169128" cy="7427587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76ECD679-1799-4967-8BB1-C81B2CEA9144}"/>
                </a:ext>
              </a:extLst>
            </p:cNvPr>
            <p:cNvSpPr/>
            <p:nvPr/>
          </p:nvSpPr>
          <p:spPr>
            <a:xfrm>
              <a:off x="908497" y="6148434"/>
              <a:ext cx="5200238" cy="15349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en-US" altLang="zh-CN" sz="2400" b="1" dirty="0">
                  <a:solidFill>
                    <a:srgbClr val="0070C0"/>
                  </a:solidFill>
                </a:rPr>
                <a:t>Grown-ups</a:t>
              </a:r>
              <a:r>
                <a:rPr lang="en-US" altLang="zh-CN" sz="2400" b="1" dirty="0"/>
                <a:t> are usually busy with work every day in modern society.</a:t>
              </a:r>
              <a:endPara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A4E65AF-43DB-4B00-A1A6-393E5CF90362}"/>
                </a:ext>
              </a:extLst>
            </p:cNvPr>
            <p:cNvSpPr/>
            <p:nvPr/>
          </p:nvSpPr>
          <p:spPr>
            <a:xfrm>
              <a:off x="963769" y="4196021"/>
              <a:ext cx="5033813" cy="15349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584200"/>
              <a:r>
                <a:rPr lang="en-US" altLang="zh-CN" sz="2400" b="1" dirty="0">
                  <a:solidFill>
                    <a:srgbClr val="0083D1"/>
                  </a:solidFill>
                  <a:latin typeface="Century Gothic" panose="020B0502020202020204" pitchFamily="34" charset="0"/>
                </a:rPr>
                <a:t>Definition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: a person who is fully grown; adult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924100" y="4590412"/>
            <a:ext cx="5796288" cy="1972276"/>
            <a:chOff x="991040" y="5117121"/>
            <a:chExt cx="5274936" cy="1972276"/>
          </a:xfrm>
        </p:grpSpPr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013555E6-269C-43BA-944F-8E0729EB5F5D}"/>
                </a:ext>
              </a:extLst>
            </p:cNvPr>
            <p:cNvSpPr/>
            <p:nvPr/>
          </p:nvSpPr>
          <p:spPr>
            <a:xfrm>
              <a:off x="1008075" y="5667469"/>
              <a:ext cx="5257901" cy="14219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3D1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algn="l" defTabSz="584200">
                <a:lnSpc>
                  <a:spcPct val="120000"/>
                </a:lnSpc>
              </a:pPr>
              <a:r>
                <a:rPr lang="en-US" altLang="zh-CN" sz="2400" b="1" dirty="0">
                  <a:latin typeface="Century Gothic" panose="020B0502020202020204" pitchFamily="34" charset="0"/>
                  <a:cs typeface="Calibri" panose="020F0502020204030204" pitchFamily="34" charset="0"/>
                </a:rPr>
                <a:t>What games do you like to play in your home? Do your parents allow you to do that? Why or why not?</a:t>
              </a:r>
            </a:p>
          </p:txBody>
        </p:sp>
        <p:sp>
          <p:nvSpPr>
            <p:cNvPr id="39" name="矩形: 圆角 25">
              <a:extLst>
                <a:ext uri="{FF2B5EF4-FFF2-40B4-BE49-F238E27FC236}">
                  <a16:creationId xmlns:a16="http://schemas.microsoft.com/office/drawing/2014/main" id="{007BC3F1-B2DF-484B-9CDA-E7AAAB8F0A29}"/>
                </a:ext>
              </a:extLst>
            </p:cNvPr>
            <p:cNvSpPr/>
            <p:nvPr/>
          </p:nvSpPr>
          <p:spPr>
            <a:xfrm>
              <a:off x="991040" y="5117121"/>
              <a:ext cx="2915593" cy="590233"/>
            </a:xfrm>
            <a:prstGeom prst="roundRect">
              <a:avLst/>
            </a:prstGeom>
            <a:solidFill>
              <a:srgbClr val="0083D1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Connections</a:t>
              </a: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4337063D-72A8-425F-9380-A511C8B81857}"/>
              </a:ext>
            </a:extLst>
          </p:cNvPr>
          <p:cNvSpPr/>
          <p:nvPr/>
        </p:nvSpPr>
        <p:spPr>
          <a:xfrm>
            <a:off x="4076107" y="3314615"/>
            <a:ext cx="23335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grown-up</a:t>
            </a:r>
            <a:endParaRPr lang="zh-CN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398" y="2663825"/>
            <a:ext cx="2769053" cy="183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62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1027478" y="444182"/>
            <a:ext cx="2597412" cy="889186"/>
            <a:chOff x="11381362" y="-138057"/>
            <a:chExt cx="2227761" cy="889186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4" name="箭头: 燕尾形 2">
            <a:extLst>
              <a:ext uri="{FF2B5EF4-FFF2-40B4-BE49-F238E27FC236}">
                <a16:creationId xmlns:a16="http://schemas.microsoft.com/office/drawing/2014/main" id="{2E9A3618-7AC8-4BE6-B443-7B5C55134E83}"/>
              </a:ext>
            </a:extLst>
          </p:cNvPr>
          <p:cNvSpPr/>
          <p:nvPr/>
        </p:nvSpPr>
        <p:spPr>
          <a:xfrm>
            <a:off x="1703495" y="5682415"/>
            <a:ext cx="2427751" cy="937458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</a:t>
            </a: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ages 22-23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45793" y="6990361"/>
            <a:ext cx="958236" cy="294424"/>
            <a:chOff x="-50804" y="6501016"/>
            <a:chExt cx="958236" cy="294424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50804" y="6515530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3098896" y="-9186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61F40F8-6BCF-4D8D-92F5-FF421B8CC0BD}"/>
              </a:ext>
            </a:extLst>
          </p:cNvPr>
          <p:cNvGrpSpPr/>
          <p:nvPr/>
        </p:nvGrpSpPr>
        <p:grpSpPr>
          <a:xfrm>
            <a:off x="12431079" y="7055004"/>
            <a:ext cx="718618" cy="261610"/>
            <a:chOff x="11244544" y="6563878"/>
            <a:chExt cx="718618" cy="261610"/>
          </a:xfrm>
        </p:grpSpPr>
        <p:sp>
          <p:nvSpPr>
            <p:cNvPr id="35" name="流程图: 终止 34">
              <a:extLst>
                <a:ext uri="{FF2B5EF4-FFF2-40B4-BE49-F238E27FC236}">
                  <a16:creationId xmlns:a16="http://schemas.microsoft.com/office/drawing/2014/main" id="{30A2F0ED-8C68-4A12-8024-EB1B3F2B7DB0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2C8C0E34-835F-42A4-973B-FCFD94081D81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14/33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281FB652-6173-4F35-9F81-6C33B5E261F8}"/>
              </a:ext>
            </a:extLst>
          </p:cNvPr>
          <p:cNvSpPr txBox="1"/>
          <p:nvPr/>
        </p:nvSpPr>
        <p:spPr>
          <a:xfrm>
            <a:off x="3673098" y="141861"/>
            <a:ext cx="5832852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Victorian Adventure 2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02678" y="0"/>
            <a:ext cx="4536861" cy="149962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Define the unfamiliar word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allow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in context.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 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use the illustration and context clues to define the word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allow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give feedback. 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 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Note: If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can present a correct understanding of the unfamiliar word(s), it’s not necessary to teach the word(s) on the next slide.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22" name="图片 21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89" y="-127000"/>
            <a:ext cx="1130300" cy="76200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5449522" y="5140307"/>
            <a:ext cx="6000060" cy="1728110"/>
            <a:chOff x="7725857" y="5350086"/>
            <a:chExt cx="4534925" cy="1728110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44BA77D0-DABE-4E06-AD6F-BC66F1B810B1}"/>
                </a:ext>
              </a:extLst>
            </p:cNvPr>
            <p:cNvSpPr/>
            <p:nvPr/>
          </p:nvSpPr>
          <p:spPr>
            <a:xfrm>
              <a:off x="7754653" y="5827121"/>
              <a:ext cx="4506129" cy="12510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lIns="144000" tIns="144000" rIns="144000" bIns="144000">
              <a:spAutoFit/>
            </a:bodyPr>
            <a:lstStyle/>
            <a:p>
              <a:pPr defTabSz="584200">
                <a:lnSpc>
                  <a:spcPct val="120000"/>
                </a:lnSpc>
              </a:pP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Use the illustration and context clues to define the word 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allow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2" name="矩形: 圆角 13">
              <a:extLst>
                <a:ext uri="{FF2B5EF4-FFF2-40B4-BE49-F238E27FC236}">
                  <a16:creationId xmlns:a16="http://schemas.microsoft.com/office/drawing/2014/main" id="{65CC60C7-7B88-403D-BEB2-12A6619F76DF}"/>
                </a:ext>
              </a:extLst>
            </p:cNvPr>
            <p:cNvSpPr/>
            <p:nvPr/>
          </p:nvSpPr>
          <p:spPr>
            <a:xfrm>
              <a:off x="7725857" y="5350086"/>
              <a:ext cx="194883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091" y="1458192"/>
            <a:ext cx="7978866" cy="344359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624" y="5675026"/>
            <a:ext cx="873619" cy="113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4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1027478" y="444182"/>
            <a:ext cx="2597412" cy="889186"/>
            <a:chOff x="11381362" y="-138057"/>
            <a:chExt cx="2227761" cy="889186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45793" y="6990361"/>
            <a:ext cx="958236" cy="294424"/>
            <a:chOff x="-50804" y="6501016"/>
            <a:chExt cx="958236" cy="294424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50804" y="6515530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3098896" y="-9186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61F40F8-6BCF-4D8D-92F5-FF421B8CC0BD}"/>
              </a:ext>
            </a:extLst>
          </p:cNvPr>
          <p:cNvGrpSpPr/>
          <p:nvPr/>
        </p:nvGrpSpPr>
        <p:grpSpPr>
          <a:xfrm>
            <a:off x="12431079" y="7055004"/>
            <a:ext cx="718618" cy="261610"/>
            <a:chOff x="11244544" y="6563878"/>
            <a:chExt cx="718618" cy="261610"/>
          </a:xfrm>
        </p:grpSpPr>
        <p:sp>
          <p:nvSpPr>
            <p:cNvPr id="35" name="流程图: 终止 34">
              <a:extLst>
                <a:ext uri="{FF2B5EF4-FFF2-40B4-BE49-F238E27FC236}">
                  <a16:creationId xmlns:a16="http://schemas.microsoft.com/office/drawing/2014/main" id="{30A2F0ED-8C68-4A12-8024-EB1B3F2B7DB0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2C8C0E34-835F-42A4-973B-FCFD94081D81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15/33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281FB652-6173-4F35-9F81-6C33B5E261F8}"/>
              </a:ext>
            </a:extLst>
          </p:cNvPr>
          <p:cNvSpPr txBox="1"/>
          <p:nvPr/>
        </p:nvSpPr>
        <p:spPr>
          <a:xfrm>
            <a:off x="3673098" y="141861"/>
            <a:ext cx="5832852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Victorian Adventure 2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02678" y="0"/>
            <a:ext cx="4536861" cy="149962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Apply the reading strategies and skills for reading comprehension; understand the word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allow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in context.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If the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can present a good understanding of the word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allow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from the previous slide, skip the vocabulary teaching part. If not, explain the word with the sample sentence and ask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make new sentences with it.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take turns discussing the comprehension questions; give feedback.</a:t>
            </a:r>
          </a:p>
        </p:txBody>
      </p:sp>
      <p:pic>
        <p:nvPicPr>
          <p:cNvPr id="22" name="图片 21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89" y="-127000"/>
            <a:ext cx="1130300" cy="76200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7066588" y="1957395"/>
            <a:ext cx="5653801" cy="4708983"/>
            <a:chOff x="6799679" y="2689561"/>
            <a:chExt cx="5999204" cy="4708983"/>
          </a:xfrm>
        </p:grpSpPr>
        <p:sp>
          <p:nvSpPr>
            <p:cNvPr id="26" name="矩形 25"/>
            <p:cNvSpPr/>
            <p:nvPr/>
          </p:nvSpPr>
          <p:spPr>
            <a:xfrm>
              <a:off x="6820971" y="3274338"/>
              <a:ext cx="5977912" cy="41242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457200" indent="-3600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Why were the grown-ups so angry? What happened to the royal grandchildren?</a:t>
              </a:r>
            </a:p>
            <a:p>
              <a:pPr marL="457200" indent="-3600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Why did the policeman say, “You’re not allowed to play with the Queen’s grandchildren”? What did the policeman do?</a:t>
              </a:r>
            </a:p>
          </p:txBody>
        </p:sp>
        <p:sp>
          <p:nvSpPr>
            <p:cNvPr id="29" name="矩形: 圆角 21">
              <a:extLst>
                <a:ext uri="{FF2B5EF4-FFF2-40B4-BE49-F238E27FC236}">
                  <a16:creationId xmlns:a16="http://schemas.microsoft.com/office/drawing/2014/main" id="{183F8AAC-6730-4697-80F5-67DDDA968D85}"/>
                </a:ext>
              </a:extLst>
            </p:cNvPr>
            <p:cNvSpPr/>
            <p:nvPr/>
          </p:nvSpPr>
          <p:spPr>
            <a:xfrm>
              <a:off x="6799679" y="2689561"/>
              <a:ext cx="311248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2C3D0A12-92A9-45EE-BACE-831D25779187}"/>
              </a:ext>
            </a:extLst>
          </p:cNvPr>
          <p:cNvSpPr/>
          <p:nvPr/>
        </p:nvSpPr>
        <p:spPr>
          <a:xfrm>
            <a:off x="981778" y="1122741"/>
            <a:ext cx="357074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Read Pages 22-23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052085" y="2044095"/>
            <a:ext cx="5305920" cy="4726412"/>
            <a:chOff x="828454" y="280755"/>
            <a:chExt cx="5202699" cy="8730007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D85B493-8A2D-48AE-A98B-597EFCD0C922}"/>
                </a:ext>
              </a:extLst>
            </p:cNvPr>
            <p:cNvSpPr/>
            <p:nvPr/>
          </p:nvSpPr>
          <p:spPr>
            <a:xfrm>
              <a:off x="828454" y="280755"/>
              <a:ext cx="5202699" cy="8730007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76ECD679-1799-4967-8BB1-C81B2CEA9144}"/>
                </a:ext>
              </a:extLst>
            </p:cNvPr>
            <p:cNvSpPr/>
            <p:nvPr/>
          </p:nvSpPr>
          <p:spPr>
            <a:xfrm>
              <a:off x="997341" y="7151298"/>
              <a:ext cx="4665249" cy="15349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en-US" altLang="zh-CN" sz="2400" b="1" dirty="0"/>
                <a:t>People are </a:t>
              </a:r>
              <a:r>
                <a:rPr lang="en-US" altLang="zh-CN" sz="2400" b="1" dirty="0">
                  <a:solidFill>
                    <a:srgbClr val="0070C0"/>
                  </a:solidFill>
                </a:rPr>
                <a:t>allowed</a:t>
              </a:r>
              <a:r>
                <a:rPr lang="en-US" altLang="zh-CN" sz="2400" b="1" dirty="0"/>
                <a:t> to study and work in the café.</a:t>
              </a:r>
              <a:endPara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A4E65AF-43DB-4B00-A1A6-393E5CF90362}"/>
                </a:ext>
              </a:extLst>
            </p:cNvPr>
            <p:cNvSpPr/>
            <p:nvPr/>
          </p:nvSpPr>
          <p:spPr>
            <a:xfrm>
              <a:off x="997341" y="5616389"/>
              <a:ext cx="4814462" cy="15349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584200"/>
              <a:r>
                <a:rPr lang="en-US" altLang="zh-CN" sz="2400" b="1" dirty="0">
                  <a:solidFill>
                    <a:srgbClr val="0083D1"/>
                  </a:solidFill>
                  <a:latin typeface="Century Gothic" panose="020B0502020202020204" pitchFamily="34" charset="0"/>
                </a:rPr>
                <a:t>Definition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: to permit someone to do something</a:t>
              </a:r>
            </a:p>
          </p:txBody>
        </p: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4337063D-72A8-425F-9380-A511C8B81857}"/>
              </a:ext>
            </a:extLst>
          </p:cNvPr>
          <p:cNvSpPr/>
          <p:nvPr/>
        </p:nvSpPr>
        <p:spPr>
          <a:xfrm>
            <a:off x="3780343" y="3089317"/>
            <a:ext cx="20370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allow (v.)</a:t>
            </a:r>
            <a:endParaRPr lang="zh-CN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178" y="2183118"/>
            <a:ext cx="2306072" cy="247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32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1027478" y="444182"/>
            <a:ext cx="2597412" cy="889186"/>
            <a:chOff x="11381362" y="-138057"/>
            <a:chExt cx="2227761" cy="889186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4" name="箭头: 燕尾形 2">
            <a:extLst>
              <a:ext uri="{FF2B5EF4-FFF2-40B4-BE49-F238E27FC236}">
                <a16:creationId xmlns:a16="http://schemas.microsoft.com/office/drawing/2014/main" id="{2E9A3618-7AC8-4BE6-B443-7B5C55134E83}"/>
              </a:ext>
            </a:extLst>
          </p:cNvPr>
          <p:cNvSpPr/>
          <p:nvPr/>
        </p:nvSpPr>
        <p:spPr>
          <a:xfrm>
            <a:off x="1707048" y="5682415"/>
            <a:ext cx="2427751" cy="937458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</a:t>
            </a: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ages 24-25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45793" y="6990361"/>
            <a:ext cx="958236" cy="294424"/>
            <a:chOff x="-50804" y="6501016"/>
            <a:chExt cx="958236" cy="294424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50804" y="6515530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3098896" y="-9186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61F40F8-6BCF-4D8D-92F5-FF421B8CC0BD}"/>
              </a:ext>
            </a:extLst>
          </p:cNvPr>
          <p:cNvGrpSpPr/>
          <p:nvPr/>
        </p:nvGrpSpPr>
        <p:grpSpPr>
          <a:xfrm>
            <a:off x="12431079" y="7055004"/>
            <a:ext cx="718618" cy="261610"/>
            <a:chOff x="11244544" y="6563878"/>
            <a:chExt cx="718618" cy="261610"/>
          </a:xfrm>
        </p:grpSpPr>
        <p:sp>
          <p:nvSpPr>
            <p:cNvPr id="35" name="流程图: 终止 34">
              <a:extLst>
                <a:ext uri="{FF2B5EF4-FFF2-40B4-BE49-F238E27FC236}">
                  <a16:creationId xmlns:a16="http://schemas.microsoft.com/office/drawing/2014/main" id="{30A2F0ED-8C68-4A12-8024-EB1B3F2B7DB0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2C8C0E34-835F-42A4-973B-FCFD94081D81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16/33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281FB652-6173-4F35-9F81-6C33B5E261F8}"/>
              </a:ext>
            </a:extLst>
          </p:cNvPr>
          <p:cNvSpPr txBox="1"/>
          <p:nvPr/>
        </p:nvSpPr>
        <p:spPr>
          <a:xfrm>
            <a:off x="3673098" y="141861"/>
            <a:ext cx="5832852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Victorian Adventure 2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02678" y="0"/>
            <a:ext cx="4536861" cy="149962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Define the unfamiliar phrase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lock . . . up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in context.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 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use the illustration and context clues to define the phrase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lock . . . up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give feedback. 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 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Note: If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can present a correct understanding of the unfamiliar word(s), it’s not necessary to teach the word(s) on the next slide.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22" name="图片 21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89" y="-127000"/>
            <a:ext cx="1130300" cy="76200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5815538" y="5090010"/>
            <a:ext cx="6475778" cy="1728110"/>
            <a:chOff x="7725857" y="5350086"/>
            <a:chExt cx="4894479" cy="1728110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44BA77D0-DABE-4E06-AD6F-BC66F1B810B1}"/>
                </a:ext>
              </a:extLst>
            </p:cNvPr>
            <p:cNvSpPr/>
            <p:nvPr/>
          </p:nvSpPr>
          <p:spPr>
            <a:xfrm>
              <a:off x="7754653" y="5827121"/>
              <a:ext cx="4865683" cy="12510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lIns="144000" tIns="144000" rIns="144000" bIns="144000">
              <a:spAutoFit/>
            </a:bodyPr>
            <a:lstStyle/>
            <a:p>
              <a:pPr defTabSz="584200">
                <a:lnSpc>
                  <a:spcPct val="120000"/>
                </a:lnSpc>
              </a:pP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Use the illustration and context clues to define the phrase 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lock . . . up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2" name="矩形: 圆角 13">
              <a:extLst>
                <a:ext uri="{FF2B5EF4-FFF2-40B4-BE49-F238E27FC236}">
                  <a16:creationId xmlns:a16="http://schemas.microsoft.com/office/drawing/2014/main" id="{65CC60C7-7B88-403D-BEB2-12A6619F76DF}"/>
                </a:ext>
              </a:extLst>
            </p:cNvPr>
            <p:cNvSpPr/>
            <p:nvPr/>
          </p:nvSpPr>
          <p:spPr>
            <a:xfrm>
              <a:off x="7725857" y="5350086"/>
              <a:ext cx="194883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222" y="1392597"/>
            <a:ext cx="7845758" cy="337770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306" y="5624729"/>
            <a:ext cx="873619" cy="113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84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1027478" y="444182"/>
            <a:ext cx="2597412" cy="889186"/>
            <a:chOff x="11381362" y="-138057"/>
            <a:chExt cx="2227761" cy="889186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45793" y="6990361"/>
            <a:ext cx="958236" cy="294424"/>
            <a:chOff x="-50804" y="6501016"/>
            <a:chExt cx="958236" cy="294424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50804" y="6515530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3098896" y="-9186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61F40F8-6BCF-4D8D-92F5-FF421B8CC0BD}"/>
              </a:ext>
            </a:extLst>
          </p:cNvPr>
          <p:cNvGrpSpPr/>
          <p:nvPr/>
        </p:nvGrpSpPr>
        <p:grpSpPr>
          <a:xfrm>
            <a:off x="12431079" y="7055004"/>
            <a:ext cx="718618" cy="261610"/>
            <a:chOff x="11244544" y="6563878"/>
            <a:chExt cx="718618" cy="261610"/>
          </a:xfrm>
        </p:grpSpPr>
        <p:sp>
          <p:nvSpPr>
            <p:cNvPr id="35" name="流程图: 终止 34">
              <a:extLst>
                <a:ext uri="{FF2B5EF4-FFF2-40B4-BE49-F238E27FC236}">
                  <a16:creationId xmlns:a16="http://schemas.microsoft.com/office/drawing/2014/main" id="{30A2F0ED-8C68-4A12-8024-EB1B3F2B7DB0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2C8C0E34-835F-42A4-973B-FCFD94081D81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17/33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281FB652-6173-4F35-9F81-6C33B5E261F8}"/>
              </a:ext>
            </a:extLst>
          </p:cNvPr>
          <p:cNvSpPr txBox="1"/>
          <p:nvPr/>
        </p:nvSpPr>
        <p:spPr>
          <a:xfrm>
            <a:off x="3673098" y="141861"/>
            <a:ext cx="5832852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Victorian Adventure 2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02678" y="0"/>
            <a:ext cx="4536861" cy="1668900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Apply the reading strategies and skills for reading comprehension; understand the phrase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lock . . . up 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in context.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If the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can present a good understanding of the phrase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lock . . . up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from the previous slide, skip the vocabulary teaching part. If not, explain the phrase with the sample sentence and ask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make new sentences with it.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take turns discussing the comprehension questions; give feedback.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22" name="图片 21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89" y="-127000"/>
            <a:ext cx="1130300" cy="76200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7132658" y="2319848"/>
            <a:ext cx="5425046" cy="4154985"/>
            <a:chOff x="6799679" y="2689561"/>
            <a:chExt cx="5756474" cy="4154985"/>
          </a:xfrm>
        </p:grpSpPr>
        <p:sp>
          <p:nvSpPr>
            <p:cNvPr id="26" name="矩形 25"/>
            <p:cNvSpPr/>
            <p:nvPr/>
          </p:nvSpPr>
          <p:spPr>
            <a:xfrm>
              <a:off x="6820970" y="3274338"/>
              <a:ext cx="5735183" cy="35702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457200" indent="-3600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When the children were locked up in the police station, why did Biff think they would be there forever?</a:t>
              </a:r>
            </a:p>
            <a:p>
              <a:pPr marL="457200" indent="-3600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What did Kipper hope would happen, and why?</a:t>
              </a:r>
            </a:p>
          </p:txBody>
        </p:sp>
        <p:sp>
          <p:nvSpPr>
            <p:cNvPr id="29" name="矩形: 圆角 21">
              <a:extLst>
                <a:ext uri="{FF2B5EF4-FFF2-40B4-BE49-F238E27FC236}">
                  <a16:creationId xmlns:a16="http://schemas.microsoft.com/office/drawing/2014/main" id="{183F8AAC-6730-4697-80F5-67DDDA968D85}"/>
                </a:ext>
              </a:extLst>
            </p:cNvPr>
            <p:cNvSpPr/>
            <p:nvPr/>
          </p:nvSpPr>
          <p:spPr>
            <a:xfrm>
              <a:off x="6799679" y="2689561"/>
              <a:ext cx="311248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2C3D0A12-92A9-45EE-BACE-831D25779187}"/>
              </a:ext>
            </a:extLst>
          </p:cNvPr>
          <p:cNvSpPr/>
          <p:nvPr/>
        </p:nvSpPr>
        <p:spPr>
          <a:xfrm>
            <a:off x="1204029" y="1300553"/>
            <a:ext cx="357074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Read Pages 24-25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165537" y="2186729"/>
            <a:ext cx="5453316" cy="4463718"/>
            <a:chOff x="712684" y="314964"/>
            <a:chExt cx="5347229" cy="8244792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D85B493-8A2D-48AE-A98B-597EFCD0C922}"/>
                </a:ext>
              </a:extLst>
            </p:cNvPr>
            <p:cNvSpPr/>
            <p:nvPr/>
          </p:nvSpPr>
          <p:spPr>
            <a:xfrm>
              <a:off x="712684" y="314964"/>
              <a:ext cx="5347229" cy="8244792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76ECD679-1799-4967-8BB1-C81B2CEA9144}"/>
                </a:ext>
              </a:extLst>
            </p:cNvPr>
            <p:cNvSpPr/>
            <p:nvPr/>
          </p:nvSpPr>
          <p:spPr>
            <a:xfrm>
              <a:off x="840751" y="6308458"/>
              <a:ext cx="5202699" cy="22170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en-US" altLang="zh-CN" sz="2400" b="1" dirty="0"/>
                <a:t>The man stole a necklace from his neighbor, so he will be </a:t>
              </a:r>
              <a:r>
                <a:rPr lang="en-US" altLang="zh-CN" sz="2400" b="1" dirty="0">
                  <a:solidFill>
                    <a:srgbClr val="0070C0"/>
                  </a:solidFill>
                </a:rPr>
                <a:t>locked up </a:t>
              </a:r>
              <a:r>
                <a:rPr lang="en-US" altLang="zh-CN" sz="2400" b="1" dirty="0"/>
                <a:t>for several months.</a:t>
              </a:r>
              <a:endPara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A4E65AF-43DB-4B00-A1A6-393E5CF90362}"/>
                </a:ext>
              </a:extLst>
            </p:cNvPr>
            <p:cNvSpPr/>
            <p:nvPr/>
          </p:nvSpPr>
          <p:spPr>
            <a:xfrm>
              <a:off x="862590" y="4658110"/>
              <a:ext cx="4921676" cy="15349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584200"/>
              <a:r>
                <a:rPr lang="en-US" altLang="zh-CN" sz="2400" b="1" dirty="0">
                  <a:solidFill>
                    <a:srgbClr val="0083D1"/>
                  </a:solidFill>
                  <a:latin typeface="Century Gothic" panose="020B0502020202020204" pitchFamily="34" charset="0"/>
                </a:rPr>
                <a:t>Definition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: to put (someone) in prison</a:t>
              </a:r>
            </a:p>
          </p:txBody>
        </p: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4337063D-72A8-425F-9380-A511C8B81857}"/>
              </a:ext>
            </a:extLst>
          </p:cNvPr>
          <p:cNvSpPr/>
          <p:nvPr/>
        </p:nvSpPr>
        <p:spPr>
          <a:xfrm>
            <a:off x="4216948" y="3016657"/>
            <a:ext cx="24403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lock . . . up</a:t>
            </a:r>
            <a:endParaRPr lang="zh-CN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604" y="2319848"/>
            <a:ext cx="2913279" cy="194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6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>
            <a:off x="11027478" y="444182"/>
            <a:ext cx="2597412" cy="889186"/>
            <a:chOff x="11381362" y="-138057"/>
            <a:chExt cx="2227761" cy="889186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4" name="箭头: 燕尾形 2">
            <a:extLst>
              <a:ext uri="{FF2B5EF4-FFF2-40B4-BE49-F238E27FC236}">
                <a16:creationId xmlns:a16="http://schemas.microsoft.com/office/drawing/2014/main" id="{2E9A3618-7AC8-4BE6-B443-7B5C55134E83}"/>
              </a:ext>
            </a:extLst>
          </p:cNvPr>
          <p:cNvSpPr/>
          <p:nvPr/>
        </p:nvSpPr>
        <p:spPr>
          <a:xfrm>
            <a:off x="1850019" y="5915095"/>
            <a:ext cx="2427751" cy="937458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</a:t>
            </a: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ages 26-27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3" name="组合 22"/>
          <p:cNvGrpSpPr/>
          <p:nvPr/>
        </p:nvGrpSpPr>
        <p:grpSpPr>
          <a:xfrm>
            <a:off x="245793" y="6966071"/>
            <a:ext cx="958236" cy="294424"/>
            <a:chOff x="-50804" y="6501016"/>
            <a:chExt cx="958236" cy="294424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50804" y="6515530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组合 31"/>
          <p:cNvGrpSpPr/>
          <p:nvPr/>
        </p:nvGrpSpPr>
        <p:grpSpPr>
          <a:xfrm>
            <a:off x="6607451" y="4988334"/>
            <a:ext cx="6124975" cy="1771364"/>
            <a:chOff x="7584875" y="5306832"/>
            <a:chExt cx="5757244" cy="1771364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44BA77D0-DABE-4E06-AD6F-BC66F1B810B1}"/>
                </a:ext>
              </a:extLst>
            </p:cNvPr>
            <p:cNvSpPr/>
            <p:nvPr/>
          </p:nvSpPr>
          <p:spPr>
            <a:xfrm>
              <a:off x="7584875" y="5827121"/>
              <a:ext cx="5757244" cy="12510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tIns="144000" bIns="144000">
              <a:spAutoFit/>
            </a:bodyPr>
            <a:lstStyle/>
            <a:p>
              <a:pPr defTabSz="584200">
                <a:lnSpc>
                  <a:spcPct val="120000"/>
                </a:lnSpc>
              </a:pP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Use the illustration and context clues to define the phrase 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send for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34" name="矩形: 圆角 13">
              <a:extLst>
                <a:ext uri="{FF2B5EF4-FFF2-40B4-BE49-F238E27FC236}">
                  <a16:creationId xmlns:a16="http://schemas.microsoft.com/office/drawing/2014/main" id="{65CC60C7-7B88-403D-BEB2-12A6619F76DF}"/>
                </a:ext>
              </a:extLst>
            </p:cNvPr>
            <p:cNvSpPr/>
            <p:nvPr/>
          </p:nvSpPr>
          <p:spPr>
            <a:xfrm>
              <a:off x="7584875" y="5306832"/>
              <a:ext cx="2659701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61F40F8-6BCF-4D8D-92F5-FF421B8CC0BD}"/>
              </a:ext>
            </a:extLst>
          </p:cNvPr>
          <p:cNvGrpSpPr/>
          <p:nvPr/>
        </p:nvGrpSpPr>
        <p:grpSpPr>
          <a:xfrm>
            <a:off x="12431079" y="7055004"/>
            <a:ext cx="718618" cy="261610"/>
            <a:chOff x="11244544" y="6563878"/>
            <a:chExt cx="718618" cy="261610"/>
          </a:xfrm>
        </p:grpSpPr>
        <p:sp>
          <p:nvSpPr>
            <p:cNvPr id="23" name="流程图: 终止 22">
              <a:extLst>
                <a:ext uri="{FF2B5EF4-FFF2-40B4-BE49-F238E27FC236}">
                  <a16:creationId xmlns:a16="http://schemas.microsoft.com/office/drawing/2014/main" id="{30A2F0ED-8C68-4A12-8024-EB1B3F2B7DB0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文本框 35">
              <a:extLst>
                <a:ext uri="{FF2B5EF4-FFF2-40B4-BE49-F238E27FC236}">
                  <a16:creationId xmlns:a16="http://schemas.microsoft.com/office/drawing/2014/main" id="{2C8C0E34-835F-42A4-973B-FCFD94081D81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18/33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AC3B00C5-0FE1-2F4C-93C6-A05A96259E74}"/>
              </a:ext>
            </a:extLst>
          </p:cNvPr>
          <p:cNvSpPr txBox="1"/>
          <p:nvPr/>
        </p:nvSpPr>
        <p:spPr>
          <a:xfrm>
            <a:off x="6522166" y="1717835"/>
            <a:ext cx="6210260" cy="2872581"/>
          </a:xfrm>
          <a:prstGeom prst="rect">
            <a:avLst/>
          </a:prstGeom>
          <a:noFill/>
          <a:ln w="285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The next day, an important man came to see the children.</a:t>
            </a:r>
          </a:p>
          <a:p>
            <a:pPr marL="0" marR="0" indent="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“The Queen has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Ayuthaya" pitchFamily="2" charset="-34"/>
              </a:rPr>
              <a:t>sent for </a:t>
            </a: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you,” he said. “Come with me.” </a:t>
            </a:r>
          </a:p>
          <a:p>
            <a:pPr marL="0" marR="0" indent="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The policeman let them out.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81FB652-6173-4F35-9F81-6C33B5E261F8}"/>
              </a:ext>
            </a:extLst>
          </p:cNvPr>
          <p:cNvSpPr txBox="1"/>
          <p:nvPr/>
        </p:nvSpPr>
        <p:spPr>
          <a:xfrm>
            <a:off x="3673098" y="141861"/>
            <a:ext cx="5832852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Victorian Adventure 2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256" y="2044251"/>
            <a:ext cx="3643386" cy="332120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023" y="5844880"/>
            <a:ext cx="873619" cy="113570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3098896" y="-9186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14715" y="0"/>
            <a:ext cx="4536861" cy="149962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Define the unfamiliar phrase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send for 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in context.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 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use the illustration and context clues to define the phrase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send for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give feedback. 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 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Note: If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can present a correct understanding of the unfamiliar word(s), it’s not necessary to teach the word(s) on the next slide.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32" name="图片 31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426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26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1027478" y="462961"/>
            <a:ext cx="2597412" cy="889186"/>
            <a:chOff x="11381362" y="-138057"/>
            <a:chExt cx="2227761" cy="889186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866186" y="2445618"/>
            <a:ext cx="5494865" cy="3686548"/>
            <a:chOff x="6799679" y="2689561"/>
            <a:chExt cx="5494865" cy="3498497"/>
          </a:xfrm>
        </p:grpSpPr>
        <p:sp>
          <p:nvSpPr>
            <p:cNvPr id="62" name="矩形 61"/>
            <p:cNvSpPr/>
            <p:nvPr/>
          </p:nvSpPr>
          <p:spPr>
            <a:xfrm>
              <a:off x="6820971" y="3274337"/>
              <a:ext cx="5473573" cy="29137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tIns="144000" bIns="144000">
              <a:noAutofit/>
            </a:bodyPr>
            <a:lstStyle/>
            <a:p>
              <a:pPr marL="554400" indent="-457200" algn="l" defTabSz="584200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How long did the children stay in the police station? Why did the policeman let them out?</a:t>
              </a:r>
            </a:p>
            <a:p>
              <a:pPr marL="554400" indent="-457200" algn="l" defTabSz="584200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Where were the children taken? How did Kipper feel? How do you know?</a:t>
              </a:r>
            </a:p>
          </p:txBody>
        </p:sp>
        <p:sp>
          <p:nvSpPr>
            <p:cNvPr id="63" name="矩形: 圆角 21">
              <a:extLst>
                <a:ext uri="{FF2B5EF4-FFF2-40B4-BE49-F238E27FC236}">
                  <a16:creationId xmlns:a16="http://schemas.microsoft.com/office/drawing/2014/main" id="{183F8AAC-6730-4697-80F5-67DDDA968D85}"/>
                </a:ext>
              </a:extLst>
            </p:cNvPr>
            <p:cNvSpPr/>
            <p:nvPr/>
          </p:nvSpPr>
          <p:spPr>
            <a:xfrm>
              <a:off x="6799679" y="2689561"/>
              <a:ext cx="311248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6074" y="7055004"/>
            <a:ext cx="943722" cy="294424"/>
            <a:chOff x="-36290" y="6501016"/>
            <a:chExt cx="943722" cy="294424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15530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13098896" y="-9186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2EC27A0E-5DCA-4817-8C49-ED710B2E9A7D}"/>
              </a:ext>
            </a:extLst>
          </p:cNvPr>
          <p:cNvGrpSpPr/>
          <p:nvPr/>
        </p:nvGrpSpPr>
        <p:grpSpPr>
          <a:xfrm>
            <a:off x="1115141" y="2068458"/>
            <a:ext cx="5192383" cy="4657464"/>
            <a:chOff x="828453" y="222211"/>
            <a:chExt cx="5801242" cy="4168306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31B85949-6E0F-4BA0-A163-BCD11B2E8CF4}"/>
                </a:ext>
              </a:extLst>
            </p:cNvPr>
            <p:cNvSpPr/>
            <p:nvPr/>
          </p:nvSpPr>
          <p:spPr>
            <a:xfrm>
              <a:off x="828453" y="222211"/>
              <a:ext cx="5801241" cy="4168306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33224528-B245-4589-BE89-FF196F5BF098}"/>
                </a:ext>
              </a:extLst>
            </p:cNvPr>
            <p:cNvSpPr/>
            <p:nvPr/>
          </p:nvSpPr>
          <p:spPr>
            <a:xfrm>
              <a:off x="960903" y="3177405"/>
              <a:ext cx="5118169" cy="10742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The patient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sent for </a:t>
              </a: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his doctor because he felt a little uncomfortable at night.</a:t>
              </a: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4337063D-72A8-425F-9380-A511C8B81857}"/>
                </a:ext>
              </a:extLst>
            </p:cNvPr>
            <p:cNvSpPr/>
            <p:nvPr/>
          </p:nvSpPr>
          <p:spPr>
            <a:xfrm>
              <a:off x="4091143" y="1058004"/>
              <a:ext cx="2538552" cy="5233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send for</a:t>
              </a:r>
              <a:endParaRPr lang="zh-CN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A50A7D82-C7A8-4720-882D-6E19BA64AD1E}"/>
                </a:ext>
              </a:extLst>
            </p:cNvPr>
            <p:cNvSpPr/>
            <p:nvPr/>
          </p:nvSpPr>
          <p:spPr>
            <a:xfrm>
              <a:off x="992244" y="2345906"/>
              <a:ext cx="5086828" cy="743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584200"/>
              <a:r>
                <a:rPr lang="en-US" altLang="zh-CN" sz="2400" b="1" dirty="0">
                  <a:solidFill>
                    <a:srgbClr val="0083D1"/>
                  </a:solidFill>
                  <a:latin typeface="Century Gothic" panose="020B0502020202020204" pitchFamily="34" charset="0"/>
                </a:rPr>
                <a:t>Definition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: to ask or tell someone to come to a place</a:t>
              </a: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FEEAFF74-0E0B-42E7-A218-92784863175A}"/>
              </a:ext>
            </a:extLst>
          </p:cNvPr>
          <p:cNvSpPr/>
          <p:nvPr/>
        </p:nvSpPr>
        <p:spPr>
          <a:xfrm>
            <a:off x="999746" y="1336627"/>
            <a:ext cx="357074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Read Pages 26-27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61F40F8-6BCF-4D8D-92F5-FF421B8CC0BD}"/>
              </a:ext>
            </a:extLst>
          </p:cNvPr>
          <p:cNvGrpSpPr/>
          <p:nvPr/>
        </p:nvGrpSpPr>
        <p:grpSpPr>
          <a:xfrm>
            <a:off x="12431079" y="7055004"/>
            <a:ext cx="718618" cy="261610"/>
            <a:chOff x="11244544" y="6563878"/>
            <a:chExt cx="718618" cy="261610"/>
          </a:xfrm>
        </p:grpSpPr>
        <p:sp>
          <p:nvSpPr>
            <p:cNvPr id="34" name="流程图: 终止 33">
              <a:extLst>
                <a:ext uri="{FF2B5EF4-FFF2-40B4-BE49-F238E27FC236}">
                  <a16:creationId xmlns:a16="http://schemas.microsoft.com/office/drawing/2014/main" id="{30A2F0ED-8C68-4A12-8024-EB1B3F2B7DB0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2C8C0E34-835F-42A4-973B-FCFD94081D81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19/33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281FB652-6173-4F35-9F81-6C33B5E261F8}"/>
              </a:ext>
            </a:extLst>
          </p:cNvPr>
          <p:cNvSpPr txBox="1"/>
          <p:nvPr/>
        </p:nvSpPr>
        <p:spPr>
          <a:xfrm>
            <a:off x="3673098" y="141861"/>
            <a:ext cx="5832852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Victorian Adventure 2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969" y="2445618"/>
            <a:ext cx="2766423" cy="1748687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12452" y="-13213"/>
            <a:ext cx="4536861" cy="149962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Apply the reading strategies and skills for reading comprehension; understand the phrase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send for 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in context.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If the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can present a good understanding of the phrase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send for 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from the previous slide, skip the vocabulary teaching part. If not, explain the phrase with the sample sentence and ask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make new sentences with it.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take turns discussing the comprehension questions; give feedback.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27" name="图片 26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92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42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0578662" y="271537"/>
            <a:ext cx="2967933" cy="889186"/>
            <a:chOff x="11015277" y="698687"/>
            <a:chExt cx="2564762" cy="88918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15277" y="698687"/>
              <a:ext cx="2564762" cy="889186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151514" y="862002"/>
              <a:ext cx="242852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Learning Goals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9045298" y="-9186"/>
            <a:ext cx="4547052" cy="1302089"/>
          </a:xfrm>
          <a:prstGeom prst="rect">
            <a:avLst/>
          </a:prstGeom>
          <a:solidFill>
            <a:srgbClr val="5EC25B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126611" y="192039"/>
            <a:ext cx="45368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Get to know the learning objectives.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Go through the learning goals with the Ss. Make sure they know what they’re going to learn in the lesson. 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Note: Don’t read the goals to the Ss.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sp>
        <p:nvSpPr>
          <p:cNvPr id="13" name="直角三角形 12"/>
          <p:cNvSpPr/>
          <p:nvPr/>
        </p:nvSpPr>
        <p:spPr>
          <a:xfrm rot="10800000">
            <a:off x="12966481" y="-12780"/>
            <a:ext cx="625869" cy="568635"/>
          </a:xfrm>
          <a:prstGeom prst="rtTriangle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098896" y="-9186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utura Std Medium" panose="020B0702020204020203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Futura Std Medium" panose="020B0702020204020203" pitchFamily="34" charset="0"/>
              <a:sym typeface="Helvetica Ligh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-30511" y="7263280"/>
            <a:ext cx="943722" cy="294424"/>
            <a:chOff x="-36290" y="6501016"/>
            <a:chExt cx="943722" cy="2944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2612668" y="7252000"/>
            <a:ext cx="718618" cy="261610"/>
            <a:chOff x="11244544" y="6563878"/>
            <a:chExt cx="718618" cy="261610"/>
          </a:xfrm>
        </p:grpSpPr>
        <p:sp>
          <p:nvSpPr>
            <p:cNvPr id="24" name="流程图: 终止 23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A023FEE1-5B4E-4738-A0B5-9C0118426F00}"/>
              </a:ext>
            </a:extLst>
          </p:cNvPr>
          <p:cNvSpPr/>
          <p:nvPr/>
        </p:nvSpPr>
        <p:spPr>
          <a:xfrm>
            <a:off x="1704819" y="1973444"/>
            <a:ext cx="10525281" cy="5182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lnSpc>
                <a:spcPct val="13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Decode words with the prefix: </a:t>
            </a:r>
            <a:r>
              <a:rPr lang="en-US" altLang="zh-CN" sz="2400" b="1" i="1" dirty="0" err="1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im</a:t>
            </a:r>
            <a:r>
              <a:rPr lang="en-US" altLang="zh-CN" sz="2400" b="1" i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-</a:t>
            </a: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.</a:t>
            </a:r>
          </a:p>
          <a:p>
            <a:pPr marL="457200" indent="-457200" algn="l">
              <a:lnSpc>
                <a:spcPct val="13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Learn the key words and phrases </a:t>
            </a:r>
            <a:r>
              <a:rPr lang="en-US" altLang="zh-CN" sz="2400" b="1" i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grandchild, hide-and-seek, grown-up, allow, lock . . . up, send for, tea, </a:t>
            </a: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and</a:t>
            </a:r>
            <a:r>
              <a:rPr lang="en-US" altLang="zh-CN" sz="2400" b="1" i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 home-made, </a:t>
            </a: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and understand them in context. </a:t>
            </a:r>
          </a:p>
          <a:p>
            <a:pPr marL="457200" indent="-457200" algn="l">
              <a:lnSpc>
                <a:spcPct val="13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Apply the different reading strategies and skills when analyzing and comprehending the content; describe how the ending concludes the story.</a:t>
            </a:r>
          </a:p>
          <a:p>
            <a:pPr marL="457200" indent="-457200" algn="l">
              <a:lnSpc>
                <a:spcPct val="13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Talk about the </a:t>
            </a:r>
            <a:r>
              <a:rPr lang="en-US" altLang="zh-CN" sz="24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story </a:t>
            </a: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and discuss what you often do in your friends’ homes?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A57ABE8-9EBF-4F02-9F81-2781CD7EBD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338" b="27087"/>
          <a:stretch/>
        </p:blipFill>
        <p:spPr>
          <a:xfrm>
            <a:off x="454583" y="889601"/>
            <a:ext cx="6696835" cy="97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1027478" y="494412"/>
            <a:ext cx="2597412" cy="889186"/>
            <a:chOff x="11381362" y="-138057"/>
            <a:chExt cx="2227761" cy="889186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AC3B00C5-0FE1-2F4C-93C6-A05A96259E74}"/>
              </a:ext>
            </a:extLst>
          </p:cNvPr>
          <p:cNvSpPr txBox="1"/>
          <p:nvPr/>
        </p:nvSpPr>
        <p:spPr>
          <a:xfrm>
            <a:off x="8052032" y="4025739"/>
            <a:ext cx="2871794" cy="656590"/>
          </a:xfrm>
          <a:prstGeom prst="rect">
            <a:avLst/>
          </a:prstGeom>
          <a:noFill/>
          <a:ln w="285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00">
              <a:lnSpc>
                <a:spcPct val="150000"/>
              </a:lnSpc>
            </a:pPr>
            <a:endParaRPr lang="en-US" altLang="zh-CN" sz="2400" b="1" dirty="0">
              <a:latin typeface="Comic Sans MS" panose="030F0702030302020204" pitchFamily="66" charset="0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278588" y="1543429"/>
            <a:ext cx="545324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l" defTabSz="584200"/>
            <a:endParaRPr lang="en-US" altLang="zh-CN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箭头: 燕尾形 2">
            <a:extLst>
              <a:ext uri="{FF2B5EF4-FFF2-40B4-BE49-F238E27FC236}">
                <a16:creationId xmlns:a16="http://schemas.microsoft.com/office/drawing/2014/main" id="{2E9A3618-7AC8-4BE6-B443-7B5C55134E83}"/>
              </a:ext>
            </a:extLst>
          </p:cNvPr>
          <p:cNvSpPr/>
          <p:nvPr/>
        </p:nvSpPr>
        <p:spPr>
          <a:xfrm>
            <a:off x="2071288" y="5803445"/>
            <a:ext cx="2727516" cy="937458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Pag</a:t>
            </a: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es 28-29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492784" y="5217139"/>
            <a:ext cx="5798532" cy="1728110"/>
            <a:chOff x="7725857" y="5350086"/>
            <a:chExt cx="4382607" cy="1728110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4BA77D0-DABE-4E06-AD6F-BC66F1B810B1}"/>
                </a:ext>
              </a:extLst>
            </p:cNvPr>
            <p:cNvSpPr/>
            <p:nvPr/>
          </p:nvSpPr>
          <p:spPr>
            <a:xfrm>
              <a:off x="7754653" y="5827121"/>
              <a:ext cx="4353811" cy="12510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lIns="144000" tIns="144000" rIns="144000" bIns="144000">
              <a:spAutoFit/>
            </a:bodyPr>
            <a:lstStyle/>
            <a:p>
              <a:pPr defTabSz="584200">
                <a:lnSpc>
                  <a:spcPct val="120000"/>
                </a:lnSpc>
              </a:pP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Use the illustration and context clues to define the word 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tea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3" name="矩形: 圆角 13">
              <a:extLst>
                <a:ext uri="{FF2B5EF4-FFF2-40B4-BE49-F238E27FC236}">
                  <a16:creationId xmlns:a16="http://schemas.microsoft.com/office/drawing/2014/main" id="{65CC60C7-7B88-403D-BEB2-12A6619F76DF}"/>
                </a:ext>
              </a:extLst>
            </p:cNvPr>
            <p:cNvSpPr/>
            <p:nvPr/>
          </p:nvSpPr>
          <p:spPr>
            <a:xfrm>
              <a:off x="7725857" y="5350086"/>
              <a:ext cx="194883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55117" y="6968667"/>
            <a:ext cx="943722" cy="294424"/>
            <a:chOff x="-36290" y="6501016"/>
            <a:chExt cx="943722" cy="294424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15530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561F40F8-6BCF-4D8D-92F5-FF421B8CC0BD}"/>
              </a:ext>
            </a:extLst>
          </p:cNvPr>
          <p:cNvGrpSpPr/>
          <p:nvPr/>
        </p:nvGrpSpPr>
        <p:grpSpPr>
          <a:xfrm>
            <a:off x="12431079" y="7055004"/>
            <a:ext cx="718618" cy="261610"/>
            <a:chOff x="11244544" y="6563878"/>
            <a:chExt cx="718618" cy="261610"/>
          </a:xfrm>
        </p:grpSpPr>
        <p:sp>
          <p:nvSpPr>
            <p:cNvPr id="38" name="流程图: 终止 37">
              <a:extLst>
                <a:ext uri="{FF2B5EF4-FFF2-40B4-BE49-F238E27FC236}">
                  <a16:creationId xmlns:a16="http://schemas.microsoft.com/office/drawing/2014/main" id="{30A2F0ED-8C68-4A12-8024-EB1B3F2B7DB0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9" name="文本框 35">
              <a:extLst>
                <a:ext uri="{FF2B5EF4-FFF2-40B4-BE49-F238E27FC236}">
                  <a16:creationId xmlns:a16="http://schemas.microsoft.com/office/drawing/2014/main" id="{2C8C0E34-835F-42A4-973B-FCFD94081D81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20/33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281FB652-6173-4F35-9F81-6C33B5E261F8}"/>
              </a:ext>
            </a:extLst>
          </p:cNvPr>
          <p:cNvSpPr txBox="1"/>
          <p:nvPr/>
        </p:nvSpPr>
        <p:spPr>
          <a:xfrm>
            <a:off x="3673098" y="141861"/>
            <a:ext cx="5832852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Victorian Adventure 2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898" y="1435930"/>
            <a:ext cx="8234212" cy="351270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306" y="5682415"/>
            <a:ext cx="873619" cy="1135705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14715" y="0"/>
            <a:ext cx="4536861" cy="149962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Define the unfamiliar word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tea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in context.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 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use the illustration and context clues to define the word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tea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give feedback. 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 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Note: If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can present a correct understanding of the unfamiliar word(s), it’s not necessary to teach the word(s) on the next slide.</a:t>
            </a:r>
          </a:p>
        </p:txBody>
      </p:sp>
      <p:pic>
        <p:nvPicPr>
          <p:cNvPr id="37" name="图片 36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426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90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11059010" y="444182"/>
            <a:ext cx="2597412" cy="889186"/>
            <a:chOff x="11381362" y="-138057"/>
            <a:chExt cx="2227761" cy="889186"/>
          </a:xfrm>
        </p:grpSpPr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49521" y="6976722"/>
            <a:ext cx="943722" cy="294424"/>
            <a:chOff x="-36290" y="6501016"/>
            <a:chExt cx="943722" cy="294424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15530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6972513" y="2203017"/>
            <a:ext cx="5817875" cy="4352076"/>
            <a:chOff x="6799679" y="2689561"/>
            <a:chExt cx="6171920" cy="4362437"/>
          </a:xfrm>
        </p:grpSpPr>
        <p:sp>
          <p:nvSpPr>
            <p:cNvPr id="58" name="矩形 57"/>
            <p:cNvSpPr/>
            <p:nvPr/>
          </p:nvSpPr>
          <p:spPr>
            <a:xfrm>
              <a:off x="6820972" y="3274338"/>
              <a:ext cx="6150627" cy="37776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tIns="144000" bIns="144000">
              <a:spAutoFit/>
            </a:bodyPr>
            <a:lstStyle/>
            <a:p>
              <a:pPr marL="554400" indent="-4572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Who were the children surprised to see? How did the person come to the palace?</a:t>
              </a:r>
            </a:p>
            <a:p>
              <a:pPr marL="554400" indent="-4572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Why did the Queen say the children could play with her grandchildren after all?</a:t>
              </a:r>
            </a:p>
          </p:txBody>
        </p:sp>
        <p:sp>
          <p:nvSpPr>
            <p:cNvPr id="59" name="矩形: 圆角 21">
              <a:extLst>
                <a:ext uri="{FF2B5EF4-FFF2-40B4-BE49-F238E27FC236}">
                  <a16:creationId xmlns:a16="http://schemas.microsoft.com/office/drawing/2014/main" id="{183F8AAC-6730-4697-80F5-67DDDA968D85}"/>
                </a:ext>
              </a:extLst>
            </p:cNvPr>
            <p:cNvSpPr/>
            <p:nvPr/>
          </p:nvSpPr>
          <p:spPr>
            <a:xfrm>
              <a:off x="6799679" y="2689561"/>
              <a:ext cx="311248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2C3D0A12-92A9-45EE-BACE-831D25779187}"/>
              </a:ext>
            </a:extLst>
          </p:cNvPr>
          <p:cNvSpPr/>
          <p:nvPr/>
        </p:nvSpPr>
        <p:spPr>
          <a:xfrm>
            <a:off x="1091741" y="1214527"/>
            <a:ext cx="357074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Read Pages 28-29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61F40F8-6BCF-4D8D-92F5-FF421B8CC0BD}"/>
              </a:ext>
            </a:extLst>
          </p:cNvPr>
          <p:cNvGrpSpPr/>
          <p:nvPr/>
        </p:nvGrpSpPr>
        <p:grpSpPr>
          <a:xfrm>
            <a:off x="12431079" y="7055004"/>
            <a:ext cx="718618" cy="261610"/>
            <a:chOff x="11244544" y="6563878"/>
            <a:chExt cx="718618" cy="261610"/>
          </a:xfrm>
        </p:grpSpPr>
        <p:sp>
          <p:nvSpPr>
            <p:cNvPr id="24" name="流程图: 终止 23">
              <a:extLst>
                <a:ext uri="{FF2B5EF4-FFF2-40B4-BE49-F238E27FC236}">
                  <a16:creationId xmlns:a16="http://schemas.microsoft.com/office/drawing/2014/main" id="{30A2F0ED-8C68-4A12-8024-EB1B3F2B7DB0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5" name="文本框 35">
              <a:extLst>
                <a:ext uri="{FF2B5EF4-FFF2-40B4-BE49-F238E27FC236}">
                  <a16:creationId xmlns:a16="http://schemas.microsoft.com/office/drawing/2014/main" id="{2C8C0E34-835F-42A4-973B-FCFD94081D81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21/33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165957" y="1979188"/>
            <a:ext cx="5566274" cy="4575905"/>
            <a:chOff x="828454" y="280755"/>
            <a:chExt cx="5457988" cy="8452010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D85B493-8A2D-48AE-A98B-597EFCD0C922}"/>
                </a:ext>
              </a:extLst>
            </p:cNvPr>
            <p:cNvSpPr/>
            <p:nvPr/>
          </p:nvSpPr>
          <p:spPr>
            <a:xfrm>
              <a:off x="828454" y="280755"/>
              <a:ext cx="5408180" cy="8452010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76ECD679-1799-4967-8BB1-C81B2CEA9144}"/>
                </a:ext>
              </a:extLst>
            </p:cNvPr>
            <p:cNvSpPr/>
            <p:nvPr/>
          </p:nvSpPr>
          <p:spPr>
            <a:xfrm>
              <a:off x="888354" y="6752789"/>
              <a:ext cx="4665249" cy="15349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en-US" altLang="zh-CN" sz="2400" b="1" dirty="0"/>
                <a:t>The girl likes to read and </a:t>
              </a:r>
              <a:r>
                <a:rPr lang="en-US" altLang="zh-CN" sz="2400" b="1" dirty="0">
                  <a:solidFill>
                    <a:srgbClr val="0070C0"/>
                  </a:solidFill>
                </a:rPr>
                <a:t>tea</a:t>
              </a:r>
              <a:r>
                <a:rPr lang="en-US" altLang="zh-CN" sz="2400" b="1" dirty="0"/>
                <a:t> when she is at home alone.</a:t>
              </a:r>
              <a:endPara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9A4E65AF-43DB-4B00-A1A6-393E5CF90362}"/>
                </a:ext>
              </a:extLst>
            </p:cNvPr>
            <p:cNvSpPr/>
            <p:nvPr/>
          </p:nvSpPr>
          <p:spPr>
            <a:xfrm>
              <a:off x="888354" y="5015444"/>
              <a:ext cx="5398088" cy="15349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584200"/>
              <a:r>
                <a:rPr lang="en-US" altLang="zh-CN" sz="2400" b="1" dirty="0">
                  <a:solidFill>
                    <a:srgbClr val="0083D1"/>
                  </a:solidFill>
                  <a:latin typeface="Century Gothic" panose="020B0502020202020204" pitchFamily="34" charset="0"/>
                </a:rPr>
                <a:t>Definition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: to have a light meal or snack with tea in the late afternoon</a:t>
              </a:r>
            </a:p>
          </p:txBody>
        </p:sp>
      </p:grpSp>
      <p:sp>
        <p:nvSpPr>
          <p:cNvPr id="47" name="矩形 46"/>
          <p:cNvSpPr/>
          <p:nvPr/>
        </p:nvSpPr>
        <p:spPr>
          <a:xfrm>
            <a:off x="4361270" y="2968477"/>
            <a:ext cx="20332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tea (v.)</a:t>
            </a:r>
            <a:endParaRPr lang="zh-CN" altLang="en-US" sz="3200" b="1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81FB652-6173-4F35-9F81-6C33B5E261F8}"/>
              </a:ext>
            </a:extLst>
          </p:cNvPr>
          <p:cNvSpPr txBox="1"/>
          <p:nvPr/>
        </p:nvSpPr>
        <p:spPr>
          <a:xfrm>
            <a:off x="3673098" y="141861"/>
            <a:ext cx="5832852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Victorian Adventure 2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951" y="2229591"/>
            <a:ext cx="2968319" cy="1978353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12452" y="-15544"/>
            <a:ext cx="4536861" cy="149962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U</a:t>
            </a:r>
            <a:r>
              <a:rPr lang="en-US" altLang="zh-CN" sz="105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tilize the reading strategies and skills to assist in reading comprehension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understand the word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tea 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in context.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If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can present a good understanding of 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word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tea 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from the previous slide, skip the vocabulary teaching part. If not, explain the word with the sample sentences and ask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make new sentences with it.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discuss the comprehension questions; give feedback.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33" name="图片 32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4453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066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043244" y="444182"/>
            <a:ext cx="2597412" cy="889186"/>
            <a:chOff x="11381362" y="-138057"/>
            <a:chExt cx="2227761" cy="88918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4" name="文本框 44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070804" y="5112883"/>
            <a:ext cx="6495179" cy="1771364"/>
            <a:chOff x="7132094" y="5306832"/>
            <a:chExt cx="6689636" cy="1771364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4BA77D0-DABE-4E06-AD6F-BC66F1B810B1}"/>
                </a:ext>
              </a:extLst>
            </p:cNvPr>
            <p:cNvSpPr/>
            <p:nvPr/>
          </p:nvSpPr>
          <p:spPr>
            <a:xfrm>
              <a:off x="7132094" y="5827121"/>
              <a:ext cx="6689636" cy="12510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lIns="144000" tIns="144000" rIns="144000" bIns="144000">
              <a:spAutoFit/>
            </a:bodyPr>
            <a:lstStyle/>
            <a:p>
              <a:pPr defTabSz="584200">
                <a:lnSpc>
                  <a:spcPct val="120000"/>
                </a:lnSpc>
              </a:pP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Use the illustration and context clues to define the word 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home-made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" name="矩形: 圆角 13">
              <a:extLst>
                <a:ext uri="{FF2B5EF4-FFF2-40B4-BE49-F238E27FC236}">
                  <a16:creationId xmlns:a16="http://schemas.microsoft.com/office/drawing/2014/main" id="{65CC60C7-7B88-403D-BEB2-12A6619F76DF}"/>
                </a:ext>
              </a:extLst>
            </p:cNvPr>
            <p:cNvSpPr/>
            <p:nvPr/>
          </p:nvSpPr>
          <p:spPr>
            <a:xfrm>
              <a:off x="7132095" y="5306832"/>
              <a:ext cx="311248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</a:p>
          </p:txBody>
        </p:sp>
      </p:grpSp>
      <p:sp>
        <p:nvSpPr>
          <p:cNvPr id="9" name="箭头: 燕尾形 2">
            <a:extLst>
              <a:ext uri="{FF2B5EF4-FFF2-40B4-BE49-F238E27FC236}">
                <a16:creationId xmlns:a16="http://schemas.microsoft.com/office/drawing/2014/main" id="{616CCF02-52BE-4221-898D-F46C9ACAC49F}"/>
              </a:ext>
            </a:extLst>
          </p:cNvPr>
          <p:cNvSpPr/>
          <p:nvPr/>
        </p:nvSpPr>
        <p:spPr>
          <a:xfrm>
            <a:off x="1812851" y="5789980"/>
            <a:ext cx="2693032" cy="937458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Page 30-32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02641" y="6990493"/>
            <a:ext cx="958236" cy="294424"/>
            <a:chOff x="-50804" y="6501016"/>
            <a:chExt cx="958236" cy="29442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15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50804" y="6515530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61F40F8-6BCF-4D8D-92F5-FF421B8CC0BD}"/>
              </a:ext>
            </a:extLst>
          </p:cNvPr>
          <p:cNvGrpSpPr/>
          <p:nvPr/>
        </p:nvGrpSpPr>
        <p:grpSpPr>
          <a:xfrm>
            <a:off x="12505191" y="7241424"/>
            <a:ext cx="718618" cy="261610"/>
            <a:chOff x="11244544" y="6563878"/>
            <a:chExt cx="718618" cy="261610"/>
          </a:xfrm>
        </p:grpSpPr>
        <p:sp>
          <p:nvSpPr>
            <p:cNvPr id="20" name="流程图: 终止 19">
              <a:extLst>
                <a:ext uri="{FF2B5EF4-FFF2-40B4-BE49-F238E27FC236}">
                  <a16:creationId xmlns:a16="http://schemas.microsoft.com/office/drawing/2014/main" id="{30A2F0ED-8C68-4A12-8024-EB1B3F2B7DB0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1" name="文本框 35">
              <a:extLst>
                <a:ext uri="{FF2B5EF4-FFF2-40B4-BE49-F238E27FC236}">
                  <a16:creationId xmlns:a16="http://schemas.microsoft.com/office/drawing/2014/main" id="{2C8C0E34-835F-42A4-973B-FCFD94081D81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22/33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281FB652-6173-4F35-9F81-6C33B5E261F8}"/>
              </a:ext>
            </a:extLst>
          </p:cNvPr>
          <p:cNvSpPr txBox="1"/>
          <p:nvPr/>
        </p:nvSpPr>
        <p:spPr>
          <a:xfrm>
            <a:off x="3673098" y="141861"/>
            <a:ext cx="5832852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Victorian Adventure 2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587" y="1626623"/>
            <a:ext cx="7671873" cy="329707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375" y="5623896"/>
            <a:ext cx="873619" cy="1135705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858250" y="0"/>
            <a:ext cx="4693317" cy="149962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Define the unfamiliar word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home-made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in context.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go through the text quickly and have them use the illustration and context clues to define the phrase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home-made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l"/>
            <a:endParaRPr lang="en-US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Note: If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can present a correct understanding of the unfamiliar word(s), it’s not necessary to teach the word(s) on the next slide.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26" name="图片 25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417" y="-127000"/>
            <a:ext cx="1130300" cy="762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020910" y="444182"/>
            <a:ext cx="2597412" cy="889186"/>
            <a:chOff x="11381362" y="-138057"/>
            <a:chExt cx="2227761" cy="88918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4" name="文本框 53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806405" y="1225100"/>
            <a:ext cx="5979654" cy="3534779"/>
            <a:chOff x="6799679" y="2689561"/>
            <a:chExt cx="5339668" cy="3534779"/>
          </a:xfrm>
        </p:grpSpPr>
        <p:sp>
          <p:nvSpPr>
            <p:cNvPr id="6" name="矩形 5"/>
            <p:cNvSpPr/>
            <p:nvPr/>
          </p:nvSpPr>
          <p:spPr>
            <a:xfrm>
              <a:off x="6820970" y="3274338"/>
              <a:ext cx="5318377" cy="295000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lIns="144000" tIns="144000" rIns="144000" bIns="144000">
              <a:spAutoFit/>
            </a:bodyPr>
            <a:lstStyle/>
            <a:p>
              <a:pPr marL="554400" indent="-457200" algn="l" defTabSz="5842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What did the children play and where did they play it? Explain how to play this game based on the pictures.</a:t>
              </a:r>
            </a:p>
            <a:p>
              <a:pPr marL="554400" indent="-457200" algn="l" defTabSz="584200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How do you think everyone felt when the adventure ended?</a:t>
              </a:r>
            </a:p>
          </p:txBody>
        </p:sp>
        <p:sp>
          <p:nvSpPr>
            <p:cNvPr id="7" name="矩形: 圆角 21">
              <a:extLst>
                <a:ext uri="{FF2B5EF4-FFF2-40B4-BE49-F238E27FC236}">
                  <a16:creationId xmlns:a16="http://schemas.microsoft.com/office/drawing/2014/main" id="{183F8AAC-6730-4697-80F5-67DDDA968D85}"/>
                </a:ext>
              </a:extLst>
            </p:cNvPr>
            <p:cNvSpPr/>
            <p:nvPr/>
          </p:nvSpPr>
          <p:spPr>
            <a:xfrm>
              <a:off x="6799679" y="2689561"/>
              <a:ext cx="311248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45690" y="1853876"/>
            <a:ext cx="5231073" cy="4732103"/>
            <a:chOff x="1016096" y="784975"/>
            <a:chExt cx="5565051" cy="4634367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D85B493-8A2D-48AE-A98B-597EFCD0C922}"/>
                </a:ext>
              </a:extLst>
            </p:cNvPr>
            <p:cNvSpPr/>
            <p:nvPr/>
          </p:nvSpPr>
          <p:spPr>
            <a:xfrm>
              <a:off x="1016096" y="784975"/>
              <a:ext cx="5565051" cy="4634367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6ECD679-1799-4967-8BB1-C81B2CEA9144}"/>
                </a:ext>
              </a:extLst>
            </p:cNvPr>
            <p:cNvSpPr/>
            <p:nvPr/>
          </p:nvSpPr>
          <p:spPr>
            <a:xfrm>
              <a:off x="1079732" y="4194247"/>
              <a:ext cx="5048726" cy="11755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She shared her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home-made </a:t>
              </a: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bread with her friends when they came to visit.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BA36223-6A5D-4AB9-9F09-11D7F320C371}"/>
                </a:ext>
              </a:extLst>
            </p:cNvPr>
            <p:cNvSpPr/>
            <p:nvPr/>
          </p:nvSpPr>
          <p:spPr>
            <a:xfrm>
              <a:off x="3037543" y="1760781"/>
              <a:ext cx="3285036" cy="572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home-made</a:t>
              </a:r>
              <a:endParaRPr lang="zh-CN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A4E65AF-43DB-4B00-A1A6-393E5CF90362}"/>
                </a:ext>
              </a:extLst>
            </p:cNvPr>
            <p:cNvSpPr/>
            <p:nvPr/>
          </p:nvSpPr>
          <p:spPr>
            <a:xfrm>
              <a:off x="1079732" y="3224041"/>
              <a:ext cx="5326418" cy="8138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584200"/>
              <a:r>
                <a:rPr lang="en-US" altLang="zh-CN" sz="2400" b="1" dirty="0">
                  <a:solidFill>
                    <a:srgbClr val="0083D1"/>
                  </a:solidFill>
                  <a:latin typeface="Century Gothic" panose="020B0502020202020204" pitchFamily="34" charset="0"/>
                </a:rPr>
                <a:t>Definition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:  made at home rather than bought in a store</a:t>
              </a: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478E36FC-337A-48B2-9655-F72BB8CAF13A}"/>
              </a:ext>
            </a:extLst>
          </p:cNvPr>
          <p:cNvSpPr/>
          <p:nvPr/>
        </p:nvSpPr>
        <p:spPr>
          <a:xfrm>
            <a:off x="681195" y="1048141"/>
            <a:ext cx="430019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Read Pages 30-32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21993" y="6876061"/>
            <a:ext cx="958236" cy="294424"/>
            <a:chOff x="-50804" y="6501016"/>
            <a:chExt cx="958236" cy="29442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18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50804" y="6515530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61F40F8-6BCF-4D8D-92F5-FF421B8CC0BD}"/>
              </a:ext>
            </a:extLst>
          </p:cNvPr>
          <p:cNvGrpSpPr/>
          <p:nvPr/>
        </p:nvGrpSpPr>
        <p:grpSpPr>
          <a:xfrm>
            <a:off x="12431079" y="7055004"/>
            <a:ext cx="718618" cy="261610"/>
            <a:chOff x="11244544" y="6563878"/>
            <a:chExt cx="718618" cy="261610"/>
          </a:xfrm>
        </p:grpSpPr>
        <p:sp>
          <p:nvSpPr>
            <p:cNvPr id="20" name="流程图: 终止 19">
              <a:extLst>
                <a:ext uri="{FF2B5EF4-FFF2-40B4-BE49-F238E27FC236}">
                  <a16:creationId xmlns:a16="http://schemas.microsoft.com/office/drawing/2014/main" id="{30A2F0ED-8C68-4A12-8024-EB1B3F2B7DB0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1" name="文本框 35">
              <a:extLst>
                <a:ext uri="{FF2B5EF4-FFF2-40B4-BE49-F238E27FC236}">
                  <a16:creationId xmlns:a16="http://schemas.microsoft.com/office/drawing/2014/main" id="{2C8C0E34-835F-42A4-973B-FCFD94081D81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23/33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806405" y="4962037"/>
            <a:ext cx="6036485" cy="1962345"/>
            <a:chOff x="971908" y="5127052"/>
            <a:chExt cx="5493528" cy="1962345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013555E6-269C-43BA-944F-8E0729EB5F5D}"/>
                </a:ext>
              </a:extLst>
            </p:cNvPr>
            <p:cNvSpPr/>
            <p:nvPr/>
          </p:nvSpPr>
          <p:spPr>
            <a:xfrm>
              <a:off x="1008074" y="5667469"/>
              <a:ext cx="5457362" cy="14219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3D1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algn="l" defTabSz="584200">
                <a:lnSpc>
                  <a:spcPct val="120000"/>
                </a:lnSpc>
              </a:pPr>
              <a:r>
                <a:rPr lang="en-US" altLang="zh-CN" sz="2400" b="1" dirty="0">
                  <a:latin typeface="Century Gothic" panose="020B0502020202020204" pitchFamily="34" charset="0"/>
                  <a:cs typeface="Calibri" panose="020F0502020204030204" pitchFamily="34" charset="0"/>
                </a:rPr>
                <a:t>If you were one of the children, would you come to visit Queen Victoria again? Why? </a:t>
              </a:r>
            </a:p>
          </p:txBody>
        </p:sp>
        <p:sp>
          <p:nvSpPr>
            <p:cNvPr id="28" name="矩形: 圆角 25">
              <a:extLst>
                <a:ext uri="{FF2B5EF4-FFF2-40B4-BE49-F238E27FC236}">
                  <a16:creationId xmlns:a16="http://schemas.microsoft.com/office/drawing/2014/main" id="{007BC3F1-B2DF-484B-9CDA-E7AAAB8F0A29}"/>
                </a:ext>
              </a:extLst>
            </p:cNvPr>
            <p:cNvSpPr/>
            <p:nvPr/>
          </p:nvSpPr>
          <p:spPr>
            <a:xfrm>
              <a:off x="971908" y="5127052"/>
              <a:ext cx="2915593" cy="590233"/>
            </a:xfrm>
            <a:prstGeom prst="roundRect">
              <a:avLst/>
            </a:prstGeom>
            <a:solidFill>
              <a:srgbClr val="0083D1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Connections</a:t>
              </a: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281FB652-6173-4F35-9F81-6C33B5E261F8}"/>
              </a:ext>
            </a:extLst>
          </p:cNvPr>
          <p:cNvSpPr txBox="1"/>
          <p:nvPr/>
        </p:nvSpPr>
        <p:spPr>
          <a:xfrm>
            <a:off x="3889979" y="128621"/>
            <a:ext cx="5832852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Victorian Adventure 2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09" t="-659"/>
          <a:stretch/>
        </p:blipFill>
        <p:spPr>
          <a:xfrm>
            <a:off x="1106910" y="2065371"/>
            <a:ext cx="1708155" cy="2154557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02683" y="-24356"/>
            <a:ext cx="4536861" cy="2007454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Apply the reading strategies and skills for reading comprehension; understand the word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home-made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in context.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If the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can present a good understanding of the 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word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home-made</a:t>
            </a:r>
            <a:r>
              <a:rPr lang="en-US" altLang="zh-CN" sz="1100" b="1" i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from the previous slide, skip the vocabulary teaching part. If not, explain the word with the sample sentence and ask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make new sentences with it.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take turns discussing the comprehension questions; give feedback.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discuss the question in the connection section.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33" name="图片 32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9444" y="-146050"/>
            <a:ext cx="1130300" cy="762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ADF6F9-402E-4C28-B427-9D05555C921E}"/>
              </a:ext>
            </a:extLst>
          </p:cNvPr>
          <p:cNvSpPr/>
          <p:nvPr/>
        </p:nvSpPr>
        <p:spPr>
          <a:xfrm>
            <a:off x="936253" y="1632142"/>
            <a:ext cx="11750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584200"/>
            <a:r>
              <a:rPr lang="en-US" altLang="zh-CN" sz="2800" b="1" dirty="0">
                <a:latin typeface="Century Gothic" panose="020B0502020202020204" pitchFamily="34" charset="0"/>
              </a:rPr>
              <a:t>The structure of a complete story consists of a beginning, a middle, and an end. At the end of a story, the action is concluded, the problems are solved, and the conflict is resolved.</a:t>
            </a:r>
            <a:endParaRPr lang="zh-CN" altLang="en-US" sz="28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6438B06-F6AE-4CC7-B7AD-0910156A96E3}"/>
              </a:ext>
            </a:extLst>
          </p:cNvPr>
          <p:cNvSpPr txBox="1"/>
          <p:nvPr/>
        </p:nvSpPr>
        <p:spPr>
          <a:xfrm>
            <a:off x="2995860" y="508880"/>
            <a:ext cx="677783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3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Describe the End of a Story 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D931CB4-1F78-4203-A11E-49731E4DE551}"/>
              </a:ext>
            </a:extLst>
          </p:cNvPr>
          <p:cNvGrpSpPr/>
          <p:nvPr/>
        </p:nvGrpSpPr>
        <p:grpSpPr>
          <a:xfrm>
            <a:off x="-70703" y="7263280"/>
            <a:ext cx="943722" cy="294424"/>
            <a:chOff x="-36290" y="6501016"/>
            <a:chExt cx="943722" cy="29442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CCCAB08-18B6-4B02-8B89-F18B6B0D3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3CB3102-7DFD-4AE4-9735-7FA39BA17977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圆角矩形 7"/>
          <p:cNvSpPr/>
          <p:nvPr/>
        </p:nvSpPr>
        <p:spPr>
          <a:xfrm>
            <a:off x="873019" y="1534567"/>
            <a:ext cx="11727540" cy="1616773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2487F61-92D2-486F-B4C7-0397DA2A854B}"/>
              </a:ext>
            </a:extLst>
          </p:cNvPr>
          <p:cNvGrpSpPr/>
          <p:nvPr/>
        </p:nvGrpSpPr>
        <p:grpSpPr>
          <a:xfrm>
            <a:off x="10084844" y="243075"/>
            <a:ext cx="3582309" cy="964367"/>
            <a:chOff x="11381362" y="-144187"/>
            <a:chExt cx="2256803" cy="964367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E0AADC1A-9027-4CAF-91AC-689F25238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D16C7F76-A49F-4B71-9462-C5C9FB83EA73}"/>
                </a:ext>
              </a:extLst>
            </p:cNvPr>
            <p:cNvSpPr txBox="1"/>
            <p:nvPr/>
          </p:nvSpPr>
          <p:spPr>
            <a:xfrm>
              <a:off x="11470215" y="-144187"/>
              <a:ext cx="2167950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Reading Strategy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829675" y="0"/>
            <a:ext cx="4726665" cy="1144078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Introduce the structure of a story and the three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elements that end a story. Teach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how to describe the end of a story.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Introduce the structure of a story and the three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elements that end a story. </a:t>
            </a:r>
          </a:p>
        </p:txBody>
      </p:sp>
      <p:pic>
        <p:nvPicPr>
          <p:cNvPr id="28" name="图片 27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7190" y="-127000"/>
            <a:ext cx="1130300" cy="762000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561F40F8-6BCF-4D8D-92F5-FF421B8CC0BD}"/>
              </a:ext>
            </a:extLst>
          </p:cNvPr>
          <p:cNvGrpSpPr/>
          <p:nvPr/>
        </p:nvGrpSpPr>
        <p:grpSpPr>
          <a:xfrm>
            <a:off x="12612668" y="7252000"/>
            <a:ext cx="718618" cy="261610"/>
            <a:chOff x="11244544" y="6563878"/>
            <a:chExt cx="718618" cy="261610"/>
          </a:xfrm>
        </p:grpSpPr>
        <p:sp>
          <p:nvSpPr>
            <p:cNvPr id="30" name="流程图: 终止 29">
              <a:extLst>
                <a:ext uri="{FF2B5EF4-FFF2-40B4-BE49-F238E27FC236}">
                  <a16:creationId xmlns:a16="http://schemas.microsoft.com/office/drawing/2014/main" id="{30A2F0ED-8C68-4A12-8024-EB1B3F2B7DB0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2C8C0E34-835F-42A4-973B-FCFD94081D81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24/36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32" name="图示 31"/>
          <p:cNvGraphicFramePr/>
          <p:nvPr>
            <p:extLst>
              <p:ext uri="{D42A27DB-BD31-4B8C-83A1-F6EECF244321}">
                <p14:modId xmlns:p14="http://schemas.microsoft.com/office/powerpoint/2010/main" val="2521786169"/>
              </p:ext>
            </p:extLst>
          </p:nvPr>
        </p:nvGraphicFramePr>
        <p:xfrm>
          <a:off x="2702525" y="3520438"/>
          <a:ext cx="8750722" cy="3406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-201773" y="6691257"/>
            <a:ext cx="214958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ea"/>
                <a:cs typeface="+mn-cs"/>
                <a:sym typeface="Helvetica Light"/>
              </a:rPr>
              <a:t>Modeling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474896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27" grpId="0" animBg="1"/>
      <p:bldP spid="27" grpId="1" animBg="1"/>
      <p:bldGraphic spid="3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341616"/>
              </p:ext>
            </p:extLst>
          </p:nvPr>
        </p:nvGraphicFramePr>
        <p:xfrm>
          <a:off x="712922" y="1830735"/>
          <a:ext cx="12212664" cy="4923983"/>
        </p:xfrm>
        <a:graphic>
          <a:graphicData uri="http://schemas.openxmlformats.org/drawingml/2006/table">
            <a:tbl>
              <a:tblPr firstRow="1">
                <a:tableStyleId>{8A107856-5554-42FB-B03E-39F5DBC370BA}</a:tableStyleId>
              </a:tblPr>
              <a:tblGrid>
                <a:gridCol w="3943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8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70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078">
                <a:tc>
                  <a:txBody>
                    <a:bodyPr/>
                    <a:lstStyle/>
                    <a:p>
                      <a:r>
                        <a:rPr lang="en-US" altLang="zh-CN" sz="3200" dirty="0"/>
                        <a:t>The Action</a:t>
                      </a:r>
                      <a:endParaRPr lang="zh-CN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3200" dirty="0"/>
                        <a:t>The Problem</a:t>
                      </a:r>
                      <a:endParaRPr lang="zh-CN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3200" dirty="0"/>
                        <a:t>The Conflict</a:t>
                      </a:r>
                      <a:endParaRPr lang="zh-CN" alt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662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What</a:t>
                      </a:r>
                      <a:r>
                        <a:rPr lang="en-US" altLang="zh-CN" sz="2400" b="1" baseline="0" dirty="0"/>
                        <a:t> was the action?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What</a:t>
                      </a:r>
                      <a:r>
                        <a:rPr lang="en-US" altLang="zh-CN" sz="2400" b="1" baseline="0" dirty="0"/>
                        <a:t> was the problem?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What was the conflict?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4282">
                <a:tc>
                  <a:txBody>
                    <a:bodyPr/>
                    <a:lstStyle/>
                    <a:p>
                      <a:r>
                        <a:rPr lang="en-US" altLang="zh-CN" sz="2400" b="1" dirty="0"/>
                        <a:t>How was the action concluded?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/>
                        <a:t>How was the problem </a:t>
                      </a:r>
                    </a:p>
                    <a:p>
                      <a:r>
                        <a:rPr lang="en-US" altLang="zh-CN" sz="2400" b="1" dirty="0"/>
                        <a:t>solved?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/>
                        <a:t>How was the conflict resolved?</a:t>
                      </a:r>
                      <a:endParaRPr lang="zh-CN" alt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66438B06-F6AE-4CC7-B7AD-0910156A96E3}"/>
              </a:ext>
            </a:extLst>
          </p:cNvPr>
          <p:cNvSpPr txBox="1"/>
          <p:nvPr/>
        </p:nvSpPr>
        <p:spPr>
          <a:xfrm>
            <a:off x="3228335" y="667055"/>
            <a:ext cx="677783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3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Describe the End of a Story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43073" y="3312296"/>
            <a:ext cx="343208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It</a:t>
            </a:r>
            <a:r>
              <a:rPr lang="en-US" altLang="zh-CN" sz="2400" b="1" dirty="0">
                <a:solidFill>
                  <a:srgbClr val="00B050"/>
                </a:solidFill>
              </a:rPr>
              <a:t> was</a:t>
            </a: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the children’s adventure.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40028" y="3132586"/>
            <a:ext cx="340372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children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couldn’t play with the Queen’s grandchildren.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29260" y="3154976"/>
            <a:ext cx="313500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There </a:t>
            </a:r>
            <a:r>
              <a:rPr lang="en-US" altLang="zh-CN" sz="2400" b="1" dirty="0">
                <a:solidFill>
                  <a:srgbClr val="00B050"/>
                </a:solidFill>
              </a:rPr>
              <a:t>was</a:t>
            </a: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 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conflict between the </a:t>
            </a:r>
            <a:r>
              <a:rPr lang="en-US" altLang="zh-CN" sz="2400" b="1" dirty="0">
                <a:solidFill>
                  <a:srgbClr val="00B050"/>
                </a:solidFill>
              </a:rPr>
              <a:t>Q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ueen and the children.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85068" y="5433061"/>
            <a:ext cx="347347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 magic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key began to glow. It was time for the adventure to end.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73241" y="5802393"/>
            <a:ext cx="277468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83D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It’s your turn.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83D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768619" y="5797980"/>
            <a:ext cx="269564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83D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It’s your turn.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83D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-201773" y="6691257"/>
            <a:ext cx="214958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ea"/>
                <a:cs typeface="+mn-cs"/>
                <a:sym typeface="Helvetica Light"/>
              </a:rPr>
              <a:t>Modeling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ea"/>
              <a:cs typeface="+mn-cs"/>
              <a:sym typeface="Helvetica Ligh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829675" y="0"/>
            <a:ext cx="4726665" cy="1324640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Utilize the reading strategies and skills to assist in describing the end of a story.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Model how to describe the end of a story.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Click and have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work together to describe the end of a story.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Give feedback.</a:t>
            </a:r>
          </a:p>
        </p:txBody>
      </p:sp>
      <p:pic>
        <p:nvPicPr>
          <p:cNvPr id="14" name="图片 13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7190" y="-127000"/>
            <a:ext cx="1130300" cy="762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561F40F8-6BCF-4D8D-92F5-FF421B8CC0BD}"/>
              </a:ext>
            </a:extLst>
          </p:cNvPr>
          <p:cNvGrpSpPr/>
          <p:nvPr/>
        </p:nvGrpSpPr>
        <p:grpSpPr>
          <a:xfrm>
            <a:off x="12612668" y="7252000"/>
            <a:ext cx="718618" cy="261610"/>
            <a:chOff x="11244544" y="6563878"/>
            <a:chExt cx="718618" cy="261610"/>
          </a:xfrm>
        </p:grpSpPr>
        <p:sp>
          <p:nvSpPr>
            <p:cNvPr id="16" name="流程图: 终止 15">
              <a:extLst>
                <a:ext uri="{FF2B5EF4-FFF2-40B4-BE49-F238E27FC236}">
                  <a16:creationId xmlns:a16="http://schemas.microsoft.com/office/drawing/2014/main" id="{30A2F0ED-8C68-4A12-8024-EB1B3F2B7DB0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2C8C0E34-835F-42A4-973B-FCFD94081D81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25/36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35405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 animBg="1"/>
      <p:bldP spid="1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2"/>
          <p:cNvSpPr txBox="1"/>
          <p:nvPr/>
        </p:nvSpPr>
        <p:spPr>
          <a:xfrm>
            <a:off x="3445185" y="895576"/>
            <a:ext cx="673455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4000" b="1" i="0" u="none" strike="noStrike" cap="none" spc="0" normalizeH="0" baseline="0" dirty="0">
                <a:ln>
                  <a:noFill/>
                </a:ln>
                <a:solidFill>
                  <a:srgbClr val="0083D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Read &amp; Choose</a:t>
            </a:r>
            <a:endParaRPr kumimoji="0" lang="zh-CN" altLang="en-US" sz="4000" b="1" i="0" u="none" strike="noStrike" cap="none" spc="0" normalizeH="0" baseline="0" dirty="0">
              <a:ln>
                <a:noFill/>
              </a:ln>
              <a:solidFill>
                <a:srgbClr val="0083D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" name="TextBox 94">
            <a:extLst>
              <a:ext uri="{FF2B5EF4-FFF2-40B4-BE49-F238E27FC236}">
                <a16:creationId xmlns:a16="http://schemas.microsoft.com/office/drawing/2014/main" id="{3717D097-472A-C34C-ABD4-EEDEDD0840FE}"/>
              </a:ext>
            </a:extLst>
          </p:cNvPr>
          <p:cNvSpPr txBox="1"/>
          <p:nvPr/>
        </p:nvSpPr>
        <p:spPr>
          <a:xfrm>
            <a:off x="1605754" y="1751782"/>
            <a:ext cx="108238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5475" indent="-469900" algn="l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en-US" altLang="zh-CN" sz="3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It’s wrong for children to lie to their parents and to other _____________.</a:t>
            </a:r>
          </a:p>
          <a:p>
            <a:pPr marL="625475" indent="-469900" algn="l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en-US" altLang="zh-CN" sz="3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Students are not ____________ to eat in class.</a:t>
            </a:r>
          </a:p>
          <a:p>
            <a:pPr marL="625475" indent="-469900" algn="l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en-US" altLang="zh-CN" sz="3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I had one of those _____________ cookies and found that they were delicious.</a:t>
            </a:r>
          </a:p>
          <a:p>
            <a:pPr marL="625475" indent="-469900" algn="l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en-US" altLang="zh-CN" sz="3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John lives in New York with his several ______________.</a:t>
            </a:r>
          </a:p>
        </p:txBody>
      </p:sp>
      <p:sp>
        <p:nvSpPr>
          <p:cNvPr id="4" name="矩形 3"/>
          <p:cNvSpPr/>
          <p:nvPr/>
        </p:nvSpPr>
        <p:spPr>
          <a:xfrm>
            <a:off x="3305700" y="2548472"/>
            <a:ext cx="24293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grown-ups</a:t>
            </a:r>
            <a:endParaRPr lang="zh-CN" altLang="en-US" sz="30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28094" y="3391620"/>
            <a:ext cx="18103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allowed</a:t>
            </a:r>
            <a:endParaRPr lang="zh-CN" altLang="en-US" sz="30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255981" y="5750303"/>
            <a:ext cx="28690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grandchildren</a:t>
            </a:r>
            <a:endParaRPr lang="zh-CN" altLang="en-US" sz="30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B419A693-174A-5D47-A8CA-24EA0559CABD}"/>
              </a:ext>
            </a:extLst>
          </p:cNvPr>
          <p:cNvSpPr/>
          <p:nvPr/>
        </p:nvSpPr>
        <p:spPr>
          <a:xfrm>
            <a:off x="8606114" y="6408748"/>
            <a:ext cx="4168783" cy="1055608"/>
          </a:xfrm>
          <a:prstGeom prst="roundRect">
            <a:avLst/>
          </a:prstGeom>
          <a:solidFill>
            <a:schemeClr val="accent2"/>
          </a:solidFill>
          <a:ln w="57150">
            <a:noFill/>
            <a:prstDash val="dashDot"/>
          </a:ln>
        </p:spPr>
        <p:txBody>
          <a:bodyPr wrap="square">
            <a:spAutoFit/>
          </a:bodyPr>
          <a:lstStyle/>
          <a:p>
            <a:pPr defTabSz="584200"/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ea typeface="Ayuthaya" pitchFamily="2" charset="-34"/>
                <a:cs typeface="Ayuthaya" pitchFamily="2" charset="-34"/>
              </a:rPr>
              <a:t>grandchild, grown-up, allow, home-made</a:t>
            </a:r>
          </a:p>
        </p:txBody>
      </p:sp>
      <p:sp>
        <p:nvSpPr>
          <p:cNvPr id="8" name="矩形 7"/>
          <p:cNvSpPr/>
          <p:nvPr/>
        </p:nvSpPr>
        <p:spPr>
          <a:xfrm>
            <a:off x="5670626" y="4224328"/>
            <a:ext cx="27185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home-made</a:t>
            </a:r>
            <a:endParaRPr lang="zh-CN" altLang="en-US" sz="30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75888" y="7265248"/>
            <a:ext cx="943722" cy="294424"/>
            <a:chOff x="-36290" y="6501016"/>
            <a:chExt cx="943722" cy="2944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11" name="文本框 25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C9C2399-67BC-4C58-A273-6F44F964242D}"/>
              </a:ext>
            </a:extLst>
          </p:cNvPr>
          <p:cNvGrpSpPr/>
          <p:nvPr/>
        </p:nvGrpSpPr>
        <p:grpSpPr>
          <a:xfrm>
            <a:off x="12690706" y="7240337"/>
            <a:ext cx="718618" cy="261610"/>
            <a:chOff x="11244544" y="6563878"/>
            <a:chExt cx="718618" cy="261610"/>
          </a:xfrm>
        </p:grpSpPr>
        <p:sp>
          <p:nvSpPr>
            <p:cNvPr id="13" name="流程图: 终止 12">
              <a:extLst>
                <a:ext uri="{FF2B5EF4-FFF2-40B4-BE49-F238E27FC236}">
                  <a16:creationId xmlns:a16="http://schemas.microsoft.com/office/drawing/2014/main" id="{D930A1E5-D4AC-4101-B4A4-F45752CB6858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4" name="文本框 32">
              <a:extLst>
                <a:ext uri="{FF2B5EF4-FFF2-40B4-BE49-F238E27FC236}">
                  <a16:creationId xmlns:a16="http://schemas.microsoft.com/office/drawing/2014/main" id="{32DAE49A-E019-4A74-8A56-A4A9904B2555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26/33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6" name="圆角矩形 5">
            <a:extLst>
              <a:ext uri="{FF2B5EF4-FFF2-40B4-BE49-F238E27FC236}">
                <a16:creationId xmlns:a16="http://schemas.microsoft.com/office/drawing/2014/main" id="{60461D88-F450-46E9-BB20-DACFCC6EF50C}"/>
              </a:ext>
            </a:extLst>
          </p:cNvPr>
          <p:cNvSpPr/>
          <p:nvPr/>
        </p:nvSpPr>
        <p:spPr>
          <a:xfrm>
            <a:off x="1363883" y="6598824"/>
            <a:ext cx="5693189" cy="930751"/>
          </a:xfrm>
          <a:prstGeom prst="roundRect">
            <a:avLst/>
          </a:prstGeom>
          <a:solidFill>
            <a:srgbClr val="00882B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Complete the sentences. Use the correct form</a:t>
            </a:r>
            <a:r>
              <a:rPr kumimoji="0" lang="en-US" altLang="zh-CN" sz="24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 of the words in the box.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02678" y="0"/>
            <a:ext cx="4536861" cy="653238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Check if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understand the words in context. 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take turns reading the words aloud. 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fill in the blanks and read the sentences.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18" name="图片 17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89" y="-127000"/>
            <a:ext cx="1130300" cy="762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A58FD38-EFBC-417A-AE28-CDBDAC7294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11" y="6240437"/>
            <a:ext cx="561944" cy="76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986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7" grpId="0" animBg="1"/>
      <p:bldP spid="1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0C0F0A2-97DF-B74A-86C0-501F478B75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" y="4575"/>
            <a:ext cx="3828311" cy="762846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569670" y="560275"/>
            <a:ext cx="4106022" cy="889186"/>
            <a:chOff x="11080754" y="-138057"/>
            <a:chExt cx="2540408" cy="88918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754" y="-138057"/>
              <a:ext cx="2468559" cy="889186"/>
            </a:xfrm>
            <a:prstGeom prst="rect">
              <a:avLst/>
            </a:prstGeom>
          </p:spPr>
        </p:pic>
        <p:sp>
          <p:nvSpPr>
            <p:cNvPr id="5" name="文本框 36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178302" y="26728"/>
              <a:ext cx="244286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Listening &amp; Speaking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5FFEE87C-9E2A-7B4F-9274-B5292A449E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771" y="1182889"/>
            <a:ext cx="3317491" cy="141546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326E675-E8F3-7549-B0CE-AB891C32AD15}"/>
              </a:ext>
            </a:extLst>
          </p:cNvPr>
          <p:cNvSpPr/>
          <p:nvPr/>
        </p:nvSpPr>
        <p:spPr>
          <a:xfrm>
            <a:off x="356420" y="2666049"/>
            <a:ext cx="2943147" cy="1947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What did the children do in the palace?</a:t>
            </a:r>
            <a:endParaRPr lang="en-US" altLang="zh-CN" sz="2800" b="1" dirty="0">
              <a:ln w="38100">
                <a:noFill/>
              </a:ln>
              <a:solidFill>
                <a:schemeClr val="tx1"/>
              </a:solidFill>
              <a:latin typeface="Century Gothic" panose="020B0502020202020204" pitchFamily="34" charset="0"/>
              <a:ea typeface="Ayuthaya" pitchFamily="2" charset="-34"/>
              <a:cs typeface="Calibri" panose="020F050202020403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DEB6905-2DF4-4247-9197-7530F60DD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42" y="5038222"/>
            <a:ext cx="3809007" cy="25948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E53898-C63F-2D4E-8AB3-A8AEE73C01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35" y="6149870"/>
            <a:ext cx="3316519" cy="1415048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-78086" y="7262690"/>
            <a:ext cx="943722" cy="299540"/>
            <a:chOff x="-36290" y="6501016"/>
            <a:chExt cx="943722" cy="29954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12" name="文本框 33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3367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3" name="文本框 40">
            <a:extLst>
              <a:ext uri="{FF2B5EF4-FFF2-40B4-BE49-F238E27FC236}">
                <a16:creationId xmlns:a16="http://schemas.microsoft.com/office/drawing/2014/main" id="{D95A5FA0-9425-8C46-945C-C93451C6A74B}"/>
              </a:ext>
            </a:extLst>
          </p:cNvPr>
          <p:cNvSpPr txBox="1"/>
          <p:nvPr/>
        </p:nvSpPr>
        <p:spPr>
          <a:xfrm>
            <a:off x="4159330" y="2906520"/>
            <a:ext cx="6071598" cy="34608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57" tIns="67757" rIns="67757" bIns="67757" numCol="1" spcCol="38100" rtlCol="0" anchor="ctr">
            <a:spAutoFit/>
          </a:bodyPr>
          <a:lstStyle/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played hide-and-seek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played tag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played hop-scotch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played basketball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had a sack race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had tea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74EEDA2-69B4-4513-9E51-76FD017C7733}"/>
              </a:ext>
            </a:extLst>
          </p:cNvPr>
          <p:cNvGrpSpPr/>
          <p:nvPr/>
        </p:nvGrpSpPr>
        <p:grpSpPr>
          <a:xfrm>
            <a:off x="12690706" y="7247637"/>
            <a:ext cx="718618" cy="261610"/>
            <a:chOff x="11244544" y="6563878"/>
            <a:chExt cx="718618" cy="261610"/>
          </a:xfrm>
        </p:grpSpPr>
        <p:sp>
          <p:nvSpPr>
            <p:cNvPr id="15" name="流程图: 终止 14">
              <a:extLst>
                <a:ext uri="{FF2B5EF4-FFF2-40B4-BE49-F238E27FC236}">
                  <a16:creationId xmlns:a16="http://schemas.microsoft.com/office/drawing/2014/main" id="{3D66BCFC-D485-4249-AF2A-370FA11DFAF2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6" name="文本框 20">
              <a:extLst>
                <a:ext uri="{FF2B5EF4-FFF2-40B4-BE49-F238E27FC236}">
                  <a16:creationId xmlns:a16="http://schemas.microsoft.com/office/drawing/2014/main" id="{5E8D15FB-A9D6-4065-B1EF-3962CC73252B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27/33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7" name="文本框 35">
            <a:extLst>
              <a:ext uri="{FF2B5EF4-FFF2-40B4-BE49-F238E27FC236}">
                <a16:creationId xmlns:a16="http://schemas.microsoft.com/office/drawing/2014/main" id="{C16935CD-763E-44F5-A98B-ED7FD0AC80AA}"/>
              </a:ext>
            </a:extLst>
          </p:cNvPr>
          <p:cNvSpPr txBox="1"/>
          <p:nvPr/>
        </p:nvSpPr>
        <p:spPr>
          <a:xfrm>
            <a:off x="12743177" y="-82358"/>
            <a:ext cx="108159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02686" y="0"/>
            <a:ext cx="4536861" cy="991792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Talk about what the children did in the palace.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lvl="0" indent="-2286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Instruct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discuss the given question. 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lvl="0" indent="-2286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Encourage Ss to answer questions using the given clues and to present their answers with at least three complete sentences; assist Ss if necessary.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29" name="图片 28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97" y="-127000"/>
            <a:ext cx="11303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0301" y="3551582"/>
            <a:ext cx="4358944" cy="18759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0C0F0A2-97DF-B74A-86C0-501F478B75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8" y="-71068"/>
            <a:ext cx="3828311" cy="768676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599460" y="212568"/>
            <a:ext cx="4077586" cy="889186"/>
            <a:chOff x="11117853" y="-138057"/>
            <a:chExt cx="2522815" cy="88918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17853" y="-138057"/>
              <a:ext cx="2450968" cy="889186"/>
            </a:xfrm>
            <a:prstGeom prst="rect">
              <a:avLst/>
            </a:prstGeom>
          </p:spPr>
        </p:pic>
        <p:sp>
          <p:nvSpPr>
            <p:cNvPr id="5" name="文本框 25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215393" y="26728"/>
              <a:ext cx="24252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Listening &amp; Speaking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5FFEE87C-9E2A-7B4F-9274-B5292A449E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280" y="1252975"/>
            <a:ext cx="3317491" cy="146806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326E675-E8F3-7549-B0CE-AB891C32AD15}"/>
              </a:ext>
            </a:extLst>
          </p:cNvPr>
          <p:cNvSpPr/>
          <p:nvPr/>
        </p:nvSpPr>
        <p:spPr>
          <a:xfrm>
            <a:off x="131856" y="2735167"/>
            <a:ext cx="32979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Ayuthaya" pitchFamily="2" charset="-34"/>
                <a:cs typeface="Calibri" panose="020F0502020204030204" pitchFamily="34" charset="0"/>
              </a:rPr>
              <a:t>What do you often do in your friends’ homes?</a:t>
            </a:r>
          </a:p>
        </p:txBody>
      </p:sp>
      <p:sp>
        <p:nvSpPr>
          <p:cNvPr id="8" name="文本框 22">
            <a:extLst>
              <a:ext uri="{FF2B5EF4-FFF2-40B4-BE49-F238E27FC236}">
                <a16:creationId xmlns:a16="http://schemas.microsoft.com/office/drawing/2014/main" id="{D95A5FA0-9425-8C46-945C-C93451C6A74B}"/>
              </a:ext>
            </a:extLst>
          </p:cNvPr>
          <p:cNvSpPr txBox="1"/>
          <p:nvPr/>
        </p:nvSpPr>
        <p:spPr>
          <a:xfrm>
            <a:off x="4559280" y="3042472"/>
            <a:ext cx="4606549" cy="29068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57" tIns="67757" rIns="67757" bIns="67757" numCol="1" spcCol="38100" rtlCol="0" anchor="ctr">
            <a:spAutoFit/>
          </a:bodyPr>
          <a:lstStyle/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chat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have a meal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watch TV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play video games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look at photo albums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DEB6905-2DF4-4247-9197-7530F60DD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8" y="5025522"/>
            <a:ext cx="3809007" cy="259481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AE53898-C63F-2D4E-8AB3-A8AEE73C01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31" y="5949298"/>
            <a:ext cx="3316519" cy="1415048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-62422" y="7251604"/>
            <a:ext cx="943722" cy="294424"/>
            <a:chOff x="-36290" y="6501016"/>
            <a:chExt cx="943722" cy="29442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13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17345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F5302A3-CE47-4907-9684-697B21889C0F}"/>
              </a:ext>
            </a:extLst>
          </p:cNvPr>
          <p:cNvGrpSpPr/>
          <p:nvPr/>
        </p:nvGrpSpPr>
        <p:grpSpPr>
          <a:xfrm>
            <a:off x="12789858" y="7393682"/>
            <a:ext cx="718618" cy="261610"/>
            <a:chOff x="11244544" y="6563878"/>
            <a:chExt cx="718618" cy="261610"/>
          </a:xfrm>
        </p:grpSpPr>
        <p:sp>
          <p:nvSpPr>
            <p:cNvPr id="15" name="流程图: 终止 14">
              <a:extLst>
                <a:ext uri="{FF2B5EF4-FFF2-40B4-BE49-F238E27FC236}">
                  <a16:creationId xmlns:a16="http://schemas.microsoft.com/office/drawing/2014/main" id="{1D4A91BA-5367-4470-BA60-8A67B4F3B92F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6" name="文本框 31">
              <a:extLst>
                <a:ext uri="{FF2B5EF4-FFF2-40B4-BE49-F238E27FC236}">
                  <a16:creationId xmlns:a16="http://schemas.microsoft.com/office/drawing/2014/main" id="{BCBE71C4-0C43-4450-A3C5-44C3954A8879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28/33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文本框 35">
            <a:extLst>
              <a:ext uri="{FF2B5EF4-FFF2-40B4-BE49-F238E27FC236}">
                <a16:creationId xmlns:a16="http://schemas.microsoft.com/office/drawing/2014/main" id="{C16935CD-763E-44F5-A98B-ED7FD0AC80AA}"/>
              </a:ext>
            </a:extLst>
          </p:cNvPr>
          <p:cNvSpPr txBox="1"/>
          <p:nvPr/>
        </p:nvSpPr>
        <p:spPr>
          <a:xfrm>
            <a:off x="12743177" y="-82358"/>
            <a:ext cx="108159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02678" y="0"/>
            <a:ext cx="4536861" cy="991792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 Talk about what you often do in your friends’ homes.</a:t>
            </a:r>
          </a:p>
          <a:p>
            <a:pPr marL="228600" lvl="0" indent="-2286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talk about what you often do in your friends’ homes. 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lvl="0" indent="-2286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Encourage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answer the question in complete sentences with the given clues; assist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if necessary.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25" name="图片 24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3316" y="-123745"/>
            <a:ext cx="1130300" cy="762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4197" y="3501308"/>
            <a:ext cx="3229066" cy="215557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9"/>
          <p:cNvSpPr txBox="1"/>
          <p:nvPr/>
        </p:nvSpPr>
        <p:spPr>
          <a:xfrm>
            <a:off x="3030279" y="1009777"/>
            <a:ext cx="8012548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36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How should you behave when visiting other people’s homes?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1055684" y="381732"/>
            <a:ext cx="2577957" cy="889186"/>
            <a:chOff x="11381362" y="-138057"/>
            <a:chExt cx="2227761" cy="88918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5" name="文本框 13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Value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76469" y="7271745"/>
            <a:ext cx="866448" cy="264131"/>
            <a:chOff x="-36290" y="6501016"/>
            <a:chExt cx="943722" cy="2944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8" name="文本框 21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17345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2690706" y="7268136"/>
            <a:ext cx="718618" cy="261610"/>
            <a:chOff x="11244544" y="6580811"/>
            <a:chExt cx="718618" cy="261610"/>
          </a:xfrm>
        </p:grpSpPr>
        <p:sp>
          <p:nvSpPr>
            <p:cNvPr id="10" name="流程图: 终止 9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1" name="文本框 25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44544" y="6580811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29/33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14710" y="0"/>
            <a:ext cx="4536861" cy="1161069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Have Ss talk about how you should behave when visiting other people’s homes.</a:t>
            </a:r>
          </a:p>
          <a:p>
            <a:pPr marL="228600" lvl="0" indent="-2286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Guide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look at the pictures; have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talk about the given question. 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lvl="0" indent="-2286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Guide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realize the importance of behaving well; assist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if necessary.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24" name="图片 23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421" y="-127000"/>
            <a:ext cx="1130300" cy="762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89" y="2692554"/>
            <a:ext cx="2547439" cy="1909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89" y="4960835"/>
            <a:ext cx="2565611" cy="1793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553" y="4960835"/>
            <a:ext cx="2691037" cy="1793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6553" y="2692554"/>
            <a:ext cx="2691037" cy="1909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34581" y="1032647"/>
            <a:ext cx="673455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4000" b="1" i="0" u="none" strike="noStrike" cap="none" spc="0" normalizeH="0" baseline="0" dirty="0">
                <a:ln>
                  <a:noFill/>
                </a:ln>
                <a:solidFill>
                  <a:srgbClr val="0083D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Presentation</a:t>
            </a:r>
            <a:r>
              <a:rPr kumimoji="0" lang="en-US" altLang="zh-CN" sz="4000" b="1" i="0" u="none" strike="noStrike" cap="none" spc="0" normalizeH="0" dirty="0">
                <a:ln>
                  <a:noFill/>
                </a:ln>
                <a:solidFill>
                  <a:srgbClr val="0083D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 Time</a:t>
            </a:r>
            <a:endParaRPr kumimoji="0" lang="zh-CN" altLang="en-US" sz="4000" b="1" i="0" u="none" strike="noStrike" cap="none" spc="0" normalizeH="0" baseline="0" dirty="0">
              <a:ln>
                <a:noFill/>
              </a:ln>
              <a:solidFill>
                <a:srgbClr val="0083D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33512" y="2865861"/>
            <a:ext cx="7493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altLang="zh-CN" sz="28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Did you finish the homework you were assigned in the last lesson? </a:t>
            </a:r>
          </a:p>
          <a:p>
            <a:pPr lvl="0" algn="l">
              <a:lnSpc>
                <a:spcPct val="150000"/>
              </a:lnSpc>
            </a:pPr>
            <a:r>
              <a:rPr lang="en-US" altLang="zh-CN" sz="28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Give your presentation and tell us about </a:t>
            </a:r>
            <a:r>
              <a:rPr lang="en-US" altLang="zh-CN" sz="2800" b="1" dirty="0">
                <a:solidFill>
                  <a:srgbClr val="0083D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your adventure back in time</a:t>
            </a:r>
            <a:r>
              <a:rPr lang="en-US" altLang="zh-CN" sz="28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  <a:endParaRPr lang="en-US" altLang="zh-CN" sz="2800" b="1" dirty="0">
              <a:solidFill>
                <a:srgbClr val="0083D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920172" y="462793"/>
            <a:ext cx="2714144" cy="889186"/>
            <a:chOff x="11263675" y="-138057"/>
            <a:chExt cx="2345448" cy="88918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63675" y="-138057"/>
              <a:ext cx="2285637" cy="889186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Presentation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-30511" y="7263280"/>
            <a:ext cx="943722" cy="294424"/>
            <a:chOff x="-36290" y="6501016"/>
            <a:chExt cx="943722" cy="2944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2612668" y="7252000"/>
            <a:ext cx="718618" cy="261610"/>
            <a:chOff x="11244544" y="6563878"/>
            <a:chExt cx="718618" cy="261610"/>
          </a:xfrm>
        </p:grpSpPr>
        <p:sp>
          <p:nvSpPr>
            <p:cNvPr id="13" name="流程图: 终止 12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016" y="2430627"/>
            <a:ext cx="3032571" cy="404545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68643BCB-A1A3-42B2-BBB9-71724A5AAECD}"/>
              </a:ext>
            </a:extLst>
          </p:cNvPr>
          <p:cNvGrpSpPr/>
          <p:nvPr/>
        </p:nvGrpSpPr>
        <p:grpSpPr>
          <a:xfrm>
            <a:off x="8818104" y="-46001"/>
            <a:ext cx="4731208" cy="1145370"/>
            <a:chOff x="3225255" y="3385112"/>
            <a:chExt cx="4713735" cy="1016457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6DC6FA49-E313-4BE2-977E-02C9723332DE}"/>
                </a:ext>
              </a:extLst>
            </p:cNvPr>
            <p:cNvSpPr/>
            <p:nvPr/>
          </p:nvSpPr>
          <p:spPr>
            <a:xfrm>
              <a:off x="3225255" y="3385112"/>
              <a:ext cx="4713735" cy="1016457"/>
            </a:xfrm>
            <a:prstGeom prst="rect">
              <a:avLst/>
            </a:prstGeom>
            <a:solidFill>
              <a:srgbClr val="5EC25B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8FF58AEF-BAB5-449E-8884-553C3E202130}"/>
                </a:ext>
              </a:extLst>
            </p:cNvPr>
            <p:cNvSpPr txBox="1"/>
            <p:nvPr/>
          </p:nvSpPr>
          <p:spPr>
            <a:xfrm>
              <a:off x="3297745" y="3558888"/>
              <a:ext cx="4173302" cy="6919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/>
              <a:r>
                <a:rPr lang="en-US" altLang="zh-CN" sz="1100" b="1" kern="100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LO:  Present the writing assignment from the last lesson.</a:t>
              </a:r>
              <a:endParaRPr lang="zh-CN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marL="342900" lvl="0" indent="-342900" algn="l" fontAlgn="base">
                <a:buFont typeface="+mj-lt"/>
                <a:buAutoNum type="arabicPeriod"/>
              </a:pPr>
              <a:r>
                <a:rPr lang="en-US" altLang="zh-CN" sz="1100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Let </a:t>
              </a:r>
              <a:r>
                <a:rPr lang="en-US" altLang="zh-CN" sz="1100" b="1" dirty="0" err="1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Ss</a:t>
              </a:r>
              <a:r>
                <a:rPr lang="en-US" altLang="zh-CN" sz="1100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take turns presenting their writing assignment from the last lesson. </a:t>
              </a:r>
              <a:endParaRPr lang="zh-CN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marL="342900" lvl="0" indent="-342900" algn="l" fontAlgn="base">
                <a:buFont typeface="+mj-lt"/>
                <a:buAutoNum type="arabicPeriod"/>
              </a:pPr>
              <a:r>
                <a:rPr lang="en-US" altLang="zh-CN" sz="1100" b="1" dirty="0">
                  <a:solidFill>
                    <a:schemeClr val="bg1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Give feedback.</a:t>
              </a:r>
              <a:endParaRPr lang="zh-CN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97B3968-1EB6-4009-B73C-DB2FF1048FEF}"/>
              </a:ext>
            </a:extLst>
          </p:cNvPr>
          <p:cNvGrpSpPr/>
          <p:nvPr/>
        </p:nvGrpSpPr>
        <p:grpSpPr>
          <a:xfrm>
            <a:off x="12743177" y="-82358"/>
            <a:ext cx="1081591" cy="657511"/>
            <a:chOff x="11333249" y="-64429"/>
            <a:chExt cx="1081591" cy="657511"/>
          </a:xfrm>
        </p:grpSpPr>
        <p:sp>
          <p:nvSpPr>
            <p:cNvPr id="21" name="直角三角形 20">
              <a:extLst>
                <a:ext uri="{FF2B5EF4-FFF2-40B4-BE49-F238E27FC236}">
                  <a16:creationId xmlns:a16="http://schemas.microsoft.com/office/drawing/2014/main" id="{73BF75AD-E90D-4582-B85E-3D7FAA324999}"/>
                </a:ext>
              </a:extLst>
            </p:cNvPr>
            <p:cNvSpPr/>
            <p:nvPr/>
          </p:nvSpPr>
          <p:spPr>
            <a:xfrm rot="10800000">
              <a:off x="11377104" y="-2111"/>
              <a:ext cx="763270" cy="595193"/>
            </a:xfrm>
            <a:prstGeom prst="rtTriangle">
              <a:avLst/>
            </a:prstGeom>
            <a:solidFill>
              <a:srgbClr val="00882B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5E8C278-AFD5-4680-9A36-6BE8FA8482E0}"/>
                </a:ext>
              </a:extLst>
            </p:cNvPr>
            <p:cNvSpPr txBox="1"/>
            <p:nvPr/>
          </p:nvSpPr>
          <p:spPr>
            <a:xfrm>
              <a:off x="11333249" y="-64429"/>
              <a:ext cx="108159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07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D0454BB0-EE22-44F8-BFB2-06260A94D05A}"/>
              </a:ext>
            </a:extLst>
          </p:cNvPr>
          <p:cNvSpPr txBox="1"/>
          <p:nvPr/>
        </p:nvSpPr>
        <p:spPr>
          <a:xfrm>
            <a:off x="3442691" y="377822"/>
            <a:ext cx="673455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Get Ready to Present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DBB504A9-A6A2-433D-AEAC-E2E0A6C9DAFA}"/>
              </a:ext>
            </a:extLst>
          </p:cNvPr>
          <p:cNvGrpSpPr/>
          <p:nvPr/>
        </p:nvGrpSpPr>
        <p:grpSpPr>
          <a:xfrm>
            <a:off x="10971356" y="248318"/>
            <a:ext cx="2577957" cy="889186"/>
            <a:chOff x="11381362" y="-138057"/>
            <a:chExt cx="2227761" cy="88918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8DA8940-5328-4DE8-8AB8-D6D0C67D6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D8561CB-0E33-494C-9843-63857346E749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Writing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4A92203-73CD-44E1-A537-58280C0700F6}"/>
              </a:ext>
            </a:extLst>
          </p:cNvPr>
          <p:cNvGrpSpPr/>
          <p:nvPr/>
        </p:nvGrpSpPr>
        <p:grpSpPr>
          <a:xfrm>
            <a:off x="274652" y="7355822"/>
            <a:ext cx="943722" cy="294424"/>
            <a:chOff x="-36290" y="6501016"/>
            <a:chExt cx="943722" cy="29442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BDECFA0-0734-4A05-BD17-6F41609EA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A075E11-2666-4D3C-9AD6-A687EBE5797D}"/>
                </a:ext>
              </a:extLst>
            </p:cNvPr>
            <p:cNvSpPr txBox="1"/>
            <p:nvPr/>
          </p:nvSpPr>
          <p:spPr>
            <a:xfrm>
              <a:off x="-36290" y="6517345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B39E7C3-3232-435B-A5A4-5200A1E62829}"/>
              </a:ext>
            </a:extLst>
          </p:cNvPr>
          <p:cNvGrpSpPr/>
          <p:nvPr/>
        </p:nvGrpSpPr>
        <p:grpSpPr>
          <a:xfrm>
            <a:off x="12607283" y="7159920"/>
            <a:ext cx="718618" cy="261610"/>
            <a:chOff x="11244544" y="6563878"/>
            <a:chExt cx="718618" cy="261610"/>
          </a:xfrm>
        </p:grpSpPr>
        <p:sp>
          <p:nvSpPr>
            <p:cNvPr id="17" name="流程图: 终止 16">
              <a:extLst>
                <a:ext uri="{FF2B5EF4-FFF2-40B4-BE49-F238E27FC236}">
                  <a16:creationId xmlns:a16="http://schemas.microsoft.com/office/drawing/2014/main" id="{22C06716-024B-457B-9985-91428BA42CC0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236F2E4-CE6E-4899-8986-C0511BC22E40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30/33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4B9CFC40-4F7A-4D70-86F5-51CEF1612C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02" y="6066111"/>
            <a:ext cx="2052710" cy="1310642"/>
          </a:xfrm>
          <a:prstGeom prst="rect">
            <a:avLst/>
          </a:prstGeom>
        </p:spPr>
      </p:pic>
      <p:grpSp>
        <p:nvGrpSpPr>
          <p:cNvPr id="27" name="组合 3">
            <a:extLst>
              <a:ext uri="{FF2B5EF4-FFF2-40B4-BE49-F238E27FC236}">
                <a16:creationId xmlns:a16="http://schemas.microsoft.com/office/drawing/2014/main" id="{BD1665BB-BC41-44FF-B5A2-756A0ABF5251}"/>
              </a:ext>
            </a:extLst>
          </p:cNvPr>
          <p:cNvGrpSpPr>
            <a:grpSpLocks/>
          </p:cNvGrpSpPr>
          <p:nvPr/>
        </p:nvGrpSpPr>
        <p:grpSpPr bwMode="auto">
          <a:xfrm>
            <a:off x="684925" y="6497458"/>
            <a:ext cx="1447800" cy="736600"/>
            <a:chOff x="-3363610" y="5029273"/>
            <a:chExt cx="1447038" cy="736206"/>
          </a:xfrm>
        </p:grpSpPr>
        <p:sp>
          <p:nvSpPr>
            <p:cNvPr id="28" name="任意多边形 61">
              <a:extLst>
                <a:ext uri="{FF2B5EF4-FFF2-40B4-BE49-F238E27FC236}">
                  <a16:creationId xmlns:a16="http://schemas.microsoft.com/office/drawing/2014/main" id="{B9E40F28-00CD-4FAC-A585-F00D1D64F428}"/>
                </a:ext>
              </a:extLst>
            </p:cNvPr>
            <p:cNvSpPr/>
            <p:nvPr/>
          </p:nvSpPr>
          <p:spPr>
            <a:xfrm>
              <a:off x="-3360437" y="5029273"/>
              <a:ext cx="239586" cy="264970"/>
            </a:xfrm>
            <a:custGeom>
              <a:avLst/>
              <a:gdLst/>
              <a:ahLst/>
              <a:cxnLst/>
              <a:rect l="l" t="t" r="r" b="b"/>
              <a:pathLst>
                <a:path w="240830" h="265404">
                  <a:moveTo>
                    <a:pt x="153591" y="0"/>
                  </a:moveTo>
                  <a:cubicBezTo>
                    <a:pt x="180896" y="0"/>
                    <a:pt x="202262" y="6348"/>
                    <a:pt x="217689" y="19045"/>
                  </a:cubicBezTo>
                  <a:cubicBezTo>
                    <a:pt x="233117" y="31742"/>
                    <a:pt x="240830" y="49558"/>
                    <a:pt x="240830" y="72494"/>
                  </a:cubicBezTo>
                  <a:cubicBezTo>
                    <a:pt x="240830" y="95431"/>
                    <a:pt x="235506" y="115841"/>
                    <a:pt x="224857" y="133726"/>
                  </a:cubicBezTo>
                  <a:cubicBezTo>
                    <a:pt x="214208" y="151611"/>
                    <a:pt x="199122" y="165536"/>
                    <a:pt x="179599" y="175503"/>
                  </a:cubicBezTo>
                  <a:cubicBezTo>
                    <a:pt x="160076" y="185469"/>
                    <a:pt x="137617" y="190452"/>
                    <a:pt x="112224" y="190452"/>
                  </a:cubicBezTo>
                  <a:lnTo>
                    <a:pt x="88468" y="190452"/>
                  </a:lnTo>
                  <a:lnTo>
                    <a:pt x="81915" y="265404"/>
                  </a:lnTo>
                  <a:lnTo>
                    <a:pt x="0" y="265404"/>
                  </a:lnTo>
                  <a:lnTo>
                    <a:pt x="13516" y="187585"/>
                  </a:lnTo>
                  <a:lnTo>
                    <a:pt x="32357" y="409"/>
                  </a:lnTo>
                  <a:lnTo>
                    <a:pt x="153591" y="0"/>
                  </a:lnTo>
                  <a:close/>
                  <a:moveTo>
                    <a:pt x="122054" y="56521"/>
                  </a:moveTo>
                  <a:lnTo>
                    <a:pt x="107309" y="57750"/>
                  </a:lnTo>
                  <a:lnTo>
                    <a:pt x="96250" y="131473"/>
                  </a:lnTo>
                  <a:lnTo>
                    <a:pt x="126559" y="133112"/>
                  </a:lnTo>
                  <a:cubicBezTo>
                    <a:pt x="136389" y="128197"/>
                    <a:pt x="143420" y="121985"/>
                    <a:pt x="147652" y="114476"/>
                  </a:cubicBezTo>
                  <a:cubicBezTo>
                    <a:pt x="151884" y="106967"/>
                    <a:pt x="154000" y="97478"/>
                    <a:pt x="154000" y="86010"/>
                  </a:cubicBezTo>
                  <a:cubicBezTo>
                    <a:pt x="154000" y="76454"/>
                    <a:pt x="151406" y="69286"/>
                    <a:pt x="146219" y="64508"/>
                  </a:cubicBezTo>
                  <a:cubicBezTo>
                    <a:pt x="141031" y="59729"/>
                    <a:pt x="132976" y="57067"/>
                    <a:pt x="122054" y="565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9" name="任意多边形 62">
              <a:extLst>
                <a:ext uri="{FF2B5EF4-FFF2-40B4-BE49-F238E27FC236}">
                  <a16:creationId xmlns:a16="http://schemas.microsoft.com/office/drawing/2014/main" id="{81CA573E-5235-4866-B45F-198E4A53B13E}"/>
                </a:ext>
              </a:extLst>
            </p:cNvPr>
            <p:cNvSpPr/>
            <p:nvPr/>
          </p:nvSpPr>
          <p:spPr>
            <a:xfrm>
              <a:off x="-3122437" y="5095912"/>
              <a:ext cx="169773" cy="203091"/>
            </a:xfrm>
            <a:custGeom>
              <a:avLst/>
              <a:gdLst/>
              <a:ahLst/>
              <a:cxnLst/>
              <a:rect l="l" t="t" r="r" b="b"/>
              <a:pathLst>
                <a:path w="168745" h="202740">
                  <a:moveTo>
                    <a:pt x="112633" y="0"/>
                  </a:moveTo>
                  <a:lnTo>
                    <a:pt x="119186" y="819"/>
                  </a:lnTo>
                  <a:cubicBezTo>
                    <a:pt x="135296" y="3823"/>
                    <a:pt x="147583" y="9830"/>
                    <a:pt x="156048" y="18840"/>
                  </a:cubicBezTo>
                  <a:cubicBezTo>
                    <a:pt x="164512" y="27851"/>
                    <a:pt x="168745" y="39319"/>
                    <a:pt x="168745" y="53245"/>
                  </a:cubicBezTo>
                  <a:cubicBezTo>
                    <a:pt x="168745" y="70174"/>
                    <a:pt x="161031" y="84236"/>
                    <a:pt x="145604" y="95431"/>
                  </a:cubicBezTo>
                  <a:cubicBezTo>
                    <a:pt x="130176" y="106626"/>
                    <a:pt x="104714" y="116592"/>
                    <a:pt x="69218" y="125330"/>
                  </a:cubicBezTo>
                  <a:cubicBezTo>
                    <a:pt x="70310" y="132975"/>
                    <a:pt x="72495" y="138573"/>
                    <a:pt x="75771" y="142122"/>
                  </a:cubicBezTo>
                  <a:cubicBezTo>
                    <a:pt x="79048" y="145672"/>
                    <a:pt x="83553" y="147447"/>
                    <a:pt x="89287" y="147447"/>
                  </a:cubicBezTo>
                  <a:cubicBezTo>
                    <a:pt x="94748" y="147447"/>
                    <a:pt x="100277" y="145809"/>
                    <a:pt x="105875" y="142532"/>
                  </a:cubicBezTo>
                  <a:cubicBezTo>
                    <a:pt x="111472" y="139255"/>
                    <a:pt x="119869" y="132839"/>
                    <a:pt x="131064" y="123282"/>
                  </a:cubicBezTo>
                  <a:lnTo>
                    <a:pt x="139255" y="124920"/>
                  </a:lnTo>
                  <a:lnTo>
                    <a:pt x="160553" y="152362"/>
                  </a:lnTo>
                  <a:cubicBezTo>
                    <a:pt x="150723" y="164376"/>
                    <a:pt x="139323" y="174684"/>
                    <a:pt x="126354" y="183285"/>
                  </a:cubicBezTo>
                  <a:cubicBezTo>
                    <a:pt x="113384" y="191886"/>
                    <a:pt x="99390" y="198371"/>
                    <a:pt x="84372" y="202740"/>
                  </a:cubicBezTo>
                  <a:lnTo>
                    <a:pt x="77819" y="202740"/>
                  </a:lnTo>
                  <a:cubicBezTo>
                    <a:pt x="51333" y="199736"/>
                    <a:pt x="31742" y="191749"/>
                    <a:pt x="19045" y="178779"/>
                  </a:cubicBezTo>
                  <a:cubicBezTo>
                    <a:pt x="6348" y="165810"/>
                    <a:pt x="0" y="147310"/>
                    <a:pt x="0" y="123282"/>
                  </a:cubicBezTo>
                  <a:cubicBezTo>
                    <a:pt x="0" y="99527"/>
                    <a:pt x="4573" y="78638"/>
                    <a:pt x="13721" y="60617"/>
                  </a:cubicBezTo>
                  <a:cubicBezTo>
                    <a:pt x="22868" y="42596"/>
                    <a:pt x="35906" y="28329"/>
                    <a:pt x="52835" y="17816"/>
                  </a:cubicBezTo>
                  <a:cubicBezTo>
                    <a:pt x="69764" y="7304"/>
                    <a:pt x="89697" y="1365"/>
                    <a:pt x="112633" y="0"/>
                  </a:cubicBezTo>
                  <a:close/>
                  <a:moveTo>
                    <a:pt x="93792" y="46282"/>
                  </a:moveTo>
                  <a:cubicBezTo>
                    <a:pt x="86147" y="46282"/>
                    <a:pt x="80276" y="49422"/>
                    <a:pt x="76181" y="55702"/>
                  </a:cubicBezTo>
                  <a:cubicBezTo>
                    <a:pt x="72085" y="61982"/>
                    <a:pt x="69491" y="71812"/>
                    <a:pt x="68399" y="85192"/>
                  </a:cubicBezTo>
                  <a:cubicBezTo>
                    <a:pt x="81778" y="82188"/>
                    <a:pt x="91198" y="78638"/>
                    <a:pt x="96659" y="74543"/>
                  </a:cubicBezTo>
                  <a:cubicBezTo>
                    <a:pt x="102120" y="70447"/>
                    <a:pt x="104851" y="64849"/>
                    <a:pt x="104851" y="57750"/>
                  </a:cubicBezTo>
                  <a:cubicBezTo>
                    <a:pt x="104851" y="53654"/>
                    <a:pt x="103964" y="50719"/>
                    <a:pt x="102189" y="48944"/>
                  </a:cubicBezTo>
                  <a:cubicBezTo>
                    <a:pt x="100414" y="47169"/>
                    <a:pt x="97615" y="46282"/>
                    <a:pt x="93792" y="462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0" name="任意多边形 63">
              <a:extLst>
                <a:ext uri="{FF2B5EF4-FFF2-40B4-BE49-F238E27FC236}">
                  <a16:creationId xmlns:a16="http://schemas.microsoft.com/office/drawing/2014/main" id="{D044AA08-1C48-4589-86EE-50A117D09D4E}"/>
                </a:ext>
              </a:extLst>
            </p:cNvPr>
            <p:cNvSpPr/>
            <p:nvPr/>
          </p:nvSpPr>
          <p:spPr>
            <a:xfrm>
              <a:off x="-2939971" y="5095912"/>
              <a:ext cx="168186" cy="203091"/>
            </a:xfrm>
            <a:custGeom>
              <a:avLst/>
              <a:gdLst/>
              <a:ahLst/>
              <a:cxnLst/>
              <a:rect l="l" t="t" r="r" b="b"/>
              <a:pathLst>
                <a:path w="168745" h="202740">
                  <a:moveTo>
                    <a:pt x="112633" y="0"/>
                  </a:moveTo>
                  <a:lnTo>
                    <a:pt x="119186" y="819"/>
                  </a:lnTo>
                  <a:cubicBezTo>
                    <a:pt x="135296" y="3823"/>
                    <a:pt x="147583" y="9830"/>
                    <a:pt x="156048" y="18840"/>
                  </a:cubicBezTo>
                  <a:cubicBezTo>
                    <a:pt x="164512" y="27851"/>
                    <a:pt x="168745" y="39319"/>
                    <a:pt x="168745" y="53245"/>
                  </a:cubicBezTo>
                  <a:cubicBezTo>
                    <a:pt x="168745" y="70174"/>
                    <a:pt x="161031" y="84236"/>
                    <a:pt x="145604" y="95431"/>
                  </a:cubicBezTo>
                  <a:cubicBezTo>
                    <a:pt x="130176" y="106626"/>
                    <a:pt x="104714" y="116592"/>
                    <a:pt x="69218" y="125330"/>
                  </a:cubicBezTo>
                  <a:cubicBezTo>
                    <a:pt x="70310" y="132975"/>
                    <a:pt x="72494" y="138573"/>
                    <a:pt x="75771" y="142122"/>
                  </a:cubicBezTo>
                  <a:cubicBezTo>
                    <a:pt x="79048" y="145672"/>
                    <a:pt x="83553" y="147447"/>
                    <a:pt x="89287" y="147447"/>
                  </a:cubicBezTo>
                  <a:cubicBezTo>
                    <a:pt x="94748" y="147447"/>
                    <a:pt x="100277" y="145809"/>
                    <a:pt x="105875" y="142532"/>
                  </a:cubicBezTo>
                  <a:cubicBezTo>
                    <a:pt x="111472" y="139255"/>
                    <a:pt x="119869" y="132839"/>
                    <a:pt x="131064" y="123282"/>
                  </a:cubicBezTo>
                  <a:lnTo>
                    <a:pt x="139255" y="124920"/>
                  </a:lnTo>
                  <a:lnTo>
                    <a:pt x="160553" y="152362"/>
                  </a:lnTo>
                  <a:cubicBezTo>
                    <a:pt x="150723" y="164376"/>
                    <a:pt x="139324" y="174684"/>
                    <a:pt x="126354" y="183285"/>
                  </a:cubicBezTo>
                  <a:cubicBezTo>
                    <a:pt x="113384" y="191886"/>
                    <a:pt x="99390" y="198371"/>
                    <a:pt x="84372" y="202740"/>
                  </a:cubicBezTo>
                  <a:lnTo>
                    <a:pt x="77819" y="202740"/>
                  </a:lnTo>
                  <a:cubicBezTo>
                    <a:pt x="51333" y="199736"/>
                    <a:pt x="31742" y="191749"/>
                    <a:pt x="19045" y="178779"/>
                  </a:cubicBezTo>
                  <a:cubicBezTo>
                    <a:pt x="6348" y="165810"/>
                    <a:pt x="0" y="147310"/>
                    <a:pt x="0" y="123282"/>
                  </a:cubicBezTo>
                  <a:cubicBezTo>
                    <a:pt x="0" y="99527"/>
                    <a:pt x="4573" y="78638"/>
                    <a:pt x="13720" y="60617"/>
                  </a:cubicBezTo>
                  <a:cubicBezTo>
                    <a:pt x="22868" y="42596"/>
                    <a:pt x="35906" y="28329"/>
                    <a:pt x="52835" y="17816"/>
                  </a:cubicBezTo>
                  <a:cubicBezTo>
                    <a:pt x="69764" y="7304"/>
                    <a:pt x="89697" y="1365"/>
                    <a:pt x="112633" y="0"/>
                  </a:cubicBezTo>
                  <a:close/>
                  <a:moveTo>
                    <a:pt x="93792" y="46282"/>
                  </a:moveTo>
                  <a:cubicBezTo>
                    <a:pt x="86147" y="46282"/>
                    <a:pt x="80276" y="49422"/>
                    <a:pt x="76181" y="55702"/>
                  </a:cubicBezTo>
                  <a:cubicBezTo>
                    <a:pt x="72085" y="61982"/>
                    <a:pt x="69491" y="71812"/>
                    <a:pt x="68399" y="85192"/>
                  </a:cubicBezTo>
                  <a:cubicBezTo>
                    <a:pt x="81778" y="82188"/>
                    <a:pt x="91198" y="78638"/>
                    <a:pt x="96659" y="74543"/>
                  </a:cubicBezTo>
                  <a:cubicBezTo>
                    <a:pt x="102120" y="70447"/>
                    <a:pt x="104851" y="64849"/>
                    <a:pt x="104851" y="57750"/>
                  </a:cubicBezTo>
                  <a:cubicBezTo>
                    <a:pt x="104851" y="53654"/>
                    <a:pt x="103964" y="50719"/>
                    <a:pt x="102189" y="48944"/>
                  </a:cubicBezTo>
                  <a:cubicBezTo>
                    <a:pt x="100414" y="47169"/>
                    <a:pt x="97615" y="46282"/>
                    <a:pt x="93792" y="462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1" name="任意多边形 64">
              <a:extLst>
                <a:ext uri="{FF2B5EF4-FFF2-40B4-BE49-F238E27FC236}">
                  <a16:creationId xmlns:a16="http://schemas.microsoft.com/office/drawing/2014/main" id="{2447942F-7BEB-417B-8943-E83594AD0CB2}"/>
                </a:ext>
              </a:extLst>
            </p:cNvPr>
            <p:cNvSpPr/>
            <p:nvPr/>
          </p:nvSpPr>
          <p:spPr>
            <a:xfrm>
              <a:off x="-2759091" y="5099086"/>
              <a:ext cx="157080" cy="196745"/>
            </a:xfrm>
            <a:custGeom>
              <a:avLst/>
              <a:gdLst/>
              <a:ahLst/>
              <a:cxnLst/>
              <a:rect l="l" t="t" r="r" b="b"/>
              <a:pathLst>
                <a:path w="156868" h="196596">
                  <a:moveTo>
                    <a:pt x="93384" y="0"/>
                  </a:moveTo>
                  <a:lnTo>
                    <a:pt x="86830" y="50787"/>
                  </a:lnTo>
                  <a:lnTo>
                    <a:pt x="93793" y="50787"/>
                  </a:lnTo>
                  <a:cubicBezTo>
                    <a:pt x="101438" y="39046"/>
                    <a:pt x="109220" y="29216"/>
                    <a:pt x="117139" y="21297"/>
                  </a:cubicBezTo>
                  <a:cubicBezTo>
                    <a:pt x="125057" y="13379"/>
                    <a:pt x="134341" y="6416"/>
                    <a:pt x="144990" y="409"/>
                  </a:cubicBezTo>
                  <a:lnTo>
                    <a:pt x="156868" y="2457"/>
                  </a:lnTo>
                  <a:lnTo>
                    <a:pt x="145400" y="90925"/>
                  </a:lnTo>
                  <a:lnTo>
                    <a:pt x="138846" y="93792"/>
                  </a:lnTo>
                  <a:lnTo>
                    <a:pt x="124102" y="90925"/>
                  </a:lnTo>
                  <a:cubicBezTo>
                    <a:pt x="115091" y="91471"/>
                    <a:pt x="107241" y="93246"/>
                    <a:pt x="100551" y="96250"/>
                  </a:cubicBezTo>
                  <a:cubicBezTo>
                    <a:pt x="93861" y="99253"/>
                    <a:pt x="86557" y="104441"/>
                    <a:pt x="78639" y="111814"/>
                  </a:cubicBezTo>
                  <a:lnTo>
                    <a:pt x="74134" y="147447"/>
                  </a:lnTo>
                  <a:lnTo>
                    <a:pt x="72495" y="192090"/>
                  </a:lnTo>
                  <a:lnTo>
                    <a:pt x="0" y="196596"/>
                  </a:lnTo>
                  <a:lnTo>
                    <a:pt x="19250" y="50787"/>
                  </a:lnTo>
                  <a:lnTo>
                    <a:pt x="20889" y="4505"/>
                  </a:lnTo>
                  <a:lnTo>
                    <a:pt x="933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2" name="任意多边形 65">
              <a:extLst>
                <a:ext uri="{FF2B5EF4-FFF2-40B4-BE49-F238E27FC236}">
                  <a16:creationId xmlns:a16="http://schemas.microsoft.com/office/drawing/2014/main" id="{F1A11A02-9DBB-4AFB-8B74-7702514C30F4}"/>
                </a:ext>
              </a:extLst>
            </p:cNvPr>
            <p:cNvSpPr/>
            <p:nvPr/>
          </p:nvSpPr>
          <p:spPr>
            <a:xfrm>
              <a:off x="-2400505" y="5389442"/>
              <a:ext cx="80920" cy="80920"/>
            </a:xfrm>
            <a:custGeom>
              <a:avLst/>
              <a:gdLst/>
              <a:ahLst/>
              <a:cxnLst/>
              <a:rect l="l" t="t" r="r" b="b"/>
              <a:pathLst>
                <a:path w="79458" h="81096">
                  <a:moveTo>
                    <a:pt x="41777" y="0"/>
                  </a:moveTo>
                  <a:cubicBezTo>
                    <a:pt x="53791" y="0"/>
                    <a:pt x="63075" y="3413"/>
                    <a:pt x="69628" y="10239"/>
                  </a:cubicBezTo>
                  <a:cubicBezTo>
                    <a:pt x="76181" y="17065"/>
                    <a:pt x="79458" y="26486"/>
                    <a:pt x="79458" y="38500"/>
                  </a:cubicBezTo>
                  <a:cubicBezTo>
                    <a:pt x="79458" y="51606"/>
                    <a:pt x="75772" y="61982"/>
                    <a:pt x="68399" y="69627"/>
                  </a:cubicBezTo>
                  <a:cubicBezTo>
                    <a:pt x="61027" y="77273"/>
                    <a:pt x="51060" y="81096"/>
                    <a:pt x="38500" y="81096"/>
                  </a:cubicBezTo>
                  <a:cubicBezTo>
                    <a:pt x="25940" y="81096"/>
                    <a:pt x="16383" y="77751"/>
                    <a:pt x="9830" y="71061"/>
                  </a:cubicBezTo>
                  <a:cubicBezTo>
                    <a:pt x="3277" y="64371"/>
                    <a:pt x="0" y="54746"/>
                    <a:pt x="0" y="42186"/>
                  </a:cubicBezTo>
                  <a:cubicBezTo>
                    <a:pt x="0" y="29353"/>
                    <a:pt x="3754" y="19113"/>
                    <a:pt x="11263" y="11468"/>
                  </a:cubicBezTo>
                  <a:cubicBezTo>
                    <a:pt x="18772" y="3822"/>
                    <a:pt x="28943" y="0"/>
                    <a:pt x="4177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3" name="任意多边形 66">
              <a:extLst>
                <a:ext uri="{FF2B5EF4-FFF2-40B4-BE49-F238E27FC236}">
                  <a16:creationId xmlns:a16="http://schemas.microsoft.com/office/drawing/2014/main" id="{2959F11B-5E85-4CFF-8B0A-7DB84546459E}"/>
                </a:ext>
              </a:extLst>
            </p:cNvPr>
            <p:cNvSpPr/>
            <p:nvPr/>
          </p:nvSpPr>
          <p:spPr>
            <a:xfrm>
              <a:off x="-3363610" y="5419589"/>
              <a:ext cx="169773" cy="264970"/>
            </a:xfrm>
            <a:custGeom>
              <a:avLst/>
              <a:gdLst/>
              <a:ahLst/>
              <a:cxnLst/>
              <a:rect l="l" t="t" r="r" b="b"/>
              <a:pathLst>
                <a:path w="169564" h="264995">
                  <a:moveTo>
                    <a:pt x="32356" y="0"/>
                  </a:moveTo>
                  <a:lnTo>
                    <a:pt x="115500" y="0"/>
                  </a:lnTo>
                  <a:lnTo>
                    <a:pt x="89287" y="178984"/>
                  </a:lnTo>
                  <a:lnTo>
                    <a:pt x="87649" y="198234"/>
                  </a:lnTo>
                  <a:lnTo>
                    <a:pt x="165878" y="198234"/>
                  </a:lnTo>
                  <a:lnTo>
                    <a:pt x="169564" y="203969"/>
                  </a:lnTo>
                  <a:lnTo>
                    <a:pt x="157686" y="264995"/>
                  </a:lnTo>
                  <a:lnTo>
                    <a:pt x="0" y="264995"/>
                  </a:lnTo>
                  <a:lnTo>
                    <a:pt x="13516" y="187176"/>
                  </a:lnTo>
                  <a:lnTo>
                    <a:pt x="3235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4" name="任意多边形 67">
              <a:extLst>
                <a:ext uri="{FF2B5EF4-FFF2-40B4-BE49-F238E27FC236}">
                  <a16:creationId xmlns:a16="http://schemas.microsoft.com/office/drawing/2014/main" id="{D791493D-B81E-48F3-9F2E-612C2AB49CA1}"/>
                </a:ext>
              </a:extLst>
            </p:cNvPr>
            <p:cNvSpPr/>
            <p:nvPr/>
          </p:nvSpPr>
          <p:spPr>
            <a:xfrm>
              <a:off x="-3189077" y="5486228"/>
              <a:ext cx="169773" cy="203091"/>
            </a:xfrm>
            <a:custGeom>
              <a:avLst/>
              <a:gdLst/>
              <a:ahLst/>
              <a:cxnLst/>
              <a:rect l="l" t="t" r="r" b="b"/>
              <a:pathLst>
                <a:path w="168745" h="202740">
                  <a:moveTo>
                    <a:pt x="112633" y="0"/>
                  </a:moveTo>
                  <a:lnTo>
                    <a:pt x="119186" y="819"/>
                  </a:lnTo>
                  <a:cubicBezTo>
                    <a:pt x="135296" y="3823"/>
                    <a:pt x="147583" y="9830"/>
                    <a:pt x="156048" y="18840"/>
                  </a:cubicBezTo>
                  <a:cubicBezTo>
                    <a:pt x="164512" y="27851"/>
                    <a:pt x="168745" y="39319"/>
                    <a:pt x="168745" y="53245"/>
                  </a:cubicBezTo>
                  <a:cubicBezTo>
                    <a:pt x="168745" y="70174"/>
                    <a:pt x="161031" y="84236"/>
                    <a:pt x="145604" y="95431"/>
                  </a:cubicBezTo>
                  <a:cubicBezTo>
                    <a:pt x="130176" y="106626"/>
                    <a:pt x="104714" y="116592"/>
                    <a:pt x="69218" y="125330"/>
                  </a:cubicBezTo>
                  <a:cubicBezTo>
                    <a:pt x="70310" y="132975"/>
                    <a:pt x="72495" y="138573"/>
                    <a:pt x="75771" y="142122"/>
                  </a:cubicBezTo>
                  <a:cubicBezTo>
                    <a:pt x="79048" y="145672"/>
                    <a:pt x="83553" y="147447"/>
                    <a:pt x="89287" y="147447"/>
                  </a:cubicBezTo>
                  <a:cubicBezTo>
                    <a:pt x="94748" y="147447"/>
                    <a:pt x="100277" y="145809"/>
                    <a:pt x="105875" y="142532"/>
                  </a:cubicBezTo>
                  <a:cubicBezTo>
                    <a:pt x="111472" y="139255"/>
                    <a:pt x="119869" y="132839"/>
                    <a:pt x="131064" y="123282"/>
                  </a:cubicBezTo>
                  <a:lnTo>
                    <a:pt x="139255" y="124920"/>
                  </a:lnTo>
                  <a:lnTo>
                    <a:pt x="160553" y="152362"/>
                  </a:lnTo>
                  <a:cubicBezTo>
                    <a:pt x="150723" y="164376"/>
                    <a:pt x="139323" y="174684"/>
                    <a:pt x="126354" y="183285"/>
                  </a:cubicBezTo>
                  <a:cubicBezTo>
                    <a:pt x="113384" y="191886"/>
                    <a:pt x="99390" y="198371"/>
                    <a:pt x="84372" y="202740"/>
                  </a:cubicBezTo>
                  <a:lnTo>
                    <a:pt x="77819" y="202740"/>
                  </a:lnTo>
                  <a:cubicBezTo>
                    <a:pt x="51333" y="199736"/>
                    <a:pt x="31742" y="191749"/>
                    <a:pt x="19045" y="178779"/>
                  </a:cubicBezTo>
                  <a:cubicBezTo>
                    <a:pt x="6348" y="165810"/>
                    <a:pt x="0" y="147310"/>
                    <a:pt x="0" y="123282"/>
                  </a:cubicBezTo>
                  <a:cubicBezTo>
                    <a:pt x="0" y="99527"/>
                    <a:pt x="4573" y="78638"/>
                    <a:pt x="13721" y="60617"/>
                  </a:cubicBezTo>
                  <a:cubicBezTo>
                    <a:pt x="22868" y="42596"/>
                    <a:pt x="35906" y="28329"/>
                    <a:pt x="52835" y="17816"/>
                  </a:cubicBezTo>
                  <a:cubicBezTo>
                    <a:pt x="69764" y="7304"/>
                    <a:pt x="89697" y="1365"/>
                    <a:pt x="112633" y="0"/>
                  </a:cubicBezTo>
                  <a:close/>
                  <a:moveTo>
                    <a:pt x="93792" y="46282"/>
                  </a:moveTo>
                  <a:cubicBezTo>
                    <a:pt x="86147" y="46282"/>
                    <a:pt x="80276" y="49422"/>
                    <a:pt x="76181" y="55702"/>
                  </a:cubicBezTo>
                  <a:cubicBezTo>
                    <a:pt x="72085" y="61982"/>
                    <a:pt x="69491" y="71812"/>
                    <a:pt x="68399" y="85192"/>
                  </a:cubicBezTo>
                  <a:cubicBezTo>
                    <a:pt x="81778" y="82188"/>
                    <a:pt x="91198" y="78638"/>
                    <a:pt x="96659" y="74543"/>
                  </a:cubicBezTo>
                  <a:cubicBezTo>
                    <a:pt x="102120" y="70447"/>
                    <a:pt x="104851" y="64849"/>
                    <a:pt x="104851" y="57750"/>
                  </a:cubicBezTo>
                  <a:cubicBezTo>
                    <a:pt x="104851" y="53654"/>
                    <a:pt x="103964" y="50719"/>
                    <a:pt x="102189" y="48944"/>
                  </a:cubicBezTo>
                  <a:cubicBezTo>
                    <a:pt x="100414" y="47169"/>
                    <a:pt x="97615" y="46282"/>
                    <a:pt x="93792" y="462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5" name="任意多边形 68">
              <a:extLst>
                <a:ext uri="{FF2B5EF4-FFF2-40B4-BE49-F238E27FC236}">
                  <a16:creationId xmlns:a16="http://schemas.microsoft.com/office/drawing/2014/main" id="{E52A97EF-EB10-4A75-94AA-963F310BB0F8}"/>
                </a:ext>
              </a:extLst>
            </p:cNvPr>
            <p:cNvSpPr/>
            <p:nvPr/>
          </p:nvSpPr>
          <p:spPr>
            <a:xfrm>
              <a:off x="-3009784" y="5486228"/>
              <a:ext cx="190400" cy="203091"/>
            </a:xfrm>
            <a:custGeom>
              <a:avLst/>
              <a:gdLst/>
              <a:ahLst/>
              <a:cxnLst/>
              <a:rect l="l" t="t" r="r" b="b"/>
              <a:pathLst>
                <a:path w="190043" h="202740">
                  <a:moveTo>
                    <a:pt x="185538" y="0"/>
                  </a:moveTo>
                  <a:lnTo>
                    <a:pt x="190043" y="3277"/>
                  </a:lnTo>
                  <a:lnTo>
                    <a:pt x="170793" y="150724"/>
                  </a:lnTo>
                  <a:lnTo>
                    <a:pt x="169155" y="195367"/>
                  </a:lnTo>
                  <a:lnTo>
                    <a:pt x="96660" y="199873"/>
                  </a:lnTo>
                  <a:lnTo>
                    <a:pt x="102804" y="154819"/>
                  </a:lnTo>
                  <a:lnTo>
                    <a:pt x="96251" y="154819"/>
                  </a:lnTo>
                  <a:cubicBezTo>
                    <a:pt x="86694" y="173933"/>
                    <a:pt x="76591" y="189906"/>
                    <a:pt x="65942" y="202740"/>
                  </a:cubicBezTo>
                  <a:lnTo>
                    <a:pt x="56522" y="202740"/>
                  </a:lnTo>
                  <a:cubicBezTo>
                    <a:pt x="35224" y="197552"/>
                    <a:pt x="20479" y="189292"/>
                    <a:pt x="12288" y="177960"/>
                  </a:cubicBezTo>
                  <a:cubicBezTo>
                    <a:pt x="4096" y="166629"/>
                    <a:pt x="0" y="151952"/>
                    <a:pt x="0" y="133931"/>
                  </a:cubicBezTo>
                  <a:cubicBezTo>
                    <a:pt x="0" y="116456"/>
                    <a:pt x="3550" y="99049"/>
                    <a:pt x="10649" y="81710"/>
                  </a:cubicBezTo>
                  <a:cubicBezTo>
                    <a:pt x="17749" y="64371"/>
                    <a:pt x="28671" y="48671"/>
                    <a:pt x="43415" y="34609"/>
                  </a:cubicBezTo>
                  <a:cubicBezTo>
                    <a:pt x="58160" y="20547"/>
                    <a:pt x="76454" y="9830"/>
                    <a:pt x="98298" y="2457"/>
                  </a:cubicBezTo>
                  <a:lnTo>
                    <a:pt x="101165" y="2457"/>
                  </a:lnTo>
                  <a:lnTo>
                    <a:pt x="140894" y="9420"/>
                  </a:lnTo>
                  <a:lnTo>
                    <a:pt x="185538" y="0"/>
                  </a:lnTo>
                  <a:close/>
                  <a:moveTo>
                    <a:pt x="87240" y="55702"/>
                  </a:moveTo>
                  <a:cubicBezTo>
                    <a:pt x="73860" y="55702"/>
                    <a:pt x="67171" y="71676"/>
                    <a:pt x="67171" y="103622"/>
                  </a:cubicBezTo>
                  <a:cubicBezTo>
                    <a:pt x="67171" y="125193"/>
                    <a:pt x="70038" y="135979"/>
                    <a:pt x="75772" y="135979"/>
                  </a:cubicBezTo>
                  <a:cubicBezTo>
                    <a:pt x="80141" y="135979"/>
                    <a:pt x="85329" y="130791"/>
                    <a:pt x="91336" y="120415"/>
                  </a:cubicBezTo>
                  <a:cubicBezTo>
                    <a:pt x="97343" y="110039"/>
                    <a:pt x="104852" y="93793"/>
                    <a:pt x="113862" y="71676"/>
                  </a:cubicBezTo>
                  <a:lnTo>
                    <a:pt x="115091" y="62665"/>
                  </a:lnTo>
                  <a:lnTo>
                    <a:pt x="87240" y="557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6" name="任意多边形 69">
              <a:extLst>
                <a:ext uri="{FF2B5EF4-FFF2-40B4-BE49-F238E27FC236}">
                  <a16:creationId xmlns:a16="http://schemas.microsoft.com/office/drawing/2014/main" id="{9D2C5E67-2D0B-47F0-877C-27F44D29651A}"/>
                </a:ext>
              </a:extLst>
            </p:cNvPr>
            <p:cNvSpPr/>
            <p:nvPr/>
          </p:nvSpPr>
          <p:spPr>
            <a:xfrm>
              <a:off x="-2129185" y="5486228"/>
              <a:ext cx="212613" cy="279251"/>
            </a:xfrm>
            <a:custGeom>
              <a:avLst/>
              <a:gdLst/>
              <a:ahLst/>
              <a:cxnLst/>
              <a:rect l="l" t="t" r="r" b="b"/>
              <a:pathLst>
                <a:path w="212160" h="278511">
                  <a:moveTo>
                    <a:pt x="207655" y="0"/>
                  </a:moveTo>
                  <a:lnTo>
                    <a:pt x="212160" y="3277"/>
                  </a:lnTo>
                  <a:lnTo>
                    <a:pt x="193319" y="143761"/>
                  </a:lnTo>
                  <a:lnTo>
                    <a:pt x="192091" y="177755"/>
                  </a:lnTo>
                  <a:cubicBezTo>
                    <a:pt x="189360" y="199326"/>
                    <a:pt x="182739" y="217689"/>
                    <a:pt x="172226" y="232843"/>
                  </a:cubicBezTo>
                  <a:cubicBezTo>
                    <a:pt x="161714" y="247998"/>
                    <a:pt x="148608" y="259397"/>
                    <a:pt x="132907" y="267043"/>
                  </a:cubicBezTo>
                  <a:cubicBezTo>
                    <a:pt x="117207" y="274688"/>
                    <a:pt x="100073" y="278511"/>
                    <a:pt x="81506" y="278511"/>
                  </a:cubicBezTo>
                  <a:cubicBezTo>
                    <a:pt x="56931" y="278511"/>
                    <a:pt x="37954" y="272299"/>
                    <a:pt x="24574" y="259875"/>
                  </a:cubicBezTo>
                  <a:cubicBezTo>
                    <a:pt x="11195" y="247451"/>
                    <a:pt x="3003" y="231137"/>
                    <a:pt x="0" y="210931"/>
                  </a:cubicBezTo>
                  <a:lnTo>
                    <a:pt x="1638" y="206426"/>
                  </a:lnTo>
                  <a:lnTo>
                    <a:pt x="55702" y="183899"/>
                  </a:lnTo>
                  <a:lnTo>
                    <a:pt x="56112" y="178984"/>
                  </a:lnTo>
                  <a:cubicBezTo>
                    <a:pt x="40275" y="167516"/>
                    <a:pt x="32356" y="149495"/>
                    <a:pt x="32356" y="124920"/>
                  </a:cubicBezTo>
                  <a:cubicBezTo>
                    <a:pt x="32356" y="107718"/>
                    <a:pt x="35906" y="90994"/>
                    <a:pt x="43005" y="74747"/>
                  </a:cubicBezTo>
                  <a:cubicBezTo>
                    <a:pt x="50105" y="58501"/>
                    <a:pt x="60822" y="43961"/>
                    <a:pt x="75157" y="31128"/>
                  </a:cubicBezTo>
                  <a:cubicBezTo>
                    <a:pt x="89492" y="18294"/>
                    <a:pt x="106763" y="8601"/>
                    <a:pt x="126968" y="2048"/>
                  </a:cubicBezTo>
                  <a:lnTo>
                    <a:pt x="129426" y="2048"/>
                  </a:lnTo>
                  <a:lnTo>
                    <a:pt x="167107" y="8601"/>
                  </a:lnTo>
                  <a:lnTo>
                    <a:pt x="207655" y="0"/>
                  </a:lnTo>
                  <a:close/>
                  <a:moveTo>
                    <a:pt x="116729" y="51606"/>
                  </a:moveTo>
                  <a:cubicBezTo>
                    <a:pt x="109084" y="51606"/>
                    <a:pt x="103281" y="55702"/>
                    <a:pt x="99322" y="63894"/>
                  </a:cubicBezTo>
                  <a:cubicBezTo>
                    <a:pt x="95363" y="72085"/>
                    <a:pt x="93383" y="84099"/>
                    <a:pt x="93383" y="99936"/>
                  </a:cubicBezTo>
                  <a:cubicBezTo>
                    <a:pt x="93383" y="119869"/>
                    <a:pt x="96387" y="129835"/>
                    <a:pt x="102394" y="129835"/>
                  </a:cubicBezTo>
                  <a:cubicBezTo>
                    <a:pt x="110585" y="129835"/>
                    <a:pt x="123555" y="109356"/>
                    <a:pt x="141303" y="68399"/>
                  </a:cubicBezTo>
                  <a:lnTo>
                    <a:pt x="142532" y="57750"/>
                  </a:lnTo>
                  <a:lnTo>
                    <a:pt x="116729" y="51606"/>
                  </a:lnTo>
                  <a:close/>
                  <a:moveTo>
                    <a:pt x="125740" y="143351"/>
                  </a:moveTo>
                  <a:cubicBezTo>
                    <a:pt x="114818" y="161645"/>
                    <a:pt x="102803" y="177619"/>
                    <a:pt x="89697" y="191271"/>
                  </a:cubicBezTo>
                  <a:lnTo>
                    <a:pt x="80277" y="199463"/>
                  </a:lnTo>
                  <a:cubicBezTo>
                    <a:pt x="75908" y="203286"/>
                    <a:pt x="73724" y="207245"/>
                    <a:pt x="73724" y="211341"/>
                  </a:cubicBezTo>
                  <a:cubicBezTo>
                    <a:pt x="73724" y="215982"/>
                    <a:pt x="75362" y="219942"/>
                    <a:pt x="78639" y="223218"/>
                  </a:cubicBezTo>
                  <a:cubicBezTo>
                    <a:pt x="81915" y="226495"/>
                    <a:pt x="86967" y="228133"/>
                    <a:pt x="93793" y="228133"/>
                  </a:cubicBezTo>
                  <a:cubicBezTo>
                    <a:pt x="102257" y="228133"/>
                    <a:pt x="109152" y="225676"/>
                    <a:pt x="114476" y="220761"/>
                  </a:cubicBezTo>
                  <a:cubicBezTo>
                    <a:pt x="119801" y="215846"/>
                    <a:pt x="122873" y="208474"/>
                    <a:pt x="123692" y="198644"/>
                  </a:cubicBezTo>
                  <a:lnTo>
                    <a:pt x="131064" y="143351"/>
                  </a:lnTo>
                  <a:lnTo>
                    <a:pt x="125740" y="1433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7" name="任意多边形 70">
              <a:extLst>
                <a:ext uri="{FF2B5EF4-FFF2-40B4-BE49-F238E27FC236}">
                  <a16:creationId xmlns:a16="http://schemas.microsoft.com/office/drawing/2014/main" id="{17E1EA99-0CB0-45CE-9528-940C1743FE7E}"/>
                </a:ext>
              </a:extLst>
            </p:cNvPr>
            <p:cNvSpPr/>
            <p:nvPr/>
          </p:nvSpPr>
          <p:spPr>
            <a:xfrm>
              <a:off x="-2806691" y="5490988"/>
              <a:ext cx="157080" cy="195159"/>
            </a:xfrm>
            <a:custGeom>
              <a:avLst/>
              <a:gdLst/>
              <a:ahLst/>
              <a:cxnLst/>
              <a:rect l="l" t="t" r="r" b="b"/>
              <a:pathLst>
                <a:path w="156868" h="196596">
                  <a:moveTo>
                    <a:pt x="93384" y="0"/>
                  </a:moveTo>
                  <a:lnTo>
                    <a:pt x="86830" y="50787"/>
                  </a:lnTo>
                  <a:lnTo>
                    <a:pt x="93793" y="50787"/>
                  </a:lnTo>
                  <a:cubicBezTo>
                    <a:pt x="101438" y="39046"/>
                    <a:pt x="109220" y="29216"/>
                    <a:pt x="117139" y="21297"/>
                  </a:cubicBezTo>
                  <a:cubicBezTo>
                    <a:pt x="125057" y="13379"/>
                    <a:pt x="134341" y="6416"/>
                    <a:pt x="144990" y="409"/>
                  </a:cubicBezTo>
                  <a:lnTo>
                    <a:pt x="156868" y="2457"/>
                  </a:lnTo>
                  <a:lnTo>
                    <a:pt x="145400" y="90925"/>
                  </a:lnTo>
                  <a:lnTo>
                    <a:pt x="138846" y="93792"/>
                  </a:lnTo>
                  <a:lnTo>
                    <a:pt x="124102" y="90925"/>
                  </a:lnTo>
                  <a:cubicBezTo>
                    <a:pt x="115091" y="91471"/>
                    <a:pt x="107241" y="93246"/>
                    <a:pt x="100551" y="96250"/>
                  </a:cubicBezTo>
                  <a:cubicBezTo>
                    <a:pt x="93861" y="99253"/>
                    <a:pt x="86557" y="104441"/>
                    <a:pt x="78639" y="111813"/>
                  </a:cubicBezTo>
                  <a:lnTo>
                    <a:pt x="74134" y="147447"/>
                  </a:lnTo>
                  <a:lnTo>
                    <a:pt x="72495" y="192090"/>
                  </a:lnTo>
                  <a:lnTo>
                    <a:pt x="0" y="196596"/>
                  </a:lnTo>
                  <a:lnTo>
                    <a:pt x="19251" y="50787"/>
                  </a:lnTo>
                  <a:lnTo>
                    <a:pt x="20889" y="4505"/>
                  </a:lnTo>
                  <a:lnTo>
                    <a:pt x="933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8" name="任意多边形 71">
              <a:extLst>
                <a:ext uri="{FF2B5EF4-FFF2-40B4-BE49-F238E27FC236}">
                  <a16:creationId xmlns:a16="http://schemas.microsoft.com/office/drawing/2014/main" id="{FE64E061-700D-4668-9879-B38B850902A9}"/>
                </a:ext>
              </a:extLst>
            </p:cNvPr>
            <p:cNvSpPr/>
            <p:nvPr/>
          </p:nvSpPr>
          <p:spPr>
            <a:xfrm>
              <a:off x="-2644851" y="5490988"/>
              <a:ext cx="199920" cy="195159"/>
            </a:xfrm>
            <a:custGeom>
              <a:avLst/>
              <a:gdLst/>
              <a:ahLst/>
              <a:cxnLst/>
              <a:rect l="l" t="t" r="r" b="b"/>
              <a:pathLst>
                <a:path w="199473" h="196596">
                  <a:moveTo>
                    <a:pt x="93384" y="0"/>
                  </a:moveTo>
                  <a:lnTo>
                    <a:pt x="86421" y="53654"/>
                  </a:lnTo>
                  <a:lnTo>
                    <a:pt x="92564" y="53654"/>
                  </a:lnTo>
                  <a:cubicBezTo>
                    <a:pt x="108128" y="33448"/>
                    <a:pt x="123692" y="15973"/>
                    <a:pt x="139256" y="1228"/>
                  </a:cubicBezTo>
                  <a:lnTo>
                    <a:pt x="144580" y="819"/>
                  </a:lnTo>
                  <a:cubicBezTo>
                    <a:pt x="160144" y="3822"/>
                    <a:pt x="173251" y="9420"/>
                    <a:pt x="183900" y="17611"/>
                  </a:cubicBezTo>
                  <a:cubicBezTo>
                    <a:pt x="194549" y="25803"/>
                    <a:pt x="199736" y="35360"/>
                    <a:pt x="199463" y="46282"/>
                  </a:cubicBezTo>
                  <a:lnTo>
                    <a:pt x="199054" y="52016"/>
                  </a:lnTo>
                  <a:lnTo>
                    <a:pt x="183490" y="146218"/>
                  </a:lnTo>
                  <a:lnTo>
                    <a:pt x="181852" y="192090"/>
                  </a:lnTo>
                  <a:lnTo>
                    <a:pt x="107309" y="196596"/>
                  </a:lnTo>
                  <a:lnTo>
                    <a:pt x="125330" y="88468"/>
                  </a:lnTo>
                  <a:lnTo>
                    <a:pt x="125740" y="84372"/>
                  </a:lnTo>
                  <a:cubicBezTo>
                    <a:pt x="125740" y="78365"/>
                    <a:pt x="123419" y="75361"/>
                    <a:pt x="118777" y="75361"/>
                  </a:cubicBezTo>
                  <a:cubicBezTo>
                    <a:pt x="114682" y="75361"/>
                    <a:pt x="109152" y="78911"/>
                    <a:pt x="102189" y="86010"/>
                  </a:cubicBezTo>
                  <a:cubicBezTo>
                    <a:pt x="95227" y="93110"/>
                    <a:pt x="87103" y="103895"/>
                    <a:pt x="77820" y="118367"/>
                  </a:cubicBezTo>
                  <a:lnTo>
                    <a:pt x="74134" y="147447"/>
                  </a:lnTo>
                  <a:lnTo>
                    <a:pt x="72495" y="192090"/>
                  </a:lnTo>
                  <a:lnTo>
                    <a:pt x="0" y="196596"/>
                  </a:lnTo>
                  <a:lnTo>
                    <a:pt x="19250" y="50787"/>
                  </a:lnTo>
                  <a:lnTo>
                    <a:pt x="20889" y="4505"/>
                  </a:lnTo>
                  <a:lnTo>
                    <a:pt x="933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9" name="任意多边形 72">
              <a:extLst>
                <a:ext uri="{FF2B5EF4-FFF2-40B4-BE49-F238E27FC236}">
                  <a16:creationId xmlns:a16="http://schemas.microsoft.com/office/drawing/2014/main" id="{77203DE5-E298-4254-BC8D-48D8021F5786}"/>
                </a:ext>
              </a:extLst>
            </p:cNvPr>
            <p:cNvSpPr/>
            <p:nvPr/>
          </p:nvSpPr>
          <p:spPr>
            <a:xfrm>
              <a:off x="-2425892" y="5490988"/>
              <a:ext cx="93614" cy="195159"/>
            </a:xfrm>
            <a:custGeom>
              <a:avLst/>
              <a:gdLst/>
              <a:ahLst/>
              <a:cxnLst/>
              <a:rect l="l" t="t" r="r" b="b"/>
              <a:pathLst>
                <a:path w="93384" h="196596">
                  <a:moveTo>
                    <a:pt x="93384" y="0"/>
                  </a:moveTo>
                  <a:lnTo>
                    <a:pt x="74543" y="147447"/>
                  </a:lnTo>
                  <a:lnTo>
                    <a:pt x="72495" y="192090"/>
                  </a:lnTo>
                  <a:lnTo>
                    <a:pt x="0" y="196596"/>
                  </a:lnTo>
                  <a:lnTo>
                    <a:pt x="19251" y="50787"/>
                  </a:lnTo>
                  <a:lnTo>
                    <a:pt x="20889" y="4505"/>
                  </a:lnTo>
                  <a:lnTo>
                    <a:pt x="933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0" name="任意多边形 73">
              <a:extLst>
                <a:ext uri="{FF2B5EF4-FFF2-40B4-BE49-F238E27FC236}">
                  <a16:creationId xmlns:a16="http://schemas.microsoft.com/office/drawing/2014/main" id="{2692BC41-20A7-4ADA-883D-7B11619E965E}"/>
                </a:ext>
              </a:extLst>
            </p:cNvPr>
            <p:cNvSpPr/>
            <p:nvPr/>
          </p:nvSpPr>
          <p:spPr>
            <a:xfrm>
              <a:off x="-2319585" y="5490988"/>
              <a:ext cx="198333" cy="195159"/>
            </a:xfrm>
            <a:custGeom>
              <a:avLst/>
              <a:gdLst/>
              <a:ahLst/>
              <a:cxnLst/>
              <a:rect l="l" t="t" r="r" b="b"/>
              <a:pathLst>
                <a:path w="199474" h="196596">
                  <a:moveTo>
                    <a:pt x="93384" y="0"/>
                  </a:moveTo>
                  <a:lnTo>
                    <a:pt x="86421" y="53654"/>
                  </a:lnTo>
                  <a:lnTo>
                    <a:pt x="92565" y="53654"/>
                  </a:lnTo>
                  <a:cubicBezTo>
                    <a:pt x="108128" y="33448"/>
                    <a:pt x="123692" y="15973"/>
                    <a:pt x="139256" y="1228"/>
                  </a:cubicBezTo>
                  <a:lnTo>
                    <a:pt x="144581" y="819"/>
                  </a:lnTo>
                  <a:cubicBezTo>
                    <a:pt x="160144" y="3822"/>
                    <a:pt x="173251" y="9420"/>
                    <a:pt x="183900" y="17611"/>
                  </a:cubicBezTo>
                  <a:cubicBezTo>
                    <a:pt x="194549" y="25803"/>
                    <a:pt x="199737" y="35360"/>
                    <a:pt x="199464" y="46282"/>
                  </a:cubicBezTo>
                  <a:lnTo>
                    <a:pt x="199054" y="52016"/>
                  </a:lnTo>
                  <a:lnTo>
                    <a:pt x="183490" y="146218"/>
                  </a:lnTo>
                  <a:lnTo>
                    <a:pt x="181852" y="192090"/>
                  </a:lnTo>
                  <a:lnTo>
                    <a:pt x="107309" y="196596"/>
                  </a:lnTo>
                  <a:lnTo>
                    <a:pt x="125330" y="88468"/>
                  </a:lnTo>
                  <a:lnTo>
                    <a:pt x="125740" y="84372"/>
                  </a:lnTo>
                  <a:cubicBezTo>
                    <a:pt x="125740" y="78365"/>
                    <a:pt x="123419" y="75361"/>
                    <a:pt x="118777" y="75361"/>
                  </a:cubicBezTo>
                  <a:cubicBezTo>
                    <a:pt x="114681" y="75361"/>
                    <a:pt x="109152" y="78911"/>
                    <a:pt x="102190" y="86010"/>
                  </a:cubicBezTo>
                  <a:cubicBezTo>
                    <a:pt x="95227" y="93110"/>
                    <a:pt x="87103" y="103895"/>
                    <a:pt x="77820" y="118367"/>
                  </a:cubicBezTo>
                  <a:lnTo>
                    <a:pt x="74134" y="147447"/>
                  </a:lnTo>
                  <a:lnTo>
                    <a:pt x="72495" y="192090"/>
                  </a:lnTo>
                  <a:lnTo>
                    <a:pt x="0" y="196596"/>
                  </a:lnTo>
                  <a:lnTo>
                    <a:pt x="19251" y="50787"/>
                  </a:lnTo>
                  <a:lnTo>
                    <a:pt x="20889" y="4505"/>
                  </a:lnTo>
                  <a:lnTo>
                    <a:pt x="933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A23991DE-BBF2-4844-BFD7-C2430CD3D25B}"/>
              </a:ext>
            </a:extLst>
          </p:cNvPr>
          <p:cNvSpPr/>
          <p:nvPr/>
        </p:nvSpPr>
        <p:spPr>
          <a:xfrm>
            <a:off x="886746" y="1527314"/>
            <a:ext cx="5015231" cy="32008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66725" indent="-466725" algn="l" defTabSz="584200">
              <a:spcBef>
                <a:spcPts val="1200"/>
              </a:spcBef>
              <a:buSzPct val="85000"/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Describe how the grown-ups’ treatment of the children changed throughout the story by answering the following questions in the sequence chart.</a:t>
            </a:r>
          </a:p>
          <a:p>
            <a:pPr marL="466725" indent="-466725" algn="l" defTabSz="584200">
              <a:spcBef>
                <a:spcPts val="1200"/>
              </a:spcBef>
              <a:buSzPct val="85000"/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Work together to complete the task. 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846821" y="14669"/>
            <a:ext cx="4704752" cy="149962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Describe how the grown-ups’ treatment of the children changed throughout the story by using the visual aids and given guide. 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lvl="0" indent="-2286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Explain the task to Ss.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lvl="0" indent="-2286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Model first; have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describe 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the grown-ups’ treatment of the children changed throughout the story 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by using the sequence chart below. 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lvl="0" indent="-2286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Give feedback.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45" name="图片 44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422" y="-127000"/>
            <a:ext cx="1130300" cy="762000"/>
          </a:xfrm>
          <a:prstGeom prst="rect">
            <a:avLst/>
          </a:prstGeom>
        </p:spPr>
      </p:pic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3715497425"/>
              </p:ext>
            </p:extLst>
          </p:nvPr>
        </p:nvGraphicFramePr>
        <p:xfrm>
          <a:off x="2985614" y="1628329"/>
          <a:ext cx="9679961" cy="6021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12"/>
          <p:cNvSpPr txBox="1"/>
          <p:nvPr/>
        </p:nvSpPr>
        <p:spPr>
          <a:xfrm>
            <a:off x="1984001" y="619028"/>
            <a:ext cx="941104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3600" b="1" dirty="0">
                <a:solidFill>
                  <a:srgbClr val="0083D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Homework: A Short Story: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1031166" y="454243"/>
            <a:ext cx="2577957" cy="889186"/>
            <a:chOff x="11381362" y="-138057"/>
            <a:chExt cx="2227761" cy="88918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5" name="文本框 11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Writing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8598310" y="131021"/>
            <a:ext cx="453686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Understand what the writing task is; know they can complete the writing task with the help of the post-class instructional video. 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Introduce and explain the writing task to Ss. 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entury Gothic" panose="020B0502020202020204" pitchFamily="34" charset="0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Ss to finish the task before the next class and be ready to present it in the next class; </a:t>
            </a:r>
            <a:r>
              <a:rPr lang="en-US" altLang="zh-CN" sz="1100" b="1" kern="100" dirty="0">
                <a:solidFill>
                  <a:schemeClr val="bg1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remind Ss to watch the post-class video before writing.</a:t>
            </a:r>
            <a:endParaRPr lang="en-US" altLang="zh-CN" sz="1100" b="1" dirty="0">
              <a:solidFill>
                <a:schemeClr val="bg1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81740" y="1883851"/>
            <a:ext cx="10203851" cy="1075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Write a short story about an adventure back in time in three paragraphs.</a:t>
            </a:r>
          </a:p>
        </p:txBody>
      </p:sp>
      <p:sp>
        <p:nvSpPr>
          <p:cNvPr id="10" name="文本框 26"/>
          <p:cNvSpPr txBox="1"/>
          <p:nvPr/>
        </p:nvSpPr>
        <p:spPr>
          <a:xfrm>
            <a:off x="13098896" y="-9186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464960" y="5915037"/>
            <a:ext cx="3759097" cy="1128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spc="-133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Watch the post-class video before you start writing.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-76331" y="7263563"/>
            <a:ext cx="943722" cy="294424"/>
            <a:chOff x="-36290" y="6501016"/>
            <a:chExt cx="943722" cy="29442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15" name="文本框 19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2566927" y="7279970"/>
            <a:ext cx="718618" cy="261610"/>
            <a:chOff x="11244544" y="6580811"/>
            <a:chExt cx="718618" cy="261610"/>
          </a:xfrm>
        </p:grpSpPr>
        <p:sp>
          <p:nvSpPr>
            <p:cNvPr id="17" name="流程图: 终止 16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8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44544" y="6580811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31/33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2C3DFE5-DDB7-FD47-851E-57954BED09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312273">
            <a:off x="7219493" y="6036966"/>
            <a:ext cx="1101001" cy="1034908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02684" y="0"/>
            <a:ext cx="4536861" cy="1330346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Understand what the writing task is; know to complete the writing task with the help of the post-class instructional video. 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lvl="0" indent="-2286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Introduce and explain the writing task to Ss. 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lvl="0" indent="-2286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finish the task before the next class and to be ready to present.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lvl="0" indent="-2286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Remind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watch the post-class video before writing. 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24" name="图片 23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95" y="-127000"/>
            <a:ext cx="1130300" cy="76200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B4173F6B-1106-49FF-A8F5-BF4C2805ECDC}"/>
              </a:ext>
            </a:extLst>
          </p:cNvPr>
          <p:cNvSpPr/>
          <p:nvPr/>
        </p:nvSpPr>
        <p:spPr>
          <a:xfrm>
            <a:off x="1984001" y="3485870"/>
            <a:ext cx="54694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spc="-133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Step 4. Revise: Change Your Writing</a:t>
            </a:r>
          </a:p>
          <a:p>
            <a:pPr algn="l">
              <a:lnSpc>
                <a:spcPct val="150000"/>
              </a:lnSpc>
            </a:pPr>
            <a:r>
              <a:rPr lang="en-US" altLang="zh-CN" sz="2400" b="1" spc="-133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Step 5. Edit: Check Your Writing</a:t>
            </a:r>
          </a:p>
          <a:p>
            <a:pPr algn="l">
              <a:lnSpc>
                <a:spcPct val="150000"/>
              </a:lnSpc>
            </a:pPr>
            <a:r>
              <a:rPr lang="en-US" altLang="zh-CN" sz="2400" b="1" spc="-133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Step 6. Publish: Make Your Final Copy</a:t>
            </a:r>
            <a:r>
              <a:rPr lang="en-US" altLang="zh-CN" sz="2400" b="1" spc="-100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4960" y="2923803"/>
            <a:ext cx="3211896" cy="240771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2" grpId="0" animBg="1"/>
      <p:bldP spid="2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2"/>
          <p:cNvSpPr txBox="1"/>
          <p:nvPr/>
        </p:nvSpPr>
        <p:spPr>
          <a:xfrm>
            <a:off x="3184157" y="590442"/>
            <a:ext cx="673455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Let’s Review</a:t>
            </a:r>
          </a:p>
        </p:txBody>
      </p:sp>
      <p:sp>
        <p:nvSpPr>
          <p:cNvPr id="3" name="文本框 9">
            <a:extLst>
              <a:ext uri="{FF2B5EF4-FFF2-40B4-BE49-F238E27FC236}">
                <a16:creationId xmlns:a16="http://schemas.microsoft.com/office/drawing/2014/main" id="{2C2358C9-20A9-4B22-93A7-AEC1FA2D1A91}"/>
              </a:ext>
            </a:extLst>
          </p:cNvPr>
          <p:cNvSpPr txBox="1"/>
          <p:nvPr/>
        </p:nvSpPr>
        <p:spPr>
          <a:xfrm>
            <a:off x="976750" y="1985730"/>
            <a:ext cx="7154694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Story: </a:t>
            </a:r>
            <a:r>
              <a:rPr lang="en-US" altLang="zh-CN" sz="25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Victorian Adventure 2</a:t>
            </a:r>
          </a:p>
          <a:p>
            <a:pPr algn="l">
              <a:lnSpc>
                <a:spcPct val="150000"/>
              </a:lnSpc>
            </a:pPr>
            <a:r>
              <a:rPr lang="en-US" altLang="zh-CN" sz="25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Key Words:</a:t>
            </a:r>
          </a:p>
          <a:p>
            <a:pPr algn="l">
              <a:lnSpc>
                <a:spcPct val="150000"/>
              </a:lnSpc>
            </a:pPr>
            <a:r>
              <a:rPr lang="en-US" altLang="zh-CN" sz="25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grandchild, hide-and-seek, grown-up, allow, lock . . . up, send for, tea, home-made </a:t>
            </a:r>
          </a:p>
          <a:p>
            <a:pPr algn="l">
              <a:lnSpc>
                <a:spcPct val="150000"/>
              </a:lnSpc>
            </a:pPr>
            <a:r>
              <a:rPr lang="en-US" altLang="zh-CN" sz="2500" b="1" dirty="0">
                <a:solidFill>
                  <a:srgbClr val="00662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Key Questions:</a:t>
            </a:r>
          </a:p>
          <a:p>
            <a:pPr marL="514350" lvl="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500" b="1" spc="-133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What did the children do in the palace?</a:t>
            </a:r>
          </a:p>
          <a:p>
            <a:pPr marL="514350" lvl="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500" b="1" spc="-133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What do you often do in your friends’ homes?</a:t>
            </a:r>
            <a:endParaRPr lang="en-US" altLang="zh-CN" sz="2500" b="1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02684" y="0"/>
            <a:ext cx="4536861" cy="822515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Review the whole lesson.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lvl="0" indent="-2286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Review the key words with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by asking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make sentences. 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lvl="0" indent="-2286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Review the story with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by asking the given questions. 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6" name="图片 5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95" y="-127000"/>
            <a:ext cx="1130300" cy="762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2682099" y="7263563"/>
            <a:ext cx="718618" cy="261610"/>
            <a:chOff x="11244544" y="6580811"/>
            <a:chExt cx="718618" cy="261610"/>
          </a:xfrm>
        </p:grpSpPr>
        <p:sp>
          <p:nvSpPr>
            <p:cNvPr id="8" name="流程图: 终止 7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44544" y="6580811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32/33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593" y="2938780"/>
            <a:ext cx="4451298" cy="191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08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1D90EF3-74FD-0B4E-9D88-D6A2901C0D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" y="4944"/>
            <a:ext cx="13547105" cy="762585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71270" y="7268299"/>
            <a:ext cx="943722" cy="294424"/>
            <a:chOff x="-36290" y="6501016"/>
            <a:chExt cx="943722" cy="29442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7" name="文本框 8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2681470" y="7270935"/>
            <a:ext cx="718618" cy="261610"/>
            <a:chOff x="11244544" y="6580811"/>
            <a:chExt cx="718618" cy="261610"/>
          </a:xfrm>
        </p:grpSpPr>
        <p:sp>
          <p:nvSpPr>
            <p:cNvPr id="9" name="流程图: 终止 8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0" name="文本框 11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44544" y="6580811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33/33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6" name="文本框 20">
            <a:extLst>
              <a:ext uri="{FF2B5EF4-FFF2-40B4-BE49-F238E27FC236}">
                <a16:creationId xmlns:a16="http://schemas.microsoft.com/office/drawing/2014/main" id="{E701BCAD-D56F-4050-913F-6914A204FECA}"/>
              </a:ext>
            </a:extLst>
          </p:cNvPr>
          <p:cNvSpPr txBox="1"/>
          <p:nvPr/>
        </p:nvSpPr>
        <p:spPr>
          <a:xfrm>
            <a:off x="12743177" y="-82358"/>
            <a:ext cx="108159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02680" y="0"/>
            <a:ext cx="4536861" cy="991792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End the lesson and encourage Ss to perform better 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in the next class. 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Briefly comment on Ss’ performance. 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Say goodbye to Ss.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preview the next lesson.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18" name="图片 17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91" y="-127000"/>
            <a:ext cx="1130300" cy="76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17215">
            <a:off x="8926398" y="3260776"/>
            <a:ext cx="3996355" cy="362399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80293">
            <a:off x="831267" y="4061805"/>
            <a:ext cx="3392363" cy="307551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同侧圆角矩形 2">
            <a:extLst>
              <a:ext uri="{FF2B5EF4-FFF2-40B4-BE49-F238E27FC236}">
                <a16:creationId xmlns:a16="http://schemas.microsoft.com/office/drawing/2014/main" id="{4DC811A5-947B-4B84-98F8-955743A29901}"/>
              </a:ext>
            </a:extLst>
          </p:cNvPr>
          <p:cNvSpPr/>
          <p:nvPr/>
        </p:nvSpPr>
        <p:spPr>
          <a:xfrm flipV="1">
            <a:off x="4360745" y="294725"/>
            <a:ext cx="4763364" cy="1141478"/>
          </a:xfrm>
          <a:prstGeom prst="round2SameRect">
            <a:avLst/>
          </a:prstGeom>
          <a:solidFill>
            <a:srgbClr val="5EC25B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DE6B4BA-78C7-4106-AF19-274031C23D72}"/>
              </a:ext>
            </a:extLst>
          </p:cNvPr>
          <p:cNvSpPr/>
          <p:nvPr/>
        </p:nvSpPr>
        <p:spPr>
          <a:xfrm>
            <a:off x="1751113" y="2027794"/>
            <a:ext cx="9897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Century Gothic" panose="020B0502020202020204" pitchFamily="34" charset="0"/>
              </a:rPr>
              <a:t>What words</a:t>
            </a:r>
            <a:r>
              <a:rPr lang="zh-CN" altLang="en-US" sz="3600" b="1" dirty="0"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latin typeface="Century Gothic" panose="020B0502020202020204" pitchFamily="34" charset="0"/>
              </a:rPr>
              <a:t>have</a:t>
            </a:r>
            <a:r>
              <a:rPr lang="zh-CN" altLang="en-US" sz="3600" b="1" dirty="0"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latin typeface="Century Gothic" panose="020B0502020202020204" pitchFamily="34" charset="0"/>
              </a:rPr>
              <a:t>the</a:t>
            </a:r>
            <a:r>
              <a:rPr lang="zh-CN" altLang="en-US" sz="3600" b="1" dirty="0">
                <a:latin typeface="Century Gothic" panose="020B0502020202020204" pitchFamily="34" charset="0"/>
              </a:rPr>
              <a:t> </a:t>
            </a:r>
            <a:r>
              <a:rPr lang="en-US" altLang="zh-CN" sz="3600" b="1" dirty="0">
                <a:latin typeface="Century Gothic" panose="020B0502020202020204" pitchFamily="34" charset="0"/>
              </a:rPr>
              <a:t>prefix </a:t>
            </a:r>
            <a:r>
              <a:rPr lang="en-US" altLang="zh-CN" sz="3600" b="1" i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im</a:t>
            </a:r>
            <a:r>
              <a:rPr lang="en-US" altLang="zh-CN" sz="36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-</a:t>
            </a:r>
            <a:r>
              <a:rPr lang="en-US" altLang="zh-CN" sz="3600" b="1" dirty="0">
                <a:latin typeface="Century Gothic" panose="020B0502020202020204" pitchFamily="34" charset="0"/>
              </a:rPr>
              <a:t>? </a:t>
            </a:r>
            <a:endParaRPr lang="zh-CN" altLang="en-US" sz="3600" b="1" dirty="0">
              <a:latin typeface="Century Gothic" panose="020B0502020202020204" pitchFamily="34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D520DD3-32D3-46D5-ABE2-4106BC3CF22B}"/>
              </a:ext>
            </a:extLst>
          </p:cNvPr>
          <p:cNvGrpSpPr/>
          <p:nvPr/>
        </p:nvGrpSpPr>
        <p:grpSpPr>
          <a:xfrm>
            <a:off x="11050246" y="616984"/>
            <a:ext cx="2577957" cy="889186"/>
            <a:chOff x="11381362" y="-138057"/>
            <a:chExt cx="2227761" cy="889186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D7480E1-26CD-40C4-8573-BB0ED6E32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EAEC7FF-364C-4BEA-B4E5-E87D65F4C818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Phonics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21516163-1F36-4473-A900-08008AC5CD2B}"/>
              </a:ext>
            </a:extLst>
          </p:cNvPr>
          <p:cNvSpPr txBox="1"/>
          <p:nvPr/>
        </p:nvSpPr>
        <p:spPr>
          <a:xfrm>
            <a:off x="4410291" y="653042"/>
            <a:ext cx="457957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Phonics Learning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30928F2-9697-4972-96BD-3D267D2ECBC3}"/>
              </a:ext>
            </a:extLst>
          </p:cNvPr>
          <p:cNvGrpSpPr/>
          <p:nvPr/>
        </p:nvGrpSpPr>
        <p:grpSpPr>
          <a:xfrm>
            <a:off x="5129677" y="3425669"/>
            <a:ext cx="2858127" cy="1193405"/>
            <a:chOff x="1102034" y="1214587"/>
            <a:chExt cx="2535226" cy="1225136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79E2C2-4E71-45D9-986D-8F0F6E826A5F}"/>
                </a:ext>
              </a:extLst>
            </p:cNvPr>
            <p:cNvSpPr/>
            <p:nvPr/>
          </p:nvSpPr>
          <p:spPr>
            <a:xfrm>
              <a:off x="1166332" y="1533941"/>
              <a:ext cx="2406630" cy="6635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84200"/>
              <a:r>
                <a:rPr lang="en-US" altLang="zh-CN" sz="3600" b="1" dirty="0">
                  <a:solidFill>
                    <a:srgbClr val="0083D1"/>
                  </a:solidFill>
                  <a:latin typeface="Century Gothic" panose="020B0502020202020204" pitchFamily="34" charset="0"/>
                </a:rPr>
                <a:t>im</a:t>
              </a:r>
              <a:r>
                <a:rPr lang="en-US" altLang="zh-CN" sz="36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possible</a:t>
              </a:r>
              <a:endParaRPr lang="zh-CN" altLang="en-US" sz="36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任意多边形 38">
              <a:extLst>
                <a:ext uri="{FF2B5EF4-FFF2-40B4-BE49-F238E27FC236}">
                  <a16:creationId xmlns:a16="http://schemas.microsoft.com/office/drawing/2014/main" id="{4DBD242C-5CD4-4B78-BC28-19402647EF59}"/>
                </a:ext>
              </a:extLst>
            </p:cNvPr>
            <p:cNvSpPr/>
            <p:nvPr/>
          </p:nvSpPr>
          <p:spPr>
            <a:xfrm>
              <a:off x="1102034" y="1214587"/>
              <a:ext cx="2535226" cy="1225136"/>
            </a:xfrm>
            <a:custGeom>
              <a:avLst/>
              <a:gdLst>
                <a:gd name="connsiteX0" fmla="*/ 154307 w 2046620"/>
                <a:gd name="connsiteY0" fmla="*/ 177528 h 1225136"/>
                <a:gd name="connsiteX1" fmla="*/ 154307 w 2046620"/>
                <a:gd name="connsiteY1" fmla="*/ 1047026 h 1225136"/>
                <a:gd name="connsiteX2" fmla="*/ 1892313 w 2046620"/>
                <a:gd name="connsiteY2" fmla="*/ 1047026 h 1225136"/>
                <a:gd name="connsiteX3" fmla="*/ 1892313 w 2046620"/>
                <a:gd name="connsiteY3" fmla="*/ 177528 h 1225136"/>
                <a:gd name="connsiteX4" fmla="*/ 204193 w 2046620"/>
                <a:gd name="connsiteY4" fmla="*/ 0 h 1225136"/>
                <a:gd name="connsiteX5" fmla="*/ 1842427 w 2046620"/>
                <a:gd name="connsiteY5" fmla="*/ 0 h 1225136"/>
                <a:gd name="connsiteX6" fmla="*/ 2046620 w 2046620"/>
                <a:gd name="connsiteY6" fmla="*/ 204193 h 1225136"/>
                <a:gd name="connsiteX7" fmla="*/ 2046620 w 2046620"/>
                <a:gd name="connsiteY7" fmla="*/ 1020943 h 1225136"/>
                <a:gd name="connsiteX8" fmla="*/ 1842427 w 2046620"/>
                <a:gd name="connsiteY8" fmla="*/ 1225136 h 1225136"/>
                <a:gd name="connsiteX9" fmla="*/ 204193 w 2046620"/>
                <a:gd name="connsiteY9" fmla="*/ 1225136 h 1225136"/>
                <a:gd name="connsiteX10" fmla="*/ 0 w 2046620"/>
                <a:gd name="connsiteY10" fmla="*/ 1020943 h 1225136"/>
                <a:gd name="connsiteX11" fmla="*/ 0 w 2046620"/>
                <a:gd name="connsiteY11" fmla="*/ 204193 h 1225136"/>
                <a:gd name="connsiteX12" fmla="*/ 204193 w 2046620"/>
                <a:gd name="connsiteY12" fmla="*/ 0 h 122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46620" h="1225136">
                  <a:moveTo>
                    <a:pt x="154307" y="177528"/>
                  </a:moveTo>
                  <a:lnTo>
                    <a:pt x="154307" y="1047026"/>
                  </a:lnTo>
                  <a:lnTo>
                    <a:pt x="1892313" y="1047026"/>
                  </a:lnTo>
                  <a:lnTo>
                    <a:pt x="1892313" y="177528"/>
                  </a:lnTo>
                  <a:close/>
                  <a:moveTo>
                    <a:pt x="204193" y="0"/>
                  </a:moveTo>
                  <a:lnTo>
                    <a:pt x="1842427" y="0"/>
                  </a:lnTo>
                  <a:cubicBezTo>
                    <a:pt x="1955200" y="0"/>
                    <a:pt x="2046620" y="91420"/>
                    <a:pt x="2046620" y="204193"/>
                  </a:cubicBezTo>
                  <a:lnTo>
                    <a:pt x="2046620" y="1020943"/>
                  </a:lnTo>
                  <a:cubicBezTo>
                    <a:pt x="2046620" y="1133716"/>
                    <a:pt x="1955200" y="1225136"/>
                    <a:pt x="1842427" y="1225136"/>
                  </a:cubicBezTo>
                  <a:lnTo>
                    <a:pt x="204193" y="1225136"/>
                  </a:lnTo>
                  <a:cubicBezTo>
                    <a:pt x="91420" y="1225136"/>
                    <a:pt x="0" y="1133716"/>
                    <a:pt x="0" y="1020943"/>
                  </a:cubicBezTo>
                  <a:lnTo>
                    <a:pt x="0" y="204193"/>
                  </a:lnTo>
                  <a:cubicBezTo>
                    <a:pt x="0" y="91420"/>
                    <a:pt x="91420" y="0"/>
                    <a:pt x="204193" y="0"/>
                  </a:cubicBezTo>
                  <a:close/>
                </a:path>
              </a:pathLst>
            </a:custGeom>
            <a:solidFill>
              <a:srgbClr val="92D05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4E69791-9E20-4396-B15A-55671CB4D851}"/>
              </a:ext>
            </a:extLst>
          </p:cNvPr>
          <p:cNvGrpSpPr/>
          <p:nvPr/>
        </p:nvGrpSpPr>
        <p:grpSpPr>
          <a:xfrm>
            <a:off x="2250148" y="3425669"/>
            <a:ext cx="2493626" cy="1189914"/>
            <a:chOff x="3262089" y="2618629"/>
            <a:chExt cx="2403930" cy="1189914"/>
          </a:xfrm>
        </p:grpSpPr>
        <p:sp>
          <p:nvSpPr>
            <p:cNvPr id="19" name="任意多边形 41">
              <a:extLst>
                <a:ext uri="{FF2B5EF4-FFF2-40B4-BE49-F238E27FC236}">
                  <a16:creationId xmlns:a16="http://schemas.microsoft.com/office/drawing/2014/main" id="{725FA4A2-5A64-4436-8C0B-9F1635A23AB3}"/>
                </a:ext>
              </a:extLst>
            </p:cNvPr>
            <p:cNvSpPr/>
            <p:nvPr/>
          </p:nvSpPr>
          <p:spPr>
            <a:xfrm>
              <a:off x="3262089" y="2618629"/>
              <a:ext cx="2403930" cy="1189914"/>
            </a:xfrm>
            <a:custGeom>
              <a:avLst/>
              <a:gdLst>
                <a:gd name="connsiteX0" fmla="*/ 154307 w 2046620"/>
                <a:gd name="connsiteY0" fmla="*/ 177528 h 1225136"/>
                <a:gd name="connsiteX1" fmla="*/ 154307 w 2046620"/>
                <a:gd name="connsiteY1" fmla="*/ 1047026 h 1225136"/>
                <a:gd name="connsiteX2" fmla="*/ 1892313 w 2046620"/>
                <a:gd name="connsiteY2" fmla="*/ 1047026 h 1225136"/>
                <a:gd name="connsiteX3" fmla="*/ 1892313 w 2046620"/>
                <a:gd name="connsiteY3" fmla="*/ 177528 h 1225136"/>
                <a:gd name="connsiteX4" fmla="*/ 204193 w 2046620"/>
                <a:gd name="connsiteY4" fmla="*/ 0 h 1225136"/>
                <a:gd name="connsiteX5" fmla="*/ 1842427 w 2046620"/>
                <a:gd name="connsiteY5" fmla="*/ 0 h 1225136"/>
                <a:gd name="connsiteX6" fmla="*/ 2046620 w 2046620"/>
                <a:gd name="connsiteY6" fmla="*/ 204193 h 1225136"/>
                <a:gd name="connsiteX7" fmla="*/ 2046620 w 2046620"/>
                <a:gd name="connsiteY7" fmla="*/ 1020943 h 1225136"/>
                <a:gd name="connsiteX8" fmla="*/ 1842427 w 2046620"/>
                <a:gd name="connsiteY8" fmla="*/ 1225136 h 1225136"/>
                <a:gd name="connsiteX9" fmla="*/ 204193 w 2046620"/>
                <a:gd name="connsiteY9" fmla="*/ 1225136 h 1225136"/>
                <a:gd name="connsiteX10" fmla="*/ 0 w 2046620"/>
                <a:gd name="connsiteY10" fmla="*/ 1020943 h 1225136"/>
                <a:gd name="connsiteX11" fmla="*/ 0 w 2046620"/>
                <a:gd name="connsiteY11" fmla="*/ 204193 h 1225136"/>
                <a:gd name="connsiteX12" fmla="*/ 204193 w 2046620"/>
                <a:gd name="connsiteY12" fmla="*/ 0 h 122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46620" h="1225136">
                  <a:moveTo>
                    <a:pt x="154307" y="177528"/>
                  </a:moveTo>
                  <a:lnTo>
                    <a:pt x="154307" y="1047026"/>
                  </a:lnTo>
                  <a:lnTo>
                    <a:pt x="1892313" y="1047026"/>
                  </a:lnTo>
                  <a:lnTo>
                    <a:pt x="1892313" y="177528"/>
                  </a:lnTo>
                  <a:close/>
                  <a:moveTo>
                    <a:pt x="204193" y="0"/>
                  </a:moveTo>
                  <a:lnTo>
                    <a:pt x="1842427" y="0"/>
                  </a:lnTo>
                  <a:cubicBezTo>
                    <a:pt x="1955200" y="0"/>
                    <a:pt x="2046620" y="91420"/>
                    <a:pt x="2046620" y="204193"/>
                  </a:cubicBezTo>
                  <a:lnTo>
                    <a:pt x="2046620" y="1020943"/>
                  </a:lnTo>
                  <a:cubicBezTo>
                    <a:pt x="2046620" y="1133716"/>
                    <a:pt x="1955200" y="1225136"/>
                    <a:pt x="1842427" y="1225136"/>
                  </a:cubicBezTo>
                  <a:lnTo>
                    <a:pt x="204193" y="1225136"/>
                  </a:lnTo>
                  <a:cubicBezTo>
                    <a:pt x="91420" y="1225136"/>
                    <a:pt x="0" y="1133716"/>
                    <a:pt x="0" y="1020943"/>
                  </a:cubicBezTo>
                  <a:lnTo>
                    <a:pt x="0" y="204193"/>
                  </a:lnTo>
                  <a:cubicBezTo>
                    <a:pt x="0" y="91420"/>
                    <a:pt x="91420" y="0"/>
                    <a:pt x="204193" y="0"/>
                  </a:cubicBezTo>
                  <a:close/>
                </a:path>
              </a:pathLst>
            </a:custGeom>
            <a:solidFill>
              <a:srgbClr val="92D05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9ABB299-0272-4281-BF2D-9544E24A6D8F}"/>
                </a:ext>
              </a:extLst>
            </p:cNvPr>
            <p:cNvSpPr/>
            <p:nvPr/>
          </p:nvSpPr>
          <p:spPr>
            <a:xfrm>
              <a:off x="3508105" y="2890420"/>
              <a:ext cx="191189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84200"/>
              <a:r>
                <a:rPr lang="en-US" altLang="zh-CN" sz="3600" b="1" dirty="0">
                  <a:solidFill>
                    <a:srgbClr val="0083D1"/>
                  </a:solidFill>
                </a:rPr>
                <a:t>im</a:t>
              </a:r>
              <a:r>
                <a:rPr lang="en-US" altLang="zh-CN" sz="3600" b="1" dirty="0">
                  <a:solidFill>
                    <a:schemeClr val="tx1"/>
                  </a:solidFill>
                </a:rPr>
                <a:t>polite</a:t>
              </a:r>
              <a:endParaRPr lang="zh-CN" altLang="en-US" sz="3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F92EDBE-81D7-4640-A466-40D9C2C677DC}"/>
              </a:ext>
            </a:extLst>
          </p:cNvPr>
          <p:cNvGrpSpPr/>
          <p:nvPr/>
        </p:nvGrpSpPr>
        <p:grpSpPr>
          <a:xfrm>
            <a:off x="2250146" y="5066738"/>
            <a:ext cx="2536210" cy="1189914"/>
            <a:chOff x="2959037" y="4499542"/>
            <a:chExt cx="2228868" cy="1189914"/>
          </a:xfrm>
        </p:grpSpPr>
        <p:sp>
          <p:nvSpPr>
            <p:cNvPr id="25" name="任意多边形 51">
              <a:extLst>
                <a:ext uri="{FF2B5EF4-FFF2-40B4-BE49-F238E27FC236}">
                  <a16:creationId xmlns:a16="http://schemas.microsoft.com/office/drawing/2014/main" id="{BD19A19A-3FC4-4942-BD96-55344BA6A5F8}"/>
                </a:ext>
              </a:extLst>
            </p:cNvPr>
            <p:cNvSpPr/>
            <p:nvPr/>
          </p:nvSpPr>
          <p:spPr>
            <a:xfrm>
              <a:off x="2959037" y="4499542"/>
              <a:ext cx="2228868" cy="1189914"/>
            </a:xfrm>
            <a:custGeom>
              <a:avLst/>
              <a:gdLst>
                <a:gd name="connsiteX0" fmla="*/ 154307 w 2046620"/>
                <a:gd name="connsiteY0" fmla="*/ 177528 h 1225136"/>
                <a:gd name="connsiteX1" fmla="*/ 154307 w 2046620"/>
                <a:gd name="connsiteY1" fmla="*/ 1047026 h 1225136"/>
                <a:gd name="connsiteX2" fmla="*/ 1892313 w 2046620"/>
                <a:gd name="connsiteY2" fmla="*/ 1047026 h 1225136"/>
                <a:gd name="connsiteX3" fmla="*/ 1892313 w 2046620"/>
                <a:gd name="connsiteY3" fmla="*/ 177528 h 1225136"/>
                <a:gd name="connsiteX4" fmla="*/ 204193 w 2046620"/>
                <a:gd name="connsiteY4" fmla="*/ 0 h 1225136"/>
                <a:gd name="connsiteX5" fmla="*/ 1842427 w 2046620"/>
                <a:gd name="connsiteY5" fmla="*/ 0 h 1225136"/>
                <a:gd name="connsiteX6" fmla="*/ 2046620 w 2046620"/>
                <a:gd name="connsiteY6" fmla="*/ 204193 h 1225136"/>
                <a:gd name="connsiteX7" fmla="*/ 2046620 w 2046620"/>
                <a:gd name="connsiteY7" fmla="*/ 1020943 h 1225136"/>
                <a:gd name="connsiteX8" fmla="*/ 1842427 w 2046620"/>
                <a:gd name="connsiteY8" fmla="*/ 1225136 h 1225136"/>
                <a:gd name="connsiteX9" fmla="*/ 204193 w 2046620"/>
                <a:gd name="connsiteY9" fmla="*/ 1225136 h 1225136"/>
                <a:gd name="connsiteX10" fmla="*/ 0 w 2046620"/>
                <a:gd name="connsiteY10" fmla="*/ 1020943 h 1225136"/>
                <a:gd name="connsiteX11" fmla="*/ 0 w 2046620"/>
                <a:gd name="connsiteY11" fmla="*/ 204193 h 1225136"/>
                <a:gd name="connsiteX12" fmla="*/ 204193 w 2046620"/>
                <a:gd name="connsiteY12" fmla="*/ 0 h 122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46620" h="1225136">
                  <a:moveTo>
                    <a:pt x="154307" y="177528"/>
                  </a:moveTo>
                  <a:lnTo>
                    <a:pt x="154307" y="1047026"/>
                  </a:lnTo>
                  <a:lnTo>
                    <a:pt x="1892313" y="1047026"/>
                  </a:lnTo>
                  <a:lnTo>
                    <a:pt x="1892313" y="177528"/>
                  </a:lnTo>
                  <a:close/>
                  <a:moveTo>
                    <a:pt x="204193" y="0"/>
                  </a:moveTo>
                  <a:lnTo>
                    <a:pt x="1842427" y="0"/>
                  </a:lnTo>
                  <a:cubicBezTo>
                    <a:pt x="1955200" y="0"/>
                    <a:pt x="2046620" y="91420"/>
                    <a:pt x="2046620" y="204193"/>
                  </a:cubicBezTo>
                  <a:lnTo>
                    <a:pt x="2046620" y="1020943"/>
                  </a:lnTo>
                  <a:cubicBezTo>
                    <a:pt x="2046620" y="1133716"/>
                    <a:pt x="1955200" y="1225136"/>
                    <a:pt x="1842427" y="1225136"/>
                  </a:cubicBezTo>
                  <a:lnTo>
                    <a:pt x="204193" y="1225136"/>
                  </a:lnTo>
                  <a:cubicBezTo>
                    <a:pt x="91420" y="1225136"/>
                    <a:pt x="0" y="1133716"/>
                    <a:pt x="0" y="1020943"/>
                  </a:cubicBezTo>
                  <a:lnTo>
                    <a:pt x="0" y="204193"/>
                  </a:lnTo>
                  <a:cubicBezTo>
                    <a:pt x="0" y="91420"/>
                    <a:pt x="91420" y="0"/>
                    <a:pt x="204193" y="0"/>
                  </a:cubicBezTo>
                  <a:close/>
                </a:path>
              </a:pathLst>
            </a:custGeom>
            <a:solidFill>
              <a:srgbClr val="92D05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AD44CE3-66D9-4FF9-8318-16D797E2081C}"/>
                </a:ext>
              </a:extLst>
            </p:cNvPr>
            <p:cNvSpPr/>
            <p:nvPr/>
          </p:nvSpPr>
          <p:spPr>
            <a:xfrm>
              <a:off x="3096363" y="4797619"/>
              <a:ext cx="19542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84200"/>
              <a:r>
                <a:rPr lang="en-US" altLang="zh-CN" sz="3600" b="1" dirty="0">
                  <a:solidFill>
                    <a:srgbClr val="0083D1"/>
                  </a:solidFill>
                </a:rPr>
                <a:t>im</a:t>
              </a:r>
              <a:r>
                <a:rPr lang="en-US" altLang="zh-CN" sz="3600" b="1" dirty="0">
                  <a:solidFill>
                    <a:schemeClr val="tx1"/>
                  </a:solidFill>
                </a:rPr>
                <a:t>proper</a:t>
              </a:r>
              <a:endParaRPr lang="zh-CN" altLang="en-US" sz="3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599F3293-12AB-43F3-9393-0DCD258F7831}"/>
              </a:ext>
            </a:extLst>
          </p:cNvPr>
          <p:cNvGrpSpPr/>
          <p:nvPr/>
        </p:nvGrpSpPr>
        <p:grpSpPr>
          <a:xfrm>
            <a:off x="-68219" y="7263280"/>
            <a:ext cx="943722" cy="294424"/>
            <a:chOff x="-36290" y="6501016"/>
            <a:chExt cx="943722" cy="294424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1A0137E4-0FCF-46CA-8BA1-712B8B8D7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D515B194-ADFF-4163-99B9-DF83515F9CF6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B2E16780-0AC2-4162-83E6-F5F3530EEC6A}"/>
              </a:ext>
            </a:extLst>
          </p:cNvPr>
          <p:cNvGrpSpPr/>
          <p:nvPr/>
        </p:nvGrpSpPr>
        <p:grpSpPr>
          <a:xfrm>
            <a:off x="12682696" y="7253858"/>
            <a:ext cx="718618" cy="261610"/>
            <a:chOff x="11244544" y="6563878"/>
            <a:chExt cx="718618" cy="261610"/>
          </a:xfrm>
        </p:grpSpPr>
        <p:sp>
          <p:nvSpPr>
            <p:cNvPr id="49" name="流程图: 终止 48">
              <a:extLst>
                <a:ext uri="{FF2B5EF4-FFF2-40B4-BE49-F238E27FC236}">
                  <a16:creationId xmlns:a16="http://schemas.microsoft.com/office/drawing/2014/main" id="{40E0D72E-C924-46D6-86F5-08D37342B612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3F19D901-F03A-4E08-8DBF-47F4080D9A9B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4/33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F30928F2-9697-4972-96BD-3D267D2ECBC3}"/>
              </a:ext>
            </a:extLst>
          </p:cNvPr>
          <p:cNvGrpSpPr/>
          <p:nvPr/>
        </p:nvGrpSpPr>
        <p:grpSpPr>
          <a:xfrm>
            <a:off x="8373709" y="3425669"/>
            <a:ext cx="2999141" cy="1193405"/>
            <a:chOff x="1247628" y="1214587"/>
            <a:chExt cx="2660310" cy="1225136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B079E2C2-4E71-45D9-986D-8F0F6E826A5F}"/>
                </a:ext>
              </a:extLst>
            </p:cNvPr>
            <p:cNvSpPr/>
            <p:nvPr/>
          </p:nvSpPr>
          <p:spPr>
            <a:xfrm>
              <a:off x="1538661" y="1517415"/>
              <a:ext cx="2037870" cy="6635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84200"/>
              <a:r>
                <a:rPr lang="en-US" altLang="zh-CN" sz="3600" b="1" dirty="0">
                  <a:solidFill>
                    <a:srgbClr val="0083D1"/>
                  </a:solidFill>
                </a:rPr>
                <a:t>im</a:t>
              </a:r>
              <a:r>
                <a:rPr lang="en-US" altLang="zh-CN" sz="3600" b="1" dirty="0">
                  <a:solidFill>
                    <a:schemeClr val="tx1"/>
                  </a:solidFill>
                </a:rPr>
                <a:t>patient</a:t>
              </a:r>
              <a:endParaRPr lang="zh-CN" alt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44" name="任意多边形 38">
              <a:extLst>
                <a:ext uri="{FF2B5EF4-FFF2-40B4-BE49-F238E27FC236}">
                  <a16:creationId xmlns:a16="http://schemas.microsoft.com/office/drawing/2014/main" id="{4DBD242C-5CD4-4B78-BC28-19402647EF59}"/>
                </a:ext>
              </a:extLst>
            </p:cNvPr>
            <p:cNvSpPr/>
            <p:nvPr/>
          </p:nvSpPr>
          <p:spPr>
            <a:xfrm>
              <a:off x="1247628" y="1214587"/>
              <a:ext cx="2660310" cy="1225136"/>
            </a:xfrm>
            <a:custGeom>
              <a:avLst/>
              <a:gdLst>
                <a:gd name="connsiteX0" fmla="*/ 154307 w 2046620"/>
                <a:gd name="connsiteY0" fmla="*/ 177528 h 1225136"/>
                <a:gd name="connsiteX1" fmla="*/ 154307 w 2046620"/>
                <a:gd name="connsiteY1" fmla="*/ 1047026 h 1225136"/>
                <a:gd name="connsiteX2" fmla="*/ 1892313 w 2046620"/>
                <a:gd name="connsiteY2" fmla="*/ 1047026 h 1225136"/>
                <a:gd name="connsiteX3" fmla="*/ 1892313 w 2046620"/>
                <a:gd name="connsiteY3" fmla="*/ 177528 h 1225136"/>
                <a:gd name="connsiteX4" fmla="*/ 204193 w 2046620"/>
                <a:gd name="connsiteY4" fmla="*/ 0 h 1225136"/>
                <a:gd name="connsiteX5" fmla="*/ 1842427 w 2046620"/>
                <a:gd name="connsiteY5" fmla="*/ 0 h 1225136"/>
                <a:gd name="connsiteX6" fmla="*/ 2046620 w 2046620"/>
                <a:gd name="connsiteY6" fmla="*/ 204193 h 1225136"/>
                <a:gd name="connsiteX7" fmla="*/ 2046620 w 2046620"/>
                <a:gd name="connsiteY7" fmla="*/ 1020943 h 1225136"/>
                <a:gd name="connsiteX8" fmla="*/ 1842427 w 2046620"/>
                <a:gd name="connsiteY8" fmla="*/ 1225136 h 1225136"/>
                <a:gd name="connsiteX9" fmla="*/ 204193 w 2046620"/>
                <a:gd name="connsiteY9" fmla="*/ 1225136 h 1225136"/>
                <a:gd name="connsiteX10" fmla="*/ 0 w 2046620"/>
                <a:gd name="connsiteY10" fmla="*/ 1020943 h 1225136"/>
                <a:gd name="connsiteX11" fmla="*/ 0 w 2046620"/>
                <a:gd name="connsiteY11" fmla="*/ 204193 h 1225136"/>
                <a:gd name="connsiteX12" fmla="*/ 204193 w 2046620"/>
                <a:gd name="connsiteY12" fmla="*/ 0 h 122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46620" h="1225136">
                  <a:moveTo>
                    <a:pt x="154307" y="177528"/>
                  </a:moveTo>
                  <a:lnTo>
                    <a:pt x="154307" y="1047026"/>
                  </a:lnTo>
                  <a:lnTo>
                    <a:pt x="1892313" y="1047026"/>
                  </a:lnTo>
                  <a:lnTo>
                    <a:pt x="1892313" y="177528"/>
                  </a:lnTo>
                  <a:close/>
                  <a:moveTo>
                    <a:pt x="204193" y="0"/>
                  </a:moveTo>
                  <a:lnTo>
                    <a:pt x="1842427" y="0"/>
                  </a:lnTo>
                  <a:cubicBezTo>
                    <a:pt x="1955200" y="0"/>
                    <a:pt x="2046620" y="91420"/>
                    <a:pt x="2046620" y="204193"/>
                  </a:cubicBezTo>
                  <a:lnTo>
                    <a:pt x="2046620" y="1020943"/>
                  </a:lnTo>
                  <a:cubicBezTo>
                    <a:pt x="2046620" y="1133716"/>
                    <a:pt x="1955200" y="1225136"/>
                    <a:pt x="1842427" y="1225136"/>
                  </a:cubicBezTo>
                  <a:lnTo>
                    <a:pt x="204193" y="1225136"/>
                  </a:lnTo>
                  <a:cubicBezTo>
                    <a:pt x="91420" y="1225136"/>
                    <a:pt x="0" y="1133716"/>
                    <a:pt x="0" y="1020943"/>
                  </a:cubicBezTo>
                  <a:lnTo>
                    <a:pt x="0" y="204193"/>
                  </a:lnTo>
                  <a:cubicBezTo>
                    <a:pt x="0" y="91420"/>
                    <a:pt x="91420" y="0"/>
                    <a:pt x="204193" y="0"/>
                  </a:cubicBezTo>
                  <a:close/>
                </a:path>
              </a:pathLst>
            </a:custGeom>
            <a:solidFill>
              <a:srgbClr val="92D05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1F92EDBE-81D7-4640-A466-40D9C2C677DC}"/>
              </a:ext>
            </a:extLst>
          </p:cNvPr>
          <p:cNvGrpSpPr/>
          <p:nvPr/>
        </p:nvGrpSpPr>
        <p:grpSpPr>
          <a:xfrm>
            <a:off x="5129677" y="5066738"/>
            <a:ext cx="2858127" cy="1189914"/>
            <a:chOff x="2743619" y="4499542"/>
            <a:chExt cx="2511774" cy="1189914"/>
          </a:xfrm>
        </p:grpSpPr>
        <p:sp>
          <p:nvSpPr>
            <p:cNvPr id="52" name="任意多边形 51">
              <a:extLst>
                <a:ext uri="{FF2B5EF4-FFF2-40B4-BE49-F238E27FC236}">
                  <a16:creationId xmlns:a16="http://schemas.microsoft.com/office/drawing/2014/main" id="{BD19A19A-3FC4-4942-BD96-55344BA6A5F8}"/>
                </a:ext>
              </a:extLst>
            </p:cNvPr>
            <p:cNvSpPr/>
            <p:nvPr/>
          </p:nvSpPr>
          <p:spPr>
            <a:xfrm>
              <a:off x="2743619" y="4499542"/>
              <a:ext cx="2511774" cy="1189914"/>
            </a:xfrm>
            <a:custGeom>
              <a:avLst/>
              <a:gdLst>
                <a:gd name="connsiteX0" fmla="*/ 154307 w 2046620"/>
                <a:gd name="connsiteY0" fmla="*/ 177528 h 1225136"/>
                <a:gd name="connsiteX1" fmla="*/ 154307 w 2046620"/>
                <a:gd name="connsiteY1" fmla="*/ 1047026 h 1225136"/>
                <a:gd name="connsiteX2" fmla="*/ 1892313 w 2046620"/>
                <a:gd name="connsiteY2" fmla="*/ 1047026 h 1225136"/>
                <a:gd name="connsiteX3" fmla="*/ 1892313 w 2046620"/>
                <a:gd name="connsiteY3" fmla="*/ 177528 h 1225136"/>
                <a:gd name="connsiteX4" fmla="*/ 204193 w 2046620"/>
                <a:gd name="connsiteY4" fmla="*/ 0 h 1225136"/>
                <a:gd name="connsiteX5" fmla="*/ 1842427 w 2046620"/>
                <a:gd name="connsiteY5" fmla="*/ 0 h 1225136"/>
                <a:gd name="connsiteX6" fmla="*/ 2046620 w 2046620"/>
                <a:gd name="connsiteY6" fmla="*/ 204193 h 1225136"/>
                <a:gd name="connsiteX7" fmla="*/ 2046620 w 2046620"/>
                <a:gd name="connsiteY7" fmla="*/ 1020943 h 1225136"/>
                <a:gd name="connsiteX8" fmla="*/ 1842427 w 2046620"/>
                <a:gd name="connsiteY8" fmla="*/ 1225136 h 1225136"/>
                <a:gd name="connsiteX9" fmla="*/ 204193 w 2046620"/>
                <a:gd name="connsiteY9" fmla="*/ 1225136 h 1225136"/>
                <a:gd name="connsiteX10" fmla="*/ 0 w 2046620"/>
                <a:gd name="connsiteY10" fmla="*/ 1020943 h 1225136"/>
                <a:gd name="connsiteX11" fmla="*/ 0 w 2046620"/>
                <a:gd name="connsiteY11" fmla="*/ 204193 h 1225136"/>
                <a:gd name="connsiteX12" fmla="*/ 204193 w 2046620"/>
                <a:gd name="connsiteY12" fmla="*/ 0 h 122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46620" h="1225136">
                  <a:moveTo>
                    <a:pt x="154307" y="177528"/>
                  </a:moveTo>
                  <a:lnTo>
                    <a:pt x="154307" y="1047026"/>
                  </a:lnTo>
                  <a:lnTo>
                    <a:pt x="1892313" y="1047026"/>
                  </a:lnTo>
                  <a:lnTo>
                    <a:pt x="1892313" y="177528"/>
                  </a:lnTo>
                  <a:close/>
                  <a:moveTo>
                    <a:pt x="204193" y="0"/>
                  </a:moveTo>
                  <a:lnTo>
                    <a:pt x="1842427" y="0"/>
                  </a:lnTo>
                  <a:cubicBezTo>
                    <a:pt x="1955200" y="0"/>
                    <a:pt x="2046620" y="91420"/>
                    <a:pt x="2046620" y="204193"/>
                  </a:cubicBezTo>
                  <a:lnTo>
                    <a:pt x="2046620" y="1020943"/>
                  </a:lnTo>
                  <a:cubicBezTo>
                    <a:pt x="2046620" y="1133716"/>
                    <a:pt x="1955200" y="1225136"/>
                    <a:pt x="1842427" y="1225136"/>
                  </a:cubicBezTo>
                  <a:lnTo>
                    <a:pt x="204193" y="1225136"/>
                  </a:lnTo>
                  <a:cubicBezTo>
                    <a:pt x="91420" y="1225136"/>
                    <a:pt x="0" y="1133716"/>
                    <a:pt x="0" y="1020943"/>
                  </a:cubicBezTo>
                  <a:lnTo>
                    <a:pt x="0" y="204193"/>
                  </a:lnTo>
                  <a:cubicBezTo>
                    <a:pt x="0" y="91420"/>
                    <a:pt x="91420" y="0"/>
                    <a:pt x="204193" y="0"/>
                  </a:cubicBezTo>
                  <a:close/>
                </a:path>
              </a:pathLst>
            </a:custGeom>
            <a:solidFill>
              <a:srgbClr val="92D05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DAD44CE3-66D9-4FF9-8318-16D797E2081C}"/>
                </a:ext>
              </a:extLst>
            </p:cNvPr>
            <p:cNvSpPr/>
            <p:nvPr/>
          </p:nvSpPr>
          <p:spPr>
            <a:xfrm>
              <a:off x="2961659" y="4797618"/>
              <a:ext cx="20514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84200"/>
              <a:r>
                <a:rPr lang="en-US" altLang="zh-CN" sz="3600" b="1" dirty="0">
                  <a:solidFill>
                    <a:srgbClr val="0083D1"/>
                  </a:solidFill>
                </a:rPr>
                <a:t>im</a:t>
              </a:r>
              <a:r>
                <a:rPr lang="en-US" altLang="zh-CN" sz="3600" b="1" dirty="0">
                  <a:solidFill>
                    <a:schemeClr val="tx1"/>
                  </a:solidFill>
                </a:rPr>
                <a:t>perfect</a:t>
              </a:r>
              <a:endParaRPr lang="zh-CN" altLang="en-US" sz="3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1F92EDBE-81D7-4640-A466-40D9C2C677DC}"/>
              </a:ext>
            </a:extLst>
          </p:cNvPr>
          <p:cNvGrpSpPr/>
          <p:nvPr/>
        </p:nvGrpSpPr>
        <p:grpSpPr>
          <a:xfrm>
            <a:off x="8392678" y="5066738"/>
            <a:ext cx="2980172" cy="1189914"/>
            <a:chOff x="2959037" y="4499542"/>
            <a:chExt cx="2619029" cy="1189914"/>
          </a:xfrm>
        </p:grpSpPr>
        <p:sp>
          <p:nvSpPr>
            <p:cNvPr id="55" name="任意多边形 54">
              <a:extLst>
                <a:ext uri="{FF2B5EF4-FFF2-40B4-BE49-F238E27FC236}">
                  <a16:creationId xmlns:a16="http://schemas.microsoft.com/office/drawing/2014/main" id="{BD19A19A-3FC4-4942-BD96-55344BA6A5F8}"/>
                </a:ext>
              </a:extLst>
            </p:cNvPr>
            <p:cNvSpPr/>
            <p:nvPr/>
          </p:nvSpPr>
          <p:spPr>
            <a:xfrm>
              <a:off x="2959037" y="4499542"/>
              <a:ext cx="2619029" cy="1189914"/>
            </a:xfrm>
            <a:custGeom>
              <a:avLst/>
              <a:gdLst>
                <a:gd name="connsiteX0" fmla="*/ 154307 w 2046620"/>
                <a:gd name="connsiteY0" fmla="*/ 177528 h 1225136"/>
                <a:gd name="connsiteX1" fmla="*/ 154307 w 2046620"/>
                <a:gd name="connsiteY1" fmla="*/ 1047026 h 1225136"/>
                <a:gd name="connsiteX2" fmla="*/ 1892313 w 2046620"/>
                <a:gd name="connsiteY2" fmla="*/ 1047026 h 1225136"/>
                <a:gd name="connsiteX3" fmla="*/ 1892313 w 2046620"/>
                <a:gd name="connsiteY3" fmla="*/ 177528 h 1225136"/>
                <a:gd name="connsiteX4" fmla="*/ 204193 w 2046620"/>
                <a:gd name="connsiteY4" fmla="*/ 0 h 1225136"/>
                <a:gd name="connsiteX5" fmla="*/ 1842427 w 2046620"/>
                <a:gd name="connsiteY5" fmla="*/ 0 h 1225136"/>
                <a:gd name="connsiteX6" fmla="*/ 2046620 w 2046620"/>
                <a:gd name="connsiteY6" fmla="*/ 204193 h 1225136"/>
                <a:gd name="connsiteX7" fmla="*/ 2046620 w 2046620"/>
                <a:gd name="connsiteY7" fmla="*/ 1020943 h 1225136"/>
                <a:gd name="connsiteX8" fmla="*/ 1842427 w 2046620"/>
                <a:gd name="connsiteY8" fmla="*/ 1225136 h 1225136"/>
                <a:gd name="connsiteX9" fmla="*/ 204193 w 2046620"/>
                <a:gd name="connsiteY9" fmla="*/ 1225136 h 1225136"/>
                <a:gd name="connsiteX10" fmla="*/ 0 w 2046620"/>
                <a:gd name="connsiteY10" fmla="*/ 1020943 h 1225136"/>
                <a:gd name="connsiteX11" fmla="*/ 0 w 2046620"/>
                <a:gd name="connsiteY11" fmla="*/ 204193 h 1225136"/>
                <a:gd name="connsiteX12" fmla="*/ 204193 w 2046620"/>
                <a:gd name="connsiteY12" fmla="*/ 0 h 122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46620" h="1225136">
                  <a:moveTo>
                    <a:pt x="154307" y="177528"/>
                  </a:moveTo>
                  <a:lnTo>
                    <a:pt x="154307" y="1047026"/>
                  </a:lnTo>
                  <a:lnTo>
                    <a:pt x="1892313" y="1047026"/>
                  </a:lnTo>
                  <a:lnTo>
                    <a:pt x="1892313" y="177528"/>
                  </a:lnTo>
                  <a:close/>
                  <a:moveTo>
                    <a:pt x="204193" y="0"/>
                  </a:moveTo>
                  <a:lnTo>
                    <a:pt x="1842427" y="0"/>
                  </a:lnTo>
                  <a:cubicBezTo>
                    <a:pt x="1955200" y="0"/>
                    <a:pt x="2046620" y="91420"/>
                    <a:pt x="2046620" y="204193"/>
                  </a:cubicBezTo>
                  <a:lnTo>
                    <a:pt x="2046620" y="1020943"/>
                  </a:lnTo>
                  <a:cubicBezTo>
                    <a:pt x="2046620" y="1133716"/>
                    <a:pt x="1955200" y="1225136"/>
                    <a:pt x="1842427" y="1225136"/>
                  </a:cubicBezTo>
                  <a:lnTo>
                    <a:pt x="204193" y="1225136"/>
                  </a:lnTo>
                  <a:cubicBezTo>
                    <a:pt x="91420" y="1225136"/>
                    <a:pt x="0" y="1133716"/>
                    <a:pt x="0" y="1020943"/>
                  </a:cubicBezTo>
                  <a:lnTo>
                    <a:pt x="0" y="204193"/>
                  </a:lnTo>
                  <a:cubicBezTo>
                    <a:pt x="0" y="91420"/>
                    <a:pt x="91420" y="0"/>
                    <a:pt x="204193" y="0"/>
                  </a:cubicBezTo>
                  <a:close/>
                </a:path>
              </a:pathLst>
            </a:custGeom>
            <a:solidFill>
              <a:srgbClr val="92D05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DAD44CE3-66D9-4FF9-8318-16D797E2081C}"/>
                </a:ext>
              </a:extLst>
            </p:cNvPr>
            <p:cNvSpPr/>
            <p:nvPr/>
          </p:nvSpPr>
          <p:spPr>
            <a:xfrm>
              <a:off x="3232702" y="4797619"/>
              <a:ext cx="20443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84200"/>
              <a:r>
                <a:rPr lang="en-US" altLang="zh-CN" sz="3600" b="1" dirty="0">
                  <a:solidFill>
                    <a:srgbClr val="0083D1"/>
                  </a:solidFill>
                </a:rPr>
                <a:t>im</a:t>
              </a:r>
              <a:r>
                <a:rPr lang="en-US" altLang="zh-CN" sz="3600" b="1" dirty="0">
                  <a:solidFill>
                    <a:schemeClr val="tx1"/>
                  </a:solidFill>
                </a:rPr>
                <a:t>mature</a:t>
              </a:r>
              <a:endParaRPr lang="zh-CN" altLang="en-US" sz="3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02679" y="0"/>
            <a:ext cx="4536861" cy="1161069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Identify and pronounce the sounds of the prefix </a:t>
            </a:r>
            <a:r>
              <a:rPr lang="en-US" altLang="zh-CN" sz="1100" b="1" i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im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-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. 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Click and read the first three words to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have them identify what sound the prefix </a:t>
            </a:r>
            <a:r>
              <a:rPr lang="en-US" altLang="zh-CN" sz="1100" b="1" i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im</a:t>
            </a:r>
            <a:r>
              <a:rPr lang="en-US" altLang="zh-CN" sz="1100" b="1" i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-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makes.  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Click and ask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read the remaining words; ask them to identify what the prefix </a:t>
            </a:r>
            <a:r>
              <a:rPr lang="en-US" altLang="zh-CN" sz="1100" b="1" i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im</a:t>
            </a:r>
            <a:r>
              <a:rPr lang="en-US" altLang="zh-CN" sz="1100" b="1" i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-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makes. 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342900" lvl="0" indent="-342900" algn="l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Guide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read the words together.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40" name="图片 39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90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790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9" grpId="0"/>
      <p:bldP spid="39" grpId="0" animBg="1"/>
      <p:bldP spid="3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同侧圆角矩形 2">
            <a:extLst>
              <a:ext uri="{FF2B5EF4-FFF2-40B4-BE49-F238E27FC236}">
                <a16:creationId xmlns:a16="http://schemas.microsoft.com/office/drawing/2014/main" id="{93B432DC-0C07-4315-B06E-462371B168AE}"/>
              </a:ext>
            </a:extLst>
          </p:cNvPr>
          <p:cNvSpPr/>
          <p:nvPr/>
        </p:nvSpPr>
        <p:spPr>
          <a:xfrm flipV="1">
            <a:off x="4360745" y="294725"/>
            <a:ext cx="4763364" cy="1141478"/>
          </a:xfrm>
          <a:prstGeom prst="round2SameRect">
            <a:avLst/>
          </a:prstGeom>
          <a:solidFill>
            <a:srgbClr val="5EC25B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11049095" y="271537"/>
            <a:ext cx="2577957" cy="889186"/>
            <a:chOff x="11381362" y="-138057"/>
            <a:chExt cx="2227761" cy="889186"/>
          </a:xfrm>
        </p:grpSpPr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Phonics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3943907" y="688595"/>
            <a:ext cx="566149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Read on Your Own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-30511" y="7263280"/>
            <a:ext cx="943722" cy="294424"/>
            <a:chOff x="-36290" y="6501016"/>
            <a:chExt cx="943722" cy="29442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2612668" y="7252000"/>
            <a:ext cx="718618" cy="261610"/>
            <a:chOff x="11244544" y="6563878"/>
            <a:chExt cx="718618" cy="261610"/>
          </a:xfrm>
        </p:grpSpPr>
        <p:sp>
          <p:nvSpPr>
            <p:cNvPr id="17" name="流程图: 终止 16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5/33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9" name="流程图: 可选过程 18">
            <a:extLst>
              <a:ext uri="{FF2B5EF4-FFF2-40B4-BE49-F238E27FC236}">
                <a16:creationId xmlns:a16="http://schemas.microsoft.com/office/drawing/2014/main" id="{81AAD0D3-2A20-4B7F-B7EA-F2A255524B59}"/>
              </a:ext>
            </a:extLst>
          </p:cNvPr>
          <p:cNvSpPr/>
          <p:nvPr/>
        </p:nvSpPr>
        <p:spPr>
          <a:xfrm>
            <a:off x="1321796" y="1849318"/>
            <a:ext cx="11727454" cy="5016976"/>
          </a:xfrm>
          <a:prstGeom prst="flowChartAlternateProcess">
            <a:avLst/>
          </a:prstGeom>
          <a:solidFill>
            <a:srgbClr val="5EC25B">
              <a:alpha val="93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>
              <a:lnSpc>
                <a:spcPct val="15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Tim was </a:t>
            </a:r>
            <a:r>
              <a:rPr lang="en-US" altLang="zh-CN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impolite</a:t>
            </a:r>
            <a:r>
              <a:rPr lang="en-US" altLang="zh-CN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and </a:t>
            </a:r>
            <a:r>
              <a:rPr lang="en-US" altLang="zh-CN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impatient</a:t>
            </a:r>
            <a:r>
              <a:rPr lang="en-US" altLang="zh-CN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as a child. His </a:t>
            </a:r>
            <a:r>
              <a:rPr lang="en-US" altLang="zh-CN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improper</a:t>
            </a:r>
            <a:r>
              <a:rPr lang="en-US" altLang="zh-CN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behavior always made others stay away from him. However, it is practically </a:t>
            </a:r>
            <a:r>
              <a:rPr lang="en-US" altLang="zh-CN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impossible</a:t>
            </a:r>
            <a:r>
              <a:rPr lang="en-US" altLang="zh-CN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for a person to be </a:t>
            </a:r>
            <a:r>
              <a:rPr lang="en-US" altLang="zh-CN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immature</a:t>
            </a:r>
            <a:r>
              <a:rPr lang="en-US" altLang="zh-CN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all the time </a:t>
            </a:r>
            <a:r>
              <a:rPr lang="en-US" altLang="zh-CN" sz="3200" b="1" dirty="0"/>
              <a:t>and still succeed in life</a:t>
            </a:r>
            <a:r>
              <a:rPr lang="en-US" altLang="zh-CN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. Years later, Tim improved himself a lot. Though he is still </a:t>
            </a:r>
            <a:r>
              <a:rPr lang="en-US" altLang="zh-CN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imperfect</a:t>
            </a:r>
            <a:r>
              <a:rPr lang="en-US" altLang="zh-CN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many people like to be friends with him.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858251" y="0"/>
            <a:ext cx="4681292" cy="991792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 Decode the words in the text accurately and fluently; read the text fluently. 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Guide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read the story aloud together and with rhythm. 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take turns reading the text one sentence at a time.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22" name="图片 21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6136" y="-127000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1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8"/>
          <p:cNvSpPr txBox="1"/>
          <p:nvPr/>
        </p:nvSpPr>
        <p:spPr>
          <a:xfrm>
            <a:off x="5052952" y="747540"/>
            <a:ext cx="336728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4000" b="1" i="0" u="none" strike="noStrike" cap="none" spc="0" normalizeH="0" baseline="0" dirty="0">
                <a:ln>
                  <a:noFill/>
                </a:ln>
                <a:solidFill>
                  <a:srgbClr val="0083D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Story Review</a:t>
            </a:r>
            <a:endParaRPr kumimoji="0" lang="zh-CN" altLang="en-US" sz="4000" b="1" i="0" u="none" strike="noStrike" cap="none" spc="0" normalizeH="0" baseline="0" dirty="0">
              <a:ln>
                <a:noFill/>
              </a:ln>
              <a:solidFill>
                <a:srgbClr val="0083D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0982114" y="408349"/>
            <a:ext cx="2577957" cy="889186"/>
            <a:chOff x="11381362" y="-138057"/>
            <a:chExt cx="2227761" cy="889186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Background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-45025" y="7338230"/>
            <a:ext cx="958236" cy="294424"/>
            <a:chOff x="-50804" y="6501016"/>
            <a:chExt cx="958236" cy="294424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50804" y="6515530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2612668" y="7326950"/>
            <a:ext cx="718618" cy="261610"/>
            <a:chOff x="11244544" y="6563878"/>
            <a:chExt cx="718618" cy="261610"/>
          </a:xfrm>
        </p:grpSpPr>
        <p:sp>
          <p:nvSpPr>
            <p:cNvPr id="29" name="流程图: 终止 28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6/33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DC3908B3-2F4C-9642-BB93-0FB220167452}"/>
              </a:ext>
            </a:extLst>
          </p:cNvPr>
          <p:cNvSpPr/>
          <p:nvPr/>
        </p:nvSpPr>
        <p:spPr>
          <a:xfrm>
            <a:off x="6826765" y="1988085"/>
            <a:ext cx="547893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In our previous lesson we read that the children had arrived in London.</a:t>
            </a:r>
          </a:p>
          <a:p>
            <a:pPr algn="l">
              <a:lnSpc>
                <a:spcPct val="150000"/>
              </a:lnSpc>
            </a:pPr>
            <a:endParaRPr lang="en-US" altLang="zh-CN" sz="2400" b="1" dirty="0">
              <a:ln w="38100">
                <a:noFill/>
              </a:ln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  <a:ea typeface="Berlin" charset="0"/>
              <a:cs typeface="Calibri" panose="020F0502020204030204" pitchFamily="34" charset="0"/>
            </a:endParaRP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Who was Vicky? How did Vicky help the children get some bread to eat?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Who was Jack? What did the children do together with Jack?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02681" y="0"/>
            <a:ext cx="4536861" cy="653238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Review the first part of the story. 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Review what happened in the first part of the story.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Discuss the given questions and give feedback.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20" name="图片 19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92" y="-127000"/>
            <a:ext cx="1130300" cy="76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772" y="2361657"/>
            <a:ext cx="4231756" cy="38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93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3965705" y="539537"/>
            <a:ext cx="548885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Make Predictions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11043408" y="431385"/>
            <a:ext cx="2577957" cy="889186"/>
            <a:chOff x="11381362" y="-138057"/>
            <a:chExt cx="2227761" cy="889186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Lead-in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8902813" y="86773"/>
            <a:ext cx="4718552" cy="272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357165" hangingPunct="1">
              <a:lnSpc>
                <a:spcPct val="117999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-30511" y="7278270"/>
            <a:ext cx="943722" cy="294424"/>
            <a:chOff x="-36290" y="6501016"/>
            <a:chExt cx="943722" cy="294424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15530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0B3AA50A-8872-4435-B16A-F35CE031FC6B}"/>
              </a:ext>
            </a:extLst>
          </p:cNvPr>
          <p:cNvSpPr/>
          <p:nvPr/>
        </p:nvSpPr>
        <p:spPr>
          <a:xfrm>
            <a:off x="7284570" y="1557073"/>
            <a:ext cx="5384082" cy="1055608"/>
          </a:xfrm>
          <a:prstGeom prst="roundRect">
            <a:avLst/>
          </a:prstGeom>
          <a:solidFill>
            <a:srgbClr val="02C258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360000">
            <a:spAutoFit/>
          </a:bodyPr>
          <a:lstStyle/>
          <a:p>
            <a:pPr>
              <a:defRPr/>
            </a:pPr>
            <a:r>
              <a:rPr lang="en-US" altLang="zh-CN" sz="2800" b="1" dirty="0">
                <a:latin typeface="Century Gothic" panose="020B0502020202020204" pitchFamily="34" charset="0"/>
                <a:cs typeface="Calibri" panose="020F0502020204030204" pitchFamily="34" charset="0"/>
              </a:rPr>
              <a:t>Use details from the illustration to make guesses.</a:t>
            </a:r>
            <a:endParaRPr lang="zh-CN" altLang="en-US" sz="28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图片 3">
            <a:extLst>
              <a:ext uri="{FF2B5EF4-FFF2-40B4-BE49-F238E27FC236}">
                <a16:creationId xmlns:a16="http://schemas.microsoft.com/office/drawing/2014/main" id="{889C081E-ED14-437C-ACD8-F8512D2375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2871" y="1162637"/>
            <a:ext cx="573520" cy="78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C0026EAA-67CA-452E-B7B5-638603AD7B0D}"/>
              </a:ext>
            </a:extLst>
          </p:cNvPr>
          <p:cNvSpPr/>
          <p:nvPr/>
        </p:nvSpPr>
        <p:spPr>
          <a:xfrm>
            <a:off x="7189947" y="3007133"/>
            <a:ext cx="5638185" cy="3127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l">
              <a:lnSpc>
                <a:spcPct val="130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altLang="zh-CN" sz="2400" b="1" dirty="0">
                <a:latin typeface="Century Gothic" panose="020B0502020202020204" pitchFamily="34" charset="0"/>
              </a:rPr>
              <a:t>What do you think the policemen are doing? What do you think will happen to the children in this part of the story?</a:t>
            </a:r>
          </a:p>
          <a:p>
            <a:pPr marL="514350" lvl="0" indent="-514350" algn="l">
              <a:lnSpc>
                <a:spcPct val="130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altLang="zh-CN" sz="2400" b="1" dirty="0">
                <a:latin typeface="Century Gothic" panose="020B0502020202020204" pitchFamily="34" charset="0"/>
              </a:rPr>
              <a:t>Make two predictions based on the given picture from the book. 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61F40F8-6BCF-4D8D-92F5-FF421B8CC0BD}"/>
              </a:ext>
            </a:extLst>
          </p:cNvPr>
          <p:cNvGrpSpPr/>
          <p:nvPr/>
        </p:nvGrpSpPr>
        <p:grpSpPr>
          <a:xfrm>
            <a:off x="12767340" y="7359978"/>
            <a:ext cx="718618" cy="261610"/>
            <a:chOff x="11244544" y="6563878"/>
            <a:chExt cx="718618" cy="261610"/>
          </a:xfrm>
        </p:grpSpPr>
        <p:sp>
          <p:nvSpPr>
            <p:cNvPr id="23" name="流程图: 终止 22">
              <a:extLst>
                <a:ext uri="{FF2B5EF4-FFF2-40B4-BE49-F238E27FC236}">
                  <a16:creationId xmlns:a16="http://schemas.microsoft.com/office/drawing/2014/main" id="{30A2F0ED-8C68-4A12-8024-EB1B3F2B7DB0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4" name="文本框 35">
              <a:extLst>
                <a:ext uri="{FF2B5EF4-FFF2-40B4-BE49-F238E27FC236}">
                  <a16:creationId xmlns:a16="http://schemas.microsoft.com/office/drawing/2014/main" id="{2C8C0E34-835F-42A4-973B-FCFD94081D81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7/33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990650" y="0"/>
            <a:ext cx="4536861" cy="991792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just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Use details from the picture to make predictions. 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lvl="0" indent="-228600" algn="just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Guide </a:t>
            </a:r>
            <a:r>
              <a:rPr lang="en-US" altLang="zh-CN" sz="1100" b="1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make predictions by using the provided questions. 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228600" lvl="0" indent="-228600" algn="just" fontAlgn="base"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them to make guesses prior to reading the story by looking at the pictures.</a:t>
            </a:r>
            <a:endParaRPr lang="zh-CN" altLang="zh-CN" sz="11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26" name="图片 25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8361" y="-127000"/>
            <a:ext cx="1130300" cy="762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89" y="3007133"/>
            <a:ext cx="6497742" cy="280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327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5" grpId="0" animBg="1"/>
      <p:bldP spid="2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1027478" y="444182"/>
            <a:ext cx="2597412" cy="889186"/>
            <a:chOff x="11381362" y="-138057"/>
            <a:chExt cx="2227761" cy="889186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4" name="箭头: 燕尾形 2">
            <a:extLst>
              <a:ext uri="{FF2B5EF4-FFF2-40B4-BE49-F238E27FC236}">
                <a16:creationId xmlns:a16="http://schemas.microsoft.com/office/drawing/2014/main" id="{2E9A3618-7AC8-4BE6-B443-7B5C55134E83}"/>
              </a:ext>
            </a:extLst>
          </p:cNvPr>
          <p:cNvSpPr/>
          <p:nvPr/>
        </p:nvSpPr>
        <p:spPr>
          <a:xfrm>
            <a:off x="1683990" y="5781538"/>
            <a:ext cx="2427751" cy="937458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</a:t>
            </a: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ages 16-17 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45793" y="6990361"/>
            <a:ext cx="958236" cy="294424"/>
            <a:chOff x="-50804" y="6501016"/>
            <a:chExt cx="958236" cy="294424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50804" y="6515530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3098896" y="-9186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61F40F8-6BCF-4D8D-92F5-FF421B8CC0BD}"/>
              </a:ext>
            </a:extLst>
          </p:cNvPr>
          <p:cNvGrpSpPr/>
          <p:nvPr/>
        </p:nvGrpSpPr>
        <p:grpSpPr>
          <a:xfrm>
            <a:off x="12431079" y="7055004"/>
            <a:ext cx="718618" cy="261610"/>
            <a:chOff x="11244544" y="6563878"/>
            <a:chExt cx="718618" cy="261610"/>
          </a:xfrm>
        </p:grpSpPr>
        <p:sp>
          <p:nvSpPr>
            <p:cNvPr id="35" name="流程图: 终止 34">
              <a:extLst>
                <a:ext uri="{FF2B5EF4-FFF2-40B4-BE49-F238E27FC236}">
                  <a16:creationId xmlns:a16="http://schemas.microsoft.com/office/drawing/2014/main" id="{30A2F0ED-8C68-4A12-8024-EB1B3F2B7DB0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2C8C0E34-835F-42A4-973B-FCFD94081D81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8/33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281FB652-6173-4F35-9F81-6C33B5E261F8}"/>
              </a:ext>
            </a:extLst>
          </p:cNvPr>
          <p:cNvSpPr txBox="1"/>
          <p:nvPr/>
        </p:nvSpPr>
        <p:spPr>
          <a:xfrm>
            <a:off x="3673098" y="141861"/>
            <a:ext cx="5832852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Victorian Adventure 2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02678" y="0"/>
            <a:ext cx="4536861" cy="149962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Define the unfamiliar word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grandchild 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in context.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 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Have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use the illustration and context clues to define the word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grandchild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; give feedback. 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 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Note: If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can present a correct understanding of the unfamiliar word(s), it’s not necessary to teach the word(s) on the next slide.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22" name="图片 21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89" y="-127000"/>
            <a:ext cx="1130300" cy="762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144" y="1626623"/>
            <a:ext cx="7652377" cy="3286647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6129088" y="5139959"/>
            <a:ext cx="6162228" cy="1728110"/>
            <a:chOff x="7725857" y="5350086"/>
            <a:chExt cx="4657494" cy="1728110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44BA77D0-DABE-4E06-AD6F-BC66F1B810B1}"/>
                </a:ext>
              </a:extLst>
            </p:cNvPr>
            <p:cNvSpPr/>
            <p:nvPr/>
          </p:nvSpPr>
          <p:spPr>
            <a:xfrm>
              <a:off x="7754652" y="5827121"/>
              <a:ext cx="4628699" cy="12510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lIns="144000" tIns="144000" rIns="144000" bIns="144000">
              <a:spAutoFit/>
            </a:bodyPr>
            <a:lstStyle/>
            <a:p>
              <a:pPr defTabSz="584200">
                <a:lnSpc>
                  <a:spcPct val="120000"/>
                </a:lnSpc>
              </a:pP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Use the illustration and context clues to define the word 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grandchild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2" name="矩形: 圆角 13">
              <a:extLst>
                <a:ext uri="{FF2B5EF4-FFF2-40B4-BE49-F238E27FC236}">
                  <a16:creationId xmlns:a16="http://schemas.microsoft.com/office/drawing/2014/main" id="{65CC60C7-7B88-403D-BEB2-12A6619F76DF}"/>
                </a:ext>
              </a:extLst>
            </p:cNvPr>
            <p:cNvSpPr/>
            <p:nvPr/>
          </p:nvSpPr>
          <p:spPr>
            <a:xfrm>
              <a:off x="7725857" y="5350086"/>
              <a:ext cx="194883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306" y="5682415"/>
            <a:ext cx="873619" cy="113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26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1027478" y="444182"/>
            <a:ext cx="2597412" cy="889186"/>
            <a:chOff x="11381362" y="-138057"/>
            <a:chExt cx="2227761" cy="889186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45793" y="6990361"/>
            <a:ext cx="958236" cy="294424"/>
            <a:chOff x="-50804" y="6501016"/>
            <a:chExt cx="958236" cy="294424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50804" y="6515530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3098896" y="-9186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61F40F8-6BCF-4D8D-92F5-FF421B8CC0BD}"/>
              </a:ext>
            </a:extLst>
          </p:cNvPr>
          <p:cNvGrpSpPr/>
          <p:nvPr/>
        </p:nvGrpSpPr>
        <p:grpSpPr>
          <a:xfrm>
            <a:off x="12431079" y="7055004"/>
            <a:ext cx="718618" cy="261610"/>
            <a:chOff x="11244544" y="6563878"/>
            <a:chExt cx="718618" cy="261610"/>
          </a:xfrm>
        </p:grpSpPr>
        <p:sp>
          <p:nvSpPr>
            <p:cNvPr id="35" name="流程图: 终止 34">
              <a:extLst>
                <a:ext uri="{FF2B5EF4-FFF2-40B4-BE49-F238E27FC236}">
                  <a16:creationId xmlns:a16="http://schemas.microsoft.com/office/drawing/2014/main" id="{30A2F0ED-8C68-4A12-8024-EB1B3F2B7DB0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2C8C0E34-835F-42A4-973B-FCFD94081D81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9/33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281FB652-6173-4F35-9F81-6C33B5E261F8}"/>
              </a:ext>
            </a:extLst>
          </p:cNvPr>
          <p:cNvSpPr txBox="1"/>
          <p:nvPr/>
        </p:nvSpPr>
        <p:spPr>
          <a:xfrm>
            <a:off x="3673098" y="141861"/>
            <a:ext cx="5832852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Victorian Adventure 2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02678" y="0"/>
            <a:ext cx="4536861" cy="149962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Apply the reading strategies and skills for reading comprehension; understand the word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grandchild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in context.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If the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can present a good understanding of the word </a:t>
            </a:r>
            <a:r>
              <a:rPr lang="en-US" altLang="zh-CN" sz="1100" b="1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grandchild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from the previous slide, skip the vocabulary teaching part. If not, explain the word with the sample sentence and ask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make new sentences with it.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Ask </a:t>
            </a:r>
            <a:r>
              <a:rPr lang="en-US" altLang="zh-CN" sz="1100" b="1" kern="1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Ss</a:t>
            </a:r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 to take turns discussing the comprehension questions; give feedback.</a:t>
            </a:r>
          </a:p>
        </p:txBody>
      </p:sp>
      <p:pic>
        <p:nvPicPr>
          <p:cNvPr id="22" name="图片 21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89" y="-127000"/>
            <a:ext cx="1130300" cy="76200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987584" y="1838100"/>
            <a:ext cx="5732806" cy="4708983"/>
            <a:chOff x="6799679" y="2689561"/>
            <a:chExt cx="6083037" cy="4708983"/>
          </a:xfrm>
        </p:grpSpPr>
        <p:sp>
          <p:nvSpPr>
            <p:cNvPr id="26" name="矩形 25"/>
            <p:cNvSpPr/>
            <p:nvPr/>
          </p:nvSpPr>
          <p:spPr>
            <a:xfrm>
              <a:off x="6820971" y="3274338"/>
              <a:ext cx="6061745" cy="41242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457200" indent="-3600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Who were the three children in the palace? Why did Vicky and Jack go to the palace every night?</a:t>
              </a:r>
            </a:p>
            <a:p>
              <a:pPr marL="457200" indent="-3600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How did the three children feel when they saw Biff, Chip, and Kipper? What games do you think they might play together? </a:t>
              </a:r>
            </a:p>
          </p:txBody>
        </p:sp>
        <p:sp>
          <p:nvSpPr>
            <p:cNvPr id="29" name="矩形: 圆角 21">
              <a:extLst>
                <a:ext uri="{FF2B5EF4-FFF2-40B4-BE49-F238E27FC236}">
                  <a16:creationId xmlns:a16="http://schemas.microsoft.com/office/drawing/2014/main" id="{183F8AAC-6730-4697-80F5-67DDDA968D85}"/>
                </a:ext>
              </a:extLst>
            </p:cNvPr>
            <p:cNvSpPr/>
            <p:nvPr/>
          </p:nvSpPr>
          <p:spPr>
            <a:xfrm>
              <a:off x="6799679" y="2689561"/>
              <a:ext cx="311248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2C3D0A12-92A9-45EE-BACE-831D25779187}"/>
              </a:ext>
            </a:extLst>
          </p:cNvPr>
          <p:cNvSpPr/>
          <p:nvPr/>
        </p:nvSpPr>
        <p:spPr>
          <a:xfrm>
            <a:off x="1091741" y="1214527"/>
            <a:ext cx="357074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Read Pages 16-17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204028" y="1938902"/>
            <a:ext cx="5385496" cy="4726412"/>
            <a:chOff x="828453" y="280755"/>
            <a:chExt cx="5280727" cy="8730007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D85B493-8A2D-48AE-A98B-597EFCD0C922}"/>
                </a:ext>
              </a:extLst>
            </p:cNvPr>
            <p:cNvSpPr/>
            <p:nvPr/>
          </p:nvSpPr>
          <p:spPr>
            <a:xfrm>
              <a:off x="828453" y="280755"/>
              <a:ext cx="5280726" cy="8730007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76ECD679-1799-4967-8BB1-C81B2CEA9144}"/>
                </a:ext>
              </a:extLst>
            </p:cNvPr>
            <p:cNvSpPr/>
            <p:nvPr/>
          </p:nvSpPr>
          <p:spPr>
            <a:xfrm>
              <a:off x="1042481" y="6489665"/>
              <a:ext cx="4805662" cy="22170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en-US" altLang="zh-CN" sz="2400" b="1" dirty="0"/>
                <a:t>Every time the old man lifts up his </a:t>
              </a:r>
              <a:r>
                <a:rPr lang="en-US" altLang="zh-CN" sz="2400" b="1" dirty="0">
                  <a:solidFill>
                    <a:srgbClr val="0070C0"/>
                  </a:solidFill>
                </a:rPr>
                <a:t>grandchild</a:t>
              </a:r>
              <a:r>
                <a:rPr lang="en-US" altLang="zh-CN" sz="2400" b="1" dirty="0"/>
                <a:t>, the baby smiles at him.</a:t>
              </a:r>
              <a:endPara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A4E65AF-43DB-4B00-A1A6-393E5CF90362}"/>
                </a:ext>
              </a:extLst>
            </p:cNvPr>
            <p:cNvSpPr/>
            <p:nvPr/>
          </p:nvSpPr>
          <p:spPr>
            <a:xfrm>
              <a:off x="1075367" y="4650751"/>
              <a:ext cx="5033813" cy="15349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584200"/>
              <a:r>
                <a:rPr lang="en-US" altLang="zh-CN" sz="2400" b="1" dirty="0">
                  <a:solidFill>
                    <a:srgbClr val="0083D1"/>
                  </a:solidFill>
                  <a:latin typeface="Century Gothic" panose="020B0502020202020204" pitchFamily="34" charset="0"/>
                </a:rPr>
                <a:t>Definition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: the child of one’s son or daughter</a:t>
              </a:r>
            </a:p>
          </p:txBody>
        </p: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4337063D-72A8-425F-9380-A511C8B81857}"/>
              </a:ext>
            </a:extLst>
          </p:cNvPr>
          <p:cNvSpPr/>
          <p:nvPr/>
        </p:nvSpPr>
        <p:spPr>
          <a:xfrm>
            <a:off x="3852407" y="2683962"/>
            <a:ext cx="30756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grandchild</a:t>
            </a:r>
          </a:p>
          <a:p>
            <a:r>
              <a:rPr lang="en-US" altLang="zh-CN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(n.)</a:t>
            </a:r>
            <a:endParaRPr lang="zh-CN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323" y="2108784"/>
            <a:ext cx="2732538" cy="182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78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36145</TotalTime>
  <Words>3601</Words>
  <PresentationFormat>Custom</PresentationFormat>
  <Paragraphs>444</Paragraphs>
  <Slides>33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等线</vt:lpstr>
      <vt:lpstr>Alegreya Sans Black</vt:lpstr>
      <vt:lpstr>Century Gothic</vt:lpstr>
      <vt:lpstr>Comic Sans MS</vt:lpstr>
      <vt:lpstr>Futura Std Medium</vt:lpstr>
      <vt:lpstr>Helvetica Neue</vt:lpstr>
      <vt:lpstr>Wingdings</vt:lpstr>
      <vt:lpstr>1_White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modified xsi:type="dcterms:W3CDTF">2020-08-24T09:08:53Z</dcterms:modified>
</cp:coreProperties>
</file>